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8"/>
  </p:notesMasterIdLst>
  <p:sldIdLst>
    <p:sldId id="256" r:id="rId2"/>
    <p:sldId id="305" r:id="rId3"/>
    <p:sldId id="292" r:id="rId4"/>
    <p:sldId id="306" r:id="rId5"/>
    <p:sldId id="294" r:id="rId6"/>
    <p:sldId id="273" r:id="rId7"/>
    <p:sldId id="296" r:id="rId8"/>
    <p:sldId id="297" r:id="rId9"/>
    <p:sldId id="307" r:id="rId10"/>
    <p:sldId id="298" r:id="rId11"/>
    <p:sldId id="299" r:id="rId12"/>
    <p:sldId id="293" r:id="rId13"/>
    <p:sldId id="295" r:id="rId14"/>
    <p:sldId id="302" r:id="rId15"/>
    <p:sldId id="304" r:id="rId16"/>
    <p:sldId id="303" r:id="rId17"/>
  </p:sldIdLst>
  <p:sldSz cx="9144000" cy="5143500" type="screen16x9"/>
  <p:notesSz cx="6858000" cy="9144000"/>
  <p:embeddedFontLst>
    <p:embeddedFont>
      <p:font typeface="Arimo" panose="020B060402020202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Chalkduster" panose="03050602040202020205" pitchFamily="66" charset="77"/>
      <p:regular r:id="rId24"/>
    </p:embeddedFont>
    <p:embeddedFont>
      <p:font typeface="Paytone One" pitchFamily="2" charset="77"/>
      <p:regular r:id="rId25"/>
    </p:embeddedFont>
    <p:embeddedFont>
      <p:font typeface="Roboto Condensed Light" panose="020F0302020204030204" pitchFamily="34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68C26D-DAD8-4FCC-9122-64E7A29EAAD8}">
  <a:tblStyle styleId="{9168C26D-DAD8-4FCC-9122-64E7A29EAA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38"/>
    <p:restoredTop sz="94674"/>
  </p:normalViewPr>
  <p:slideViewPr>
    <p:cSldViewPr snapToGrid="0">
      <p:cViewPr varScale="1">
        <p:scale>
          <a:sx n="137" d="100"/>
          <a:sy n="137" d="100"/>
        </p:scale>
        <p:origin x="3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1" name="Google Shape;6971;gf1cc27332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2" name="Google Shape;6972;gf1cc27332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0" name="Google Shape;6990;gf1cc27332e_0_2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1" name="Google Shape;6991;gf1cc27332e_0_2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04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3" name="Google Shape;7423;gf1cc27332e_0_20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4" name="Google Shape;7424;gf1cc27332e_0_20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3" name="Google Shape;7423;gf1cc27332e_0_20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4" name="Google Shape;7424;gf1cc27332e_0_20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99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73275" y="-18800"/>
            <a:ext cx="9594487" cy="5181090"/>
            <a:chOff x="-273275" y="-18800"/>
            <a:chExt cx="9594487" cy="5181090"/>
          </a:xfrm>
        </p:grpSpPr>
        <p:sp>
          <p:nvSpPr>
            <p:cNvPr id="10" name="Google Shape;10;p2"/>
            <p:cNvSpPr/>
            <p:nvPr/>
          </p:nvSpPr>
          <p:spPr>
            <a:xfrm>
              <a:off x="7093739" y="82623"/>
              <a:ext cx="90712" cy="99723"/>
            </a:xfrm>
            <a:custGeom>
              <a:avLst/>
              <a:gdLst/>
              <a:ahLst/>
              <a:cxnLst/>
              <a:rect l="l" t="t" r="r" b="b"/>
              <a:pathLst>
                <a:path w="2406" h="2645" extrusionOk="0">
                  <a:moveTo>
                    <a:pt x="1250" y="1"/>
                  </a:moveTo>
                  <a:cubicBezTo>
                    <a:pt x="595" y="37"/>
                    <a:pt x="36" y="644"/>
                    <a:pt x="24" y="1370"/>
                  </a:cubicBezTo>
                  <a:cubicBezTo>
                    <a:pt x="0" y="2089"/>
                    <a:pt x="443" y="2644"/>
                    <a:pt x="1064" y="2644"/>
                  </a:cubicBezTo>
                  <a:cubicBezTo>
                    <a:pt x="1070" y="2644"/>
                    <a:pt x="1077" y="2644"/>
                    <a:pt x="1083" y="2644"/>
                  </a:cubicBezTo>
                  <a:cubicBezTo>
                    <a:pt x="1691" y="2620"/>
                    <a:pt x="2274" y="2025"/>
                    <a:pt x="2334" y="1299"/>
                  </a:cubicBezTo>
                  <a:cubicBezTo>
                    <a:pt x="2405" y="572"/>
                    <a:pt x="1905" y="1"/>
                    <a:pt x="1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273275" y="-18800"/>
              <a:ext cx="9594487" cy="5181090"/>
              <a:chOff x="-273275" y="-18800"/>
              <a:chExt cx="9594487" cy="518109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8498812" y="-18800"/>
                <a:ext cx="663074" cy="168342"/>
              </a:xfrm>
              <a:custGeom>
                <a:avLst/>
                <a:gdLst/>
                <a:ahLst/>
                <a:cxnLst/>
                <a:rect l="l" t="t" r="r" b="b"/>
                <a:pathLst>
                  <a:path w="17587" h="4465" extrusionOk="0">
                    <a:moveTo>
                      <a:pt x="1" y="0"/>
                    </a:moveTo>
                    <a:lnTo>
                      <a:pt x="1" y="24"/>
                    </a:lnTo>
                    <a:cubicBezTo>
                      <a:pt x="141" y="586"/>
                      <a:pt x="466" y="929"/>
                      <a:pt x="884" y="929"/>
                    </a:cubicBezTo>
                    <a:cubicBezTo>
                      <a:pt x="891" y="929"/>
                      <a:pt x="898" y="929"/>
                      <a:pt x="905" y="929"/>
                    </a:cubicBezTo>
                    <a:cubicBezTo>
                      <a:pt x="1263" y="905"/>
                      <a:pt x="1632" y="631"/>
                      <a:pt x="1941" y="179"/>
                    </a:cubicBezTo>
                    <a:cubicBezTo>
                      <a:pt x="2144" y="905"/>
                      <a:pt x="2477" y="1524"/>
                      <a:pt x="2894" y="1905"/>
                    </a:cubicBezTo>
                    <a:cubicBezTo>
                      <a:pt x="3252" y="2197"/>
                      <a:pt x="3640" y="2355"/>
                      <a:pt x="4069" y="2355"/>
                    </a:cubicBezTo>
                    <a:cubicBezTo>
                      <a:pt x="4183" y="2355"/>
                      <a:pt x="4299" y="2344"/>
                      <a:pt x="4418" y="2322"/>
                    </a:cubicBezTo>
                    <a:cubicBezTo>
                      <a:pt x="4965" y="2215"/>
                      <a:pt x="5477" y="1881"/>
                      <a:pt x="5870" y="1369"/>
                    </a:cubicBezTo>
                    <a:cubicBezTo>
                      <a:pt x="6037" y="1774"/>
                      <a:pt x="6204" y="2143"/>
                      <a:pt x="6394" y="2488"/>
                    </a:cubicBezTo>
                    <a:cubicBezTo>
                      <a:pt x="6585" y="2810"/>
                      <a:pt x="6799" y="3108"/>
                      <a:pt x="7025" y="3358"/>
                    </a:cubicBezTo>
                    <a:cubicBezTo>
                      <a:pt x="7240" y="3620"/>
                      <a:pt x="7501" y="3822"/>
                      <a:pt x="7763" y="3989"/>
                    </a:cubicBezTo>
                    <a:cubicBezTo>
                      <a:pt x="8037" y="4155"/>
                      <a:pt x="8335" y="4274"/>
                      <a:pt x="8633" y="4346"/>
                    </a:cubicBezTo>
                    <a:cubicBezTo>
                      <a:pt x="8942" y="4417"/>
                      <a:pt x="9252" y="4465"/>
                      <a:pt x="9561" y="4465"/>
                    </a:cubicBezTo>
                    <a:cubicBezTo>
                      <a:pt x="9895" y="4465"/>
                      <a:pt x="10204" y="4429"/>
                      <a:pt x="10514" y="4358"/>
                    </a:cubicBezTo>
                    <a:cubicBezTo>
                      <a:pt x="10811" y="4286"/>
                      <a:pt x="11097" y="4191"/>
                      <a:pt x="11371" y="4072"/>
                    </a:cubicBezTo>
                    <a:cubicBezTo>
                      <a:pt x="11621" y="3953"/>
                      <a:pt x="11871" y="3810"/>
                      <a:pt x="12097" y="3631"/>
                    </a:cubicBezTo>
                    <a:cubicBezTo>
                      <a:pt x="12324" y="3465"/>
                      <a:pt x="12526" y="3274"/>
                      <a:pt x="12705" y="3048"/>
                    </a:cubicBezTo>
                    <a:cubicBezTo>
                      <a:pt x="12883" y="2846"/>
                      <a:pt x="13050" y="2608"/>
                      <a:pt x="13181" y="2369"/>
                    </a:cubicBezTo>
                    <a:cubicBezTo>
                      <a:pt x="13312" y="2107"/>
                      <a:pt x="13431" y="1857"/>
                      <a:pt x="13538" y="1572"/>
                    </a:cubicBezTo>
                    <a:cubicBezTo>
                      <a:pt x="13633" y="1298"/>
                      <a:pt x="13693" y="1000"/>
                      <a:pt x="13717" y="679"/>
                    </a:cubicBezTo>
                    <a:cubicBezTo>
                      <a:pt x="14086" y="1119"/>
                      <a:pt x="14467" y="1453"/>
                      <a:pt x="14836" y="1679"/>
                    </a:cubicBezTo>
                    <a:cubicBezTo>
                      <a:pt x="15193" y="1905"/>
                      <a:pt x="15550" y="2024"/>
                      <a:pt x="15895" y="2024"/>
                    </a:cubicBezTo>
                    <a:cubicBezTo>
                      <a:pt x="16169" y="2024"/>
                      <a:pt x="16431" y="1929"/>
                      <a:pt x="16634" y="1786"/>
                    </a:cubicBezTo>
                    <a:cubicBezTo>
                      <a:pt x="16860" y="1631"/>
                      <a:pt x="17050" y="1417"/>
                      <a:pt x="17205" y="1143"/>
                    </a:cubicBezTo>
                    <a:cubicBezTo>
                      <a:pt x="17348" y="881"/>
                      <a:pt x="17467" y="548"/>
                      <a:pt x="17562" y="179"/>
                    </a:cubicBezTo>
                    <a:cubicBezTo>
                      <a:pt x="17574" y="119"/>
                      <a:pt x="17574" y="60"/>
                      <a:pt x="17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738192" y="-11993"/>
                <a:ext cx="663074" cy="168342"/>
              </a:xfrm>
              <a:custGeom>
                <a:avLst/>
                <a:gdLst/>
                <a:ahLst/>
                <a:cxnLst/>
                <a:rect l="l" t="t" r="r" b="b"/>
                <a:pathLst>
                  <a:path w="17587" h="4465" extrusionOk="0">
                    <a:moveTo>
                      <a:pt x="1" y="0"/>
                    </a:moveTo>
                    <a:lnTo>
                      <a:pt x="1" y="24"/>
                    </a:lnTo>
                    <a:cubicBezTo>
                      <a:pt x="141" y="586"/>
                      <a:pt x="466" y="929"/>
                      <a:pt x="884" y="929"/>
                    </a:cubicBezTo>
                    <a:cubicBezTo>
                      <a:pt x="891" y="929"/>
                      <a:pt x="898" y="929"/>
                      <a:pt x="905" y="929"/>
                    </a:cubicBezTo>
                    <a:cubicBezTo>
                      <a:pt x="1263" y="905"/>
                      <a:pt x="1632" y="631"/>
                      <a:pt x="1941" y="179"/>
                    </a:cubicBezTo>
                    <a:cubicBezTo>
                      <a:pt x="2144" y="905"/>
                      <a:pt x="2477" y="1524"/>
                      <a:pt x="2894" y="1905"/>
                    </a:cubicBezTo>
                    <a:cubicBezTo>
                      <a:pt x="3252" y="2197"/>
                      <a:pt x="3640" y="2355"/>
                      <a:pt x="4069" y="2355"/>
                    </a:cubicBezTo>
                    <a:cubicBezTo>
                      <a:pt x="4183" y="2355"/>
                      <a:pt x="4299" y="2344"/>
                      <a:pt x="4418" y="2322"/>
                    </a:cubicBezTo>
                    <a:cubicBezTo>
                      <a:pt x="4965" y="2215"/>
                      <a:pt x="5477" y="1881"/>
                      <a:pt x="5870" y="1369"/>
                    </a:cubicBezTo>
                    <a:cubicBezTo>
                      <a:pt x="6037" y="1774"/>
                      <a:pt x="6204" y="2143"/>
                      <a:pt x="6394" y="2488"/>
                    </a:cubicBezTo>
                    <a:cubicBezTo>
                      <a:pt x="6585" y="2810"/>
                      <a:pt x="6799" y="3108"/>
                      <a:pt x="7025" y="3358"/>
                    </a:cubicBezTo>
                    <a:cubicBezTo>
                      <a:pt x="7240" y="3620"/>
                      <a:pt x="7501" y="3822"/>
                      <a:pt x="7763" y="3989"/>
                    </a:cubicBezTo>
                    <a:cubicBezTo>
                      <a:pt x="8037" y="4155"/>
                      <a:pt x="8335" y="4274"/>
                      <a:pt x="8633" y="4346"/>
                    </a:cubicBezTo>
                    <a:cubicBezTo>
                      <a:pt x="8942" y="4417"/>
                      <a:pt x="9252" y="4465"/>
                      <a:pt x="9561" y="4465"/>
                    </a:cubicBezTo>
                    <a:cubicBezTo>
                      <a:pt x="9895" y="4465"/>
                      <a:pt x="10204" y="4429"/>
                      <a:pt x="10514" y="4358"/>
                    </a:cubicBezTo>
                    <a:cubicBezTo>
                      <a:pt x="10811" y="4286"/>
                      <a:pt x="11097" y="4191"/>
                      <a:pt x="11371" y="4072"/>
                    </a:cubicBezTo>
                    <a:cubicBezTo>
                      <a:pt x="11621" y="3953"/>
                      <a:pt x="11871" y="3810"/>
                      <a:pt x="12097" y="3631"/>
                    </a:cubicBezTo>
                    <a:cubicBezTo>
                      <a:pt x="12324" y="3465"/>
                      <a:pt x="12526" y="3274"/>
                      <a:pt x="12705" y="3048"/>
                    </a:cubicBezTo>
                    <a:cubicBezTo>
                      <a:pt x="12883" y="2846"/>
                      <a:pt x="13050" y="2608"/>
                      <a:pt x="13181" y="2369"/>
                    </a:cubicBezTo>
                    <a:cubicBezTo>
                      <a:pt x="13312" y="2107"/>
                      <a:pt x="13431" y="1857"/>
                      <a:pt x="13538" y="1572"/>
                    </a:cubicBezTo>
                    <a:cubicBezTo>
                      <a:pt x="13633" y="1298"/>
                      <a:pt x="13693" y="1000"/>
                      <a:pt x="13717" y="679"/>
                    </a:cubicBezTo>
                    <a:cubicBezTo>
                      <a:pt x="14086" y="1119"/>
                      <a:pt x="14467" y="1453"/>
                      <a:pt x="14836" y="1679"/>
                    </a:cubicBezTo>
                    <a:cubicBezTo>
                      <a:pt x="15193" y="1905"/>
                      <a:pt x="15550" y="2024"/>
                      <a:pt x="15895" y="2024"/>
                    </a:cubicBezTo>
                    <a:cubicBezTo>
                      <a:pt x="16169" y="2024"/>
                      <a:pt x="16431" y="1929"/>
                      <a:pt x="16634" y="1786"/>
                    </a:cubicBezTo>
                    <a:cubicBezTo>
                      <a:pt x="16860" y="1631"/>
                      <a:pt x="17050" y="1417"/>
                      <a:pt x="17205" y="1143"/>
                    </a:cubicBezTo>
                    <a:cubicBezTo>
                      <a:pt x="17348" y="881"/>
                      <a:pt x="17467" y="548"/>
                      <a:pt x="17562" y="179"/>
                    </a:cubicBezTo>
                    <a:cubicBezTo>
                      <a:pt x="17574" y="119"/>
                      <a:pt x="17574" y="60"/>
                      <a:pt x="17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-273275" y="51216"/>
                <a:ext cx="9594487" cy="5111074"/>
                <a:chOff x="-273275" y="51216"/>
                <a:chExt cx="9594487" cy="5111074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4586091" y="51216"/>
                  <a:ext cx="1301377" cy="67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7" h="17968" extrusionOk="0">
                      <a:moveTo>
                        <a:pt x="15860" y="0"/>
                      </a:moveTo>
                      <a:cubicBezTo>
                        <a:pt x="15443" y="0"/>
                        <a:pt x="15026" y="12"/>
                        <a:pt x="14622" y="48"/>
                      </a:cubicBezTo>
                      <a:cubicBezTo>
                        <a:pt x="14217" y="72"/>
                        <a:pt x="13836" y="120"/>
                        <a:pt x="13455" y="179"/>
                      </a:cubicBezTo>
                      <a:cubicBezTo>
                        <a:pt x="13086" y="239"/>
                        <a:pt x="12728" y="310"/>
                        <a:pt x="12371" y="405"/>
                      </a:cubicBezTo>
                      <a:cubicBezTo>
                        <a:pt x="12014" y="489"/>
                        <a:pt x="11669" y="596"/>
                        <a:pt x="11335" y="715"/>
                      </a:cubicBezTo>
                      <a:cubicBezTo>
                        <a:pt x="10990" y="834"/>
                        <a:pt x="10645" y="965"/>
                        <a:pt x="10323" y="1120"/>
                      </a:cubicBezTo>
                      <a:cubicBezTo>
                        <a:pt x="9978" y="1263"/>
                        <a:pt x="9645" y="1429"/>
                        <a:pt x="9323" y="1608"/>
                      </a:cubicBezTo>
                      <a:cubicBezTo>
                        <a:pt x="8990" y="1786"/>
                        <a:pt x="8657" y="1965"/>
                        <a:pt x="8323" y="2155"/>
                      </a:cubicBezTo>
                      <a:cubicBezTo>
                        <a:pt x="7978" y="2358"/>
                        <a:pt x="7656" y="2560"/>
                        <a:pt x="7323" y="2775"/>
                      </a:cubicBezTo>
                      <a:cubicBezTo>
                        <a:pt x="7002" y="2977"/>
                        <a:pt x="6668" y="3203"/>
                        <a:pt x="6359" y="3441"/>
                      </a:cubicBezTo>
                      <a:cubicBezTo>
                        <a:pt x="5739" y="3918"/>
                        <a:pt x="5144" y="4441"/>
                        <a:pt x="4573" y="4989"/>
                      </a:cubicBezTo>
                      <a:cubicBezTo>
                        <a:pt x="4287" y="5251"/>
                        <a:pt x="4025" y="5537"/>
                        <a:pt x="3775" y="5835"/>
                      </a:cubicBezTo>
                      <a:cubicBezTo>
                        <a:pt x="3513" y="6132"/>
                        <a:pt x="3299" y="6430"/>
                        <a:pt x="3084" y="6739"/>
                      </a:cubicBezTo>
                      <a:cubicBezTo>
                        <a:pt x="2882" y="7061"/>
                        <a:pt x="2680" y="7370"/>
                        <a:pt x="2501" y="7680"/>
                      </a:cubicBezTo>
                      <a:cubicBezTo>
                        <a:pt x="2322" y="7990"/>
                        <a:pt x="2168" y="8323"/>
                        <a:pt x="2013" y="8644"/>
                      </a:cubicBezTo>
                      <a:cubicBezTo>
                        <a:pt x="1870" y="8978"/>
                        <a:pt x="1715" y="9311"/>
                        <a:pt x="1584" y="9645"/>
                      </a:cubicBezTo>
                      <a:cubicBezTo>
                        <a:pt x="1453" y="9990"/>
                        <a:pt x="1310" y="10335"/>
                        <a:pt x="1191" y="10680"/>
                      </a:cubicBezTo>
                      <a:cubicBezTo>
                        <a:pt x="1060" y="11014"/>
                        <a:pt x="941" y="11359"/>
                        <a:pt x="822" y="11716"/>
                      </a:cubicBezTo>
                      <a:cubicBezTo>
                        <a:pt x="703" y="12073"/>
                        <a:pt x="584" y="12431"/>
                        <a:pt x="477" y="12788"/>
                      </a:cubicBezTo>
                      <a:cubicBezTo>
                        <a:pt x="382" y="13145"/>
                        <a:pt x="275" y="13502"/>
                        <a:pt x="203" y="13871"/>
                      </a:cubicBezTo>
                      <a:cubicBezTo>
                        <a:pt x="120" y="14252"/>
                        <a:pt x="60" y="14621"/>
                        <a:pt x="36" y="14990"/>
                      </a:cubicBezTo>
                      <a:cubicBezTo>
                        <a:pt x="1" y="15383"/>
                        <a:pt x="1" y="15764"/>
                        <a:pt x="24" y="16157"/>
                      </a:cubicBezTo>
                      <a:cubicBezTo>
                        <a:pt x="48" y="16538"/>
                        <a:pt x="84" y="16943"/>
                        <a:pt x="120" y="17348"/>
                      </a:cubicBezTo>
                      <a:cubicBezTo>
                        <a:pt x="155" y="17622"/>
                        <a:pt x="417" y="17860"/>
                        <a:pt x="703" y="17860"/>
                      </a:cubicBezTo>
                      <a:lnTo>
                        <a:pt x="1632" y="17860"/>
                      </a:lnTo>
                      <a:cubicBezTo>
                        <a:pt x="1870" y="17848"/>
                        <a:pt x="2025" y="17645"/>
                        <a:pt x="2001" y="17360"/>
                      </a:cubicBezTo>
                      <a:cubicBezTo>
                        <a:pt x="1953" y="16943"/>
                        <a:pt x="1906" y="16514"/>
                        <a:pt x="1894" y="16086"/>
                      </a:cubicBezTo>
                      <a:cubicBezTo>
                        <a:pt x="1882" y="15681"/>
                        <a:pt x="1894" y="15276"/>
                        <a:pt x="1941" y="14871"/>
                      </a:cubicBezTo>
                      <a:cubicBezTo>
                        <a:pt x="1989" y="14467"/>
                        <a:pt x="2060" y="14086"/>
                        <a:pt x="2168" y="13693"/>
                      </a:cubicBezTo>
                      <a:cubicBezTo>
                        <a:pt x="2251" y="13312"/>
                        <a:pt x="2370" y="12919"/>
                        <a:pt x="2501" y="12538"/>
                      </a:cubicBezTo>
                      <a:cubicBezTo>
                        <a:pt x="2620" y="12145"/>
                        <a:pt x="2763" y="11764"/>
                        <a:pt x="2894" y="11395"/>
                      </a:cubicBezTo>
                      <a:cubicBezTo>
                        <a:pt x="3025" y="11002"/>
                        <a:pt x="3156" y="10633"/>
                        <a:pt x="3311" y="10264"/>
                      </a:cubicBezTo>
                      <a:cubicBezTo>
                        <a:pt x="3442" y="9883"/>
                        <a:pt x="3608" y="9514"/>
                        <a:pt x="3775" y="9156"/>
                      </a:cubicBezTo>
                      <a:cubicBezTo>
                        <a:pt x="3930" y="8799"/>
                        <a:pt x="4108" y="8442"/>
                        <a:pt x="4323" y="8097"/>
                      </a:cubicBezTo>
                      <a:cubicBezTo>
                        <a:pt x="4513" y="7763"/>
                        <a:pt x="4739" y="7418"/>
                        <a:pt x="4989" y="7085"/>
                      </a:cubicBezTo>
                      <a:cubicBezTo>
                        <a:pt x="5239" y="6763"/>
                        <a:pt x="5525" y="6454"/>
                        <a:pt x="5823" y="6132"/>
                      </a:cubicBezTo>
                      <a:cubicBezTo>
                        <a:pt x="6120" y="5823"/>
                        <a:pt x="6430" y="5537"/>
                        <a:pt x="6763" y="5263"/>
                      </a:cubicBezTo>
                      <a:cubicBezTo>
                        <a:pt x="7085" y="4977"/>
                        <a:pt x="7430" y="4727"/>
                        <a:pt x="7775" y="4465"/>
                      </a:cubicBezTo>
                      <a:cubicBezTo>
                        <a:pt x="8121" y="4227"/>
                        <a:pt x="8478" y="3989"/>
                        <a:pt x="8811" y="3775"/>
                      </a:cubicBezTo>
                      <a:cubicBezTo>
                        <a:pt x="9157" y="3549"/>
                        <a:pt x="9514" y="3322"/>
                        <a:pt x="9859" y="3132"/>
                      </a:cubicBezTo>
                      <a:cubicBezTo>
                        <a:pt x="10216" y="2917"/>
                        <a:pt x="10562" y="2739"/>
                        <a:pt x="10919" y="2584"/>
                      </a:cubicBezTo>
                      <a:cubicBezTo>
                        <a:pt x="11276" y="2417"/>
                        <a:pt x="11633" y="2263"/>
                        <a:pt x="12002" y="2144"/>
                      </a:cubicBezTo>
                      <a:cubicBezTo>
                        <a:pt x="12371" y="2025"/>
                        <a:pt x="12740" y="1929"/>
                        <a:pt x="13145" y="1834"/>
                      </a:cubicBezTo>
                      <a:cubicBezTo>
                        <a:pt x="13550" y="1763"/>
                        <a:pt x="13967" y="1703"/>
                        <a:pt x="14395" y="1655"/>
                      </a:cubicBezTo>
                      <a:cubicBezTo>
                        <a:pt x="14824" y="1608"/>
                        <a:pt x="15276" y="1596"/>
                        <a:pt x="15741" y="1596"/>
                      </a:cubicBezTo>
                      <a:cubicBezTo>
                        <a:pt x="16193" y="1596"/>
                        <a:pt x="16658" y="1608"/>
                        <a:pt x="17134" y="1644"/>
                      </a:cubicBezTo>
                      <a:cubicBezTo>
                        <a:pt x="17610" y="1667"/>
                        <a:pt x="18062" y="1691"/>
                        <a:pt x="18503" y="1715"/>
                      </a:cubicBezTo>
                      <a:cubicBezTo>
                        <a:pt x="18955" y="1727"/>
                        <a:pt x="19372" y="1763"/>
                        <a:pt x="19789" y="1810"/>
                      </a:cubicBezTo>
                      <a:cubicBezTo>
                        <a:pt x="20206" y="1846"/>
                        <a:pt x="20622" y="1905"/>
                        <a:pt x="21015" y="1965"/>
                      </a:cubicBezTo>
                      <a:cubicBezTo>
                        <a:pt x="21420" y="2025"/>
                        <a:pt x="21825" y="2108"/>
                        <a:pt x="22230" y="2191"/>
                      </a:cubicBezTo>
                      <a:cubicBezTo>
                        <a:pt x="22623" y="2286"/>
                        <a:pt x="23015" y="2382"/>
                        <a:pt x="23396" y="2501"/>
                      </a:cubicBezTo>
                      <a:cubicBezTo>
                        <a:pt x="23777" y="2620"/>
                        <a:pt x="24158" y="2763"/>
                        <a:pt x="24528" y="2917"/>
                      </a:cubicBezTo>
                      <a:cubicBezTo>
                        <a:pt x="24861" y="3072"/>
                        <a:pt x="25182" y="3215"/>
                        <a:pt x="25504" y="3382"/>
                      </a:cubicBezTo>
                      <a:cubicBezTo>
                        <a:pt x="25813" y="3549"/>
                        <a:pt x="26123" y="3739"/>
                        <a:pt x="26421" y="3930"/>
                      </a:cubicBezTo>
                      <a:cubicBezTo>
                        <a:pt x="26778" y="4156"/>
                        <a:pt x="27111" y="4430"/>
                        <a:pt x="27433" y="4692"/>
                      </a:cubicBezTo>
                      <a:cubicBezTo>
                        <a:pt x="27742" y="4965"/>
                        <a:pt x="28064" y="5263"/>
                        <a:pt x="28361" y="5584"/>
                      </a:cubicBezTo>
                      <a:cubicBezTo>
                        <a:pt x="28659" y="5918"/>
                        <a:pt x="28921" y="6251"/>
                        <a:pt x="29195" y="6632"/>
                      </a:cubicBezTo>
                      <a:cubicBezTo>
                        <a:pt x="29457" y="7001"/>
                        <a:pt x="29695" y="7382"/>
                        <a:pt x="29933" y="7775"/>
                      </a:cubicBezTo>
                      <a:cubicBezTo>
                        <a:pt x="30159" y="8180"/>
                        <a:pt x="30385" y="8561"/>
                        <a:pt x="30576" y="8966"/>
                      </a:cubicBezTo>
                      <a:cubicBezTo>
                        <a:pt x="30778" y="9371"/>
                        <a:pt x="30957" y="9787"/>
                        <a:pt x="31136" y="10180"/>
                      </a:cubicBezTo>
                      <a:cubicBezTo>
                        <a:pt x="31255" y="10502"/>
                        <a:pt x="31397" y="10799"/>
                        <a:pt x="31517" y="11109"/>
                      </a:cubicBezTo>
                      <a:cubicBezTo>
                        <a:pt x="31636" y="11419"/>
                        <a:pt x="31731" y="11716"/>
                        <a:pt x="31838" y="12014"/>
                      </a:cubicBezTo>
                      <a:cubicBezTo>
                        <a:pt x="31945" y="12312"/>
                        <a:pt x="32028" y="12609"/>
                        <a:pt x="32124" y="12907"/>
                      </a:cubicBezTo>
                      <a:cubicBezTo>
                        <a:pt x="32195" y="13204"/>
                        <a:pt x="32267" y="13502"/>
                        <a:pt x="32326" y="13800"/>
                      </a:cubicBezTo>
                      <a:cubicBezTo>
                        <a:pt x="32386" y="14097"/>
                        <a:pt x="32445" y="14407"/>
                        <a:pt x="32481" y="14705"/>
                      </a:cubicBezTo>
                      <a:cubicBezTo>
                        <a:pt x="32505" y="15026"/>
                        <a:pt x="32540" y="15324"/>
                        <a:pt x="32552" y="15633"/>
                      </a:cubicBezTo>
                      <a:cubicBezTo>
                        <a:pt x="32564" y="15943"/>
                        <a:pt x="32564" y="16252"/>
                        <a:pt x="32564" y="16574"/>
                      </a:cubicBezTo>
                      <a:cubicBezTo>
                        <a:pt x="32564" y="16883"/>
                        <a:pt x="32552" y="17193"/>
                        <a:pt x="32540" y="17503"/>
                      </a:cubicBezTo>
                      <a:cubicBezTo>
                        <a:pt x="32529" y="17769"/>
                        <a:pt x="32709" y="17967"/>
                        <a:pt x="32948" y="17967"/>
                      </a:cubicBezTo>
                      <a:cubicBezTo>
                        <a:pt x="32955" y="17967"/>
                        <a:pt x="32962" y="17967"/>
                        <a:pt x="32969" y="17967"/>
                      </a:cubicBezTo>
                      <a:lnTo>
                        <a:pt x="33910" y="17919"/>
                      </a:lnTo>
                      <a:cubicBezTo>
                        <a:pt x="34184" y="17907"/>
                        <a:pt x="34422" y="17669"/>
                        <a:pt x="34493" y="17395"/>
                      </a:cubicBezTo>
                      <a:cubicBezTo>
                        <a:pt x="34505" y="17014"/>
                        <a:pt x="34517" y="16622"/>
                        <a:pt x="34505" y="16252"/>
                      </a:cubicBezTo>
                      <a:cubicBezTo>
                        <a:pt x="34505" y="15883"/>
                        <a:pt x="34469" y="15514"/>
                        <a:pt x="34445" y="15133"/>
                      </a:cubicBezTo>
                      <a:cubicBezTo>
                        <a:pt x="34410" y="14764"/>
                        <a:pt x="34350" y="14395"/>
                        <a:pt x="34291" y="14038"/>
                      </a:cubicBezTo>
                      <a:cubicBezTo>
                        <a:pt x="34219" y="13669"/>
                        <a:pt x="34148" y="13312"/>
                        <a:pt x="34041" y="12954"/>
                      </a:cubicBezTo>
                      <a:cubicBezTo>
                        <a:pt x="33957" y="12597"/>
                        <a:pt x="33838" y="12240"/>
                        <a:pt x="33719" y="11895"/>
                      </a:cubicBezTo>
                      <a:cubicBezTo>
                        <a:pt x="33600" y="11538"/>
                        <a:pt x="33469" y="11192"/>
                        <a:pt x="33314" y="10847"/>
                      </a:cubicBezTo>
                      <a:cubicBezTo>
                        <a:pt x="33183" y="10514"/>
                        <a:pt x="33029" y="10168"/>
                        <a:pt x="32874" y="9823"/>
                      </a:cubicBezTo>
                      <a:cubicBezTo>
                        <a:pt x="32719" y="9478"/>
                        <a:pt x="32552" y="9144"/>
                        <a:pt x="32398" y="8799"/>
                      </a:cubicBezTo>
                      <a:cubicBezTo>
                        <a:pt x="32231" y="8454"/>
                        <a:pt x="32052" y="8132"/>
                        <a:pt x="31874" y="7787"/>
                      </a:cubicBezTo>
                      <a:cubicBezTo>
                        <a:pt x="31695" y="7442"/>
                        <a:pt x="31505" y="7120"/>
                        <a:pt x="31290" y="6799"/>
                      </a:cubicBezTo>
                      <a:cubicBezTo>
                        <a:pt x="31088" y="6477"/>
                        <a:pt x="30862" y="6168"/>
                        <a:pt x="30635" y="5870"/>
                      </a:cubicBezTo>
                      <a:cubicBezTo>
                        <a:pt x="30397" y="5549"/>
                        <a:pt x="30159" y="5251"/>
                        <a:pt x="29909" y="4977"/>
                      </a:cubicBezTo>
                      <a:cubicBezTo>
                        <a:pt x="29647" y="4692"/>
                        <a:pt x="29385" y="4406"/>
                        <a:pt x="29111" y="4156"/>
                      </a:cubicBezTo>
                      <a:cubicBezTo>
                        <a:pt x="28838" y="3882"/>
                        <a:pt x="28552" y="3644"/>
                        <a:pt x="28266" y="3406"/>
                      </a:cubicBezTo>
                      <a:cubicBezTo>
                        <a:pt x="27968" y="3168"/>
                        <a:pt x="27671" y="2965"/>
                        <a:pt x="27373" y="2751"/>
                      </a:cubicBezTo>
                      <a:cubicBezTo>
                        <a:pt x="27064" y="2548"/>
                        <a:pt x="26754" y="2358"/>
                        <a:pt x="26433" y="2179"/>
                      </a:cubicBezTo>
                      <a:cubicBezTo>
                        <a:pt x="26075" y="1965"/>
                        <a:pt x="25706" y="1774"/>
                        <a:pt x="25325" y="1596"/>
                      </a:cubicBezTo>
                      <a:cubicBezTo>
                        <a:pt x="24932" y="1417"/>
                        <a:pt x="24551" y="1251"/>
                        <a:pt x="24147" y="1120"/>
                      </a:cubicBezTo>
                      <a:cubicBezTo>
                        <a:pt x="23789" y="989"/>
                        <a:pt x="23432" y="882"/>
                        <a:pt x="23063" y="774"/>
                      </a:cubicBezTo>
                      <a:cubicBezTo>
                        <a:pt x="22682" y="691"/>
                        <a:pt x="22313" y="584"/>
                        <a:pt x="21944" y="512"/>
                      </a:cubicBezTo>
                      <a:cubicBezTo>
                        <a:pt x="21551" y="429"/>
                        <a:pt x="21182" y="370"/>
                        <a:pt x="20801" y="310"/>
                      </a:cubicBezTo>
                      <a:cubicBezTo>
                        <a:pt x="20420" y="250"/>
                        <a:pt x="20027" y="215"/>
                        <a:pt x="19634" y="179"/>
                      </a:cubicBezTo>
                      <a:cubicBezTo>
                        <a:pt x="19229" y="155"/>
                        <a:pt x="18836" y="120"/>
                        <a:pt x="18420" y="96"/>
                      </a:cubicBezTo>
                      <a:cubicBezTo>
                        <a:pt x="18003" y="60"/>
                        <a:pt x="17562" y="36"/>
                        <a:pt x="17134" y="12"/>
                      </a:cubicBezTo>
                      <a:cubicBezTo>
                        <a:pt x="16705" y="0"/>
                        <a:pt x="16277" y="0"/>
                        <a:pt x="158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4689815" y="145023"/>
                  <a:ext cx="1086360" cy="58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4" h="15599" extrusionOk="0">
                      <a:moveTo>
                        <a:pt x="13121" y="1"/>
                      </a:moveTo>
                      <a:cubicBezTo>
                        <a:pt x="12692" y="1"/>
                        <a:pt x="12275" y="25"/>
                        <a:pt x="11859" y="60"/>
                      </a:cubicBezTo>
                      <a:cubicBezTo>
                        <a:pt x="11442" y="96"/>
                        <a:pt x="11049" y="144"/>
                        <a:pt x="10668" y="227"/>
                      </a:cubicBezTo>
                      <a:cubicBezTo>
                        <a:pt x="10275" y="299"/>
                        <a:pt x="9918" y="406"/>
                        <a:pt x="9561" y="525"/>
                      </a:cubicBezTo>
                      <a:cubicBezTo>
                        <a:pt x="9204" y="644"/>
                        <a:pt x="8870" y="775"/>
                        <a:pt x="8537" y="930"/>
                      </a:cubicBezTo>
                      <a:cubicBezTo>
                        <a:pt x="8215" y="1072"/>
                        <a:pt x="7870" y="1263"/>
                        <a:pt x="7537" y="1442"/>
                      </a:cubicBezTo>
                      <a:cubicBezTo>
                        <a:pt x="7215" y="1620"/>
                        <a:pt x="6906" y="1834"/>
                        <a:pt x="6572" y="2037"/>
                      </a:cubicBezTo>
                      <a:cubicBezTo>
                        <a:pt x="6263" y="2251"/>
                        <a:pt x="5929" y="2465"/>
                        <a:pt x="5608" y="2704"/>
                      </a:cubicBezTo>
                      <a:cubicBezTo>
                        <a:pt x="5274" y="2942"/>
                        <a:pt x="4965" y="3192"/>
                        <a:pt x="4655" y="3454"/>
                      </a:cubicBezTo>
                      <a:cubicBezTo>
                        <a:pt x="4346" y="3728"/>
                        <a:pt x="4048" y="4001"/>
                        <a:pt x="3762" y="4287"/>
                      </a:cubicBezTo>
                      <a:cubicBezTo>
                        <a:pt x="3477" y="4573"/>
                        <a:pt x="3215" y="4871"/>
                        <a:pt x="2977" y="5180"/>
                      </a:cubicBezTo>
                      <a:cubicBezTo>
                        <a:pt x="2738" y="5490"/>
                        <a:pt x="2524" y="5823"/>
                        <a:pt x="2334" y="6144"/>
                      </a:cubicBezTo>
                      <a:cubicBezTo>
                        <a:pt x="2155" y="6478"/>
                        <a:pt x="1976" y="6823"/>
                        <a:pt x="1810" y="7157"/>
                      </a:cubicBezTo>
                      <a:cubicBezTo>
                        <a:pt x="1643" y="7502"/>
                        <a:pt x="1500" y="7847"/>
                        <a:pt x="1369" y="8204"/>
                      </a:cubicBezTo>
                      <a:cubicBezTo>
                        <a:pt x="1214" y="8561"/>
                        <a:pt x="1083" y="8919"/>
                        <a:pt x="964" y="9276"/>
                      </a:cubicBezTo>
                      <a:cubicBezTo>
                        <a:pt x="833" y="9633"/>
                        <a:pt x="714" y="10002"/>
                        <a:pt x="595" y="10359"/>
                      </a:cubicBezTo>
                      <a:cubicBezTo>
                        <a:pt x="476" y="10728"/>
                        <a:pt x="357" y="11086"/>
                        <a:pt x="262" y="11467"/>
                      </a:cubicBezTo>
                      <a:cubicBezTo>
                        <a:pt x="179" y="11836"/>
                        <a:pt x="95" y="12205"/>
                        <a:pt x="60" y="12574"/>
                      </a:cubicBezTo>
                      <a:cubicBezTo>
                        <a:pt x="12" y="12955"/>
                        <a:pt x="0" y="13336"/>
                        <a:pt x="12" y="13729"/>
                      </a:cubicBezTo>
                      <a:cubicBezTo>
                        <a:pt x="24" y="14110"/>
                        <a:pt x="60" y="14503"/>
                        <a:pt x="95" y="14896"/>
                      </a:cubicBezTo>
                      <a:cubicBezTo>
                        <a:pt x="131" y="15181"/>
                        <a:pt x="357" y="15408"/>
                        <a:pt x="572" y="15408"/>
                      </a:cubicBezTo>
                      <a:lnTo>
                        <a:pt x="1369" y="15396"/>
                      </a:lnTo>
                      <a:cubicBezTo>
                        <a:pt x="1584" y="15372"/>
                        <a:pt x="1750" y="15157"/>
                        <a:pt x="1726" y="14884"/>
                      </a:cubicBezTo>
                      <a:cubicBezTo>
                        <a:pt x="1691" y="14467"/>
                        <a:pt x="1679" y="14038"/>
                        <a:pt x="1679" y="13622"/>
                      </a:cubicBezTo>
                      <a:cubicBezTo>
                        <a:pt x="1691" y="13205"/>
                        <a:pt x="1738" y="12788"/>
                        <a:pt x="1810" y="12371"/>
                      </a:cubicBezTo>
                      <a:cubicBezTo>
                        <a:pt x="1905" y="11955"/>
                        <a:pt x="1988" y="11538"/>
                        <a:pt x="2107" y="11121"/>
                      </a:cubicBezTo>
                      <a:cubicBezTo>
                        <a:pt x="2226" y="10705"/>
                        <a:pt x="2357" y="10288"/>
                        <a:pt x="2500" y="9883"/>
                      </a:cubicBezTo>
                      <a:cubicBezTo>
                        <a:pt x="2643" y="9466"/>
                        <a:pt x="2798" y="9062"/>
                        <a:pt x="2977" y="8681"/>
                      </a:cubicBezTo>
                      <a:cubicBezTo>
                        <a:pt x="3155" y="8288"/>
                        <a:pt x="3346" y="7907"/>
                        <a:pt x="3548" y="7538"/>
                      </a:cubicBezTo>
                      <a:cubicBezTo>
                        <a:pt x="3774" y="7157"/>
                        <a:pt x="4012" y="6787"/>
                        <a:pt x="4286" y="6442"/>
                      </a:cubicBezTo>
                      <a:cubicBezTo>
                        <a:pt x="4548" y="6109"/>
                        <a:pt x="4846" y="5763"/>
                        <a:pt x="5155" y="5454"/>
                      </a:cubicBezTo>
                      <a:cubicBezTo>
                        <a:pt x="5477" y="5121"/>
                        <a:pt x="5798" y="4823"/>
                        <a:pt x="6144" y="4537"/>
                      </a:cubicBezTo>
                      <a:cubicBezTo>
                        <a:pt x="6465" y="4263"/>
                        <a:pt x="6822" y="3989"/>
                        <a:pt x="7179" y="3751"/>
                      </a:cubicBezTo>
                      <a:cubicBezTo>
                        <a:pt x="7537" y="3501"/>
                        <a:pt x="7894" y="3275"/>
                        <a:pt x="8251" y="3073"/>
                      </a:cubicBezTo>
                      <a:cubicBezTo>
                        <a:pt x="8596" y="2858"/>
                        <a:pt x="8965" y="2668"/>
                        <a:pt x="9346" y="2501"/>
                      </a:cubicBezTo>
                      <a:cubicBezTo>
                        <a:pt x="9727" y="2334"/>
                        <a:pt x="10120" y="2192"/>
                        <a:pt x="10513" y="2073"/>
                      </a:cubicBezTo>
                      <a:cubicBezTo>
                        <a:pt x="10918" y="1942"/>
                        <a:pt x="11347" y="1846"/>
                        <a:pt x="11787" y="1775"/>
                      </a:cubicBezTo>
                      <a:cubicBezTo>
                        <a:pt x="12216" y="1703"/>
                        <a:pt x="12680" y="1656"/>
                        <a:pt x="13133" y="1620"/>
                      </a:cubicBezTo>
                      <a:cubicBezTo>
                        <a:pt x="13597" y="1584"/>
                        <a:pt x="14061" y="1561"/>
                        <a:pt x="14526" y="1549"/>
                      </a:cubicBezTo>
                      <a:cubicBezTo>
                        <a:pt x="14752" y="1543"/>
                        <a:pt x="14978" y="1540"/>
                        <a:pt x="15201" y="1540"/>
                      </a:cubicBezTo>
                      <a:cubicBezTo>
                        <a:pt x="15425" y="1540"/>
                        <a:pt x="15645" y="1543"/>
                        <a:pt x="15859" y="1549"/>
                      </a:cubicBezTo>
                      <a:cubicBezTo>
                        <a:pt x="16288" y="1584"/>
                        <a:pt x="16704" y="1608"/>
                        <a:pt x="17121" y="1656"/>
                      </a:cubicBezTo>
                      <a:cubicBezTo>
                        <a:pt x="17478" y="1703"/>
                        <a:pt x="17859" y="1739"/>
                        <a:pt x="18217" y="1823"/>
                      </a:cubicBezTo>
                      <a:cubicBezTo>
                        <a:pt x="18586" y="1882"/>
                        <a:pt x="18943" y="1965"/>
                        <a:pt x="19300" y="2084"/>
                      </a:cubicBezTo>
                      <a:cubicBezTo>
                        <a:pt x="19669" y="2204"/>
                        <a:pt x="20026" y="2323"/>
                        <a:pt x="20384" y="2477"/>
                      </a:cubicBezTo>
                      <a:cubicBezTo>
                        <a:pt x="20741" y="2620"/>
                        <a:pt x="21098" y="2787"/>
                        <a:pt x="21443" y="2966"/>
                      </a:cubicBezTo>
                      <a:cubicBezTo>
                        <a:pt x="21765" y="3144"/>
                        <a:pt x="22110" y="3347"/>
                        <a:pt x="22419" y="3585"/>
                      </a:cubicBezTo>
                      <a:cubicBezTo>
                        <a:pt x="22753" y="3823"/>
                        <a:pt x="23062" y="4097"/>
                        <a:pt x="23348" y="4382"/>
                      </a:cubicBezTo>
                      <a:cubicBezTo>
                        <a:pt x="23586" y="4620"/>
                        <a:pt x="23813" y="4871"/>
                        <a:pt x="24027" y="5132"/>
                      </a:cubicBezTo>
                      <a:cubicBezTo>
                        <a:pt x="24253" y="5406"/>
                        <a:pt x="24467" y="5692"/>
                        <a:pt x="24658" y="5990"/>
                      </a:cubicBezTo>
                      <a:cubicBezTo>
                        <a:pt x="24908" y="6359"/>
                        <a:pt x="25134" y="6764"/>
                        <a:pt x="25360" y="7145"/>
                      </a:cubicBezTo>
                      <a:cubicBezTo>
                        <a:pt x="25563" y="7538"/>
                        <a:pt x="25777" y="7930"/>
                        <a:pt x="25956" y="8323"/>
                      </a:cubicBezTo>
                      <a:cubicBezTo>
                        <a:pt x="26134" y="8728"/>
                        <a:pt x="26289" y="9109"/>
                        <a:pt x="26432" y="9502"/>
                      </a:cubicBezTo>
                      <a:cubicBezTo>
                        <a:pt x="26563" y="9895"/>
                        <a:pt x="26694" y="10288"/>
                        <a:pt x="26789" y="10657"/>
                      </a:cubicBezTo>
                      <a:cubicBezTo>
                        <a:pt x="26884" y="11050"/>
                        <a:pt x="26968" y="11419"/>
                        <a:pt x="27003" y="11788"/>
                      </a:cubicBezTo>
                      <a:cubicBezTo>
                        <a:pt x="27051" y="12157"/>
                        <a:pt x="27087" y="12538"/>
                        <a:pt x="27099" y="12907"/>
                      </a:cubicBezTo>
                      <a:cubicBezTo>
                        <a:pt x="27111" y="13276"/>
                        <a:pt x="27111" y="13645"/>
                        <a:pt x="27099" y="14026"/>
                      </a:cubicBezTo>
                      <a:cubicBezTo>
                        <a:pt x="27087" y="14395"/>
                        <a:pt x="27051" y="14765"/>
                        <a:pt x="27027" y="15134"/>
                      </a:cubicBezTo>
                      <a:cubicBezTo>
                        <a:pt x="26992" y="15400"/>
                        <a:pt x="27160" y="15599"/>
                        <a:pt x="27388" y="15599"/>
                      </a:cubicBezTo>
                      <a:cubicBezTo>
                        <a:pt x="27395" y="15599"/>
                        <a:pt x="27402" y="15598"/>
                        <a:pt x="27408" y="15598"/>
                      </a:cubicBezTo>
                      <a:lnTo>
                        <a:pt x="28289" y="15550"/>
                      </a:lnTo>
                      <a:cubicBezTo>
                        <a:pt x="28539" y="15550"/>
                        <a:pt x="28766" y="15312"/>
                        <a:pt x="28766" y="15050"/>
                      </a:cubicBezTo>
                      <a:cubicBezTo>
                        <a:pt x="28789" y="14657"/>
                        <a:pt x="28813" y="14288"/>
                        <a:pt x="28813" y="13919"/>
                      </a:cubicBezTo>
                      <a:cubicBezTo>
                        <a:pt x="28813" y="13550"/>
                        <a:pt x="28813" y="13169"/>
                        <a:pt x="28777" y="12800"/>
                      </a:cubicBezTo>
                      <a:cubicBezTo>
                        <a:pt x="28766" y="12431"/>
                        <a:pt x="28718" y="12074"/>
                        <a:pt x="28658" y="11705"/>
                      </a:cubicBezTo>
                      <a:cubicBezTo>
                        <a:pt x="28599" y="11347"/>
                        <a:pt x="28527" y="10966"/>
                        <a:pt x="28432" y="10609"/>
                      </a:cubicBezTo>
                      <a:cubicBezTo>
                        <a:pt x="28349" y="10240"/>
                        <a:pt x="28230" y="9883"/>
                        <a:pt x="28111" y="9514"/>
                      </a:cubicBezTo>
                      <a:cubicBezTo>
                        <a:pt x="27980" y="9157"/>
                        <a:pt x="27837" y="8764"/>
                        <a:pt x="27694" y="8395"/>
                      </a:cubicBezTo>
                      <a:cubicBezTo>
                        <a:pt x="27539" y="8014"/>
                        <a:pt x="27396" y="7633"/>
                        <a:pt x="27218" y="7264"/>
                      </a:cubicBezTo>
                      <a:cubicBezTo>
                        <a:pt x="27039" y="6895"/>
                        <a:pt x="26861" y="6525"/>
                        <a:pt x="26646" y="6144"/>
                      </a:cubicBezTo>
                      <a:cubicBezTo>
                        <a:pt x="26444" y="5775"/>
                        <a:pt x="26229" y="5406"/>
                        <a:pt x="25991" y="5049"/>
                      </a:cubicBezTo>
                      <a:cubicBezTo>
                        <a:pt x="25777" y="4692"/>
                        <a:pt x="25515" y="4347"/>
                        <a:pt x="25265" y="4037"/>
                      </a:cubicBezTo>
                      <a:cubicBezTo>
                        <a:pt x="25015" y="3704"/>
                        <a:pt x="24741" y="3406"/>
                        <a:pt x="24467" y="3144"/>
                      </a:cubicBezTo>
                      <a:cubicBezTo>
                        <a:pt x="24182" y="2870"/>
                        <a:pt x="23884" y="2620"/>
                        <a:pt x="23574" y="2382"/>
                      </a:cubicBezTo>
                      <a:cubicBezTo>
                        <a:pt x="23301" y="2192"/>
                        <a:pt x="23015" y="2001"/>
                        <a:pt x="22741" y="1834"/>
                      </a:cubicBezTo>
                      <a:cubicBezTo>
                        <a:pt x="22455" y="1668"/>
                        <a:pt x="22169" y="1525"/>
                        <a:pt x="21872" y="1382"/>
                      </a:cubicBezTo>
                      <a:cubicBezTo>
                        <a:pt x="21467" y="1203"/>
                        <a:pt x="21074" y="1061"/>
                        <a:pt x="20669" y="906"/>
                      </a:cubicBezTo>
                      <a:cubicBezTo>
                        <a:pt x="20264" y="775"/>
                        <a:pt x="19848" y="656"/>
                        <a:pt x="19431" y="549"/>
                      </a:cubicBezTo>
                      <a:cubicBezTo>
                        <a:pt x="19014" y="441"/>
                        <a:pt x="18598" y="358"/>
                        <a:pt x="18169" y="299"/>
                      </a:cubicBezTo>
                      <a:cubicBezTo>
                        <a:pt x="17740" y="239"/>
                        <a:pt x="17300" y="179"/>
                        <a:pt x="16871" y="132"/>
                      </a:cubicBezTo>
                      <a:cubicBezTo>
                        <a:pt x="16490" y="108"/>
                        <a:pt x="16085" y="72"/>
                        <a:pt x="15681" y="60"/>
                      </a:cubicBezTo>
                      <a:cubicBezTo>
                        <a:pt x="15264" y="48"/>
                        <a:pt x="14847" y="37"/>
                        <a:pt x="14418" y="13"/>
                      </a:cubicBezTo>
                      <a:cubicBezTo>
                        <a:pt x="13990" y="1"/>
                        <a:pt x="13549" y="1"/>
                        <a:pt x="13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4791238" y="233476"/>
                  <a:ext cx="886612" cy="5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6" h="13360" extrusionOk="0">
                      <a:moveTo>
                        <a:pt x="13133" y="0"/>
                      </a:moveTo>
                      <a:cubicBezTo>
                        <a:pt x="12741" y="0"/>
                        <a:pt x="12336" y="0"/>
                        <a:pt x="11919" y="24"/>
                      </a:cubicBezTo>
                      <a:cubicBezTo>
                        <a:pt x="11502" y="36"/>
                        <a:pt x="11074" y="60"/>
                        <a:pt x="10657" y="108"/>
                      </a:cubicBezTo>
                      <a:cubicBezTo>
                        <a:pt x="10240" y="155"/>
                        <a:pt x="9823" y="215"/>
                        <a:pt x="9419" y="286"/>
                      </a:cubicBezTo>
                      <a:cubicBezTo>
                        <a:pt x="9014" y="381"/>
                        <a:pt x="8633" y="465"/>
                        <a:pt x="8264" y="584"/>
                      </a:cubicBezTo>
                      <a:cubicBezTo>
                        <a:pt x="7883" y="703"/>
                        <a:pt x="7526" y="834"/>
                        <a:pt x="7168" y="989"/>
                      </a:cubicBezTo>
                      <a:cubicBezTo>
                        <a:pt x="6811" y="1131"/>
                        <a:pt x="6466" y="1310"/>
                        <a:pt x="6144" y="1512"/>
                      </a:cubicBezTo>
                      <a:cubicBezTo>
                        <a:pt x="5823" y="1703"/>
                        <a:pt x="5490" y="1905"/>
                        <a:pt x="5168" y="2132"/>
                      </a:cubicBezTo>
                      <a:cubicBezTo>
                        <a:pt x="4835" y="2358"/>
                        <a:pt x="4501" y="2596"/>
                        <a:pt x="4192" y="2846"/>
                      </a:cubicBezTo>
                      <a:cubicBezTo>
                        <a:pt x="3882" y="3096"/>
                        <a:pt x="3573" y="3370"/>
                        <a:pt x="3275" y="3668"/>
                      </a:cubicBezTo>
                      <a:cubicBezTo>
                        <a:pt x="2977" y="3965"/>
                        <a:pt x="2692" y="4263"/>
                        <a:pt x="2418" y="4584"/>
                      </a:cubicBezTo>
                      <a:cubicBezTo>
                        <a:pt x="2168" y="4906"/>
                        <a:pt x="1918" y="5239"/>
                        <a:pt x="1703" y="5584"/>
                      </a:cubicBezTo>
                      <a:cubicBezTo>
                        <a:pt x="1501" y="5942"/>
                        <a:pt x="1311" y="6299"/>
                        <a:pt x="1144" y="6656"/>
                      </a:cubicBezTo>
                      <a:cubicBezTo>
                        <a:pt x="977" y="7025"/>
                        <a:pt x="834" y="7406"/>
                        <a:pt x="691" y="7775"/>
                      </a:cubicBezTo>
                      <a:cubicBezTo>
                        <a:pt x="560" y="8144"/>
                        <a:pt x="441" y="8537"/>
                        <a:pt x="358" y="8918"/>
                      </a:cubicBezTo>
                      <a:cubicBezTo>
                        <a:pt x="251" y="9311"/>
                        <a:pt x="179" y="9692"/>
                        <a:pt x="120" y="10085"/>
                      </a:cubicBezTo>
                      <a:cubicBezTo>
                        <a:pt x="60" y="10478"/>
                        <a:pt x="25" y="10871"/>
                        <a:pt x="13" y="11252"/>
                      </a:cubicBezTo>
                      <a:cubicBezTo>
                        <a:pt x="1" y="11645"/>
                        <a:pt x="1" y="12049"/>
                        <a:pt x="25" y="12430"/>
                      </a:cubicBezTo>
                      <a:cubicBezTo>
                        <a:pt x="37" y="12716"/>
                        <a:pt x="263" y="12942"/>
                        <a:pt x="537" y="12942"/>
                      </a:cubicBezTo>
                      <a:lnTo>
                        <a:pt x="1489" y="12919"/>
                      </a:lnTo>
                      <a:cubicBezTo>
                        <a:pt x="1751" y="12919"/>
                        <a:pt x="1930" y="12681"/>
                        <a:pt x="1918" y="12407"/>
                      </a:cubicBezTo>
                      <a:cubicBezTo>
                        <a:pt x="1882" y="11954"/>
                        <a:pt x="1882" y="11490"/>
                        <a:pt x="1906" y="11049"/>
                      </a:cubicBezTo>
                      <a:cubicBezTo>
                        <a:pt x="1918" y="10597"/>
                        <a:pt x="1977" y="10156"/>
                        <a:pt x="2049" y="9704"/>
                      </a:cubicBezTo>
                      <a:cubicBezTo>
                        <a:pt x="2120" y="9263"/>
                        <a:pt x="2239" y="8835"/>
                        <a:pt x="2394" y="8394"/>
                      </a:cubicBezTo>
                      <a:cubicBezTo>
                        <a:pt x="2537" y="7966"/>
                        <a:pt x="2739" y="7549"/>
                        <a:pt x="2954" y="7144"/>
                      </a:cubicBezTo>
                      <a:cubicBezTo>
                        <a:pt x="3180" y="6727"/>
                        <a:pt x="3430" y="6358"/>
                        <a:pt x="3727" y="5989"/>
                      </a:cubicBezTo>
                      <a:cubicBezTo>
                        <a:pt x="4013" y="5632"/>
                        <a:pt x="4323" y="5287"/>
                        <a:pt x="4668" y="4965"/>
                      </a:cubicBezTo>
                      <a:cubicBezTo>
                        <a:pt x="5001" y="4632"/>
                        <a:pt x="5359" y="4334"/>
                        <a:pt x="5716" y="4072"/>
                      </a:cubicBezTo>
                      <a:cubicBezTo>
                        <a:pt x="6073" y="3798"/>
                        <a:pt x="6442" y="3548"/>
                        <a:pt x="6823" y="3322"/>
                      </a:cubicBezTo>
                      <a:cubicBezTo>
                        <a:pt x="7216" y="3096"/>
                        <a:pt x="7621" y="2906"/>
                        <a:pt x="8014" y="2727"/>
                      </a:cubicBezTo>
                      <a:cubicBezTo>
                        <a:pt x="8430" y="2548"/>
                        <a:pt x="8847" y="2405"/>
                        <a:pt x="9288" y="2263"/>
                      </a:cubicBezTo>
                      <a:cubicBezTo>
                        <a:pt x="9716" y="2144"/>
                        <a:pt x="10157" y="2048"/>
                        <a:pt x="10621" y="1965"/>
                      </a:cubicBezTo>
                      <a:cubicBezTo>
                        <a:pt x="10847" y="1941"/>
                        <a:pt x="11086" y="1905"/>
                        <a:pt x="11312" y="1882"/>
                      </a:cubicBezTo>
                      <a:cubicBezTo>
                        <a:pt x="11526" y="1846"/>
                        <a:pt x="11764" y="1834"/>
                        <a:pt x="11990" y="1822"/>
                      </a:cubicBezTo>
                      <a:cubicBezTo>
                        <a:pt x="12141" y="1822"/>
                        <a:pt x="12292" y="1817"/>
                        <a:pt x="12446" y="1817"/>
                      </a:cubicBezTo>
                      <a:cubicBezTo>
                        <a:pt x="12524" y="1817"/>
                        <a:pt x="12602" y="1818"/>
                        <a:pt x="12681" y="1822"/>
                      </a:cubicBezTo>
                      <a:cubicBezTo>
                        <a:pt x="12919" y="1834"/>
                        <a:pt x="13133" y="1846"/>
                        <a:pt x="13372" y="1882"/>
                      </a:cubicBezTo>
                      <a:cubicBezTo>
                        <a:pt x="13610" y="1905"/>
                        <a:pt x="13848" y="1953"/>
                        <a:pt x="14086" y="2013"/>
                      </a:cubicBezTo>
                      <a:cubicBezTo>
                        <a:pt x="14324" y="2060"/>
                        <a:pt x="14562" y="2120"/>
                        <a:pt x="14800" y="2191"/>
                      </a:cubicBezTo>
                      <a:cubicBezTo>
                        <a:pt x="15205" y="2310"/>
                        <a:pt x="15598" y="2441"/>
                        <a:pt x="15979" y="2620"/>
                      </a:cubicBezTo>
                      <a:cubicBezTo>
                        <a:pt x="16372" y="2798"/>
                        <a:pt x="16753" y="3001"/>
                        <a:pt x="17110" y="3215"/>
                      </a:cubicBezTo>
                      <a:cubicBezTo>
                        <a:pt x="17467" y="3429"/>
                        <a:pt x="17801" y="3668"/>
                        <a:pt x="18110" y="3918"/>
                      </a:cubicBezTo>
                      <a:cubicBezTo>
                        <a:pt x="18420" y="4168"/>
                        <a:pt x="18706" y="4441"/>
                        <a:pt x="18967" y="4727"/>
                      </a:cubicBezTo>
                      <a:cubicBezTo>
                        <a:pt x="19229" y="5001"/>
                        <a:pt x="19444" y="5299"/>
                        <a:pt x="19670" y="5620"/>
                      </a:cubicBezTo>
                      <a:cubicBezTo>
                        <a:pt x="19884" y="5930"/>
                        <a:pt x="20087" y="6251"/>
                        <a:pt x="20265" y="6585"/>
                      </a:cubicBezTo>
                      <a:cubicBezTo>
                        <a:pt x="20396" y="6835"/>
                        <a:pt x="20539" y="7085"/>
                        <a:pt x="20658" y="7347"/>
                      </a:cubicBezTo>
                      <a:cubicBezTo>
                        <a:pt x="20777" y="7608"/>
                        <a:pt x="20896" y="7858"/>
                        <a:pt x="20992" y="8132"/>
                      </a:cubicBezTo>
                      <a:cubicBezTo>
                        <a:pt x="21099" y="8394"/>
                        <a:pt x="21206" y="8656"/>
                        <a:pt x="21277" y="8918"/>
                      </a:cubicBezTo>
                      <a:cubicBezTo>
                        <a:pt x="21349" y="9168"/>
                        <a:pt x="21420" y="9442"/>
                        <a:pt x="21480" y="9704"/>
                      </a:cubicBezTo>
                      <a:cubicBezTo>
                        <a:pt x="21515" y="9978"/>
                        <a:pt x="21563" y="10240"/>
                        <a:pt x="21599" y="10514"/>
                      </a:cubicBezTo>
                      <a:cubicBezTo>
                        <a:pt x="21623" y="10776"/>
                        <a:pt x="21634" y="11049"/>
                        <a:pt x="21658" y="11311"/>
                      </a:cubicBezTo>
                      <a:cubicBezTo>
                        <a:pt x="21670" y="11585"/>
                        <a:pt x="21670" y="11835"/>
                        <a:pt x="21670" y="12109"/>
                      </a:cubicBezTo>
                      <a:cubicBezTo>
                        <a:pt x="21646" y="12371"/>
                        <a:pt x="21634" y="12645"/>
                        <a:pt x="21623" y="12895"/>
                      </a:cubicBezTo>
                      <a:cubicBezTo>
                        <a:pt x="21599" y="13157"/>
                        <a:pt x="21754" y="13359"/>
                        <a:pt x="21992" y="13359"/>
                      </a:cubicBezTo>
                      <a:lnTo>
                        <a:pt x="22861" y="13323"/>
                      </a:lnTo>
                      <a:cubicBezTo>
                        <a:pt x="23111" y="13312"/>
                        <a:pt x="23349" y="13085"/>
                        <a:pt x="23409" y="12764"/>
                      </a:cubicBezTo>
                      <a:cubicBezTo>
                        <a:pt x="23432" y="12490"/>
                        <a:pt x="23468" y="12204"/>
                        <a:pt x="23480" y="11942"/>
                      </a:cubicBezTo>
                      <a:cubicBezTo>
                        <a:pt x="23504" y="11668"/>
                        <a:pt x="23516" y="11395"/>
                        <a:pt x="23516" y="11121"/>
                      </a:cubicBezTo>
                      <a:cubicBezTo>
                        <a:pt x="23516" y="10835"/>
                        <a:pt x="23516" y="10573"/>
                        <a:pt x="23504" y="10287"/>
                      </a:cubicBezTo>
                      <a:cubicBezTo>
                        <a:pt x="23480" y="10002"/>
                        <a:pt x="23456" y="9740"/>
                        <a:pt x="23420" y="9454"/>
                      </a:cubicBezTo>
                      <a:cubicBezTo>
                        <a:pt x="23397" y="9168"/>
                        <a:pt x="23337" y="8906"/>
                        <a:pt x="23278" y="8620"/>
                      </a:cubicBezTo>
                      <a:cubicBezTo>
                        <a:pt x="23218" y="8335"/>
                        <a:pt x="23123" y="8061"/>
                        <a:pt x="23039" y="7775"/>
                      </a:cubicBezTo>
                      <a:cubicBezTo>
                        <a:pt x="22944" y="7489"/>
                        <a:pt x="22849" y="7204"/>
                        <a:pt x="22730" y="6930"/>
                      </a:cubicBezTo>
                      <a:cubicBezTo>
                        <a:pt x="22611" y="6644"/>
                        <a:pt x="22492" y="6358"/>
                        <a:pt x="22337" y="6073"/>
                      </a:cubicBezTo>
                      <a:cubicBezTo>
                        <a:pt x="22194" y="5799"/>
                        <a:pt x="22027" y="5513"/>
                        <a:pt x="21861" y="5227"/>
                      </a:cubicBezTo>
                      <a:cubicBezTo>
                        <a:pt x="21694" y="4941"/>
                        <a:pt x="21515" y="4668"/>
                        <a:pt x="21325" y="4394"/>
                      </a:cubicBezTo>
                      <a:cubicBezTo>
                        <a:pt x="21146" y="4132"/>
                        <a:pt x="20956" y="3858"/>
                        <a:pt x="20742" y="3608"/>
                      </a:cubicBezTo>
                      <a:cubicBezTo>
                        <a:pt x="20539" y="3358"/>
                        <a:pt x="20325" y="3120"/>
                        <a:pt x="20110" y="2882"/>
                      </a:cubicBezTo>
                      <a:cubicBezTo>
                        <a:pt x="19837" y="2608"/>
                        <a:pt x="19551" y="2358"/>
                        <a:pt x="19253" y="2120"/>
                      </a:cubicBezTo>
                      <a:cubicBezTo>
                        <a:pt x="18956" y="1893"/>
                        <a:pt x="18646" y="1691"/>
                        <a:pt x="18336" y="1489"/>
                      </a:cubicBezTo>
                      <a:cubicBezTo>
                        <a:pt x="18027" y="1310"/>
                        <a:pt x="17694" y="1131"/>
                        <a:pt x="17348" y="989"/>
                      </a:cubicBezTo>
                      <a:cubicBezTo>
                        <a:pt x="17027" y="834"/>
                        <a:pt x="16681" y="703"/>
                        <a:pt x="16336" y="584"/>
                      </a:cubicBezTo>
                      <a:cubicBezTo>
                        <a:pt x="16003" y="465"/>
                        <a:pt x="15669" y="358"/>
                        <a:pt x="15324" y="286"/>
                      </a:cubicBezTo>
                      <a:cubicBezTo>
                        <a:pt x="14991" y="215"/>
                        <a:pt x="14657" y="155"/>
                        <a:pt x="14312" y="108"/>
                      </a:cubicBezTo>
                      <a:cubicBezTo>
                        <a:pt x="13931" y="60"/>
                        <a:pt x="13538" y="24"/>
                        <a:pt x="13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901673" y="343458"/>
                  <a:ext cx="671142" cy="39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1" h="10443" extrusionOk="0">
                      <a:moveTo>
                        <a:pt x="9216" y="0"/>
                      </a:moveTo>
                      <a:cubicBezTo>
                        <a:pt x="8788" y="0"/>
                        <a:pt x="8347" y="48"/>
                        <a:pt x="7930" y="108"/>
                      </a:cubicBezTo>
                      <a:cubicBezTo>
                        <a:pt x="7514" y="179"/>
                        <a:pt x="7097" y="274"/>
                        <a:pt x="6716" y="393"/>
                      </a:cubicBezTo>
                      <a:cubicBezTo>
                        <a:pt x="6311" y="512"/>
                        <a:pt x="5942" y="655"/>
                        <a:pt x="5573" y="822"/>
                      </a:cubicBezTo>
                      <a:cubicBezTo>
                        <a:pt x="5192" y="989"/>
                        <a:pt x="4835" y="1167"/>
                        <a:pt x="4501" y="1370"/>
                      </a:cubicBezTo>
                      <a:cubicBezTo>
                        <a:pt x="4144" y="1584"/>
                        <a:pt x="3811" y="1810"/>
                        <a:pt x="3489" y="2048"/>
                      </a:cubicBezTo>
                      <a:cubicBezTo>
                        <a:pt x="3156" y="2286"/>
                        <a:pt x="2846" y="2548"/>
                        <a:pt x="2549" y="2834"/>
                      </a:cubicBezTo>
                      <a:cubicBezTo>
                        <a:pt x="2251" y="3120"/>
                        <a:pt x="1965" y="3418"/>
                        <a:pt x="1715" y="3727"/>
                      </a:cubicBezTo>
                      <a:cubicBezTo>
                        <a:pt x="1465" y="4049"/>
                        <a:pt x="1227" y="4382"/>
                        <a:pt x="1025" y="4739"/>
                      </a:cubicBezTo>
                      <a:cubicBezTo>
                        <a:pt x="834" y="5096"/>
                        <a:pt x="656" y="5465"/>
                        <a:pt x="525" y="5834"/>
                      </a:cubicBezTo>
                      <a:cubicBezTo>
                        <a:pt x="394" y="6227"/>
                        <a:pt x="275" y="6608"/>
                        <a:pt x="191" y="7013"/>
                      </a:cubicBezTo>
                      <a:cubicBezTo>
                        <a:pt x="108" y="7418"/>
                        <a:pt x="60" y="7823"/>
                        <a:pt x="36" y="8216"/>
                      </a:cubicBezTo>
                      <a:cubicBezTo>
                        <a:pt x="1" y="8621"/>
                        <a:pt x="1" y="9037"/>
                        <a:pt x="13" y="9442"/>
                      </a:cubicBezTo>
                      <a:cubicBezTo>
                        <a:pt x="35" y="9739"/>
                        <a:pt x="267" y="10003"/>
                        <a:pt x="548" y="10003"/>
                      </a:cubicBezTo>
                      <a:cubicBezTo>
                        <a:pt x="560" y="10003"/>
                        <a:pt x="572" y="10003"/>
                        <a:pt x="584" y="10002"/>
                      </a:cubicBezTo>
                      <a:lnTo>
                        <a:pt x="1608" y="9978"/>
                      </a:lnTo>
                      <a:cubicBezTo>
                        <a:pt x="1894" y="9966"/>
                        <a:pt x="2120" y="9740"/>
                        <a:pt x="2120" y="9454"/>
                      </a:cubicBezTo>
                      <a:cubicBezTo>
                        <a:pt x="2132" y="9144"/>
                        <a:pt x="2144" y="8811"/>
                        <a:pt x="2180" y="8501"/>
                      </a:cubicBezTo>
                      <a:cubicBezTo>
                        <a:pt x="2203" y="8180"/>
                        <a:pt x="2251" y="7882"/>
                        <a:pt x="2311" y="7561"/>
                      </a:cubicBezTo>
                      <a:cubicBezTo>
                        <a:pt x="2370" y="7251"/>
                        <a:pt x="2442" y="6954"/>
                        <a:pt x="2549" y="6668"/>
                      </a:cubicBezTo>
                      <a:cubicBezTo>
                        <a:pt x="2656" y="6394"/>
                        <a:pt x="2775" y="6108"/>
                        <a:pt x="2918" y="5834"/>
                      </a:cubicBezTo>
                      <a:cubicBezTo>
                        <a:pt x="3073" y="5573"/>
                        <a:pt x="3227" y="5322"/>
                        <a:pt x="3430" y="5084"/>
                      </a:cubicBezTo>
                      <a:cubicBezTo>
                        <a:pt x="3608" y="4846"/>
                        <a:pt x="3811" y="4608"/>
                        <a:pt x="4037" y="4394"/>
                      </a:cubicBezTo>
                      <a:cubicBezTo>
                        <a:pt x="4263" y="4168"/>
                        <a:pt x="4501" y="3977"/>
                        <a:pt x="4751" y="3787"/>
                      </a:cubicBezTo>
                      <a:cubicBezTo>
                        <a:pt x="5001" y="3596"/>
                        <a:pt x="5275" y="3418"/>
                        <a:pt x="5537" y="3263"/>
                      </a:cubicBezTo>
                      <a:cubicBezTo>
                        <a:pt x="5811" y="3120"/>
                        <a:pt x="6085" y="2965"/>
                        <a:pt x="6383" y="2846"/>
                      </a:cubicBezTo>
                      <a:cubicBezTo>
                        <a:pt x="6680" y="2715"/>
                        <a:pt x="6978" y="2608"/>
                        <a:pt x="7299" y="2525"/>
                      </a:cubicBezTo>
                      <a:cubicBezTo>
                        <a:pt x="7609" y="2429"/>
                        <a:pt x="7954" y="2370"/>
                        <a:pt x="8311" y="2322"/>
                      </a:cubicBezTo>
                      <a:cubicBezTo>
                        <a:pt x="8579" y="2295"/>
                        <a:pt x="8854" y="2282"/>
                        <a:pt x="9135" y="2282"/>
                      </a:cubicBezTo>
                      <a:cubicBezTo>
                        <a:pt x="9229" y="2282"/>
                        <a:pt x="9323" y="2283"/>
                        <a:pt x="9419" y="2286"/>
                      </a:cubicBezTo>
                      <a:cubicBezTo>
                        <a:pt x="9812" y="2298"/>
                        <a:pt x="10193" y="2346"/>
                        <a:pt x="10574" y="2417"/>
                      </a:cubicBezTo>
                      <a:cubicBezTo>
                        <a:pt x="10943" y="2477"/>
                        <a:pt x="11300" y="2584"/>
                        <a:pt x="11621" y="2679"/>
                      </a:cubicBezTo>
                      <a:cubicBezTo>
                        <a:pt x="12026" y="2822"/>
                        <a:pt x="12383" y="2977"/>
                        <a:pt x="12693" y="3179"/>
                      </a:cubicBezTo>
                      <a:cubicBezTo>
                        <a:pt x="13014" y="3370"/>
                        <a:pt x="13276" y="3572"/>
                        <a:pt x="13526" y="3810"/>
                      </a:cubicBezTo>
                      <a:cubicBezTo>
                        <a:pt x="13764" y="4049"/>
                        <a:pt x="13979" y="4322"/>
                        <a:pt x="14157" y="4608"/>
                      </a:cubicBezTo>
                      <a:cubicBezTo>
                        <a:pt x="14336" y="4882"/>
                        <a:pt x="14503" y="5203"/>
                        <a:pt x="14657" y="5525"/>
                      </a:cubicBezTo>
                      <a:cubicBezTo>
                        <a:pt x="14812" y="5858"/>
                        <a:pt x="14955" y="6192"/>
                        <a:pt x="15110" y="6549"/>
                      </a:cubicBezTo>
                      <a:cubicBezTo>
                        <a:pt x="15253" y="6918"/>
                        <a:pt x="15396" y="7287"/>
                        <a:pt x="15491" y="7656"/>
                      </a:cubicBezTo>
                      <a:cubicBezTo>
                        <a:pt x="15610" y="8025"/>
                        <a:pt x="15717" y="8418"/>
                        <a:pt x="15812" y="8787"/>
                      </a:cubicBezTo>
                      <a:cubicBezTo>
                        <a:pt x="15896" y="9156"/>
                        <a:pt x="15955" y="9525"/>
                        <a:pt x="16003" y="9906"/>
                      </a:cubicBezTo>
                      <a:cubicBezTo>
                        <a:pt x="16027" y="10168"/>
                        <a:pt x="16229" y="10383"/>
                        <a:pt x="16467" y="10395"/>
                      </a:cubicBezTo>
                      <a:lnTo>
                        <a:pt x="17312" y="10442"/>
                      </a:lnTo>
                      <a:cubicBezTo>
                        <a:pt x="17318" y="10442"/>
                        <a:pt x="17324" y="10443"/>
                        <a:pt x="17330" y="10443"/>
                      </a:cubicBezTo>
                      <a:cubicBezTo>
                        <a:pt x="17572" y="10443"/>
                        <a:pt x="17754" y="10209"/>
                        <a:pt x="17801" y="9906"/>
                      </a:cubicBezTo>
                      <a:cubicBezTo>
                        <a:pt x="17801" y="9430"/>
                        <a:pt x="17777" y="8954"/>
                        <a:pt x="17717" y="8478"/>
                      </a:cubicBezTo>
                      <a:cubicBezTo>
                        <a:pt x="17670" y="8001"/>
                        <a:pt x="17598" y="7525"/>
                        <a:pt x="17479" y="7049"/>
                      </a:cubicBezTo>
                      <a:cubicBezTo>
                        <a:pt x="17360" y="6573"/>
                        <a:pt x="17205" y="6108"/>
                        <a:pt x="17015" y="5644"/>
                      </a:cubicBezTo>
                      <a:cubicBezTo>
                        <a:pt x="16920" y="5418"/>
                        <a:pt x="16836" y="5203"/>
                        <a:pt x="16729" y="4977"/>
                      </a:cubicBezTo>
                      <a:cubicBezTo>
                        <a:pt x="16622" y="4751"/>
                        <a:pt x="16527" y="4525"/>
                        <a:pt x="16419" y="4322"/>
                      </a:cubicBezTo>
                      <a:cubicBezTo>
                        <a:pt x="16265" y="4037"/>
                        <a:pt x="16110" y="3775"/>
                        <a:pt x="15943" y="3501"/>
                      </a:cubicBezTo>
                      <a:cubicBezTo>
                        <a:pt x="15765" y="3239"/>
                        <a:pt x="15586" y="3001"/>
                        <a:pt x="15396" y="2763"/>
                      </a:cubicBezTo>
                      <a:cubicBezTo>
                        <a:pt x="15181" y="2525"/>
                        <a:pt x="14955" y="2298"/>
                        <a:pt x="14705" y="2072"/>
                      </a:cubicBezTo>
                      <a:cubicBezTo>
                        <a:pt x="14455" y="1846"/>
                        <a:pt x="14181" y="1643"/>
                        <a:pt x="13883" y="1453"/>
                      </a:cubicBezTo>
                      <a:cubicBezTo>
                        <a:pt x="13586" y="1251"/>
                        <a:pt x="13264" y="1060"/>
                        <a:pt x="12919" y="893"/>
                      </a:cubicBezTo>
                      <a:cubicBezTo>
                        <a:pt x="12574" y="739"/>
                        <a:pt x="12205" y="584"/>
                        <a:pt x="11836" y="453"/>
                      </a:cubicBezTo>
                      <a:cubicBezTo>
                        <a:pt x="11383" y="298"/>
                        <a:pt x="10943" y="179"/>
                        <a:pt x="10514" y="108"/>
                      </a:cubicBezTo>
                      <a:cubicBezTo>
                        <a:pt x="10073" y="36"/>
                        <a:pt x="9645" y="0"/>
                        <a:pt x="9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5024248" y="479833"/>
                  <a:ext cx="443419" cy="250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1" h="6649" extrusionOk="0">
                      <a:moveTo>
                        <a:pt x="5973" y="0"/>
                      </a:moveTo>
                      <a:cubicBezTo>
                        <a:pt x="5569" y="0"/>
                        <a:pt x="5183" y="28"/>
                        <a:pt x="4822" y="98"/>
                      </a:cubicBezTo>
                      <a:cubicBezTo>
                        <a:pt x="4405" y="170"/>
                        <a:pt x="4001" y="277"/>
                        <a:pt x="3632" y="420"/>
                      </a:cubicBezTo>
                      <a:cubicBezTo>
                        <a:pt x="3251" y="551"/>
                        <a:pt x="2917" y="729"/>
                        <a:pt x="2584" y="944"/>
                      </a:cubicBezTo>
                      <a:cubicBezTo>
                        <a:pt x="2262" y="1146"/>
                        <a:pt x="1965" y="1384"/>
                        <a:pt x="1691" y="1646"/>
                      </a:cubicBezTo>
                      <a:cubicBezTo>
                        <a:pt x="1429" y="1896"/>
                        <a:pt x="1191" y="2182"/>
                        <a:pt x="976" y="2491"/>
                      </a:cubicBezTo>
                      <a:cubicBezTo>
                        <a:pt x="774" y="2789"/>
                        <a:pt x="595" y="3134"/>
                        <a:pt x="453" y="3468"/>
                      </a:cubicBezTo>
                      <a:cubicBezTo>
                        <a:pt x="322" y="3813"/>
                        <a:pt x="214" y="4182"/>
                        <a:pt x="143" y="4563"/>
                      </a:cubicBezTo>
                      <a:cubicBezTo>
                        <a:pt x="72" y="4932"/>
                        <a:pt x="24" y="5313"/>
                        <a:pt x="12" y="5718"/>
                      </a:cubicBezTo>
                      <a:cubicBezTo>
                        <a:pt x="0" y="6051"/>
                        <a:pt x="250" y="6325"/>
                        <a:pt x="560" y="6325"/>
                      </a:cubicBezTo>
                      <a:lnTo>
                        <a:pt x="1560" y="6325"/>
                      </a:lnTo>
                      <a:cubicBezTo>
                        <a:pt x="1810" y="6325"/>
                        <a:pt x="2024" y="6135"/>
                        <a:pt x="2048" y="5849"/>
                      </a:cubicBezTo>
                      <a:cubicBezTo>
                        <a:pt x="2096" y="5361"/>
                        <a:pt x="2227" y="4884"/>
                        <a:pt x="2417" y="4468"/>
                      </a:cubicBezTo>
                      <a:cubicBezTo>
                        <a:pt x="2631" y="4039"/>
                        <a:pt x="2893" y="3670"/>
                        <a:pt x="3227" y="3349"/>
                      </a:cubicBezTo>
                      <a:cubicBezTo>
                        <a:pt x="3548" y="3039"/>
                        <a:pt x="3953" y="2801"/>
                        <a:pt x="4405" y="2634"/>
                      </a:cubicBezTo>
                      <a:cubicBezTo>
                        <a:pt x="4620" y="2563"/>
                        <a:pt x="4858" y="2503"/>
                        <a:pt x="5132" y="2456"/>
                      </a:cubicBezTo>
                      <a:cubicBezTo>
                        <a:pt x="5394" y="2420"/>
                        <a:pt x="5679" y="2396"/>
                        <a:pt x="5977" y="2396"/>
                      </a:cubicBezTo>
                      <a:cubicBezTo>
                        <a:pt x="6275" y="2396"/>
                        <a:pt x="6561" y="2432"/>
                        <a:pt x="6822" y="2479"/>
                      </a:cubicBezTo>
                      <a:cubicBezTo>
                        <a:pt x="7084" y="2527"/>
                        <a:pt x="7323" y="2598"/>
                        <a:pt x="7525" y="2682"/>
                      </a:cubicBezTo>
                      <a:cubicBezTo>
                        <a:pt x="7739" y="2777"/>
                        <a:pt x="7930" y="2896"/>
                        <a:pt x="8096" y="3027"/>
                      </a:cubicBezTo>
                      <a:cubicBezTo>
                        <a:pt x="8275" y="3158"/>
                        <a:pt x="8418" y="3313"/>
                        <a:pt x="8573" y="3491"/>
                      </a:cubicBezTo>
                      <a:cubicBezTo>
                        <a:pt x="8847" y="3825"/>
                        <a:pt x="9085" y="4230"/>
                        <a:pt x="9287" y="4682"/>
                      </a:cubicBezTo>
                      <a:cubicBezTo>
                        <a:pt x="9478" y="5111"/>
                        <a:pt x="9620" y="5587"/>
                        <a:pt x="9680" y="6075"/>
                      </a:cubicBezTo>
                      <a:cubicBezTo>
                        <a:pt x="9716" y="6361"/>
                        <a:pt x="9954" y="6575"/>
                        <a:pt x="10216" y="6587"/>
                      </a:cubicBezTo>
                      <a:lnTo>
                        <a:pt x="11252" y="6647"/>
                      </a:lnTo>
                      <a:cubicBezTo>
                        <a:pt x="11265" y="6648"/>
                        <a:pt x="11278" y="6648"/>
                        <a:pt x="11291" y="6648"/>
                      </a:cubicBezTo>
                      <a:cubicBezTo>
                        <a:pt x="11568" y="6648"/>
                        <a:pt x="11760" y="6407"/>
                        <a:pt x="11692" y="6123"/>
                      </a:cubicBezTo>
                      <a:cubicBezTo>
                        <a:pt x="11644" y="5837"/>
                        <a:pt x="11585" y="5551"/>
                        <a:pt x="11514" y="5277"/>
                      </a:cubicBezTo>
                      <a:cubicBezTo>
                        <a:pt x="11442" y="5004"/>
                        <a:pt x="11347" y="4718"/>
                        <a:pt x="11263" y="4444"/>
                      </a:cubicBezTo>
                      <a:cubicBezTo>
                        <a:pt x="11168" y="4170"/>
                        <a:pt x="11073" y="3884"/>
                        <a:pt x="10966" y="3622"/>
                      </a:cubicBezTo>
                      <a:cubicBezTo>
                        <a:pt x="10847" y="3349"/>
                        <a:pt x="10740" y="3087"/>
                        <a:pt x="10621" y="2837"/>
                      </a:cubicBezTo>
                      <a:cubicBezTo>
                        <a:pt x="10501" y="2575"/>
                        <a:pt x="10382" y="2337"/>
                        <a:pt x="10251" y="2122"/>
                      </a:cubicBezTo>
                      <a:cubicBezTo>
                        <a:pt x="10120" y="1896"/>
                        <a:pt x="9966" y="1682"/>
                        <a:pt x="9823" y="1491"/>
                      </a:cubicBezTo>
                      <a:cubicBezTo>
                        <a:pt x="9668" y="1301"/>
                        <a:pt x="9489" y="1122"/>
                        <a:pt x="9311" y="955"/>
                      </a:cubicBezTo>
                      <a:cubicBezTo>
                        <a:pt x="9132" y="801"/>
                        <a:pt x="8930" y="658"/>
                        <a:pt x="8692" y="539"/>
                      </a:cubicBezTo>
                      <a:cubicBezTo>
                        <a:pt x="8537" y="467"/>
                        <a:pt x="8358" y="396"/>
                        <a:pt x="8180" y="336"/>
                      </a:cubicBezTo>
                      <a:cubicBezTo>
                        <a:pt x="8001" y="277"/>
                        <a:pt x="7799" y="217"/>
                        <a:pt x="7584" y="170"/>
                      </a:cubicBezTo>
                      <a:cubicBezTo>
                        <a:pt x="7358" y="122"/>
                        <a:pt x="7156" y="98"/>
                        <a:pt x="6918" y="62"/>
                      </a:cubicBezTo>
                      <a:cubicBezTo>
                        <a:pt x="6691" y="39"/>
                        <a:pt x="6453" y="3"/>
                        <a:pt x="6203" y="3"/>
                      </a:cubicBezTo>
                      <a:cubicBezTo>
                        <a:pt x="6126" y="1"/>
                        <a:pt x="6049" y="0"/>
                        <a:pt x="5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7183964" y="2384217"/>
                  <a:ext cx="999719" cy="5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6" h="13836" extrusionOk="0">
                      <a:moveTo>
                        <a:pt x="12156" y="0"/>
                      </a:moveTo>
                      <a:cubicBezTo>
                        <a:pt x="11835" y="0"/>
                        <a:pt x="11513" y="12"/>
                        <a:pt x="11204" y="24"/>
                      </a:cubicBezTo>
                      <a:cubicBezTo>
                        <a:pt x="10894" y="60"/>
                        <a:pt x="10597" y="83"/>
                        <a:pt x="10311" y="131"/>
                      </a:cubicBezTo>
                      <a:cubicBezTo>
                        <a:pt x="10025" y="179"/>
                        <a:pt x="9751" y="214"/>
                        <a:pt x="9478" y="298"/>
                      </a:cubicBezTo>
                      <a:cubicBezTo>
                        <a:pt x="9216" y="357"/>
                        <a:pt x="8942" y="441"/>
                        <a:pt x="8680" y="536"/>
                      </a:cubicBezTo>
                      <a:cubicBezTo>
                        <a:pt x="8418" y="619"/>
                        <a:pt x="8156" y="726"/>
                        <a:pt x="7906" y="845"/>
                      </a:cubicBezTo>
                      <a:cubicBezTo>
                        <a:pt x="7644" y="965"/>
                        <a:pt x="7394" y="1084"/>
                        <a:pt x="7144" y="1215"/>
                      </a:cubicBezTo>
                      <a:cubicBezTo>
                        <a:pt x="6870" y="1346"/>
                        <a:pt x="6620" y="1488"/>
                        <a:pt x="6370" y="1631"/>
                      </a:cubicBezTo>
                      <a:cubicBezTo>
                        <a:pt x="6120" y="1786"/>
                        <a:pt x="5858" y="1929"/>
                        <a:pt x="5608" y="2096"/>
                      </a:cubicBezTo>
                      <a:cubicBezTo>
                        <a:pt x="5358" y="2262"/>
                        <a:pt x="5108" y="2441"/>
                        <a:pt x="4870" y="2619"/>
                      </a:cubicBezTo>
                      <a:cubicBezTo>
                        <a:pt x="4394" y="2989"/>
                        <a:pt x="3929" y="3370"/>
                        <a:pt x="3501" y="3810"/>
                      </a:cubicBezTo>
                      <a:cubicBezTo>
                        <a:pt x="3286" y="4013"/>
                        <a:pt x="3084" y="4239"/>
                        <a:pt x="2881" y="4465"/>
                      </a:cubicBezTo>
                      <a:cubicBezTo>
                        <a:pt x="2703" y="4703"/>
                        <a:pt x="2524" y="4917"/>
                        <a:pt x="2369" y="5156"/>
                      </a:cubicBezTo>
                      <a:cubicBezTo>
                        <a:pt x="2203" y="5394"/>
                        <a:pt x="2048" y="5632"/>
                        <a:pt x="1917" y="5894"/>
                      </a:cubicBezTo>
                      <a:cubicBezTo>
                        <a:pt x="1774" y="6132"/>
                        <a:pt x="1655" y="6382"/>
                        <a:pt x="1536" y="6632"/>
                      </a:cubicBezTo>
                      <a:cubicBezTo>
                        <a:pt x="1417" y="6882"/>
                        <a:pt x="1310" y="7156"/>
                        <a:pt x="1203" y="7406"/>
                      </a:cubicBezTo>
                      <a:cubicBezTo>
                        <a:pt x="1096" y="7680"/>
                        <a:pt x="1000" y="7930"/>
                        <a:pt x="905" y="8192"/>
                      </a:cubicBezTo>
                      <a:cubicBezTo>
                        <a:pt x="822" y="8465"/>
                        <a:pt x="715" y="8727"/>
                        <a:pt x="619" y="9001"/>
                      </a:cubicBezTo>
                      <a:cubicBezTo>
                        <a:pt x="524" y="9263"/>
                        <a:pt x="441" y="9537"/>
                        <a:pt x="357" y="9823"/>
                      </a:cubicBezTo>
                      <a:cubicBezTo>
                        <a:pt x="286" y="10085"/>
                        <a:pt x="203" y="10370"/>
                        <a:pt x="143" y="10656"/>
                      </a:cubicBezTo>
                      <a:cubicBezTo>
                        <a:pt x="107" y="10930"/>
                        <a:pt x="60" y="11216"/>
                        <a:pt x="24" y="11513"/>
                      </a:cubicBezTo>
                      <a:cubicBezTo>
                        <a:pt x="0" y="11811"/>
                        <a:pt x="0" y="12109"/>
                        <a:pt x="12" y="12406"/>
                      </a:cubicBezTo>
                      <a:cubicBezTo>
                        <a:pt x="24" y="12716"/>
                        <a:pt x="60" y="13014"/>
                        <a:pt x="83" y="13335"/>
                      </a:cubicBezTo>
                      <a:cubicBezTo>
                        <a:pt x="119" y="13549"/>
                        <a:pt x="310" y="13728"/>
                        <a:pt x="536" y="13728"/>
                      </a:cubicBezTo>
                      <a:lnTo>
                        <a:pt x="1250" y="13728"/>
                      </a:lnTo>
                      <a:cubicBezTo>
                        <a:pt x="1429" y="13728"/>
                        <a:pt x="1560" y="13549"/>
                        <a:pt x="1536" y="13347"/>
                      </a:cubicBezTo>
                      <a:cubicBezTo>
                        <a:pt x="1500" y="13014"/>
                        <a:pt x="1477" y="12692"/>
                        <a:pt x="1453" y="12359"/>
                      </a:cubicBezTo>
                      <a:cubicBezTo>
                        <a:pt x="1441" y="12049"/>
                        <a:pt x="1453" y="11740"/>
                        <a:pt x="1488" y="11430"/>
                      </a:cubicBezTo>
                      <a:cubicBezTo>
                        <a:pt x="1512" y="11109"/>
                        <a:pt x="1572" y="10811"/>
                        <a:pt x="1655" y="10513"/>
                      </a:cubicBezTo>
                      <a:cubicBezTo>
                        <a:pt x="1727" y="10216"/>
                        <a:pt x="1810" y="9918"/>
                        <a:pt x="1917" y="9620"/>
                      </a:cubicBezTo>
                      <a:cubicBezTo>
                        <a:pt x="2012" y="9323"/>
                        <a:pt x="2108" y="9049"/>
                        <a:pt x="2215" y="8751"/>
                      </a:cubicBezTo>
                      <a:cubicBezTo>
                        <a:pt x="2322" y="8465"/>
                        <a:pt x="2429" y="8168"/>
                        <a:pt x="2524" y="7882"/>
                      </a:cubicBezTo>
                      <a:cubicBezTo>
                        <a:pt x="2631" y="7596"/>
                        <a:pt x="2750" y="7322"/>
                        <a:pt x="2881" y="7037"/>
                      </a:cubicBezTo>
                      <a:cubicBezTo>
                        <a:pt x="3024" y="6751"/>
                        <a:pt x="3167" y="6489"/>
                        <a:pt x="3322" y="6215"/>
                      </a:cubicBezTo>
                      <a:cubicBezTo>
                        <a:pt x="3465" y="5965"/>
                        <a:pt x="3643" y="5691"/>
                        <a:pt x="3834" y="5441"/>
                      </a:cubicBezTo>
                      <a:cubicBezTo>
                        <a:pt x="4036" y="5191"/>
                        <a:pt x="4239" y="4953"/>
                        <a:pt x="4477" y="4715"/>
                      </a:cubicBezTo>
                      <a:cubicBezTo>
                        <a:pt x="4715" y="4477"/>
                        <a:pt x="4953" y="4251"/>
                        <a:pt x="5203" y="4048"/>
                      </a:cubicBezTo>
                      <a:cubicBezTo>
                        <a:pt x="5465" y="3822"/>
                        <a:pt x="5715" y="3632"/>
                        <a:pt x="5977" y="3429"/>
                      </a:cubicBezTo>
                      <a:lnTo>
                        <a:pt x="6787" y="2893"/>
                      </a:lnTo>
                      <a:cubicBezTo>
                        <a:pt x="7049" y="2715"/>
                        <a:pt x="7322" y="2560"/>
                        <a:pt x="7584" y="2405"/>
                      </a:cubicBezTo>
                      <a:cubicBezTo>
                        <a:pt x="7858" y="2262"/>
                        <a:pt x="8120" y="2119"/>
                        <a:pt x="8394" y="1988"/>
                      </a:cubicBezTo>
                      <a:cubicBezTo>
                        <a:pt x="8656" y="1869"/>
                        <a:pt x="8942" y="1750"/>
                        <a:pt x="9227" y="1667"/>
                      </a:cubicBezTo>
                      <a:cubicBezTo>
                        <a:pt x="9525" y="1572"/>
                        <a:pt x="9811" y="1488"/>
                        <a:pt x="10120" y="1429"/>
                      </a:cubicBezTo>
                      <a:cubicBezTo>
                        <a:pt x="10430" y="1346"/>
                        <a:pt x="10763" y="1310"/>
                        <a:pt x="11085" y="1274"/>
                      </a:cubicBezTo>
                      <a:cubicBezTo>
                        <a:pt x="11418" y="1250"/>
                        <a:pt x="11752" y="1226"/>
                        <a:pt x="12109" y="1226"/>
                      </a:cubicBezTo>
                      <a:cubicBezTo>
                        <a:pt x="12466" y="1226"/>
                        <a:pt x="12823" y="1250"/>
                        <a:pt x="13204" y="1262"/>
                      </a:cubicBezTo>
                      <a:cubicBezTo>
                        <a:pt x="13573" y="1274"/>
                        <a:pt x="13919" y="1310"/>
                        <a:pt x="14252" y="1322"/>
                      </a:cubicBezTo>
                      <a:cubicBezTo>
                        <a:pt x="14597" y="1334"/>
                        <a:pt x="14931" y="1369"/>
                        <a:pt x="15240" y="1393"/>
                      </a:cubicBezTo>
                      <a:cubicBezTo>
                        <a:pt x="15562" y="1441"/>
                        <a:pt x="15883" y="1488"/>
                        <a:pt x="16193" y="1524"/>
                      </a:cubicBezTo>
                      <a:lnTo>
                        <a:pt x="17133" y="1703"/>
                      </a:lnTo>
                      <a:cubicBezTo>
                        <a:pt x="17443" y="1762"/>
                        <a:pt x="17740" y="1857"/>
                        <a:pt x="18038" y="1941"/>
                      </a:cubicBezTo>
                      <a:cubicBezTo>
                        <a:pt x="18336" y="2036"/>
                        <a:pt x="18633" y="2155"/>
                        <a:pt x="18919" y="2274"/>
                      </a:cubicBezTo>
                      <a:cubicBezTo>
                        <a:pt x="19169" y="2381"/>
                        <a:pt x="19419" y="2500"/>
                        <a:pt x="19657" y="2631"/>
                      </a:cubicBezTo>
                      <a:cubicBezTo>
                        <a:pt x="19907" y="2750"/>
                        <a:pt x="20134" y="2893"/>
                        <a:pt x="20372" y="3048"/>
                      </a:cubicBezTo>
                      <a:cubicBezTo>
                        <a:pt x="20646" y="3227"/>
                        <a:pt x="20896" y="3417"/>
                        <a:pt x="21146" y="3632"/>
                      </a:cubicBezTo>
                      <a:cubicBezTo>
                        <a:pt x="21396" y="3846"/>
                        <a:pt x="21634" y="4072"/>
                        <a:pt x="21860" y="4322"/>
                      </a:cubicBezTo>
                      <a:cubicBezTo>
                        <a:pt x="22086" y="4584"/>
                        <a:pt x="22289" y="4846"/>
                        <a:pt x="22503" y="5132"/>
                      </a:cubicBezTo>
                      <a:cubicBezTo>
                        <a:pt x="22693" y="5417"/>
                        <a:pt x="22884" y="5715"/>
                        <a:pt x="23063" y="6013"/>
                      </a:cubicBezTo>
                      <a:cubicBezTo>
                        <a:pt x="23241" y="6310"/>
                        <a:pt x="23408" y="6608"/>
                        <a:pt x="23563" y="6918"/>
                      </a:cubicBezTo>
                      <a:cubicBezTo>
                        <a:pt x="23705" y="7227"/>
                        <a:pt x="23860" y="7537"/>
                        <a:pt x="23991" y="7858"/>
                      </a:cubicBezTo>
                      <a:cubicBezTo>
                        <a:pt x="24075" y="8073"/>
                        <a:pt x="24182" y="8311"/>
                        <a:pt x="24277" y="8549"/>
                      </a:cubicBezTo>
                      <a:cubicBezTo>
                        <a:pt x="24360" y="8787"/>
                        <a:pt x="24456" y="9025"/>
                        <a:pt x="24527" y="9251"/>
                      </a:cubicBezTo>
                      <a:cubicBezTo>
                        <a:pt x="24598" y="9477"/>
                        <a:pt x="24670" y="9716"/>
                        <a:pt x="24729" y="9942"/>
                      </a:cubicBezTo>
                      <a:cubicBezTo>
                        <a:pt x="24789" y="10156"/>
                        <a:pt x="24848" y="10382"/>
                        <a:pt x="24896" y="10620"/>
                      </a:cubicBezTo>
                      <a:cubicBezTo>
                        <a:pt x="24956" y="10859"/>
                        <a:pt x="24979" y="11085"/>
                        <a:pt x="25015" y="11323"/>
                      </a:cubicBezTo>
                      <a:cubicBezTo>
                        <a:pt x="25039" y="11561"/>
                        <a:pt x="25063" y="11799"/>
                        <a:pt x="25075" y="12037"/>
                      </a:cubicBezTo>
                      <a:cubicBezTo>
                        <a:pt x="25087" y="12275"/>
                        <a:pt x="25087" y="12514"/>
                        <a:pt x="25087" y="12752"/>
                      </a:cubicBezTo>
                      <a:cubicBezTo>
                        <a:pt x="25087" y="12990"/>
                        <a:pt x="25075" y="13240"/>
                        <a:pt x="25063" y="13478"/>
                      </a:cubicBezTo>
                      <a:cubicBezTo>
                        <a:pt x="25051" y="13685"/>
                        <a:pt x="25184" y="13836"/>
                        <a:pt x="25364" y="13836"/>
                      </a:cubicBezTo>
                      <a:cubicBezTo>
                        <a:pt x="25371" y="13836"/>
                        <a:pt x="25377" y="13836"/>
                        <a:pt x="25384" y="13835"/>
                      </a:cubicBezTo>
                      <a:lnTo>
                        <a:pt x="26122" y="13811"/>
                      </a:lnTo>
                      <a:cubicBezTo>
                        <a:pt x="26325" y="13788"/>
                        <a:pt x="26515" y="13609"/>
                        <a:pt x="26515" y="13395"/>
                      </a:cubicBezTo>
                      <a:lnTo>
                        <a:pt x="26515" y="12514"/>
                      </a:lnTo>
                      <a:cubicBezTo>
                        <a:pt x="26515" y="12228"/>
                        <a:pt x="26503" y="11930"/>
                        <a:pt x="26480" y="11644"/>
                      </a:cubicBezTo>
                      <a:cubicBezTo>
                        <a:pt x="26444" y="11371"/>
                        <a:pt x="26396" y="11085"/>
                        <a:pt x="26361" y="10799"/>
                      </a:cubicBezTo>
                      <a:cubicBezTo>
                        <a:pt x="26301" y="10513"/>
                        <a:pt x="26242" y="10239"/>
                        <a:pt x="26158" y="9966"/>
                      </a:cubicBezTo>
                      <a:cubicBezTo>
                        <a:pt x="26087" y="9680"/>
                        <a:pt x="26003" y="9418"/>
                        <a:pt x="25908" y="9144"/>
                      </a:cubicBezTo>
                      <a:lnTo>
                        <a:pt x="25599" y="8346"/>
                      </a:lnTo>
                      <a:cubicBezTo>
                        <a:pt x="25491" y="8073"/>
                        <a:pt x="25372" y="7811"/>
                        <a:pt x="25253" y="7561"/>
                      </a:cubicBezTo>
                      <a:cubicBezTo>
                        <a:pt x="25134" y="7299"/>
                        <a:pt x="25015" y="7037"/>
                        <a:pt x="24884" y="6763"/>
                      </a:cubicBezTo>
                      <a:cubicBezTo>
                        <a:pt x="24765" y="6501"/>
                        <a:pt x="24634" y="6227"/>
                        <a:pt x="24479" y="5977"/>
                      </a:cubicBezTo>
                      <a:cubicBezTo>
                        <a:pt x="24348" y="5715"/>
                        <a:pt x="24194" y="5453"/>
                        <a:pt x="24039" y="5215"/>
                      </a:cubicBezTo>
                      <a:cubicBezTo>
                        <a:pt x="23872" y="4977"/>
                        <a:pt x="23705" y="4739"/>
                        <a:pt x="23527" y="4501"/>
                      </a:cubicBezTo>
                      <a:cubicBezTo>
                        <a:pt x="23348" y="4263"/>
                        <a:pt x="23158" y="4048"/>
                        <a:pt x="22967" y="3822"/>
                      </a:cubicBezTo>
                      <a:cubicBezTo>
                        <a:pt x="22765" y="3608"/>
                        <a:pt x="22562" y="3393"/>
                        <a:pt x="22348" y="3191"/>
                      </a:cubicBezTo>
                      <a:cubicBezTo>
                        <a:pt x="22146" y="3000"/>
                        <a:pt x="21920" y="2810"/>
                        <a:pt x="21693" y="2631"/>
                      </a:cubicBezTo>
                      <a:cubicBezTo>
                        <a:pt x="21479" y="2453"/>
                        <a:pt x="21253" y="2286"/>
                        <a:pt x="21015" y="2119"/>
                      </a:cubicBezTo>
                      <a:cubicBezTo>
                        <a:pt x="20788" y="1965"/>
                        <a:pt x="20538" y="1810"/>
                        <a:pt x="20300" y="1679"/>
                      </a:cubicBezTo>
                      <a:cubicBezTo>
                        <a:pt x="20015" y="1512"/>
                        <a:pt x="19729" y="1369"/>
                        <a:pt x="19431" y="1226"/>
                      </a:cubicBezTo>
                      <a:cubicBezTo>
                        <a:pt x="19133" y="1095"/>
                        <a:pt x="18836" y="976"/>
                        <a:pt x="18526" y="869"/>
                      </a:cubicBezTo>
                      <a:cubicBezTo>
                        <a:pt x="18264" y="774"/>
                        <a:pt x="17979" y="679"/>
                        <a:pt x="17693" y="607"/>
                      </a:cubicBezTo>
                      <a:cubicBezTo>
                        <a:pt x="17407" y="536"/>
                        <a:pt x="17109" y="453"/>
                        <a:pt x="16836" y="393"/>
                      </a:cubicBezTo>
                      <a:cubicBezTo>
                        <a:pt x="16550" y="333"/>
                        <a:pt x="16252" y="298"/>
                        <a:pt x="15955" y="250"/>
                      </a:cubicBezTo>
                      <a:cubicBezTo>
                        <a:pt x="15657" y="203"/>
                        <a:pt x="15359" y="179"/>
                        <a:pt x="15062" y="143"/>
                      </a:cubicBezTo>
                      <a:cubicBezTo>
                        <a:pt x="14752" y="119"/>
                        <a:pt x="14454" y="83"/>
                        <a:pt x="14121" y="72"/>
                      </a:cubicBezTo>
                      <a:cubicBezTo>
                        <a:pt x="13799" y="36"/>
                        <a:pt x="13466" y="24"/>
                        <a:pt x="13145" y="12"/>
                      </a:cubicBezTo>
                      <a:cubicBezTo>
                        <a:pt x="12811" y="0"/>
                        <a:pt x="12490" y="0"/>
                        <a:pt x="121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7266083" y="2456910"/>
                  <a:ext cx="838127" cy="452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0" h="12015" extrusionOk="0">
                      <a:moveTo>
                        <a:pt x="10097" y="1"/>
                      </a:moveTo>
                      <a:cubicBezTo>
                        <a:pt x="9752" y="1"/>
                        <a:pt x="9431" y="13"/>
                        <a:pt x="9109" y="49"/>
                      </a:cubicBezTo>
                      <a:cubicBezTo>
                        <a:pt x="8788" y="72"/>
                        <a:pt x="8490" y="120"/>
                        <a:pt x="8192" y="180"/>
                      </a:cubicBezTo>
                      <a:cubicBezTo>
                        <a:pt x="7895" y="239"/>
                        <a:pt x="7609" y="310"/>
                        <a:pt x="7347" y="406"/>
                      </a:cubicBezTo>
                      <a:cubicBezTo>
                        <a:pt x="7073" y="489"/>
                        <a:pt x="6811" y="596"/>
                        <a:pt x="6549" y="715"/>
                      </a:cubicBezTo>
                      <a:cubicBezTo>
                        <a:pt x="6299" y="834"/>
                        <a:pt x="6049" y="953"/>
                        <a:pt x="5799" y="1108"/>
                      </a:cubicBezTo>
                      <a:cubicBezTo>
                        <a:pt x="5537" y="1251"/>
                        <a:pt x="5299" y="1406"/>
                        <a:pt x="5049" y="1561"/>
                      </a:cubicBezTo>
                      <a:cubicBezTo>
                        <a:pt x="4811" y="1727"/>
                        <a:pt x="4561" y="1906"/>
                        <a:pt x="4311" y="2085"/>
                      </a:cubicBezTo>
                      <a:cubicBezTo>
                        <a:pt x="4049" y="2263"/>
                        <a:pt x="3811" y="2442"/>
                        <a:pt x="3573" y="2656"/>
                      </a:cubicBezTo>
                      <a:cubicBezTo>
                        <a:pt x="3335" y="2858"/>
                        <a:pt x="3120" y="3073"/>
                        <a:pt x="2894" y="3287"/>
                      </a:cubicBezTo>
                      <a:cubicBezTo>
                        <a:pt x="2668" y="3513"/>
                        <a:pt x="2466" y="3751"/>
                        <a:pt x="2287" y="3990"/>
                      </a:cubicBezTo>
                      <a:cubicBezTo>
                        <a:pt x="2108" y="4228"/>
                        <a:pt x="1942" y="4478"/>
                        <a:pt x="1787" y="4740"/>
                      </a:cubicBezTo>
                      <a:cubicBezTo>
                        <a:pt x="1644" y="4990"/>
                        <a:pt x="1513" y="5240"/>
                        <a:pt x="1394" y="5514"/>
                      </a:cubicBezTo>
                      <a:cubicBezTo>
                        <a:pt x="1275" y="5775"/>
                        <a:pt x="1156" y="6049"/>
                        <a:pt x="1049" y="6311"/>
                      </a:cubicBezTo>
                      <a:cubicBezTo>
                        <a:pt x="942" y="6585"/>
                        <a:pt x="858" y="6847"/>
                        <a:pt x="751" y="7133"/>
                      </a:cubicBezTo>
                      <a:cubicBezTo>
                        <a:pt x="644" y="7395"/>
                        <a:pt x="561" y="7680"/>
                        <a:pt x="465" y="7966"/>
                      </a:cubicBezTo>
                      <a:cubicBezTo>
                        <a:pt x="382" y="8252"/>
                        <a:pt x="287" y="8526"/>
                        <a:pt x="215" y="8812"/>
                      </a:cubicBezTo>
                      <a:cubicBezTo>
                        <a:pt x="144" y="9097"/>
                        <a:pt x="96" y="9383"/>
                        <a:pt x="49" y="9657"/>
                      </a:cubicBezTo>
                      <a:cubicBezTo>
                        <a:pt x="25" y="9943"/>
                        <a:pt x="1" y="10240"/>
                        <a:pt x="25" y="10538"/>
                      </a:cubicBezTo>
                      <a:cubicBezTo>
                        <a:pt x="37" y="10836"/>
                        <a:pt x="61" y="11133"/>
                        <a:pt x="96" y="11443"/>
                      </a:cubicBezTo>
                      <a:cubicBezTo>
                        <a:pt x="108" y="11657"/>
                        <a:pt x="275" y="11836"/>
                        <a:pt x="453" y="11836"/>
                      </a:cubicBezTo>
                      <a:lnTo>
                        <a:pt x="1061" y="11824"/>
                      </a:lnTo>
                      <a:cubicBezTo>
                        <a:pt x="1227" y="11824"/>
                        <a:pt x="1346" y="11645"/>
                        <a:pt x="1334" y="11431"/>
                      </a:cubicBezTo>
                      <a:cubicBezTo>
                        <a:pt x="1299" y="11109"/>
                        <a:pt x="1287" y="10776"/>
                        <a:pt x="1287" y="10455"/>
                      </a:cubicBezTo>
                      <a:cubicBezTo>
                        <a:pt x="1299" y="10121"/>
                        <a:pt x="1334" y="9800"/>
                        <a:pt x="1394" y="9478"/>
                      </a:cubicBezTo>
                      <a:cubicBezTo>
                        <a:pt x="1454" y="9169"/>
                        <a:pt x="1525" y="8847"/>
                        <a:pt x="1608" y="8526"/>
                      </a:cubicBezTo>
                      <a:cubicBezTo>
                        <a:pt x="1704" y="8204"/>
                        <a:pt x="1811" y="7895"/>
                        <a:pt x="1906" y="7573"/>
                      </a:cubicBezTo>
                      <a:cubicBezTo>
                        <a:pt x="2013" y="7264"/>
                        <a:pt x="2132" y="6954"/>
                        <a:pt x="2263" y="6657"/>
                      </a:cubicBezTo>
                      <a:cubicBezTo>
                        <a:pt x="2406" y="6347"/>
                        <a:pt x="2549" y="6049"/>
                        <a:pt x="2716" y="5764"/>
                      </a:cubicBezTo>
                      <a:cubicBezTo>
                        <a:pt x="2882" y="5478"/>
                        <a:pt x="3061" y="5192"/>
                        <a:pt x="3263" y="4930"/>
                      </a:cubicBezTo>
                      <a:cubicBezTo>
                        <a:pt x="3454" y="4656"/>
                        <a:pt x="3692" y="4406"/>
                        <a:pt x="3930" y="4156"/>
                      </a:cubicBezTo>
                      <a:cubicBezTo>
                        <a:pt x="4192" y="3906"/>
                        <a:pt x="4430" y="3668"/>
                        <a:pt x="4692" y="3454"/>
                      </a:cubicBezTo>
                      <a:cubicBezTo>
                        <a:pt x="4942" y="3228"/>
                        <a:pt x="5228" y="3037"/>
                        <a:pt x="5502" y="2847"/>
                      </a:cubicBezTo>
                      <a:cubicBezTo>
                        <a:pt x="5764" y="2668"/>
                        <a:pt x="6049" y="2489"/>
                        <a:pt x="6311" y="2323"/>
                      </a:cubicBezTo>
                      <a:cubicBezTo>
                        <a:pt x="6597" y="2156"/>
                        <a:pt x="6883" y="2025"/>
                        <a:pt x="7169" y="1894"/>
                      </a:cubicBezTo>
                      <a:cubicBezTo>
                        <a:pt x="7442" y="1775"/>
                        <a:pt x="7740" y="1656"/>
                        <a:pt x="8062" y="1561"/>
                      </a:cubicBezTo>
                      <a:cubicBezTo>
                        <a:pt x="8371" y="1477"/>
                        <a:pt x="8693" y="1406"/>
                        <a:pt x="9038" y="1346"/>
                      </a:cubicBezTo>
                      <a:cubicBezTo>
                        <a:pt x="9371" y="1287"/>
                        <a:pt x="9728" y="1251"/>
                        <a:pt x="10086" y="1227"/>
                      </a:cubicBezTo>
                      <a:cubicBezTo>
                        <a:pt x="10443" y="1192"/>
                        <a:pt x="10800" y="1180"/>
                        <a:pt x="11157" y="1168"/>
                      </a:cubicBezTo>
                      <a:cubicBezTo>
                        <a:pt x="11324" y="1156"/>
                        <a:pt x="11496" y="1150"/>
                        <a:pt x="11669" y="1150"/>
                      </a:cubicBezTo>
                      <a:cubicBezTo>
                        <a:pt x="11842" y="1150"/>
                        <a:pt x="12014" y="1156"/>
                        <a:pt x="12181" y="1168"/>
                      </a:cubicBezTo>
                      <a:cubicBezTo>
                        <a:pt x="12526" y="1180"/>
                        <a:pt x="12836" y="1203"/>
                        <a:pt x="13157" y="1239"/>
                      </a:cubicBezTo>
                      <a:cubicBezTo>
                        <a:pt x="13443" y="1287"/>
                        <a:pt x="13717" y="1311"/>
                        <a:pt x="13991" y="1370"/>
                      </a:cubicBezTo>
                      <a:cubicBezTo>
                        <a:pt x="14277" y="1418"/>
                        <a:pt x="14550" y="1489"/>
                        <a:pt x="14824" y="1584"/>
                      </a:cubicBezTo>
                      <a:cubicBezTo>
                        <a:pt x="15110" y="1668"/>
                        <a:pt x="15396" y="1763"/>
                        <a:pt x="15658" y="1882"/>
                      </a:cubicBezTo>
                      <a:cubicBezTo>
                        <a:pt x="15932" y="1977"/>
                        <a:pt x="16193" y="2096"/>
                        <a:pt x="16467" y="2251"/>
                      </a:cubicBezTo>
                      <a:cubicBezTo>
                        <a:pt x="16717" y="2394"/>
                        <a:pt x="16967" y="2561"/>
                        <a:pt x="17229" y="2739"/>
                      </a:cubicBezTo>
                      <a:cubicBezTo>
                        <a:pt x="17467" y="2918"/>
                        <a:pt x="17706" y="3132"/>
                        <a:pt x="17920" y="3347"/>
                      </a:cubicBezTo>
                      <a:cubicBezTo>
                        <a:pt x="18122" y="3549"/>
                        <a:pt x="18301" y="3739"/>
                        <a:pt x="18456" y="3942"/>
                      </a:cubicBezTo>
                      <a:cubicBezTo>
                        <a:pt x="18622" y="4156"/>
                        <a:pt x="18789" y="4382"/>
                        <a:pt x="18932" y="4597"/>
                      </a:cubicBezTo>
                      <a:cubicBezTo>
                        <a:pt x="19134" y="4894"/>
                        <a:pt x="19313" y="5192"/>
                        <a:pt x="19468" y="5490"/>
                      </a:cubicBezTo>
                      <a:cubicBezTo>
                        <a:pt x="19634" y="5811"/>
                        <a:pt x="19801" y="6109"/>
                        <a:pt x="19932" y="6406"/>
                      </a:cubicBezTo>
                      <a:cubicBezTo>
                        <a:pt x="20063" y="6716"/>
                        <a:pt x="20206" y="7014"/>
                        <a:pt x="20313" y="7311"/>
                      </a:cubicBezTo>
                      <a:cubicBezTo>
                        <a:pt x="20408" y="7609"/>
                        <a:pt x="20504" y="7907"/>
                        <a:pt x="20575" y="8204"/>
                      </a:cubicBezTo>
                      <a:cubicBezTo>
                        <a:pt x="20646" y="8490"/>
                        <a:pt x="20694" y="8788"/>
                        <a:pt x="20742" y="9062"/>
                      </a:cubicBezTo>
                      <a:cubicBezTo>
                        <a:pt x="20777" y="9347"/>
                        <a:pt x="20801" y="9645"/>
                        <a:pt x="20813" y="9931"/>
                      </a:cubicBezTo>
                      <a:cubicBezTo>
                        <a:pt x="20825" y="10216"/>
                        <a:pt x="20825" y="10514"/>
                        <a:pt x="20813" y="10788"/>
                      </a:cubicBezTo>
                      <a:cubicBezTo>
                        <a:pt x="20801" y="11074"/>
                        <a:pt x="20789" y="11371"/>
                        <a:pt x="20754" y="11657"/>
                      </a:cubicBezTo>
                      <a:cubicBezTo>
                        <a:pt x="20742" y="11853"/>
                        <a:pt x="20853" y="12015"/>
                        <a:pt x="21032" y="12015"/>
                      </a:cubicBezTo>
                      <a:cubicBezTo>
                        <a:pt x="21038" y="12015"/>
                        <a:pt x="21045" y="12015"/>
                        <a:pt x="21051" y="12014"/>
                      </a:cubicBezTo>
                      <a:lnTo>
                        <a:pt x="21742" y="11979"/>
                      </a:lnTo>
                      <a:cubicBezTo>
                        <a:pt x="21932" y="11967"/>
                        <a:pt x="22111" y="11788"/>
                        <a:pt x="22194" y="11621"/>
                      </a:cubicBezTo>
                      <a:cubicBezTo>
                        <a:pt x="22218" y="11348"/>
                        <a:pt x="22230" y="11050"/>
                        <a:pt x="22230" y="10764"/>
                      </a:cubicBezTo>
                      <a:cubicBezTo>
                        <a:pt x="22230" y="10466"/>
                        <a:pt x="22218" y="10181"/>
                        <a:pt x="22194" y="9895"/>
                      </a:cubicBezTo>
                      <a:cubicBezTo>
                        <a:pt x="22170" y="9621"/>
                        <a:pt x="22135" y="9323"/>
                        <a:pt x="22099" y="9050"/>
                      </a:cubicBezTo>
                      <a:cubicBezTo>
                        <a:pt x="22051" y="8788"/>
                        <a:pt x="21992" y="8502"/>
                        <a:pt x="21908" y="8216"/>
                      </a:cubicBezTo>
                      <a:cubicBezTo>
                        <a:pt x="21837" y="7930"/>
                        <a:pt x="21754" y="7657"/>
                        <a:pt x="21658" y="7371"/>
                      </a:cubicBezTo>
                      <a:cubicBezTo>
                        <a:pt x="21575" y="7085"/>
                        <a:pt x="21468" y="6799"/>
                        <a:pt x="21349" y="6502"/>
                      </a:cubicBezTo>
                      <a:cubicBezTo>
                        <a:pt x="21230" y="6228"/>
                        <a:pt x="21111" y="5930"/>
                        <a:pt x="20980" y="5644"/>
                      </a:cubicBezTo>
                      <a:cubicBezTo>
                        <a:pt x="20837" y="5347"/>
                        <a:pt x="20706" y="5061"/>
                        <a:pt x="20539" y="4775"/>
                      </a:cubicBezTo>
                      <a:cubicBezTo>
                        <a:pt x="20384" y="4501"/>
                        <a:pt x="20218" y="4204"/>
                        <a:pt x="20039" y="3930"/>
                      </a:cubicBezTo>
                      <a:cubicBezTo>
                        <a:pt x="19861" y="3644"/>
                        <a:pt x="19670" y="3382"/>
                        <a:pt x="19468" y="3144"/>
                      </a:cubicBezTo>
                      <a:cubicBezTo>
                        <a:pt x="19277" y="2882"/>
                        <a:pt x="19075" y="2668"/>
                        <a:pt x="18849" y="2454"/>
                      </a:cubicBezTo>
                      <a:cubicBezTo>
                        <a:pt x="18622" y="2227"/>
                        <a:pt x="18384" y="2037"/>
                        <a:pt x="18146" y="1858"/>
                      </a:cubicBezTo>
                      <a:cubicBezTo>
                        <a:pt x="17944" y="1704"/>
                        <a:pt x="17729" y="1561"/>
                        <a:pt x="17503" y="1430"/>
                      </a:cubicBezTo>
                      <a:cubicBezTo>
                        <a:pt x="17289" y="1311"/>
                        <a:pt x="17063" y="1192"/>
                        <a:pt x="16836" y="1084"/>
                      </a:cubicBezTo>
                      <a:cubicBezTo>
                        <a:pt x="16539" y="942"/>
                        <a:pt x="16229" y="822"/>
                        <a:pt x="15920" y="715"/>
                      </a:cubicBezTo>
                      <a:cubicBezTo>
                        <a:pt x="15598" y="596"/>
                        <a:pt x="15289" y="513"/>
                        <a:pt x="14967" y="430"/>
                      </a:cubicBezTo>
                      <a:cubicBezTo>
                        <a:pt x="14634" y="358"/>
                        <a:pt x="14312" y="287"/>
                        <a:pt x="13979" y="239"/>
                      </a:cubicBezTo>
                      <a:cubicBezTo>
                        <a:pt x="13657" y="180"/>
                        <a:pt x="13324" y="132"/>
                        <a:pt x="12979" y="108"/>
                      </a:cubicBezTo>
                      <a:cubicBezTo>
                        <a:pt x="12681" y="72"/>
                        <a:pt x="12372" y="60"/>
                        <a:pt x="12062" y="49"/>
                      </a:cubicBezTo>
                      <a:cubicBezTo>
                        <a:pt x="11752" y="37"/>
                        <a:pt x="11419" y="13"/>
                        <a:pt x="11098" y="13"/>
                      </a:cubicBezTo>
                      <a:cubicBezTo>
                        <a:pt x="10764" y="1"/>
                        <a:pt x="10419" y="1"/>
                        <a:pt x="100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7341981" y="2527077"/>
                  <a:ext cx="682792" cy="38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0225" extrusionOk="0">
                      <a:moveTo>
                        <a:pt x="9652" y="0"/>
                      </a:moveTo>
                      <a:cubicBezTo>
                        <a:pt x="9495" y="0"/>
                        <a:pt x="9335" y="3"/>
                        <a:pt x="9168" y="9"/>
                      </a:cubicBezTo>
                      <a:cubicBezTo>
                        <a:pt x="8858" y="33"/>
                        <a:pt x="8525" y="57"/>
                        <a:pt x="8204" y="93"/>
                      </a:cubicBezTo>
                      <a:cubicBezTo>
                        <a:pt x="7882" y="116"/>
                        <a:pt x="7561" y="164"/>
                        <a:pt x="7251" y="224"/>
                      </a:cubicBezTo>
                      <a:cubicBezTo>
                        <a:pt x="6953" y="283"/>
                        <a:pt x="6644" y="354"/>
                        <a:pt x="6358" y="450"/>
                      </a:cubicBezTo>
                      <a:cubicBezTo>
                        <a:pt x="6072" y="533"/>
                        <a:pt x="5787" y="640"/>
                        <a:pt x="5525" y="759"/>
                      </a:cubicBezTo>
                      <a:cubicBezTo>
                        <a:pt x="5251" y="878"/>
                        <a:pt x="4989" y="1009"/>
                        <a:pt x="4739" y="1164"/>
                      </a:cubicBezTo>
                      <a:cubicBezTo>
                        <a:pt x="4477" y="1307"/>
                        <a:pt x="4227" y="1462"/>
                        <a:pt x="3977" y="1640"/>
                      </a:cubicBezTo>
                      <a:cubicBezTo>
                        <a:pt x="3727" y="1795"/>
                        <a:pt x="3465" y="1998"/>
                        <a:pt x="3227" y="2188"/>
                      </a:cubicBezTo>
                      <a:cubicBezTo>
                        <a:pt x="2977" y="2390"/>
                        <a:pt x="2739" y="2605"/>
                        <a:pt x="2524" y="2831"/>
                      </a:cubicBezTo>
                      <a:cubicBezTo>
                        <a:pt x="2274" y="3045"/>
                        <a:pt x="2072" y="3283"/>
                        <a:pt x="1869" y="3545"/>
                      </a:cubicBezTo>
                      <a:cubicBezTo>
                        <a:pt x="1667" y="3795"/>
                        <a:pt x="1477" y="4045"/>
                        <a:pt x="1310" y="4319"/>
                      </a:cubicBezTo>
                      <a:cubicBezTo>
                        <a:pt x="1143" y="4581"/>
                        <a:pt x="1000" y="4855"/>
                        <a:pt x="869" y="5129"/>
                      </a:cubicBezTo>
                      <a:cubicBezTo>
                        <a:pt x="750" y="5415"/>
                        <a:pt x="631" y="5700"/>
                        <a:pt x="524" y="5998"/>
                      </a:cubicBezTo>
                      <a:cubicBezTo>
                        <a:pt x="417" y="6284"/>
                        <a:pt x="334" y="6581"/>
                        <a:pt x="262" y="6879"/>
                      </a:cubicBezTo>
                      <a:cubicBezTo>
                        <a:pt x="179" y="7177"/>
                        <a:pt x="119" y="7474"/>
                        <a:pt x="83" y="7772"/>
                      </a:cubicBezTo>
                      <a:cubicBezTo>
                        <a:pt x="48" y="8082"/>
                        <a:pt x="24" y="8379"/>
                        <a:pt x="0" y="8677"/>
                      </a:cubicBezTo>
                      <a:cubicBezTo>
                        <a:pt x="0" y="8975"/>
                        <a:pt x="0" y="9284"/>
                        <a:pt x="24" y="9582"/>
                      </a:cubicBezTo>
                      <a:cubicBezTo>
                        <a:pt x="24" y="9796"/>
                        <a:pt x="203" y="9975"/>
                        <a:pt x="405" y="9975"/>
                      </a:cubicBezTo>
                      <a:lnTo>
                        <a:pt x="1131" y="9951"/>
                      </a:lnTo>
                      <a:cubicBezTo>
                        <a:pt x="1334" y="9951"/>
                        <a:pt x="1477" y="9772"/>
                        <a:pt x="1465" y="9558"/>
                      </a:cubicBezTo>
                      <a:cubicBezTo>
                        <a:pt x="1429" y="9213"/>
                        <a:pt x="1429" y="8856"/>
                        <a:pt x="1453" y="8510"/>
                      </a:cubicBezTo>
                      <a:cubicBezTo>
                        <a:pt x="1465" y="8153"/>
                        <a:pt x="1512" y="7808"/>
                        <a:pt x="1572" y="7474"/>
                      </a:cubicBezTo>
                      <a:cubicBezTo>
                        <a:pt x="1631" y="7129"/>
                        <a:pt x="1715" y="6784"/>
                        <a:pt x="1834" y="6462"/>
                      </a:cubicBezTo>
                      <a:cubicBezTo>
                        <a:pt x="1941" y="6117"/>
                        <a:pt x="2084" y="5808"/>
                        <a:pt x="2262" y="5486"/>
                      </a:cubicBezTo>
                      <a:cubicBezTo>
                        <a:pt x="2429" y="5177"/>
                        <a:pt x="2631" y="4879"/>
                        <a:pt x="2858" y="4593"/>
                      </a:cubicBezTo>
                      <a:cubicBezTo>
                        <a:pt x="3084" y="4319"/>
                        <a:pt x="3334" y="4057"/>
                        <a:pt x="3584" y="3807"/>
                      </a:cubicBezTo>
                      <a:cubicBezTo>
                        <a:pt x="3846" y="3569"/>
                        <a:pt x="4108" y="3331"/>
                        <a:pt x="4394" y="3129"/>
                      </a:cubicBezTo>
                      <a:cubicBezTo>
                        <a:pt x="4679" y="2902"/>
                        <a:pt x="4953" y="2724"/>
                        <a:pt x="5251" y="2545"/>
                      </a:cubicBezTo>
                      <a:cubicBezTo>
                        <a:pt x="5537" y="2379"/>
                        <a:pt x="5846" y="2212"/>
                        <a:pt x="6168" y="2081"/>
                      </a:cubicBezTo>
                      <a:cubicBezTo>
                        <a:pt x="6477" y="1950"/>
                        <a:pt x="6799" y="1831"/>
                        <a:pt x="7132" y="1724"/>
                      </a:cubicBezTo>
                      <a:cubicBezTo>
                        <a:pt x="7477" y="1617"/>
                        <a:pt x="7811" y="1545"/>
                        <a:pt x="8168" y="1486"/>
                      </a:cubicBezTo>
                      <a:cubicBezTo>
                        <a:pt x="8346" y="1462"/>
                        <a:pt x="8525" y="1426"/>
                        <a:pt x="8704" y="1414"/>
                      </a:cubicBezTo>
                      <a:lnTo>
                        <a:pt x="9239" y="1367"/>
                      </a:lnTo>
                      <a:lnTo>
                        <a:pt x="9775" y="1367"/>
                      </a:lnTo>
                      <a:cubicBezTo>
                        <a:pt x="9966" y="1367"/>
                        <a:pt x="10132" y="1378"/>
                        <a:pt x="10311" y="1414"/>
                      </a:cubicBezTo>
                      <a:cubicBezTo>
                        <a:pt x="10501" y="1438"/>
                        <a:pt x="10692" y="1474"/>
                        <a:pt x="10871" y="1521"/>
                      </a:cubicBezTo>
                      <a:cubicBezTo>
                        <a:pt x="11049" y="1557"/>
                        <a:pt x="11240" y="1605"/>
                        <a:pt x="11418" y="1664"/>
                      </a:cubicBezTo>
                      <a:cubicBezTo>
                        <a:pt x="11728" y="1759"/>
                        <a:pt x="12025" y="1855"/>
                        <a:pt x="12323" y="1998"/>
                      </a:cubicBezTo>
                      <a:cubicBezTo>
                        <a:pt x="12621" y="2129"/>
                        <a:pt x="12907" y="2295"/>
                        <a:pt x="13192" y="2450"/>
                      </a:cubicBezTo>
                      <a:cubicBezTo>
                        <a:pt x="13454" y="2617"/>
                        <a:pt x="13716" y="2795"/>
                        <a:pt x="13954" y="2986"/>
                      </a:cubicBezTo>
                      <a:cubicBezTo>
                        <a:pt x="14192" y="3188"/>
                        <a:pt x="14407" y="3379"/>
                        <a:pt x="14621" y="3605"/>
                      </a:cubicBezTo>
                      <a:cubicBezTo>
                        <a:pt x="14823" y="3819"/>
                        <a:pt x="15002" y="4045"/>
                        <a:pt x="15169" y="4284"/>
                      </a:cubicBezTo>
                      <a:cubicBezTo>
                        <a:pt x="15335" y="4522"/>
                        <a:pt x="15478" y="4772"/>
                        <a:pt x="15633" y="5034"/>
                      </a:cubicBezTo>
                      <a:cubicBezTo>
                        <a:pt x="15740" y="5224"/>
                        <a:pt x="15835" y="5415"/>
                        <a:pt x="15931" y="5605"/>
                      </a:cubicBezTo>
                      <a:cubicBezTo>
                        <a:pt x="16038" y="5819"/>
                        <a:pt x="16121" y="6010"/>
                        <a:pt x="16193" y="6224"/>
                      </a:cubicBezTo>
                      <a:cubicBezTo>
                        <a:pt x="16276" y="6427"/>
                        <a:pt x="16347" y="6617"/>
                        <a:pt x="16407" y="6831"/>
                      </a:cubicBezTo>
                      <a:cubicBezTo>
                        <a:pt x="16466" y="7046"/>
                        <a:pt x="16514" y="7236"/>
                        <a:pt x="16550" y="7439"/>
                      </a:cubicBezTo>
                      <a:cubicBezTo>
                        <a:pt x="16586" y="7641"/>
                        <a:pt x="16609" y="7843"/>
                        <a:pt x="16645" y="8058"/>
                      </a:cubicBezTo>
                      <a:cubicBezTo>
                        <a:pt x="16657" y="8248"/>
                        <a:pt x="16669" y="8451"/>
                        <a:pt x="16693" y="8665"/>
                      </a:cubicBezTo>
                      <a:lnTo>
                        <a:pt x="16693" y="9272"/>
                      </a:lnTo>
                      <a:cubicBezTo>
                        <a:pt x="16693" y="9463"/>
                        <a:pt x="16669" y="9677"/>
                        <a:pt x="16657" y="9868"/>
                      </a:cubicBezTo>
                      <a:cubicBezTo>
                        <a:pt x="16645" y="10082"/>
                        <a:pt x="16776" y="10225"/>
                        <a:pt x="16955" y="10225"/>
                      </a:cubicBezTo>
                      <a:lnTo>
                        <a:pt x="17609" y="10213"/>
                      </a:lnTo>
                      <a:cubicBezTo>
                        <a:pt x="17800" y="10189"/>
                        <a:pt x="17979" y="10022"/>
                        <a:pt x="18026" y="9820"/>
                      </a:cubicBezTo>
                      <a:cubicBezTo>
                        <a:pt x="18050" y="9618"/>
                        <a:pt x="18074" y="9403"/>
                        <a:pt x="18086" y="9201"/>
                      </a:cubicBezTo>
                      <a:cubicBezTo>
                        <a:pt x="18098" y="8986"/>
                        <a:pt x="18110" y="8784"/>
                        <a:pt x="18110" y="8570"/>
                      </a:cubicBezTo>
                      <a:cubicBezTo>
                        <a:pt x="18110" y="8367"/>
                        <a:pt x="18110" y="8141"/>
                        <a:pt x="18098" y="7927"/>
                      </a:cubicBezTo>
                      <a:cubicBezTo>
                        <a:pt x="18086" y="7724"/>
                        <a:pt x="18074" y="7498"/>
                        <a:pt x="18038" y="7296"/>
                      </a:cubicBezTo>
                      <a:cubicBezTo>
                        <a:pt x="18014" y="7081"/>
                        <a:pt x="17967" y="6855"/>
                        <a:pt x="17919" y="6653"/>
                      </a:cubicBezTo>
                      <a:cubicBezTo>
                        <a:pt x="17871" y="6427"/>
                        <a:pt x="17812" y="6224"/>
                        <a:pt x="17740" y="5998"/>
                      </a:cubicBezTo>
                      <a:cubicBezTo>
                        <a:pt x="17669" y="5784"/>
                        <a:pt x="17574" y="5569"/>
                        <a:pt x="17490" y="5343"/>
                      </a:cubicBezTo>
                      <a:cubicBezTo>
                        <a:pt x="17395" y="5117"/>
                        <a:pt x="17300" y="4915"/>
                        <a:pt x="17193" y="4688"/>
                      </a:cubicBezTo>
                      <a:cubicBezTo>
                        <a:pt x="17086" y="4486"/>
                        <a:pt x="16967" y="4260"/>
                        <a:pt x="16836" y="4034"/>
                      </a:cubicBezTo>
                      <a:cubicBezTo>
                        <a:pt x="16705" y="3819"/>
                        <a:pt x="16562" y="3605"/>
                        <a:pt x="16419" y="3391"/>
                      </a:cubicBezTo>
                      <a:cubicBezTo>
                        <a:pt x="16288" y="3188"/>
                        <a:pt x="16121" y="2974"/>
                        <a:pt x="15966" y="2783"/>
                      </a:cubicBezTo>
                      <a:cubicBezTo>
                        <a:pt x="15812" y="2593"/>
                        <a:pt x="15657" y="2390"/>
                        <a:pt x="15478" y="2212"/>
                      </a:cubicBezTo>
                      <a:cubicBezTo>
                        <a:pt x="15276" y="2009"/>
                        <a:pt x="15050" y="1819"/>
                        <a:pt x="14823" y="1640"/>
                      </a:cubicBezTo>
                      <a:cubicBezTo>
                        <a:pt x="14585" y="1462"/>
                        <a:pt x="14347" y="1295"/>
                        <a:pt x="14109" y="1140"/>
                      </a:cubicBezTo>
                      <a:cubicBezTo>
                        <a:pt x="13859" y="1009"/>
                        <a:pt x="13609" y="878"/>
                        <a:pt x="13347" y="759"/>
                      </a:cubicBezTo>
                      <a:cubicBezTo>
                        <a:pt x="13085" y="640"/>
                        <a:pt x="12835" y="533"/>
                        <a:pt x="12561" y="450"/>
                      </a:cubicBezTo>
                      <a:cubicBezTo>
                        <a:pt x="12311" y="354"/>
                        <a:pt x="12049" y="283"/>
                        <a:pt x="11787" y="224"/>
                      </a:cubicBezTo>
                      <a:cubicBezTo>
                        <a:pt x="11537" y="164"/>
                        <a:pt x="11287" y="116"/>
                        <a:pt x="11013" y="93"/>
                      </a:cubicBezTo>
                      <a:cubicBezTo>
                        <a:pt x="10716" y="57"/>
                        <a:pt x="10418" y="33"/>
                        <a:pt x="10109" y="9"/>
                      </a:cubicBezTo>
                      <a:cubicBezTo>
                        <a:pt x="9960" y="3"/>
                        <a:pt x="9808" y="0"/>
                        <a:pt x="96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7426363" y="2610892"/>
                  <a:ext cx="516713" cy="301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5" h="8002" extrusionOk="0">
                      <a:moveTo>
                        <a:pt x="7049" y="1"/>
                      </a:moveTo>
                      <a:cubicBezTo>
                        <a:pt x="6728" y="1"/>
                        <a:pt x="6394" y="25"/>
                        <a:pt x="6073" y="72"/>
                      </a:cubicBezTo>
                      <a:cubicBezTo>
                        <a:pt x="5739" y="120"/>
                        <a:pt x="5430" y="191"/>
                        <a:pt x="5132" y="275"/>
                      </a:cubicBezTo>
                      <a:cubicBezTo>
                        <a:pt x="4834" y="370"/>
                        <a:pt x="4537" y="489"/>
                        <a:pt x="4251" y="608"/>
                      </a:cubicBezTo>
                      <a:cubicBezTo>
                        <a:pt x="3977" y="727"/>
                        <a:pt x="3703" y="870"/>
                        <a:pt x="3441" y="1025"/>
                      </a:cubicBezTo>
                      <a:cubicBezTo>
                        <a:pt x="3168" y="1191"/>
                        <a:pt x="2918" y="1346"/>
                        <a:pt x="2668" y="1549"/>
                      </a:cubicBezTo>
                      <a:cubicBezTo>
                        <a:pt x="2429" y="1739"/>
                        <a:pt x="2167" y="1930"/>
                        <a:pt x="1953" y="2156"/>
                      </a:cubicBezTo>
                      <a:cubicBezTo>
                        <a:pt x="1727" y="2382"/>
                        <a:pt x="1501" y="2620"/>
                        <a:pt x="1310" y="2858"/>
                      </a:cubicBezTo>
                      <a:cubicBezTo>
                        <a:pt x="1120" y="3096"/>
                        <a:pt x="941" y="3358"/>
                        <a:pt x="786" y="3632"/>
                      </a:cubicBezTo>
                      <a:cubicBezTo>
                        <a:pt x="643" y="3894"/>
                        <a:pt x="501" y="4180"/>
                        <a:pt x="405" y="4477"/>
                      </a:cubicBezTo>
                      <a:cubicBezTo>
                        <a:pt x="298" y="4775"/>
                        <a:pt x="203" y="5073"/>
                        <a:pt x="143" y="5382"/>
                      </a:cubicBezTo>
                      <a:cubicBezTo>
                        <a:pt x="84" y="5680"/>
                        <a:pt x="48" y="5990"/>
                        <a:pt x="24" y="6311"/>
                      </a:cubicBezTo>
                      <a:cubicBezTo>
                        <a:pt x="1" y="6621"/>
                        <a:pt x="1" y="6930"/>
                        <a:pt x="12" y="7240"/>
                      </a:cubicBezTo>
                      <a:cubicBezTo>
                        <a:pt x="24" y="7478"/>
                        <a:pt x="239" y="7680"/>
                        <a:pt x="465" y="7680"/>
                      </a:cubicBezTo>
                      <a:lnTo>
                        <a:pt x="1251" y="7645"/>
                      </a:lnTo>
                      <a:cubicBezTo>
                        <a:pt x="1453" y="7633"/>
                        <a:pt x="1632" y="7466"/>
                        <a:pt x="1632" y="7240"/>
                      </a:cubicBezTo>
                      <a:cubicBezTo>
                        <a:pt x="1632" y="7002"/>
                        <a:pt x="1644" y="6752"/>
                        <a:pt x="1679" y="6513"/>
                      </a:cubicBezTo>
                      <a:cubicBezTo>
                        <a:pt x="1691" y="6275"/>
                        <a:pt x="1739" y="6037"/>
                        <a:pt x="1786" y="5799"/>
                      </a:cubicBezTo>
                      <a:cubicBezTo>
                        <a:pt x="1846" y="5561"/>
                        <a:pt x="1906" y="5335"/>
                        <a:pt x="1977" y="5120"/>
                      </a:cubicBezTo>
                      <a:cubicBezTo>
                        <a:pt x="2048" y="4894"/>
                        <a:pt x="2144" y="4680"/>
                        <a:pt x="2263" y="4477"/>
                      </a:cubicBezTo>
                      <a:cubicBezTo>
                        <a:pt x="2370" y="4263"/>
                        <a:pt x="2501" y="4061"/>
                        <a:pt x="2644" y="3882"/>
                      </a:cubicBezTo>
                      <a:cubicBezTo>
                        <a:pt x="2798" y="3692"/>
                        <a:pt x="2965" y="3513"/>
                        <a:pt x="3120" y="3346"/>
                      </a:cubicBezTo>
                      <a:cubicBezTo>
                        <a:pt x="3299" y="3180"/>
                        <a:pt x="3477" y="3037"/>
                        <a:pt x="3680" y="2882"/>
                      </a:cubicBezTo>
                      <a:cubicBezTo>
                        <a:pt x="3870" y="2739"/>
                        <a:pt x="4072" y="2596"/>
                        <a:pt x="4287" y="2477"/>
                      </a:cubicBezTo>
                      <a:cubicBezTo>
                        <a:pt x="4489" y="2358"/>
                        <a:pt x="4715" y="2239"/>
                        <a:pt x="4942" y="2156"/>
                      </a:cubicBezTo>
                      <a:cubicBezTo>
                        <a:pt x="5168" y="2049"/>
                        <a:pt x="5406" y="1977"/>
                        <a:pt x="5644" y="1906"/>
                      </a:cubicBezTo>
                      <a:cubicBezTo>
                        <a:pt x="5882" y="1846"/>
                        <a:pt x="6144" y="1787"/>
                        <a:pt x="6418" y="1751"/>
                      </a:cubicBezTo>
                      <a:cubicBezTo>
                        <a:pt x="6612" y="1734"/>
                        <a:pt x="6811" y="1717"/>
                        <a:pt x="7017" y="1717"/>
                      </a:cubicBezTo>
                      <a:cubicBezTo>
                        <a:pt x="7102" y="1717"/>
                        <a:pt x="7188" y="1720"/>
                        <a:pt x="7275" y="1727"/>
                      </a:cubicBezTo>
                      <a:cubicBezTo>
                        <a:pt x="7573" y="1739"/>
                        <a:pt x="7871" y="1763"/>
                        <a:pt x="8156" y="1822"/>
                      </a:cubicBezTo>
                      <a:cubicBezTo>
                        <a:pt x="8442" y="1882"/>
                        <a:pt x="8716" y="1941"/>
                        <a:pt x="8978" y="2037"/>
                      </a:cubicBezTo>
                      <a:cubicBezTo>
                        <a:pt x="9275" y="2144"/>
                        <a:pt x="9549" y="2263"/>
                        <a:pt x="9787" y="2406"/>
                      </a:cubicBezTo>
                      <a:cubicBezTo>
                        <a:pt x="10026" y="2561"/>
                        <a:pt x="10240" y="2715"/>
                        <a:pt x="10430" y="2894"/>
                      </a:cubicBezTo>
                      <a:cubicBezTo>
                        <a:pt x="10621" y="3096"/>
                        <a:pt x="10788" y="3287"/>
                        <a:pt x="10919" y="3513"/>
                      </a:cubicBezTo>
                      <a:cubicBezTo>
                        <a:pt x="11050" y="3727"/>
                        <a:pt x="11192" y="3966"/>
                        <a:pt x="11311" y="4227"/>
                      </a:cubicBezTo>
                      <a:cubicBezTo>
                        <a:pt x="11431" y="4477"/>
                        <a:pt x="11550" y="4728"/>
                        <a:pt x="11645" y="5013"/>
                      </a:cubicBezTo>
                      <a:cubicBezTo>
                        <a:pt x="11764" y="5299"/>
                        <a:pt x="11871" y="5573"/>
                        <a:pt x="11942" y="5859"/>
                      </a:cubicBezTo>
                      <a:cubicBezTo>
                        <a:pt x="12050" y="6144"/>
                        <a:pt x="12133" y="6442"/>
                        <a:pt x="12204" y="6728"/>
                      </a:cubicBezTo>
                      <a:cubicBezTo>
                        <a:pt x="12264" y="7002"/>
                        <a:pt x="12323" y="7299"/>
                        <a:pt x="12347" y="7585"/>
                      </a:cubicBezTo>
                      <a:cubicBezTo>
                        <a:pt x="12371" y="7787"/>
                        <a:pt x="12526" y="7954"/>
                        <a:pt x="12704" y="7966"/>
                      </a:cubicBezTo>
                      <a:lnTo>
                        <a:pt x="13359" y="8002"/>
                      </a:lnTo>
                      <a:cubicBezTo>
                        <a:pt x="13562" y="8002"/>
                        <a:pt x="13705" y="7823"/>
                        <a:pt x="13657" y="7597"/>
                      </a:cubicBezTo>
                      <a:cubicBezTo>
                        <a:pt x="13645" y="7228"/>
                        <a:pt x="13633" y="6871"/>
                        <a:pt x="13586" y="6502"/>
                      </a:cubicBezTo>
                      <a:cubicBezTo>
                        <a:pt x="13550" y="6132"/>
                        <a:pt x="13490" y="5775"/>
                        <a:pt x="13407" y="5394"/>
                      </a:cubicBezTo>
                      <a:cubicBezTo>
                        <a:pt x="13312" y="5037"/>
                        <a:pt x="13193" y="4680"/>
                        <a:pt x="13050" y="4323"/>
                      </a:cubicBezTo>
                      <a:cubicBezTo>
                        <a:pt x="12978" y="4144"/>
                        <a:pt x="12895" y="3989"/>
                        <a:pt x="12824" y="3811"/>
                      </a:cubicBezTo>
                      <a:cubicBezTo>
                        <a:pt x="12752" y="3632"/>
                        <a:pt x="12681" y="3465"/>
                        <a:pt x="12585" y="3299"/>
                      </a:cubicBezTo>
                      <a:cubicBezTo>
                        <a:pt x="12490" y="3096"/>
                        <a:pt x="12359" y="2882"/>
                        <a:pt x="12228" y="2680"/>
                      </a:cubicBezTo>
                      <a:cubicBezTo>
                        <a:pt x="12109" y="2477"/>
                        <a:pt x="11966" y="2287"/>
                        <a:pt x="11812" y="2108"/>
                      </a:cubicBezTo>
                      <a:cubicBezTo>
                        <a:pt x="11669" y="1930"/>
                        <a:pt x="11490" y="1751"/>
                        <a:pt x="11300" y="1584"/>
                      </a:cubicBezTo>
                      <a:cubicBezTo>
                        <a:pt x="11085" y="1430"/>
                        <a:pt x="10883" y="1263"/>
                        <a:pt x="10657" y="1108"/>
                      </a:cubicBezTo>
                      <a:cubicBezTo>
                        <a:pt x="10418" y="953"/>
                        <a:pt x="10180" y="810"/>
                        <a:pt x="9907" y="679"/>
                      </a:cubicBezTo>
                      <a:cubicBezTo>
                        <a:pt x="9645" y="548"/>
                        <a:pt x="9359" y="441"/>
                        <a:pt x="9073" y="334"/>
                      </a:cubicBezTo>
                      <a:cubicBezTo>
                        <a:pt x="8716" y="215"/>
                        <a:pt x="8383" y="132"/>
                        <a:pt x="8049" y="72"/>
                      </a:cubicBezTo>
                      <a:cubicBezTo>
                        <a:pt x="7728" y="25"/>
                        <a:pt x="7382" y="1"/>
                        <a:pt x="70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521527" y="2713108"/>
                  <a:ext cx="342037" cy="19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2" h="5161" extrusionOk="0">
                      <a:moveTo>
                        <a:pt x="4539" y="0"/>
                      </a:moveTo>
                      <a:cubicBezTo>
                        <a:pt x="4247" y="0"/>
                        <a:pt x="3977" y="18"/>
                        <a:pt x="3727" y="64"/>
                      </a:cubicBezTo>
                      <a:cubicBezTo>
                        <a:pt x="3394" y="123"/>
                        <a:pt x="3084" y="219"/>
                        <a:pt x="2799" y="326"/>
                      </a:cubicBezTo>
                      <a:cubicBezTo>
                        <a:pt x="2525" y="421"/>
                        <a:pt x="2251" y="552"/>
                        <a:pt x="2001" y="719"/>
                      </a:cubicBezTo>
                      <a:cubicBezTo>
                        <a:pt x="1751" y="874"/>
                        <a:pt x="1525" y="1064"/>
                        <a:pt x="1310" y="1255"/>
                      </a:cubicBezTo>
                      <a:cubicBezTo>
                        <a:pt x="1108" y="1469"/>
                        <a:pt x="929" y="1671"/>
                        <a:pt x="763" y="1909"/>
                      </a:cubicBezTo>
                      <a:cubicBezTo>
                        <a:pt x="596" y="2147"/>
                        <a:pt x="465" y="2409"/>
                        <a:pt x="358" y="2671"/>
                      </a:cubicBezTo>
                      <a:cubicBezTo>
                        <a:pt x="263" y="2945"/>
                        <a:pt x="179" y="3219"/>
                        <a:pt x="120" y="3505"/>
                      </a:cubicBezTo>
                      <a:cubicBezTo>
                        <a:pt x="60" y="3791"/>
                        <a:pt x="36" y="4100"/>
                        <a:pt x="24" y="4398"/>
                      </a:cubicBezTo>
                      <a:cubicBezTo>
                        <a:pt x="1" y="4672"/>
                        <a:pt x="203" y="4874"/>
                        <a:pt x="441" y="4874"/>
                      </a:cubicBezTo>
                      <a:lnTo>
                        <a:pt x="1215" y="4874"/>
                      </a:lnTo>
                      <a:cubicBezTo>
                        <a:pt x="1406" y="4874"/>
                        <a:pt x="1572" y="4707"/>
                        <a:pt x="1584" y="4505"/>
                      </a:cubicBezTo>
                      <a:cubicBezTo>
                        <a:pt x="1608" y="4136"/>
                        <a:pt x="1715" y="3779"/>
                        <a:pt x="1870" y="3445"/>
                      </a:cubicBezTo>
                      <a:cubicBezTo>
                        <a:pt x="2013" y="3136"/>
                        <a:pt x="2227" y="2838"/>
                        <a:pt x="2477" y="2600"/>
                      </a:cubicBezTo>
                      <a:cubicBezTo>
                        <a:pt x="2727" y="2362"/>
                        <a:pt x="3037" y="2171"/>
                        <a:pt x="3382" y="2052"/>
                      </a:cubicBezTo>
                      <a:cubicBezTo>
                        <a:pt x="3561" y="1993"/>
                        <a:pt x="3739" y="1945"/>
                        <a:pt x="3954" y="1909"/>
                      </a:cubicBezTo>
                      <a:cubicBezTo>
                        <a:pt x="4156" y="1886"/>
                        <a:pt x="4382" y="1874"/>
                        <a:pt x="4608" y="1874"/>
                      </a:cubicBezTo>
                      <a:cubicBezTo>
                        <a:pt x="4846" y="1874"/>
                        <a:pt x="5049" y="1897"/>
                        <a:pt x="5263" y="1933"/>
                      </a:cubicBezTo>
                      <a:cubicBezTo>
                        <a:pt x="5466" y="1969"/>
                        <a:pt x="5644" y="2017"/>
                        <a:pt x="5811" y="2088"/>
                      </a:cubicBezTo>
                      <a:cubicBezTo>
                        <a:pt x="5954" y="2171"/>
                        <a:pt x="6109" y="2255"/>
                        <a:pt x="6240" y="2362"/>
                      </a:cubicBezTo>
                      <a:cubicBezTo>
                        <a:pt x="6370" y="2469"/>
                        <a:pt x="6490" y="2588"/>
                        <a:pt x="6597" y="2719"/>
                      </a:cubicBezTo>
                      <a:cubicBezTo>
                        <a:pt x="6823" y="2981"/>
                        <a:pt x="7002" y="3302"/>
                        <a:pt x="7144" y="3636"/>
                      </a:cubicBezTo>
                      <a:cubicBezTo>
                        <a:pt x="7299" y="3981"/>
                        <a:pt x="7418" y="4350"/>
                        <a:pt x="7466" y="4731"/>
                      </a:cubicBezTo>
                      <a:cubicBezTo>
                        <a:pt x="7490" y="4934"/>
                        <a:pt x="7668" y="5100"/>
                        <a:pt x="7883" y="5112"/>
                      </a:cubicBezTo>
                      <a:lnTo>
                        <a:pt x="8668" y="5160"/>
                      </a:lnTo>
                      <a:cubicBezTo>
                        <a:pt x="8675" y="5160"/>
                        <a:pt x="8682" y="5160"/>
                        <a:pt x="8689" y="5160"/>
                      </a:cubicBezTo>
                      <a:cubicBezTo>
                        <a:pt x="8916" y="5160"/>
                        <a:pt x="9072" y="4974"/>
                        <a:pt x="9026" y="4743"/>
                      </a:cubicBezTo>
                      <a:cubicBezTo>
                        <a:pt x="8990" y="4517"/>
                        <a:pt x="8954" y="4314"/>
                        <a:pt x="8895" y="4088"/>
                      </a:cubicBezTo>
                      <a:cubicBezTo>
                        <a:pt x="8847" y="3874"/>
                        <a:pt x="8776" y="3660"/>
                        <a:pt x="8692" y="3445"/>
                      </a:cubicBezTo>
                      <a:cubicBezTo>
                        <a:pt x="8621" y="3219"/>
                        <a:pt x="8537" y="3017"/>
                        <a:pt x="8454" y="2802"/>
                      </a:cubicBezTo>
                      <a:cubicBezTo>
                        <a:pt x="8383" y="2600"/>
                        <a:pt x="8299" y="2386"/>
                        <a:pt x="8204" y="2195"/>
                      </a:cubicBezTo>
                      <a:cubicBezTo>
                        <a:pt x="8097" y="2005"/>
                        <a:pt x="8014" y="1826"/>
                        <a:pt x="7906" y="1647"/>
                      </a:cubicBezTo>
                      <a:cubicBezTo>
                        <a:pt x="7799" y="1469"/>
                        <a:pt x="7704" y="1302"/>
                        <a:pt x="7585" y="1159"/>
                      </a:cubicBezTo>
                      <a:cubicBezTo>
                        <a:pt x="7466" y="1005"/>
                        <a:pt x="7347" y="874"/>
                        <a:pt x="7192" y="754"/>
                      </a:cubicBezTo>
                      <a:cubicBezTo>
                        <a:pt x="7049" y="635"/>
                        <a:pt x="6882" y="528"/>
                        <a:pt x="6704" y="445"/>
                      </a:cubicBezTo>
                      <a:cubicBezTo>
                        <a:pt x="6585" y="385"/>
                        <a:pt x="6454" y="326"/>
                        <a:pt x="6311" y="278"/>
                      </a:cubicBezTo>
                      <a:cubicBezTo>
                        <a:pt x="6168" y="219"/>
                        <a:pt x="6013" y="171"/>
                        <a:pt x="5859" y="147"/>
                      </a:cubicBezTo>
                      <a:cubicBezTo>
                        <a:pt x="5692" y="100"/>
                        <a:pt x="5525" y="88"/>
                        <a:pt x="5347" y="52"/>
                      </a:cubicBezTo>
                      <a:cubicBezTo>
                        <a:pt x="5168" y="28"/>
                        <a:pt x="4989" y="4"/>
                        <a:pt x="4799" y="4"/>
                      </a:cubicBezTo>
                      <a:cubicBezTo>
                        <a:pt x="4711" y="2"/>
                        <a:pt x="4624" y="0"/>
                        <a:pt x="45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4633221" y="4200939"/>
                  <a:ext cx="799519" cy="455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6" h="12087" extrusionOk="0">
                      <a:moveTo>
                        <a:pt x="9669" y="1"/>
                      </a:moveTo>
                      <a:cubicBezTo>
                        <a:pt x="9335" y="1"/>
                        <a:pt x="9026" y="13"/>
                        <a:pt x="8728" y="48"/>
                      </a:cubicBezTo>
                      <a:cubicBezTo>
                        <a:pt x="8419" y="72"/>
                        <a:pt x="8133" y="120"/>
                        <a:pt x="7847" y="179"/>
                      </a:cubicBezTo>
                      <a:cubicBezTo>
                        <a:pt x="7561" y="239"/>
                        <a:pt x="7299" y="310"/>
                        <a:pt x="7049" y="405"/>
                      </a:cubicBezTo>
                      <a:cubicBezTo>
                        <a:pt x="6775" y="489"/>
                        <a:pt x="6525" y="596"/>
                        <a:pt x="6287" y="715"/>
                      </a:cubicBezTo>
                      <a:cubicBezTo>
                        <a:pt x="6037" y="834"/>
                        <a:pt x="5799" y="953"/>
                        <a:pt x="5561" y="1108"/>
                      </a:cubicBezTo>
                      <a:cubicBezTo>
                        <a:pt x="5323" y="1251"/>
                        <a:pt x="5085" y="1406"/>
                        <a:pt x="4847" y="1560"/>
                      </a:cubicBezTo>
                      <a:cubicBezTo>
                        <a:pt x="4609" y="1727"/>
                        <a:pt x="4370" y="1906"/>
                        <a:pt x="4132" y="2084"/>
                      </a:cubicBezTo>
                      <a:cubicBezTo>
                        <a:pt x="3894" y="2263"/>
                        <a:pt x="3656" y="2453"/>
                        <a:pt x="3430" y="2668"/>
                      </a:cubicBezTo>
                      <a:cubicBezTo>
                        <a:pt x="3204" y="2870"/>
                        <a:pt x="2977" y="3084"/>
                        <a:pt x="2775" y="3311"/>
                      </a:cubicBezTo>
                      <a:cubicBezTo>
                        <a:pt x="2561" y="3525"/>
                        <a:pt x="2370" y="3763"/>
                        <a:pt x="2192" y="4001"/>
                      </a:cubicBezTo>
                      <a:cubicBezTo>
                        <a:pt x="2013" y="4239"/>
                        <a:pt x="1846" y="4501"/>
                        <a:pt x="1715" y="4751"/>
                      </a:cubicBezTo>
                      <a:cubicBezTo>
                        <a:pt x="1584" y="5013"/>
                        <a:pt x="1453" y="5275"/>
                        <a:pt x="1334" y="5537"/>
                      </a:cubicBezTo>
                      <a:cubicBezTo>
                        <a:pt x="1215" y="5787"/>
                        <a:pt x="1108" y="6073"/>
                        <a:pt x="1001" y="6347"/>
                      </a:cubicBezTo>
                      <a:cubicBezTo>
                        <a:pt x="894" y="6620"/>
                        <a:pt x="799" y="6894"/>
                        <a:pt x="703" y="7180"/>
                      </a:cubicBezTo>
                      <a:lnTo>
                        <a:pt x="441" y="8025"/>
                      </a:lnTo>
                      <a:cubicBezTo>
                        <a:pt x="346" y="8311"/>
                        <a:pt x="275" y="8585"/>
                        <a:pt x="203" y="8871"/>
                      </a:cubicBezTo>
                      <a:cubicBezTo>
                        <a:pt x="120" y="9156"/>
                        <a:pt x="60" y="9454"/>
                        <a:pt x="37" y="9740"/>
                      </a:cubicBezTo>
                      <a:cubicBezTo>
                        <a:pt x="1" y="10038"/>
                        <a:pt x="1" y="10335"/>
                        <a:pt x="1" y="10633"/>
                      </a:cubicBezTo>
                      <a:cubicBezTo>
                        <a:pt x="1" y="10931"/>
                        <a:pt x="37" y="11228"/>
                        <a:pt x="60" y="11538"/>
                      </a:cubicBezTo>
                      <a:cubicBezTo>
                        <a:pt x="84" y="11764"/>
                        <a:pt x="239" y="11943"/>
                        <a:pt x="406" y="11943"/>
                      </a:cubicBezTo>
                      <a:lnTo>
                        <a:pt x="989" y="11919"/>
                      </a:lnTo>
                      <a:cubicBezTo>
                        <a:pt x="1132" y="11919"/>
                        <a:pt x="1251" y="11740"/>
                        <a:pt x="1239" y="11538"/>
                      </a:cubicBezTo>
                      <a:cubicBezTo>
                        <a:pt x="1227" y="11204"/>
                        <a:pt x="1215" y="10883"/>
                        <a:pt x="1215" y="10550"/>
                      </a:cubicBezTo>
                      <a:cubicBezTo>
                        <a:pt x="1227" y="10228"/>
                        <a:pt x="1251" y="9918"/>
                        <a:pt x="1311" y="9585"/>
                      </a:cubicBezTo>
                      <a:cubicBezTo>
                        <a:pt x="1370" y="9264"/>
                        <a:pt x="1453" y="8942"/>
                        <a:pt x="1537" y="8621"/>
                      </a:cubicBezTo>
                      <a:cubicBezTo>
                        <a:pt x="1632" y="8311"/>
                        <a:pt x="1715" y="7978"/>
                        <a:pt x="1822" y="7668"/>
                      </a:cubicBezTo>
                      <a:cubicBezTo>
                        <a:pt x="1930" y="7359"/>
                        <a:pt x="2025" y="7037"/>
                        <a:pt x="2168" y="6740"/>
                      </a:cubicBezTo>
                      <a:cubicBezTo>
                        <a:pt x="2299" y="6442"/>
                        <a:pt x="2430" y="6144"/>
                        <a:pt x="2596" y="5847"/>
                      </a:cubicBezTo>
                      <a:cubicBezTo>
                        <a:pt x="2763" y="5549"/>
                        <a:pt x="2942" y="5275"/>
                        <a:pt x="3132" y="5001"/>
                      </a:cubicBezTo>
                      <a:cubicBezTo>
                        <a:pt x="3323" y="4739"/>
                        <a:pt x="3549" y="4477"/>
                        <a:pt x="3775" y="4227"/>
                      </a:cubicBezTo>
                      <a:cubicBezTo>
                        <a:pt x="3989" y="3977"/>
                        <a:pt x="4228" y="3751"/>
                        <a:pt x="4489" y="3525"/>
                      </a:cubicBezTo>
                      <a:cubicBezTo>
                        <a:pt x="4740" y="3311"/>
                        <a:pt x="4990" y="3108"/>
                        <a:pt x="5263" y="2918"/>
                      </a:cubicBezTo>
                      <a:cubicBezTo>
                        <a:pt x="5525" y="2727"/>
                        <a:pt x="5775" y="2549"/>
                        <a:pt x="6049" y="2382"/>
                      </a:cubicBezTo>
                      <a:cubicBezTo>
                        <a:pt x="6311" y="2215"/>
                        <a:pt x="6585" y="2072"/>
                        <a:pt x="6847" y="1941"/>
                      </a:cubicBezTo>
                      <a:cubicBezTo>
                        <a:pt x="7133" y="1822"/>
                        <a:pt x="7418" y="1703"/>
                        <a:pt x="7716" y="1608"/>
                      </a:cubicBezTo>
                      <a:cubicBezTo>
                        <a:pt x="8014" y="1525"/>
                        <a:pt x="8323" y="1441"/>
                        <a:pt x="8657" y="1382"/>
                      </a:cubicBezTo>
                      <a:cubicBezTo>
                        <a:pt x="8978" y="1322"/>
                        <a:pt x="9312" y="1298"/>
                        <a:pt x="9645" y="1263"/>
                      </a:cubicBezTo>
                      <a:cubicBezTo>
                        <a:pt x="9978" y="1239"/>
                        <a:pt x="10324" y="1227"/>
                        <a:pt x="10657" y="1203"/>
                      </a:cubicBezTo>
                      <a:cubicBezTo>
                        <a:pt x="10830" y="1197"/>
                        <a:pt x="10999" y="1194"/>
                        <a:pt x="11164" y="1194"/>
                      </a:cubicBezTo>
                      <a:cubicBezTo>
                        <a:pt x="11330" y="1194"/>
                        <a:pt x="11490" y="1197"/>
                        <a:pt x="11645" y="1203"/>
                      </a:cubicBezTo>
                      <a:cubicBezTo>
                        <a:pt x="11967" y="1227"/>
                        <a:pt x="12264" y="1251"/>
                        <a:pt x="12586" y="1286"/>
                      </a:cubicBezTo>
                      <a:cubicBezTo>
                        <a:pt x="12848" y="1322"/>
                        <a:pt x="13122" y="1358"/>
                        <a:pt x="13383" y="1417"/>
                      </a:cubicBezTo>
                      <a:cubicBezTo>
                        <a:pt x="13633" y="1465"/>
                        <a:pt x="13907" y="1537"/>
                        <a:pt x="14169" y="1620"/>
                      </a:cubicBezTo>
                      <a:cubicBezTo>
                        <a:pt x="14443" y="1715"/>
                        <a:pt x="14693" y="1798"/>
                        <a:pt x="14967" y="1918"/>
                      </a:cubicBezTo>
                      <a:cubicBezTo>
                        <a:pt x="15229" y="2037"/>
                        <a:pt x="15479" y="2156"/>
                        <a:pt x="15741" y="2310"/>
                      </a:cubicBezTo>
                      <a:cubicBezTo>
                        <a:pt x="15991" y="2453"/>
                        <a:pt x="16229" y="2620"/>
                        <a:pt x="16467" y="2799"/>
                      </a:cubicBezTo>
                      <a:cubicBezTo>
                        <a:pt x="16705" y="2977"/>
                        <a:pt x="16932" y="3191"/>
                        <a:pt x="17134" y="3406"/>
                      </a:cubicBezTo>
                      <a:cubicBezTo>
                        <a:pt x="17313" y="3608"/>
                        <a:pt x="17479" y="3799"/>
                        <a:pt x="17646" y="4001"/>
                      </a:cubicBezTo>
                      <a:cubicBezTo>
                        <a:pt x="17801" y="4215"/>
                        <a:pt x="17955" y="4442"/>
                        <a:pt x="18098" y="4656"/>
                      </a:cubicBezTo>
                      <a:cubicBezTo>
                        <a:pt x="18301" y="4942"/>
                        <a:pt x="18456" y="5239"/>
                        <a:pt x="18622" y="5549"/>
                      </a:cubicBezTo>
                      <a:cubicBezTo>
                        <a:pt x="18789" y="5847"/>
                        <a:pt x="18932" y="6168"/>
                        <a:pt x="19075" y="6466"/>
                      </a:cubicBezTo>
                      <a:cubicBezTo>
                        <a:pt x="19206" y="6763"/>
                        <a:pt x="19325" y="7073"/>
                        <a:pt x="19432" y="7371"/>
                      </a:cubicBezTo>
                      <a:cubicBezTo>
                        <a:pt x="19539" y="7668"/>
                        <a:pt x="19622" y="7966"/>
                        <a:pt x="19694" y="8264"/>
                      </a:cubicBezTo>
                      <a:cubicBezTo>
                        <a:pt x="19777" y="8561"/>
                        <a:pt x="19813" y="8859"/>
                        <a:pt x="19860" y="9145"/>
                      </a:cubicBezTo>
                      <a:cubicBezTo>
                        <a:pt x="19908" y="9418"/>
                        <a:pt x="19920" y="9716"/>
                        <a:pt x="19932" y="10002"/>
                      </a:cubicBezTo>
                      <a:cubicBezTo>
                        <a:pt x="19944" y="10288"/>
                        <a:pt x="19944" y="10585"/>
                        <a:pt x="19932" y="10871"/>
                      </a:cubicBezTo>
                      <a:cubicBezTo>
                        <a:pt x="19932" y="11145"/>
                        <a:pt x="19920" y="11431"/>
                        <a:pt x="19884" y="11728"/>
                      </a:cubicBezTo>
                      <a:cubicBezTo>
                        <a:pt x="19873" y="11935"/>
                        <a:pt x="19983" y="12086"/>
                        <a:pt x="20151" y="12086"/>
                      </a:cubicBezTo>
                      <a:cubicBezTo>
                        <a:pt x="20157" y="12086"/>
                        <a:pt x="20164" y="12086"/>
                        <a:pt x="20170" y="12085"/>
                      </a:cubicBezTo>
                      <a:lnTo>
                        <a:pt x="20825" y="12062"/>
                      </a:lnTo>
                      <a:cubicBezTo>
                        <a:pt x="21003" y="12062"/>
                        <a:pt x="21182" y="11883"/>
                        <a:pt x="21170" y="11681"/>
                      </a:cubicBezTo>
                      <a:cubicBezTo>
                        <a:pt x="21182" y="11383"/>
                        <a:pt x="21206" y="11085"/>
                        <a:pt x="21206" y="10811"/>
                      </a:cubicBezTo>
                      <a:cubicBezTo>
                        <a:pt x="21206" y="10514"/>
                        <a:pt x="21182" y="10228"/>
                        <a:pt x="21170" y="9942"/>
                      </a:cubicBezTo>
                      <a:cubicBezTo>
                        <a:pt x="21158" y="9657"/>
                        <a:pt x="21123" y="9383"/>
                        <a:pt x="21087" y="9097"/>
                      </a:cubicBezTo>
                      <a:cubicBezTo>
                        <a:pt x="21039" y="8811"/>
                        <a:pt x="20992" y="8525"/>
                        <a:pt x="20920" y="8252"/>
                      </a:cubicBezTo>
                      <a:cubicBezTo>
                        <a:pt x="20861" y="7966"/>
                        <a:pt x="20765" y="7680"/>
                        <a:pt x="20682" y="7394"/>
                      </a:cubicBezTo>
                      <a:cubicBezTo>
                        <a:pt x="20587" y="7121"/>
                        <a:pt x="20491" y="6835"/>
                        <a:pt x="20384" y="6537"/>
                      </a:cubicBezTo>
                      <a:cubicBezTo>
                        <a:pt x="20265" y="6239"/>
                        <a:pt x="20158" y="5942"/>
                        <a:pt x="20027" y="5656"/>
                      </a:cubicBezTo>
                      <a:cubicBezTo>
                        <a:pt x="19896" y="5370"/>
                        <a:pt x="19753" y="5073"/>
                        <a:pt x="19610" y="4799"/>
                      </a:cubicBezTo>
                      <a:cubicBezTo>
                        <a:pt x="19456" y="4513"/>
                        <a:pt x="19301" y="4227"/>
                        <a:pt x="19134" y="3942"/>
                      </a:cubicBezTo>
                      <a:cubicBezTo>
                        <a:pt x="18967" y="3668"/>
                        <a:pt x="18789" y="3406"/>
                        <a:pt x="18598" y="3156"/>
                      </a:cubicBezTo>
                      <a:cubicBezTo>
                        <a:pt x="18408" y="2918"/>
                        <a:pt x="18205" y="2680"/>
                        <a:pt x="18003" y="2477"/>
                      </a:cubicBezTo>
                      <a:cubicBezTo>
                        <a:pt x="17789" y="2263"/>
                        <a:pt x="17586" y="2060"/>
                        <a:pt x="17348" y="1882"/>
                      </a:cubicBezTo>
                      <a:cubicBezTo>
                        <a:pt x="17158" y="1715"/>
                        <a:pt x="16943" y="1584"/>
                        <a:pt x="16741" y="1441"/>
                      </a:cubicBezTo>
                      <a:cubicBezTo>
                        <a:pt x="16527" y="1310"/>
                        <a:pt x="16324" y="1191"/>
                        <a:pt x="16098" y="1084"/>
                      </a:cubicBezTo>
                      <a:cubicBezTo>
                        <a:pt x="15812" y="953"/>
                        <a:pt x="15515" y="822"/>
                        <a:pt x="15217" y="715"/>
                      </a:cubicBezTo>
                      <a:cubicBezTo>
                        <a:pt x="14919" y="608"/>
                        <a:pt x="14622" y="513"/>
                        <a:pt x="14312" y="429"/>
                      </a:cubicBezTo>
                      <a:cubicBezTo>
                        <a:pt x="14003" y="358"/>
                        <a:pt x="13681" y="286"/>
                        <a:pt x="13372" y="239"/>
                      </a:cubicBezTo>
                      <a:cubicBezTo>
                        <a:pt x="13062" y="179"/>
                        <a:pt x="12752" y="132"/>
                        <a:pt x="12419" y="108"/>
                      </a:cubicBezTo>
                      <a:cubicBezTo>
                        <a:pt x="12133" y="72"/>
                        <a:pt x="11836" y="60"/>
                        <a:pt x="11538" y="48"/>
                      </a:cubicBezTo>
                      <a:cubicBezTo>
                        <a:pt x="11240" y="36"/>
                        <a:pt x="10931" y="13"/>
                        <a:pt x="10621" y="13"/>
                      </a:cubicBezTo>
                      <a:cubicBezTo>
                        <a:pt x="10300" y="1"/>
                        <a:pt x="9978" y="1"/>
                        <a:pt x="96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4707309" y="4270201"/>
                  <a:ext cx="653158" cy="389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4" h="10344" extrusionOk="0">
                      <a:moveTo>
                        <a:pt x="9231" y="0"/>
                      </a:moveTo>
                      <a:cubicBezTo>
                        <a:pt x="9082" y="0"/>
                        <a:pt x="8930" y="3"/>
                        <a:pt x="8775" y="9"/>
                      </a:cubicBezTo>
                      <a:cubicBezTo>
                        <a:pt x="8478" y="21"/>
                        <a:pt x="8156" y="57"/>
                        <a:pt x="7847" y="81"/>
                      </a:cubicBezTo>
                      <a:cubicBezTo>
                        <a:pt x="7537" y="116"/>
                        <a:pt x="7239" y="152"/>
                        <a:pt x="6942" y="211"/>
                      </a:cubicBezTo>
                      <a:cubicBezTo>
                        <a:pt x="6644" y="271"/>
                        <a:pt x="6358" y="354"/>
                        <a:pt x="6073" y="438"/>
                      </a:cubicBezTo>
                      <a:cubicBezTo>
                        <a:pt x="5799" y="533"/>
                        <a:pt x="5525" y="628"/>
                        <a:pt x="5275" y="747"/>
                      </a:cubicBezTo>
                      <a:cubicBezTo>
                        <a:pt x="5025" y="866"/>
                        <a:pt x="4763" y="1009"/>
                        <a:pt x="4525" y="1152"/>
                      </a:cubicBezTo>
                      <a:cubicBezTo>
                        <a:pt x="4275" y="1307"/>
                        <a:pt x="4037" y="1450"/>
                        <a:pt x="3798" y="1628"/>
                      </a:cubicBezTo>
                      <a:cubicBezTo>
                        <a:pt x="3548" y="1795"/>
                        <a:pt x="3322" y="1986"/>
                        <a:pt x="3084" y="2176"/>
                      </a:cubicBezTo>
                      <a:cubicBezTo>
                        <a:pt x="2846" y="2378"/>
                        <a:pt x="2620" y="2593"/>
                        <a:pt x="2405" y="2819"/>
                      </a:cubicBezTo>
                      <a:cubicBezTo>
                        <a:pt x="2179" y="3045"/>
                        <a:pt x="1965" y="3283"/>
                        <a:pt x="1774" y="3533"/>
                      </a:cubicBezTo>
                      <a:cubicBezTo>
                        <a:pt x="1584" y="3783"/>
                        <a:pt x="1405" y="4045"/>
                        <a:pt x="1239" y="4307"/>
                      </a:cubicBezTo>
                      <a:cubicBezTo>
                        <a:pt x="1096" y="4593"/>
                        <a:pt x="941" y="4855"/>
                        <a:pt x="822" y="5141"/>
                      </a:cubicBezTo>
                      <a:cubicBezTo>
                        <a:pt x="703" y="5426"/>
                        <a:pt x="596" y="5712"/>
                        <a:pt x="500" y="6010"/>
                      </a:cubicBezTo>
                      <a:cubicBezTo>
                        <a:pt x="393" y="6307"/>
                        <a:pt x="322" y="6605"/>
                        <a:pt x="238" y="6903"/>
                      </a:cubicBezTo>
                      <a:cubicBezTo>
                        <a:pt x="179" y="7200"/>
                        <a:pt x="119" y="7510"/>
                        <a:pt x="84" y="7808"/>
                      </a:cubicBezTo>
                      <a:cubicBezTo>
                        <a:pt x="36" y="8105"/>
                        <a:pt x="24" y="8415"/>
                        <a:pt x="0" y="8713"/>
                      </a:cubicBezTo>
                      <a:cubicBezTo>
                        <a:pt x="0" y="9010"/>
                        <a:pt x="0" y="9320"/>
                        <a:pt x="24" y="9617"/>
                      </a:cubicBezTo>
                      <a:cubicBezTo>
                        <a:pt x="36" y="9832"/>
                        <a:pt x="203" y="10010"/>
                        <a:pt x="393" y="10010"/>
                      </a:cubicBezTo>
                      <a:lnTo>
                        <a:pt x="1096" y="9998"/>
                      </a:lnTo>
                      <a:cubicBezTo>
                        <a:pt x="1286" y="9998"/>
                        <a:pt x="1417" y="9820"/>
                        <a:pt x="1405" y="9594"/>
                      </a:cubicBezTo>
                      <a:cubicBezTo>
                        <a:pt x="1370" y="9236"/>
                        <a:pt x="1370" y="8879"/>
                        <a:pt x="1393" y="8534"/>
                      </a:cubicBezTo>
                      <a:cubicBezTo>
                        <a:pt x="1417" y="8189"/>
                        <a:pt x="1453" y="7831"/>
                        <a:pt x="1512" y="7498"/>
                      </a:cubicBezTo>
                      <a:cubicBezTo>
                        <a:pt x="1572" y="7153"/>
                        <a:pt x="1655" y="6808"/>
                        <a:pt x="1762" y="6486"/>
                      </a:cubicBezTo>
                      <a:cubicBezTo>
                        <a:pt x="1870" y="6153"/>
                        <a:pt x="2013" y="5831"/>
                        <a:pt x="2179" y="5510"/>
                      </a:cubicBezTo>
                      <a:cubicBezTo>
                        <a:pt x="2358" y="5200"/>
                        <a:pt x="2548" y="4903"/>
                        <a:pt x="2763" y="4617"/>
                      </a:cubicBezTo>
                      <a:cubicBezTo>
                        <a:pt x="2977" y="4343"/>
                        <a:pt x="3203" y="4069"/>
                        <a:pt x="3453" y="3819"/>
                      </a:cubicBezTo>
                      <a:cubicBezTo>
                        <a:pt x="3715" y="3569"/>
                        <a:pt x="3965" y="3331"/>
                        <a:pt x="4227" y="3117"/>
                      </a:cubicBezTo>
                      <a:cubicBezTo>
                        <a:pt x="4489" y="2914"/>
                        <a:pt x="4763" y="2712"/>
                        <a:pt x="5049" y="2533"/>
                      </a:cubicBezTo>
                      <a:cubicBezTo>
                        <a:pt x="5334" y="2378"/>
                        <a:pt x="5632" y="2212"/>
                        <a:pt x="5930" y="2081"/>
                      </a:cubicBezTo>
                      <a:cubicBezTo>
                        <a:pt x="6227" y="1938"/>
                        <a:pt x="6537" y="1819"/>
                        <a:pt x="6846" y="1724"/>
                      </a:cubicBezTo>
                      <a:cubicBezTo>
                        <a:pt x="7168" y="1616"/>
                        <a:pt x="7489" y="1545"/>
                        <a:pt x="7835" y="1485"/>
                      </a:cubicBezTo>
                      <a:cubicBezTo>
                        <a:pt x="8001" y="1450"/>
                        <a:pt x="8180" y="1426"/>
                        <a:pt x="8335" y="1402"/>
                      </a:cubicBezTo>
                      <a:cubicBezTo>
                        <a:pt x="8501" y="1390"/>
                        <a:pt x="8680" y="1378"/>
                        <a:pt x="8847" y="1366"/>
                      </a:cubicBezTo>
                      <a:lnTo>
                        <a:pt x="9347" y="1366"/>
                      </a:lnTo>
                      <a:cubicBezTo>
                        <a:pt x="9525" y="1366"/>
                        <a:pt x="9692" y="1378"/>
                        <a:pt x="9871" y="1402"/>
                      </a:cubicBezTo>
                      <a:cubicBezTo>
                        <a:pt x="10049" y="1438"/>
                        <a:pt x="10216" y="1462"/>
                        <a:pt x="10395" y="1509"/>
                      </a:cubicBezTo>
                      <a:cubicBezTo>
                        <a:pt x="10573" y="1557"/>
                        <a:pt x="10740" y="1605"/>
                        <a:pt x="10918" y="1664"/>
                      </a:cubicBezTo>
                      <a:cubicBezTo>
                        <a:pt x="11216" y="1747"/>
                        <a:pt x="11490" y="1866"/>
                        <a:pt x="11776" y="1997"/>
                      </a:cubicBezTo>
                      <a:cubicBezTo>
                        <a:pt x="12073" y="2140"/>
                        <a:pt x="12347" y="2295"/>
                        <a:pt x="12609" y="2462"/>
                      </a:cubicBezTo>
                      <a:cubicBezTo>
                        <a:pt x="12883" y="2640"/>
                        <a:pt x="13121" y="2819"/>
                        <a:pt x="13335" y="3009"/>
                      </a:cubicBezTo>
                      <a:cubicBezTo>
                        <a:pt x="13573" y="3212"/>
                        <a:pt x="13788" y="3414"/>
                        <a:pt x="13978" y="3640"/>
                      </a:cubicBezTo>
                      <a:cubicBezTo>
                        <a:pt x="14169" y="3843"/>
                        <a:pt x="14335" y="4081"/>
                        <a:pt x="14502" y="4319"/>
                      </a:cubicBezTo>
                      <a:cubicBezTo>
                        <a:pt x="14669" y="4581"/>
                        <a:pt x="14812" y="4831"/>
                        <a:pt x="14943" y="5081"/>
                      </a:cubicBezTo>
                      <a:cubicBezTo>
                        <a:pt x="15038" y="5272"/>
                        <a:pt x="15145" y="5486"/>
                        <a:pt x="15228" y="5676"/>
                      </a:cubicBezTo>
                      <a:cubicBezTo>
                        <a:pt x="15324" y="5891"/>
                        <a:pt x="15407" y="6081"/>
                        <a:pt x="15478" y="6284"/>
                      </a:cubicBezTo>
                      <a:cubicBezTo>
                        <a:pt x="15562" y="6498"/>
                        <a:pt x="15633" y="6688"/>
                        <a:pt x="15693" y="6903"/>
                      </a:cubicBezTo>
                      <a:cubicBezTo>
                        <a:pt x="15752" y="7093"/>
                        <a:pt x="15800" y="7296"/>
                        <a:pt x="15836" y="7510"/>
                      </a:cubicBezTo>
                      <a:lnTo>
                        <a:pt x="15931" y="8129"/>
                      </a:lnTo>
                      <a:lnTo>
                        <a:pt x="15979" y="8760"/>
                      </a:lnTo>
                      <a:lnTo>
                        <a:pt x="15979" y="9367"/>
                      </a:lnTo>
                      <a:cubicBezTo>
                        <a:pt x="15979" y="9582"/>
                        <a:pt x="15955" y="9784"/>
                        <a:pt x="15943" y="9986"/>
                      </a:cubicBezTo>
                      <a:cubicBezTo>
                        <a:pt x="15931" y="10189"/>
                        <a:pt x="16050" y="10344"/>
                        <a:pt x="16229" y="10344"/>
                      </a:cubicBezTo>
                      <a:lnTo>
                        <a:pt x="16848" y="10320"/>
                      </a:lnTo>
                      <a:cubicBezTo>
                        <a:pt x="17038" y="10308"/>
                        <a:pt x="17217" y="10129"/>
                        <a:pt x="17253" y="9903"/>
                      </a:cubicBezTo>
                      <a:cubicBezTo>
                        <a:pt x="17264" y="9677"/>
                        <a:pt x="17288" y="9475"/>
                        <a:pt x="17300" y="9260"/>
                      </a:cubicBezTo>
                      <a:cubicBezTo>
                        <a:pt x="17312" y="9058"/>
                        <a:pt x="17324" y="8832"/>
                        <a:pt x="17324" y="8629"/>
                      </a:cubicBezTo>
                      <a:cubicBezTo>
                        <a:pt x="17324" y="8415"/>
                        <a:pt x="17324" y="8189"/>
                        <a:pt x="17312" y="7986"/>
                      </a:cubicBezTo>
                      <a:cubicBezTo>
                        <a:pt x="17300" y="7772"/>
                        <a:pt x="17288" y="7558"/>
                        <a:pt x="17253" y="7343"/>
                      </a:cubicBezTo>
                      <a:cubicBezTo>
                        <a:pt x="17229" y="7141"/>
                        <a:pt x="17181" y="6915"/>
                        <a:pt x="17133" y="6700"/>
                      </a:cubicBezTo>
                      <a:cubicBezTo>
                        <a:pt x="17086" y="6486"/>
                        <a:pt x="17026" y="6272"/>
                        <a:pt x="16955" y="6046"/>
                      </a:cubicBezTo>
                      <a:cubicBezTo>
                        <a:pt x="16883" y="5831"/>
                        <a:pt x="16812" y="5605"/>
                        <a:pt x="16717" y="5379"/>
                      </a:cubicBezTo>
                      <a:cubicBezTo>
                        <a:pt x="16645" y="5153"/>
                        <a:pt x="16538" y="4950"/>
                        <a:pt x="16431" y="4724"/>
                      </a:cubicBezTo>
                      <a:cubicBezTo>
                        <a:pt x="16336" y="4522"/>
                        <a:pt x="16217" y="4295"/>
                        <a:pt x="16098" y="4069"/>
                      </a:cubicBezTo>
                      <a:cubicBezTo>
                        <a:pt x="15955" y="3843"/>
                        <a:pt x="15824" y="3629"/>
                        <a:pt x="15693" y="3414"/>
                      </a:cubicBezTo>
                      <a:cubicBezTo>
                        <a:pt x="15562" y="3212"/>
                        <a:pt x="15407" y="2998"/>
                        <a:pt x="15264" y="2807"/>
                      </a:cubicBezTo>
                      <a:cubicBezTo>
                        <a:pt x="15109" y="2617"/>
                        <a:pt x="14967" y="2414"/>
                        <a:pt x="14800" y="2236"/>
                      </a:cubicBezTo>
                      <a:cubicBezTo>
                        <a:pt x="14609" y="2021"/>
                        <a:pt x="14395" y="1819"/>
                        <a:pt x="14169" y="1640"/>
                      </a:cubicBezTo>
                      <a:cubicBezTo>
                        <a:pt x="13954" y="1462"/>
                        <a:pt x="13728" y="1307"/>
                        <a:pt x="13490" y="1152"/>
                      </a:cubicBezTo>
                      <a:cubicBezTo>
                        <a:pt x="13252" y="1009"/>
                        <a:pt x="13014" y="866"/>
                        <a:pt x="12764" y="747"/>
                      </a:cubicBezTo>
                      <a:cubicBezTo>
                        <a:pt x="12526" y="628"/>
                        <a:pt x="12264" y="533"/>
                        <a:pt x="12014" y="438"/>
                      </a:cubicBezTo>
                      <a:cubicBezTo>
                        <a:pt x="11764" y="354"/>
                        <a:pt x="11526" y="271"/>
                        <a:pt x="11276" y="211"/>
                      </a:cubicBezTo>
                      <a:cubicBezTo>
                        <a:pt x="11014" y="152"/>
                        <a:pt x="10776" y="116"/>
                        <a:pt x="10525" y="81"/>
                      </a:cubicBezTo>
                      <a:cubicBezTo>
                        <a:pt x="10240" y="57"/>
                        <a:pt x="9966" y="21"/>
                        <a:pt x="9668" y="9"/>
                      </a:cubicBezTo>
                      <a:cubicBezTo>
                        <a:pt x="9525" y="3"/>
                        <a:pt x="9379" y="0"/>
                        <a:pt x="92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4789014" y="4356279"/>
                  <a:ext cx="493375" cy="30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6" h="8061" extrusionOk="0">
                      <a:moveTo>
                        <a:pt x="6751" y="0"/>
                      </a:moveTo>
                      <a:cubicBezTo>
                        <a:pt x="6442" y="24"/>
                        <a:pt x="6132" y="48"/>
                        <a:pt x="5811" y="95"/>
                      </a:cubicBezTo>
                      <a:cubicBezTo>
                        <a:pt x="5513" y="143"/>
                        <a:pt x="5203" y="214"/>
                        <a:pt x="4918" y="298"/>
                      </a:cubicBezTo>
                      <a:cubicBezTo>
                        <a:pt x="4644" y="393"/>
                        <a:pt x="4358" y="512"/>
                        <a:pt x="4084" y="631"/>
                      </a:cubicBezTo>
                      <a:cubicBezTo>
                        <a:pt x="3822" y="750"/>
                        <a:pt x="3548" y="893"/>
                        <a:pt x="3298" y="1048"/>
                      </a:cubicBezTo>
                      <a:cubicBezTo>
                        <a:pt x="3048" y="1215"/>
                        <a:pt x="2798" y="1369"/>
                        <a:pt x="2560" y="1572"/>
                      </a:cubicBezTo>
                      <a:cubicBezTo>
                        <a:pt x="2322" y="1762"/>
                        <a:pt x="2096" y="1953"/>
                        <a:pt x="1870" y="2179"/>
                      </a:cubicBezTo>
                      <a:cubicBezTo>
                        <a:pt x="1667" y="2405"/>
                        <a:pt x="1453" y="2620"/>
                        <a:pt x="1262" y="2881"/>
                      </a:cubicBezTo>
                      <a:cubicBezTo>
                        <a:pt x="1072" y="3120"/>
                        <a:pt x="905" y="3382"/>
                        <a:pt x="750" y="3655"/>
                      </a:cubicBezTo>
                      <a:cubicBezTo>
                        <a:pt x="608" y="3917"/>
                        <a:pt x="488" y="4203"/>
                        <a:pt x="381" y="4501"/>
                      </a:cubicBezTo>
                      <a:cubicBezTo>
                        <a:pt x="274" y="4798"/>
                        <a:pt x="203" y="5096"/>
                        <a:pt x="143" y="5406"/>
                      </a:cubicBezTo>
                      <a:cubicBezTo>
                        <a:pt x="84" y="5715"/>
                        <a:pt x="36" y="6037"/>
                        <a:pt x="24" y="6346"/>
                      </a:cubicBezTo>
                      <a:cubicBezTo>
                        <a:pt x="0" y="6668"/>
                        <a:pt x="0" y="6989"/>
                        <a:pt x="12" y="7299"/>
                      </a:cubicBezTo>
                      <a:cubicBezTo>
                        <a:pt x="12" y="7537"/>
                        <a:pt x="203" y="7727"/>
                        <a:pt x="429" y="7727"/>
                      </a:cubicBezTo>
                      <a:lnTo>
                        <a:pt x="1191" y="7703"/>
                      </a:lnTo>
                      <a:cubicBezTo>
                        <a:pt x="1393" y="7703"/>
                        <a:pt x="1560" y="7525"/>
                        <a:pt x="1560" y="7299"/>
                      </a:cubicBezTo>
                      <a:cubicBezTo>
                        <a:pt x="1560" y="7049"/>
                        <a:pt x="1572" y="6787"/>
                        <a:pt x="1608" y="6549"/>
                      </a:cubicBezTo>
                      <a:cubicBezTo>
                        <a:pt x="1631" y="6299"/>
                        <a:pt x="1667" y="6060"/>
                        <a:pt x="1703" y="5822"/>
                      </a:cubicBezTo>
                      <a:cubicBezTo>
                        <a:pt x="1751" y="5596"/>
                        <a:pt x="1810" y="5358"/>
                        <a:pt x="1881" y="5144"/>
                      </a:cubicBezTo>
                      <a:cubicBezTo>
                        <a:pt x="1965" y="4917"/>
                        <a:pt x="2048" y="4703"/>
                        <a:pt x="2155" y="4501"/>
                      </a:cubicBezTo>
                      <a:cubicBezTo>
                        <a:pt x="2262" y="4286"/>
                        <a:pt x="2393" y="4096"/>
                        <a:pt x="2524" y="3905"/>
                      </a:cubicBezTo>
                      <a:cubicBezTo>
                        <a:pt x="2655" y="3715"/>
                        <a:pt x="2810" y="3536"/>
                        <a:pt x="2977" y="3370"/>
                      </a:cubicBezTo>
                      <a:cubicBezTo>
                        <a:pt x="3132" y="3191"/>
                        <a:pt x="3310" y="3036"/>
                        <a:pt x="3489" y="2893"/>
                      </a:cubicBezTo>
                      <a:cubicBezTo>
                        <a:pt x="3691" y="2739"/>
                        <a:pt x="3870" y="2608"/>
                        <a:pt x="4072" y="2489"/>
                      </a:cubicBezTo>
                      <a:cubicBezTo>
                        <a:pt x="4287" y="2370"/>
                        <a:pt x="4489" y="2250"/>
                        <a:pt x="4703" y="2167"/>
                      </a:cubicBezTo>
                      <a:cubicBezTo>
                        <a:pt x="4906" y="2060"/>
                        <a:pt x="5132" y="1989"/>
                        <a:pt x="5370" y="1905"/>
                      </a:cubicBezTo>
                      <a:cubicBezTo>
                        <a:pt x="5608" y="1846"/>
                        <a:pt x="5846" y="1786"/>
                        <a:pt x="6120" y="1762"/>
                      </a:cubicBezTo>
                      <a:cubicBezTo>
                        <a:pt x="6308" y="1735"/>
                        <a:pt x="6509" y="1722"/>
                        <a:pt x="6718" y="1722"/>
                      </a:cubicBezTo>
                      <a:cubicBezTo>
                        <a:pt x="6788" y="1722"/>
                        <a:pt x="6858" y="1724"/>
                        <a:pt x="6930" y="1727"/>
                      </a:cubicBezTo>
                      <a:cubicBezTo>
                        <a:pt x="7227" y="1750"/>
                        <a:pt x="7513" y="1774"/>
                        <a:pt x="7787" y="1834"/>
                      </a:cubicBezTo>
                      <a:cubicBezTo>
                        <a:pt x="8049" y="1893"/>
                        <a:pt x="8299" y="1953"/>
                        <a:pt x="8561" y="2048"/>
                      </a:cubicBezTo>
                      <a:cubicBezTo>
                        <a:pt x="8859" y="2167"/>
                        <a:pt x="9109" y="2286"/>
                        <a:pt x="9347" y="2429"/>
                      </a:cubicBezTo>
                      <a:cubicBezTo>
                        <a:pt x="9573" y="2584"/>
                        <a:pt x="9775" y="2739"/>
                        <a:pt x="9954" y="2917"/>
                      </a:cubicBezTo>
                      <a:cubicBezTo>
                        <a:pt x="10133" y="3120"/>
                        <a:pt x="10275" y="3310"/>
                        <a:pt x="10418" y="3536"/>
                      </a:cubicBezTo>
                      <a:cubicBezTo>
                        <a:pt x="10549" y="3751"/>
                        <a:pt x="10668" y="3989"/>
                        <a:pt x="10787" y="4251"/>
                      </a:cubicBezTo>
                      <a:cubicBezTo>
                        <a:pt x="10895" y="4501"/>
                        <a:pt x="11014" y="4763"/>
                        <a:pt x="11109" y="5048"/>
                      </a:cubicBezTo>
                      <a:cubicBezTo>
                        <a:pt x="11216" y="5322"/>
                        <a:pt x="11323" y="5620"/>
                        <a:pt x="11395" y="5894"/>
                      </a:cubicBezTo>
                      <a:cubicBezTo>
                        <a:pt x="11502" y="6191"/>
                        <a:pt x="11561" y="6489"/>
                        <a:pt x="11633" y="6775"/>
                      </a:cubicBezTo>
                      <a:cubicBezTo>
                        <a:pt x="11704" y="7061"/>
                        <a:pt x="11752" y="7358"/>
                        <a:pt x="11787" y="7632"/>
                      </a:cubicBezTo>
                      <a:cubicBezTo>
                        <a:pt x="11799" y="7846"/>
                        <a:pt x="11966" y="8013"/>
                        <a:pt x="12133" y="8025"/>
                      </a:cubicBezTo>
                      <a:lnTo>
                        <a:pt x="12752" y="8061"/>
                      </a:lnTo>
                      <a:cubicBezTo>
                        <a:pt x="12942" y="8061"/>
                        <a:pt x="13085" y="7882"/>
                        <a:pt x="13073" y="7668"/>
                      </a:cubicBezTo>
                      <a:cubicBezTo>
                        <a:pt x="13073" y="7311"/>
                        <a:pt x="13061" y="6941"/>
                        <a:pt x="13014" y="6560"/>
                      </a:cubicBezTo>
                      <a:cubicBezTo>
                        <a:pt x="12978" y="6203"/>
                        <a:pt x="12930" y="5834"/>
                        <a:pt x="12835" y="5465"/>
                      </a:cubicBezTo>
                      <a:cubicBezTo>
                        <a:pt x="12752" y="5096"/>
                        <a:pt x="12645" y="4739"/>
                        <a:pt x="12502" y="4382"/>
                      </a:cubicBezTo>
                      <a:cubicBezTo>
                        <a:pt x="12442" y="4203"/>
                        <a:pt x="12359" y="4036"/>
                        <a:pt x="12288" y="3858"/>
                      </a:cubicBezTo>
                      <a:cubicBezTo>
                        <a:pt x="12216" y="3691"/>
                        <a:pt x="12121" y="3512"/>
                        <a:pt x="12049" y="3358"/>
                      </a:cubicBezTo>
                      <a:cubicBezTo>
                        <a:pt x="11942" y="3132"/>
                        <a:pt x="11823" y="2917"/>
                        <a:pt x="11704" y="2715"/>
                      </a:cubicBezTo>
                      <a:cubicBezTo>
                        <a:pt x="11585" y="2500"/>
                        <a:pt x="11454" y="2310"/>
                        <a:pt x="11311" y="2131"/>
                      </a:cubicBezTo>
                      <a:cubicBezTo>
                        <a:pt x="11156" y="1953"/>
                        <a:pt x="10978" y="1774"/>
                        <a:pt x="10799" y="1608"/>
                      </a:cubicBezTo>
                      <a:cubicBezTo>
                        <a:pt x="10609" y="1429"/>
                        <a:pt x="10394" y="1274"/>
                        <a:pt x="10192" y="1119"/>
                      </a:cubicBezTo>
                      <a:cubicBezTo>
                        <a:pt x="9966" y="953"/>
                        <a:pt x="9728" y="822"/>
                        <a:pt x="9478" y="691"/>
                      </a:cubicBezTo>
                      <a:cubicBezTo>
                        <a:pt x="9228" y="560"/>
                        <a:pt x="8954" y="453"/>
                        <a:pt x="8692" y="345"/>
                      </a:cubicBezTo>
                      <a:cubicBezTo>
                        <a:pt x="8347" y="226"/>
                        <a:pt x="8013" y="143"/>
                        <a:pt x="7704" y="84"/>
                      </a:cubicBezTo>
                      <a:cubicBezTo>
                        <a:pt x="7394" y="36"/>
                        <a:pt x="7061" y="0"/>
                        <a:pt x="67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4879692" y="4461171"/>
                  <a:ext cx="326730" cy="193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138" extrusionOk="0">
                      <a:moveTo>
                        <a:pt x="4322" y="0"/>
                      </a:moveTo>
                      <a:cubicBezTo>
                        <a:pt x="4050" y="0"/>
                        <a:pt x="3788" y="18"/>
                        <a:pt x="3548" y="64"/>
                      </a:cubicBezTo>
                      <a:cubicBezTo>
                        <a:pt x="3227" y="123"/>
                        <a:pt x="2929" y="195"/>
                        <a:pt x="2667" y="314"/>
                      </a:cubicBezTo>
                      <a:cubicBezTo>
                        <a:pt x="2394" y="421"/>
                        <a:pt x="2143" y="552"/>
                        <a:pt x="1905" y="719"/>
                      </a:cubicBezTo>
                      <a:cubicBezTo>
                        <a:pt x="1667" y="885"/>
                        <a:pt x="1441" y="1064"/>
                        <a:pt x="1251" y="1266"/>
                      </a:cubicBezTo>
                      <a:cubicBezTo>
                        <a:pt x="1060" y="1457"/>
                        <a:pt x="881" y="1683"/>
                        <a:pt x="727" y="1921"/>
                      </a:cubicBezTo>
                      <a:cubicBezTo>
                        <a:pt x="584" y="2159"/>
                        <a:pt x="453" y="2421"/>
                        <a:pt x="346" y="2683"/>
                      </a:cubicBezTo>
                      <a:cubicBezTo>
                        <a:pt x="238" y="2957"/>
                        <a:pt x="155" y="3231"/>
                        <a:pt x="108" y="3528"/>
                      </a:cubicBezTo>
                      <a:cubicBezTo>
                        <a:pt x="60" y="3814"/>
                        <a:pt x="36" y="4112"/>
                        <a:pt x="24" y="4421"/>
                      </a:cubicBezTo>
                      <a:cubicBezTo>
                        <a:pt x="0" y="4695"/>
                        <a:pt x="203" y="4898"/>
                        <a:pt x="417" y="4898"/>
                      </a:cubicBezTo>
                      <a:lnTo>
                        <a:pt x="1167" y="4898"/>
                      </a:lnTo>
                      <a:cubicBezTo>
                        <a:pt x="1346" y="4898"/>
                        <a:pt x="1512" y="4743"/>
                        <a:pt x="1524" y="4529"/>
                      </a:cubicBezTo>
                      <a:cubicBezTo>
                        <a:pt x="1548" y="4148"/>
                        <a:pt x="1643" y="3790"/>
                        <a:pt x="1786" y="3457"/>
                      </a:cubicBezTo>
                      <a:cubicBezTo>
                        <a:pt x="1929" y="3136"/>
                        <a:pt x="2132" y="2838"/>
                        <a:pt x="2370" y="2600"/>
                      </a:cubicBezTo>
                      <a:cubicBezTo>
                        <a:pt x="2608" y="2338"/>
                        <a:pt x="2905" y="2147"/>
                        <a:pt x="3239" y="2028"/>
                      </a:cubicBezTo>
                      <a:cubicBezTo>
                        <a:pt x="3394" y="1969"/>
                        <a:pt x="3572" y="1921"/>
                        <a:pt x="3775" y="1897"/>
                      </a:cubicBezTo>
                      <a:cubicBezTo>
                        <a:pt x="3965" y="1862"/>
                        <a:pt x="4168" y="1850"/>
                        <a:pt x="4394" y="1850"/>
                      </a:cubicBezTo>
                      <a:cubicBezTo>
                        <a:pt x="4620" y="1850"/>
                        <a:pt x="4822" y="1885"/>
                        <a:pt x="5025" y="1909"/>
                      </a:cubicBezTo>
                      <a:cubicBezTo>
                        <a:pt x="5215" y="1957"/>
                        <a:pt x="5394" y="2004"/>
                        <a:pt x="5537" y="2076"/>
                      </a:cubicBezTo>
                      <a:cubicBezTo>
                        <a:pt x="5692" y="2147"/>
                        <a:pt x="5834" y="2243"/>
                        <a:pt x="5953" y="2338"/>
                      </a:cubicBezTo>
                      <a:cubicBezTo>
                        <a:pt x="6073" y="2445"/>
                        <a:pt x="6192" y="2564"/>
                        <a:pt x="6299" y="2695"/>
                      </a:cubicBezTo>
                      <a:cubicBezTo>
                        <a:pt x="6513" y="2969"/>
                        <a:pt x="6692" y="3278"/>
                        <a:pt x="6823" y="3624"/>
                      </a:cubicBezTo>
                      <a:cubicBezTo>
                        <a:pt x="6966" y="3969"/>
                        <a:pt x="7073" y="4338"/>
                        <a:pt x="7120" y="4707"/>
                      </a:cubicBezTo>
                      <a:cubicBezTo>
                        <a:pt x="7144" y="4921"/>
                        <a:pt x="7311" y="5076"/>
                        <a:pt x="7525" y="5100"/>
                      </a:cubicBezTo>
                      <a:lnTo>
                        <a:pt x="8275" y="5136"/>
                      </a:lnTo>
                      <a:cubicBezTo>
                        <a:pt x="8287" y="5137"/>
                        <a:pt x="8300" y="5138"/>
                        <a:pt x="8311" y="5138"/>
                      </a:cubicBezTo>
                      <a:cubicBezTo>
                        <a:pt x="8519" y="5138"/>
                        <a:pt x="8666" y="4948"/>
                        <a:pt x="8620" y="4779"/>
                      </a:cubicBezTo>
                      <a:cubicBezTo>
                        <a:pt x="8585" y="4552"/>
                        <a:pt x="8549" y="4350"/>
                        <a:pt x="8490" y="4124"/>
                      </a:cubicBezTo>
                      <a:cubicBezTo>
                        <a:pt x="8430" y="3898"/>
                        <a:pt x="8370" y="3695"/>
                        <a:pt x="8287" y="3469"/>
                      </a:cubicBezTo>
                      <a:cubicBezTo>
                        <a:pt x="8216" y="3243"/>
                        <a:pt x="8144" y="3040"/>
                        <a:pt x="8073" y="2826"/>
                      </a:cubicBezTo>
                      <a:cubicBezTo>
                        <a:pt x="7978" y="2624"/>
                        <a:pt x="7906" y="2409"/>
                        <a:pt x="7811" y="2219"/>
                      </a:cubicBezTo>
                      <a:cubicBezTo>
                        <a:pt x="7728" y="2028"/>
                        <a:pt x="7632" y="1850"/>
                        <a:pt x="7537" y="1671"/>
                      </a:cubicBezTo>
                      <a:cubicBezTo>
                        <a:pt x="7442" y="1492"/>
                        <a:pt x="7335" y="1326"/>
                        <a:pt x="7216" y="1183"/>
                      </a:cubicBezTo>
                      <a:cubicBezTo>
                        <a:pt x="7120" y="1016"/>
                        <a:pt x="6977" y="885"/>
                        <a:pt x="6846" y="766"/>
                      </a:cubicBezTo>
                      <a:cubicBezTo>
                        <a:pt x="6715" y="623"/>
                        <a:pt x="6549" y="528"/>
                        <a:pt x="6382" y="433"/>
                      </a:cubicBezTo>
                      <a:cubicBezTo>
                        <a:pt x="6263" y="373"/>
                        <a:pt x="6144" y="314"/>
                        <a:pt x="6013" y="266"/>
                      </a:cubicBezTo>
                      <a:cubicBezTo>
                        <a:pt x="5870" y="207"/>
                        <a:pt x="5715" y="171"/>
                        <a:pt x="5572" y="135"/>
                      </a:cubicBezTo>
                      <a:cubicBezTo>
                        <a:pt x="5406" y="88"/>
                        <a:pt x="5239" y="76"/>
                        <a:pt x="5072" y="52"/>
                      </a:cubicBezTo>
                      <a:cubicBezTo>
                        <a:pt x="4918" y="16"/>
                        <a:pt x="4739" y="4"/>
                        <a:pt x="4560" y="4"/>
                      </a:cubicBezTo>
                      <a:cubicBezTo>
                        <a:pt x="4480" y="2"/>
                        <a:pt x="4400" y="0"/>
                        <a:pt x="43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4488702" y="1773678"/>
                  <a:ext cx="349276" cy="55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14825" extrusionOk="0">
                      <a:moveTo>
                        <a:pt x="0" y="1"/>
                      </a:moveTo>
                      <a:lnTo>
                        <a:pt x="0" y="3346"/>
                      </a:lnTo>
                      <a:cubicBezTo>
                        <a:pt x="60" y="3358"/>
                        <a:pt x="131" y="3394"/>
                        <a:pt x="214" y="3406"/>
                      </a:cubicBezTo>
                      <a:cubicBezTo>
                        <a:pt x="786" y="3596"/>
                        <a:pt x="1322" y="3846"/>
                        <a:pt x="1786" y="4132"/>
                      </a:cubicBezTo>
                      <a:cubicBezTo>
                        <a:pt x="2238" y="4418"/>
                        <a:pt x="2631" y="4727"/>
                        <a:pt x="3012" y="5073"/>
                      </a:cubicBezTo>
                      <a:cubicBezTo>
                        <a:pt x="3346" y="5418"/>
                        <a:pt x="3667" y="5799"/>
                        <a:pt x="3929" y="6228"/>
                      </a:cubicBezTo>
                      <a:cubicBezTo>
                        <a:pt x="4203" y="6644"/>
                        <a:pt x="4441" y="7109"/>
                        <a:pt x="4679" y="7585"/>
                      </a:cubicBezTo>
                      <a:cubicBezTo>
                        <a:pt x="4893" y="8061"/>
                        <a:pt x="5120" y="8585"/>
                        <a:pt x="5334" y="9109"/>
                      </a:cubicBezTo>
                      <a:cubicBezTo>
                        <a:pt x="5536" y="9621"/>
                        <a:pt x="5727" y="10180"/>
                        <a:pt x="5894" y="10728"/>
                      </a:cubicBezTo>
                      <a:cubicBezTo>
                        <a:pt x="6084" y="11276"/>
                        <a:pt x="6239" y="11824"/>
                        <a:pt x="6370" y="12383"/>
                      </a:cubicBezTo>
                      <a:cubicBezTo>
                        <a:pt x="6501" y="12931"/>
                        <a:pt x="6608" y="13478"/>
                        <a:pt x="6668" y="14026"/>
                      </a:cubicBezTo>
                      <a:cubicBezTo>
                        <a:pt x="6715" y="14431"/>
                        <a:pt x="7013" y="14729"/>
                        <a:pt x="7358" y="14764"/>
                      </a:cubicBezTo>
                      <a:lnTo>
                        <a:pt x="8608" y="14824"/>
                      </a:lnTo>
                      <a:cubicBezTo>
                        <a:pt x="8614" y="14824"/>
                        <a:pt x="8620" y="14824"/>
                        <a:pt x="8626" y="14824"/>
                      </a:cubicBezTo>
                      <a:cubicBezTo>
                        <a:pt x="8975" y="14824"/>
                        <a:pt x="9263" y="14472"/>
                        <a:pt x="9263" y="14062"/>
                      </a:cubicBezTo>
                      <a:cubicBezTo>
                        <a:pt x="9239" y="13371"/>
                        <a:pt x="9204" y="12681"/>
                        <a:pt x="9108" y="11966"/>
                      </a:cubicBezTo>
                      <a:cubicBezTo>
                        <a:pt x="9049" y="11264"/>
                        <a:pt x="8930" y="10550"/>
                        <a:pt x="8763" y="9859"/>
                      </a:cubicBezTo>
                      <a:cubicBezTo>
                        <a:pt x="8608" y="9168"/>
                        <a:pt x="8382" y="8478"/>
                        <a:pt x="8084" y="7811"/>
                      </a:cubicBezTo>
                      <a:cubicBezTo>
                        <a:pt x="7953" y="7478"/>
                        <a:pt x="7811" y="7132"/>
                        <a:pt x="7668" y="6811"/>
                      </a:cubicBezTo>
                      <a:cubicBezTo>
                        <a:pt x="7513" y="6490"/>
                        <a:pt x="7370" y="6156"/>
                        <a:pt x="7203" y="5847"/>
                      </a:cubicBezTo>
                      <a:cubicBezTo>
                        <a:pt x="7001" y="5430"/>
                        <a:pt x="6763" y="5025"/>
                        <a:pt x="6501" y="4632"/>
                      </a:cubicBezTo>
                      <a:cubicBezTo>
                        <a:pt x="6251" y="4251"/>
                        <a:pt x="5989" y="3894"/>
                        <a:pt x="5703" y="3537"/>
                      </a:cubicBezTo>
                      <a:cubicBezTo>
                        <a:pt x="5405" y="3192"/>
                        <a:pt x="5060" y="2870"/>
                        <a:pt x="4691" y="2537"/>
                      </a:cubicBezTo>
                      <a:cubicBezTo>
                        <a:pt x="4322" y="2215"/>
                        <a:pt x="3917" y="1918"/>
                        <a:pt x="3489" y="1620"/>
                      </a:cubicBezTo>
                      <a:cubicBezTo>
                        <a:pt x="3036" y="1322"/>
                        <a:pt x="2560" y="1048"/>
                        <a:pt x="2072" y="798"/>
                      </a:cubicBezTo>
                      <a:cubicBezTo>
                        <a:pt x="1560" y="560"/>
                        <a:pt x="1024" y="334"/>
                        <a:pt x="476" y="144"/>
                      </a:cubicBezTo>
                      <a:cubicBezTo>
                        <a:pt x="310" y="84"/>
                        <a:pt x="167" y="36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4487345" y="1603106"/>
                  <a:ext cx="504573" cy="7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3" h="19372" extrusionOk="0">
                      <a:moveTo>
                        <a:pt x="0" y="0"/>
                      </a:moveTo>
                      <a:lnTo>
                        <a:pt x="0" y="2822"/>
                      </a:lnTo>
                      <a:cubicBezTo>
                        <a:pt x="203" y="2870"/>
                        <a:pt x="381" y="2917"/>
                        <a:pt x="572" y="2977"/>
                      </a:cubicBezTo>
                      <a:cubicBezTo>
                        <a:pt x="1155" y="3155"/>
                        <a:pt x="1727" y="3358"/>
                        <a:pt x="2298" y="3608"/>
                      </a:cubicBezTo>
                      <a:cubicBezTo>
                        <a:pt x="2858" y="3870"/>
                        <a:pt x="3429" y="4167"/>
                        <a:pt x="3953" y="4477"/>
                      </a:cubicBezTo>
                      <a:cubicBezTo>
                        <a:pt x="4465" y="4798"/>
                        <a:pt x="4965" y="5144"/>
                        <a:pt x="5406" y="5513"/>
                      </a:cubicBezTo>
                      <a:cubicBezTo>
                        <a:pt x="5858" y="5894"/>
                        <a:pt x="6287" y="6275"/>
                        <a:pt x="6668" y="6692"/>
                      </a:cubicBezTo>
                      <a:cubicBezTo>
                        <a:pt x="7049" y="7108"/>
                        <a:pt x="7406" y="7537"/>
                        <a:pt x="7716" y="8001"/>
                      </a:cubicBezTo>
                      <a:cubicBezTo>
                        <a:pt x="8025" y="8466"/>
                        <a:pt x="8323" y="8942"/>
                        <a:pt x="8597" y="9430"/>
                      </a:cubicBezTo>
                      <a:cubicBezTo>
                        <a:pt x="8799" y="9799"/>
                        <a:pt x="8990" y="10180"/>
                        <a:pt x="9168" y="10549"/>
                      </a:cubicBezTo>
                      <a:cubicBezTo>
                        <a:pt x="9347" y="10930"/>
                        <a:pt x="9525" y="11311"/>
                        <a:pt x="9680" y="11704"/>
                      </a:cubicBezTo>
                      <a:cubicBezTo>
                        <a:pt x="9823" y="12097"/>
                        <a:pt x="9978" y="12478"/>
                        <a:pt x="10097" y="12871"/>
                      </a:cubicBezTo>
                      <a:cubicBezTo>
                        <a:pt x="10216" y="13252"/>
                        <a:pt x="10323" y="13645"/>
                        <a:pt x="10394" y="14026"/>
                      </a:cubicBezTo>
                      <a:cubicBezTo>
                        <a:pt x="10466" y="14419"/>
                        <a:pt x="10525" y="14824"/>
                        <a:pt x="10573" y="15205"/>
                      </a:cubicBezTo>
                      <a:cubicBezTo>
                        <a:pt x="10621" y="15597"/>
                        <a:pt x="10644" y="15990"/>
                        <a:pt x="10656" y="16383"/>
                      </a:cubicBezTo>
                      <a:cubicBezTo>
                        <a:pt x="10680" y="16764"/>
                        <a:pt x="10692" y="17157"/>
                        <a:pt x="10680" y="17538"/>
                      </a:cubicBezTo>
                      <a:cubicBezTo>
                        <a:pt x="10656" y="17931"/>
                        <a:pt x="10644" y="18312"/>
                        <a:pt x="10621" y="18693"/>
                      </a:cubicBezTo>
                      <a:cubicBezTo>
                        <a:pt x="10585" y="19074"/>
                        <a:pt x="10823" y="19372"/>
                        <a:pt x="11168" y="19372"/>
                      </a:cubicBezTo>
                      <a:lnTo>
                        <a:pt x="12430" y="19324"/>
                      </a:lnTo>
                      <a:cubicBezTo>
                        <a:pt x="12800" y="19312"/>
                        <a:pt x="13145" y="18967"/>
                        <a:pt x="13192" y="18586"/>
                      </a:cubicBezTo>
                      <a:cubicBezTo>
                        <a:pt x="13240" y="18181"/>
                        <a:pt x="13264" y="17776"/>
                        <a:pt x="13300" y="17383"/>
                      </a:cubicBezTo>
                      <a:cubicBezTo>
                        <a:pt x="13323" y="16979"/>
                        <a:pt x="13335" y="16574"/>
                        <a:pt x="13335" y="16169"/>
                      </a:cubicBezTo>
                      <a:cubicBezTo>
                        <a:pt x="13383" y="15740"/>
                        <a:pt x="13383" y="15336"/>
                        <a:pt x="13371" y="14943"/>
                      </a:cubicBezTo>
                      <a:cubicBezTo>
                        <a:pt x="13359" y="14538"/>
                        <a:pt x="13311" y="14121"/>
                        <a:pt x="13264" y="13716"/>
                      </a:cubicBezTo>
                      <a:cubicBezTo>
                        <a:pt x="13204" y="13311"/>
                        <a:pt x="13133" y="12895"/>
                        <a:pt x="13050" y="12502"/>
                      </a:cubicBezTo>
                      <a:cubicBezTo>
                        <a:pt x="12954" y="12097"/>
                        <a:pt x="12835" y="11680"/>
                        <a:pt x="12680" y="11264"/>
                      </a:cubicBezTo>
                      <a:cubicBezTo>
                        <a:pt x="12549" y="10847"/>
                        <a:pt x="12383" y="10430"/>
                        <a:pt x="12204" y="10002"/>
                      </a:cubicBezTo>
                      <a:cubicBezTo>
                        <a:pt x="12026" y="9585"/>
                        <a:pt x="11835" y="9168"/>
                        <a:pt x="11633" y="8751"/>
                      </a:cubicBezTo>
                      <a:cubicBezTo>
                        <a:pt x="11418" y="8335"/>
                        <a:pt x="11180" y="7918"/>
                        <a:pt x="10930" y="7501"/>
                      </a:cubicBezTo>
                      <a:cubicBezTo>
                        <a:pt x="10680" y="7084"/>
                        <a:pt x="10406" y="6668"/>
                        <a:pt x="10144" y="6263"/>
                      </a:cubicBezTo>
                      <a:cubicBezTo>
                        <a:pt x="9859" y="5858"/>
                        <a:pt x="9573" y="5477"/>
                        <a:pt x="9275" y="5096"/>
                      </a:cubicBezTo>
                      <a:cubicBezTo>
                        <a:pt x="8978" y="4727"/>
                        <a:pt x="8668" y="4370"/>
                        <a:pt x="8335" y="4025"/>
                      </a:cubicBezTo>
                      <a:cubicBezTo>
                        <a:pt x="7942" y="3632"/>
                        <a:pt x="7537" y="3239"/>
                        <a:pt x="7085" y="2917"/>
                      </a:cubicBezTo>
                      <a:cubicBezTo>
                        <a:pt x="6656" y="2572"/>
                        <a:pt x="6192" y="2262"/>
                        <a:pt x="5739" y="1989"/>
                      </a:cubicBezTo>
                      <a:cubicBezTo>
                        <a:pt x="5263" y="1703"/>
                        <a:pt x="4787" y="1453"/>
                        <a:pt x="4275" y="1250"/>
                      </a:cubicBezTo>
                      <a:cubicBezTo>
                        <a:pt x="3786" y="1024"/>
                        <a:pt x="3275" y="834"/>
                        <a:pt x="2774" y="655"/>
                      </a:cubicBezTo>
                      <a:cubicBezTo>
                        <a:pt x="2286" y="477"/>
                        <a:pt x="1774" y="334"/>
                        <a:pt x="1286" y="215"/>
                      </a:cubicBezTo>
                      <a:cubicBezTo>
                        <a:pt x="869" y="131"/>
                        <a:pt x="441" y="60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4489117" y="1468881"/>
                  <a:ext cx="652291" cy="857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22742" extrusionOk="0">
                      <a:moveTo>
                        <a:pt x="1" y="0"/>
                      </a:moveTo>
                      <a:lnTo>
                        <a:pt x="1" y="2203"/>
                      </a:lnTo>
                      <a:lnTo>
                        <a:pt x="37" y="2203"/>
                      </a:lnTo>
                      <a:cubicBezTo>
                        <a:pt x="572" y="2263"/>
                        <a:pt x="1108" y="2334"/>
                        <a:pt x="1644" y="2441"/>
                      </a:cubicBezTo>
                      <a:cubicBezTo>
                        <a:pt x="2180" y="2536"/>
                        <a:pt x="2692" y="2679"/>
                        <a:pt x="3228" y="2834"/>
                      </a:cubicBezTo>
                      <a:cubicBezTo>
                        <a:pt x="3775" y="3001"/>
                        <a:pt x="4299" y="3191"/>
                        <a:pt x="4823" y="3417"/>
                      </a:cubicBezTo>
                      <a:cubicBezTo>
                        <a:pt x="5347" y="3632"/>
                        <a:pt x="5871" y="3870"/>
                        <a:pt x="6371" y="4144"/>
                      </a:cubicBezTo>
                      <a:cubicBezTo>
                        <a:pt x="6883" y="4418"/>
                        <a:pt x="7359" y="4727"/>
                        <a:pt x="7835" y="5072"/>
                      </a:cubicBezTo>
                      <a:cubicBezTo>
                        <a:pt x="8311" y="5430"/>
                        <a:pt x="8752" y="5811"/>
                        <a:pt x="9193" y="6227"/>
                      </a:cubicBezTo>
                      <a:cubicBezTo>
                        <a:pt x="9550" y="6584"/>
                        <a:pt x="9871" y="6965"/>
                        <a:pt x="10205" y="7358"/>
                      </a:cubicBezTo>
                      <a:cubicBezTo>
                        <a:pt x="10514" y="7763"/>
                        <a:pt x="10824" y="8168"/>
                        <a:pt x="11109" y="8609"/>
                      </a:cubicBezTo>
                      <a:cubicBezTo>
                        <a:pt x="11467" y="9168"/>
                        <a:pt x="11824" y="9728"/>
                        <a:pt x="12133" y="10311"/>
                      </a:cubicBezTo>
                      <a:cubicBezTo>
                        <a:pt x="12467" y="10895"/>
                        <a:pt x="12764" y="11466"/>
                        <a:pt x="13026" y="12038"/>
                      </a:cubicBezTo>
                      <a:cubicBezTo>
                        <a:pt x="13300" y="12597"/>
                        <a:pt x="13538" y="13181"/>
                        <a:pt x="13741" y="13764"/>
                      </a:cubicBezTo>
                      <a:cubicBezTo>
                        <a:pt x="13955" y="14347"/>
                        <a:pt x="14134" y="14907"/>
                        <a:pt x="14265" y="15455"/>
                      </a:cubicBezTo>
                      <a:cubicBezTo>
                        <a:pt x="14407" y="16014"/>
                        <a:pt x="14515" y="16562"/>
                        <a:pt x="14586" y="17110"/>
                      </a:cubicBezTo>
                      <a:cubicBezTo>
                        <a:pt x="14669" y="17657"/>
                        <a:pt x="14705" y="18217"/>
                        <a:pt x="14729" y="18765"/>
                      </a:cubicBezTo>
                      <a:cubicBezTo>
                        <a:pt x="14741" y="19312"/>
                        <a:pt x="14741" y="19860"/>
                        <a:pt x="14729" y="20419"/>
                      </a:cubicBezTo>
                      <a:cubicBezTo>
                        <a:pt x="14705" y="20967"/>
                        <a:pt x="14669" y="21515"/>
                        <a:pt x="14622" y="22074"/>
                      </a:cubicBezTo>
                      <a:cubicBezTo>
                        <a:pt x="14587" y="22448"/>
                        <a:pt x="14838" y="22742"/>
                        <a:pt x="15185" y="22742"/>
                      </a:cubicBezTo>
                      <a:cubicBezTo>
                        <a:pt x="15191" y="22742"/>
                        <a:pt x="15198" y="22741"/>
                        <a:pt x="15205" y="22741"/>
                      </a:cubicBezTo>
                      <a:lnTo>
                        <a:pt x="16491" y="22682"/>
                      </a:lnTo>
                      <a:cubicBezTo>
                        <a:pt x="16872" y="22670"/>
                        <a:pt x="17205" y="22324"/>
                        <a:pt x="17241" y="21920"/>
                      </a:cubicBezTo>
                      <a:cubicBezTo>
                        <a:pt x="17289" y="21372"/>
                        <a:pt x="17301" y="20800"/>
                        <a:pt x="17301" y="20253"/>
                      </a:cubicBezTo>
                      <a:cubicBezTo>
                        <a:pt x="17265" y="19717"/>
                        <a:pt x="17253" y="19181"/>
                        <a:pt x="17205" y="18634"/>
                      </a:cubicBezTo>
                      <a:cubicBezTo>
                        <a:pt x="17170" y="18098"/>
                        <a:pt x="17110" y="17550"/>
                        <a:pt x="17027" y="17014"/>
                      </a:cubicBezTo>
                      <a:cubicBezTo>
                        <a:pt x="16944" y="16479"/>
                        <a:pt x="16836" y="15943"/>
                        <a:pt x="16705" y="15407"/>
                      </a:cubicBezTo>
                      <a:cubicBezTo>
                        <a:pt x="16574" y="14871"/>
                        <a:pt x="16408" y="14335"/>
                        <a:pt x="16229" y="13800"/>
                      </a:cubicBezTo>
                      <a:cubicBezTo>
                        <a:pt x="16051" y="13240"/>
                        <a:pt x="15836" y="12692"/>
                        <a:pt x="15622" y="12145"/>
                      </a:cubicBezTo>
                      <a:cubicBezTo>
                        <a:pt x="15396" y="11597"/>
                        <a:pt x="15158" y="11037"/>
                        <a:pt x="14908" y="10490"/>
                      </a:cubicBezTo>
                      <a:cubicBezTo>
                        <a:pt x="14646" y="9942"/>
                        <a:pt x="14372" y="9406"/>
                        <a:pt x="14074" y="8847"/>
                      </a:cubicBezTo>
                      <a:cubicBezTo>
                        <a:pt x="13776" y="8299"/>
                        <a:pt x="13443" y="7763"/>
                        <a:pt x="13098" y="7227"/>
                      </a:cubicBezTo>
                      <a:cubicBezTo>
                        <a:pt x="12764" y="6704"/>
                        <a:pt x="12407" y="6203"/>
                        <a:pt x="12026" y="5739"/>
                      </a:cubicBezTo>
                      <a:cubicBezTo>
                        <a:pt x="11657" y="5263"/>
                        <a:pt x="11252" y="4834"/>
                        <a:pt x="10836" y="4429"/>
                      </a:cubicBezTo>
                      <a:cubicBezTo>
                        <a:pt x="10419" y="4025"/>
                        <a:pt x="9978" y="3656"/>
                        <a:pt x="9514" y="3298"/>
                      </a:cubicBezTo>
                      <a:cubicBezTo>
                        <a:pt x="9109" y="3001"/>
                        <a:pt x="8716" y="2739"/>
                        <a:pt x="8300" y="2477"/>
                      </a:cubicBezTo>
                      <a:cubicBezTo>
                        <a:pt x="7883" y="2227"/>
                        <a:pt x="7442" y="2001"/>
                        <a:pt x="7014" y="1810"/>
                      </a:cubicBezTo>
                      <a:cubicBezTo>
                        <a:pt x="6430" y="1548"/>
                        <a:pt x="5859" y="1322"/>
                        <a:pt x="5240" y="1108"/>
                      </a:cubicBezTo>
                      <a:cubicBezTo>
                        <a:pt x="4644" y="905"/>
                        <a:pt x="4037" y="727"/>
                        <a:pt x="3430" y="572"/>
                      </a:cubicBezTo>
                      <a:cubicBezTo>
                        <a:pt x="2823" y="429"/>
                        <a:pt x="2192" y="310"/>
                        <a:pt x="1561" y="203"/>
                      </a:cubicBezTo>
                      <a:cubicBezTo>
                        <a:pt x="1049" y="131"/>
                        <a:pt x="525" y="6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4488702" y="1336879"/>
                  <a:ext cx="809812" cy="98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26064" extrusionOk="0">
                      <a:moveTo>
                        <a:pt x="0" y="1"/>
                      </a:moveTo>
                      <a:lnTo>
                        <a:pt x="0" y="2335"/>
                      </a:lnTo>
                      <a:cubicBezTo>
                        <a:pt x="560" y="2394"/>
                        <a:pt x="1143" y="2477"/>
                        <a:pt x="1691" y="2561"/>
                      </a:cubicBezTo>
                      <a:cubicBezTo>
                        <a:pt x="2286" y="2668"/>
                        <a:pt x="2881" y="2775"/>
                        <a:pt x="3477" y="2894"/>
                      </a:cubicBezTo>
                      <a:cubicBezTo>
                        <a:pt x="4060" y="3025"/>
                        <a:pt x="4643" y="3168"/>
                        <a:pt x="5203" y="3347"/>
                      </a:cubicBezTo>
                      <a:cubicBezTo>
                        <a:pt x="5775" y="3525"/>
                        <a:pt x="6334" y="3739"/>
                        <a:pt x="6894" y="3978"/>
                      </a:cubicBezTo>
                      <a:cubicBezTo>
                        <a:pt x="7370" y="4180"/>
                        <a:pt x="7846" y="4406"/>
                        <a:pt x="8299" y="4644"/>
                      </a:cubicBezTo>
                      <a:cubicBezTo>
                        <a:pt x="8763" y="4894"/>
                        <a:pt x="9227" y="5168"/>
                        <a:pt x="9656" y="5454"/>
                      </a:cubicBezTo>
                      <a:cubicBezTo>
                        <a:pt x="10180" y="5787"/>
                        <a:pt x="10668" y="6168"/>
                        <a:pt x="11144" y="6561"/>
                      </a:cubicBezTo>
                      <a:cubicBezTo>
                        <a:pt x="11621" y="6966"/>
                        <a:pt x="12073" y="7418"/>
                        <a:pt x="12513" y="7895"/>
                      </a:cubicBezTo>
                      <a:cubicBezTo>
                        <a:pt x="12942" y="8359"/>
                        <a:pt x="13359" y="8883"/>
                        <a:pt x="13752" y="9419"/>
                      </a:cubicBezTo>
                      <a:cubicBezTo>
                        <a:pt x="14133" y="9954"/>
                        <a:pt x="14490" y="10526"/>
                        <a:pt x="14835" y="11109"/>
                      </a:cubicBezTo>
                      <a:cubicBezTo>
                        <a:pt x="15180" y="11681"/>
                        <a:pt x="15490" y="12264"/>
                        <a:pt x="15788" y="12848"/>
                      </a:cubicBezTo>
                      <a:cubicBezTo>
                        <a:pt x="16085" y="13431"/>
                        <a:pt x="16359" y="14038"/>
                        <a:pt x="16609" y="14634"/>
                      </a:cubicBezTo>
                      <a:cubicBezTo>
                        <a:pt x="16800" y="15074"/>
                        <a:pt x="16978" y="15539"/>
                        <a:pt x="17157" y="15991"/>
                      </a:cubicBezTo>
                      <a:cubicBezTo>
                        <a:pt x="17336" y="16431"/>
                        <a:pt x="17502" y="16884"/>
                        <a:pt x="17645" y="17313"/>
                      </a:cubicBezTo>
                      <a:cubicBezTo>
                        <a:pt x="17800" y="17741"/>
                        <a:pt x="17931" y="18194"/>
                        <a:pt x="18050" y="18622"/>
                      </a:cubicBezTo>
                      <a:cubicBezTo>
                        <a:pt x="18169" y="19051"/>
                        <a:pt x="18276" y="19503"/>
                        <a:pt x="18359" y="19944"/>
                      </a:cubicBezTo>
                      <a:cubicBezTo>
                        <a:pt x="18455" y="20396"/>
                        <a:pt x="18526" y="20837"/>
                        <a:pt x="18574" y="21289"/>
                      </a:cubicBezTo>
                      <a:cubicBezTo>
                        <a:pt x="18633" y="21730"/>
                        <a:pt x="18657" y="22182"/>
                        <a:pt x="18681" y="22635"/>
                      </a:cubicBezTo>
                      <a:cubicBezTo>
                        <a:pt x="18693" y="23099"/>
                        <a:pt x="18705" y="23551"/>
                        <a:pt x="18693" y="24004"/>
                      </a:cubicBezTo>
                      <a:cubicBezTo>
                        <a:pt x="18693" y="24468"/>
                        <a:pt x="18657" y="24933"/>
                        <a:pt x="18645" y="25397"/>
                      </a:cubicBezTo>
                      <a:cubicBezTo>
                        <a:pt x="18634" y="25770"/>
                        <a:pt x="18885" y="26064"/>
                        <a:pt x="19265" y="26064"/>
                      </a:cubicBezTo>
                      <a:cubicBezTo>
                        <a:pt x="19273" y="26064"/>
                        <a:pt x="19281" y="26064"/>
                        <a:pt x="19288" y="26064"/>
                      </a:cubicBezTo>
                      <a:lnTo>
                        <a:pt x="20669" y="26004"/>
                      </a:lnTo>
                      <a:cubicBezTo>
                        <a:pt x="21074" y="25992"/>
                        <a:pt x="21419" y="25647"/>
                        <a:pt x="21431" y="25242"/>
                      </a:cubicBezTo>
                      <a:cubicBezTo>
                        <a:pt x="21479" y="24694"/>
                        <a:pt x="21479" y="24123"/>
                        <a:pt x="21455" y="23575"/>
                      </a:cubicBezTo>
                      <a:cubicBezTo>
                        <a:pt x="21443" y="23028"/>
                        <a:pt x="21419" y="22480"/>
                        <a:pt x="21372" y="21920"/>
                      </a:cubicBezTo>
                      <a:cubicBezTo>
                        <a:pt x="21324" y="21373"/>
                        <a:pt x="21253" y="20837"/>
                        <a:pt x="21146" y="20301"/>
                      </a:cubicBezTo>
                      <a:cubicBezTo>
                        <a:pt x="21050" y="19765"/>
                        <a:pt x="20931" y="19229"/>
                        <a:pt x="20788" y="18706"/>
                      </a:cubicBezTo>
                      <a:cubicBezTo>
                        <a:pt x="20645" y="18194"/>
                        <a:pt x="20479" y="17670"/>
                        <a:pt x="20300" y="17158"/>
                      </a:cubicBezTo>
                      <a:cubicBezTo>
                        <a:pt x="20122" y="16658"/>
                        <a:pt x="19907" y="16134"/>
                        <a:pt x="19705" y="15646"/>
                      </a:cubicBezTo>
                      <a:cubicBezTo>
                        <a:pt x="19491" y="15134"/>
                        <a:pt x="19276" y="14634"/>
                        <a:pt x="19038" y="14145"/>
                      </a:cubicBezTo>
                      <a:cubicBezTo>
                        <a:pt x="18800" y="13634"/>
                        <a:pt x="18574" y="13133"/>
                        <a:pt x="18324" y="12621"/>
                      </a:cubicBezTo>
                      <a:cubicBezTo>
                        <a:pt x="18086" y="12121"/>
                        <a:pt x="17824" y="11609"/>
                        <a:pt x="17550" y="11121"/>
                      </a:cubicBezTo>
                      <a:cubicBezTo>
                        <a:pt x="17276" y="10633"/>
                        <a:pt x="16990" y="10133"/>
                        <a:pt x="16681" y="9681"/>
                      </a:cubicBezTo>
                      <a:cubicBezTo>
                        <a:pt x="16383" y="9204"/>
                        <a:pt x="16062" y="8752"/>
                        <a:pt x="15728" y="8311"/>
                      </a:cubicBezTo>
                      <a:cubicBezTo>
                        <a:pt x="15383" y="7859"/>
                        <a:pt x="15026" y="7430"/>
                        <a:pt x="14657" y="7002"/>
                      </a:cubicBezTo>
                      <a:cubicBezTo>
                        <a:pt x="14288" y="6585"/>
                        <a:pt x="13895" y="6180"/>
                        <a:pt x="13502" y="5787"/>
                      </a:cubicBezTo>
                      <a:cubicBezTo>
                        <a:pt x="13097" y="5406"/>
                        <a:pt x="12680" y="5049"/>
                        <a:pt x="12263" y="4704"/>
                      </a:cubicBezTo>
                      <a:cubicBezTo>
                        <a:pt x="11835" y="4359"/>
                        <a:pt x="11394" y="4037"/>
                        <a:pt x="10954" y="3739"/>
                      </a:cubicBezTo>
                      <a:cubicBezTo>
                        <a:pt x="10501" y="3442"/>
                        <a:pt x="10049" y="3156"/>
                        <a:pt x="9585" y="2894"/>
                      </a:cubicBezTo>
                      <a:cubicBezTo>
                        <a:pt x="9049" y="2573"/>
                        <a:pt x="8501" y="2299"/>
                        <a:pt x="7930" y="2037"/>
                      </a:cubicBezTo>
                      <a:cubicBezTo>
                        <a:pt x="7370" y="1787"/>
                        <a:pt x="6787" y="1549"/>
                        <a:pt x="6203" y="1346"/>
                      </a:cubicBezTo>
                      <a:cubicBezTo>
                        <a:pt x="5679" y="1168"/>
                        <a:pt x="5144" y="1001"/>
                        <a:pt x="4608" y="834"/>
                      </a:cubicBezTo>
                      <a:cubicBezTo>
                        <a:pt x="4072" y="691"/>
                        <a:pt x="3524" y="549"/>
                        <a:pt x="2977" y="430"/>
                      </a:cubicBezTo>
                      <a:cubicBezTo>
                        <a:pt x="2429" y="310"/>
                        <a:pt x="1857" y="227"/>
                        <a:pt x="1298" y="156"/>
                      </a:cubicBezTo>
                      <a:cubicBezTo>
                        <a:pt x="857" y="96"/>
                        <a:pt x="429" y="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8217352" y="1324776"/>
                  <a:ext cx="1103854" cy="988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8" h="26218" extrusionOk="0">
                      <a:moveTo>
                        <a:pt x="23277" y="0"/>
                      </a:moveTo>
                      <a:cubicBezTo>
                        <a:pt x="22658" y="0"/>
                        <a:pt x="22063" y="24"/>
                        <a:pt x="21467" y="72"/>
                      </a:cubicBezTo>
                      <a:cubicBezTo>
                        <a:pt x="20872" y="119"/>
                        <a:pt x="20300" y="179"/>
                        <a:pt x="19753" y="262"/>
                      </a:cubicBezTo>
                      <a:cubicBezTo>
                        <a:pt x="19205" y="358"/>
                        <a:pt x="18669" y="453"/>
                        <a:pt x="18145" y="596"/>
                      </a:cubicBezTo>
                      <a:cubicBezTo>
                        <a:pt x="17622" y="727"/>
                        <a:pt x="17122" y="870"/>
                        <a:pt x="16610" y="1048"/>
                      </a:cubicBezTo>
                      <a:cubicBezTo>
                        <a:pt x="16109" y="1227"/>
                        <a:pt x="15621" y="1441"/>
                        <a:pt x="15121" y="1643"/>
                      </a:cubicBezTo>
                      <a:cubicBezTo>
                        <a:pt x="14633" y="1870"/>
                        <a:pt x="14145" y="2108"/>
                        <a:pt x="13669" y="2358"/>
                      </a:cubicBezTo>
                      <a:cubicBezTo>
                        <a:pt x="13181" y="2620"/>
                        <a:pt x="12704" y="2882"/>
                        <a:pt x="12204" y="3167"/>
                      </a:cubicBezTo>
                      <a:cubicBezTo>
                        <a:pt x="11716" y="3453"/>
                        <a:pt x="11228" y="3751"/>
                        <a:pt x="10752" y="4060"/>
                      </a:cubicBezTo>
                      <a:cubicBezTo>
                        <a:pt x="10275" y="4370"/>
                        <a:pt x="9799" y="4703"/>
                        <a:pt x="9335" y="5037"/>
                      </a:cubicBezTo>
                      <a:cubicBezTo>
                        <a:pt x="8418" y="5739"/>
                        <a:pt x="7537" y="6501"/>
                        <a:pt x="6704" y="7299"/>
                      </a:cubicBezTo>
                      <a:cubicBezTo>
                        <a:pt x="6287" y="7704"/>
                        <a:pt x="5894" y="8132"/>
                        <a:pt x="5525" y="8549"/>
                      </a:cubicBezTo>
                      <a:cubicBezTo>
                        <a:pt x="5156" y="8978"/>
                        <a:pt x="4822" y="9430"/>
                        <a:pt x="4513" y="9871"/>
                      </a:cubicBezTo>
                      <a:cubicBezTo>
                        <a:pt x="4203" y="10323"/>
                        <a:pt x="3929" y="10787"/>
                        <a:pt x="3667" y="11264"/>
                      </a:cubicBezTo>
                      <a:cubicBezTo>
                        <a:pt x="3417" y="11740"/>
                        <a:pt x="3155" y="12216"/>
                        <a:pt x="2941" y="12692"/>
                      </a:cubicBezTo>
                      <a:cubicBezTo>
                        <a:pt x="2715" y="13181"/>
                        <a:pt x="2501" y="13669"/>
                        <a:pt x="2310" y="14169"/>
                      </a:cubicBezTo>
                      <a:cubicBezTo>
                        <a:pt x="2120" y="14657"/>
                        <a:pt x="1929" y="15157"/>
                        <a:pt x="1751" y="15669"/>
                      </a:cubicBezTo>
                      <a:cubicBezTo>
                        <a:pt x="1572" y="16169"/>
                        <a:pt x="1393" y="16681"/>
                        <a:pt x="1215" y="17205"/>
                      </a:cubicBezTo>
                      <a:cubicBezTo>
                        <a:pt x="1036" y="17717"/>
                        <a:pt x="869" y="18241"/>
                        <a:pt x="703" y="18765"/>
                      </a:cubicBezTo>
                      <a:cubicBezTo>
                        <a:pt x="560" y="19300"/>
                        <a:pt x="405" y="19824"/>
                        <a:pt x="286" y="20372"/>
                      </a:cubicBezTo>
                      <a:cubicBezTo>
                        <a:pt x="167" y="20908"/>
                        <a:pt x="96" y="21455"/>
                        <a:pt x="48" y="22003"/>
                      </a:cubicBezTo>
                      <a:cubicBezTo>
                        <a:pt x="0" y="22563"/>
                        <a:pt x="0" y="23134"/>
                        <a:pt x="36" y="23706"/>
                      </a:cubicBezTo>
                      <a:cubicBezTo>
                        <a:pt x="60" y="24289"/>
                        <a:pt x="119" y="24861"/>
                        <a:pt x="179" y="25456"/>
                      </a:cubicBezTo>
                      <a:cubicBezTo>
                        <a:pt x="227" y="25873"/>
                        <a:pt x="619" y="26218"/>
                        <a:pt x="1036" y="26218"/>
                      </a:cubicBezTo>
                      <a:lnTo>
                        <a:pt x="2382" y="26218"/>
                      </a:lnTo>
                      <a:cubicBezTo>
                        <a:pt x="2739" y="26218"/>
                        <a:pt x="2977" y="25896"/>
                        <a:pt x="2941" y="25492"/>
                      </a:cubicBezTo>
                      <a:cubicBezTo>
                        <a:pt x="2858" y="24861"/>
                        <a:pt x="2798" y="24241"/>
                        <a:pt x="2786" y="23610"/>
                      </a:cubicBezTo>
                      <a:cubicBezTo>
                        <a:pt x="2774" y="23003"/>
                        <a:pt x="2786" y="22396"/>
                        <a:pt x="2846" y="21813"/>
                      </a:cubicBezTo>
                      <a:cubicBezTo>
                        <a:pt x="2905" y="21217"/>
                        <a:pt x="3025" y="20658"/>
                        <a:pt x="3179" y="20074"/>
                      </a:cubicBezTo>
                      <a:cubicBezTo>
                        <a:pt x="3322" y="19503"/>
                        <a:pt x="3501" y="18931"/>
                        <a:pt x="3679" y="18360"/>
                      </a:cubicBezTo>
                      <a:cubicBezTo>
                        <a:pt x="3870" y="17800"/>
                        <a:pt x="4072" y="17229"/>
                        <a:pt x="4263" y="16681"/>
                      </a:cubicBezTo>
                      <a:cubicBezTo>
                        <a:pt x="4453" y="16133"/>
                        <a:pt x="4668" y="15562"/>
                        <a:pt x="4870" y="15026"/>
                      </a:cubicBezTo>
                      <a:cubicBezTo>
                        <a:pt x="5084" y="14478"/>
                        <a:pt x="5299" y="13943"/>
                        <a:pt x="5561" y="13407"/>
                      </a:cubicBezTo>
                      <a:cubicBezTo>
                        <a:pt x="5811" y="12871"/>
                        <a:pt x="6073" y="12347"/>
                        <a:pt x="6370" y="11847"/>
                      </a:cubicBezTo>
                      <a:cubicBezTo>
                        <a:pt x="6668" y="11335"/>
                        <a:pt x="7001" y="10835"/>
                        <a:pt x="7370" y="10359"/>
                      </a:cubicBezTo>
                      <a:cubicBezTo>
                        <a:pt x="7739" y="9883"/>
                        <a:pt x="8156" y="9406"/>
                        <a:pt x="8609" y="8954"/>
                      </a:cubicBezTo>
                      <a:cubicBezTo>
                        <a:pt x="9049" y="8513"/>
                        <a:pt x="9513" y="8073"/>
                        <a:pt x="9990" y="7656"/>
                      </a:cubicBezTo>
                      <a:cubicBezTo>
                        <a:pt x="10466" y="7263"/>
                        <a:pt x="10978" y="6870"/>
                        <a:pt x="11478" y="6501"/>
                      </a:cubicBezTo>
                      <a:cubicBezTo>
                        <a:pt x="11990" y="6144"/>
                        <a:pt x="12502" y="5787"/>
                        <a:pt x="13026" y="5453"/>
                      </a:cubicBezTo>
                      <a:cubicBezTo>
                        <a:pt x="13550" y="5132"/>
                        <a:pt x="14050" y="4822"/>
                        <a:pt x="14562" y="4525"/>
                      </a:cubicBezTo>
                      <a:cubicBezTo>
                        <a:pt x="15062" y="4227"/>
                        <a:pt x="15586" y="3953"/>
                        <a:pt x="16109" y="3715"/>
                      </a:cubicBezTo>
                      <a:cubicBezTo>
                        <a:pt x="16633" y="3477"/>
                        <a:pt x="17169" y="3251"/>
                        <a:pt x="17705" y="3072"/>
                      </a:cubicBezTo>
                      <a:cubicBezTo>
                        <a:pt x="18253" y="2894"/>
                        <a:pt x="18800" y="2739"/>
                        <a:pt x="19396" y="2620"/>
                      </a:cubicBezTo>
                      <a:cubicBezTo>
                        <a:pt x="19979" y="2501"/>
                        <a:pt x="20586" y="2405"/>
                        <a:pt x="21229" y="2346"/>
                      </a:cubicBezTo>
                      <a:cubicBezTo>
                        <a:pt x="21872" y="2286"/>
                        <a:pt x="22527" y="2263"/>
                        <a:pt x="23206" y="2263"/>
                      </a:cubicBezTo>
                      <a:cubicBezTo>
                        <a:pt x="23896" y="2263"/>
                        <a:pt x="24575" y="2275"/>
                        <a:pt x="25277" y="2310"/>
                      </a:cubicBezTo>
                      <a:cubicBezTo>
                        <a:pt x="25956" y="2346"/>
                        <a:pt x="26647" y="2370"/>
                        <a:pt x="27289" y="2417"/>
                      </a:cubicBezTo>
                      <a:cubicBezTo>
                        <a:pt x="27944" y="2465"/>
                        <a:pt x="28552" y="2513"/>
                        <a:pt x="29159" y="2572"/>
                      </a:cubicBezTo>
                      <a:cubicBezTo>
                        <a:pt x="29206" y="2572"/>
                        <a:pt x="29230" y="2584"/>
                        <a:pt x="29278" y="2584"/>
                      </a:cubicBezTo>
                      <a:lnTo>
                        <a:pt x="29278" y="250"/>
                      </a:lnTo>
                      <a:cubicBezTo>
                        <a:pt x="29202" y="272"/>
                        <a:pt x="29134" y="279"/>
                        <a:pt x="29069" y="279"/>
                      </a:cubicBezTo>
                      <a:cubicBezTo>
                        <a:pt x="28990" y="279"/>
                        <a:pt x="28915" y="269"/>
                        <a:pt x="28837" y="262"/>
                      </a:cubicBezTo>
                      <a:cubicBezTo>
                        <a:pt x="28254" y="203"/>
                        <a:pt x="27659" y="155"/>
                        <a:pt x="27051" y="131"/>
                      </a:cubicBezTo>
                      <a:cubicBezTo>
                        <a:pt x="26432" y="84"/>
                        <a:pt x="25813" y="60"/>
                        <a:pt x="25170" y="24"/>
                      </a:cubicBezTo>
                      <a:cubicBezTo>
                        <a:pt x="24527" y="0"/>
                        <a:pt x="23908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8373107" y="1460623"/>
                  <a:ext cx="948105" cy="853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7" h="22651" extrusionOk="0">
                      <a:moveTo>
                        <a:pt x="19770" y="0"/>
                      </a:moveTo>
                      <a:cubicBezTo>
                        <a:pt x="19598" y="0"/>
                        <a:pt x="19425" y="2"/>
                        <a:pt x="19253" y="5"/>
                      </a:cubicBezTo>
                      <a:cubicBezTo>
                        <a:pt x="18610" y="5"/>
                        <a:pt x="17991" y="41"/>
                        <a:pt x="17396" y="100"/>
                      </a:cubicBezTo>
                      <a:cubicBezTo>
                        <a:pt x="16789" y="148"/>
                        <a:pt x="16205" y="231"/>
                        <a:pt x="15634" y="350"/>
                      </a:cubicBezTo>
                      <a:cubicBezTo>
                        <a:pt x="15074" y="469"/>
                        <a:pt x="14538" y="624"/>
                        <a:pt x="14026" y="779"/>
                      </a:cubicBezTo>
                      <a:cubicBezTo>
                        <a:pt x="13514" y="958"/>
                        <a:pt x="13014" y="1160"/>
                        <a:pt x="12526" y="1374"/>
                      </a:cubicBezTo>
                      <a:cubicBezTo>
                        <a:pt x="12038" y="1600"/>
                        <a:pt x="11562" y="1850"/>
                        <a:pt x="11086" y="2124"/>
                      </a:cubicBezTo>
                      <a:cubicBezTo>
                        <a:pt x="10609" y="2386"/>
                        <a:pt x="10133" y="2684"/>
                        <a:pt x="9657" y="2993"/>
                      </a:cubicBezTo>
                      <a:cubicBezTo>
                        <a:pt x="9181" y="3315"/>
                        <a:pt x="8704" y="3636"/>
                        <a:pt x="8228" y="3982"/>
                      </a:cubicBezTo>
                      <a:cubicBezTo>
                        <a:pt x="7752" y="4327"/>
                        <a:pt x="7287" y="4684"/>
                        <a:pt x="6823" y="5065"/>
                      </a:cubicBezTo>
                      <a:cubicBezTo>
                        <a:pt x="6383" y="5458"/>
                        <a:pt x="5930" y="5863"/>
                        <a:pt x="5513" y="6291"/>
                      </a:cubicBezTo>
                      <a:cubicBezTo>
                        <a:pt x="5097" y="6720"/>
                        <a:pt x="4716" y="7149"/>
                        <a:pt x="4358" y="7613"/>
                      </a:cubicBezTo>
                      <a:cubicBezTo>
                        <a:pt x="4001" y="8077"/>
                        <a:pt x="3692" y="8542"/>
                        <a:pt x="3406" y="9030"/>
                      </a:cubicBezTo>
                      <a:cubicBezTo>
                        <a:pt x="3120" y="9518"/>
                        <a:pt x="2870" y="10006"/>
                        <a:pt x="2632" y="10518"/>
                      </a:cubicBezTo>
                      <a:cubicBezTo>
                        <a:pt x="2394" y="11018"/>
                        <a:pt x="2168" y="11530"/>
                        <a:pt x="1977" y="12054"/>
                      </a:cubicBezTo>
                      <a:cubicBezTo>
                        <a:pt x="1763" y="12566"/>
                        <a:pt x="1572" y="13090"/>
                        <a:pt x="1394" y="13626"/>
                      </a:cubicBezTo>
                      <a:cubicBezTo>
                        <a:pt x="1215" y="14162"/>
                        <a:pt x="1025" y="14685"/>
                        <a:pt x="858" y="15221"/>
                      </a:cubicBezTo>
                      <a:cubicBezTo>
                        <a:pt x="691" y="15757"/>
                        <a:pt x="513" y="16293"/>
                        <a:pt x="382" y="16840"/>
                      </a:cubicBezTo>
                      <a:cubicBezTo>
                        <a:pt x="251" y="17376"/>
                        <a:pt x="144" y="17924"/>
                        <a:pt x="72" y="18483"/>
                      </a:cubicBezTo>
                      <a:cubicBezTo>
                        <a:pt x="13" y="19031"/>
                        <a:pt x="1" y="19591"/>
                        <a:pt x="13" y="20162"/>
                      </a:cubicBezTo>
                      <a:cubicBezTo>
                        <a:pt x="25" y="20722"/>
                        <a:pt x="72" y="21305"/>
                        <a:pt x="144" y="21901"/>
                      </a:cubicBezTo>
                      <a:cubicBezTo>
                        <a:pt x="190" y="22310"/>
                        <a:pt x="491" y="22651"/>
                        <a:pt x="829" y="22651"/>
                      </a:cubicBezTo>
                      <a:cubicBezTo>
                        <a:pt x="835" y="22651"/>
                        <a:pt x="840" y="22651"/>
                        <a:pt x="846" y="22651"/>
                      </a:cubicBezTo>
                      <a:lnTo>
                        <a:pt x="2001" y="22627"/>
                      </a:lnTo>
                      <a:cubicBezTo>
                        <a:pt x="2334" y="22627"/>
                        <a:pt x="2561" y="22305"/>
                        <a:pt x="2525" y="21901"/>
                      </a:cubicBezTo>
                      <a:cubicBezTo>
                        <a:pt x="2477" y="21281"/>
                        <a:pt x="2453" y="20650"/>
                        <a:pt x="2453" y="20019"/>
                      </a:cubicBezTo>
                      <a:cubicBezTo>
                        <a:pt x="2477" y="19412"/>
                        <a:pt x="2537" y="18793"/>
                        <a:pt x="2656" y="18186"/>
                      </a:cubicBezTo>
                      <a:cubicBezTo>
                        <a:pt x="2775" y="17567"/>
                        <a:pt x="2930" y="16959"/>
                        <a:pt x="3096" y="16352"/>
                      </a:cubicBezTo>
                      <a:cubicBezTo>
                        <a:pt x="3251" y="15733"/>
                        <a:pt x="3454" y="15138"/>
                        <a:pt x="3656" y="14531"/>
                      </a:cubicBezTo>
                      <a:cubicBezTo>
                        <a:pt x="3870" y="13935"/>
                        <a:pt x="4108" y="13340"/>
                        <a:pt x="4358" y="12768"/>
                      </a:cubicBezTo>
                      <a:cubicBezTo>
                        <a:pt x="4609" y="12185"/>
                        <a:pt x="4894" y="11614"/>
                        <a:pt x="5204" y="11066"/>
                      </a:cubicBezTo>
                      <a:cubicBezTo>
                        <a:pt x="5513" y="10518"/>
                        <a:pt x="5871" y="9982"/>
                        <a:pt x="6263" y="9459"/>
                      </a:cubicBezTo>
                      <a:cubicBezTo>
                        <a:pt x="6668" y="8935"/>
                        <a:pt x="7097" y="8447"/>
                        <a:pt x="7561" y="7982"/>
                      </a:cubicBezTo>
                      <a:cubicBezTo>
                        <a:pt x="8014" y="7506"/>
                        <a:pt x="8490" y="7077"/>
                        <a:pt x="9002" y="6661"/>
                      </a:cubicBezTo>
                      <a:cubicBezTo>
                        <a:pt x="9502" y="6244"/>
                        <a:pt x="10026" y="5875"/>
                        <a:pt x="10550" y="5518"/>
                      </a:cubicBezTo>
                      <a:cubicBezTo>
                        <a:pt x="11074" y="5160"/>
                        <a:pt x="11586" y="4815"/>
                        <a:pt x="12109" y="4517"/>
                      </a:cubicBezTo>
                      <a:cubicBezTo>
                        <a:pt x="12633" y="4208"/>
                        <a:pt x="13169" y="3922"/>
                        <a:pt x="13717" y="3684"/>
                      </a:cubicBezTo>
                      <a:cubicBezTo>
                        <a:pt x="14264" y="3434"/>
                        <a:pt x="14836" y="3220"/>
                        <a:pt x="15443" y="3041"/>
                      </a:cubicBezTo>
                      <a:cubicBezTo>
                        <a:pt x="16039" y="2863"/>
                        <a:pt x="16670" y="2732"/>
                        <a:pt x="17301" y="2612"/>
                      </a:cubicBezTo>
                      <a:cubicBezTo>
                        <a:pt x="17944" y="2505"/>
                        <a:pt x="18610" y="2422"/>
                        <a:pt x="19301" y="2386"/>
                      </a:cubicBezTo>
                      <a:cubicBezTo>
                        <a:pt x="19979" y="2351"/>
                        <a:pt x="20658" y="2303"/>
                        <a:pt x="21337" y="2291"/>
                      </a:cubicBezTo>
                      <a:cubicBezTo>
                        <a:pt x="21636" y="2280"/>
                        <a:pt x="21939" y="2274"/>
                        <a:pt x="22237" y="2274"/>
                      </a:cubicBezTo>
                      <a:cubicBezTo>
                        <a:pt x="22602" y="2274"/>
                        <a:pt x="22960" y="2283"/>
                        <a:pt x="23301" y="2303"/>
                      </a:cubicBezTo>
                      <a:cubicBezTo>
                        <a:pt x="23932" y="2327"/>
                        <a:pt x="24540" y="2374"/>
                        <a:pt x="25147" y="2434"/>
                      </a:cubicBezTo>
                      <a:lnTo>
                        <a:pt x="25147" y="231"/>
                      </a:lnTo>
                      <a:cubicBezTo>
                        <a:pt x="25016" y="219"/>
                        <a:pt x="24909" y="207"/>
                        <a:pt x="24790" y="207"/>
                      </a:cubicBezTo>
                      <a:cubicBezTo>
                        <a:pt x="24230" y="148"/>
                        <a:pt x="23647" y="112"/>
                        <a:pt x="23039" y="88"/>
                      </a:cubicBezTo>
                      <a:cubicBezTo>
                        <a:pt x="22444" y="53"/>
                        <a:pt x="21813" y="41"/>
                        <a:pt x="21170" y="29"/>
                      </a:cubicBezTo>
                      <a:cubicBezTo>
                        <a:pt x="20708" y="11"/>
                        <a:pt x="20240" y="0"/>
                        <a:pt x="19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8517664" y="1594736"/>
                  <a:ext cx="801781" cy="7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6" h="19012" extrusionOk="0">
                      <a:moveTo>
                        <a:pt x="18637" y="0"/>
                      </a:moveTo>
                      <a:cubicBezTo>
                        <a:pt x="18289" y="0"/>
                        <a:pt x="17932" y="6"/>
                        <a:pt x="17562" y="20"/>
                      </a:cubicBezTo>
                      <a:cubicBezTo>
                        <a:pt x="16955" y="56"/>
                        <a:pt x="16324" y="103"/>
                        <a:pt x="15705" y="163"/>
                      </a:cubicBezTo>
                      <a:cubicBezTo>
                        <a:pt x="15074" y="210"/>
                        <a:pt x="14467" y="306"/>
                        <a:pt x="13871" y="413"/>
                      </a:cubicBezTo>
                      <a:cubicBezTo>
                        <a:pt x="13276" y="532"/>
                        <a:pt x="12716" y="663"/>
                        <a:pt x="12157" y="841"/>
                      </a:cubicBezTo>
                      <a:cubicBezTo>
                        <a:pt x="11609" y="1008"/>
                        <a:pt x="11073" y="1211"/>
                        <a:pt x="10550" y="1437"/>
                      </a:cubicBezTo>
                      <a:cubicBezTo>
                        <a:pt x="10038" y="1663"/>
                        <a:pt x="9538" y="1913"/>
                        <a:pt x="9049" y="2199"/>
                      </a:cubicBezTo>
                      <a:cubicBezTo>
                        <a:pt x="8561" y="2473"/>
                        <a:pt x="8085" y="2794"/>
                        <a:pt x="7609" y="3115"/>
                      </a:cubicBezTo>
                      <a:cubicBezTo>
                        <a:pt x="7132" y="3449"/>
                        <a:pt x="6656" y="3806"/>
                        <a:pt x="6192" y="4175"/>
                      </a:cubicBezTo>
                      <a:cubicBezTo>
                        <a:pt x="5728" y="4544"/>
                        <a:pt x="5275" y="4961"/>
                        <a:pt x="4835" y="5401"/>
                      </a:cubicBezTo>
                      <a:cubicBezTo>
                        <a:pt x="4406" y="5830"/>
                        <a:pt x="3989" y="6271"/>
                        <a:pt x="3584" y="6747"/>
                      </a:cubicBezTo>
                      <a:cubicBezTo>
                        <a:pt x="3203" y="7223"/>
                        <a:pt x="2846" y="7723"/>
                        <a:pt x="2537" y="8223"/>
                      </a:cubicBezTo>
                      <a:cubicBezTo>
                        <a:pt x="2215" y="8723"/>
                        <a:pt x="1941" y="9247"/>
                        <a:pt x="1679" y="9783"/>
                      </a:cubicBezTo>
                      <a:cubicBezTo>
                        <a:pt x="1429" y="10319"/>
                        <a:pt x="1203" y="10878"/>
                        <a:pt x="1013" y="11426"/>
                      </a:cubicBezTo>
                      <a:cubicBezTo>
                        <a:pt x="822" y="11974"/>
                        <a:pt x="655" y="12545"/>
                        <a:pt x="513" y="13105"/>
                      </a:cubicBezTo>
                      <a:cubicBezTo>
                        <a:pt x="358" y="13676"/>
                        <a:pt x="251" y="14248"/>
                        <a:pt x="167" y="14819"/>
                      </a:cubicBezTo>
                      <a:cubicBezTo>
                        <a:pt x="72" y="15403"/>
                        <a:pt x="36" y="15962"/>
                        <a:pt x="13" y="16546"/>
                      </a:cubicBezTo>
                      <a:cubicBezTo>
                        <a:pt x="1" y="17129"/>
                        <a:pt x="1" y="17689"/>
                        <a:pt x="48" y="18272"/>
                      </a:cubicBezTo>
                      <a:cubicBezTo>
                        <a:pt x="71" y="18675"/>
                        <a:pt x="395" y="19011"/>
                        <a:pt x="750" y="19011"/>
                      </a:cubicBezTo>
                      <a:cubicBezTo>
                        <a:pt x="762" y="19011"/>
                        <a:pt x="774" y="19011"/>
                        <a:pt x="786" y="19010"/>
                      </a:cubicBezTo>
                      <a:lnTo>
                        <a:pt x="2191" y="18998"/>
                      </a:lnTo>
                      <a:cubicBezTo>
                        <a:pt x="2572" y="18986"/>
                        <a:pt x="2858" y="18653"/>
                        <a:pt x="2834" y="18224"/>
                      </a:cubicBezTo>
                      <a:cubicBezTo>
                        <a:pt x="2787" y="17558"/>
                        <a:pt x="2787" y="16903"/>
                        <a:pt x="2810" y="16236"/>
                      </a:cubicBezTo>
                      <a:cubicBezTo>
                        <a:pt x="2846" y="15558"/>
                        <a:pt x="2918" y="14903"/>
                        <a:pt x="3037" y="14248"/>
                      </a:cubicBezTo>
                      <a:cubicBezTo>
                        <a:pt x="3156" y="13593"/>
                        <a:pt x="3322" y="12962"/>
                        <a:pt x="3549" y="12319"/>
                      </a:cubicBezTo>
                      <a:cubicBezTo>
                        <a:pt x="3763" y="11688"/>
                        <a:pt x="4049" y="11069"/>
                        <a:pt x="4382" y="10485"/>
                      </a:cubicBezTo>
                      <a:cubicBezTo>
                        <a:pt x="4704" y="9890"/>
                        <a:pt x="5096" y="9331"/>
                        <a:pt x="5525" y="8795"/>
                      </a:cubicBezTo>
                      <a:cubicBezTo>
                        <a:pt x="5954" y="8259"/>
                        <a:pt x="6418" y="7747"/>
                        <a:pt x="6906" y="7271"/>
                      </a:cubicBezTo>
                      <a:cubicBezTo>
                        <a:pt x="7394" y="6795"/>
                        <a:pt x="7918" y="6366"/>
                        <a:pt x="8454" y="5961"/>
                      </a:cubicBezTo>
                      <a:cubicBezTo>
                        <a:pt x="8990" y="5556"/>
                        <a:pt x="9538" y="5187"/>
                        <a:pt x="10109" y="4866"/>
                      </a:cubicBezTo>
                      <a:cubicBezTo>
                        <a:pt x="10669" y="4532"/>
                        <a:pt x="11252" y="4235"/>
                        <a:pt x="11847" y="3973"/>
                      </a:cubicBezTo>
                      <a:cubicBezTo>
                        <a:pt x="12443" y="3699"/>
                        <a:pt x="13074" y="3473"/>
                        <a:pt x="13693" y="3282"/>
                      </a:cubicBezTo>
                      <a:cubicBezTo>
                        <a:pt x="14336" y="3092"/>
                        <a:pt x="14991" y="2937"/>
                        <a:pt x="15669" y="2842"/>
                      </a:cubicBezTo>
                      <a:cubicBezTo>
                        <a:pt x="16015" y="2782"/>
                        <a:pt x="16348" y="2734"/>
                        <a:pt x="16681" y="2699"/>
                      </a:cubicBezTo>
                      <a:cubicBezTo>
                        <a:pt x="17027" y="2675"/>
                        <a:pt x="17348" y="2639"/>
                        <a:pt x="17693" y="2627"/>
                      </a:cubicBezTo>
                      <a:cubicBezTo>
                        <a:pt x="18039" y="2615"/>
                        <a:pt x="18384" y="2615"/>
                        <a:pt x="18705" y="2615"/>
                      </a:cubicBezTo>
                      <a:cubicBezTo>
                        <a:pt x="19051" y="2627"/>
                        <a:pt x="19396" y="2663"/>
                        <a:pt x="19729" y="2699"/>
                      </a:cubicBezTo>
                      <a:cubicBezTo>
                        <a:pt x="20075" y="2746"/>
                        <a:pt x="20432" y="2806"/>
                        <a:pt x="20777" y="2901"/>
                      </a:cubicBezTo>
                      <a:cubicBezTo>
                        <a:pt x="20944" y="2925"/>
                        <a:pt x="21098" y="2985"/>
                        <a:pt x="21265" y="3020"/>
                      </a:cubicBezTo>
                      <a:lnTo>
                        <a:pt x="21265" y="187"/>
                      </a:lnTo>
                      <a:cubicBezTo>
                        <a:pt x="21229" y="175"/>
                        <a:pt x="21146" y="163"/>
                        <a:pt x="21087" y="163"/>
                      </a:cubicBezTo>
                      <a:cubicBezTo>
                        <a:pt x="20527" y="79"/>
                        <a:pt x="19944" y="20"/>
                        <a:pt x="19360" y="8"/>
                      </a:cubicBezTo>
                      <a:cubicBezTo>
                        <a:pt x="19123" y="3"/>
                        <a:pt x="18883" y="0"/>
                        <a:pt x="186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8681977" y="1754336"/>
                  <a:ext cx="637926" cy="55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0" h="14695" extrusionOk="0">
                      <a:moveTo>
                        <a:pt x="13698" y="0"/>
                      </a:moveTo>
                      <a:cubicBezTo>
                        <a:pt x="13644" y="0"/>
                        <a:pt x="13591" y="1"/>
                        <a:pt x="13538" y="2"/>
                      </a:cubicBezTo>
                      <a:cubicBezTo>
                        <a:pt x="12895" y="14"/>
                        <a:pt x="12264" y="61"/>
                        <a:pt x="11645" y="156"/>
                      </a:cubicBezTo>
                      <a:cubicBezTo>
                        <a:pt x="11037" y="240"/>
                        <a:pt x="10418" y="371"/>
                        <a:pt x="9859" y="549"/>
                      </a:cubicBezTo>
                      <a:cubicBezTo>
                        <a:pt x="9275" y="728"/>
                        <a:pt x="8716" y="942"/>
                        <a:pt x="8180" y="1180"/>
                      </a:cubicBezTo>
                      <a:cubicBezTo>
                        <a:pt x="7644" y="1419"/>
                        <a:pt x="7120" y="1680"/>
                        <a:pt x="6596" y="1978"/>
                      </a:cubicBezTo>
                      <a:cubicBezTo>
                        <a:pt x="6096" y="2276"/>
                        <a:pt x="5584" y="2609"/>
                        <a:pt x="5108" y="2966"/>
                      </a:cubicBezTo>
                      <a:cubicBezTo>
                        <a:pt x="4632" y="3324"/>
                        <a:pt x="4167" y="3705"/>
                        <a:pt x="3739" y="4121"/>
                      </a:cubicBezTo>
                      <a:cubicBezTo>
                        <a:pt x="3310" y="4538"/>
                        <a:pt x="2894" y="4990"/>
                        <a:pt x="2524" y="5455"/>
                      </a:cubicBezTo>
                      <a:cubicBezTo>
                        <a:pt x="2143" y="5907"/>
                        <a:pt x="1810" y="6419"/>
                        <a:pt x="1512" y="6943"/>
                      </a:cubicBezTo>
                      <a:cubicBezTo>
                        <a:pt x="1215" y="7455"/>
                        <a:pt x="953" y="7991"/>
                        <a:pt x="762" y="8562"/>
                      </a:cubicBezTo>
                      <a:cubicBezTo>
                        <a:pt x="572" y="9122"/>
                        <a:pt x="405" y="9693"/>
                        <a:pt x="286" y="10289"/>
                      </a:cubicBezTo>
                      <a:cubicBezTo>
                        <a:pt x="167" y="10872"/>
                        <a:pt x="96" y="11467"/>
                        <a:pt x="48" y="12063"/>
                      </a:cubicBezTo>
                      <a:cubicBezTo>
                        <a:pt x="0" y="12658"/>
                        <a:pt x="0" y="13253"/>
                        <a:pt x="36" y="13861"/>
                      </a:cubicBezTo>
                      <a:cubicBezTo>
                        <a:pt x="48" y="14318"/>
                        <a:pt x="429" y="14694"/>
                        <a:pt x="861" y="14694"/>
                      </a:cubicBezTo>
                      <a:cubicBezTo>
                        <a:pt x="868" y="14694"/>
                        <a:pt x="875" y="14694"/>
                        <a:pt x="881" y="14694"/>
                      </a:cubicBezTo>
                      <a:lnTo>
                        <a:pt x="2382" y="14646"/>
                      </a:lnTo>
                      <a:cubicBezTo>
                        <a:pt x="2786" y="14634"/>
                        <a:pt x="3120" y="14301"/>
                        <a:pt x="3132" y="13884"/>
                      </a:cubicBezTo>
                      <a:cubicBezTo>
                        <a:pt x="3132" y="13408"/>
                        <a:pt x="3155" y="12956"/>
                        <a:pt x="3203" y="12479"/>
                      </a:cubicBezTo>
                      <a:cubicBezTo>
                        <a:pt x="3251" y="12015"/>
                        <a:pt x="3322" y="11551"/>
                        <a:pt x="3417" y="11110"/>
                      </a:cubicBezTo>
                      <a:cubicBezTo>
                        <a:pt x="3501" y="10658"/>
                        <a:pt x="3620" y="10217"/>
                        <a:pt x="3763" y="9801"/>
                      </a:cubicBezTo>
                      <a:cubicBezTo>
                        <a:pt x="3917" y="9360"/>
                        <a:pt x="4096" y="8955"/>
                        <a:pt x="4322" y="8562"/>
                      </a:cubicBezTo>
                      <a:cubicBezTo>
                        <a:pt x="4548" y="8169"/>
                        <a:pt x="4787" y="7788"/>
                        <a:pt x="5060" y="7431"/>
                      </a:cubicBezTo>
                      <a:cubicBezTo>
                        <a:pt x="5346" y="7074"/>
                        <a:pt x="5644" y="6729"/>
                        <a:pt x="5977" y="6419"/>
                      </a:cubicBezTo>
                      <a:cubicBezTo>
                        <a:pt x="6299" y="6098"/>
                        <a:pt x="6644" y="5800"/>
                        <a:pt x="7013" y="5526"/>
                      </a:cubicBezTo>
                      <a:cubicBezTo>
                        <a:pt x="7382" y="5240"/>
                        <a:pt x="7775" y="4990"/>
                        <a:pt x="8180" y="4764"/>
                      </a:cubicBezTo>
                      <a:cubicBezTo>
                        <a:pt x="8573" y="4526"/>
                        <a:pt x="8990" y="4336"/>
                        <a:pt x="9418" y="4157"/>
                      </a:cubicBezTo>
                      <a:cubicBezTo>
                        <a:pt x="9859" y="3978"/>
                        <a:pt x="10287" y="3812"/>
                        <a:pt x="10764" y="3681"/>
                      </a:cubicBezTo>
                      <a:cubicBezTo>
                        <a:pt x="11228" y="3538"/>
                        <a:pt x="11728" y="3454"/>
                        <a:pt x="12252" y="3383"/>
                      </a:cubicBezTo>
                      <a:cubicBezTo>
                        <a:pt x="12640" y="3339"/>
                        <a:pt x="13042" y="3314"/>
                        <a:pt x="13452" y="3314"/>
                      </a:cubicBezTo>
                      <a:cubicBezTo>
                        <a:pt x="13595" y="3314"/>
                        <a:pt x="13738" y="3317"/>
                        <a:pt x="13883" y="3324"/>
                      </a:cubicBezTo>
                      <a:cubicBezTo>
                        <a:pt x="14454" y="3335"/>
                        <a:pt x="15026" y="3407"/>
                        <a:pt x="15574" y="3514"/>
                      </a:cubicBezTo>
                      <a:cubicBezTo>
                        <a:pt x="16050" y="3597"/>
                        <a:pt x="16490" y="3716"/>
                        <a:pt x="16919" y="3859"/>
                      </a:cubicBezTo>
                      <a:lnTo>
                        <a:pt x="16919" y="502"/>
                      </a:lnTo>
                      <a:cubicBezTo>
                        <a:pt x="16431" y="359"/>
                        <a:pt x="15943" y="240"/>
                        <a:pt x="15455" y="156"/>
                      </a:cubicBezTo>
                      <a:cubicBezTo>
                        <a:pt x="14866" y="58"/>
                        <a:pt x="14277" y="0"/>
                        <a:pt x="136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4488250" y="1973433"/>
                  <a:ext cx="196166" cy="35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9300" extrusionOk="0">
                      <a:moveTo>
                        <a:pt x="0" y="1"/>
                      </a:moveTo>
                      <a:lnTo>
                        <a:pt x="0" y="4120"/>
                      </a:lnTo>
                      <a:cubicBezTo>
                        <a:pt x="179" y="4263"/>
                        <a:pt x="345" y="4442"/>
                        <a:pt x="488" y="4621"/>
                      </a:cubicBezTo>
                      <a:cubicBezTo>
                        <a:pt x="905" y="5133"/>
                        <a:pt x="1262" y="5728"/>
                        <a:pt x="1548" y="6383"/>
                      </a:cubicBezTo>
                      <a:cubicBezTo>
                        <a:pt x="1834" y="7037"/>
                        <a:pt x="2036" y="7740"/>
                        <a:pt x="2143" y="8442"/>
                      </a:cubicBezTo>
                      <a:cubicBezTo>
                        <a:pt x="2203" y="8847"/>
                        <a:pt x="2548" y="9157"/>
                        <a:pt x="2941" y="9193"/>
                      </a:cubicBezTo>
                      <a:lnTo>
                        <a:pt x="4465" y="9300"/>
                      </a:lnTo>
                      <a:cubicBezTo>
                        <a:pt x="4472" y="9300"/>
                        <a:pt x="4478" y="9300"/>
                        <a:pt x="4485" y="9300"/>
                      </a:cubicBezTo>
                      <a:cubicBezTo>
                        <a:pt x="4903" y="9300"/>
                        <a:pt x="5202" y="8935"/>
                        <a:pt x="5144" y="8478"/>
                      </a:cubicBezTo>
                      <a:cubicBezTo>
                        <a:pt x="5084" y="8061"/>
                        <a:pt x="5001" y="7657"/>
                        <a:pt x="4882" y="7240"/>
                      </a:cubicBezTo>
                      <a:cubicBezTo>
                        <a:pt x="4763" y="6823"/>
                        <a:pt x="4644" y="6406"/>
                        <a:pt x="4489" y="6014"/>
                      </a:cubicBezTo>
                      <a:cubicBezTo>
                        <a:pt x="4358" y="5597"/>
                        <a:pt x="4215" y="5192"/>
                        <a:pt x="4048" y="4799"/>
                      </a:cubicBezTo>
                      <a:cubicBezTo>
                        <a:pt x="3893" y="4406"/>
                        <a:pt x="3739" y="4013"/>
                        <a:pt x="3560" y="3656"/>
                      </a:cubicBezTo>
                      <a:cubicBezTo>
                        <a:pt x="3381" y="3287"/>
                        <a:pt x="3203" y="2930"/>
                        <a:pt x="3000" y="2596"/>
                      </a:cubicBezTo>
                      <a:cubicBezTo>
                        <a:pt x="2810" y="2275"/>
                        <a:pt x="2608" y="1954"/>
                        <a:pt x="2369" y="1680"/>
                      </a:cubicBezTo>
                      <a:cubicBezTo>
                        <a:pt x="2131" y="1394"/>
                        <a:pt x="1893" y="1132"/>
                        <a:pt x="1607" y="906"/>
                      </a:cubicBezTo>
                      <a:cubicBezTo>
                        <a:pt x="1322" y="680"/>
                        <a:pt x="1024" y="477"/>
                        <a:pt x="679" y="299"/>
                      </a:cubicBezTo>
                      <a:cubicBezTo>
                        <a:pt x="476" y="191"/>
                        <a:pt x="250" y="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8863333" y="1953413"/>
                  <a:ext cx="457444" cy="35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3" h="9308" extrusionOk="0">
                      <a:moveTo>
                        <a:pt x="8717" y="1"/>
                      </a:moveTo>
                      <a:cubicBezTo>
                        <a:pt x="8142" y="1"/>
                        <a:pt x="7604" y="41"/>
                        <a:pt x="7097" y="127"/>
                      </a:cubicBezTo>
                      <a:cubicBezTo>
                        <a:pt x="6477" y="234"/>
                        <a:pt x="5894" y="389"/>
                        <a:pt x="5346" y="603"/>
                      </a:cubicBezTo>
                      <a:cubicBezTo>
                        <a:pt x="4811" y="806"/>
                        <a:pt x="4287" y="1080"/>
                        <a:pt x="3822" y="1377"/>
                      </a:cubicBezTo>
                      <a:cubicBezTo>
                        <a:pt x="3346" y="1675"/>
                        <a:pt x="2917" y="2032"/>
                        <a:pt x="2513" y="2401"/>
                      </a:cubicBezTo>
                      <a:cubicBezTo>
                        <a:pt x="2132" y="2782"/>
                        <a:pt x="1774" y="3199"/>
                        <a:pt x="1465" y="3651"/>
                      </a:cubicBezTo>
                      <a:cubicBezTo>
                        <a:pt x="1143" y="4092"/>
                        <a:pt x="893" y="4592"/>
                        <a:pt x="691" y="5092"/>
                      </a:cubicBezTo>
                      <a:cubicBezTo>
                        <a:pt x="477" y="5604"/>
                        <a:pt x="334" y="6152"/>
                        <a:pt x="227" y="6699"/>
                      </a:cubicBezTo>
                      <a:cubicBezTo>
                        <a:pt x="119" y="7247"/>
                        <a:pt x="60" y="7830"/>
                        <a:pt x="36" y="8414"/>
                      </a:cubicBezTo>
                      <a:cubicBezTo>
                        <a:pt x="1" y="8895"/>
                        <a:pt x="359" y="9307"/>
                        <a:pt x="814" y="9307"/>
                      </a:cubicBezTo>
                      <a:cubicBezTo>
                        <a:pt x="821" y="9307"/>
                        <a:pt x="827" y="9307"/>
                        <a:pt x="834" y="9307"/>
                      </a:cubicBezTo>
                      <a:lnTo>
                        <a:pt x="2310" y="9307"/>
                      </a:lnTo>
                      <a:cubicBezTo>
                        <a:pt x="2679" y="9307"/>
                        <a:pt x="2989" y="9009"/>
                        <a:pt x="3025" y="8592"/>
                      </a:cubicBezTo>
                      <a:cubicBezTo>
                        <a:pt x="3096" y="7878"/>
                        <a:pt x="3275" y="7176"/>
                        <a:pt x="3572" y="6568"/>
                      </a:cubicBezTo>
                      <a:cubicBezTo>
                        <a:pt x="3858" y="5937"/>
                        <a:pt x="4263" y="5390"/>
                        <a:pt x="4751" y="4925"/>
                      </a:cubicBezTo>
                      <a:cubicBezTo>
                        <a:pt x="5239" y="4473"/>
                        <a:pt x="5834" y="4116"/>
                        <a:pt x="6489" y="3878"/>
                      </a:cubicBezTo>
                      <a:cubicBezTo>
                        <a:pt x="6823" y="3759"/>
                        <a:pt x="7180" y="3663"/>
                        <a:pt x="7561" y="3604"/>
                      </a:cubicBezTo>
                      <a:cubicBezTo>
                        <a:pt x="7888" y="3554"/>
                        <a:pt x="8232" y="3529"/>
                        <a:pt x="8593" y="3529"/>
                      </a:cubicBezTo>
                      <a:cubicBezTo>
                        <a:pt x="8665" y="3529"/>
                        <a:pt x="8738" y="3530"/>
                        <a:pt x="8811" y="3532"/>
                      </a:cubicBezTo>
                      <a:cubicBezTo>
                        <a:pt x="9263" y="3532"/>
                        <a:pt x="9668" y="3580"/>
                        <a:pt x="10061" y="3651"/>
                      </a:cubicBezTo>
                      <a:cubicBezTo>
                        <a:pt x="10454" y="3723"/>
                        <a:pt x="10787" y="3830"/>
                        <a:pt x="11109" y="3961"/>
                      </a:cubicBezTo>
                      <a:cubicBezTo>
                        <a:pt x="11419" y="4092"/>
                        <a:pt x="11680" y="4259"/>
                        <a:pt x="11942" y="4473"/>
                      </a:cubicBezTo>
                      <a:cubicBezTo>
                        <a:pt x="12014" y="4532"/>
                        <a:pt x="12073" y="4592"/>
                        <a:pt x="12133" y="4651"/>
                      </a:cubicBezTo>
                      <a:lnTo>
                        <a:pt x="12133" y="520"/>
                      </a:lnTo>
                      <a:cubicBezTo>
                        <a:pt x="12097" y="496"/>
                        <a:pt x="12085" y="496"/>
                        <a:pt x="12061" y="484"/>
                      </a:cubicBezTo>
                      <a:cubicBezTo>
                        <a:pt x="11788" y="389"/>
                        <a:pt x="11490" y="306"/>
                        <a:pt x="11180" y="246"/>
                      </a:cubicBezTo>
                      <a:cubicBezTo>
                        <a:pt x="10871" y="175"/>
                        <a:pt x="10537" y="127"/>
                        <a:pt x="10192" y="79"/>
                      </a:cubicBezTo>
                      <a:cubicBezTo>
                        <a:pt x="9859" y="32"/>
                        <a:pt x="9502" y="20"/>
                        <a:pt x="9144" y="8"/>
                      </a:cubicBezTo>
                      <a:cubicBezTo>
                        <a:pt x="9000" y="3"/>
                        <a:pt x="8857" y="1"/>
                        <a:pt x="87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6013259" y="428744"/>
                  <a:ext cx="1321058" cy="1232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9" h="32685" extrusionOk="0">
                      <a:moveTo>
                        <a:pt x="18132" y="1"/>
                      </a:moveTo>
                      <a:cubicBezTo>
                        <a:pt x="17739" y="1"/>
                        <a:pt x="17358" y="24"/>
                        <a:pt x="16953" y="48"/>
                      </a:cubicBezTo>
                      <a:cubicBezTo>
                        <a:pt x="16465" y="84"/>
                        <a:pt x="15977" y="120"/>
                        <a:pt x="15501" y="203"/>
                      </a:cubicBezTo>
                      <a:cubicBezTo>
                        <a:pt x="15001" y="263"/>
                        <a:pt x="14548" y="346"/>
                        <a:pt x="14072" y="465"/>
                      </a:cubicBezTo>
                      <a:cubicBezTo>
                        <a:pt x="13607" y="584"/>
                        <a:pt x="13131" y="715"/>
                        <a:pt x="12667" y="882"/>
                      </a:cubicBezTo>
                      <a:cubicBezTo>
                        <a:pt x="12191" y="1048"/>
                        <a:pt x="11726" y="1227"/>
                        <a:pt x="11274" y="1453"/>
                      </a:cubicBezTo>
                      <a:cubicBezTo>
                        <a:pt x="10798" y="1667"/>
                        <a:pt x="10345" y="1929"/>
                        <a:pt x="9881" y="2227"/>
                      </a:cubicBezTo>
                      <a:cubicBezTo>
                        <a:pt x="9428" y="2525"/>
                        <a:pt x="8976" y="2858"/>
                        <a:pt x="8547" y="3215"/>
                      </a:cubicBezTo>
                      <a:cubicBezTo>
                        <a:pt x="8119" y="3572"/>
                        <a:pt x="7702" y="3965"/>
                        <a:pt x="7285" y="4382"/>
                      </a:cubicBezTo>
                      <a:cubicBezTo>
                        <a:pt x="6869" y="4799"/>
                        <a:pt x="6452" y="5239"/>
                        <a:pt x="6035" y="5704"/>
                      </a:cubicBezTo>
                      <a:cubicBezTo>
                        <a:pt x="5618" y="6180"/>
                        <a:pt x="5202" y="6692"/>
                        <a:pt x="4821" y="7240"/>
                      </a:cubicBezTo>
                      <a:cubicBezTo>
                        <a:pt x="4452" y="7787"/>
                        <a:pt x="4106" y="8383"/>
                        <a:pt x="3797" y="9014"/>
                      </a:cubicBezTo>
                      <a:cubicBezTo>
                        <a:pt x="3451" y="9692"/>
                        <a:pt x="3154" y="10419"/>
                        <a:pt x="2880" y="11169"/>
                      </a:cubicBezTo>
                      <a:cubicBezTo>
                        <a:pt x="2737" y="11538"/>
                        <a:pt x="2606" y="11931"/>
                        <a:pt x="2487" y="12312"/>
                      </a:cubicBezTo>
                      <a:cubicBezTo>
                        <a:pt x="2368" y="12705"/>
                        <a:pt x="2249" y="13097"/>
                        <a:pt x="2142" y="13502"/>
                      </a:cubicBezTo>
                      <a:cubicBezTo>
                        <a:pt x="2047" y="13907"/>
                        <a:pt x="1951" y="14312"/>
                        <a:pt x="1868" y="14729"/>
                      </a:cubicBezTo>
                      <a:lnTo>
                        <a:pt x="1642" y="15979"/>
                      </a:lnTo>
                      <a:cubicBezTo>
                        <a:pt x="1570" y="16419"/>
                        <a:pt x="1487" y="16872"/>
                        <a:pt x="1427" y="17312"/>
                      </a:cubicBezTo>
                      <a:cubicBezTo>
                        <a:pt x="1368" y="17705"/>
                        <a:pt x="1308" y="18122"/>
                        <a:pt x="1237" y="18515"/>
                      </a:cubicBezTo>
                      <a:cubicBezTo>
                        <a:pt x="1165" y="18920"/>
                        <a:pt x="1070" y="19336"/>
                        <a:pt x="999" y="19765"/>
                      </a:cubicBezTo>
                      <a:cubicBezTo>
                        <a:pt x="915" y="20205"/>
                        <a:pt x="832" y="20634"/>
                        <a:pt x="761" y="21075"/>
                      </a:cubicBezTo>
                      <a:cubicBezTo>
                        <a:pt x="689" y="21527"/>
                        <a:pt x="618" y="21991"/>
                        <a:pt x="534" y="22444"/>
                      </a:cubicBezTo>
                      <a:cubicBezTo>
                        <a:pt x="475" y="22908"/>
                        <a:pt x="403" y="23384"/>
                        <a:pt x="356" y="23861"/>
                      </a:cubicBezTo>
                      <a:cubicBezTo>
                        <a:pt x="344" y="24158"/>
                        <a:pt x="320" y="24468"/>
                        <a:pt x="296" y="24766"/>
                      </a:cubicBezTo>
                      <a:cubicBezTo>
                        <a:pt x="284" y="25063"/>
                        <a:pt x="272" y="25385"/>
                        <a:pt x="272" y="25682"/>
                      </a:cubicBezTo>
                      <a:cubicBezTo>
                        <a:pt x="272" y="25980"/>
                        <a:pt x="261" y="26290"/>
                        <a:pt x="261" y="26587"/>
                      </a:cubicBezTo>
                      <a:cubicBezTo>
                        <a:pt x="261" y="26885"/>
                        <a:pt x="237" y="27194"/>
                        <a:pt x="237" y="27492"/>
                      </a:cubicBezTo>
                      <a:cubicBezTo>
                        <a:pt x="237" y="27790"/>
                        <a:pt x="225" y="28087"/>
                        <a:pt x="225" y="28385"/>
                      </a:cubicBezTo>
                      <a:cubicBezTo>
                        <a:pt x="213" y="28683"/>
                        <a:pt x="213" y="28980"/>
                        <a:pt x="201" y="29278"/>
                      </a:cubicBezTo>
                      <a:cubicBezTo>
                        <a:pt x="177" y="29707"/>
                        <a:pt x="165" y="30159"/>
                        <a:pt x="142" y="30588"/>
                      </a:cubicBezTo>
                      <a:cubicBezTo>
                        <a:pt x="106" y="31016"/>
                        <a:pt x="82" y="31469"/>
                        <a:pt x="46" y="31897"/>
                      </a:cubicBezTo>
                      <a:cubicBezTo>
                        <a:pt x="0" y="32336"/>
                        <a:pt x="311" y="32684"/>
                        <a:pt x="709" y="32684"/>
                      </a:cubicBezTo>
                      <a:cubicBezTo>
                        <a:pt x="722" y="32684"/>
                        <a:pt x="736" y="32684"/>
                        <a:pt x="749" y="32683"/>
                      </a:cubicBezTo>
                      <a:lnTo>
                        <a:pt x="1630" y="32659"/>
                      </a:lnTo>
                      <a:cubicBezTo>
                        <a:pt x="2023" y="32624"/>
                        <a:pt x="2356" y="32255"/>
                        <a:pt x="2356" y="31814"/>
                      </a:cubicBezTo>
                      <a:lnTo>
                        <a:pt x="2356" y="30897"/>
                      </a:lnTo>
                      <a:cubicBezTo>
                        <a:pt x="2368" y="30600"/>
                        <a:pt x="2368" y="30290"/>
                        <a:pt x="2380" y="29992"/>
                      </a:cubicBezTo>
                      <a:cubicBezTo>
                        <a:pt x="2404" y="29695"/>
                        <a:pt x="2416" y="29385"/>
                        <a:pt x="2428" y="29088"/>
                      </a:cubicBezTo>
                      <a:cubicBezTo>
                        <a:pt x="2463" y="28778"/>
                        <a:pt x="2475" y="28480"/>
                        <a:pt x="2487" y="28159"/>
                      </a:cubicBezTo>
                      <a:cubicBezTo>
                        <a:pt x="2499" y="27849"/>
                        <a:pt x="2523" y="27552"/>
                        <a:pt x="2535" y="27242"/>
                      </a:cubicBezTo>
                      <a:cubicBezTo>
                        <a:pt x="2547" y="26944"/>
                        <a:pt x="2558" y="26635"/>
                        <a:pt x="2582" y="26313"/>
                      </a:cubicBezTo>
                      <a:cubicBezTo>
                        <a:pt x="2594" y="26016"/>
                        <a:pt x="2606" y="25706"/>
                        <a:pt x="2618" y="25397"/>
                      </a:cubicBezTo>
                      <a:cubicBezTo>
                        <a:pt x="2654" y="25099"/>
                        <a:pt x="2666" y="24789"/>
                        <a:pt x="2701" y="24468"/>
                      </a:cubicBezTo>
                      <a:cubicBezTo>
                        <a:pt x="2725" y="24158"/>
                        <a:pt x="2761" y="23861"/>
                        <a:pt x="2797" y="23551"/>
                      </a:cubicBezTo>
                      <a:cubicBezTo>
                        <a:pt x="2844" y="23253"/>
                        <a:pt x="2892" y="22944"/>
                        <a:pt x="2939" y="22646"/>
                      </a:cubicBezTo>
                      <a:cubicBezTo>
                        <a:pt x="2975" y="22349"/>
                        <a:pt x="3035" y="22051"/>
                        <a:pt x="3094" y="21753"/>
                      </a:cubicBezTo>
                      <a:cubicBezTo>
                        <a:pt x="3154" y="21456"/>
                        <a:pt x="3213" y="21158"/>
                        <a:pt x="3297" y="20872"/>
                      </a:cubicBezTo>
                      <a:lnTo>
                        <a:pt x="3511" y="20027"/>
                      </a:lnTo>
                      <a:cubicBezTo>
                        <a:pt x="3630" y="19574"/>
                        <a:pt x="3737" y="19134"/>
                        <a:pt x="3844" y="18693"/>
                      </a:cubicBezTo>
                      <a:cubicBezTo>
                        <a:pt x="3952" y="18265"/>
                        <a:pt x="4035" y="17836"/>
                        <a:pt x="4130" y="17419"/>
                      </a:cubicBezTo>
                      <a:cubicBezTo>
                        <a:pt x="4213" y="16991"/>
                        <a:pt x="4285" y="16586"/>
                        <a:pt x="4380" y="16169"/>
                      </a:cubicBezTo>
                      <a:cubicBezTo>
                        <a:pt x="4463" y="15753"/>
                        <a:pt x="4559" y="15348"/>
                        <a:pt x="4642" y="14943"/>
                      </a:cubicBezTo>
                      <a:cubicBezTo>
                        <a:pt x="4737" y="14550"/>
                        <a:pt x="4844" y="14157"/>
                        <a:pt x="4940" y="13776"/>
                      </a:cubicBezTo>
                      <a:cubicBezTo>
                        <a:pt x="5047" y="13383"/>
                        <a:pt x="5166" y="13014"/>
                        <a:pt x="5285" y="12645"/>
                      </a:cubicBezTo>
                      <a:cubicBezTo>
                        <a:pt x="5535" y="11907"/>
                        <a:pt x="5809" y="11192"/>
                        <a:pt x="6118" y="10526"/>
                      </a:cubicBezTo>
                      <a:cubicBezTo>
                        <a:pt x="6428" y="9859"/>
                        <a:pt x="6785" y="9204"/>
                        <a:pt x="7166" y="8609"/>
                      </a:cubicBezTo>
                      <a:cubicBezTo>
                        <a:pt x="7559" y="8025"/>
                        <a:pt x="7964" y="7490"/>
                        <a:pt x="8393" y="7001"/>
                      </a:cubicBezTo>
                      <a:cubicBezTo>
                        <a:pt x="8833" y="6513"/>
                        <a:pt x="9250" y="6061"/>
                        <a:pt x="9678" y="5644"/>
                      </a:cubicBezTo>
                      <a:cubicBezTo>
                        <a:pt x="10107" y="5227"/>
                        <a:pt x="10536" y="4846"/>
                        <a:pt x="10988" y="4501"/>
                      </a:cubicBezTo>
                      <a:cubicBezTo>
                        <a:pt x="11429" y="4168"/>
                        <a:pt x="11893" y="3870"/>
                        <a:pt x="12369" y="3620"/>
                      </a:cubicBezTo>
                      <a:cubicBezTo>
                        <a:pt x="12845" y="3370"/>
                        <a:pt x="13322" y="3156"/>
                        <a:pt x="13798" y="2977"/>
                      </a:cubicBezTo>
                      <a:cubicBezTo>
                        <a:pt x="14286" y="2799"/>
                        <a:pt x="14762" y="2656"/>
                        <a:pt x="15262" y="2549"/>
                      </a:cubicBezTo>
                      <a:cubicBezTo>
                        <a:pt x="15751" y="2441"/>
                        <a:pt x="16239" y="2358"/>
                        <a:pt x="16727" y="2310"/>
                      </a:cubicBezTo>
                      <a:cubicBezTo>
                        <a:pt x="17109" y="2270"/>
                        <a:pt x="17481" y="2251"/>
                        <a:pt x="17841" y="2251"/>
                      </a:cubicBezTo>
                      <a:cubicBezTo>
                        <a:pt x="18008" y="2251"/>
                        <a:pt x="18172" y="2255"/>
                        <a:pt x="18334" y="2263"/>
                      </a:cubicBezTo>
                      <a:cubicBezTo>
                        <a:pt x="18858" y="2299"/>
                        <a:pt x="19370" y="2370"/>
                        <a:pt x="19870" y="2489"/>
                      </a:cubicBezTo>
                      <a:cubicBezTo>
                        <a:pt x="20358" y="2608"/>
                        <a:pt x="20870" y="2787"/>
                        <a:pt x="21358" y="3025"/>
                      </a:cubicBezTo>
                      <a:cubicBezTo>
                        <a:pt x="21847" y="3263"/>
                        <a:pt x="22347" y="3561"/>
                        <a:pt x="22823" y="3918"/>
                      </a:cubicBezTo>
                      <a:cubicBezTo>
                        <a:pt x="23311" y="4275"/>
                        <a:pt x="23787" y="4727"/>
                        <a:pt x="24264" y="5227"/>
                      </a:cubicBezTo>
                      <a:cubicBezTo>
                        <a:pt x="24752" y="5763"/>
                        <a:pt x="25228" y="6335"/>
                        <a:pt x="25716" y="6942"/>
                      </a:cubicBezTo>
                      <a:cubicBezTo>
                        <a:pt x="25954" y="7240"/>
                        <a:pt x="26216" y="7549"/>
                        <a:pt x="26454" y="7883"/>
                      </a:cubicBezTo>
                      <a:cubicBezTo>
                        <a:pt x="26704" y="8204"/>
                        <a:pt x="26942" y="8549"/>
                        <a:pt x="27181" y="8895"/>
                      </a:cubicBezTo>
                      <a:cubicBezTo>
                        <a:pt x="27419" y="9228"/>
                        <a:pt x="27657" y="9609"/>
                        <a:pt x="27883" y="9978"/>
                      </a:cubicBezTo>
                      <a:cubicBezTo>
                        <a:pt x="28121" y="10359"/>
                        <a:pt x="28336" y="10752"/>
                        <a:pt x="28550" y="11157"/>
                      </a:cubicBezTo>
                      <a:cubicBezTo>
                        <a:pt x="28776" y="11562"/>
                        <a:pt x="28978" y="11978"/>
                        <a:pt x="29169" y="12407"/>
                      </a:cubicBezTo>
                      <a:cubicBezTo>
                        <a:pt x="29371" y="12824"/>
                        <a:pt x="29562" y="13288"/>
                        <a:pt x="29729" y="13728"/>
                      </a:cubicBezTo>
                      <a:cubicBezTo>
                        <a:pt x="29883" y="14181"/>
                        <a:pt x="30050" y="14657"/>
                        <a:pt x="30181" y="15133"/>
                      </a:cubicBezTo>
                      <a:cubicBezTo>
                        <a:pt x="30324" y="15610"/>
                        <a:pt x="30443" y="16098"/>
                        <a:pt x="30562" y="16622"/>
                      </a:cubicBezTo>
                      <a:cubicBezTo>
                        <a:pt x="30657" y="17098"/>
                        <a:pt x="30752" y="17574"/>
                        <a:pt x="30836" y="18074"/>
                      </a:cubicBezTo>
                      <a:cubicBezTo>
                        <a:pt x="30931" y="18586"/>
                        <a:pt x="31003" y="19086"/>
                        <a:pt x="31098" y="19610"/>
                      </a:cubicBezTo>
                      <a:cubicBezTo>
                        <a:pt x="31169" y="20110"/>
                        <a:pt x="31253" y="20634"/>
                        <a:pt x="31348" y="21158"/>
                      </a:cubicBezTo>
                      <a:cubicBezTo>
                        <a:pt x="31431" y="21682"/>
                        <a:pt x="31538" y="22182"/>
                        <a:pt x="31634" y="22694"/>
                      </a:cubicBezTo>
                      <a:cubicBezTo>
                        <a:pt x="31717" y="23194"/>
                        <a:pt x="31824" y="23670"/>
                        <a:pt x="31907" y="24158"/>
                      </a:cubicBezTo>
                      <a:cubicBezTo>
                        <a:pt x="32003" y="24658"/>
                        <a:pt x="32074" y="25135"/>
                        <a:pt x="32146" y="25623"/>
                      </a:cubicBezTo>
                      <a:cubicBezTo>
                        <a:pt x="32229" y="26111"/>
                        <a:pt x="32288" y="26599"/>
                        <a:pt x="32324" y="27099"/>
                      </a:cubicBezTo>
                      <a:cubicBezTo>
                        <a:pt x="32372" y="27587"/>
                        <a:pt x="32407" y="28075"/>
                        <a:pt x="32431" y="28587"/>
                      </a:cubicBezTo>
                      <a:cubicBezTo>
                        <a:pt x="32443" y="29088"/>
                        <a:pt x="32467" y="29599"/>
                        <a:pt x="32467" y="30100"/>
                      </a:cubicBezTo>
                      <a:cubicBezTo>
                        <a:pt x="32467" y="30612"/>
                        <a:pt x="32467" y="31123"/>
                        <a:pt x="32443" y="31635"/>
                      </a:cubicBezTo>
                      <a:cubicBezTo>
                        <a:pt x="32431" y="32100"/>
                        <a:pt x="32777" y="32481"/>
                        <a:pt x="33241" y="32481"/>
                      </a:cubicBezTo>
                      <a:lnTo>
                        <a:pt x="34205" y="32481"/>
                      </a:lnTo>
                      <a:cubicBezTo>
                        <a:pt x="34670" y="32481"/>
                        <a:pt x="35039" y="32100"/>
                        <a:pt x="35039" y="31612"/>
                      </a:cubicBezTo>
                      <a:cubicBezTo>
                        <a:pt x="35039" y="31100"/>
                        <a:pt x="35039" y="30588"/>
                        <a:pt x="35027" y="30088"/>
                      </a:cubicBezTo>
                      <a:cubicBezTo>
                        <a:pt x="35003" y="29576"/>
                        <a:pt x="34991" y="29088"/>
                        <a:pt x="34967" y="28576"/>
                      </a:cubicBezTo>
                      <a:cubicBezTo>
                        <a:pt x="34932" y="28075"/>
                        <a:pt x="34884" y="27587"/>
                        <a:pt x="34848" y="27087"/>
                      </a:cubicBezTo>
                      <a:cubicBezTo>
                        <a:pt x="34801" y="26599"/>
                        <a:pt x="34741" y="26123"/>
                        <a:pt x="34682" y="25635"/>
                      </a:cubicBezTo>
                      <a:cubicBezTo>
                        <a:pt x="34622" y="25147"/>
                        <a:pt x="34562" y="24670"/>
                        <a:pt x="34491" y="24194"/>
                      </a:cubicBezTo>
                      <a:cubicBezTo>
                        <a:pt x="34432" y="23718"/>
                        <a:pt x="34336" y="23242"/>
                        <a:pt x="34265" y="22777"/>
                      </a:cubicBezTo>
                      <a:cubicBezTo>
                        <a:pt x="34170" y="22313"/>
                        <a:pt x="34098" y="21837"/>
                        <a:pt x="34015" y="21372"/>
                      </a:cubicBezTo>
                      <a:cubicBezTo>
                        <a:pt x="33931" y="20884"/>
                        <a:pt x="33848" y="20396"/>
                        <a:pt x="33753" y="19908"/>
                      </a:cubicBezTo>
                      <a:lnTo>
                        <a:pt x="33491" y="18431"/>
                      </a:lnTo>
                      <a:cubicBezTo>
                        <a:pt x="33419" y="17979"/>
                        <a:pt x="33312" y="17538"/>
                        <a:pt x="33217" y="17086"/>
                      </a:cubicBezTo>
                      <a:cubicBezTo>
                        <a:pt x="33122" y="16646"/>
                        <a:pt x="33015" y="16217"/>
                        <a:pt x="32908" y="15800"/>
                      </a:cubicBezTo>
                      <a:cubicBezTo>
                        <a:pt x="32800" y="15383"/>
                        <a:pt x="32681" y="14979"/>
                        <a:pt x="32562" y="14574"/>
                      </a:cubicBezTo>
                      <a:cubicBezTo>
                        <a:pt x="32443" y="14169"/>
                        <a:pt x="32312" y="13788"/>
                        <a:pt x="32181" y="13419"/>
                      </a:cubicBezTo>
                      <a:cubicBezTo>
                        <a:pt x="31907" y="12657"/>
                        <a:pt x="31610" y="11931"/>
                        <a:pt x="31288" y="11228"/>
                      </a:cubicBezTo>
                      <a:cubicBezTo>
                        <a:pt x="30955" y="10526"/>
                        <a:pt x="30622" y="9847"/>
                        <a:pt x="30241" y="9192"/>
                      </a:cubicBezTo>
                      <a:cubicBezTo>
                        <a:pt x="29871" y="8537"/>
                        <a:pt x="29490" y="7906"/>
                        <a:pt x="29074" y="7323"/>
                      </a:cubicBezTo>
                      <a:cubicBezTo>
                        <a:pt x="28657" y="6751"/>
                        <a:pt x="28240" y="6180"/>
                        <a:pt x="27800" y="5644"/>
                      </a:cubicBezTo>
                      <a:cubicBezTo>
                        <a:pt x="27371" y="5108"/>
                        <a:pt x="26954" y="4608"/>
                        <a:pt x="26526" y="4132"/>
                      </a:cubicBezTo>
                      <a:cubicBezTo>
                        <a:pt x="26038" y="3572"/>
                        <a:pt x="25538" y="3072"/>
                        <a:pt x="25049" y="2644"/>
                      </a:cubicBezTo>
                      <a:cubicBezTo>
                        <a:pt x="24561" y="2203"/>
                        <a:pt x="24073" y="1846"/>
                        <a:pt x="23561" y="1537"/>
                      </a:cubicBezTo>
                      <a:cubicBezTo>
                        <a:pt x="23216" y="1334"/>
                        <a:pt x="22882" y="1156"/>
                        <a:pt x="22537" y="989"/>
                      </a:cubicBezTo>
                      <a:cubicBezTo>
                        <a:pt x="22192" y="822"/>
                        <a:pt x="21835" y="679"/>
                        <a:pt x="21478" y="560"/>
                      </a:cubicBezTo>
                      <a:cubicBezTo>
                        <a:pt x="21120" y="441"/>
                        <a:pt x="20763" y="334"/>
                        <a:pt x="20394" y="239"/>
                      </a:cubicBezTo>
                      <a:cubicBezTo>
                        <a:pt x="20025" y="167"/>
                        <a:pt x="19644" y="108"/>
                        <a:pt x="19275" y="60"/>
                      </a:cubicBezTo>
                      <a:cubicBezTo>
                        <a:pt x="18906" y="24"/>
                        <a:pt x="18513" y="1"/>
                        <a:pt x="18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6151444" y="592530"/>
                  <a:ext cx="1034293" cy="106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0" extrusionOk="0">
                      <a:moveTo>
                        <a:pt x="14238" y="0"/>
                      </a:moveTo>
                      <a:cubicBezTo>
                        <a:pt x="13796" y="0"/>
                        <a:pt x="13349" y="36"/>
                        <a:pt x="12883" y="98"/>
                      </a:cubicBezTo>
                      <a:cubicBezTo>
                        <a:pt x="12490" y="157"/>
                        <a:pt x="12109" y="229"/>
                        <a:pt x="11728" y="324"/>
                      </a:cubicBezTo>
                      <a:cubicBezTo>
                        <a:pt x="11359" y="407"/>
                        <a:pt x="10978" y="526"/>
                        <a:pt x="10609" y="669"/>
                      </a:cubicBezTo>
                      <a:cubicBezTo>
                        <a:pt x="10240" y="800"/>
                        <a:pt x="9883" y="943"/>
                        <a:pt x="9538" y="1122"/>
                      </a:cubicBezTo>
                      <a:cubicBezTo>
                        <a:pt x="9192" y="1300"/>
                        <a:pt x="8859" y="1514"/>
                        <a:pt x="8526" y="1741"/>
                      </a:cubicBezTo>
                      <a:cubicBezTo>
                        <a:pt x="8204" y="1955"/>
                        <a:pt x="7883" y="2229"/>
                        <a:pt x="7573" y="2491"/>
                      </a:cubicBezTo>
                      <a:cubicBezTo>
                        <a:pt x="7264" y="2777"/>
                        <a:pt x="6954" y="3074"/>
                        <a:pt x="6633" y="3384"/>
                      </a:cubicBezTo>
                      <a:cubicBezTo>
                        <a:pt x="6263" y="3777"/>
                        <a:pt x="5894" y="4193"/>
                        <a:pt x="5549" y="4658"/>
                      </a:cubicBezTo>
                      <a:cubicBezTo>
                        <a:pt x="5192" y="5110"/>
                        <a:pt x="4870" y="5622"/>
                        <a:pt x="4549" y="6170"/>
                      </a:cubicBezTo>
                      <a:cubicBezTo>
                        <a:pt x="4251" y="6717"/>
                        <a:pt x="3977" y="7289"/>
                        <a:pt x="3704" y="7896"/>
                      </a:cubicBezTo>
                      <a:cubicBezTo>
                        <a:pt x="3406" y="8599"/>
                        <a:pt x="3120" y="9313"/>
                        <a:pt x="2882" y="10075"/>
                      </a:cubicBezTo>
                      <a:cubicBezTo>
                        <a:pt x="2763" y="10444"/>
                        <a:pt x="2644" y="10825"/>
                        <a:pt x="2525" y="11230"/>
                      </a:cubicBezTo>
                      <a:cubicBezTo>
                        <a:pt x="2406" y="11635"/>
                        <a:pt x="2311" y="12040"/>
                        <a:pt x="2192" y="12456"/>
                      </a:cubicBezTo>
                      <a:cubicBezTo>
                        <a:pt x="2084" y="12873"/>
                        <a:pt x="1965" y="13290"/>
                        <a:pt x="1846" y="13706"/>
                      </a:cubicBezTo>
                      <a:cubicBezTo>
                        <a:pt x="1727" y="14123"/>
                        <a:pt x="1608" y="14540"/>
                        <a:pt x="1489" y="14968"/>
                      </a:cubicBezTo>
                      <a:cubicBezTo>
                        <a:pt x="1418" y="15230"/>
                        <a:pt x="1334" y="15492"/>
                        <a:pt x="1263" y="15754"/>
                      </a:cubicBezTo>
                      <a:lnTo>
                        <a:pt x="1037" y="16564"/>
                      </a:lnTo>
                      <a:cubicBezTo>
                        <a:pt x="965" y="16826"/>
                        <a:pt x="906" y="17112"/>
                        <a:pt x="846" y="17374"/>
                      </a:cubicBezTo>
                      <a:cubicBezTo>
                        <a:pt x="798" y="17659"/>
                        <a:pt x="739" y="17933"/>
                        <a:pt x="703" y="18207"/>
                      </a:cubicBezTo>
                      <a:cubicBezTo>
                        <a:pt x="656" y="18493"/>
                        <a:pt x="608" y="18778"/>
                        <a:pt x="584" y="19064"/>
                      </a:cubicBezTo>
                      <a:lnTo>
                        <a:pt x="489" y="19910"/>
                      </a:lnTo>
                      <a:cubicBezTo>
                        <a:pt x="465" y="20195"/>
                        <a:pt x="429" y="20469"/>
                        <a:pt x="417" y="20755"/>
                      </a:cubicBezTo>
                      <a:cubicBezTo>
                        <a:pt x="406" y="21041"/>
                        <a:pt x="370" y="21326"/>
                        <a:pt x="358" y="21600"/>
                      </a:cubicBezTo>
                      <a:cubicBezTo>
                        <a:pt x="346" y="21886"/>
                        <a:pt x="310" y="22172"/>
                        <a:pt x="298" y="22458"/>
                      </a:cubicBezTo>
                      <a:cubicBezTo>
                        <a:pt x="287" y="22731"/>
                        <a:pt x="263" y="23017"/>
                        <a:pt x="239" y="23303"/>
                      </a:cubicBezTo>
                      <a:cubicBezTo>
                        <a:pt x="203" y="23589"/>
                        <a:pt x="191" y="23851"/>
                        <a:pt x="167" y="24136"/>
                      </a:cubicBezTo>
                      <a:cubicBezTo>
                        <a:pt x="132" y="24422"/>
                        <a:pt x="120" y="24696"/>
                        <a:pt x="84" y="24970"/>
                      </a:cubicBezTo>
                      <a:cubicBezTo>
                        <a:pt x="60" y="25232"/>
                        <a:pt x="48" y="25517"/>
                        <a:pt x="25" y="25791"/>
                      </a:cubicBezTo>
                      <a:cubicBezTo>
                        <a:pt x="13" y="26065"/>
                        <a:pt x="1" y="26339"/>
                        <a:pt x="1" y="26601"/>
                      </a:cubicBezTo>
                      <a:lnTo>
                        <a:pt x="1" y="27411"/>
                      </a:lnTo>
                      <a:cubicBezTo>
                        <a:pt x="12" y="27860"/>
                        <a:pt x="336" y="28209"/>
                        <a:pt x="735" y="28209"/>
                      </a:cubicBezTo>
                      <a:cubicBezTo>
                        <a:pt x="748" y="28209"/>
                        <a:pt x="761" y="28209"/>
                        <a:pt x="775" y="28208"/>
                      </a:cubicBezTo>
                      <a:lnTo>
                        <a:pt x="1668" y="28184"/>
                      </a:lnTo>
                      <a:cubicBezTo>
                        <a:pt x="2108" y="28184"/>
                        <a:pt x="2430" y="27792"/>
                        <a:pt x="2394" y="27339"/>
                      </a:cubicBezTo>
                      <a:cubicBezTo>
                        <a:pt x="2370" y="27053"/>
                        <a:pt x="2370" y="26756"/>
                        <a:pt x="2370" y="26470"/>
                      </a:cubicBezTo>
                      <a:cubicBezTo>
                        <a:pt x="2370" y="26184"/>
                        <a:pt x="2370" y="25887"/>
                        <a:pt x="2382" y="25613"/>
                      </a:cubicBezTo>
                      <a:cubicBezTo>
                        <a:pt x="2394" y="25327"/>
                        <a:pt x="2406" y="25029"/>
                        <a:pt x="2430" y="24744"/>
                      </a:cubicBezTo>
                      <a:cubicBezTo>
                        <a:pt x="2442" y="24458"/>
                        <a:pt x="2453" y="24160"/>
                        <a:pt x="2489" y="23886"/>
                      </a:cubicBezTo>
                      <a:cubicBezTo>
                        <a:pt x="2501" y="23601"/>
                        <a:pt x="2525" y="23303"/>
                        <a:pt x="2549" y="23017"/>
                      </a:cubicBezTo>
                      <a:cubicBezTo>
                        <a:pt x="2561" y="22731"/>
                        <a:pt x="2573" y="22434"/>
                        <a:pt x="2584" y="22160"/>
                      </a:cubicBezTo>
                      <a:cubicBezTo>
                        <a:pt x="2608" y="21874"/>
                        <a:pt x="2608" y="21576"/>
                        <a:pt x="2620" y="21291"/>
                      </a:cubicBezTo>
                      <a:cubicBezTo>
                        <a:pt x="2632" y="21005"/>
                        <a:pt x="2644" y="20707"/>
                        <a:pt x="2668" y="20433"/>
                      </a:cubicBezTo>
                      <a:cubicBezTo>
                        <a:pt x="2692" y="20136"/>
                        <a:pt x="2703" y="19850"/>
                        <a:pt x="2739" y="19564"/>
                      </a:cubicBezTo>
                      <a:cubicBezTo>
                        <a:pt x="2763" y="19279"/>
                        <a:pt x="2799" y="19005"/>
                        <a:pt x="2846" y="18719"/>
                      </a:cubicBezTo>
                      <a:cubicBezTo>
                        <a:pt x="2882" y="18433"/>
                        <a:pt x="2930" y="18171"/>
                        <a:pt x="2989" y="17886"/>
                      </a:cubicBezTo>
                      <a:cubicBezTo>
                        <a:pt x="3049" y="17612"/>
                        <a:pt x="3108" y="17338"/>
                        <a:pt x="3168" y="17064"/>
                      </a:cubicBezTo>
                      <a:cubicBezTo>
                        <a:pt x="3239" y="16778"/>
                        <a:pt x="3323" y="16516"/>
                        <a:pt x="3394" y="16242"/>
                      </a:cubicBezTo>
                      <a:cubicBezTo>
                        <a:pt x="3477" y="15981"/>
                        <a:pt x="3561" y="15707"/>
                        <a:pt x="3644" y="15445"/>
                      </a:cubicBezTo>
                      <a:cubicBezTo>
                        <a:pt x="3799" y="14933"/>
                        <a:pt x="3977" y="14445"/>
                        <a:pt x="4132" y="13956"/>
                      </a:cubicBezTo>
                      <a:cubicBezTo>
                        <a:pt x="4299" y="13468"/>
                        <a:pt x="4478" y="12968"/>
                        <a:pt x="4644" y="12516"/>
                      </a:cubicBezTo>
                      <a:cubicBezTo>
                        <a:pt x="4811" y="12040"/>
                        <a:pt x="4989" y="11587"/>
                        <a:pt x="5144" y="11147"/>
                      </a:cubicBezTo>
                      <a:cubicBezTo>
                        <a:pt x="5323" y="10706"/>
                        <a:pt x="5490" y="10277"/>
                        <a:pt x="5668" y="9861"/>
                      </a:cubicBezTo>
                      <a:cubicBezTo>
                        <a:pt x="5835" y="9444"/>
                        <a:pt x="6013" y="9039"/>
                        <a:pt x="6204" y="8670"/>
                      </a:cubicBezTo>
                      <a:cubicBezTo>
                        <a:pt x="6549" y="7968"/>
                        <a:pt x="6906" y="7337"/>
                        <a:pt x="7275" y="6753"/>
                      </a:cubicBezTo>
                      <a:cubicBezTo>
                        <a:pt x="7645" y="6182"/>
                        <a:pt x="8002" y="5670"/>
                        <a:pt x="8383" y="5217"/>
                      </a:cubicBezTo>
                      <a:cubicBezTo>
                        <a:pt x="8752" y="4777"/>
                        <a:pt x="9109" y="4372"/>
                        <a:pt x="9478" y="4027"/>
                      </a:cubicBezTo>
                      <a:cubicBezTo>
                        <a:pt x="10026" y="3527"/>
                        <a:pt x="10597" y="3110"/>
                        <a:pt x="11181" y="2777"/>
                      </a:cubicBezTo>
                      <a:cubicBezTo>
                        <a:pt x="11776" y="2467"/>
                        <a:pt x="12383" y="2253"/>
                        <a:pt x="13002" y="2169"/>
                      </a:cubicBezTo>
                      <a:cubicBezTo>
                        <a:pt x="13210" y="2137"/>
                        <a:pt x="13420" y="2121"/>
                        <a:pt x="13629" y="2121"/>
                      </a:cubicBezTo>
                      <a:cubicBezTo>
                        <a:pt x="13876" y="2121"/>
                        <a:pt x="14121" y="2143"/>
                        <a:pt x="14360" y="2181"/>
                      </a:cubicBezTo>
                      <a:cubicBezTo>
                        <a:pt x="14812" y="2253"/>
                        <a:pt x="15253" y="2419"/>
                        <a:pt x="15717" y="2657"/>
                      </a:cubicBezTo>
                      <a:cubicBezTo>
                        <a:pt x="16181" y="2907"/>
                        <a:pt x="16658" y="3241"/>
                        <a:pt x="17110" y="3646"/>
                      </a:cubicBezTo>
                      <a:cubicBezTo>
                        <a:pt x="17574" y="4039"/>
                        <a:pt x="18051" y="4503"/>
                        <a:pt x="18515" y="5015"/>
                      </a:cubicBezTo>
                      <a:cubicBezTo>
                        <a:pt x="18979" y="5527"/>
                        <a:pt x="19432" y="6098"/>
                        <a:pt x="19884" y="6717"/>
                      </a:cubicBezTo>
                      <a:cubicBezTo>
                        <a:pt x="20110" y="7051"/>
                        <a:pt x="20349" y="7372"/>
                        <a:pt x="20563" y="7718"/>
                      </a:cubicBezTo>
                      <a:cubicBezTo>
                        <a:pt x="20789" y="8063"/>
                        <a:pt x="21015" y="8420"/>
                        <a:pt x="21242" y="8801"/>
                      </a:cubicBezTo>
                      <a:cubicBezTo>
                        <a:pt x="21611" y="9456"/>
                        <a:pt x="21980" y="10170"/>
                        <a:pt x="22313" y="10932"/>
                      </a:cubicBezTo>
                      <a:cubicBezTo>
                        <a:pt x="22456" y="11337"/>
                        <a:pt x="22623" y="11742"/>
                        <a:pt x="22754" y="12159"/>
                      </a:cubicBezTo>
                      <a:cubicBezTo>
                        <a:pt x="22885" y="12575"/>
                        <a:pt x="23027" y="13004"/>
                        <a:pt x="23147" y="13433"/>
                      </a:cubicBezTo>
                      <a:cubicBezTo>
                        <a:pt x="23266" y="13861"/>
                        <a:pt x="23361" y="14326"/>
                        <a:pt x="23468" y="14790"/>
                      </a:cubicBezTo>
                      <a:cubicBezTo>
                        <a:pt x="23575" y="15254"/>
                        <a:pt x="23658" y="15730"/>
                        <a:pt x="23754" y="16219"/>
                      </a:cubicBezTo>
                      <a:cubicBezTo>
                        <a:pt x="23837" y="16695"/>
                        <a:pt x="23920" y="17183"/>
                        <a:pt x="24004" y="17671"/>
                      </a:cubicBezTo>
                      <a:cubicBezTo>
                        <a:pt x="24099" y="18171"/>
                        <a:pt x="24182" y="18648"/>
                        <a:pt x="24254" y="19124"/>
                      </a:cubicBezTo>
                      <a:cubicBezTo>
                        <a:pt x="24337" y="19576"/>
                        <a:pt x="24420" y="20052"/>
                        <a:pt x="24492" y="20505"/>
                      </a:cubicBezTo>
                      <a:lnTo>
                        <a:pt x="24718" y="21838"/>
                      </a:lnTo>
                      <a:cubicBezTo>
                        <a:pt x="24790" y="22291"/>
                        <a:pt x="24849" y="22731"/>
                        <a:pt x="24885" y="23184"/>
                      </a:cubicBezTo>
                      <a:cubicBezTo>
                        <a:pt x="24932" y="23624"/>
                        <a:pt x="24944" y="24077"/>
                        <a:pt x="24944" y="24541"/>
                      </a:cubicBezTo>
                      <a:cubicBezTo>
                        <a:pt x="24944" y="24982"/>
                        <a:pt x="24932" y="25446"/>
                        <a:pt x="24897" y="25910"/>
                      </a:cubicBezTo>
                      <a:cubicBezTo>
                        <a:pt x="24873" y="26363"/>
                        <a:pt x="24825" y="26827"/>
                        <a:pt x="24778" y="27291"/>
                      </a:cubicBezTo>
                      <a:cubicBezTo>
                        <a:pt x="24718" y="27756"/>
                        <a:pt x="25052" y="28137"/>
                        <a:pt x="25492" y="28137"/>
                      </a:cubicBezTo>
                      <a:lnTo>
                        <a:pt x="26445" y="28137"/>
                      </a:lnTo>
                      <a:cubicBezTo>
                        <a:pt x="26909" y="28137"/>
                        <a:pt x="27314" y="27756"/>
                        <a:pt x="27349" y="27256"/>
                      </a:cubicBezTo>
                      <a:cubicBezTo>
                        <a:pt x="27385" y="26839"/>
                        <a:pt x="27397" y="26422"/>
                        <a:pt x="27409" y="26006"/>
                      </a:cubicBezTo>
                      <a:cubicBezTo>
                        <a:pt x="27409" y="25589"/>
                        <a:pt x="27433" y="25172"/>
                        <a:pt x="27409" y="24755"/>
                      </a:cubicBezTo>
                      <a:cubicBezTo>
                        <a:pt x="27397" y="24339"/>
                        <a:pt x="27385" y="23922"/>
                        <a:pt x="27349" y="23505"/>
                      </a:cubicBezTo>
                      <a:cubicBezTo>
                        <a:pt x="27326" y="23089"/>
                        <a:pt x="27290" y="22672"/>
                        <a:pt x="27230" y="22255"/>
                      </a:cubicBezTo>
                      <a:cubicBezTo>
                        <a:pt x="27171" y="21838"/>
                        <a:pt x="27111" y="21422"/>
                        <a:pt x="27040" y="21005"/>
                      </a:cubicBezTo>
                      <a:cubicBezTo>
                        <a:pt x="26968" y="20612"/>
                        <a:pt x="26873" y="20172"/>
                        <a:pt x="26790" y="19755"/>
                      </a:cubicBezTo>
                      <a:cubicBezTo>
                        <a:pt x="26695" y="19326"/>
                        <a:pt x="26611" y="18898"/>
                        <a:pt x="26516" y="18445"/>
                      </a:cubicBezTo>
                      <a:cubicBezTo>
                        <a:pt x="26433" y="18005"/>
                        <a:pt x="26361" y="17540"/>
                        <a:pt x="26266" y="17076"/>
                      </a:cubicBezTo>
                      <a:cubicBezTo>
                        <a:pt x="26183" y="16623"/>
                        <a:pt x="26099" y="16147"/>
                        <a:pt x="26016" y="15683"/>
                      </a:cubicBezTo>
                      <a:cubicBezTo>
                        <a:pt x="25921" y="15219"/>
                        <a:pt x="25849" y="14754"/>
                        <a:pt x="25766" y="14302"/>
                      </a:cubicBezTo>
                      <a:cubicBezTo>
                        <a:pt x="25671" y="13849"/>
                        <a:pt x="25587" y="13409"/>
                        <a:pt x="25492" y="12968"/>
                      </a:cubicBezTo>
                      <a:cubicBezTo>
                        <a:pt x="25385" y="12540"/>
                        <a:pt x="25302" y="12123"/>
                        <a:pt x="25182" y="11706"/>
                      </a:cubicBezTo>
                      <a:cubicBezTo>
                        <a:pt x="25063" y="11301"/>
                        <a:pt x="24944" y="10908"/>
                        <a:pt x="24813" y="10516"/>
                      </a:cubicBezTo>
                      <a:cubicBezTo>
                        <a:pt x="24671" y="10135"/>
                        <a:pt x="24528" y="9754"/>
                        <a:pt x="24361" y="9384"/>
                      </a:cubicBezTo>
                      <a:cubicBezTo>
                        <a:pt x="24182" y="8980"/>
                        <a:pt x="23992" y="8587"/>
                        <a:pt x="23801" y="8194"/>
                      </a:cubicBezTo>
                      <a:cubicBezTo>
                        <a:pt x="23587" y="7825"/>
                        <a:pt x="23385" y="7456"/>
                        <a:pt x="23170" y="7098"/>
                      </a:cubicBezTo>
                      <a:cubicBezTo>
                        <a:pt x="22742" y="6384"/>
                        <a:pt x="22289" y="5705"/>
                        <a:pt x="21837" y="5098"/>
                      </a:cubicBezTo>
                      <a:cubicBezTo>
                        <a:pt x="21372" y="4479"/>
                        <a:pt x="20908" y="3908"/>
                        <a:pt x="20432" y="3384"/>
                      </a:cubicBezTo>
                      <a:cubicBezTo>
                        <a:pt x="19968" y="2872"/>
                        <a:pt x="19479" y="2372"/>
                        <a:pt x="18991" y="1943"/>
                      </a:cubicBezTo>
                      <a:cubicBezTo>
                        <a:pt x="18515" y="1514"/>
                        <a:pt x="18027" y="1157"/>
                        <a:pt x="17527" y="872"/>
                      </a:cubicBezTo>
                      <a:cubicBezTo>
                        <a:pt x="17158" y="669"/>
                        <a:pt x="16789" y="491"/>
                        <a:pt x="16419" y="348"/>
                      </a:cubicBezTo>
                      <a:cubicBezTo>
                        <a:pt x="15860" y="157"/>
                        <a:pt x="15288" y="38"/>
                        <a:pt x="14705" y="14"/>
                      </a:cubicBezTo>
                      <a:cubicBezTo>
                        <a:pt x="14549" y="5"/>
                        <a:pt x="14394" y="0"/>
                        <a:pt x="142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6292418" y="763856"/>
                  <a:ext cx="741156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8" h="23593" extrusionOk="0">
                      <a:moveTo>
                        <a:pt x="9757" y="1"/>
                      </a:moveTo>
                      <a:cubicBezTo>
                        <a:pt x="9692" y="1"/>
                        <a:pt x="9627" y="3"/>
                        <a:pt x="9561" y="7"/>
                      </a:cubicBezTo>
                      <a:cubicBezTo>
                        <a:pt x="8835" y="54"/>
                        <a:pt x="8180" y="292"/>
                        <a:pt x="7561" y="661"/>
                      </a:cubicBezTo>
                      <a:cubicBezTo>
                        <a:pt x="7239" y="852"/>
                        <a:pt x="6930" y="1078"/>
                        <a:pt x="6632" y="1340"/>
                      </a:cubicBezTo>
                      <a:cubicBezTo>
                        <a:pt x="6334" y="1614"/>
                        <a:pt x="6025" y="1912"/>
                        <a:pt x="5715" y="2257"/>
                      </a:cubicBezTo>
                      <a:cubicBezTo>
                        <a:pt x="5394" y="2590"/>
                        <a:pt x="5084" y="2983"/>
                        <a:pt x="4775" y="3412"/>
                      </a:cubicBezTo>
                      <a:cubicBezTo>
                        <a:pt x="4477" y="3840"/>
                        <a:pt x="4168" y="4305"/>
                        <a:pt x="3882" y="4829"/>
                      </a:cubicBezTo>
                      <a:cubicBezTo>
                        <a:pt x="3525" y="5448"/>
                        <a:pt x="3191" y="6126"/>
                        <a:pt x="2870" y="6841"/>
                      </a:cubicBezTo>
                      <a:cubicBezTo>
                        <a:pt x="2703" y="7198"/>
                        <a:pt x="2536" y="7567"/>
                        <a:pt x="2393" y="7936"/>
                      </a:cubicBezTo>
                      <a:cubicBezTo>
                        <a:pt x="2239" y="8305"/>
                        <a:pt x="2084" y="8698"/>
                        <a:pt x="1929" y="9079"/>
                      </a:cubicBezTo>
                      <a:cubicBezTo>
                        <a:pt x="1786" y="9472"/>
                        <a:pt x="1631" y="9853"/>
                        <a:pt x="1489" y="10258"/>
                      </a:cubicBezTo>
                      <a:cubicBezTo>
                        <a:pt x="1334" y="10663"/>
                        <a:pt x="1203" y="11067"/>
                        <a:pt x="1072" y="11460"/>
                      </a:cubicBezTo>
                      <a:cubicBezTo>
                        <a:pt x="977" y="11722"/>
                        <a:pt x="893" y="11984"/>
                        <a:pt x="810" y="12234"/>
                      </a:cubicBezTo>
                      <a:cubicBezTo>
                        <a:pt x="727" y="12496"/>
                        <a:pt x="655" y="12758"/>
                        <a:pt x="596" y="13008"/>
                      </a:cubicBezTo>
                      <a:cubicBezTo>
                        <a:pt x="512" y="13270"/>
                        <a:pt x="453" y="13532"/>
                        <a:pt x="417" y="13782"/>
                      </a:cubicBezTo>
                      <a:cubicBezTo>
                        <a:pt x="369" y="14044"/>
                        <a:pt x="322" y="14306"/>
                        <a:pt x="298" y="14556"/>
                      </a:cubicBezTo>
                      <a:cubicBezTo>
                        <a:pt x="250" y="14818"/>
                        <a:pt x="215" y="15080"/>
                        <a:pt x="203" y="15330"/>
                      </a:cubicBezTo>
                      <a:cubicBezTo>
                        <a:pt x="191" y="15592"/>
                        <a:pt x="179" y="15854"/>
                        <a:pt x="155" y="16104"/>
                      </a:cubicBezTo>
                      <a:cubicBezTo>
                        <a:pt x="143" y="16366"/>
                        <a:pt x="131" y="16628"/>
                        <a:pt x="131" y="16878"/>
                      </a:cubicBezTo>
                      <a:cubicBezTo>
                        <a:pt x="131" y="17140"/>
                        <a:pt x="119" y="17390"/>
                        <a:pt x="119" y="17640"/>
                      </a:cubicBezTo>
                      <a:cubicBezTo>
                        <a:pt x="119" y="17890"/>
                        <a:pt x="96" y="18152"/>
                        <a:pt x="96" y="18402"/>
                      </a:cubicBezTo>
                      <a:cubicBezTo>
                        <a:pt x="84" y="18652"/>
                        <a:pt x="84" y="18902"/>
                        <a:pt x="72" y="19140"/>
                      </a:cubicBezTo>
                      <a:cubicBezTo>
                        <a:pt x="72" y="19378"/>
                        <a:pt x="60" y="19640"/>
                        <a:pt x="36" y="19878"/>
                      </a:cubicBezTo>
                      <a:cubicBezTo>
                        <a:pt x="24" y="20128"/>
                        <a:pt x="12" y="20366"/>
                        <a:pt x="12" y="20604"/>
                      </a:cubicBezTo>
                      <a:cubicBezTo>
                        <a:pt x="0" y="20842"/>
                        <a:pt x="0" y="21081"/>
                        <a:pt x="0" y="21319"/>
                      </a:cubicBezTo>
                      <a:cubicBezTo>
                        <a:pt x="0" y="21795"/>
                        <a:pt x="12" y="22259"/>
                        <a:pt x="60" y="22712"/>
                      </a:cubicBezTo>
                      <a:cubicBezTo>
                        <a:pt x="96" y="23188"/>
                        <a:pt x="548" y="23581"/>
                        <a:pt x="1036" y="23581"/>
                      </a:cubicBezTo>
                      <a:lnTo>
                        <a:pt x="2084" y="23581"/>
                      </a:lnTo>
                      <a:cubicBezTo>
                        <a:pt x="2560" y="23581"/>
                        <a:pt x="2917" y="23188"/>
                        <a:pt x="2882" y="22736"/>
                      </a:cubicBezTo>
                      <a:cubicBezTo>
                        <a:pt x="2870" y="22450"/>
                        <a:pt x="2834" y="22152"/>
                        <a:pt x="2822" y="21866"/>
                      </a:cubicBezTo>
                      <a:cubicBezTo>
                        <a:pt x="2798" y="21581"/>
                        <a:pt x="2774" y="21283"/>
                        <a:pt x="2763" y="21009"/>
                      </a:cubicBezTo>
                      <a:cubicBezTo>
                        <a:pt x="2751" y="20723"/>
                        <a:pt x="2739" y="20426"/>
                        <a:pt x="2715" y="20140"/>
                      </a:cubicBezTo>
                      <a:cubicBezTo>
                        <a:pt x="2703" y="19854"/>
                        <a:pt x="2703" y="19557"/>
                        <a:pt x="2691" y="19283"/>
                      </a:cubicBezTo>
                      <a:cubicBezTo>
                        <a:pt x="2691" y="18997"/>
                        <a:pt x="2679" y="18711"/>
                        <a:pt x="2679" y="18414"/>
                      </a:cubicBezTo>
                      <a:lnTo>
                        <a:pt x="2679" y="17533"/>
                      </a:lnTo>
                      <a:cubicBezTo>
                        <a:pt x="2691" y="17235"/>
                        <a:pt x="2691" y="16961"/>
                        <a:pt x="2703" y="16663"/>
                      </a:cubicBezTo>
                      <a:cubicBezTo>
                        <a:pt x="2715" y="16366"/>
                        <a:pt x="2739" y="16080"/>
                        <a:pt x="2763" y="15782"/>
                      </a:cubicBezTo>
                      <a:cubicBezTo>
                        <a:pt x="2798" y="15485"/>
                        <a:pt x="2822" y="15199"/>
                        <a:pt x="2870" y="14901"/>
                      </a:cubicBezTo>
                      <a:cubicBezTo>
                        <a:pt x="2917" y="14615"/>
                        <a:pt x="2953" y="14318"/>
                        <a:pt x="3013" y="14044"/>
                      </a:cubicBezTo>
                      <a:cubicBezTo>
                        <a:pt x="3179" y="13246"/>
                        <a:pt x="3406" y="12472"/>
                        <a:pt x="3656" y="11698"/>
                      </a:cubicBezTo>
                      <a:cubicBezTo>
                        <a:pt x="3929" y="10925"/>
                        <a:pt x="4203" y="10186"/>
                        <a:pt x="4525" y="9472"/>
                      </a:cubicBezTo>
                      <a:cubicBezTo>
                        <a:pt x="4834" y="8758"/>
                        <a:pt x="5144" y="8067"/>
                        <a:pt x="5477" y="7448"/>
                      </a:cubicBezTo>
                      <a:cubicBezTo>
                        <a:pt x="5787" y="6817"/>
                        <a:pt x="6108" y="6257"/>
                        <a:pt x="6442" y="5745"/>
                      </a:cubicBezTo>
                      <a:cubicBezTo>
                        <a:pt x="6763" y="5257"/>
                        <a:pt x="7085" y="4817"/>
                        <a:pt x="7394" y="4436"/>
                      </a:cubicBezTo>
                      <a:cubicBezTo>
                        <a:pt x="7704" y="4067"/>
                        <a:pt x="8001" y="3769"/>
                        <a:pt x="8287" y="3519"/>
                      </a:cubicBezTo>
                      <a:cubicBezTo>
                        <a:pt x="8803" y="3059"/>
                        <a:pt x="9298" y="2789"/>
                        <a:pt x="9791" y="2789"/>
                      </a:cubicBezTo>
                      <a:cubicBezTo>
                        <a:pt x="9822" y="2789"/>
                        <a:pt x="9852" y="2791"/>
                        <a:pt x="9883" y="2793"/>
                      </a:cubicBezTo>
                      <a:cubicBezTo>
                        <a:pt x="10323" y="2816"/>
                        <a:pt x="10799" y="3066"/>
                        <a:pt x="11287" y="3507"/>
                      </a:cubicBezTo>
                      <a:cubicBezTo>
                        <a:pt x="11549" y="3709"/>
                        <a:pt x="11811" y="3983"/>
                        <a:pt x="12061" y="4293"/>
                      </a:cubicBezTo>
                      <a:cubicBezTo>
                        <a:pt x="12323" y="4602"/>
                        <a:pt x="12597" y="4948"/>
                        <a:pt x="12871" y="5352"/>
                      </a:cubicBezTo>
                      <a:cubicBezTo>
                        <a:pt x="13240" y="5888"/>
                        <a:pt x="13597" y="6484"/>
                        <a:pt x="13954" y="7150"/>
                      </a:cubicBezTo>
                      <a:cubicBezTo>
                        <a:pt x="14300" y="7817"/>
                        <a:pt x="14621" y="8531"/>
                        <a:pt x="14955" y="9281"/>
                      </a:cubicBezTo>
                      <a:cubicBezTo>
                        <a:pt x="15121" y="9651"/>
                        <a:pt x="15264" y="10032"/>
                        <a:pt x="15395" y="10436"/>
                      </a:cubicBezTo>
                      <a:cubicBezTo>
                        <a:pt x="15550" y="10841"/>
                        <a:pt x="15669" y="11258"/>
                        <a:pt x="15788" y="11698"/>
                      </a:cubicBezTo>
                      <a:cubicBezTo>
                        <a:pt x="15907" y="12151"/>
                        <a:pt x="16014" y="12591"/>
                        <a:pt x="16098" y="13056"/>
                      </a:cubicBezTo>
                      <a:cubicBezTo>
                        <a:pt x="16193" y="13520"/>
                        <a:pt x="16276" y="13984"/>
                        <a:pt x="16348" y="14437"/>
                      </a:cubicBezTo>
                      <a:cubicBezTo>
                        <a:pt x="16431" y="14901"/>
                        <a:pt x="16514" y="15366"/>
                        <a:pt x="16574" y="15830"/>
                      </a:cubicBezTo>
                      <a:cubicBezTo>
                        <a:pt x="16645" y="16282"/>
                        <a:pt x="16705" y="16735"/>
                        <a:pt x="16752" y="17199"/>
                      </a:cubicBezTo>
                      <a:cubicBezTo>
                        <a:pt x="16800" y="17640"/>
                        <a:pt x="16848" y="18104"/>
                        <a:pt x="16860" y="18568"/>
                      </a:cubicBezTo>
                      <a:cubicBezTo>
                        <a:pt x="16883" y="19021"/>
                        <a:pt x="16883" y="19485"/>
                        <a:pt x="16883" y="19949"/>
                      </a:cubicBezTo>
                      <a:cubicBezTo>
                        <a:pt x="16883" y="20414"/>
                        <a:pt x="16871" y="20890"/>
                        <a:pt x="16848" y="21343"/>
                      </a:cubicBezTo>
                      <a:cubicBezTo>
                        <a:pt x="16812" y="21819"/>
                        <a:pt x="16788" y="22283"/>
                        <a:pt x="16729" y="22747"/>
                      </a:cubicBezTo>
                      <a:cubicBezTo>
                        <a:pt x="16681" y="23224"/>
                        <a:pt x="17026" y="23593"/>
                        <a:pt x="17514" y="23593"/>
                      </a:cubicBezTo>
                      <a:lnTo>
                        <a:pt x="18538" y="23593"/>
                      </a:lnTo>
                      <a:cubicBezTo>
                        <a:pt x="19027" y="23593"/>
                        <a:pt x="19479" y="23212"/>
                        <a:pt x="19479" y="22700"/>
                      </a:cubicBezTo>
                      <a:cubicBezTo>
                        <a:pt x="19562" y="21926"/>
                        <a:pt x="19622" y="21140"/>
                        <a:pt x="19646" y="20330"/>
                      </a:cubicBezTo>
                      <a:cubicBezTo>
                        <a:pt x="19658" y="19938"/>
                        <a:pt x="19646" y="19521"/>
                        <a:pt x="19622" y="19116"/>
                      </a:cubicBezTo>
                      <a:cubicBezTo>
                        <a:pt x="19610" y="18699"/>
                        <a:pt x="19562" y="18295"/>
                        <a:pt x="19527" y="17878"/>
                      </a:cubicBezTo>
                      <a:cubicBezTo>
                        <a:pt x="19479" y="17461"/>
                        <a:pt x="19419" y="17044"/>
                        <a:pt x="19360" y="16628"/>
                      </a:cubicBezTo>
                      <a:cubicBezTo>
                        <a:pt x="19300" y="16211"/>
                        <a:pt x="19229" y="15782"/>
                        <a:pt x="19146" y="15330"/>
                      </a:cubicBezTo>
                      <a:cubicBezTo>
                        <a:pt x="19074" y="14889"/>
                        <a:pt x="19003" y="14425"/>
                        <a:pt x="18931" y="13961"/>
                      </a:cubicBezTo>
                      <a:cubicBezTo>
                        <a:pt x="18836" y="13484"/>
                        <a:pt x="18765" y="13032"/>
                        <a:pt x="18669" y="12556"/>
                      </a:cubicBezTo>
                      <a:cubicBezTo>
                        <a:pt x="18586" y="12091"/>
                        <a:pt x="18491" y="11615"/>
                        <a:pt x="18395" y="11151"/>
                      </a:cubicBezTo>
                      <a:cubicBezTo>
                        <a:pt x="18300" y="10686"/>
                        <a:pt x="18181" y="10234"/>
                        <a:pt x="18062" y="9793"/>
                      </a:cubicBezTo>
                      <a:cubicBezTo>
                        <a:pt x="17943" y="9365"/>
                        <a:pt x="17812" y="8948"/>
                        <a:pt x="17657" y="8531"/>
                      </a:cubicBezTo>
                      <a:cubicBezTo>
                        <a:pt x="17514" y="8127"/>
                        <a:pt x="17348" y="7734"/>
                        <a:pt x="17181" y="7341"/>
                      </a:cubicBezTo>
                      <a:cubicBezTo>
                        <a:pt x="16824" y="6567"/>
                        <a:pt x="16455" y="5841"/>
                        <a:pt x="16050" y="5186"/>
                      </a:cubicBezTo>
                      <a:cubicBezTo>
                        <a:pt x="15717" y="4638"/>
                        <a:pt x="15371" y="4126"/>
                        <a:pt x="15014" y="3662"/>
                      </a:cubicBezTo>
                      <a:cubicBezTo>
                        <a:pt x="14657" y="3209"/>
                        <a:pt x="14312" y="2793"/>
                        <a:pt x="13954" y="2400"/>
                      </a:cubicBezTo>
                      <a:cubicBezTo>
                        <a:pt x="13609" y="2031"/>
                        <a:pt x="13252" y="1685"/>
                        <a:pt x="12895" y="1388"/>
                      </a:cubicBezTo>
                      <a:cubicBezTo>
                        <a:pt x="12538" y="1090"/>
                        <a:pt x="12180" y="828"/>
                        <a:pt x="11811" y="614"/>
                      </a:cubicBezTo>
                      <a:cubicBezTo>
                        <a:pt x="11147" y="232"/>
                        <a:pt x="10462" y="1"/>
                        <a:pt x="97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6454922" y="979824"/>
                  <a:ext cx="412126" cy="67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7865" extrusionOk="0">
                      <a:moveTo>
                        <a:pt x="5328" y="0"/>
                      </a:moveTo>
                      <a:cubicBezTo>
                        <a:pt x="4902" y="0"/>
                        <a:pt x="4493" y="103"/>
                        <a:pt x="4108" y="315"/>
                      </a:cubicBezTo>
                      <a:cubicBezTo>
                        <a:pt x="3632" y="577"/>
                        <a:pt x="3167" y="1017"/>
                        <a:pt x="2727" y="1660"/>
                      </a:cubicBezTo>
                      <a:cubicBezTo>
                        <a:pt x="2429" y="2077"/>
                        <a:pt x="2132" y="2601"/>
                        <a:pt x="1846" y="3196"/>
                      </a:cubicBezTo>
                      <a:cubicBezTo>
                        <a:pt x="1560" y="3804"/>
                        <a:pt x="1286" y="4470"/>
                        <a:pt x="1024" y="5232"/>
                      </a:cubicBezTo>
                      <a:cubicBezTo>
                        <a:pt x="893" y="5613"/>
                        <a:pt x="774" y="6006"/>
                        <a:pt x="655" y="6423"/>
                      </a:cubicBezTo>
                      <a:cubicBezTo>
                        <a:pt x="536" y="6828"/>
                        <a:pt x="429" y="7256"/>
                        <a:pt x="346" y="7697"/>
                      </a:cubicBezTo>
                      <a:cubicBezTo>
                        <a:pt x="227" y="8268"/>
                        <a:pt x="155" y="8828"/>
                        <a:pt x="96" y="9399"/>
                      </a:cubicBezTo>
                      <a:cubicBezTo>
                        <a:pt x="36" y="9959"/>
                        <a:pt x="0" y="10531"/>
                        <a:pt x="0" y="11078"/>
                      </a:cubicBezTo>
                      <a:cubicBezTo>
                        <a:pt x="0" y="11626"/>
                        <a:pt x="12" y="12186"/>
                        <a:pt x="36" y="12697"/>
                      </a:cubicBezTo>
                      <a:cubicBezTo>
                        <a:pt x="48" y="13221"/>
                        <a:pt x="72" y="13745"/>
                        <a:pt x="108" y="14233"/>
                      </a:cubicBezTo>
                      <a:cubicBezTo>
                        <a:pt x="131" y="14722"/>
                        <a:pt x="167" y="15198"/>
                        <a:pt x="179" y="15662"/>
                      </a:cubicBezTo>
                      <a:cubicBezTo>
                        <a:pt x="191" y="16126"/>
                        <a:pt x="227" y="16555"/>
                        <a:pt x="239" y="16960"/>
                      </a:cubicBezTo>
                      <a:cubicBezTo>
                        <a:pt x="262" y="17436"/>
                        <a:pt x="679" y="17841"/>
                        <a:pt x="1179" y="17841"/>
                      </a:cubicBezTo>
                      <a:lnTo>
                        <a:pt x="2191" y="17841"/>
                      </a:lnTo>
                      <a:cubicBezTo>
                        <a:pt x="2644" y="17841"/>
                        <a:pt x="3036" y="17460"/>
                        <a:pt x="3036" y="17008"/>
                      </a:cubicBezTo>
                      <a:cubicBezTo>
                        <a:pt x="3036" y="16353"/>
                        <a:pt x="3036" y="15662"/>
                        <a:pt x="3048" y="14960"/>
                      </a:cubicBezTo>
                      <a:cubicBezTo>
                        <a:pt x="3048" y="14281"/>
                        <a:pt x="3048" y="13579"/>
                        <a:pt x="3072" y="12876"/>
                      </a:cubicBezTo>
                      <a:cubicBezTo>
                        <a:pt x="3084" y="12186"/>
                        <a:pt x="3108" y="11495"/>
                        <a:pt x="3191" y="10816"/>
                      </a:cubicBezTo>
                      <a:cubicBezTo>
                        <a:pt x="3263" y="10126"/>
                        <a:pt x="3346" y="9459"/>
                        <a:pt x="3465" y="8816"/>
                      </a:cubicBezTo>
                      <a:cubicBezTo>
                        <a:pt x="3584" y="8161"/>
                        <a:pt x="3739" y="7554"/>
                        <a:pt x="3906" y="6971"/>
                      </a:cubicBezTo>
                      <a:cubicBezTo>
                        <a:pt x="4060" y="6387"/>
                        <a:pt x="4239" y="5851"/>
                        <a:pt x="4418" y="5363"/>
                      </a:cubicBezTo>
                      <a:cubicBezTo>
                        <a:pt x="4799" y="4399"/>
                        <a:pt x="5180" y="3637"/>
                        <a:pt x="5525" y="3256"/>
                      </a:cubicBezTo>
                      <a:cubicBezTo>
                        <a:pt x="5834" y="3696"/>
                        <a:pt x="6132" y="4482"/>
                        <a:pt x="6442" y="5470"/>
                      </a:cubicBezTo>
                      <a:cubicBezTo>
                        <a:pt x="6596" y="5959"/>
                        <a:pt x="6739" y="6494"/>
                        <a:pt x="6906" y="7066"/>
                      </a:cubicBezTo>
                      <a:cubicBezTo>
                        <a:pt x="7025" y="7542"/>
                        <a:pt x="7156" y="8030"/>
                        <a:pt x="7263" y="8554"/>
                      </a:cubicBezTo>
                      <a:cubicBezTo>
                        <a:pt x="7382" y="9066"/>
                        <a:pt x="7489" y="9602"/>
                        <a:pt x="7561" y="10161"/>
                      </a:cubicBezTo>
                      <a:cubicBezTo>
                        <a:pt x="7644" y="10709"/>
                        <a:pt x="7704" y="11269"/>
                        <a:pt x="7751" y="11852"/>
                      </a:cubicBezTo>
                      <a:cubicBezTo>
                        <a:pt x="7799" y="12436"/>
                        <a:pt x="7823" y="13019"/>
                        <a:pt x="7847" y="13590"/>
                      </a:cubicBezTo>
                      <a:cubicBezTo>
                        <a:pt x="7859" y="14174"/>
                        <a:pt x="7870" y="14757"/>
                        <a:pt x="7870" y="15341"/>
                      </a:cubicBezTo>
                      <a:cubicBezTo>
                        <a:pt x="7870" y="15900"/>
                        <a:pt x="7859" y="16484"/>
                        <a:pt x="7847" y="17031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2" y="17865"/>
                      </a:lnTo>
                      <a:cubicBezTo>
                        <a:pt x="10275" y="17865"/>
                        <a:pt x="10716" y="17460"/>
                        <a:pt x="10752" y="16972"/>
                      </a:cubicBezTo>
                      <a:cubicBezTo>
                        <a:pt x="10776" y="16567"/>
                        <a:pt x="10811" y="16138"/>
                        <a:pt x="10835" y="15674"/>
                      </a:cubicBezTo>
                      <a:cubicBezTo>
                        <a:pt x="10871" y="15222"/>
                        <a:pt x="10883" y="14745"/>
                        <a:pt x="10895" y="14233"/>
                      </a:cubicBezTo>
                      <a:cubicBezTo>
                        <a:pt x="10907" y="13733"/>
                        <a:pt x="10930" y="13209"/>
                        <a:pt x="10907" y="12686"/>
                      </a:cubicBezTo>
                      <a:cubicBezTo>
                        <a:pt x="10895" y="12150"/>
                        <a:pt x="10883" y="11614"/>
                        <a:pt x="10835" y="11078"/>
                      </a:cubicBezTo>
                      <a:cubicBezTo>
                        <a:pt x="10787" y="10542"/>
                        <a:pt x="10728" y="9995"/>
                        <a:pt x="10668" y="9447"/>
                      </a:cubicBezTo>
                      <a:cubicBezTo>
                        <a:pt x="10597" y="8887"/>
                        <a:pt x="10526" y="8340"/>
                        <a:pt x="10430" y="7792"/>
                      </a:cubicBezTo>
                      <a:cubicBezTo>
                        <a:pt x="10359" y="7363"/>
                        <a:pt x="10287" y="6947"/>
                        <a:pt x="10192" y="6542"/>
                      </a:cubicBezTo>
                      <a:cubicBezTo>
                        <a:pt x="10109" y="6137"/>
                        <a:pt x="10002" y="5768"/>
                        <a:pt x="9894" y="5411"/>
                      </a:cubicBezTo>
                      <a:cubicBezTo>
                        <a:pt x="9680" y="4696"/>
                        <a:pt x="9442" y="4065"/>
                        <a:pt x="9204" y="3506"/>
                      </a:cubicBezTo>
                      <a:cubicBezTo>
                        <a:pt x="8966" y="2934"/>
                        <a:pt x="8704" y="2446"/>
                        <a:pt x="8442" y="2018"/>
                      </a:cubicBezTo>
                      <a:cubicBezTo>
                        <a:pt x="8168" y="1601"/>
                        <a:pt x="7894" y="1244"/>
                        <a:pt x="7597" y="958"/>
                      </a:cubicBezTo>
                      <a:cubicBezTo>
                        <a:pt x="7001" y="398"/>
                        <a:pt x="6358" y="101"/>
                        <a:pt x="5632" y="17"/>
                      </a:cubicBezTo>
                      <a:cubicBezTo>
                        <a:pt x="5530" y="6"/>
                        <a:pt x="5428" y="0"/>
                        <a:pt x="5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5815653" y="3842262"/>
                  <a:ext cx="1688356" cy="91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1" h="24207" extrusionOk="0">
                      <a:moveTo>
                        <a:pt x="23278" y="1"/>
                      </a:moveTo>
                      <a:cubicBezTo>
                        <a:pt x="22754" y="1"/>
                        <a:pt x="22206" y="24"/>
                        <a:pt x="21670" y="36"/>
                      </a:cubicBezTo>
                      <a:cubicBezTo>
                        <a:pt x="20992" y="60"/>
                        <a:pt x="20337" y="108"/>
                        <a:pt x="19682" y="155"/>
                      </a:cubicBezTo>
                      <a:cubicBezTo>
                        <a:pt x="19039" y="215"/>
                        <a:pt x="18384" y="274"/>
                        <a:pt x="17741" y="358"/>
                      </a:cubicBezTo>
                      <a:cubicBezTo>
                        <a:pt x="17098" y="453"/>
                        <a:pt x="16467" y="560"/>
                        <a:pt x="15824" y="679"/>
                      </a:cubicBezTo>
                      <a:cubicBezTo>
                        <a:pt x="15181" y="798"/>
                        <a:pt x="14562" y="929"/>
                        <a:pt x="13931" y="1096"/>
                      </a:cubicBezTo>
                      <a:cubicBezTo>
                        <a:pt x="13324" y="1251"/>
                        <a:pt x="12741" y="1453"/>
                        <a:pt x="12181" y="1656"/>
                      </a:cubicBezTo>
                      <a:cubicBezTo>
                        <a:pt x="11609" y="1870"/>
                        <a:pt x="11074" y="2108"/>
                        <a:pt x="10550" y="2370"/>
                      </a:cubicBezTo>
                      <a:cubicBezTo>
                        <a:pt x="10038" y="2644"/>
                        <a:pt x="9538" y="2918"/>
                        <a:pt x="9062" y="3215"/>
                      </a:cubicBezTo>
                      <a:cubicBezTo>
                        <a:pt x="8609" y="3513"/>
                        <a:pt x="8145" y="3846"/>
                        <a:pt x="7692" y="4215"/>
                      </a:cubicBezTo>
                      <a:cubicBezTo>
                        <a:pt x="7240" y="4584"/>
                        <a:pt x="6787" y="4989"/>
                        <a:pt x="6359" y="5442"/>
                      </a:cubicBezTo>
                      <a:cubicBezTo>
                        <a:pt x="5942" y="5882"/>
                        <a:pt x="5537" y="6347"/>
                        <a:pt x="5156" y="6835"/>
                      </a:cubicBezTo>
                      <a:cubicBezTo>
                        <a:pt x="4716" y="7382"/>
                        <a:pt x="4299" y="7942"/>
                        <a:pt x="3906" y="8502"/>
                      </a:cubicBezTo>
                      <a:cubicBezTo>
                        <a:pt x="3704" y="8787"/>
                        <a:pt x="3501" y="9085"/>
                        <a:pt x="3311" y="9371"/>
                      </a:cubicBezTo>
                      <a:cubicBezTo>
                        <a:pt x="3108" y="9645"/>
                        <a:pt x="2930" y="9930"/>
                        <a:pt x="2751" y="10228"/>
                      </a:cubicBezTo>
                      <a:cubicBezTo>
                        <a:pt x="2596" y="10526"/>
                        <a:pt x="2442" y="10811"/>
                        <a:pt x="2311" y="11109"/>
                      </a:cubicBezTo>
                      <a:cubicBezTo>
                        <a:pt x="2192" y="11407"/>
                        <a:pt x="2073" y="11692"/>
                        <a:pt x="1965" y="11990"/>
                      </a:cubicBezTo>
                      <a:cubicBezTo>
                        <a:pt x="1858" y="12288"/>
                        <a:pt x="1763" y="12597"/>
                        <a:pt x="1656" y="12907"/>
                      </a:cubicBezTo>
                      <a:cubicBezTo>
                        <a:pt x="1561" y="13181"/>
                        <a:pt x="1465" y="13455"/>
                        <a:pt x="1370" y="13740"/>
                      </a:cubicBezTo>
                      <a:cubicBezTo>
                        <a:pt x="1287" y="14026"/>
                        <a:pt x="1168" y="14312"/>
                        <a:pt x="1061" y="14609"/>
                      </a:cubicBezTo>
                      <a:cubicBezTo>
                        <a:pt x="941" y="14907"/>
                        <a:pt x="834" y="15205"/>
                        <a:pt x="727" y="15514"/>
                      </a:cubicBezTo>
                      <a:cubicBezTo>
                        <a:pt x="632" y="15824"/>
                        <a:pt x="525" y="16157"/>
                        <a:pt x="418" y="16479"/>
                      </a:cubicBezTo>
                      <a:cubicBezTo>
                        <a:pt x="310" y="16812"/>
                        <a:pt x="239" y="17145"/>
                        <a:pt x="179" y="17491"/>
                      </a:cubicBezTo>
                      <a:cubicBezTo>
                        <a:pt x="156" y="17717"/>
                        <a:pt x="132" y="17919"/>
                        <a:pt x="120" y="18146"/>
                      </a:cubicBezTo>
                      <a:lnTo>
                        <a:pt x="120" y="18800"/>
                      </a:lnTo>
                      <a:cubicBezTo>
                        <a:pt x="120" y="19015"/>
                        <a:pt x="120" y="19229"/>
                        <a:pt x="132" y="19455"/>
                      </a:cubicBezTo>
                      <a:cubicBezTo>
                        <a:pt x="156" y="19682"/>
                        <a:pt x="156" y="19884"/>
                        <a:pt x="168" y="20110"/>
                      </a:cubicBezTo>
                      <a:cubicBezTo>
                        <a:pt x="168" y="20336"/>
                        <a:pt x="179" y="20563"/>
                        <a:pt x="179" y="20765"/>
                      </a:cubicBezTo>
                      <a:lnTo>
                        <a:pt x="179" y="21408"/>
                      </a:lnTo>
                      <a:cubicBezTo>
                        <a:pt x="179" y="21717"/>
                        <a:pt x="156" y="22027"/>
                        <a:pt x="132" y="22349"/>
                      </a:cubicBezTo>
                      <a:cubicBezTo>
                        <a:pt x="120" y="22658"/>
                        <a:pt x="96" y="22968"/>
                        <a:pt x="49" y="23277"/>
                      </a:cubicBezTo>
                      <a:cubicBezTo>
                        <a:pt x="1" y="23611"/>
                        <a:pt x="418" y="23873"/>
                        <a:pt x="941" y="23896"/>
                      </a:cubicBezTo>
                      <a:lnTo>
                        <a:pt x="1977" y="23920"/>
                      </a:lnTo>
                      <a:cubicBezTo>
                        <a:pt x="1988" y="23920"/>
                        <a:pt x="1999" y="23921"/>
                        <a:pt x="2009" y="23921"/>
                      </a:cubicBezTo>
                      <a:cubicBezTo>
                        <a:pt x="2458" y="23921"/>
                        <a:pt x="2799" y="23675"/>
                        <a:pt x="2787" y="23361"/>
                      </a:cubicBezTo>
                      <a:cubicBezTo>
                        <a:pt x="2775" y="23134"/>
                        <a:pt x="2751" y="22920"/>
                        <a:pt x="2739" y="22706"/>
                      </a:cubicBezTo>
                      <a:cubicBezTo>
                        <a:pt x="2727" y="22479"/>
                        <a:pt x="2727" y="22265"/>
                        <a:pt x="2727" y="22051"/>
                      </a:cubicBezTo>
                      <a:cubicBezTo>
                        <a:pt x="2727" y="21825"/>
                        <a:pt x="2739" y="21610"/>
                        <a:pt x="2739" y="21396"/>
                      </a:cubicBezTo>
                      <a:cubicBezTo>
                        <a:pt x="2739" y="21170"/>
                        <a:pt x="2751" y="20944"/>
                        <a:pt x="2751" y="20717"/>
                      </a:cubicBezTo>
                      <a:lnTo>
                        <a:pt x="2751" y="20051"/>
                      </a:lnTo>
                      <a:cubicBezTo>
                        <a:pt x="2739" y="19824"/>
                        <a:pt x="2739" y="19610"/>
                        <a:pt x="2727" y="19384"/>
                      </a:cubicBezTo>
                      <a:cubicBezTo>
                        <a:pt x="2716" y="19158"/>
                        <a:pt x="2716" y="18931"/>
                        <a:pt x="2716" y="18717"/>
                      </a:cubicBezTo>
                      <a:cubicBezTo>
                        <a:pt x="2716" y="18491"/>
                        <a:pt x="2727" y="18265"/>
                        <a:pt x="2739" y="18038"/>
                      </a:cubicBezTo>
                      <a:cubicBezTo>
                        <a:pt x="2751" y="17824"/>
                        <a:pt x="2787" y="17610"/>
                        <a:pt x="2811" y="17384"/>
                      </a:cubicBezTo>
                      <a:cubicBezTo>
                        <a:pt x="2858" y="17181"/>
                        <a:pt x="2906" y="16955"/>
                        <a:pt x="2966" y="16753"/>
                      </a:cubicBezTo>
                      <a:cubicBezTo>
                        <a:pt x="3025" y="16538"/>
                        <a:pt x="3085" y="16336"/>
                        <a:pt x="3156" y="16122"/>
                      </a:cubicBezTo>
                      <a:cubicBezTo>
                        <a:pt x="3227" y="15919"/>
                        <a:pt x="3311" y="15705"/>
                        <a:pt x="3394" y="15514"/>
                      </a:cubicBezTo>
                      <a:cubicBezTo>
                        <a:pt x="3489" y="15300"/>
                        <a:pt x="3573" y="15110"/>
                        <a:pt x="3668" y="14919"/>
                      </a:cubicBezTo>
                      <a:cubicBezTo>
                        <a:pt x="3799" y="14609"/>
                        <a:pt x="3942" y="14288"/>
                        <a:pt x="4085" y="13990"/>
                      </a:cubicBezTo>
                      <a:cubicBezTo>
                        <a:pt x="4216" y="13681"/>
                        <a:pt x="4335" y="13383"/>
                        <a:pt x="4466" y="13085"/>
                      </a:cubicBezTo>
                      <a:cubicBezTo>
                        <a:pt x="4597" y="12788"/>
                        <a:pt x="4728" y="12490"/>
                        <a:pt x="4859" y="12193"/>
                      </a:cubicBezTo>
                      <a:cubicBezTo>
                        <a:pt x="4990" y="11895"/>
                        <a:pt x="5121" y="11609"/>
                        <a:pt x="5275" y="11311"/>
                      </a:cubicBezTo>
                      <a:cubicBezTo>
                        <a:pt x="5418" y="11038"/>
                        <a:pt x="5585" y="10740"/>
                        <a:pt x="5752" y="10454"/>
                      </a:cubicBezTo>
                      <a:cubicBezTo>
                        <a:pt x="5918" y="10168"/>
                        <a:pt x="6085" y="9883"/>
                        <a:pt x="6264" y="9609"/>
                      </a:cubicBezTo>
                      <a:cubicBezTo>
                        <a:pt x="6621" y="9037"/>
                        <a:pt x="7014" y="8502"/>
                        <a:pt x="7418" y="7966"/>
                      </a:cubicBezTo>
                      <a:cubicBezTo>
                        <a:pt x="7835" y="7430"/>
                        <a:pt x="8264" y="6930"/>
                        <a:pt x="8740" y="6454"/>
                      </a:cubicBezTo>
                      <a:cubicBezTo>
                        <a:pt x="9204" y="5989"/>
                        <a:pt x="9704" y="5585"/>
                        <a:pt x="10216" y="5215"/>
                      </a:cubicBezTo>
                      <a:cubicBezTo>
                        <a:pt x="10728" y="4858"/>
                        <a:pt x="11288" y="4525"/>
                        <a:pt x="11824" y="4227"/>
                      </a:cubicBezTo>
                      <a:cubicBezTo>
                        <a:pt x="12371" y="3930"/>
                        <a:pt x="12919" y="3656"/>
                        <a:pt x="13514" y="3394"/>
                      </a:cubicBezTo>
                      <a:cubicBezTo>
                        <a:pt x="14110" y="3144"/>
                        <a:pt x="14741" y="2918"/>
                        <a:pt x="15372" y="2739"/>
                      </a:cubicBezTo>
                      <a:cubicBezTo>
                        <a:pt x="16015" y="2560"/>
                        <a:pt x="16670" y="2418"/>
                        <a:pt x="17324" y="2287"/>
                      </a:cubicBezTo>
                      <a:cubicBezTo>
                        <a:pt x="17979" y="2167"/>
                        <a:pt x="18634" y="2048"/>
                        <a:pt x="19301" y="1965"/>
                      </a:cubicBezTo>
                      <a:cubicBezTo>
                        <a:pt x="19980" y="1882"/>
                        <a:pt x="20658" y="1822"/>
                        <a:pt x="21325" y="1786"/>
                      </a:cubicBezTo>
                      <a:cubicBezTo>
                        <a:pt x="21874" y="1769"/>
                        <a:pt x="22410" y="1758"/>
                        <a:pt x="22939" y="1758"/>
                      </a:cubicBezTo>
                      <a:cubicBezTo>
                        <a:pt x="23132" y="1758"/>
                        <a:pt x="23324" y="1759"/>
                        <a:pt x="23516" y="1763"/>
                      </a:cubicBezTo>
                      <a:cubicBezTo>
                        <a:pt x="24230" y="1775"/>
                        <a:pt x="24933" y="1834"/>
                        <a:pt x="25623" y="1929"/>
                      </a:cubicBezTo>
                      <a:cubicBezTo>
                        <a:pt x="26302" y="2013"/>
                        <a:pt x="26980" y="2144"/>
                        <a:pt x="27659" y="2322"/>
                      </a:cubicBezTo>
                      <a:cubicBezTo>
                        <a:pt x="28326" y="2501"/>
                        <a:pt x="28993" y="2727"/>
                        <a:pt x="29636" y="2977"/>
                      </a:cubicBezTo>
                      <a:cubicBezTo>
                        <a:pt x="30278" y="3251"/>
                        <a:pt x="30898" y="3549"/>
                        <a:pt x="31493" y="3906"/>
                      </a:cubicBezTo>
                      <a:cubicBezTo>
                        <a:pt x="32088" y="4275"/>
                        <a:pt x="32672" y="4680"/>
                        <a:pt x="33279" y="5108"/>
                      </a:cubicBezTo>
                      <a:cubicBezTo>
                        <a:pt x="33577" y="5335"/>
                        <a:pt x="33886" y="5561"/>
                        <a:pt x="34208" y="5799"/>
                      </a:cubicBezTo>
                      <a:cubicBezTo>
                        <a:pt x="34529" y="6037"/>
                        <a:pt x="34850" y="6287"/>
                        <a:pt x="35172" y="6537"/>
                      </a:cubicBezTo>
                      <a:cubicBezTo>
                        <a:pt x="35493" y="6787"/>
                        <a:pt x="35827" y="7061"/>
                        <a:pt x="36136" y="7347"/>
                      </a:cubicBezTo>
                      <a:cubicBezTo>
                        <a:pt x="36458" y="7609"/>
                        <a:pt x="36755" y="7906"/>
                        <a:pt x="37053" y="8204"/>
                      </a:cubicBezTo>
                      <a:cubicBezTo>
                        <a:pt x="37351" y="8502"/>
                        <a:pt x="37613" y="8811"/>
                        <a:pt x="37887" y="9145"/>
                      </a:cubicBezTo>
                      <a:cubicBezTo>
                        <a:pt x="38149" y="9466"/>
                        <a:pt x="38387" y="9799"/>
                        <a:pt x="38613" y="10157"/>
                      </a:cubicBezTo>
                      <a:cubicBezTo>
                        <a:pt x="38839" y="10514"/>
                        <a:pt x="39030" y="10871"/>
                        <a:pt x="39184" y="11240"/>
                      </a:cubicBezTo>
                      <a:cubicBezTo>
                        <a:pt x="39351" y="11609"/>
                        <a:pt x="39506" y="11990"/>
                        <a:pt x="39649" y="12383"/>
                      </a:cubicBezTo>
                      <a:cubicBezTo>
                        <a:pt x="39792" y="12740"/>
                        <a:pt x="39923" y="13121"/>
                        <a:pt x="40042" y="13502"/>
                      </a:cubicBezTo>
                      <a:cubicBezTo>
                        <a:pt x="40173" y="13895"/>
                        <a:pt x="40292" y="14276"/>
                        <a:pt x="40411" y="14681"/>
                      </a:cubicBezTo>
                      <a:cubicBezTo>
                        <a:pt x="40530" y="15062"/>
                        <a:pt x="40637" y="15467"/>
                        <a:pt x="40756" y="15872"/>
                      </a:cubicBezTo>
                      <a:cubicBezTo>
                        <a:pt x="40863" y="16264"/>
                        <a:pt x="40982" y="16657"/>
                        <a:pt x="41077" y="17050"/>
                      </a:cubicBezTo>
                      <a:cubicBezTo>
                        <a:pt x="41197" y="17419"/>
                        <a:pt x="41304" y="17788"/>
                        <a:pt x="41411" y="18158"/>
                      </a:cubicBezTo>
                      <a:cubicBezTo>
                        <a:pt x="41518" y="18539"/>
                        <a:pt x="41613" y="18884"/>
                        <a:pt x="41697" y="19241"/>
                      </a:cubicBezTo>
                      <a:cubicBezTo>
                        <a:pt x="41780" y="19610"/>
                        <a:pt x="41839" y="19967"/>
                        <a:pt x="41887" y="20324"/>
                      </a:cubicBezTo>
                      <a:cubicBezTo>
                        <a:pt x="41923" y="20682"/>
                        <a:pt x="41959" y="21039"/>
                        <a:pt x="41959" y="21396"/>
                      </a:cubicBezTo>
                      <a:cubicBezTo>
                        <a:pt x="41959" y="21753"/>
                        <a:pt x="41959" y="22087"/>
                        <a:pt x="41947" y="22444"/>
                      </a:cubicBezTo>
                      <a:cubicBezTo>
                        <a:pt x="41923" y="22801"/>
                        <a:pt x="41911" y="23158"/>
                        <a:pt x="41887" y="23515"/>
                      </a:cubicBezTo>
                      <a:cubicBezTo>
                        <a:pt x="41863" y="23849"/>
                        <a:pt x="42220" y="24146"/>
                        <a:pt x="42709" y="24158"/>
                      </a:cubicBezTo>
                      <a:lnTo>
                        <a:pt x="43756" y="24206"/>
                      </a:lnTo>
                      <a:cubicBezTo>
                        <a:pt x="43768" y="24206"/>
                        <a:pt x="43780" y="24206"/>
                        <a:pt x="43791" y="24206"/>
                      </a:cubicBezTo>
                      <a:cubicBezTo>
                        <a:pt x="44313" y="24206"/>
                        <a:pt x="44768" y="23947"/>
                        <a:pt x="44756" y="23551"/>
                      </a:cubicBezTo>
                      <a:cubicBezTo>
                        <a:pt x="44768" y="23194"/>
                        <a:pt x="44780" y="22849"/>
                        <a:pt x="44780" y="22503"/>
                      </a:cubicBezTo>
                      <a:lnTo>
                        <a:pt x="44780" y="21479"/>
                      </a:lnTo>
                      <a:cubicBezTo>
                        <a:pt x="44768" y="21134"/>
                        <a:pt x="44768" y="20801"/>
                        <a:pt x="44745" y="20455"/>
                      </a:cubicBezTo>
                      <a:cubicBezTo>
                        <a:pt x="44721" y="20110"/>
                        <a:pt x="44685" y="19765"/>
                        <a:pt x="44626" y="19431"/>
                      </a:cubicBezTo>
                      <a:cubicBezTo>
                        <a:pt x="44566" y="19086"/>
                        <a:pt x="44483" y="18741"/>
                        <a:pt x="44399" y="18396"/>
                      </a:cubicBezTo>
                      <a:lnTo>
                        <a:pt x="44125" y="17372"/>
                      </a:lnTo>
                      <a:cubicBezTo>
                        <a:pt x="44042" y="17015"/>
                        <a:pt x="43935" y="16669"/>
                        <a:pt x="43852" y="16312"/>
                      </a:cubicBezTo>
                      <a:cubicBezTo>
                        <a:pt x="43744" y="15943"/>
                        <a:pt x="43649" y="15574"/>
                        <a:pt x="43554" y="15181"/>
                      </a:cubicBezTo>
                      <a:cubicBezTo>
                        <a:pt x="43459" y="14800"/>
                        <a:pt x="43352" y="14407"/>
                        <a:pt x="43232" y="14026"/>
                      </a:cubicBezTo>
                      <a:cubicBezTo>
                        <a:pt x="43113" y="13669"/>
                        <a:pt x="43018" y="13312"/>
                        <a:pt x="42875" y="12955"/>
                      </a:cubicBezTo>
                      <a:cubicBezTo>
                        <a:pt x="42744" y="12609"/>
                        <a:pt x="42613" y="12264"/>
                        <a:pt x="42459" y="11931"/>
                      </a:cubicBezTo>
                      <a:cubicBezTo>
                        <a:pt x="42328" y="11597"/>
                        <a:pt x="42185" y="11252"/>
                        <a:pt x="42030" y="10942"/>
                      </a:cubicBezTo>
                      <a:cubicBezTo>
                        <a:pt x="41887" y="10621"/>
                        <a:pt x="41732" y="10323"/>
                        <a:pt x="41554" y="10002"/>
                      </a:cubicBezTo>
                      <a:cubicBezTo>
                        <a:pt x="41197" y="9395"/>
                        <a:pt x="40792" y="8799"/>
                        <a:pt x="40351" y="8216"/>
                      </a:cubicBezTo>
                      <a:cubicBezTo>
                        <a:pt x="39887" y="7656"/>
                        <a:pt x="39399" y="7120"/>
                        <a:pt x="38875" y="6597"/>
                      </a:cubicBezTo>
                      <a:cubicBezTo>
                        <a:pt x="38351" y="6097"/>
                        <a:pt x="37791" y="5620"/>
                        <a:pt x="37208" y="5168"/>
                      </a:cubicBezTo>
                      <a:cubicBezTo>
                        <a:pt x="36625" y="4727"/>
                        <a:pt x="36065" y="4311"/>
                        <a:pt x="35529" y="3918"/>
                      </a:cubicBezTo>
                      <a:cubicBezTo>
                        <a:pt x="34993" y="3537"/>
                        <a:pt x="34505" y="3179"/>
                        <a:pt x="34005" y="2846"/>
                      </a:cubicBezTo>
                      <a:cubicBezTo>
                        <a:pt x="33457" y="2465"/>
                        <a:pt x="32910" y="2120"/>
                        <a:pt x="32362" y="1834"/>
                      </a:cubicBezTo>
                      <a:cubicBezTo>
                        <a:pt x="31802" y="1548"/>
                        <a:pt x="31231" y="1310"/>
                        <a:pt x="30600" y="1108"/>
                      </a:cubicBezTo>
                      <a:cubicBezTo>
                        <a:pt x="30183" y="977"/>
                        <a:pt x="29743" y="858"/>
                        <a:pt x="29278" y="739"/>
                      </a:cubicBezTo>
                      <a:cubicBezTo>
                        <a:pt x="28814" y="620"/>
                        <a:pt x="28338" y="513"/>
                        <a:pt x="27850" y="417"/>
                      </a:cubicBezTo>
                      <a:cubicBezTo>
                        <a:pt x="27361" y="322"/>
                        <a:pt x="26861" y="239"/>
                        <a:pt x="26361" y="179"/>
                      </a:cubicBezTo>
                      <a:cubicBezTo>
                        <a:pt x="25873" y="120"/>
                        <a:pt x="25349" y="84"/>
                        <a:pt x="24837" y="48"/>
                      </a:cubicBezTo>
                      <a:cubicBezTo>
                        <a:pt x="24325" y="24"/>
                        <a:pt x="23801" y="1"/>
                        <a:pt x="2327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5970088" y="3967628"/>
                  <a:ext cx="1368714" cy="78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3" h="20727" extrusionOk="0">
                      <a:moveTo>
                        <a:pt x="18825" y="0"/>
                      </a:moveTo>
                      <a:cubicBezTo>
                        <a:pt x="18220" y="0"/>
                        <a:pt x="17606" y="25"/>
                        <a:pt x="16979" y="69"/>
                      </a:cubicBezTo>
                      <a:cubicBezTo>
                        <a:pt x="16443" y="116"/>
                        <a:pt x="15919" y="164"/>
                        <a:pt x="15407" y="235"/>
                      </a:cubicBezTo>
                      <a:cubicBezTo>
                        <a:pt x="14883" y="307"/>
                        <a:pt x="14371" y="378"/>
                        <a:pt x="13871" y="486"/>
                      </a:cubicBezTo>
                      <a:cubicBezTo>
                        <a:pt x="13383" y="593"/>
                        <a:pt x="12883" y="700"/>
                        <a:pt x="12407" y="831"/>
                      </a:cubicBezTo>
                      <a:cubicBezTo>
                        <a:pt x="11931" y="950"/>
                        <a:pt x="11478" y="1117"/>
                        <a:pt x="11026" y="1271"/>
                      </a:cubicBezTo>
                      <a:cubicBezTo>
                        <a:pt x="10585" y="1450"/>
                        <a:pt x="10169" y="1629"/>
                        <a:pt x="9728" y="1843"/>
                      </a:cubicBezTo>
                      <a:cubicBezTo>
                        <a:pt x="9299" y="2045"/>
                        <a:pt x="8883" y="2260"/>
                        <a:pt x="8466" y="2498"/>
                      </a:cubicBezTo>
                      <a:cubicBezTo>
                        <a:pt x="7978" y="2783"/>
                        <a:pt x="7490" y="3081"/>
                        <a:pt x="7025" y="3414"/>
                      </a:cubicBezTo>
                      <a:cubicBezTo>
                        <a:pt x="6561" y="3760"/>
                        <a:pt x="6144" y="4153"/>
                        <a:pt x="5728" y="4569"/>
                      </a:cubicBezTo>
                      <a:cubicBezTo>
                        <a:pt x="5323" y="4998"/>
                        <a:pt x="4942" y="5439"/>
                        <a:pt x="4573" y="5903"/>
                      </a:cubicBezTo>
                      <a:cubicBezTo>
                        <a:pt x="4156" y="6439"/>
                        <a:pt x="3775" y="7010"/>
                        <a:pt x="3418" y="7570"/>
                      </a:cubicBezTo>
                      <a:cubicBezTo>
                        <a:pt x="3263" y="7855"/>
                        <a:pt x="3084" y="8141"/>
                        <a:pt x="2918" y="8439"/>
                      </a:cubicBezTo>
                      <a:cubicBezTo>
                        <a:pt x="2751" y="8737"/>
                        <a:pt x="2572" y="9034"/>
                        <a:pt x="2418" y="9332"/>
                      </a:cubicBezTo>
                      <a:cubicBezTo>
                        <a:pt x="2251" y="9630"/>
                        <a:pt x="2072" y="9939"/>
                        <a:pt x="1906" y="10237"/>
                      </a:cubicBezTo>
                      <a:cubicBezTo>
                        <a:pt x="1727" y="10534"/>
                        <a:pt x="1560" y="10844"/>
                        <a:pt x="1406" y="11142"/>
                      </a:cubicBezTo>
                      <a:cubicBezTo>
                        <a:pt x="1298" y="11332"/>
                        <a:pt x="1203" y="11511"/>
                        <a:pt x="1108" y="11713"/>
                      </a:cubicBezTo>
                      <a:cubicBezTo>
                        <a:pt x="1013" y="11904"/>
                        <a:pt x="906" y="12082"/>
                        <a:pt x="822" y="12273"/>
                      </a:cubicBezTo>
                      <a:cubicBezTo>
                        <a:pt x="727" y="12463"/>
                        <a:pt x="655" y="12666"/>
                        <a:pt x="584" y="12856"/>
                      </a:cubicBezTo>
                      <a:cubicBezTo>
                        <a:pt x="513" y="13047"/>
                        <a:pt x="453" y="13261"/>
                        <a:pt x="405" y="13451"/>
                      </a:cubicBezTo>
                      <a:cubicBezTo>
                        <a:pt x="346" y="13642"/>
                        <a:pt x="298" y="13832"/>
                        <a:pt x="274" y="14047"/>
                      </a:cubicBezTo>
                      <a:cubicBezTo>
                        <a:pt x="239" y="14249"/>
                        <a:pt x="215" y="14452"/>
                        <a:pt x="191" y="14654"/>
                      </a:cubicBezTo>
                      <a:cubicBezTo>
                        <a:pt x="179" y="14844"/>
                        <a:pt x="167" y="15059"/>
                        <a:pt x="167" y="15261"/>
                      </a:cubicBezTo>
                      <a:cubicBezTo>
                        <a:pt x="167" y="15475"/>
                        <a:pt x="155" y="15678"/>
                        <a:pt x="155" y="15892"/>
                      </a:cubicBezTo>
                      <a:cubicBezTo>
                        <a:pt x="155" y="16095"/>
                        <a:pt x="155" y="16309"/>
                        <a:pt x="132" y="16511"/>
                      </a:cubicBezTo>
                      <a:cubicBezTo>
                        <a:pt x="120" y="16726"/>
                        <a:pt x="120" y="16928"/>
                        <a:pt x="108" y="17142"/>
                      </a:cubicBezTo>
                      <a:cubicBezTo>
                        <a:pt x="96" y="17345"/>
                        <a:pt x="72" y="17547"/>
                        <a:pt x="60" y="17750"/>
                      </a:cubicBezTo>
                      <a:cubicBezTo>
                        <a:pt x="48" y="17940"/>
                        <a:pt x="13" y="18154"/>
                        <a:pt x="13" y="18345"/>
                      </a:cubicBezTo>
                      <a:cubicBezTo>
                        <a:pt x="13" y="18535"/>
                        <a:pt x="1" y="18750"/>
                        <a:pt x="1" y="18940"/>
                      </a:cubicBezTo>
                      <a:cubicBezTo>
                        <a:pt x="1" y="19154"/>
                        <a:pt x="1" y="19345"/>
                        <a:pt x="13" y="19535"/>
                      </a:cubicBezTo>
                      <a:lnTo>
                        <a:pt x="60" y="20119"/>
                      </a:lnTo>
                      <a:cubicBezTo>
                        <a:pt x="108" y="20440"/>
                        <a:pt x="489" y="20726"/>
                        <a:pt x="953" y="20726"/>
                      </a:cubicBezTo>
                      <a:lnTo>
                        <a:pt x="1965" y="20726"/>
                      </a:lnTo>
                      <a:cubicBezTo>
                        <a:pt x="2489" y="20726"/>
                        <a:pt x="2858" y="20440"/>
                        <a:pt x="2811" y="20107"/>
                      </a:cubicBezTo>
                      <a:cubicBezTo>
                        <a:pt x="2787" y="19893"/>
                        <a:pt x="2775" y="19666"/>
                        <a:pt x="2751" y="19464"/>
                      </a:cubicBezTo>
                      <a:cubicBezTo>
                        <a:pt x="2739" y="19250"/>
                        <a:pt x="2739" y="19035"/>
                        <a:pt x="2751" y="18821"/>
                      </a:cubicBezTo>
                      <a:cubicBezTo>
                        <a:pt x="2775" y="18595"/>
                        <a:pt x="2787" y="18392"/>
                        <a:pt x="2799" y="18178"/>
                      </a:cubicBezTo>
                      <a:cubicBezTo>
                        <a:pt x="2811" y="17964"/>
                        <a:pt x="2834" y="17750"/>
                        <a:pt x="2858" y="17547"/>
                      </a:cubicBezTo>
                      <a:cubicBezTo>
                        <a:pt x="2894" y="17333"/>
                        <a:pt x="2918" y="17107"/>
                        <a:pt x="2930" y="16904"/>
                      </a:cubicBezTo>
                      <a:cubicBezTo>
                        <a:pt x="2953" y="16702"/>
                        <a:pt x="2965" y="16476"/>
                        <a:pt x="2977" y="16261"/>
                      </a:cubicBezTo>
                      <a:cubicBezTo>
                        <a:pt x="2989" y="16059"/>
                        <a:pt x="2989" y="15833"/>
                        <a:pt x="3013" y="15630"/>
                      </a:cubicBezTo>
                      <a:cubicBezTo>
                        <a:pt x="3013" y="15404"/>
                        <a:pt x="3025" y="15190"/>
                        <a:pt x="3037" y="14987"/>
                      </a:cubicBezTo>
                      <a:cubicBezTo>
                        <a:pt x="3049" y="14773"/>
                        <a:pt x="3084" y="14571"/>
                        <a:pt x="3108" y="14356"/>
                      </a:cubicBezTo>
                      <a:cubicBezTo>
                        <a:pt x="3144" y="14166"/>
                        <a:pt x="3192" y="13963"/>
                        <a:pt x="3227" y="13749"/>
                      </a:cubicBezTo>
                      <a:cubicBezTo>
                        <a:pt x="3287" y="13547"/>
                        <a:pt x="3346" y="13344"/>
                        <a:pt x="3406" y="13142"/>
                      </a:cubicBezTo>
                      <a:cubicBezTo>
                        <a:pt x="3465" y="12951"/>
                        <a:pt x="3549" y="12737"/>
                        <a:pt x="3632" y="12547"/>
                      </a:cubicBezTo>
                      <a:cubicBezTo>
                        <a:pt x="3727" y="12332"/>
                        <a:pt x="3823" y="12142"/>
                        <a:pt x="3930" y="11951"/>
                      </a:cubicBezTo>
                      <a:cubicBezTo>
                        <a:pt x="4037" y="11761"/>
                        <a:pt x="4156" y="11558"/>
                        <a:pt x="4275" y="11368"/>
                      </a:cubicBezTo>
                      <a:cubicBezTo>
                        <a:pt x="4501" y="10999"/>
                        <a:pt x="4739" y="10630"/>
                        <a:pt x="4977" y="10272"/>
                      </a:cubicBezTo>
                      <a:cubicBezTo>
                        <a:pt x="5216" y="9891"/>
                        <a:pt x="5466" y="9534"/>
                        <a:pt x="5704" y="9201"/>
                      </a:cubicBezTo>
                      <a:cubicBezTo>
                        <a:pt x="5942" y="8856"/>
                        <a:pt x="6180" y="8510"/>
                        <a:pt x="6418" y="8189"/>
                      </a:cubicBezTo>
                      <a:cubicBezTo>
                        <a:pt x="6656" y="7855"/>
                        <a:pt x="6894" y="7546"/>
                        <a:pt x="7132" y="7236"/>
                      </a:cubicBezTo>
                      <a:cubicBezTo>
                        <a:pt x="7371" y="6915"/>
                        <a:pt x="7621" y="6641"/>
                        <a:pt x="7871" y="6355"/>
                      </a:cubicBezTo>
                      <a:cubicBezTo>
                        <a:pt x="8347" y="5831"/>
                        <a:pt x="8847" y="5367"/>
                        <a:pt x="9347" y="4938"/>
                      </a:cubicBezTo>
                      <a:cubicBezTo>
                        <a:pt x="9871" y="4522"/>
                        <a:pt x="10359" y="4141"/>
                        <a:pt x="10871" y="3807"/>
                      </a:cubicBezTo>
                      <a:cubicBezTo>
                        <a:pt x="11371" y="3486"/>
                        <a:pt x="11859" y="3188"/>
                        <a:pt x="12371" y="2926"/>
                      </a:cubicBezTo>
                      <a:cubicBezTo>
                        <a:pt x="13098" y="2557"/>
                        <a:pt x="13871" y="2248"/>
                        <a:pt x="14681" y="2010"/>
                      </a:cubicBezTo>
                      <a:cubicBezTo>
                        <a:pt x="15467" y="1771"/>
                        <a:pt x="16300" y="1605"/>
                        <a:pt x="17158" y="1545"/>
                      </a:cubicBezTo>
                      <a:cubicBezTo>
                        <a:pt x="17450" y="1523"/>
                        <a:pt x="17742" y="1511"/>
                        <a:pt x="18033" y="1511"/>
                      </a:cubicBezTo>
                      <a:cubicBezTo>
                        <a:pt x="18359" y="1511"/>
                        <a:pt x="18682" y="1526"/>
                        <a:pt x="19003" y="1557"/>
                      </a:cubicBezTo>
                      <a:cubicBezTo>
                        <a:pt x="19634" y="1617"/>
                        <a:pt x="20241" y="1736"/>
                        <a:pt x="20872" y="1914"/>
                      </a:cubicBezTo>
                      <a:cubicBezTo>
                        <a:pt x="21503" y="2117"/>
                        <a:pt x="22134" y="2355"/>
                        <a:pt x="22777" y="2652"/>
                      </a:cubicBezTo>
                      <a:cubicBezTo>
                        <a:pt x="23396" y="2950"/>
                        <a:pt x="24051" y="3283"/>
                        <a:pt x="24682" y="3653"/>
                      </a:cubicBezTo>
                      <a:cubicBezTo>
                        <a:pt x="25301" y="4034"/>
                        <a:pt x="25932" y="4450"/>
                        <a:pt x="26540" y="4903"/>
                      </a:cubicBezTo>
                      <a:cubicBezTo>
                        <a:pt x="26837" y="5141"/>
                        <a:pt x="27147" y="5379"/>
                        <a:pt x="27456" y="5641"/>
                      </a:cubicBezTo>
                      <a:cubicBezTo>
                        <a:pt x="27778" y="5891"/>
                        <a:pt x="28087" y="6153"/>
                        <a:pt x="28385" y="6439"/>
                      </a:cubicBezTo>
                      <a:cubicBezTo>
                        <a:pt x="28909" y="6915"/>
                        <a:pt x="29409" y="7439"/>
                        <a:pt x="29862" y="7998"/>
                      </a:cubicBezTo>
                      <a:cubicBezTo>
                        <a:pt x="30064" y="8296"/>
                        <a:pt x="30278" y="8594"/>
                        <a:pt x="30469" y="8891"/>
                      </a:cubicBezTo>
                      <a:cubicBezTo>
                        <a:pt x="30659" y="9189"/>
                        <a:pt x="30826" y="9510"/>
                        <a:pt x="30993" y="9820"/>
                      </a:cubicBezTo>
                      <a:cubicBezTo>
                        <a:pt x="31147" y="10153"/>
                        <a:pt x="31302" y="10475"/>
                        <a:pt x="31433" y="10820"/>
                      </a:cubicBezTo>
                      <a:cubicBezTo>
                        <a:pt x="31564" y="11165"/>
                        <a:pt x="31707" y="11523"/>
                        <a:pt x="31826" y="11880"/>
                      </a:cubicBezTo>
                      <a:cubicBezTo>
                        <a:pt x="31945" y="12237"/>
                        <a:pt x="32064" y="12606"/>
                        <a:pt x="32183" y="12963"/>
                      </a:cubicBezTo>
                      <a:cubicBezTo>
                        <a:pt x="32302" y="13320"/>
                        <a:pt x="32398" y="13678"/>
                        <a:pt x="32517" y="14035"/>
                      </a:cubicBezTo>
                      <a:cubicBezTo>
                        <a:pt x="32624" y="14368"/>
                        <a:pt x="32743" y="14713"/>
                        <a:pt x="32850" y="15059"/>
                      </a:cubicBezTo>
                      <a:cubicBezTo>
                        <a:pt x="32957" y="15404"/>
                        <a:pt x="33052" y="15725"/>
                        <a:pt x="33148" y="16059"/>
                      </a:cubicBezTo>
                      <a:cubicBezTo>
                        <a:pt x="33231" y="16380"/>
                        <a:pt x="33302" y="16714"/>
                        <a:pt x="33350" y="17035"/>
                      </a:cubicBezTo>
                      <a:cubicBezTo>
                        <a:pt x="33398" y="17369"/>
                        <a:pt x="33433" y="17690"/>
                        <a:pt x="33433" y="18035"/>
                      </a:cubicBezTo>
                      <a:cubicBezTo>
                        <a:pt x="33445" y="18381"/>
                        <a:pt x="33410" y="18702"/>
                        <a:pt x="33386" y="19047"/>
                      </a:cubicBezTo>
                      <a:cubicBezTo>
                        <a:pt x="33350" y="19381"/>
                        <a:pt x="33291" y="19714"/>
                        <a:pt x="33231" y="20059"/>
                      </a:cubicBezTo>
                      <a:cubicBezTo>
                        <a:pt x="33171" y="20405"/>
                        <a:pt x="33588" y="20690"/>
                        <a:pt x="34172" y="20690"/>
                      </a:cubicBezTo>
                      <a:lnTo>
                        <a:pt x="35303" y="20702"/>
                      </a:lnTo>
                      <a:cubicBezTo>
                        <a:pt x="35314" y="20703"/>
                        <a:pt x="35325" y="20703"/>
                        <a:pt x="35336" y="20703"/>
                      </a:cubicBezTo>
                      <a:cubicBezTo>
                        <a:pt x="35833" y="20703"/>
                        <a:pt x="36242" y="20445"/>
                        <a:pt x="36208" y="20131"/>
                      </a:cubicBezTo>
                      <a:cubicBezTo>
                        <a:pt x="36243" y="19833"/>
                        <a:pt x="36267" y="19524"/>
                        <a:pt x="36279" y="19226"/>
                      </a:cubicBezTo>
                      <a:cubicBezTo>
                        <a:pt x="36303" y="18928"/>
                        <a:pt x="36303" y="18631"/>
                        <a:pt x="36303" y="18333"/>
                      </a:cubicBezTo>
                      <a:cubicBezTo>
                        <a:pt x="36303" y="18035"/>
                        <a:pt x="36279" y="17738"/>
                        <a:pt x="36255" y="17440"/>
                      </a:cubicBezTo>
                      <a:cubicBezTo>
                        <a:pt x="36219" y="17130"/>
                        <a:pt x="36184" y="16833"/>
                        <a:pt x="36124" y="16511"/>
                      </a:cubicBezTo>
                      <a:cubicBezTo>
                        <a:pt x="36065" y="16214"/>
                        <a:pt x="36005" y="15904"/>
                        <a:pt x="35910" y="15595"/>
                      </a:cubicBezTo>
                      <a:cubicBezTo>
                        <a:pt x="35827" y="15285"/>
                        <a:pt x="35731" y="14963"/>
                        <a:pt x="35624" y="14642"/>
                      </a:cubicBezTo>
                      <a:cubicBezTo>
                        <a:pt x="35529" y="14309"/>
                        <a:pt x="35422" y="13987"/>
                        <a:pt x="35303" y="13642"/>
                      </a:cubicBezTo>
                      <a:cubicBezTo>
                        <a:pt x="35196" y="13297"/>
                        <a:pt x="35076" y="12939"/>
                        <a:pt x="34957" y="12606"/>
                      </a:cubicBezTo>
                      <a:cubicBezTo>
                        <a:pt x="34826" y="12249"/>
                        <a:pt x="34707" y="11904"/>
                        <a:pt x="34588" y="11546"/>
                      </a:cubicBezTo>
                      <a:cubicBezTo>
                        <a:pt x="34469" y="11189"/>
                        <a:pt x="34350" y="10844"/>
                        <a:pt x="34231" y="10499"/>
                      </a:cubicBezTo>
                      <a:cubicBezTo>
                        <a:pt x="34112" y="10165"/>
                        <a:pt x="33993" y="9832"/>
                        <a:pt x="33874" y="9510"/>
                      </a:cubicBezTo>
                      <a:cubicBezTo>
                        <a:pt x="33755" y="9189"/>
                        <a:pt x="33624" y="8879"/>
                        <a:pt x="33481" y="8570"/>
                      </a:cubicBezTo>
                      <a:cubicBezTo>
                        <a:pt x="33350" y="8272"/>
                        <a:pt x="33207" y="7975"/>
                        <a:pt x="33040" y="7689"/>
                      </a:cubicBezTo>
                      <a:cubicBezTo>
                        <a:pt x="32874" y="7403"/>
                        <a:pt x="32695" y="7129"/>
                        <a:pt x="32493" y="6855"/>
                      </a:cubicBezTo>
                      <a:cubicBezTo>
                        <a:pt x="32267" y="6558"/>
                        <a:pt x="32017" y="6260"/>
                        <a:pt x="31743" y="5974"/>
                      </a:cubicBezTo>
                      <a:cubicBezTo>
                        <a:pt x="31481" y="5700"/>
                        <a:pt x="31195" y="5427"/>
                        <a:pt x="30897" y="5177"/>
                      </a:cubicBezTo>
                      <a:cubicBezTo>
                        <a:pt x="30302" y="4653"/>
                        <a:pt x="29695" y="4165"/>
                        <a:pt x="29076" y="3712"/>
                      </a:cubicBezTo>
                      <a:cubicBezTo>
                        <a:pt x="28468" y="3272"/>
                        <a:pt x="27861" y="2855"/>
                        <a:pt x="27230" y="2486"/>
                      </a:cubicBezTo>
                      <a:cubicBezTo>
                        <a:pt x="26611" y="2105"/>
                        <a:pt x="25968" y="1748"/>
                        <a:pt x="25301" y="1438"/>
                      </a:cubicBezTo>
                      <a:cubicBezTo>
                        <a:pt x="24647" y="1128"/>
                        <a:pt x="23980" y="855"/>
                        <a:pt x="23313" y="652"/>
                      </a:cubicBezTo>
                      <a:cubicBezTo>
                        <a:pt x="22801" y="486"/>
                        <a:pt x="22289" y="366"/>
                        <a:pt x="21789" y="259"/>
                      </a:cubicBezTo>
                      <a:cubicBezTo>
                        <a:pt x="21027" y="128"/>
                        <a:pt x="20253" y="45"/>
                        <a:pt x="19455" y="9"/>
                      </a:cubicBezTo>
                      <a:cubicBezTo>
                        <a:pt x="19246" y="3"/>
                        <a:pt x="19036" y="0"/>
                        <a:pt x="188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6144280" y="4092126"/>
                  <a:ext cx="1008693" cy="65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4" h="17389" extrusionOk="0">
                      <a:moveTo>
                        <a:pt x="13273" y="1"/>
                      </a:moveTo>
                      <a:cubicBezTo>
                        <a:pt x="13179" y="1"/>
                        <a:pt x="13085" y="2"/>
                        <a:pt x="12990" y="5"/>
                      </a:cubicBezTo>
                      <a:cubicBezTo>
                        <a:pt x="12002" y="29"/>
                        <a:pt x="11097" y="196"/>
                        <a:pt x="10252" y="482"/>
                      </a:cubicBezTo>
                      <a:cubicBezTo>
                        <a:pt x="9835" y="624"/>
                        <a:pt x="9418" y="791"/>
                        <a:pt x="9001" y="982"/>
                      </a:cubicBezTo>
                      <a:cubicBezTo>
                        <a:pt x="8585" y="1172"/>
                        <a:pt x="8168" y="1398"/>
                        <a:pt x="7739" y="1648"/>
                      </a:cubicBezTo>
                      <a:cubicBezTo>
                        <a:pt x="7323" y="1910"/>
                        <a:pt x="6870" y="2184"/>
                        <a:pt x="6453" y="2506"/>
                      </a:cubicBezTo>
                      <a:cubicBezTo>
                        <a:pt x="6037" y="2815"/>
                        <a:pt x="5632" y="3172"/>
                        <a:pt x="5239" y="3541"/>
                      </a:cubicBezTo>
                      <a:cubicBezTo>
                        <a:pt x="4763" y="3994"/>
                        <a:pt x="4310" y="4494"/>
                        <a:pt x="3870" y="5018"/>
                      </a:cubicBezTo>
                      <a:cubicBezTo>
                        <a:pt x="3655" y="5280"/>
                        <a:pt x="3429" y="5554"/>
                        <a:pt x="3227" y="5839"/>
                      </a:cubicBezTo>
                      <a:lnTo>
                        <a:pt x="2596" y="6685"/>
                      </a:lnTo>
                      <a:cubicBezTo>
                        <a:pt x="2393" y="6982"/>
                        <a:pt x="2179" y="7268"/>
                        <a:pt x="1989" y="7566"/>
                      </a:cubicBezTo>
                      <a:cubicBezTo>
                        <a:pt x="1786" y="7863"/>
                        <a:pt x="1584" y="8161"/>
                        <a:pt x="1405" y="8459"/>
                      </a:cubicBezTo>
                      <a:cubicBezTo>
                        <a:pt x="1286" y="8649"/>
                        <a:pt x="1167" y="8828"/>
                        <a:pt x="1072" y="9018"/>
                      </a:cubicBezTo>
                      <a:cubicBezTo>
                        <a:pt x="965" y="9209"/>
                        <a:pt x="858" y="9387"/>
                        <a:pt x="774" y="9590"/>
                      </a:cubicBezTo>
                      <a:cubicBezTo>
                        <a:pt x="679" y="9768"/>
                        <a:pt x="596" y="9959"/>
                        <a:pt x="536" y="10149"/>
                      </a:cubicBezTo>
                      <a:cubicBezTo>
                        <a:pt x="477" y="10340"/>
                        <a:pt x="417" y="10542"/>
                        <a:pt x="369" y="10733"/>
                      </a:cubicBezTo>
                      <a:cubicBezTo>
                        <a:pt x="322" y="10923"/>
                        <a:pt x="298" y="11114"/>
                        <a:pt x="262" y="11316"/>
                      </a:cubicBezTo>
                      <a:cubicBezTo>
                        <a:pt x="238" y="11483"/>
                        <a:pt x="203" y="11685"/>
                        <a:pt x="191" y="11876"/>
                      </a:cubicBezTo>
                      <a:cubicBezTo>
                        <a:pt x="179" y="12066"/>
                        <a:pt x="155" y="12245"/>
                        <a:pt x="155" y="12435"/>
                      </a:cubicBezTo>
                      <a:cubicBezTo>
                        <a:pt x="155" y="12638"/>
                        <a:pt x="143" y="12828"/>
                        <a:pt x="143" y="13007"/>
                      </a:cubicBezTo>
                      <a:cubicBezTo>
                        <a:pt x="143" y="13185"/>
                        <a:pt x="143" y="13376"/>
                        <a:pt x="131" y="13555"/>
                      </a:cubicBezTo>
                      <a:cubicBezTo>
                        <a:pt x="131" y="13745"/>
                        <a:pt x="119" y="13924"/>
                        <a:pt x="96" y="14102"/>
                      </a:cubicBezTo>
                      <a:lnTo>
                        <a:pt x="60" y="14638"/>
                      </a:lnTo>
                      <a:cubicBezTo>
                        <a:pt x="24" y="14829"/>
                        <a:pt x="24" y="14995"/>
                        <a:pt x="12" y="15186"/>
                      </a:cubicBezTo>
                      <a:cubicBezTo>
                        <a:pt x="0" y="15364"/>
                        <a:pt x="0" y="15519"/>
                        <a:pt x="0" y="15698"/>
                      </a:cubicBezTo>
                      <a:cubicBezTo>
                        <a:pt x="0" y="16043"/>
                        <a:pt x="24" y="16388"/>
                        <a:pt x="84" y="16722"/>
                      </a:cubicBezTo>
                      <a:cubicBezTo>
                        <a:pt x="155" y="17079"/>
                        <a:pt x="750" y="17365"/>
                        <a:pt x="1405" y="17365"/>
                      </a:cubicBezTo>
                      <a:lnTo>
                        <a:pt x="2822" y="17365"/>
                      </a:lnTo>
                      <a:cubicBezTo>
                        <a:pt x="3477" y="17365"/>
                        <a:pt x="3965" y="17079"/>
                        <a:pt x="3929" y="16745"/>
                      </a:cubicBezTo>
                      <a:cubicBezTo>
                        <a:pt x="3894" y="16531"/>
                        <a:pt x="3870" y="16305"/>
                        <a:pt x="3834" y="16103"/>
                      </a:cubicBezTo>
                      <a:cubicBezTo>
                        <a:pt x="3810" y="15888"/>
                        <a:pt x="3786" y="15674"/>
                        <a:pt x="3763" y="15460"/>
                      </a:cubicBezTo>
                      <a:cubicBezTo>
                        <a:pt x="3751" y="15257"/>
                        <a:pt x="3715" y="15031"/>
                        <a:pt x="3703" y="14829"/>
                      </a:cubicBezTo>
                      <a:cubicBezTo>
                        <a:pt x="3691" y="14614"/>
                        <a:pt x="3667" y="14388"/>
                        <a:pt x="3655" y="14186"/>
                      </a:cubicBezTo>
                      <a:cubicBezTo>
                        <a:pt x="3644" y="13971"/>
                        <a:pt x="3632" y="13757"/>
                        <a:pt x="3632" y="13543"/>
                      </a:cubicBezTo>
                      <a:lnTo>
                        <a:pt x="3632" y="12900"/>
                      </a:lnTo>
                      <a:cubicBezTo>
                        <a:pt x="3632" y="12697"/>
                        <a:pt x="3644" y="12483"/>
                        <a:pt x="3655" y="12269"/>
                      </a:cubicBezTo>
                      <a:cubicBezTo>
                        <a:pt x="3667" y="12042"/>
                        <a:pt x="3703" y="11828"/>
                        <a:pt x="3727" y="11614"/>
                      </a:cubicBezTo>
                      <a:cubicBezTo>
                        <a:pt x="3775" y="11400"/>
                        <a:pt x="3822" y="11173"/>
                        <a:pt x="3882" y="10971"/>
                      </a:cubicBezTo>
                      <a:cubicBezTo>
                        <a:pt x="3941" y="10745"/>
                        <a:pt x="4013" y="10542"/>
                        <a:pt x="4084" y="10328"/>
                      </a:cubicBezTo>
                      <a:cubicBezTo>
                        <a:pt x="4322" y="9745"/>
                        <a:pt x="4608" y="9185"/>
                        <a:pt x="4965" y="8614"/>
                      </a:cubicBezTo>
                      <a:cubicBezTo>
                        <a:pt x="5322" y="8054"/>
                        <a:pt x="5727" y="7506"/>
                        <a:pt x="6144" y="6982"/>
                      </a:cubicBezTo>
                      <a:cubicBezTo>
                        <a:pt x="6561" y="6458"/>
                        <a:pt x="7001" y="5958"/>
                        <a:pt x="7442" y="5494"/>
                      </a:cubicBezTo>
                      <a:cubicBezTo>
                        <a:pt x="7870" y="5030"/>
                        <a:pt x="8311" y="4613"/>
                        <a:pt x="8763" y="4244"/>
                      </a:cubicBezTo>
                      <a:cubicBezTo>
                        <a:pt x="9204" y="3875"/>
                        <a:pt x="9632" y="3541"/>
                        <a:pt x="10061" y="3280"/>
                      </a:cubicBezTo>
                      <a:cubicBezTo>
                        <a:pt x="10478" y="3006"/>
                        <a:pt x="10871" y="2768"/>
                        <a:pt x="11264" y="2589"/>
                      </a:cubicBezTo>
                      <a:cubicBezTo>
                        <a:pt x="11963" y="2251"/>
                        <a:pt x="12662" y="2051"/>
                        <a:pt x="13320" y="2051"/>
                      </a:cubicBezTo>
                      <a:cubicBezTo>
                        <a:pt x="13357" y="2051"/>
                        <a:pt x="13394" y="2052"/>
                        <a:pt x="13431" y="2053"/>
                      </a:cubicBezTo>
                      <a:cubicBezTo>
                        <a:pt x="14050" y="2065"/>
                        <a:pt x="14704" y="2267"/>
                        <a:pt x="15371" y="2577"/>
                      </a:cubicBezTo>
                      <a:cubicBezTo>
                        <a:pt x="15693" y="2744"/>
                        <a:pt x="16050" y="2934"/>
                        <a:pt x="16407" y="3160"/>
                      </a:cubicBezTo>
                      <a:cubicBezTo>
                        <a:pt x="16764" y="3375"/>
                        <a:pt x="17145" y="3637"/>
                        <a:pt x="17514" y="3934"/>
                      </a:cubicBezTo>
                      <a:cubicBezTo>
                        <a:pt x="18003" y="4315"/>
                        <a:pt x="18514" y="4768"/>
                        <a:pt x="18991" y="5256"/>
                      </a:cubicBezTo>
                      <a:cubicBezTo>
                        <a:pt x="19479" y="5744"/>
                        <a:pt x="19919" y="6268"/>
                        <a:pt x="20348" y="6816"/>
                      </a:cubicBezTo>
                      <a:cubicBezTo>
                        <a:pt x="20562" y="7101"/>
                        <a:pt x="20777" y="7387"/>
                        <a:pt x="20967" y="7685"/>
                      </a:cubicBezTo>
                      <a:cubicBezTo>
                        <a:pt x="21158" y="7982"/>
                        <a:pt x="21324" y="8292"/>
                        <a:pt x="21491" y="8614"/>
                      </a:cubicBezTo>
                      <a:cubicBezTo>
                        <a:pt x="21634" y="8947"/>
                        <a:pt x="21789" y="9268"/>
                        <a:pt x="21908" y="9614"/>
                      </a:cubicBezTo>
                      <a:cubicBezTo>
                        <a:pt x="22039" y="9959"/>
                        <a:pt x="22158" y="10304"/>
                        <a:pt x="22265" y="10638"/>
                      </a:cubicBezTo>
                      <a:cubicBezTo>
                        <a:pt x="22360" y="10983"/>
                        <a:pt x="22467" y="11316"/>
                        <a:pt x="22563" y="11650"/>
                      </a:cubicBezTo>
                      <a:cubicBezTo>
                        <a:pt x="22646" y="11995"/>
                        <a:pt x="22741" y="12328"/>
                        <a:pt x="22801" y="12662"/>
                      </a:cubicBezTo>
                      <a:cubicBezTo>
                        <a:pt x="22872" y="13007"/>
                        <a:pt x="22920" y="13340"/>
                        <a:pt x="22944" y="13674"/>
                      </a:cubicBezTo>
                      <a:cubicBezTo>
                        <a:pt x="22979" y="14019"/>
                        <a:pt x="22991" y="14364"/>
                        <a:pt x="22991" y="14709"/>
                      </a:cubicBezTo>
                      <a:cubicBezTo>
                        <a:pt x="22991" y="15043"/>
                        <a:pt x="22979" y="15388"/>
                        <a:pt x="22932" y="15733"/>
                      </a:cubicBezTo>
                      <a:cubicBezTo>
                        <a:pt x="22884" y="16079"/>
                        <a:pt x="22825" y="16412"/>
                        <a:pt x="22753" y="16757"/>
                      </a:cubicBezTo>
                      <a:cubicBezTo>
                        <a:pt x="22682" y="17103"/>
                        <a:pt x="23158" y="17388"/>
                        <a:pt x="23825" y="17388"/>
                      </a:cubicBezTo>
                      <a:lnTo>
                        <a:pt x="25242" y="17388"/>
                      </a:lnTo>
                      <a:cubicBezTo>
                        <a:pt x="25896" y="17388"/>
                        <a:pt x="26504" y="17103"/>
                        <a:pt x="26515" y="16698"/>
                      </a:cubicBezTo>
                      <a:cubicBezTo>
                        <a:pt x="26635" y="16138"/>
                        <a:pt x="26706" y="15555"/>
                        <a:pt x="26742" y="14960"/>
                      </a:cubicBezTo>
                      <a:cubicBezTo>
                        <a:pt x="26754" y="14662"/>
                        <a:pt x="26742" y="14364"/>
                        <a:pt x="26706" y="14067"/>
                      </a:cubicBezTo>
                      <a:cubicBezTo>
                        <a:pt x="26682" y="13769"/>
                        <a:pt x="26623" y="13459"/>
                        <a:pt x="26563" y="13162"/>
                      </a:cubicBezTo>
                      <a:cubicBezTo>
                        <a:pt x="26492" y="12840"/>
                        <a:pt x="26408" y="12543"/>
                        <a:pt x="26325" y="12233"/>
                      </a:cubicBezTo>
                      <a:cubicBezTo>
                        <a:pt x="26230" y="11923"/>
                        <a:pt x="26146" y="11614"/>
                        <a:pt x="26039" y="11280"/>
                      </a:cubicBezTo>
                      <a:cubicBezTo>
                        <a:pt x="25932" y="10971"/>
                        <a:pt x="25837" y="10626"/>
                        <a:pt x="25730" y="10280"/>
                      </a:cubicBezTo>
                      <a:cubicBezTo>
                        <a:pt x="25623" y="9947"/>
                        <a:pt x="25503" y="9578"/>
                        <a:pt x="25384" y="9245"/>
                      </a:cubicBezTo>
                      <a:cubicBezTo>
                        <a:pt x="25265" y="8899"/>
                        <a:pt x="25134" y="8554"/>
                        <a:pt x="25003" y="8221"/>
                      </a:cubicBezTo>
                      <a:cubicBezTo>
                        <a:pt x="24861" y="7875"/>
                        <a:pt x="24718" y="7530"/>
                        <a:pt x="24551" y="7220"/>
                      </a:cubicBezTo>
                      <a:cubicBezTo>
                        <a:pt x="24384" y="6887"/>
                        <a:pt x="24206" y="6578"/>
                        <a:pt x="24015" y="6280"/>
                      </a:cubicBezTo>
                      <a:cubicBezTo>
                        <a:pt x="23813" y="5982"/>
                        <a:pt x="23598" y="5685"/>
                        <a:pt x="23360" y="5399"/>
                      </a:cubicBezTo>
                      <a:cubicBezTo>
                        <a:pt x="22884" y="4815"/>
                        <a:pt x="22384" y="4303"/>
                        <a:pt x="21824" y="3815"/>
                      </a:cubicBezTo>
                      <a:cubicBezTo>
                        <a:pt x="21372" y="3410"/>
                        <a:pt x="20896" y="3029"/>
                        <a:pt x="20419" y="2696"/>
                      </a:cubicBezTo>
                      <a:cubicBezTo>
                        <a:pt x="19943" y="2351"/>
                        <a:pt x="19467" y="2041"/>
                        <a:pt x="18991" y="1756"/>
                      </a:cubicBezTo>
                      <a:cubicBezTo>
                        <a:pt x="18514" y="1494"/>
                        <a:pt x="18038" y="1232"/>
                        <a:pt x="17538" y="1017"/>
                      </a:cubicBezTo>
                      <a:cubicBezTo>
                        <a:pt x="17050" y="791"/>
                        <a:pt x="16562" y="613"/>
                        <a:pt x="16050" y="446"/>
                      </a:cubicBezTo>
                      <a:cubicBezTo>
                        <a:pt x="15150" y="164"/>
                        <a:pt x="14230" y="1"/>
                        <a:pt x="132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4573989" y="3287865"/>
                  <a:ext cx="1253344" cy="648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3" h="17207" extrusionOk="0">
                      <a:moveTo>
                        <a:pt x="17288" y="0"/>
                      </a:moveTo>
                      <a:cubicBezTo>
                        <a:pt x="16907" y="0"/>
                        <a:pt x="16502" y="0"/>
                        <a:pt x="16097" y="12"/>
                      </a:cubicBezTo>
                      <a:cubicBezTo>
                        <a:pt x="15597" y="36"/>
                        <a:pt x="15109" y="60"/>
                        <a:pt x="14633" y="96"/>
                      </a:cubicBezTo>
                      <a:cubicBezTo>
                        <a:pt x="14133" y="131"/>
                        <a:pt x="13657" y="179"/>
                        <a:pt x="13180" y="238"/>
                      </a:cubicBezTo>
                      <a:cubicBezTo>
                        <a:pt x="12704" y="298"/>
                        <a:pt x="12252" y="369"/>
                        <a:pt x="11775" y="465"/>
                      </a:cubicBezTo>
                      <a:cubicBezTo>
                        <a:pt x="11299" y="548"/>
                        <a:pt x="10835" y="643"/>
                        <a:pt x="10371" y="762"/>
                      </a:cubicBezTo>
                      <a:cubicBezTo>
                        <a:pt x="9906" y="881"/>
                        <a:pt x="9478" y="1012"/>
                        <a:pt x="9061" y="1167"/>
                      </a:cubicBezTo>
                      <a:cubicBezTo>
                        <a:pt x="8644" y="1310"/>
                        <a:pt x="8239" y="1477"/>
                        <a:pt x="7858" y="1667"/>
                      </a:cubicBezTo>
                      <a:cubicBezTo>
                        <a:pt x="7489" y="1846"/>
                        <a:pt x="7108" y="2060"/>
                        <a:pt x="6751" y="2263"/>
                      </a:cubicBezTo>
                      <a:cubicBezTo>
                        <a:pt x="6418" y="2489"/>
                        <a:pt x="6072" y="2727"/>
                        <a:pt x="5739" y="2977"/>
                      </a:cubicBezTo>
                      <a:cubicBezTo>
                        <a:pt x="5406" y="3251"/>
                        <a:pt x="5060" y="3548"/>
                        <a:pt x="4751" y="3858"/>
                      </a:cubicBezTo>
                      <a:cubicBezTo>
                        <a:pt x="4429" y="4168"/>
                        <a:pt x="4132" y="4513"/>
                        <a:pt x="3858" y="4858"/>
                      </a:cubicBezTo>
                      <a:cubicBezTo>
                        <a:pt x="3536" y="5239"/>
                        <a:pt x="3227" y="5644"/>
                        <a:pt x="2929" y="6049"/>
                      </a:cubicBezTo>
                      <a:cubicBezTo>
                        <a:pt x="2786" y="6251"/>
                        <a:pt x="2631" y="6442"/>
                        <a:pt x="2489" y="6656"/>
                      </a:cubicBezTo>
                      <a:cubicBezTo>
                        <a:pt x="2334" y="6858"/>
                        <a:pt x="2203" y="7073"/>
                        <a:pt x="2072" y="7275"/>
                      </a:cubicBezTo>
                      <a:cubicBezTo>
                        <a:pt x="1929" y="7489"/>
                        <a:pt x="1834" y="7692"/>
                        <a:pt x="1727" y="7906"/>
                      </a:cubicBezTo>
                      <a:cubicBezTo>
                        <a:pt x="1631" y="8120"/>
                        <a:pt x="1548" y="8323"/>
                        <a:pt x="1477" y="8525"/>
                      </a:cubicBezTo>
                      <a:cubicBezTo>
                        <a:pt x="1381" y="8740"/>
                        <a:pt x="1310" y="8966"/>
                        <a:pt x="1238" y="9180"/>
                      </a:cubicBezTo>
                      <a:cubicBezTo>
                        <a:pt x="1155" y="9382"/>
                        <a:pt x="1096" y="9573"/>
                        <a:pt x="1024" y="9775"/>
                      </a:cubicBezTo>
                      <a:cubicBezTo>
                        <a:pt x="953" y="9978"/>
                        <a:pt x="857" y="10180"/>
                        <a:pt x="786" y="10394"/>
                      </a:cubicBezTo>
                      <a:cubicBezTo>
                        <a:pt x="715" y="10621"/>
                        <a:pt x="619" y="10823"/>
                        <a:pt x="548" y="11049"/>
                      </a:cubicBezTo>
                      <a:cubicBezTo>
                        <a:pt x="465" y="11264"/>
                        <a:pt x="381" y="11490"/>
                        <a:pt x="310" y="11728"/>
                      </a:cubicBezTo>
                      <a:cubicBezTo>
                        <a:pt x="238" y="11954"/>
                        <a:pt x="179" y="12204"/>
                        <a:pt x="131" y="12442"/>
                      </a:cubicBezTo>
                      <a:cubicBezTo>
                        <a:pt x="107" y="12597"/>
                        <a:pt x="84" y="12752"/>
                        <a:pt x="84" y="12907"/>
                      </a:cubicBezTo>
                      <a:lnTo>
                        <a:pt x="84" y="13383"/>
                      </a:lnTo>
                      <a:cubicBezTo>
                        <a:pt x="84" y="13550"/>
                        <a:pt x="107" y="13693"/>
                        <a:pt x="107" y="13859"/>
                      </a:cubicBezTo>
                      <a:cubicBezTo>
                        <a:pt x="107" y="14026"/>
                        <a:pt x="107" y="14193"/>
                        <a:pt x="119" y="14335"/>
                      </a:cubicBezTo>
                      <a:cubicBezTo>
                        <a:pt x="119" y="14490"/>
                        <a:pt x="131" y="14645"/>
                        <a:pt x="131" y="14800"/>
                      </a:cubicBezTo>
                      <a:lnTo>
                        <a:pt x="131" y="15240"/>
                      </a:lnTo>
                      <a:cubicBezTo>
                        <a:pt x="131" y="15467"/>
                        <a:pt x="119" y="15693"/>
                        <a:pt x="107" y="15919"/>
                      </a:cubicBezTo>
                      <a:cubicBezTo>
                        <a:pt x="84" y="16133"/>
                        <a:pt x="60" y="16360"/>
                        <a:pt x="24" y="16586"/>
                      </a:cubicBezTo>
                      <a:cubicBezTo>
                        <a:pt x="0" y="16812"/>
                        <a:pt x="310" y="17002"/>
                        <a:pt x="703" y="17014"/>
                      </a:cubicBezTo>
                      <a:lnTo>
                        <a:pt x="1477" y="17026"/>
                      </a:lnTo>
                      <a:cubicBezTo>
                        <a:pt x="1497" y="17028"/>
                        <a:pt x="1516" y="17028"/>
                        <a:pt x="1536" y="17028"/>
                      </a:cubicBezTo>
                      <a:cubicBezTo>
                        <a:pt x="1842" y="17028"/>
                        <a:pt x="2083" y="16857"/>
                        <a:pt x="2072" y="16633"/>
                      </a:cubicBezTo>
                      <a:cubicBezTo>
                        <a:pt x="2048" y="16479"/>
                        <a:pt x="2048" y="16312"/>
                        <a:pt x="2036" y="16169"/>
                      </a:cubicBezTo>
                      <a:cubicBezTo>
                        <a:pt x="2024" y="16014"/>
                        <a:pt x="2024" y="15859"/>
                        <a:pt x="2024" y="15705"/>
                      </a:cubicBezTo>
                      <a:lnTo>
                        <a:pt x="2024" y="15240"/>
                      </a:lnTo>
                      <a:cubicBezTo>
                        <a:pt x="2036" y="15086"/>
                        <a:pt x="2036" y="14931"/>
                        <a:pt x="2036" y="14764"/>
                      </a:cubicBezTo>
                      <a:lnTo>
                        <a:pt x="2036" y="14288"/>
                      </a:lnTo>
                      <a:cubicBezTo>
                        <a:pt x="2036" y="14121"/>
                        <a:pt x="2024" y="13978"/>
                        <a:pt x="2024" y="13812"/>
                      </a:cubicBezTo>
                      <a:cubicBezTo>
                        <a:pt x="2012" y="13645"/>
                        <a:pt x="2012" y="13502"/>
                        <a:pt x="2012" y="13335"/>
                      </a:cubicBezTo>
                      <a:cubicBezTo>
                        <a:pt x="2012" y="13169"/>
                        <a:pt x="2012" y="13026"/>
                        <a:pt x="2024" y="12859"/>
                      </a:cubicBezTo>
                      <a:cubicBezTo>
                        <a:pt x="2036" y="12692"/>
                        <a:pt x="2048" y="12538"/>
                        <a:pt x="2084" y="12383"/>
                      </a:cubicBezTo>
                      <a:cubicBezTo>
                        <a:pt x="2108" y="12216"/>
                        <a:pt x="2143" y="12073"/>
                        <a:pt x="2191" y="11918"/>
                      </a:cubicBezTo>
                      <a:cubicBezTo>
                        <a:pt x="2227" y="11776"/>
                        <a:pt x="2274" y="11621"/>
                        <a:pt x="2334" y="11478"/>
                      </a:cubicBezTo>
                      <a:cubicBezTo>
                        <a:pt x="2393" y="11323"/>
                        <a:pt x="2453" y="11180"/>
                        <a:pt x="2512" y="11049"/>
                      </a:cubicBezTo>
                      <a:cubicBezTo>
                        <a:pt x="2572" y="10906"/>
                        <a:pt x="2643" y="10764"/>
                        <a:pt x="2703" y="10633"/>
                      </a:cubicBezTo>
                      <a:cubicBezTo>
                        <a:pt x="2810" y="10406"/>
                        <a:pt x="2917" y="10192"/>
                        <a:pt x="3024" y="9978"/>
                      </a:cubicBezTo>
                      <a:cubicBezTo>
                        <a:pt x="3120" y="9763"/>
                        <a:pt x="3227" y="9537"/>
                        <a:pt x="3322" y="9335"/>
                      </a:cubicBezTo>
                      <a:cubicBezTo>
                        <a:pt x="3405" y="9109"/>
                        <a:pt x="3513" y="8906"/>
                        <a:pt x="3596" y="8692"/>
                      </a:cubicBezTo>
                      <a:cubicBezTo>
                        <a:pt x="3703" y="8489"/>
                        <a:pt x="3798" y="8275"/>
                        <a:pt x="3917" y="8073"/>
                      </a:cubicBezTo>
                      <a:lnTo>
                        <a:pt x="4275" y="7442"/>
                      </a:lnTo>
                      <a:cubicBezTo>
                        <a:pt x="4394" y="7239"/>
                        <a:pt x="4525" y="7025"/>
                        <a:pt x="4656" y="6835"/>
                      </a:cubicBezTo>
                      <a:cubicBezTo>
                        <a:pt x="4929" y="6430"/>
                        <a:pt x="5203" y="6025"/>
                        <a:pt x="5501" y="5656"/>
                      </a:cubicBezTo>
                      <a:cubicBezTo>
                        <a:pt x="5822" y="5275"/>
                        <a:pt x="6144" y="4918"/>
                        <a:pt x="6489" y="4572"/>
                      </a:cubicBezTo>
                      <a:cubicBezTo>
                        <a:pt x="6846" y="4239"/>
                        <a:pt x="7215" y="3965"/>
                        <a:pt x="7584" y="3691"/>
                      </a:cubicBezTo>
                      <a:cubicBezTo>
                        <a:pt x="7977" y="3441"/>
                        <a:pt x="8382" y="3203"/>
                        <a:pt x="8775" y="2989"/>
                      </a:cubicBezTo>
                      <a:cubicBezTo>
                        <a:pt x="9180" y="2786"/>
                        <a:pt x="9597" y="2572"/>
                        <a:pt x="10025" y="2393"/>
                      </a:cubicBezTo>
                      <a:cubicBezTo>
                        <a:pt x="10478" y="2215"/>
                        <a:pt x="10942" y="2072"/>
                        <a:pt x="11418" y="1941"/>
                      </a:cubicBezTo>
                      <a:cubicBezTo>
                        <a:pt x="11895" y="1822"/>
                        <a:pt x="12371" y="1703"/>
                        <a:pt x="12859" y="1608"/>
                      </a:cubicBezTo>
                      <a:cubicBezTo>
                        <a:pt x="13347" y="1524"/>
                        <a:pt x="13835" y="1441"/>
                        <a:pt x="14335" y="1381"/>
                      </a:cubicBezTo>
                      <a:cubicBezTo>
                        <a:pt x="14835" y="1346"/>
                        <a:pt x="15324" y="1298"/>
                        <a:pt x="15836" y="1262"/>
                      </a:cubicBezTo>
                      <a:cubicBezTo>
                        <a:pt x="16236" y="1245"/>
                        <a:pt x="16637" y="1234"/>
                        <a:pt x="17029" y="1234"/>
                      </a:cubicBezTo>
                      <a:cubicBezTo>
                        <a:pt x="17172" y="1234"/>
                        <a:pt x="17314" y="1235"/>
                        <a:pt x="17455" y="1239"/>
                      </a:cubicBezTo>
                      <a:cubicBezTo>
                        <a:pt x="17979" y="1250"/>
                        <a:pt x="18503" y="1298"/>
                        <a:pt x="19003" y="1358"/>
                      </a:cubicBezTo>
                      <a:cubicBezTo>
                        <a:pt x="19515" y="1417"/>
                        <a:pt x="20015" y="1524"/>
                        <a:pt x="20503" y="1643"/>
                      </a:cubicBezTo>
                      <a:cubicBezTo>
                        <a:pt x="21015" y="1762"/>
                        <a:pt x="21503" y="1917"/>
                        <a:pt x="21979" y="2096"/>
                      </a:cubicBezTo>
                      <a:cubicBezTo>
                        <a:pt x="22455" y="2274"/>
                        <a:pt x="22920" y="2501"/>
                        <a:pt x="23360" y="2751"/>
                      </a:cubicBezTo>
                      <a:cubicBezTo>
                        <a:pt x="23801" y="3013"/>
                        <a:pt x="24241" y="3286"/>
                        <a:pt x="24694" y="3608"/>
                      </a:cubicBezTo>
                      <a:cubicBezTo>
                        <a:pt x="24908" y="3751"/>
                        <a:pt x="25134" y="3917"/>
                        <a:pt x="25372" y="4084"/>
                      </a:cubicBezTo>
                      <a:cubicBezTo>
                        <a:pt x="25611" y="4239"/>
                        <a:pt x="25849" y="4418"/>
                        <a:pt x="26087" y="4596"/>
                      </a:cubicBezTo>
                      <a:cubicBezTo>
                        <a:pt x="26325" y="4775"/>
                        <a:pt x="26563" y="4977"/>
                        <a:pt x="26801" y="5168"/>
                      </a:cubicBezTo>
                      <a:cubicBezTo>
                        <a:pt x="27027" y="5370"/>
                        <a:pt x="27266" y="5584"/>
                        <a:pt x="27480" y="5787"/>
                      </a:cubicBezTo>
                      <a:cubicBezTo>
                        <a:pt x="27682" y="6001"/>
                        <a:pt x="27885" y="6227"/>
                        <a:pt x="28087" y="6465"/>
                      </a:cubicBezTo>
                      <a:cubicBezTo>
                        <a:pt x="28278" y="6704"/>
                        <a:pt x="28456" y="6942"/>
                        <a:pt x="28623" y="7192"/>
                      </a:cubicBezTo>
                      <a:cubicBezTo>
                        <a:pt x="28778" y="7442"/>
                        <a:pt x="28932" y="7692"/>
                        <a:pt x="29051" y="7966"/>
                      </a:cubicBezTo>
                      <a:cubicBezTo>
                        <a:pt x="29171" y="8228"/>
                        <a:pt x="29290" y="8501"/>
                        <a:pt x="29397" y="8787"/>
                      </a:cubicBezTo>
                      <a:cubicBezTo>
                        <a:pt x="29480" y="9049"/>
                        <a:pt x="29587" y="9323"/>
                        <a:pt x="29682" y="9585"/>
                      </a:cubicBezTo>
                      <a:cubicBezTo>
                        <a:pt x="29766" y="9859"/>
                        <a:pt x="29861" y="10133"/>
                        <a:pt x="29944" y="10418"/>
                      </a:cubicBezTo>
                      <a:cubicBezTo>
                        <a:pt x="30040" y="10704"/>
                        <a:pt x="30111" y="10990"/>
                        <a:pt x="30194" y="11264"/>
                      </a:cubicBezTo>
                      <a:cubicBezTo>
                        <a:pt x="30290" y="11549"/>
                        <a:pt x="30361" y="11835"/>
                        <a:pt x="30456" y="12097"/>
                      </a:cubicBezTo>
                      <a:cubicBezTo>
                        <a:pt x="30528" y="12383"/>
                        <a:pt x="30611" y="12657"/>
                        <a:pt x="30683" y="12907"/>
                      </a:cubicBezTo>
                      <a:cubicBezTo>
                        <a:pt x="30766" y="13169"/>
                        <a:pt x="30837" y="13431"/>
                        <a:pt x="30897" y="13681"/>
                      </a:cubicBezTo>
                      <a:cubicBezTo>
                        <a:pt x="30956" y="13931"/>
                        <a:pt x="31016" y="14181"/>
                        <a:pt x="31052" y="14443"/>
                      </a:cubicBezTo>
                      <a:cubicBezTo>
                        <a:pt x="31087" y="14693"/>
                        <a:pt x="31111" y="14943"/>
                        <a:pt x="31111" y="15193"/>
                      </a:cubicBezTo>
                      <a:cubicBezTo>
                        <a:pt x="31111" y="15455"/>
                        <a:pt x="31111" y="15705"/>
                        <a:pt x="31087" y="15955"/>
                      </a:cubicBezTo>
                      <a:lnTo>
                        <a:pt x="31052" y="16717"/>
                      </a:lnTo>
                      <a:cubicBezTo>
                        <a:pt x="31028" y="16955"/>
                        <a:pt x="31302" y="17169"/>
                        <a:pt x="31659" y="17181"/>
                      </a:cubicBezTo>
                      <a:lnTo>
                        <a:pt x="32445" y="17205"/>
                      </a:lnTo>
                      <a:cubicBezTo>
                        <a:pt x="32466" y="17206"/>
                        <a:pt x="32488" y="17207"/>
                        <a:pt x="32509" y="17207"/>
                      </a:cubicBezTo>
                      <a:cubicBezTo>
                        <a:pt x="32886" y="17207"/>
                        <a:pt x="33197" y="17010"/>
                        <a:pt x="33231" y="16729"/>
                      </a:cubicBezTo>
                      <a:cubicBezTo>
                        <a:pt x="33231" y="16479"/>
                        <a:pt x="33242" y="16229"/>
                        <a:pt x="33242" y="15990"/>
                      </a:cubicBezTo>
                      <a:lnTo>
                        <a:pt x="33242" y="15252"/>
                      </a:lnTo>
                      <a:cubicBezTo>
                        <a:pt x="33242" y="15014"/>
                        <a:pt x="33231" y="14764"/>
                        <a:pt x="33219" y="14526"/>
                      </a:cubicBezTo>
                      <a:cubicBezTo>
                        <a:pt x="33207" y="14288"/>
                        <a:pt x="33171" y="14038"/>
                        <a:pt x="33123" y="13800"/>
                      </a:cubicBezTo>
                      <a:cubicBezTo>
                        <a:pt x="33088" y="13562"/>
                        <a:pt x="33028" y="13312"/>
                        <a:pt x="32969" y="13073"/>
                      </a:cubicBezTo>
                      <a:cubicBezTo>
                        <a:pt x="32909" y="12835"/>
                        <a:pt x="32850" y="12597"/>
                        <a:pt x="32766" y="12335"/>
                      </a:cubicBezTo>
                      <a:cubicBezTo>
                        <a:pt x="32695" y="12097"/>
                        <a:pt x="32635" y="11847"/>
                        <a:pt x="32564" y="11597"/>
                      </a:cubicBezTo>
                      <a:cubicBezTo>
                        <a:pt x="32492" y="11347"/>
                        <a:pt x="32409" y="11061"/>
                        <a:pt x="32338" y="10787"/>
                      </a:cubicBezTo>
                      <a:cubicBezTo>
                        <a:pt x="32266" y="10514"/>
                        <a:pt x="32195" y="10240"/>
                        <a:pt x="32099" y="9954"/>
                      </a:cubicBezTo>
                      <a:cubicBezTo>
                        <a:pt x="32028" y="9704"/>
                        <a:pt x="31933" y="9454"/>
                        <a:pt x="31849" y="9204"/>
                      </a:cubicBezTo>
                      <a:cubicBezTo>
                        <a:pt x="31742" y="8966"/>
                        <a:pt x="31635" y="8704"/>
                        <a:pt x="31540" y="8466"/>
                      </a:cubicBezTo>
                      <a:cubicBezTo>
                        <a:pt x="31433" y="8228"/>
                        <a:pt x="31314" y="7989"/>
                        <a:pt x="31206" y="7775"/>
                      </a:cubicBezTo>
                      <a:cubicBezTo>
                        <a:pt x="31099" y="7549"/>
                        <a:pt x="30980" y="7323"/>
                        <a:pt x="30849" y="7096"/>
                      </a:cubicBezTo>
                      <a:cubicBezTo>
                        <a:pt x="30587" y="6668"/>
                        <a:pt x="30302" y="6239"/>
                        <a:pt x="29956" y="5834"/>
                      </a:cubicBezTo>
                      <a:cubicBezTo>
                        <a:pt x="29635" y="5430"/>
                        <a:pt x="29254" y="5049"/>
                        <a:pt x="28873" y="4679"/>
                      </a:cubicBezTo>
                      <a:cubicBezTo>
                        <a:pt x="28480" y="4322"/>
                        <a:pt x="28063" y="3989"/>
                        <a:pt x="27635" y="3667"/>
                      </a:cubicBezTo>
                      <a:cubicBezTo>
                        <a:pt x="27206" y="3334"/>
                        <a:pt x="26789" y="3036"/>
                        <a:pt x="26384" y="2774"/>
                      </a:cubicBezTo>
                      <a:cubicBezTo>
                        <a:pt x="25980" y="2501"/>
                        <a:pt x="25611" y="2251"/>
                        <a:pt x="25253" y="2012"/>
                      </a:cubicBezTo>
                      <a:cubicBezTo>
                        <a:pt x="24849" y="1739"/>
                        <a:pt x="24456" y="1501"/>
                        <a:pt x="24039" y="1298"/>
                      </a:cubicBezTo>
                      <a:cubicBezTo>
                        <a:pt x="23622" y="1084"/>
                        <a:pt x="23182" y="929"/>
                        <a:pt x="22729" y="774"/>
                      </a:cubicBezTo>
                      <a:cubicBezTo>
                        <a:pt x="22408" y="667"/>
                        <a:pt x="22086" y="584"/>
                        <a:pt x="21741" y="512"/>
                      </a:cubicBezTo>
                      <a:cubicBezTo>
                        <a:pt x="21396" y="417"/>
                        <a:pt x="21039" y="346"/>
                        <a:pt x="20681" y="286"/>
                      </a:cubicBezTo>
                      <a:cubicBezTo>
                        <a:pt x="20324" y="227"/>
                        <a:pt x="19955" y="167"/>
                        <a:pt x="19586" y="119"/>
                      </a:cubicBezTo>
                      <a:cubicBezTo>
                        <a:pt x="19217" y="96"/>
                        <a:pt x="18836" y="48"/>
                        <a:pt x="18455" y="36"/>
                      </a:cubicBezTo>
                      <a:cubicBezTo>
                        <a:pt x="18062" y="12"/>
                        <a:pt x="17681" y="0"/>
                        <a:pt x="17288" y="0"/>
                      </a:cubicBezTo>
                      <a:close/>
                    </a:path>
                  </a:pathLst>
                </a:custGeom>
                <a:solidFill>
                  <a:srgbClr val="F79F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4688910" y="3375225"/>
                  <a:ext cx="1017666" cy="557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2" h="14793" extrusionOk="0">
                      <a:moveTo>
                        <a:pt x="14043" y="1"/>
                      </a:moveTo>
                      <a:cubicBezTo>
                        <a:pt x="13584" y="1"/>
                        <a:pt x="13118" y="16"/>
                        <a:pt x="12645" y="53"/>
                      </a:cubicBezTo>
                      <a:cubicBezTo>
                        <a:pt x="12240" y="88"/>
                        <a:pt x="11847" y="124"/>
                        <a:pt x="11466" y="172"/>
                      </a:cubicBezTo>
                      <a:cubicBezTo>
                        <a:pt x="11073" y="219"/>
                        <a:pt x="10704" y="279"/>
                        <a:pt x="10335" y="350"/>
                      </a:cubicBezTo>
                      <a:cubicBezTo>
                        <a:pt x="9966" y="410"/>
                        <a:pt x="9609" y="505"/>
                        <a:pt x="9251" y="588"/>
                      </a:cubicBezTo>
                      <a:cubicBezTo>
                        <a:pt x="8894" y="696"/>
                        <a:pt x="8549" y="803"/>
                        <a:pt x="8216" y="922"/>
                      </a:cubicBezTo>
                      <a:cubicBezTo>
                        <a:pt x="7894" y="1041"/>
                        <a:pt x="7561" y="1172"/>
                        <a:pt x="7251" y="1315"/>
                      </a:cubicBezTo>
                      <a:cubicBezTo>
                        <a:pt x="6942" y="1458"/>
                        <a:pt x="6632" y="1612"/>
                        <a:pt x="6311" y="1779"/>
                      </a:cubicBezTo>
                      <a:cubicBezTo>
                        <a:pt x="5941" y="1970"/>
                        <a:pt x="5584" y="2196"/>
                        <a:pt x="5239" y="2434"/>
                      </a:cubicBezTo>
                      <a:cubicBezTo>
                        <a:pt x="4906" y="2672"/>
                        <a:pt x="4572" y="2958"/>
                        <a:pt x="4275" y="3255"/>
                      </a:cubicBezTo>
                      <a:cubicBezTo>
                        <a:pt x="3977" y="3553"/>
                        <a:pt x="3679" y="3875"/>
                        <a:pt x="3417" y="4208"/>
                      </a:cubicBezTo>
                      <a:cubicBezTo>
                        <a:pt x="3120" y="4589"/>
                        <a:pt x="2822" y="4994"/>
                        <a:pt x="2560" y="5399"/>
                      </a:cubicBezTo>
                      <a:cubicBezTo>
                        <a:pt x="2429" y="5601"/>
                        <a:pt x="2298" y="5815"/>
                        <a:pt x="2179" y="6018"/>
                      </a:cubicBezTo>
                      <a:cubicBezTo>
                        <a:pt x="2060" y="6232"/>
                        <a:pt x="1929" y="6458"/>
                        <a:pt x="1810" y="6661"/>
                      </a:cubicBezTo>
                      <a:cubicBezTo>
                        <a:pt x="1691" y="6875"/>
                        <a:pt x="1548" y="7089"/>
                        <a:pt x="1429" y="7304"/>
                      </a:cubicBezTo>
                      <a:cubicBezTo>
                        <a:pt x="1298" y="7530"/>
                        <a:pt x="1179" y="7732"/>
                        <a:pt x="1060" y="7958"/>
                      </a:cubicBezTo>
                      <a:lnTo>
                        <a:pt x="834" y="8363"/>
                      </a:lnTo>
                      <a:cubicBezTo>
                        <a:pt x="762" y="8494"/>
                        <a:pt x="691" y="8625"/>
                        <a:pt x="631" y="8756"/>
                      </a:cubicBezTo>
                      <a:cubicBezTo>
                        <a:pt x="560" y="8911"/>
                        <a:pt x="500" y="9042"/>
                        <a:pt x="453" y="9173"/>
                      </a:cubicBezTo>
                      <a:cubicBezTo>
                        <a:pt x="393" y="9316"/>
                        <a:pt x="357" y="9459"/>
                        <a:pt x="322" y="9590"/>
                      </a:cubicBezTo>
                      <a:cubicBezTo>
                        <a:pt x="286" y="9744"/>
                        <a:pt x="262" y="9875"/>
                        <a:pt x="226" y="10030"/>
                      </a:cubicBezTo>
                      <a:cubicBezTo>
                        <a:pt x="203" y="10173"/>
                        <a:pt x="179" y="10304"/>
                        <a:pt x="167" y="10459"/>
                      </a:cubicBezTo>
                      <a:cubicBezTo>
                        <a:pt x="155" y="10590"/>
                        <a:pt x="143" y="10744"/>
                        <a:pt x="143" y="10887"/>
                      </a:cubicBezTo>
                      <a:cubicBezTo>
                        <a:pt x="119" y="11042"/>
                        <a:pt x="119" y="11185"/>
                        <a:pt x="119" y="11340"/>
                      </a:cubicBezTo>
                      <a:cubicBezTo>
                        <a:pt x="107" y="11483"/>
                        <a:pt x="107" y="11637"/>
                        <a:pt x="107" y="11780"/>
                      </a:cubicBezTo>
                      <a:cubicBezTo>
                        <a:pt x="107" y="11935"/>
                        <a:pt x="107" y="12078"/>
                        <a:pt x="95" y="12233"/>
                      </a:cubicBezTo>
                      <a:cubicBezTo>
                        <a:pt x="84" y="12376"/>
                        <a:pt x="84" y="12507"/>
                        <a:pt x="60" y="12661"/>
                      </a:cubicBezTo>
                      <a:cubicBezTo>
                        <a:pt x="48" y="12804"/>
                        <a:pt x="48" y="12947"/>
                        <a:pt x="36" y="13090"/>
                      </a:cubicBezTo>
                      <a:cubicBezTo>
                        <a:pt x="36" y="13245"/>
                        <a:pt x="12" y="13388"/>
                        <a:pt x="12" y="13519"/>
                      </a:cubicBezTo>
                      <a:cubicBezTo>
                        <a:pt x="0" y="13662"/>
                        <a:pt x="12" y="13804"/>
                        <a:pt x="12" y="13935"/>
                      </a:cubicBezTo>
                      <a:cubicBezTo>
                        <a:pt x="12" y="14078"/>
                        <a:pt x="36" y="14221"/>
                        <a:pt x="48" y="14352"/>
                      </a:cubicBezTo>
                      <a:cubicBezTo>
                        <a:pt x="72" y="14590"/>
                        <a:pt x="357" y="14793"/>
                        <a:pt x="703" y="14793"/>
                      </a:cubicBezTo>
                      <a:lnTo>
                        <a:pt x="1453" y="14793"/>
                      </a:lnTo>
                      <a:cubicBezTo>
                        <a:pt x="1834" y="14793"/>
                        <a:pt x="2108" y="14578"/>
                        <a:pt x="2072" y="14340"/>
                      </a:cubicBezTo>
                      <a:cubicBezTo>
                        <a:pt x="2048" y="14173"/>
                        <a:pt x="2024" y="14031"/>
                        <a:pt x="2024" y="13876"/>
                      </a:cubicBezTo>
                      <a:cubicBezTo>
                        <a:pt x="2012" y="13721"/>
                        <a:pt x="2024" y="13566"/>
                        <a:pt x="2024" y="13423"/>
                      </a:cubicBezTo>
                      <a:cubicBezTo>
                        <a:pt x="2024" y="13269"/>
                        <a:pt x="2048" y="13126"/>
                        <a:pt x="2060" y="12971"/>
                      </a:cubicBezTo>
                      <a:lnTo>
                        <a:pt x="2108" y="12530"/>
                      </a:lnTo>
                      <a:cubicBezTo>
                        <a:pt x="2131" y="12376"/>
                        <a:pt x="2143" y="12233"/>
                        <a:pt x="2167" y="12078"/>
                      </a:cubicBezTo>
                      <a:cubicBezTo>
                        <a:pt x="2179" y="11911"/>
                        <a:pt x="2179" y="11768"/>
                        <a:pt x="2191" y="11614"/>
                      </a:cubicBezTo>
                      <a:cubicBezTo>
                        <a:pt x="2191" y="11459"/>
                        <a:pt x="2203" y="11304"/>
                        <a:pt x="2203" y="11161"/>
                      </a:cubicBezTo>
                      <a:cubicBezTo>
                        <a:pt x="2227" y="11006"/>
                        <a:pt x="2227" y="10864"/>
                        <a:pt x="2239" y="10709"/>
                      </a:cubicBezTo>
                      <a:cubicBezTo>
                        <a:pt x="2239" y="10566"/>
                        <a:pt x="2250" y="10411"/>
                        <a:pt x="2286" y="10268"/>
                      </a:cubicBezTo>
                      <a:lnTo>
                        <a:pt x="2370" y="9816"/>
                      </a:lnTo>
                      <a:cubicBezTo>
                        <a:pt x="2417" y="9673"/>
                        <a:pt x="2465" y="9530"/>
                        <a:pt x="2501" y="9387"/>
                      </a:cubicBezTo>
                      <a:cubicBezTo>
                        <a:pt x="2548" y="9232"/>
                        <a:pt x="2608" y="9090"/>
                        <a:pt x="2667" y="8959"/>
                      </a:cubicBezTo>
                      <a:cubicBezTo>
                        <a:pt x="2739" y="8816"/>
                        <a:pt x="2822" y="8673"/>
                        <a:pt x="2893" y="8542"/>
                      </a:cubicBezTo>
                      <a:cubicBezTo>
                        <a:pt x="2965" y="8399"/>
                        <a:pt x="3060" y="8256"/>
                        <a:pt x="3143" y="8125"/>
                      </a:cubicBezTo>
                      <a:cubicBezTo>
                        <a:pt x="3310" y="7863"/>
                        <a:pt x="3489" y="7601"/>
                        <a:pt x="3667" y="7351"/>
                      </a:cubicBezTo>
                      <a:lnTo>
                        <a:pt x="4203" y="6589"/>
                      </a:lnTo>
                      <a:cubicBezTo>
                        <a:pt x="4382" y="6339"/>
                        <a:pt x="4560" y="6101"/>
                        <a:pt x="4739" y="5863"/>
                      </a:cubicBezTo>
                      <a:cubicBezTo>
                        <a:pt x="4917" y="5625"/>
                        <a:pt x="5096" y="5399"/>
                        <a:pt x="5275" y="5172"/>
                      </a:cubicBezTo>
                      <a:cubicBezTo>
                        <a:pt x="5453" y="4946"/>
                        <a:pt x="5632" y="4744"/>
                        <a:pt x="5822" y="4553"/>
                      </a:cubicBezTo>
                      <a:cubicBezTo>
                        <a:pt x="6168" y="4196"/>
                        <a:pt x="6537" y="3851"/>
                        <a:pt x="6906" y="3553"/>
                      </a:cubicBezTo>
                      <a:cubicBezTo>
                        <a:pt x="7287" y="3255"/>
                        <a:pt x="7656" y="2982"/>
                        <a:pt x="8025" y="2743"/>
                      </a:cubicBezTo>
                      <a:cubicBezTo>
                        <a:pt x="8394" y="2505"/>
                        <a:pt x="8775" y="2303"/>
                        <a:pt x="9144" y="2124"/>
                      </a:cubicBezTo>
                      <a:cubicBezTo>
                        <a:pt x="9692" y="1851"/>
                        <a:pt x="10263" y="1636"/>
                        <a:pt x="10859" y="1470"/>
                      </a:cubicBezTo>
                      <a:cubicBezTo>
                        <a:pt x="11454" y="1291"/>
                        <a:pt x="12061" y="1184"/>
                        <a:pt x="12704" y="1136"/>
                      </a:cubicBezTo>
                      <a:cubicBezTo>
                        <a:pt x="12892" y="1126"/>
                        <a:pt x="13079" y="1121"/>
                        <a:pt x="13267" y="1121"/>
                      </a:cubicBezTo>
                      <a:cubicBezTo>
                        <a:pt x="13533" y="1121"/>
                        <a:pt x="13801" y="1132"/>
                        <a:pt x="14073" y="1160"/>
                      </a:cubicBezTo>
                      <a:cubicBezTo>
                        <a:pt x="14514" y="1196"/>
                        <a:pt x="14978" y="1279"/>
                        <a:pt x="15443" y="1410"/>
                      </a:cubicBezTo>
                      <a:cubicBezTo>
                        <a:pt x="15919" y="1541"/>
                        <a:pt x="16371" y="1720"/>
                        <a:pt x="16848" y="1934"/>
                      </a:cubicBezTo>
                      <a:cubicBezTo>
                        <a:pt x="17324" y="2136"/>
                        <a:pt x="17800" y="2374"/>
                        <a:pt x="18264" y="2648"/>
                      </a:cubicBezTo>
                      <a:cubicBezTo>
                        <a:pt x="18741" y="2910"/>
                        <a:pt x="19193" y="3208"/>
                        <a:pt x="19646" y="3541"/>
                      </a:cubicBezTo>
                      <a:cubicBezTo>
                        <a:pt x="19872" y="3696"/>
                        <a:pt x="20110" y="3875"/>
                        <a:pt x="20336" y="4053"/>
                      </a:cubicBezTo>
                      <a:cubicBezTo>
                        <a:pt x="20562" y="4232"/>
                        <a:pt x="20800" y="4434"/>
                        <a:pt x="21015" y="4625"/>
                      </a:cubicBezTo>
                      <a:cubicBezTo>
                        <a:pt x="21408" y="4958"/>
                        <a:pt x="21765" y="5339"/>
                        <a:pt x="22110" y="5744"/>
                      </a:cubicBezTo>
                      <a:cubicBezTo>
                        <a:pt x="22253" y="5946"/>
                        <a:pt x="22420" y="6149"/>
                        <a:pt x="22551" y="6375"/>
                      </a:cubicBezTo>
                      <a:cubicBezTo>
                        <a:pt x="22682" y="6601"/>
                        <a:pt x="22824" y="6827"/>
                        <a:pt x="22944" y="7054"/>
                      </a:cubicBezTo>
                      <a:cubicBezTo>
                        <a:pt x="23063" y="7268"/>
                        <a:pt x="23158" y="7506"/>
                        <a:pt x="23265" y="7744"/>
                      </a:cubicBezTo>
                      <a:cubicBezTo>
                        <a:pt x="23360" y="7982"/>
                        <a:pt x="23456" y="8244"/>
                        <a:pt x="23551" y="8494"/>
                      </a:cubicBezTo>
                      <a:cubicBezTo>
                        <a:pt x="23634" y="8744"/>
                        <a:pt x="23729" y="9018"/>
                        <a:pt x="23813" y="9268"/>
                      </a:cubicBezTo>
                      <a:cubicBezTo>
                        <a:pt x="23908" y="9518"/>
                        <a:pt x="23979" y="9768"/>
                        <a:pt x="24075" y="10030"/>
                      </a:cubicBezTo>
                      <a:cubicBezTo>
                        <a:pt x="24158" y="10268"/>
                        <a:pt x="24253" y="10518"/>
                        <a:pt x="24325" y="10756"/>
                      </a:cubicBezTo>
                      <a:cubicBezTo>
                        <a:pt x="24408" y="10995"/>
                        <a:pt x="24491" y="11221"/>
                        <a:pt x="24551" y="11459"/>
                      </a:cubicBezTo>
                      <a:cubicBezTo>
                        <a:pt x="24610" y="11673"/>
                        <a:pt x="24670" y="11911"/>
                        <a:pt x="24694" y="12149"/>
                      </a:cubicBezTo>
                      <a:cubicBezTo>
                        <a:pt x="24741" y="12388"/>
                        <a:pt x="24753" y="12626"/>
                        <a:pt x="24753" y="12864"/>
                      </a:cubicBezTo>
                      <a:cubicBezTo>
                        <a:pt x="24765" y="13102"/>
                        <a:pt x="24753" y="13340"/>
                        <a:pt x="24729" y="13578"/>
                      </a:cubicBezTo>
                      <a:cubicBezTo>
                        <a:pt x="24706" y="13816"/>
                        <a:pt x="24670" y="14078"/>
                        <a:pt x="24622" y="14316"/>
                      </a:cubicBezTo>
                      <a:cubicBezTo>
                        <a:pt x="24575" y="14554"/>
                        <a:pt x="24884" y="14757"/>
                        <a:pt x="25325" y="14757"/>
                      </a:cubicBezTo>
                      <a:lnTo>
                        <a:pt x="26170" y="14769"/>
                      </a:lnTo>
                      <a:cubicBezTo>
                        <a:pt x="26190" y="14770"/>
                        <a:pt x="26210" y="14771"/>
                        <a:pt x="26229" y="14771"/>
                      </a:cubicBezTo>
                      <a:cubicBezTo>
                        <a:pt x="26574" y="14771"/>
                        <a:pt x="26875" y="14577"/>
                        <a:pt x="26908" y="14340"/>
                      </a:cubicBezTo>
                      <a:cubicBezTo>
                        <a:pt x="26944" y="14138"/>
                        <a:pt x="26956" y="13912"/>
                        <a:pt x="26968" y="13697"/>
                      </a:cubicBezTo>
                      <a:cubicBezTo>
                        <a:pt x="26992" y="13495"/>
                        <a:pt x="26992" y="13269"/>
                        <a:pt x="26992" y="13066"/>
                      </a:cubicBezTo>
                      <a:cubicBezTo>
                        <a:pt x="26968" y="12852"/>
                        <a:pt x="26968" y="12626"/>
                        <a:pt x="26944" y="12423"/>
                      </a:cubicBezTo>
                      <a:cubicBezTo>
                        <a:pt x="26908" y="12197"/>
                        <a:pt x="26885" y="11995"/>
                        <a:pt x="26837" y="11768"/>
                      </a:cubicBezTo>
                      <a:cubicBezTo>
                        <a:pt x="26789" y="11554"/>
                        <a:pt x="26730" y="11340"/>
                        <a:pt x="26670" y="11114"/>
                      </a:cubicBezTo>
                      <a:cubicBezTo>
                        <a:pt x="26611" y="10899"/>
                        <a:pt x="26539" y="10661"/>
                        <a:pt x="26468" y="10447"/>
                      </a:cubicBezTo>
                      <a:cubicBezTo>
                        <a:pt x="26396" y="10209"/>
                        <a:pt x="26313" y="9971"/>
                        <a:pt x="26230" y="9732"/>
                      </a:cubicBezTo>
                      <a:cubicBezTo>
                        <a:pt x="26158" y="9471"/>
                        <a:pt x="26063" y="9232"/>
                        <a:pt x="25980" y="8982"/>
                      </a:cubicBezTo>
                      <a:cubicBezTo>
                        <a:pt x="25884" y="8744"/>
                        <a:pt x="25801" y="8494"/>
                        <a:pt x="25706" y="8244"/>
                      </a:cubicBezTo>
                      <a:cubicBezTo>
                        <a:pt x="25622" y="7982"/>
                        <a:pt x="25527" y="7732"/>
                        <a:pt x="25444" y="7494"/>
                      </a:cubicBezTo>
                      <a:cubicBezTo>
                        <a:pt x="25349" y="7244"/>
                        <a:pt x="25265" y="7018"/>
                        <a:pt x="25170" y="6780"/>
                      </a:cubicBezTo>
                      <a:cubicBezTo>
                        <a:pt x="25087" y="6553"/>
                        <a:pt x="24991" y="6339"/>
                        <a:pt x="24884" y="6113"/>
                      </a:cubicBezTo>
                      <a:cubicBezTo>
                        <a:pt x="24789" y="5899"/>
                        <a:pt x="24670" y="5696"/>
                        <a:pt x="24551" y="5482"/>
                      </a:cubicBezTo>
                      <a:cubicBezTo>
                        <a:pt x="24408" y="5280"/>
                        <a:pt x="24277" y="5089"/>
                        <a:pt x="24134" y="4887"/>
                      </a:cubicBezTo>
                      <a:cubicBezTo>
                        <a:pt x="23967" y="4672"/>
                        <a:pt x="23777" y="4458"/>
                        <a:pt x="23575" y="4267"/>
                      </a:cubicBezTo>
                      <a:cubicBezTo>
                        <a:pt x="23384" y="4053"/>
                        <a:pt x="23182" y="3863"/>
                        <a:pt x="22955" y="3684"/>
                      </a:cubicBezTo>
                      <a:cubicBezTo>
                        <a:pt x="22527" y="3315"/>
                        <a:pt x="22062" y="2958"/>
                        <a:pt x="21610" y="2648"/>
                      </a:cubicBezTo>
                      <a:cubicBezTo>
                        <a:pt x="21170" y="2327"/>
                        <a:pt x="20705" y="2029"/>
                        <a:pt x="20241" y="1767"/>
                      </a:cubicBezTo>
                      <a:cubicBezTo>
                        <a:pt x="19788" y="1493"/>
                        <a:pt x="19312" y="1243"/>
                        <a:pt x="18812" y="1017"/>
                      </a:cubicBezTo>
                      <a:cubicBezTo>
                        <a:pt x="18324" y="803"/>
                        <a:pt x="17836" y="600"/>
                        <a:pt x="17348" y="457"/>
                      </a:cubicBezTo>
                      <a:cubicBezTo>
                        <a:pt x="16967" y="350"/>
                        <a:pt x="16586" y="267"/>
                        <a:pt x="16217" y="184"/>
                      </a:cubicBezTo>
                      <a:cubicBezTo>
                        <a:pt x="15633" y="88"/>
                        <a:pt x="15062" y="29"/>
                        <a:pt x="14466" y="5"/>
                      </a:cubicBezTo>
                      <a:cubicBezTo>
                        <a:pt x="14326" y="2"/>
                        <a:pt x="14185" y="1"/>
                        <a:pt x="1404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5360454" y="2183557"/>
                  <a:ext cx="1678478" cy="94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9" h="25040" extrusionOk="0">
                      <a:moveTo>
                        <a:pt x="23123" y="0"/>
                      </a:moveTo>
                      <a:cubicBezTo>
                        <a:pt x="22599" y="0"/>
                        <a:pt x="22063" y="24"/>
                        <a:pt x="21527" y="36"/>
                      </a:cubicBezTo>
                      <a:cubicBezTo>
                        <a:pt x="20861" y="60"/>
                        <a:pt x="20206" y="95"/>
                        <a:pt x="19551" y="155"/>
                      </a:cubicBezTo>
                      <a:cubicBezTo>
                        <a:pt x="18896" y="202"/>
                        <a:pt x="18253" y="274"/>
                        <a:pt x="17610" y="357"/>
                      </a:cubicBezTo>
                      <a:cubicBezTo>
                        <a:pt x="16979" y="452"/>
                        <a:pt x="16336" y="560"/>
                        <a:pt x="15705" y="679"/>
                      </a:cubicBezTo>
                      <a:cubicBezTo>
                        <a:pt x="15086" y="798"/>
                        <a:pt x="14455" y="941"/>
                        <a:pt x="13836" y="1107"/>
                      </a:cubicBezTo>
                      <a:cubicBezTo>
                        <a:pt x="13241" y="1274"/>
                        <a:pt x="12657" y="1464"/>
                        <a:pt x="12098" y="1691"/>
                      </a:cubicBezTo>
                      <a:cubicBezTo>
                        <a:pt x="11538" y="1905"/>
                        <a:pt x="11002" y="2167"/>
                        <a:pt x="10490" y="2429"/>
                      </a:cubicBezTo>
                      <a:cubicBezTo>
                        <a:pt x="9966" y="2715"/>
                        <a:pt x="9478" y="3000"/>
                        <a:pt x="9002" y="3310"/>
                      </a:cubicBezTo>
                      <a:cubicBezTo>
                        <a:pt x="8550" y="3620"/>
                        <a:pt x="8085" y="3977"/>
                        <a:pt x="7645" y="4346"/>
                      </a:cubicBezTo>
                      <a:cubicBezTo>
                        <a:pt x="7192" y="4739"/>
                        <a:pt x="6740" y="5155"/>
                        <a:pt x="6323" y="5620"/>
                      </a:cubicBezTo>
                      <a:cubicBezTo>
                        <a:pt x="5883" y="6072"/>
                        <a:pt x="5502" y="6548"/>
                        <a:pt x="5109" y="7060"/>
                      </a:cubicBezTo>
                      <a:cubicBezTo>
                        <a:pt x="4692" y="7620"/>
                        <a:pt x="4275" y="8192"/>
                        <a:pt x="3882" y="8787"/>
                      </a:cubicBezTo>
                      <a:cubicBezTo>
                        <a:pt x="3680" y="9084"/>
                        <a:pt x="3478" y="9382"/>
                        <a:pt x="3287" y="9680"/>
                      </a:cubicBezTo>
                      <a:cubicBezTo>
                        <a:pt x="3085" y="9977"/>
                        <a:pt x="2894" y="10287"/>
                        <a:pt x="2727" y="10585"/>
                      </a:cubicBezTo>
                      <a:cubicBezTo>
                        <a:pt x="2573" y="10882"/>
                        <a:pt x="2418" y="11192"/>
                        <a:pt x="2287" y="11490"/>
                      </a:cubicBezTo>
                      <a:cubicBezTo>
                        <a:pt x="2168" y="11787"/>
                        <a:pt x="2049" y="12109"/>
                        <a:pt x="1942" y="12406"/>
                      </a:cubicBezTo>
                      <a:cubicBezTo>
                        <a:pt x="1835" y="12728"/>
                        <a:pt x="1739" y="13037"/>
                        <a:pt x="1632" y="13371"/>
                      </a:cubicBezTo>
                      <a:cubicBezTo>
                        <a:pt x="1537" y="13656"/>
                        <a:pt x="1442" y="13930"/>
                        <a:pt x="1346" y="14228"/>
                      </a:cubicBezTo>
                      <a:cubicBezTo>
                        <a:pt x="1239" y="14526"/>
                        <a:pt x="1144" y="14811"/>
                        <a:pt x="1037" y="15121"/>
                      </a:cubicBezTo>
                      <a:cubicBezTo>
                        <a:pt x="930" y="15419"/>
                        <a:pt x="822" y="15740"/>
                        <a:pt x="727" y="16062"/>
                      </a:cubicBezTo>
                      <a:cubicBezTo>
                        <a:pt x="620" y="16395"/>
                        <a:pt x="513" y="16716"/>
                        <a:pt x="406" y="17062"/>
                      </a:cubicBezTo>
                      <a:cubicBezTo>
                        <a:pt x="311" y="17407"/>
                        <a:pt x="227" y="17740"/>
                        <a:pt x="168" y="18097"/>
                      </a:cubicBezTo>
                      <a:lnTo>
                        <a:pt x="132" y="18776"/>
                      </a:lnTo>
                      <a:lnTo>
                        <a:pt x="132" y="19455"/>
                      </a:lnTo>
                      <a:cubicBezTo>
                        <a:pt x="132" y="19681"/>
                        <a:pt x="132" y="19919"/>
                        <a:pt x="144" y="20145"/>
                      </a:cubicBezTo>
                      <a:cubicBezTo>
                        <a:pt x="156" y="20360"/>
                        <a:pt x="156" y="20598"/>
                        <a:pt x="168" y="20824"/>
                      </a:cubicBezTo>
                      <a:cubicBezTo>
                        <a:pt x="168" y="21050"/>
                        <a:pt x="191" y="21276"/>
                        <a:pt x="191" y="21491"/>
                      </a:cubicBezTo>
                      <a:lnTo>
                        <a:pt x="191" y="22146"/>
                      </a:lnTo>
                      <a:cubicBezTo>
                        <a:pt x="191" y="22479"/>
                        <a:pt x="168" y="22800"/>
                        <a:pt x="144" y="23134"/>
                      </a:cubicBezTo>
                      <a:cubicBezTo>
                        <a:pt x="120" y="23455"/>
                        <a:pt x="96" y="23777"/>
                        <a:pt x="49" y="24098"/>
                      </a:cubicBezTo>
                      <a:cubicBezTo>
                        <a:pt x="1" y="24432"/>
                        <a:pt x="418" y="24705"/>
                        <a:pt x="942" y="24729"/>
                      </a:cubicBezTo>
                      <a:lnTo>
                        <a:pt x="1977" y="24753"/>
                      </a:lnTo>
                      <a:cubicBezTo>
                        <a:pt x="2418" y="24753"/>
                        <a:pt x="2775" y="24503"/>
                        <a:pt x="2763" y="24158"/>
                      </a:cubicBezTo>
                      <a:lnTo>
                        <a:pt x="2716" y="23491"/>
                      </a:lnTo>
                      <a:cubicBezTo>
                        <a:pt x="2704" y="23265"/>
                        <a:pt x="2704" y="23039"/>
                        <a:pt x="2704" y="22824"/>
                      </a:cubicBezTo>
                      <a:cubicBezTo>
                        <a:pt x="2704" y="22598"/>
                        <a:pt x="2716" y="22360"/>
                        <a:pt x="2716" y="22134"/>
                      </a:cubicBezTo>
                      <a:cubicBezTo>
                        <a:pt x="2716" y="21907"/>
                        <a:pt x="2727" y="21693"/>
                        <a:pt x="2727" y="21455"/>
                      </a:cubicBezTo>
                      <a:lnTo>
                        <a:pt x="2727" y="20753"/>
                      </a:lnTo>
                      <a:cubicBezTo>
                        <a:pt x="2716" y="20514"/>
                        <a:pt x="2716" y="20288"/>
                        <a:pt x="2704" y="20050"/>
                      </a:cubicBezTo>
                      <a:cubicBezTo>
                        <a:pt x="2692" y="19812"/>
                        <a:pt x="2692" y="19586"/>
                        <a:pt x="2692" y="19348"/>
                      </a:cubicBezTo>
                      <a:cubicBezTo>
                        <a:pt x="2692" y="19110"/>
                        <a:pt x="2704" y="18871"/>
                        <a:pt x="2716" y="18657"/>
                      </a:cubicBezTo>
                      <a:cubicBezTo>
                        <a:pt x="2727" y="18431"/>
                        <a:pt x="2763" y="18193"/>
                        <a:pt x="2787" y="17967"/>
                      </a:cubicBezTo>
                      <a:cubicBezTo>
                        <a:pt x="2823" y="17740"/>
                        <a:pt x="2870" y="17526"/>
                        <a:pt x="2930" y="17300"/>
                      </a:cubicBezTo>
                      <a:cubicBezTo>
                        <a:pt x="2989" y="17074"/>
                        <a:pt x="3049" y="16847"/>
                        <a:pt x="3120" y="16645"/>
                      </a:cubicBezTo>
                      <a:cubicBezTo>
                        <a:pt x="3192" y="16431"/>
                        <a:pt x="3263" y="16228"/>
                        <a:pt x="3359" y="16014"/>
                      </a:cubicBezTo>
                      <a:cubicBezTo>
                        <a:pt x="3442" y="15811"/>
                        <a:pt x="3537" y="15597"/>
                        <a:pt x="3620" y="15407"/>
                      </a:cubicBezTo>
                      <a:cubicBezTo>
                        <a:pt x="3763" y="15085"/>
                        <a:pt x="3906" y="14752"/>
                        <a:pt x="4037" y="14442"/>
                      </a:cubicBezTo>
                      <a:cubicBezTo>
                        <a:pt x="4180" y="14133"/>
                        <a:pt x="4311" y="13811"/>
                        <a:pt x="4430" y="13502"/>
                      </a:cubicBezTo>
                      <a:cubicBezTo>
                        <a:pt x="4561" y="13192"/>
                        <a:pt x="4680" y="12883"/>
                        <a:pt x="4811" y="12585"/>
                      </a:cubicBezTo>
                      <a:cubicBezTo>
                        <a:pt x="4954" y="12287"/>
                        <a:pt x="5085" y="11966"/>
                        <a:pt x="5228" y="11668"/>
                      </a:cubicBezTo>
                      <a:cubicBezTo>
                        <a:pt x="5383" y="11370"/>
                        <a:pt x="5549" y="11073"/>
                        <a:pt x="5704" y="10775"/>
                      </a:cubicBezTo>
                      <a:cubicBezTo>
                        <a:pt x="5871" y="10478"/>
                        <a:pt x="6049" y="10204"/>
                        <a:pt x="6228" y="9906"/>
                      </a:cubicBezTo>
                      <a:cubicBezTo>
                        <a:pt x="6585" y="9323"/>
                        <a:pt x="6978" y="8751"/>
                        <a:pt x="7371" y="8203"/>
                      </a:cubicBezTo>
                      <a:cubicBezTo>
                        <a:pt x="7776" y="7656"/>
                        <a:pt x="8228" y="7120"/>
                        <a:pt x="8681" y="6632"/>
                      </a:cubicBezTo>
                      <a:cubicBezTo>
                        <a:pt x="9157" y="6156"/>
                        <a:pt x="9657" y="5715"/>
                        <a:pt x="10157" y="5346"/>
                      </a:cubicBezTo>
                      <a:cubicBezTo>
                        <a:pt x="10693" y="4977"/>
                        <a:pt x="11229" y="4632"/>
                        <a:pt x="11764" y="4322"/>
                      </a:cubicBezTo>
                      <a:cubicBezTo>
                        <a:pt x="12300" y="4012"/>
                        <a:pt x="12872" y="3727"/>
                        <a:pt x="13443" y="3453"/>
                      </a:cubicBezTo>
                      <a:cubicBezTo>
                        <a:pt x="14038" y="3203"/>
                        <a:pt x="14669" y="2977"/>
                        <a:pt x="15312" y="2786"/>
                      </a:cubicBezTo>
                      <a:cubicBezTo>
                        <a:pt x="15943" y="2596"/>
                        <a:pt x="16586" y="2429"/>
                        <a:pt x="17241" y="2298"/>
                      </a:cubicBezTo>
                      <a:cubicBezTo>
                        <a:pt x="17884" y="2167"/>
                        <a:pt x="18539" y="2060"/>
                        <a:pt x="19206" y="1965"/>
                      </a:cubicBezTo>
                      <a:cubicBezTo>
                        <a:pt x="19872" y="1893"/>
                        <a:pt x="20551" y="1834"/>
                        <a:pt x="21218" y="1786"/>
                      </a:cubicBezTo>
                      <a:cubicBezTo>
                        <a:pt x="21758" y="1769"/>
                        <a:pt x="22299" y="1757"/>
                        <a:pt x="22820" y="1757"/>
                      </a:cubicBezTo>
                      <a:cubicBezTo>
                        <a:pt x="23011" y="1757"/>
                        <a:pt x="23200" y="1759"/>
                        <a:pt x="23385" y="1762"/>
                      </a:cubicBezTo>
                      <a:cubicBezTo>
                        <a:pt x="24099" y="1774"/>
                        <a:pt x="24790" y="1834"/>
                        <a:pt x="25468" y="1929"/>
                      </a:cubicBezTo>
                      <a:cubicBezTo>
                        <a:pt x="26159" y="2024"/>
                        <a:pt x="26826" y="2167"/>
                        <a:pt x="27492" y="2346"/>
                      </a:cubicBezTo>
                      <a:cubicBezTo>
                        <a:pt x="28171" y="2524"/>
                        <a:pt x="28826" y="2738"/>
                        <a:pt x="29457" y="3012"/>
                      </a:cubicBezTo>
                      <a:cubicBezTo>
                        <a:pt x="30100" y="3274"/>
                        <a:pt x="30707" y="3596"/>
                        <a:pt x="31302" y="3965"/>
                      </a:cubicBezTo>
                      <a:cubicBezTo>
                        <a:pt x="31898" y="4346"/>
                        <a:pt x="32493" y="4763"/>
                        <a:pt x="33088" y="5215"/>
                      </a:cubicBezTo>
                      <a:cubicBezTo>
                        <a:pt x="33386" y="5441"/>
                        <a:pt x="33708" y="5679"/>
                        <a:pt x="34017" y="5917"/>
                      </a:cubicBezTo>
                      <a:cubicBezTo>
                        <a:pt x="34327" y="6167"/>
                        <a:pt x="34636" y="6417"/>
                        <a:pt x="34970" y="6691"/>
                      </a:cubicBezTo>
                      <a:cubicBezTo>
                        <a:pt x="35279" y="6953"/>
                        <a:pt x="35613" y="7239"/>
                        <a:pt x="35922" y="7525"/>
                      </a:cubicBezTo>
                      <a:cubicBezTo>
                        <a:pt x="36232" y="7822"/>
                        <a:pt x="36541" y="8120"/>
                        <a:pt x="36827" y="8430"/>
                      </a:cubicBezTo>
                      <a:cubicBezTo>
                        <a:pt x="37113" y="8739"/>
                        <a:pt x="37398" y="9073"/>
                        <a:pt x="37649" y="9406"/>
                      </a:cubicBezTo>
                      <a:cubicBezTo>
                        <a:pt x="37910" y="9751"/>
                        <a:pt x="38149" y="10108"/>
                        <a:pt x="38375" y="10466"/>
                      </a:cubicBezTo>
                      <a:cubicBezTo>
                        <a:pt x="38601" y="10823"/>
                        <a:pt x="38792" y="11192"/>
                        <a:pt x="38958" y="11585"/>
                      </a:cubicBezTo>
                      <a:cubicBezTo>
                        <a:pt x="39125" y="11966"/>
                        <a:pt x="39268" y="12359"/>
                        <a:pt x="39423" y="12775"/>
                      </a:cubicBezTo>
                      <a:cubicBezTo>
                        <a:pt x="39554" y="13145"/>
                        <a:pt x="39684" y="13537"/>
                        <a:pt x="39804" y="13930"/>
                      </a:cubicBezTo>
                      <a:cubicBezTo>
                        <a:pt x="39923" y="14335"/>
                        <a:pt x="40042" y="14740"/>
                        <a:pt x="40161" y="15157"/>
                      </a:cubicBezTo>
                      <a:cubicBezTo>
                        <a:pt x="40280" y="15561"/>
                        <a:pt x="40399" y="15978"/>
                        <a:pt x="40506" y="16395"/>
                      </a:cubicBezTo>
                      <a:cubicBezTo>
                        <a:pt x="40613" y="16812"/>
                        <a:pt x="40732" y="17205"/>
                        <a:pt x="40827" y="17609"/>
                      </a:cubicBezTo>
                      <a:cubicBezTo>
                        <a:pt x="40947" y="18014"/>
                        <a:pt x="41054" y="18395"/>
                        <a:pt x="41161" y="18776"/>
                      </a:cubicBezTo>
                      <a:cubicBezTo>
                        <a:pt x="41268" y="19145"/>
                        <a:pt x="41363" y="19514"/>
                        <a:pt x="41435" y="19883"/>
                      </a:cubicBezTo>
                      <a:cubicBezTo>
                        <a:pt x="41530" y="20264"/>
                        <a:pt x="41589" y="20634"/>
                        <a:pt x="41637" y="21003"/>
                      </a:cubicBezTo>
                      <a:cubicBezTo>
                        <a:pt x="41685" y="21372"/>
                        <a:pt x="41709" y="21729"/>
                        <a:pt x="41709" y="22110"/>
                      </a:cubicBezTo>
                      <a:cubicBezTo>
                        <a:pt x="41709" y="22479"/>
                        <a:pt x="41709" y="22836"/>
                        <a:pt x="41697" y="23205"/>
                      </a:cubicBezTo>
                      <a:cubicBezTo>
                        <a:pt x="41685" y="23574"/>
                        <a:pt x="41661" y="23955"/>
                        <a:pt x="41637" y="24324"/>
                      </a:cubicBezTo>
                      <a:cubicBezTo>
                        <a:pt x="41613" y="24658"/>
                        <a:pt x="41982" y="24979"/>
                        <a:pt x="42459" y="24991"/>
                      </a:cubicBezTo>
                      <a:lnTo>
                        <a:pt x="43506" y="25039"/>
                      </a:lnTo>
                      <a:cubicBezTo>
                        <a:pt x="43517" y="25039"/>
                        <a:pt x="43528" y="25039"/>
                        <a:pt x="43539" y="25039"/>
                      </a:cubicBezTo>
                      <a:cubicBezTo>
                        <a:pt x="44061" y="25039"/>
                        <a:pt x="44506" y="24757"/>
                        <a:pt x="44495" y="24384"/>
                      </a:cubicBezTo>
                      <a:cubicBezTo>
                        <a:pt x="44507" y="24015"/>
                        <a:pt x="44518" y="23658"/>
                        <a:pt x="44518" y="23301"/>
                      </a:cubicBezTo>
                      <a:lnTo>
                        <a:pt x="44518" y="22241"/>
                      </a:lnTo>
                      <a:cubicBezTo>
                        <a:pt x="44507" y="21884"/>
                        <a:pt x="44507" y="21538"/>
                        <a:pt x="44483" y="21181"/>
                      </a:cubicBezTo>
                      <a:cubicBezTo>
                        <a:pt x="44459" y="20824"/>
                        <a:pt x="44423" y="20479"/>
                        <a:pt x="44364" y="20122"/>
                      </a:cubicBezTo>
                      <a:cubicBezTo>
                        <a:pt x="44304" y="19764"/>
                        <a:pt x="44221" y="19431"/>
                        <a:pt x="44137" y="19074"/>
                      </a:cubicBezTo>
                      <a:lnTo>
                        <a:pt x="43864" y="18002"/>
                      </a:lnTo>
                      <a:cubicBezTo>
                        <a:pt x="43780" y="17645"/>
                        <a:pt x="43673" y="17288"/>
                        <a:pt x="43590" y="16907"/>
                      </a:cubicBezTo>
                      <a:cubicBezTo>
                        <a:pt x="43483" y="16526"/>
                        <a:pt x="43387" y="16133"/>
                        <a:pt x="43292" y="15740"/>
                      </a:cubicBezTo>
                      <a:cubicBezTo>
                        <a:pt x="43197" y="15335"/>
                        <a:pt x="43090" y="14930"/>
                        <a:pt x="42971" y="14526"/>
                      </a:cubicBezTo>
                      <a:cubicBezTo>
                        <a:pt x="42875" y="14157"/>
                        <a:pt x="42768" y="13787"/>
                        <a:pt x="42637" y="13418"/>
                      </a:cubicBezTo>
                      <a:cubicBezTo>
                        <a:pt x="42494" y="13037"/>
                        <a:pt x="42363" y="12680"/>
                        <a:pt x="42221" y="12347"/>
                      </a:cubicBezTo>
                      <a:cubicBezTo>
                        <a:pt x="42078" y="11990"/>
                        <a:pt x="41935" y="11644"/>
                        <a:pt x="41780" y="11311"/>
                      </a:cubicBezTo>
                      <a:cubicBezTo>
                        <a:pt x="41637" y="10989"/>
                        <a:pt x="41482" y="10656"/>
                        <a:pt x="41304" y="10347"/>
                      </a:cubicBezTo>
                      <a:cubicBezTo>
                        <a:pt x="40970" y="9727"/>
                        <a:pt x="40566" y="9096"/>
                        <a:pt x="40113" y="8501"/>
                      </a:cubicBezTo>
                      <a:cubicBezTo>
                        <a:pt x="39673" y="7906"/>
                        <a:pt x="39184" y="7358"/>
                        <a:pt x="38661" y="6822"/>
                      </a:cubicBezTo>
                      <a:cubicBezTo>
                        <a:pt x="38137" y="6287"/>
                        <a:pt x="37589" y="5798"/>
                        <a:pt x="37006" y="5334"/>
                      </a:cubicBezTo>
                      <a:cubicBezTo>
                        <a:pt x="36422" y="4870"/>
                        <a:pt x="35863" y="4441"/>
                        <a:pt x="35327" y="4036"/>
                      </a:cubicBezTo>
                      <a:cubicBezTo>
                        <a:pt x="34791" y="3655"/>
                        <a:pt x="34279" y="3274"/>
                        <a:pt x="33803" y="2941"/>
                      </a:cubicBezTo>
                      <a:cubicBezTo>
                        <a:pt x="33255" y="2548"/>
                        <a:pt x="32707" y="2191"/>
                        <a:pt x="32160" y="1893"/>
                      </a:cubicBezTo>
                      <a:cubicBezTo>
                        <a:pt x="31600" y="1595"/>
                        <a:pt x="31029" y="1345"/>
                        <a:pt x="30410" y="1131"/>
                      </a:cubicBezTo>
                      <a:cubicBezTo>
                        <a:pt x="29981" y="1000"/>
                        <a:pt x="29552" y="869"/>
                        <a:pt x="29088" y="750"/>
                      </a:cubicBezTo>
                      <a:cubicBezTo>
                        <a:pt x="28612" y="631"/>
                        <a:pt x="28147" y="512"/>
                        <a:pt x="27659" y="417"/>
                      </a:cubicBezTo>
                      <a:cubicBezTo>
                        <a:pt x="27183" y="333"/>
                        <a:pt x="26683" y="238"/>
                        <a:pt x="26183" y="179"/>
                      </a:cubicBezTo>
                      <a:cubicBezTo>
                        <a:pt x="25683" y="119"/>
                        <a:pt x="25171" y="83"/>
                        <a:pt x="24671" y="48"/>
                      </a:cubicBezTo>
                      <a:cubicBezTo>
                        <a:pt x="24159" y="24"/>
                        <a:pt x="23647" y="0"/>
                        <a:pt x="231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5513532" y="2309865"/>
                  <a:ext cx="1360646" cy="81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9" h="21511" extrusionOk="0">
                      <a:moveTo>
                        <a:pt x="18517" y="1"/>
                      </a:moveTo>
                      <a:cubicBezTo>
                        <a:pt x="17986" y="1"/>
                        <a:pt x="17445" y="24"/>
                        <a:pt x="16884" y="79"/>
                      </a:cubicBezTo>
                      <a:cubicBezTo>
                        <a:pt x="16348" y="115"/>
                        <a:pt x="15836" y="198"/>
                        <a:pt x="15312" y="258"/>
                      </a:cubicBezTo>
                      <a:cubicBezTo>
                        <a:pt x="14789" y="317"/>
                        <a:pt x="14288" y="400"/>
                        <a:pt x="13788" y="508"/>
                      </a:cubicBezTo>
                      <a:cubicBezTo>
                        <a:pt x="13300" y="615"/>
                        <a:pt x="12824" y="734"/>
                        <a:pt x="12348" y="865"/>
                      </a:cubicBezTo>
                      <a:cubicBezTo>
                        <a:pt x="11883" y="996"/>
                        <a:pt x="11431" y="1151"/>
                        <a:pt x="10979" y="1329"/>
                      </a:cubicBezTo>
                      <a:cubicBezTo>
                        <a:pt x="10538" y="1508"/>
                        <a:pt x="10097" y="1698"/>
                        <a:pt x="9681" y="1901"/>
                      </a:cubicBezTo>
                      <a:cubicBezTo>
                        <a:pt x="9264" y="2115"/>
                        <a:pt x="8847" y="2353"/>
                        <a:pt x="8431" y="2591"/>
                      </a:cubicBezTo>
                      <a:cubicBezTo>
                        <a:pt x="7942" y="2889"/>
                        <a:pt x="7454" y="3198"/>
                        <a:pt x="6990" y="3556"/>
                      </a:cubicBezTo>
                      <a:cubicBezTo>
                        <a:pt x="6526" y="3913"/>
                        <a:pt x="6097" y="4318"/>
                        <a:pt x="5692" y="4746"/>
                      </a:cubicBezTo>
                      <a:cubicBezTo>
                        <a:pt x="5275" y="5175"/>
                        <a:pt x="4894" y="5639"/>
                        <a:pt x="4537" y="6127"/>
                      </a:cubicBezTo>
                      <a:cubicBezTo>
                        <a:pt x="4121" y="6699"/>
                        <a:pt x="3728" y="7258"/>
                        <a:pt x="3394" y="7854"/>
                      </a:cubicBezTo>
                      <a:cubicBezTo>
                        <a:pt x="3228" y="8151"/>
                        <a:pt x="3049" y="8449"/>
                        <a:pt x="2882" y="8771"/>
                      </a:cubicBezTo>
                      <a:cubicBezTo>
                        <a:pt x="2716" y="9068"/>
                        <a:pt x="2537" y="9378"/>
                        <a:pt x="2382" y="9687"/>
                      </a:cubicBezTo>
                      <a:cubicBezTo>
                        <a:pt x="2216" y="9997"/>
                        <a:pt x="2037" y="10318"/>
                        <a:pt x="1870" y="10628"/>
                      </a:cubicBezTo>
                      <a:lnTo>
                        <a:pt x="1382" y="11569"/>
                      </a:lnTo>
                      <a:cubicBezTo>
                        <a:pt x="1275" y="11759"/>
                        <a:pt x="1192" y="11950"/>
                        <a:pt x="1084" y="12140"/>
                      </a:cubicBezTo>
                      <a:cubicBezTo>
                        <a:pt x="977" y="12342"/>
                        <a:pt x="894" y="12533"/>
                        <a:pt x="799" y="12723"/>
                      </a:cubicBezTo>
                      <a:cubicBezTo>
                        <a:pt x="715" y="12914"/>
                        <a:pt x="632" y="13128"/>
                        <a:pt x="561" y="13319"/>
                      </a:cubicBezTo>
                      <a:cubicBezTo>
                        <a:pt x="489" y="13533"/>
                        <a:pt x="430" y="13724"/>
                        <a:pt x="382" y="13926"/>
                      </a:cubicBezTo>
                      <a:cubicBezTo>
                        <a:pt x="334" y="14140"/>
                        <a:pt x="299" y="14355"/>
                        <a:pt x="263" y="14557"/>
                      </a:cubicBezTo>
                      <a:cubicBezTo>
                        <a:pt x="239" y="14771"/>
                        <a:pt x="203" y="14974"/>
                        <a:pt x="191" y="15188"/>
                      </a:cubicBezTo>
                      <a:cubicBezTo>
                        <a:pt x="180" y="15390"/>
                        <a:pt x="156" y="15617"/>
                        <a:pt x="156" y="15819"/>
                      </a:cubicBezTo>
                      <a:cubicBezTo>
                        <a:pt x="156" y="16033"/>
                        <a:pt x="144" y="16248"/>
                        <a:pt x="144" y="16462"/>
                      </a:cubicBezTo>
                      <a:cubicBezTo>
                        <a:pt x="144" y="16664"/>
                        <a:pt x="132" y="16891"/>
                        <a:pt x="132" y="17105"/>
                      </a:cubicBezTo>
                      <a:cubicBezTo>
                        <a:pt x="120" y="17307"/>
                        <a:pt x="120" y="17534"/>
                        <a:pt x="96" y="17736"/>
                      </a:cubicBezTo>
                      <a:cubicBezTo>
                        <a:pt x="84" y="17962"/>
                        <a:pt x="72" y="18176"/>
                        <a:pt x="61" y="18379"/>
                      </a:cubicBezTo>
                      <a:cubicBezTo>
                        <a:pt x="37" y="18593"/>
                        <a:pt x="13" y="18808"/>
                        <a:pt x="13" y="19010"/>
                      </a:cubicBezTo>
                      <a:cubicBezTo>
                        <a:pt x="13" y="19200"/>
                        <a:pt x="1" y="19403"/>
                        <a:pt x="1" y="19617"/>
                      </a:cubicBezTo>
                      <a:cubicBezTo>
                        <a:pt x="1" y="19820"/>
                        <a:pt x="1" y="20022"/>
                        <a:pt x="13" y="20224"/>
                      </a:cubicBezTo>
                      <a:cubicBezTo>
                        <a:pt x="25" y="20439"/>
                        <a:pt x="37" y="20629"/>
                        <a:pt x="61" y="20832"/>
                      </a:cubicBezTo>
                      <a:cubicBezTo>
                        <a:pt x="84" y="21189"/>
                        <a:pt x="477" y="21475"/>
                        <a:pt x="930" y="21475"/>
                      </a:cubicBezTo>
                      <a:lnTo>
                        <a:pt x="1942" y="21475"/>
                      </a:lnTo>
                      <a:cubicBezTo>
                        <a:pt x="2454" y="21475"/>
                        <a:pt x="2823" y="21189"/>
                        <a:pt x="2775" y="20832"/>
                      </a:cubicBezTo>
                      <a:cubicBezTo>
                        <a:pt x="2751" y="20629"/>
                        <a:pt x="2716" y="20403"/>
                        <a:pt x="2716" y="20177"/>
                      </a:cubicBezTo>
                      <a:cubicBezTo>
                        <a:pt x="2704" y="19974"/>
                        <a:pt x="2704" y="19748"/>
                        <a:pt x="2716" y="19522"/>
                      </a:cubicBezTo>
                      <a:cubicBezTo>
                        <a:pt x="2739" y="19319"/>
                        <a:pt x="2751" y="19093"/>
                        <a:pt x="2763" y="18879"/>
                      </a:cubicBezTo>
                      <a:cubicBezTo>
                        <a:pt x="2775" y="18653"/>
                        <a:pt x="2799" y="18438"/>
                        <a:pt x="2823" y="18224"/>
                      </a:cubicBezTo>
                      <a:cubicBezTo>
                        <a:pt x="2858" y="18010"/>
                        <a:pt x="2882" y="17784"/>
                        <a:pt x="2894" y="17569"/>
                      </a:cubicBezTo>
                      <a:lnTo>
                        <a:pt x="2942" y="16891"/>
                      </a:lnTo>
                      <a:cubicBezTo>
                        <a:pt x="2954" y="16676"/>
                        <a:pt x="2954" y="16450"/>
                        <a:pt x="2978" y="16224"/>
                      </a:cubicBezTo>
                      <a:cubicBezTo>
                        <a:pt x="2978" y="15998"/>
                        <a:pt x="2989" y="15795"/>
                        <a:pt x="3001" y="15569"/>
                      </a:cubicBezTo>
                      <a:cubicBezTo>
                        <a:pt x="3013" y="15343"/>
                        <a:pt x="3049" y="15128"/>
                        <a:pt x="3073" y="14914"/>
                      </a:cubicBezTo>
                      <a:cubicBezTo>
                        <a:pt x="3109" y="14688"/>
                        <a:pt x="3156" y="14486"/>
                        <a:pt x="3192" y="14271"/>
                      </a:cubicBezTo>
                      <a:cubicBezTo>
                        <a:pt x="3239" y="14069"/>
                        <a:pt x="3299" y="13855"/>
                        <a:pt x="3359" y="13652"/>
                      </a:cubicBezTo>
                      <a:cubicBezTo>
                        <a:pt x="3418" y="13438"/>
                        <a:pt x="3490" y="13235"/>
                        <a:pt x="3585" y="13021"/>
                      </a:cubicBezTo>
                      <a:cubicBezTo>
                        <a:pt x="3668" y="12819"/>
                        <a:pt x="3775" y="12628"/>
                        <a:pt x="3882" y="12414"/>
                      </a:cubicBezTo>
                      <a:cubicBezTo>
                        <a:pt x="3990" y="12211"/>
                        <a:pt x="4109" y="12009"/>
                        <a:pt x="4228" y="11807"/>
                      </a:cubicBezTo>
                      <a:cubicBezTo>
                        <a:pt x="4442" y="11438"/>
                        <a:pt x="4680" y="11045"/>
                        <a:pt x="4918" y="10676"/>
                      </a:cubicBezTo>
                      <a:cubicBezTo>
                        <a:pt x="5156" y="10295"/>
                        <a:pt x="5418" y="9925"/>
                        <a:pt x="5656" y="9568"/>
                      </a:cubicBezTo>
                      <a:cubicBezTo>
                        <a:pt x="5895" y="9211"/>
                        <a:pt x="6133" y="8854"/>
                        <a:pt x="6371" y="8509"/>
                      </a:cubicBezTo>
                      <a:cubicBezTo>
                        <a:pt x="6609" y="8175"/>
                        <a:pt x="6847" y="7830"/>
                        <a:pt x="7085" y="7520"/>
                      </a:cubicBezTo>
                      <a:cubicBezTo>
                        <a:pt x="7323" y="7199"/>
                        <a:pt x="7573" y="6889"/>
                        <a:pt x="7823" y="6604"/>
                      </a:cubicBezTo>
                      <a:cubicBezTo>
                        <a:pt x="8288" y="6092"/>
                        <a:pt x="8776" y="5592"/>
                        <a:pt x="9288" y="5151"/>
                      </a:cubicBezTo>
                      <a:cubicBezTo>
                        <a:pt x="9788" y="4699"/>
                        <a:pt x="10300" y="4318"/>
                        <a:pt x="10788" y="3972"/>
                      </a:cubicBezTo>
                      <a:cubicBezTo>
                        <a:pt x="11276" y="3627"/>
                        <a:pt x="11764" y="3329"/>
                        <a:pt x="12276" y="3067"/>
                      </a:cubicBezTo>
                      <a:cubicBezTo>
                        <a:pt x="13003" y="2686"/>
                        <a:pt x="13777" y="2353"/>
                        <a:pt x="14562" y="2115"/>
                      </a:cubicBezTo>
                      <a:cubicBezTo>
                        <a:pt x="15372" y="1865"/>
                        <a:pt x="16205" y="1698"/>
                        <a:pt x="17051" y="1639"/>
                      </a:cubicBezTo>
                      <a:cubicBezTo>
                        <a:pt x="17337" y="1616"/>
                        <a:pt x="17627" y="1604"/>
                        <a:pt x="17916" y="1604"/>
                      </a:cubicBezTo>
                      <a:cubicBezTo>
                        <a:pt x="18240" y="1604"/>
                        <a:pt x="18564" y="1619"/>
                        <a:pt x="18884" y="1651"/>
                      </a:cubicBezTo>
                      <a:cubicBezTo>
                        <a:pt x="19492" y="1710"/>
                        <a:pt x="20123" y="1829"/>
                        <a:pt x="20730" y="2032"/>
                      </a:cubicBezTo>
                      <a:cubicBezTo>
                        <a:pt x="21349" y="2222"/>
                        <a:pt x="21980" y="2484"/>
                        <a:pt x="22623" y="2782"/>
                      </a:cubicBezTo>
                      <a:cubicBezTo>
                        <a:pt x="23254" y="3079"/>
                        <a:pt x="23897" y="3437"/>
                        <a:pt x="24528" y="3829"/>
                      </a:cubicBezTo>
                      <a:cubicBezTo>
                        <a:pt x="25147" y="4210"/>
                        <a:pt x="25754" y="4651"/>
                        <a:pt x="26373" y="5127"/>
                      </a:cubicBezTo>
                      <a:cubicBezTo>
                        <a:pt x="26683" y="5365"/>
                        <a:pt x="26981" y="5615"/>
                        <a:pt x="27290" y="5877"/>
                      </a:cubicBezTo>
                      <a:cubicBezTo>
                        <a:pt x="27600" y="6151"/>
                        <a:pt x="27921" y="6437"/>
                        <a:pt x="28219" y="6711"/>
                      </a:cubicBezTo>
                      <a:cubicBezTo>
                        <a:pt x="28731" y="7211"/>
                        <a:pt x="29231" y="7759"/>
                        <a:pt x="29671" y="8342"/>
                      </a:cubicBezTo>
                      <a:cubicBezTo>
                        <a:pt x="29898" y="8640"/>
                        <a:pt x="30088" y="8949"/>
                        <a:pt x="30279" y="9259"/>
                      </a:cubicBezTo>
                      <a:cubicBezTo>
                        <a:pt x="30481" y="9568"/>
                        <a:pt x="30636" y="9902"/>
                        <a:pt x="30802" y="10223"/>
                      </a:cubicBezTo>
                      <a:cubicBezTo>
                        <a:pt x="30969" y="10557"/>
                        <a:pt x="31112" y="10902"/>
                        <a:pt x="31255" y="11259"/>
                      </a:cubicBezTo>
                      <a:cubicBezTo>
                        <a:pt x="31386" y="11616"/>
                        <a:pt x="31517" y="11973"/>
                        <a:pt x="31636" y="12342"/>
                      </a:cubicBezTo>
                      <a:lnTo>
                        <a:pt x="31993" y="13462"/>
                      </a:lnTo>
                      <a:cubicBezTo>
                        <a:pt x="32112" y="13831"/>
                        <a:pt x="32219" y="14200"/>
                        <a:pt x="32338" y="14569"/>
                      </a:cubicBezTo>
                      <a:cubicBezTo>
                        <a:pt x="32446" y="14950"/>
                        <a:pt x="32565" y="15307"/>
                        <a:pt x="32660" y="15640"/>
                      </a:cubicBezTo>
                      <a:cubicBezTo>
                        <a:pt x="32767" y="15986"/>
                        <a:pt x="32874" y="16331"/>
                        <a:pt x="32957" y="16676"/>
                      </a:cubicBezTo>
                      <a:cubicBezTo>
                        <a:pt x="33053" y="17010"/>
                        <a:pt x="33124" y="17355"/>
                        <a:pt x="33172" y="17700"/>
                      </a:cubicBezTo>
                      <a:cubicBezTo>
                        <a:pt x="33219" y="18034"/>
                        <a:pt x="33243" y="18403"/>
                        <a:pt x="33243" y="18736"/>
                      </a:cubicBezTo>
                      <a:cubicBezTo>
                        <a:pt x="33243" y="19081"/>
                        <a:pt x="33231" y="19427"/>
                        <a:pt x="33196" y="19784"/>
                      </a:cubicBezTo>
                      <a:cubicBezTo>
                        <a:pt x="33172" y="20141"/>
                        <a:pt x="33112" y="20486"/>
                        <a:pt x="33053" y="20843"/>
                      </a:cubicBezTo>
                      <a:cubicBezTo>
                        <a:pt x="32993" y="21201"/>
                        <a:pt x="33410" y="21498"/>
                        <a:pt x="33993" y="21498"/>
                      </a:cubicBezTo>
                      <a:lnTo>
                        <a:pt x="35124" y="21510"/>
                      </a:lnTo>
                      <a:cubicBezTo>
                        <a:pt x="35134" y="21510"/>
                        <a:pt x="35145" y="21511"/>
                        <a:pt x="35155" y="21511"/>
                      </a:cubicBezTo>
                      <a:cubicBezTo>
                        <a:pt x="35642" y="21511"/>
                        <a:pt x="36052" y="21229"/>
                        <a:pt x="35994" y="20891"/>
                      </a:cubicBezTo>
                      <a:cubicBezTo>
                        <a:pt x="36029" y="20582"/>
                        <a:pt x="36053" y="20272"/>
                        <a:pt x="36065" y="19962"/>
                      </a:cubicBezTo>
                      <a:cubicBezTo>
                        <a:pt x="36089" y="19653"/>
                        <a:pt x="36089" y="19331"/>
                        <a:pt x="36089" y="19022"/>
                      </a:cubicBezTo>
                      <a:cubicBezTo>
                        <a:pt x="36089" y="18712"/>
                        <a:pt x="36065" y="18403"/>
                        <a:pt x="36041" y="18081"/>
                      </a:cubicBezTo>
                      <a:cubicBezTo>
                        <a:pt x="36017" y="17772"/>
                        <a:pt x="35970" y="17450"/>
                        <a:pt x="35910" y="17129"/>
                      </a:cubicBezTo>
                      <a:cubicBezTo>
                        <a:pt x="35851" y="16807"/>
                        <a:pt x="35791" y="16498"/>
                        <a:pt x="35696" y="16164"/>
                      </a:cubicBezTo>
                      <a:cubicBezTo>
                        <a:pt x="35613" y="15843"/>
                        <a:pt x="35517" y="15509"/>
                        <a:pt x="35422" y="15188"/>
                      </a:cubicBezTo>
                      <a:cubicBezTo>
                        <a:pt x="35315" y="14855"/>
                        <a:pt x="35208" y="14509"/>
                        <a:pt x="35089" y="14152"/>
                      </a:cubicBezTo>
                      <a:cubicBezTo>
                        <a:pt x="34982" y="13795"/>
                        <a:pt x="34862" y="13438"/>
                        <a:pt x="34743" y="13081"/>
                      </a:cubicBezTo>
                      <a:cubicBezTo>
                        <a:pt x="34624" y="12723"/>
                        <a:pt x="34505" y="12354"/>
                        <a:pt x="34386" y="11997"/>
                      </a:cubicBezTo>
                      <a:cubicBezTo>
                        <a:pt x="34267" y="11628"/>
                        <a:pt x="34148" y="11271"/>
                        <a:pt x="34029" y="10914"/>
                      </a:cubicBezTo>
                      <a:cubicBezTo>
                        <a:pt x="33910" y="10557"/>
                        <a:pt x="33791" y="10211"/>
                        <a:pt x="33672" y="9866"/>
                      </a:cubicBezTo>
                      <a:cubicBezTo>
                        <a:pt x="33553" y="9533"/>
                        <a:pt x="33422" y="9199"/>
                        <a:pt x="33291" y="8890"/>
                      </a:cubicBezTo>
                      <a:cubicBezTo>
                        <a:pt x="33160" y="8580"/>
                        <a:pt x="33005" y="8282"/>
                        <a:pt x="32838" y="7985"/>
                      </a:cubicBezTo>
                      <a:cubicBezTo>
                        <a:pt x="32684" y="7687"/>
                        <a:pt x="32505" y="7401"/>
                        <a:pt x="32291" y="7116"/>
                      </a:cubicBezTo>
                      <a:cubicBezTo>
                        <a:pt x="32053" y="6806"/>
                        <a:pt x="31814" y="6508"/>
                        <a:pt x="31553" y="6211"/>
                      </a:cubicBezTo>
                      <a:cubicBezTo>
                        <a:pt x="31291" y="5925"/>
                        <a:pt x="31017" y="5639"/>
                        <a:pt x="30719" y="5377"/>
                      </a:cubicBezTo>
                      <a:cubicBezTo>
                        <a:pt x="30124" y="4818"/>
                        <a:pt x="29528" y="4318"/>
                        <a:pt x="28909" y="3853"/>
                      </a:cubicBezTo>
                      <a:cubicBezTo>
                        <a:pt x="28302" y="3389"/>
                        <a:pt x="27695" y="2960"/>
                        <a:pt x="27064" y="2579"/>
                      </a:cubicBezTo>
                      <a:cubicBezTo>
                        <a:pt x="26457" y="2186"/>
                        <a:pt x="25802" y="1829"/>
                        <a:pt x="25147" y="1508"/>
                      </a:cubicBezTo>
                      <a:cubicBezTo>
                        <a:pt x="24492" y="1174"/>
                        <a:pt x="23837" y="912"/>
                        <a:pt x="23171" y="686"/>
                      </a:cubicBezTo>
                      <a:cubicBezTo>
                        <a:pt x="22682" y="520"/>
                        <a:pt x="22170" y="389"/>
                        <a:pt x="21670" y="281"/>
                      </a:cubicBezTo>
                      <a:cubicBezTo>
                        <a:pt x="20908" y="139"/>
                        <a:pt x="20134" y="43"/>
                        <a:pt x="19349" y="19"/>
                      </a:cubicBezTo>
                      <a:cubicBezTo>
                        <a:pt x="19073" y="7"/>
                        <a:pt x="18796" y="1"/>
                        <a:pt x="185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5687723" y="2441564"/>
                  <a:ext cx="1004659" cy="678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7" h="17994" extrusionOk="0">
                      <a:moveTo>
                        <a:pt x="13117" y="1"/>
                      </a:moveTo>
                      <a:cubicBezTo>
                        <a:pt x="13055" y="1"/>
                        <a:pt x="12993" y="2"/>
                        <a:pt x="12931" y="3"/>
                      </a:cubicBezTo>
                      <a:cubicBezTo>
                        <a:pt x="11954" y="39"/>
                        <a:pt x="11050" y="217"/>
                        <a:pt x="10216" y="491"/>
                      </a:cubicBezTo>
                      <a:cubicBezTo>
                        <a:pt x="9799" y="646"/>
                        <a:pt x="9383" y="825"/>
                        <a:pt x="8966" y="1015"/>
                      </a:cubicBezTo>
                      <a:cubicBezTo>
                        <a:pt x="8561" y="1206"/>
                        <a:pt x="8144" y="1432"/>
                        <a:pt x="7716" y="1706"/>
                      </a:cubicBezTo>
                      <a:cubicBezTo>
                        <a:pt x="7275" y="1956"/>
                        <a:pt x="6847" y="2253"/>
                        <a:pt x="6430" y="2575"/>
                      </a:cubicBezTo>
                      <a:cubicBezTo>
                        <a:pt x="6013" y="2908"/>
                        <a:pt x="5597" y="3277"/>
                        <a:pt x="5216" y="3670"/>
                      </a:cubicBezTo>
                      <a:cubicBezTo>
                        <a:pt x="4739" y="4146"/>
                        <a:pt x="4287" y="4647"/>
                        <a:pt x="3846" y="5194"/>
                      </a:cubicBezTo>
                      <a:cubicBezTo>
                        <a:pt x="3632" y="5468"/>
                        <a:pt x="3406" y="5754"/>
                        <a:pt x="3203" y="6028"/>
                      </a:cubicBezTo>
                      <a:cubicBezTo>
                        <a:pt x="2989" y="6313"/>
                        <a:pt x="2787" y="6611"/>
                        <a:pt x="2572" y="6909"/>
                      </a:cubicBezTo>
                      <a:cubicBezTo>
                        <a:pt x="2370" y="7206"/>
                        <a:pt x="2156" y="7516"/>
                        <a:pt x="1965" y="7814"/>
                      </a:cubicBezTo>
                      <a:cubicBezTo>
                        <a:pt x="1775" y="8135"/>
                        <a:pt x="1584" y="8433"/>
                        <a:pt x="1406" y="8742"/>
                      </a:cubicBezTo>
                      <a:cubicBezTo>
                        <a:pt x="1286" y="8945"/>
                        <a:pt x="1167" y="9147"/>
                        <a:pt x="1060" y="9338"/>
                      </a:cubicBezTo>
                      <a:cubicBezTo>
                        <a:pt x="953" y="9528"/>
                        <a:pt x="846" y="9719"/>
                        <a:pt x="763" y="9921"/>
                      </a:cubicBezTo>
                      <a:cubicBezTo>
                        <a:pt x="667" y="10111"/>
                        <a:pt x="584" y="10314"/>
                        <a:pt x="524" y="10516"/>
                      </a:cubicBezTo>
                      <a:cubicBezTo>
                        <a:pt x="465" y="10707"/>
                        <a:pt x="405" y="10909"/>
                        <a:pt x="358" y="11112"/>
                      </a:cubicBezTo>
                      <a:cubicBezTo>
                        <a:pt x="310" y="11302"/>
                        <a:pt x="286" y="11505"/>
                        <a:pt x="251" y="11707"/>
                      </a:cubicBezTo>
                      <a:cubicBezTo>
                        <a:pt x="239" y="11897"/>
                        <a:pt x="215" y="12100"/>
                        <a:pt x="191" y="12302"/>
                      </a:cubicBezTo>
                      <a:cubicBezTo>
                        <a:pt x="179" y="12505"/>
                        <a:pt x="167" y="12695"/>
                        <a:pt x="167" y="12898"/>
                      </a:cubicBezTo>
                      <a:cubicBezTo>
                        <a:pt x="167" y="13088"/>
                        <a:pt x="155" y="13279"/>
                        <a:pt x="155" y="13469"/>
                      </a:cubicBezTo>
                      <a:cubicBezTo>
                        <a:pt x="155" y="13671"/>
                        <a:pt x="155" y="13862"/>
                        <a:pt x="132" y="14052"/>
                      </a:cubicBezTo>
                      <a:cubicBezTo>
                        <a:pt x="132" y="14243"/>
                        <a:pt x="120" y="14422"/>
                        <a:pt x="108" y="14624"/>
                      </a:cubicBezTo>
                      <a:cubicBezTo>
                        <a:pt x="96" y="14803"/>
                        <a:pt x="72" y="14993"/>
                        <a:pt x="60" y="15172"/>
                      </a:cubicBezTo>
                      <a:cubicBezTo>
                        <a:pt x="36" y="15350"/>
                        <a:pt x="36" y="15541"/>
                        <a:pt x="13" y="15719"/>
                      </a:cubicBezTo>
                      <a:cubicBezTo>
                        <a:pt x="1" y="15910"/>
                        <a:pt x="1" y="16088"/>
                        <a:pt x="1" y="16267"/>
                      </a:cubicBezTo>
                      <a:cubicBezTo>
                        <a:pt x="1" y="16648"/>
                        <a:pt x="36" y="17005"/>
                        <a:pt x="96" y="17339"/>
                      </a:cubicBezTo>
                      <a:cubicBezTo>
                        <a:pt x="155" y="17696"/>
                        <a:pt x="751" y="17993"/>
                        <a:pt x="1406" y="17993"/>
                      </a:cubicBezTo>
                      <a:lnTo>
                        <a:pt x="2799" y="17993"/>
                      </a:lnTo>
                      <a:cubicBezTo>
                        <a:pt x="3465" y="17993"/>
                        <a:pt x="3942" y="17720"/>
                        <a:pt x="3906" y="17362"/>
                      </a:cubicBezTo>
                      <a:cubicBezTo>
                        <a:pt x="3870" y="17148"/>
                        <a:pt x="3846" y="16922"/>
                        <a:pt x="3811" y="16708"/>
                      </a:cubicBezTo>
                      <a:cubicBezTo>
                        <a:pt x="3787" y="16493"/>
                        <a:pt x="3751" y="16255"/>
                        <a:pt x="3739" y="16053"/>
                      </a:cubicBezTo>
                      <a:cubicBezTo>
                        <a:pt x="3727" y="15838"/>
                        <a:pt x="3692" y="15600"/>
                        <a:pt x="3680" y="15398"/>
                      </a:cubicBezTo>
                      <a:cubicBezTo>
                        <a:pt x="3668" y="15184"/>
                        <a:pt x="3644" y="14957"/>
                        <a:pt x="3632" y="14743"/>
                      </a:cubicBezTo>
                      <a:cubicBezTo>
                        <a:pt x="3620" y="14517"/>
                        <a:pt x="3608" y="14291"/>
                        <a:pt x="3608" y="14064"/>
                      </a:cubicBezTo>
                      <a:lnTo>
                        <a:pt x="3608" y="13398"/>
                      </a:lnTo>
                      <a:cubicBezTo>
                        <a:pt x="3608" y="13171"/>
                        <a:pt x="3620" y="12957"/>
                        <a:pt x="3632" y="12731"/>
                      </a:cubicBezTo>
                      <a:cubicBezTo>
                        <a:pt x="3644" y="12505"/>
                        <a:pt x="3668" y="12278"/>
                        <a:pt x="3703" y="12064"/>
                      </a:cubicBezTo>
                      <a:cubicBezTo>
                        <a:pt x="3751" y="11838"/>
                        <a:pt x="3799" y="11612"/>
                        <a:pt x="3858" y="11385"/>
                      </a:cubicBezTo>
                      <a:cubicBezTo>
                        <a:pt x="3918" y="11171"/>
                        <a:pt x="3989" y="10957"/>
                        <a:pt x="4061" y="10731"/>
                      </a:cubicBezTo>
                      <a:cubicBezTo>
                        <a:pt x="4299" y="10123"/>
                        <a:pt x="4596" y="9528"/>
                        <a:pt x="4942" y="8945"/>
                      </a:cubicBezTo>
                      <a:cubicBezTo>
                        <a:pt x="5287" y="8373"/>
                        <a:pt x="5692" y="7802"/>
                        <a:pt x="6109" y="7254"/>
                      </a:cubicBezTo>
                      <a:cubicBezTo>
                        <a:pt x="6525" y="6706"/>
                        <a:pt x="6954" y="6182"/>
                        <a:pt x="7382" y="5706"/>
                      </a:cubicBezTo>
                      <a:cubicBezTo>
                        <a:pt x="7823" y="5230"/>
                        <a:pt x="8264" y="4801"/>
                        <a:pt x="8692" y="4408"/>
                      </a:cubicBezTo>
                      <a:cubicBezTo>
                        <a:pt x="9133" y="4039"/>
                        <a:pt x="9561" y="3694"/>
                        <a:pt x="9978" y="3408"/>
                      </a:cubicBezTo>
                      <a:cubicBezTo>
                        <a:pt x="10395" y="3134"/>
                        <a:pt x="10800" y="2896"/>
                        <a:pt x="11181" y="2694"/>
                      </a:cubicBezTo>
                      <a:cubicBezTo>
                        <a:pt x="11902" y="2344"/>
                        <a:pt x="12581" y="2144"/>
                        <a:pt x="13248" y="2144"/>
                      </a:cubicBezTo>
                      <a:cubicBezTo>
                        <a:pt x="13285" y="2144"/>
                        <a:pt x="13322" y="2145"/>
                        <a:pt x="13359" y="2146"/>
                      </a:cubicBezTo>
                      <a:cubicBezTo>
                        <a:pt x="13967" y="2170"/>
                        <a:pt x="14610" y="2361"/>
                        <a:pt x="15276" y="2682"/>
                      </a:cubicBezTo>
                      <a:cubicBezTo>
                        <a:pt x="15622" y="2849"/>
                        <a:pt x="15955" y="3039"/>
                        <a:pt x="16312" y="3277"/>
                      </a:cubicBezTo>
                      <a:cubicBezTo>
                        <a:pt x="16669" y="3515"/>
                        <a:pt x="17050" y="3789"/>
                        <a:pt x="17419" y="4087"/>
                      </a:cubicBezTo>
                      <a:cubicBezTo>
                        <a:pt x="17920" y="4480"/>
                        <a:pt x="18420" y="4944"/>
                        <a:pt x="18896" y="5456"/>
                      </a:cubicBezTo>
                      <a:cubicBezTo>
                        <a:pt x="19372" y="5956"/>
                        <a:pt x="19813" y="6504"/>
                        <a:pt x="20241" y="7075"/>
                      </a:cubicBezTo>
                      <a:cubicBezTo>
                        <a:pt x="20456" y="7361"/>
                        <a:pt x="20646" y="7659"/>
                        <a:pt x="20837" y="7968"/>
                      </a:cubicBezTo>
                      <a:cubicBezTo>
                        <a:pt x="21039" y="8278"/>
                        <a:pt x="21218" y="8611"/>
                        <a:pt x="21360" y="8933"/>
                      </a:cubicBezTo>
                      <a:cubicBezTo>
                        <a:pt x="21515" y="9266"/>
                        <a:pt x="21658" y="9600"/>
                        <a:pt x="21777" y="9957"/>
                      </a:cubicBezTo>
                      <a:cubicBezTo>
                        <a:pt x="21908" y="10302"/>
                        <a:pt x="22027" y="10659"/>
                        <a:pt x="22134" y="11016"/>
                      </a:cubicBezTo>
                      <a:cubicBezTo>
                        <a:pt x="22241" y="11374"/>
                        <a:pt x="22337" y="11731"/>
                        <a:pt x="22432" y="12076"/>
                      </a:cubicBezTo>
                      <a:cubicBezTo>
                        <a:pt x="22527" y="12421"/>
                        <a:pt x="22611" y="12778"/>
                        <a:pt x="22670" y="13112"/>
                      </a:cubicBezTo>
                      <a:cubicBezTo>
                        <a:pt x="22730" y="13457"/>
                        <a:pt x="22777" y="13802"/>
                        <a:pt x="22801" y="14160"/>
                      </a:cubicBezTo>
                      <a:cubicBezTo>
                        <a:pt x="22837" y="14505"/>
                        <a:pt x="22849" y="14862"/>
                        <a:pt x="22849" y="15219"/>
                      </a:cubicBezTo>
                      <a:cubicBezTo>
                        <a:pt x="22849" y="15576"/>
                        <a:pt x="22837" y="15934"/>
                        <a:pt x="22789" y="16291"/>
                      </a:cubicBezTo>
                      <a:cubicBezTo>
                        <a:pt x="22765" y="16636"/>
                        <a:pt x="22706" y="16993"/>
                        <a:pt x="22622" y="17350"/>
                      </a:cubicBezTo>
                      <a:cubicBezTo>
                        <a:pt x="22551" y="17708"/>
                        <a:pt x="23015" y="17982"/>
                        <a:pt x="23682" y="17982"/>
                      </a:cubicBezTo>
                      <a:lnTo>
                        <a:pt x="25087" y="17982"/>
                      </a:lnTo>
                      <a:cubicBezTo>
                        <a:pt x="25742" y="17982"/>
                        <a:pt x="26349" y="17684"/>
                        <a:pt x="26409" y="17303"/>
                      </a:cubicBezTo>
                      <a:cubicBezTo>
                        <a:pt x="26528" y="16719"/>
                        <a:pt x="26599" y="16112"/>
                        <a:pt x="26635" y="15493"/>
                      </a:cubicBezTo>
                      <a:cubicBezTo>
                        <a:pt x="26647" y="15195"/>
                        <a:pt x="26635" y="14886"/>
                        <a:pt x="26599" y="14576"/>
                      </a:cubicBezTo>
                      <a:cubicBezTo>
                        <a:pt x="26575" y="14267"/>
                        <a:pt x="26504" y="13945"/>
                        <a:pt x="26456" y="13636"/>
                      </a:cubicBezTo>
                      <a:cubicBezTo>
                        <a:pt x="26373" y="13326"/>
                        <a:pt x="26302" y="12993"/>
                        <a:pt x="26206" y="12683"/>
                      </a:cubicBezTo>
                      <a:cubicBezTo>
                        <a:pt x="26123" y="12374"/>
                        <a:pt x="26040" y="12040"/>
                        <a:pt x="25932" y="11707"/>
                      </a:cubicBezTo>
                      <a:cubicBezTo>
                        <a:pt x="25825" y="11362"/>
                        <a:pt x="25718" y="11016"/>
                        <a:pt x="25611" y="10659"/>
                      </a:cubicBezTo>
                      <a:cubicBezTo>
                        <a:pt x="25516" y="10302"/>
                        <a:pt x="25397" y="9945"/>
                        <a:pt x="25278" y="9588"/>
                      </a:cubicBezTo>
                      <a:cubicBezTo>
                        <a:pt x="25159" y="9230"/>
                        <a:pt x="25016" y="8873"/>
                        <a:pt x="24885" y="8516"/>
                      </a:cubicBezTo>
                      <a:cubicBezTo>
                        <a:pt x="24754" y="8159"/>
                        <a:pt x="24599" y="7814"/>
                        <a:pt x="24444" y="7492"/>
                      </a:cubicBezTo>
                      <a:cubicBezTo>
                        <a:pt x="24277" y="7159"/>
                        <a:pt x="24099" y="6837"/>
                        <a:pt x="23908" y="6528"/>
                      </a:cubicBezTo>
                      <a:cubicBezTo>
                        <a:pt x="23706" y="6206"/>
                        <a:pt x="23492" y="5909"/>
                        <a:pt x="23265" y="5611"/>
                      </a:cubicBezTo>
                      <a:cubicBezTo>
                        <a:pt x="22789" y="5016"/>
                        <a:pt x="22277" y="4468"/>
                        <a:pt x="21730" y="3968"/>
                      </a:cubicBezTo>
                      <a:cubicBezTo>
                        <a:pt x="21289" y="3551"/>
                        <a:pt x="20813" y="3158"/>
                        <a:pt x="20336" y="2801"/>
                      </a:cubicBezTo>
                      <a:cubicBezTo>
                        <a:pt x="19860" y="2444"/>
                        <a:pt x="19384" y="2122"/>
                        <a:pt x="18908" y="1837"/>
                      </a:cubicBezTo>
                      <a:cubicBezTo>
                        <a:pt x="18431" y="1551"/>
                        <a:pt x="17955" y="1289"/>
                        <a:pt x="17455" y="1063"/>
                      </a:cubicBezTo>
                      <a:cubicBezTo>
                        <a:pt x="16979" y="837"/>
                        <a:pt x="16479" y="646"/>
                        <a:pt x="15991" y="479"/>
                      </a:cubicBezTo>
                      <a:cubicBezTo>
                        <a:pt x="15050" y="177"/>
                        <a:pt x="14099" y="1"/>
                        <a:pt x="131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5905011" y="90616"/>
                  <a:ext cx="832283" cy="218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0" extrusionOk="0">
                      <a:moveTo>
                        <a:pt x="12100" y="0"/>
                      </a:moveTo>
                      <a:cubicBezTo>
                        <a:pt x="11856" y="0"/>
                        <a:pt x="11619" y="23"/>
                        <a:pt x="11383" y="63"/>
                      </a:cubicBezTo>
                      <a:cubicBezTo>
                        <a:pt x="11109" y="122"/>
                        <a:pt x="10823" y="194"/>
                        <a:pt x="10549" y="313"/>
                      </a:cubicBezTo>
                      <a:cubicBezTo>
                        <a:pt x="10287" y="420"/>
                        <a:pt x="10037" y="563"/>
                        <a:pt x="9775" y="729"/>
                      </a:cubicBezTo>
                      <a:cubicBezTo>
                        <a:pt x="9537" y="896"/>
                        <a:pt x="9299" y="1087"/>
                        <a:pt x="9097" y="1289"/>
                      </a:cubicBezTo>
                      <a:cubicBezTo>
                        <a:pt x="8882" y="1503"/>
                        <a:pt x="8692" y="1742"/>
                        <a:pt x="8525" y="1992"/>
                      </a:cubicBezTo>
                      <a:cubicBezTo>
                        <a:pt x="8358" y="2253"/>
                        <a:pt x="8227" y="2527"/>
                        <a:pt x="8132" y="2825"/>
                      </a:cubicBezTo>
                      <a:cubicBezTo>
                        <a:pt x="7846" y="2444"/>
                        <a:pt x="7537" y="2146"/>
                        <a:pt x="7192" y="1968"/>
                      </a:cubicBezTo>
                      <a:cubicBezTo>
                        <a:pt x="6895" y="1814"/>
                        <a:pt x="6580" y="1722"/>
                        <a:pt x="6240" y="1722"/>
                      </a:cubicBezTo>
                      <a:cubicBezTo>
                        <a:pt x="6185" y="1722"/>
                        <a:pt x="6129" y="1725"/>
                        <a:pt x="6072" y="1730"/>
                      </a:cubicBezTo>
                      <a:cubicBezTo>
                        <a:pt x="5763" y="1753"/>
                        <a:pt x="5453" y="1849"/>
                        <a:pt x="5168" y="2015"/>
                      </a:cubicBezTo>
                      <a:cubicBezTo>
                        <a:pt x="4882" y="2158"/>
                        <a:pt x="4608" y="2373"/>
                        <a:pt x="4394" y="2623"/>
                      </a:cubicBezTo>
                      <a:cubicBezTo>
                        <a:pt x="4167" y="2873"/>
                        <a:pt x="3965" y="3170"/>
                        <a:pt x="3810" y="3516"/>
                      </a:cubicBezTo>
                      <a:cubicBezTo>
                        <a:pt x="3667" y="3861"/>
                        <a:pt x="3548" y="4230"/>
                        <a:pt x="3489" y="4647"/>
                      </a:cubicBezTo>
                      <a:cubicBezTo>
                        <a:pt x="3310" y="4409"/>
                        <a:pt x="3084" y="4194"/>
                        <a:pt x="2810" y="4051"/>
                      </a:cubicBezTo>
                      <a:cubicBezTo>
                        <a:pt x="2560" y="3897"/>
                        <a:pt x="2262" y="3813"/>
                        <a:pt x="1941" y="3801"/>
                      </a:cubicBezTo>
                      <a:cubicBezTo>
                        <a:pt x="1899" y="3798"/>
                        <a:pt x="1857" y="3797"/>
                        <a:pt x="1816" y="3797"/>
                      </a:cubicBezTo>
                      <a:cubicBezTo>
                        <a:pt x="1342" y="3797"/>
                        <a:pt x="912" y="3984"/>
                        <a:pt x="584" y="4301"/>
                      </a:cubicBezTo>
                      <a:cubicBezTo>
                        <a:pt x="226" y="4647"/>
                        <a:pt x="0" y="5135"/>
                        <a:pt x="0" y="5718"/>
                      </a:cubicBezTo>
                      <a:lnTo>
                        <a:pt x="572" y="5718"/>
                      </a:lnTo>
                      <a:cubicBezTo>
                        <a:pt x="905" y="5718"/>
                        <a:pt x="1358" y="5730"/>
                        <a:pt x="1786" y="5730"/>
                      </a:cubicBezTo>
                      <a:cubicBezTo>
                        <a:pt x="2215" y="5730"/>
                        <a:pt x="2632" y="5742"/>
                        <a:pt x="2953" y="5742"/>
                      </a:cubicBezTo>
                      <a:cubicBezTo>
                        <a:pt x="3263" y="5742"/>
                        <a:pt x="3453" y="5754"/>
                        <a:pt x="3453" y="5754"/>
                      </a:cubicBezTo>
                      <a:lnTo>
                        <a:pt x="3929" y="5778"/>
                      </a:lnTo>
                      <a:cubicBezTo>
                        <a:pt x="3929" y="5778"/>
                        <a:pt x="4477" y="5790"/>
                        <a:pt x="5144" y="5790"/>
                      </a:cubicBezTo>
                      <a:cubicBezTo>
                        <a:pt x="5489" y="5790"/>
                        <a:pt x="5834" y="5754"/>
                        <a:pt x="6144" y="5742"/>
                      </a:cubicBezTo>
                      <a:cubicBezTo>
                        <a:pt x="6477" y="5730"/>
                        <a:pt x="6775" y="5718"/>
                        <a:pt x="7037" y="5694"/>
                      </a:cubicBezTo>
                      <a:cubicBezTo>
                        <a:pt x="7561" y="5682"/>
                        <a:pt x="7942" y="5671"/>
                        <a:pt x="7942" y="5671"/>
                      </a:cubicBezTo>
                      <a:cubicBezTo>
                        <a:pt x="7942" y="5671"/>
                        <a:pt x="8239" y="5659"/>
                        <a:pt x="8537" y="5659"/>
                      </a:cubicBezTo>
                      <a:cubicBezTo>
                        <a:pt x="8858" y="5635"/>
                        <a:pt x="9168" y="5635"/>
                        <a:pt x="9168" y="5635"/>
                      </a:cubicBezTo>
                      <a:lnTo>
                        <a:pt x="12764" y="5635"/>
                      </a:lnTo>
                      <a:cubicBezTo>
                        <a:pt x="13121" y="5635"/>
                        <a:pt x="13466" y="5635"/>
                        <a:pt x="13764" y="5623"/>
                      </a:cubicBezTo>
                      <a:cubicBezTo>
                        <a:pt x="14371" y="5599"/>
                        <a:pt x="14812" y="5575"/>
                        <a:pt x="14812" y="5575"/>
                      </a:cubicBezTo>
                      <a:cubicBezTo>
                        <a:pt x="14812" y="5575"/>
                        <a:pt x="15324" y="5563"/>
                        <a:pt x="15836" y="5563"/>
                      </a:cubicBezTo>
                      <a:cubicBezTo>
                        <a:pt x="16359" y="5563"/>
                        <a:pt x="16859" y="5575"/>
                        <a:pt x="16859" y="5575"/>
                      </a:cubicBezTo>
                      <a:cubicBezTo>
                        <a:pt x="16859" y="5575"/>
                        <a:pt x="17514" y="5611"/>
                        <a:pt x="18122" y="5659"/>
                      </a:cubicBezTo>
                      <a:cubicBezTo>
                        <a:pt x="18717" y="5682"/>
                        <a:pt x="19288" y="5694"/>
                        <a:pt x="19288" y="5694"/>
                      </a:cubicBezTo>
                      <a:lnTo>
                        <a:pt x="22074" y="5694"/>
                      </a:lnTo>
                      <a:cubicBezTo>
                        <a:pt x="22039" y="5123"/>
                        <a:pt x="21860" y="4611"/>
                        <a:pt x="21574" y="4230"/>
                      </a:cubicBezTo>
                      <a:cubicBezTo>
                        <a:pt x="21372" y="3861"/>
                        <a:pt x="20991" y="3635"/>
                        <a:pt x="20586" y="3635"/>
                      </a:cubicBezTo>
                      <a:cubicBezTo>
                        <a:pt x="20241" y="3635"/>
                        <a:pt x="19943" y="3801"/>
                        <a:pt x="19717" y="4063"/>
                      </a:cubicBezTo>
                      <a:cubicBezTo>
                        <a:pt x="19455" y="3575"/>
                        <a:pt x="19098" y="3170"/>
                        <a:pt x="18705" y="2885"/>
                      </a:cubicBezTo>
                      <a:cubicBezTo>
                        <a:pt x="18324" y="2623"/>
                        <a:pt x="17895" y="2468"/>
                        <a:pt x="17419" y="2468"/>
                      </a:cubicBezTo>
                      <a:cubicBezTo>
                        <a:pt x="16943" y="2468"/>
                        <a:pt x="16478" y="2623"/>
                        <a:pt x="16086" y="2885"/>
                      </a:cubicBezTo>
                      <a:cubicBezTo>
                        <a:pt x="15967" y="2611"/>
                        <a:pt x="15847" y="2337"/>
                        <a:pt x="15705" y="2087"/>
                      </a:cubicBezTo>
                      <a:cubicBezTo>
                        <a:pt x="15574" y="1837"/>
                        <a:pt x="15407" y="1611"/>
                        <a:pt x="15228" y="1396"/>
                      </a:cubicBezTo>
                      <a:cubicBezTo>
                        <a:pt x="15050" y="1194"/>
                        <a:pt x="14859" y="991"/>
                        <a:pt x="14633" y="837"/>
                      </a:cubicBezTo>
                      <a:cubicBezTo>
                        <a:pt x="14419" y="670"/>
                        <a:pt x="14181" y="527"/>
                        <a:pt x="13931" y="408"/>
                      </a:cubicBezTo>
                      <a:cubicBezTo>
                        <a:pt x="13681" y="289"/>
                        <a:pt x="13407" y="182"/>
                        <a:pt x="13133" y="122"/>
                      </a:cubicBezTo>
                      <a:cubicBezTo>
                        <a:pt x="12847" y="51"/>
                        <a:pt x="12549" y="3"/>
                        <a:pt x="12252" y="3"/>
                      </a:cubicBezTo>
                      <a:cubicBezTo>
                        <a:pt x="12201" y="1"/>
                        <a:pt x="12150" y="0"/>
                        <a:pt x="121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5927445" y="3343893"/>
                  <a:ext cx="1406869" cy="36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15" h="9758" extrusionOk="0">
                      <a:moveTo>
                        <a:pt x="20481" y="1"/>
                      </a:moveTo>
                      <a:cubicBezTo>
                        <a:pt x="20034" y="1"/>
                        <a:pt x="19597" y="47"/>
                        <a:pt x="19170" y="122"/>
                      </a:cubicBezTo>
                      <a:cubicBezTo>
                        <a:pt x="18693" y="217"/>
                        <a:pt x="18229" y="348"/>
                        <a:pt x="17777" y="538"/>
                      </a:cubicBezTo>
                      <a:cubicBezTo>
                        <a:pt x="17324" y="741"/>
                        <a:pt x="16884" y="955"/>
                        <a:pt x="16479" y="1241"/>
                      </a:cubicBezTo>
                      <a:cubicBezTo>
                        <a:pt x="16074" y="1527"/>
                        <a:pt x="15693" y="1836"/>
                        <a:pt x="15336" y="2193"/>
                      </a:cubicBezTo>
                      <a:cubicBezTo>
                        <a:pt x="14979" y="2551"/>
                        <a:pt x="14657" y="2955"/>
                        <a:pt x="14383" y="3384"/>
                      </a:cubicBezTo>
                      <a:cubicBezTo>
                        <a:pt x="14098" y="3813"/>
                        <a:pt x="13871" y="4289"/>
                        <a:pt x="13693" y="4789"/>
                      </a:cubicBezTo>
                      <a:cubicBezTo>
                        <a:pt x="13216" y="4134"/>
                        <a:pt x="12681" y="3634"/>
                        <a:pt x="12097" y="3324"/>
                      </a:cubicBezTo>
                      <a:cubicBezTo>
                        <a:pt x="11616" y="3064"/>
                        <a:pt x="11091" y="2929"/>
                        <a:pt x="10539" y="2929"/>
                      </a:cubicBezTo>
                      <a:cubicBezTo>
                        <a:pt x="10437" y="2929"/>
                        <a:pt x="10333" y="2934"/>
                        <a:pt x="10228" y="2943"/>
                      </a:cubicBezTo>
                      <a:cubicBezTo>
                        <a:pt x="9692" y="2979"/>
                        <a:pt x="9168" y="3146"/>
                        <a:pt x="8692" y="3396"/>
                      </a:cubicBezTo>
                      <a:cubicBezTo>
                        <a:pt x="8216" y="3658"/>
                        <a:pt x="7775" y="4015"/>
                        <a:pt x="7382" y="4444"/>
                      </a:cubicBezTo>
                      <a:cubicBezTo>
                        <a:pt x="6990" y="4872"/>
                        <a:pt x="6668" y="5384"/>
                        <a:pt x="6394" y="5944"/>
                      </a:cubicBezTo>
                      <a:cubicBezTo>
                        <a:pt x="6132" y="6527"/>
                        <a:pt x="5954" y="7170"/>
                        <a:pt x="5858" y="7849"/>
                      </a:cubicBezTo>
                      <a:cubicBezTo>
                        <a:pt x="5561" y="7432"/>
                        <a:pt x="5180" y="7087"/>
                        <a:pt x="4727" y="6837"/>
                      </a:cubicBezTo>
                      <a:cubicBezTo>
                        <a:pt x="4299" y="6587"/>
                        <a:pt x="3799" y="6432"/>
                        <a:pt x="3263" y="6408"/>
                      </a:cubicBezTo>
                      <a:cubicBezTo>
                        <a:pt x="3204" y="6405"/>
                        <a:pt x="3145" y="6403"/>
                        <a:pt x="3086" y="6403"/>
                      </a:cubicBezTo>
                      <a:cubicBezTo>
                        <a:pt x="2274" y="6403"/>
                        <a:pt x="1532" y="6709"/>
                        <a:pt x="977" y="7254"/>
                      </a:cubicBezTo>
                      <a:cubicBezTo>
                        <a:pt x="382" y="7837"/>
                        <a:pt x="12" y="8670"/>
                        <a:pt x="1" y="9623"/>
                      </a:cubicBezTo>
                      <a:cubicBezTo>
                        <a:pt x="1" y="9623"/>
                        <a:pt x="382" y="9623"/>
                        <a:pt x="953" y="9635"/>
                      </a:cubicBezTo>
                      <a:cubicBezTo>
                        <a:pt x="1513" y="9635"/>
                        <a:pt x="2275" y="9647"/>
                        <a:pt x="3025" y="9670"/>
                      </a:cubicBezTo>
                      <a:cubicBezTo>
                        <a:pt x="3751" y="9682"/>
                        <a:pt x="4453" y="9682"/>
                        <a:pt x="4989" y="9694"/>
                      </a:cubicBezTo>
                      <a:cubicBezTo>
                        <a:pt x="5501" y="9706"/>
                        <a:pt x="5847" y="9706"/>
                        <a:pt x="5847" y="9706"/>
                      </a:cubicBezTo>
                      <a:lnTo>
                        <a:pt x="6656" y="9742"/>
                      </a:lnTo>
                      <a:cubicBezTo>
                        <a:pt x="6656" y="9742"/>
                        <a:pt x="7250" y="9757"/>
                        <a:pt x="8067" y="9757"/>
                      </a:cubicBezTo>
                      <a:cubicBezTo>
                        <a:pt x="8272" y="9757"/>
                        <a:pt x="8490" y="9756"/>
                        <a:pt x="8716" y="9754"/>
                      </a:cubicBezTo>
                      <a:cubicBezTo>
                        <a:pt x="9287" y="9742"/>
                        <a:pt x="9871" y="9706"/>
                        <a:pt x="10419" y="9682"/>
                      </a:cubicBezTo>
                      <a:cubicBezTo>
                        <a:pt x="10966" y="9647"/>
                        <a:pt x="11478" y="9623"/>
                        <a:pt x="11919" y="9611"/>
                      </a:cubicBezTo>
                      <a:cubicBezTo>
                        <a:pt x="12812" y="9575"/>
                        <a:pt x="13467" y="9551"/>
                        <a:pt x="13467" y="9551"/>
                      </a:cubicBezTo>
                      <a:lnTo>
                        <a:pt x="14479" y="9516"/>
                      </a:lnTo>
                      <a:cubicBezTo>
                        <a:pt x="15002" y="9504"/>
                        <a:pt x="15538" y="9492"/>
                        <a:pt x="15538" y="9492"/>
                      </a:cubicBezTo>
                      <a:cubicBezTo>
                        <a:pt x="15538" y="9492"/>
                        <a:pt x="15764" y="9492"/>
                        <a:pt x="16145" y="9468"/>
                      </a:cubicBezTo>
                      <a:cubicBezTo>
                        <a:pt x="16538" y="9468"/>
                        <a:pt x="17086" y="9456"/>
                        <a:pt x="17729" y="9456"/>
                      </a:cubicBezTo>
                      <a:lnTo>
                        <a:pt x="19872" y="9456"/>
                      </a:lnTo>
                      <a:cubicBezTo>
                        <a:pt x="20444" y="9456"/>
                        <a:pt x="21039" y="9456"/>
                        <a:pt x="21634" y="9468"/>
                      </a:cubicBezTo>
                      <a:cubicBezTo>
                        <a:pt x="22230" y="9468"/>
                        <a:pt x="22813" y="9468"/>
                        <a:pt x="23325" y="9456"/>
                      </a:cubicBezTo>
                      <a:cubicBezTo>
                        <a:pt x="24361" y="9409"/>
                        <a:pt x="25063" y="9385"/>
                        <a:pt x="25063" y="9385"/>
                      </a:cubicBezTo>
                      <a:cubicBezTo>
                        <a:pt x="25063" y="9385"/>
                        <a:pt x="25920" y="9373"/>
                        <a:pt x="26802" y="9373"/>
                      </a:cubicBezTo>
                      <a:cubicBezTo>
                        <a:pt x="27683" y="9373"/>
                        <a:pt x="28540" y="9397"/>
                        <a:pt x="28540" y="9397"/>
                      </a:cubicBezTo>
                      <a:cubicBezTo>
                        <a:pt x="28540" y="9397"/>
                        <a:pt x="29647" y="9456"/>
                        <a:pt x="30683" y="9528"/>
                      </a:cubicBezTo>
                      <a:cubicBezTo>
                        <a:pt x="31683" y="9587"/>
                        <a:pt x="32636" y="9611"/>
                        <a:pt x="32636" y="9611"/>
                      </a:cubicBezTo>
                      <a:lnTo>
                        <a:pt x="34160" y="9623"/>
                      </a:lnTo>
                      <a:lnTo>
                        <a:pt x="37315" y="9623"/>
                      </a:lnTo>
                      <a:cubicBezTo>
                        <a:pt x="37267" y="8658"/>
                        <a:pt x="36958" y="7777"/>
                        <a:pt x="36493" y="7146"/>
                      </a:cubicBezTo>
                      <a:cubicBezTo>
                        <a:pt x="36029" y="6551"/>
                        <a:pt x="35398" y="6170"/>
                        <a:pt x="34707" y="6158"/>
                      </a:cubicBezTo>
                      <a:cubicBezTo>
                        <a:pt x="34124" y="6158"/>
                        <a:pt x="33624" y="6420"/>
                        <a:pt x="33255" y="6873"/>
                      </a:cubicBezTo>
                      <a:cubicBezTo>
                        <a:pt x="32790" y="6051"/>
                        <a:pt x="32207" y="5360"/>
                        <a:pt x="31540" y="4884"/>
                      </a:cubicBezTo>
                      <a:cubicBezTo>
                        <a:pt x="30885" y="4432"/>
                        <a:pt x="30135" y="4170"/>
                        <a:pt x="29361" y="4170"/>
                      </a:cubicBezTo>
                      <a:cubicBezTo>
                        <a:pt x="28564" y="4170"/>
                        <a:pt x="27790" y="4432"/>
                        <a:pt x="27123" y="4884"/>
                      </a:cubicBezTo>
                      <a:cubicBezTo>
                        <a:pt x="26921" y="4396"/>
                        <a:pt x="26694" y="3955"/>
                        <a:pt x="26468" y="3539"/>
                      </a:cubicBezTo>
                      <a:cubicBezTo>
                        <a:pt x="26230" y="3122"/>
                        <a:pt x="25956" y="2729"/>
                        <a:pt x="25659" y="2372"/>
                      </a:cubicBezTo>
                      <a:cubicBezTo>
                        <a:pt x="25361" y="2015"/>
                        <a:pt x="25016" y="1705"/>
                        <a:pt x="24658" y="1431"/>
                      </a:cubicBezTo>
                      <a:cubicBezTo>
                        <a:pt x="24301" y="1158"/>
                        <a:pt x="23908" y="919"/>
                        <a:pt x="23468" y="705"/>
                      </a:cubicBezTo>
                      <a:cubicBezTo>
                        <a:pt x="23051" y="503"/>
                        <a:pt x="22599" y="336"/>
                        <a:pt x="22122" y="217"/>
                      </a:cubicBezTo>
                      <a:cubicBezTo>
                        <a:pt x="21646" y="98"/>
                        <a:pt x="21134" y="26"/>
                        <a:pt x="20634" y="3"/>
                      </a:cubicBezTo>
                      <a:cubicBezTo>
                        <a:pt x="20583" y="1"/>
                        <a:pt x="20532" y="1"/>
                        <a:pt x="204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4602266" y="898157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rgbClr val="98CB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5475375" y="1836983"/>
                  <a:ext cx="993008" cy="232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6168" extrusionOk="0">
                      <a:moveTo>
                        <a:pt x="15134" y="0"/>
                      </a:moveTo>
                      <a:cubicBezTo>
                        <a:pt x="14789" y="0"/>
                        <a:pt x="14336" y="12"/>
                        <a:pt x="13836" y="12"/>
                      </a:cubicBezTo>
                      <a:cubicBezTo>
                        <a:pt x="13586" y="12"/>
                        <a:pt x="13324" y="24"/>
                        <a:pt x="13074" y="24"/>
                      </a:cubicBezTo>
                      <a:cubicBezTo>
                        <a:pt x="12824" y="36"/>
                        <a:pt x="12574" y="36"/>
                        <a:pt x="12336" y="36"/>
                      </a:cubicBezTo>
                      <a:cubicBezTo>
                        <a:pt x="12098" y="36"/>
                        <a:pt x="11860" y="60"/>
                        <a:pt x="11633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1" y="36"/>
                        <a:pt x="8740" y="36"/>
                      </a:cubicBezTo>
                      <a:cubicBezTo>
                        <a:pt x="8312" y="24"/>
                        <a:pt x="7895" y="24"/>
                        <a:pt x="7895" y="24"/>
                      </a:cubicBezTo>
                      <a:cubicBezTo>
                        <a:pt x="7895" y="24"/>
                        <a:pt x="7710" y="19"/>
                        <a:pt x="7466" y="19"/>
                      </a:cubicBezTo>
                      <a:cubicBezTo>
                        <a:pt x="7344" y="19"/>
                        <a:pt x="7208" y="20"/>
                        <a:pt x="7073" y="24"/>
                      </a:cubicBezTo>
                      <a:cubicBezTo>
                        <a:pt x="6680" y="24"/>
                        <a:pt x="6264" y="36"/>
                        <a:pt x="6264" y="36"/>
                      </a:cubicBezTo>
                      <a:cubicBezTo>
                        <a:pt x="6264" y="36"/>
                        <a:pt x="5906" y="60"/>
                        <a:pt x="5525" y="72"/>
                      </a:cubicBezTo>
                      <a:cubicBezTo>
                        <a:pt x="5156" y="84"/>
                        <a:pt x="4787" y="84"/>
                        <a:pt x="4787" y="84"/>
                      </a:cubicBezTo>
                      <a:cubicBezTo>
                        <a:pt x="4787" y="84"/>
                        <a:pt x="4204" y="84"/>
                        <a:pt x="3430" y="72"/>
                      </a:cubicBezTo>
                      <a:cubicBezTo>
                        <a:pt x="3049" y="72"/>
                        <a:pt x="2632" y="84"/>
                        <a:pt x="2239" y="84"/>
                      </a:cubicBezTo>
                      <a:cubicBezTo>
                        <a:pt x="1858" y="96"/>
                        <a:pt x="1465" y="119"/>
                        <a:pt x="1144" y="143"/>
                      </a:cubicBezTo>
                      <a:cubicBezTo>
                        <a:pt x="489" y="191"/>
                        <a:pt x="1" y="239"/>
                        <a:pt x="1" y="239"/>
                      </a:cubicBezTo>
                      <a:cubicBezTo>
                        <a:pt x="1" y="560"/>
                        <a:pt x="13" y="870"/>
                        <a:pt x="72" y="1203"/>
                      </a:cubicBezTo>
                      <a:cubicBezTo>
                        <a:pt x="120" y="1513"/>
                        <a:pt x="191" y="1822"/>
                        <a:pt x="299" y="2144"/>
                      </a:cubicBezTo>
                      <a:cubicBezTo>
                        <a:pt x="394" y="2453"/>
                        <a:pt x="549" y="2751"/>
                        <a:pt x="727" y="3013"/>
                      </a:cubicBezTo>
                      <a:cubicBezTo>
                        <a:pt x="918" y="3287"/>
                        <a:pt x="1144" y="3525"/>
                        <a:pt x="1394" y="3715"/>
                      </a:cubicBezTo>
                      <a:cubicBezTo>
                        <a:pt x="1644" y="3906"/>
                        <a:pt x="1918" y="4072"/>
                        <a:pt x="2216" y="4180"/>
                      </a:cubicBezTo>
                      <a:cubicBezTo>
                        <a:pt x="2466" y="4287"/>
                        <a:pt x="2775" y="4346"/>
                        <a:pt x="3073" y="4358"/>
                      </a:cubicBezTo>
                      <a:cubicBezTo>
                        <a:pt x="3120" y="4360"/>
                        <a:pt x="3168" y="4361"/>
                        <a:pt x="3216" y="4361"/>
                      </a:cubicBezTo>
                      <a:cubicBezTo>
                        <a:pt x="3453" y="4361"/>
                        <a:pt x="3688" y="4336"/>
                        <a:pt x="3906" y="4287"/>
                      </a:cubicBezTo>
                      <a:cubicBezTo>
                        <a:pt x="4180" y="4227"/>
                        <a:pt x="4430" y="4120"/>
                        <a:pt x="4668" y="3977"/>
                      </a:cubicBezTo>
                      <a:cubicBezTo>
                        <a:pt x="4906" y="3834"/>
                        <a:pt x="5133" y="3656"/>
                        <a:pt x="5323" y="3453"/>
                      </a:cubicBezTo>
                      <a:cubicBezTo>
                        <a:pt x="5514" y="3239"/>
                        <a:pt x="5692" y="3001"/>
                        <a:pt x="5859" y="2727"/>
                      </a:cubicBezTo>
                      <a:cubicBezTo>
                        <a:pt x="6049" y="2989"/>
                        <a:pt x="6287" y="3215"/>
                        <a:pt x="6549" y="3382"/>
                      </a:cubicBezTo>
                      <a:cubicBezTo>
                        <a:pt x="6799" y="3537"/>
                        <a:pt x="7073" y="3644"/>
                        <a:pt x="7371" y="3679"/>
                      </a:cubicBezTo>
                      <a:cubicBezTo>
                        <a:pt x="7421" y="3683"/>
                        <a:pt x="7470" y="3685"/>
                        <a:pt x="7520" y="3685"/>
                      </a:cubicBezTo>
                      <a:cubicBezTo>
                        <a:pt x="7934" y="3685"/>
                        <a:pt x="8342" y="3552"/>
                        <a:pt x="8693" y="3287"/>
                      </a:cubicBezTo>
                      <a:cubicBezTo>
                        <a:pt x="8823" y="3632"/>
                        <a:pt x="8990" y="3941"/>
                        <a:pt x="9157" y="4215"/>
                      </a:cubicBezTo>
                      <a:cubicBezTo>
                        <a:pt x="9359" y="4489"/>
                        <a:pt x="9562" y="4727"/>
                        <a:pt x="9800" y="4953"/>
                      </a:cubicBezTo>
                      <a:cubicBezTo>
                        <a:pt x="10038" y="5156"/>
                        <a:pt x="10300" y="5358"/>
                        <a:pt x="10562" y="5525"/>
                      </a:cubicBezTo>
                      <a:cubicBezTo>
                        <a:pt x="10967" y="5763"/>
                        <a:pt x="11371" y="5918"/>
                        <a:pt x="11764" y="6037"/>
                      </a:cubicBezTo>
                      <a:cubicBezTo>
                        <a:pt x="12080" y="6120"/>
                        <a:pt x="12402" y="6168"/>
                        <a:pt x="12720" y="6168"/>
                      </a:cubicBezTo>
                      <a:cubicBezTo>
                        <a:pt x="12811" y="6168"/>
                        <a:pt x="12901" y="6164"/>
                        <a:pt x="12991" y="6156"/>
                      </a:cubicBezTo>
                      <a:cubicBezTo>
                        <a:pt x="13241" y="6144"/>
                        <a:pt x="13491" y="6096"/>
                        <a:pt x="13729" y="6025"/>
                      </a:cubicBezTo>
                      <a:cubicBezTo>
                        <a:pt x="13967" y="5954"/>
                        <a:pt x="14205" y="5846"/>
                        <a:pt x="14431" y="5727"/>
                      </a:cubicBezTo>
                      <a:cubicBezTo>
                        <a:pt x="14658" y="5608"/>
                        <a:pt x="14860" y="5442"/>
                        <a:pt x="15074" y="5263"/>
                      </a:cubicBezTo>
                      <a:cubicBezTo>
                        <a:pt x="15277" y="5084"/>
                        <a:pt x="15467" y="4882"/>
                        <a:pt x="15670" y="4656"/>
                      </a:cubicBezTo>
                      <a:cubicBezTo>
                        <a:pt x="15860" y="4430"/>
                        <a:pt x="16051" y="4168"/>
                        <a:pt x="16229" y="3894"/>
                      </a:cubicBezTo>
                      <a:cubicBezTo>
                        <a:pt x="16408" y="3620"/>
                        <a:pt x="16586" y="3322"/>
                        <a:pt x="16741" y="3001"/>
                      </a:cubicBezTo>
                      <a:cubicBezTo>
                        <a:pt x="17051" y="3418"/>
                        <a:pt x="17420" y="3751"/>
                        <a:pt x="17837" y="3965"/>
                      </a:cubicBezTo>
                      <a:cubicBezTo>
                        <a:pt x="18253" y="4215"/>
                        <a:pt x="18718" y="4346"/>
                        <a:pt x="19194" y="4346"/>
                      </a:cubicBezTo>
                      <a:cubicBezTo>
                        <a:pt x="19491" y="4346"/>
                        <a:pt x="19777" y="4299"/>
                        <a:pt x="20051" y="4191"/>
                      </a:cubicBezTo>
                      <a:cubicBezTo>
                        <a:pt x="20325" y="4108"/>
                        <a:pt x="20599" y="3953"/>
                        <a:pt x="20849" y="3787"/>
                      </a:cubicBezTo>
                      <a:cubicBezTo>
                        <a:pt x="21099" y="3620"/>
                        <a:pt x="21325" y="3406"/>
                        <a:pt x="21539" y="3156"/>
                      </a:cubicBezTo>
                      <a:cubicBezTo>
                        <a:pt x="21754" y="2894"/>
                        <a:pt x="21944" y="2632"/>
                        <a:pt x="22123" y="2322"/>
                      </a:cubicBezTo>
                      <a:cubicBezTo>
                        <a:pt x="22337" y="2584"/>
                        <a:pt x="22575" y="2810"/>
                        <a:pt x="22849" y="2953"/>
                      </a:cubicBezTo>
                      <a:cubicBezTo>
                        <a:pt x="23135" y="3108"/>
                        <a:pt x="23432" y="3191"/>
                        <a:pt x="23766" y="3191"/>
                      </a:cubicBezTo>
                      <a:cubicBezTo>
                        <a:pt x="24099" y="3191"/>
                        <a:pt x="24433" y="3108"/>
                        <a:pt x="24730" y="2929"/>
                      </a:cubicBezTo>
                      <a:cubicBezTo>
                        <a:pt x="25028" y="2763"/>
                        <a:pt x="25290" y="2513"/>
                        <a:pt x="25516" y="2215"/>
                      </a:cubicBezTo>
                      <a:cubicBezTo>
                        <a:pt x="25742" y="1929"/>
                        <a:pt x="25933" y="1584"/>
                        <a:pt x="26064" y="1251"/>
                      </a:cubicBezTo>
                      <a:cubicBezTo>
                        <a:pt x="26207" y="905"/>
                        <a:pt x="26314" y="560"/>
                        <a:pt x="26338" y="191"/>
                      </a:cubicBezTo>
                      <a:cubicBezTo>
                        <a:pt x="26338" y="191"/>
                        <a:pt x="26159" y="179"/>
                        <a:pt x="25873" y="155"/>
                      </a:cubicBezTo>
                      <a:cubicBezTo>
                        <a:pt x="25611" y="143"/>
                        <a:pt x="25218" y="119"/>
                        <a:pt x="24814" y="84"/>
                      </a:cubicBezTo>
                      <a:cubicBezTo>
                        <a:pt x="24421" y="72"/>
                        <a:pt x="23968" y="60"/>
                        <a:pt x="23623" y="36"/>
                      </a:cubicBezTo>
                      <a:cubicBezTo>
                        <a:pt x="23290" y="24"/>
                        <a:pt x="23051" y="24"/>
                        <a:pt x="23051" y="24"/>
                      </a:cubicBezTo>
                      <a:lnTo>
                        <a:pt x="21599" y="12"/>
                      </a:lnTo>
                      <a:lnTo>
                        <a:pt x="19658" y="12"/>
                      </a:lnTo>
                      <a:cubicBezTo>
                        <a:pt x="19146" y="12"/>
                        <a:pt x="18646" y="24"/>
                        <a:pt x="18241" y="24"/>
                      </a:cubicBezTo>
                      <a:lnTo>
                        <a:pt x="17575" y="24"/>
                      </a:lnTo>
                      <a:cubicBezTo>
                        <a:pt x="17575" y="24"/>
                        <a:pt x="17110" y="24"/>
                        <a:pt x="16634" y="12"/>
                      </a:cubicBezTo>
                      <a:cubicBezTo>
                        <a:pt x="16158" y="12"/>
                        <a:pt x="15681" y="0"/>
                        <a:pt x="156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6784869" y="1792342"/>
                  <a:ext cx="1304959" cy="462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2" h="12272" extrusionOk="0">
                      <a:moveTo>
                        <a:pt x="16852" y="1"/>
                      </a:moveTo>
                      <a:cubicBezTo>
                        <a:pt x="16768" y="1"/>
                        <a:pt x="16683" y="2"/>
                        <a:pt x="16598" y="6"/>
                      </a:cubicBezTo>
                      <a:cubicBezTo>
                        <a:pt x="16229" y="18"/>
                        <a:pt x="15872" y="65"/>
                        <a:pt x="15526" y="160"/>
                      </a:cubicBezTo>
                      <a:cubicBezTo>
                        <a:pt x="15181" y="232"/>
                        <a:pt x="14836" y="339"/>
                        <a:pt x="14514" y="470"/>
                      </a:cubicBezTo>
                      <a:cubicBezTo>
                        <a:pt x="14181" y="601"/>
                        <a:pt x="13871" y="768"/>
                        <a:pt x="13562" y="958"/>
                      </a:cubicBezTo>
                      <a:cubicBezTo>
                        <a:pt x="13252" y="1149"/>
                        <a:pt x="12966" y="1375"/>
                        <a:pt x="12669" y="1625"/>
                      </a:cubicBezTo>
                      <a:cubicBezTo>
                        <a:pt x="12383" y="1887"/>
                        <a:pt x="12097" y="2149"/>
                        <a:pt x="11847" y="2458"/>
                      </a:cubicBezTo>
                      <a:cubicBezTo>
                        <a:pt x="11585" y="2756"/>
                        <a:pt x="11347" y="3089"/>
                        <a:pt x="11121" y="3411"/>
                      </a:cubicBezTo>
                      <a:cubicBezTo>
                        <a:pt x="10692" y="2935"/>
                        <a:pt x="10168" y="2554"/>
                        <a:pt x="9585" y="2280"/>
                      </a:cubicBezTo>
                      <a:cubicBezTo>
                        <a:pt x="9023" y="2016"/>
                        <a:pt x="8427" y="1862"/>
                        <a:pt x="7798" y="1862"/>
                      </a:cubicBezTo>
                      <a:cubicBezTo>
                        <a:pt x="7775" y="1862"/>
                        <a:pt x="7751" y="1863"/>
                        <a:pt x="7728" y="1863"/>
                      </a:cubicBezTo>
                      <a:cubicBezTo>
                        <a:pt x="7323" y="1887"/>
                        <a:pt x="6942" y="1958"/>
                        <a:pt x="6585" y="2089"/>
                      </a:cubicBezTo>
                      <a:cubicBezTo>
                        <a:pt x="6227" y="2220"/>
                        <a:pt x="5882" y="2399"/>
                        <a:pt x="5573" y="2613"/>
                      </a:cubicBezTo>
                      <a:cubicBezTo>
                        <a:pt x="5251" y="2816"/>
                        <a:pt x="4977" y="3078"/>
                        <a:pt x="4739" y="3375"/>
                      </a:cubicBezTo>
                      <a:cubicBezTo>
                        <a:pt x="4501" y="3649"/>
                        <a:pt x="4287" y="3970"/>
                        <a:pt x="4108" y="4292"/>
                      </a:cubicBezTo>
                      <a:cubicBezTo>
                        <a:pt x="3858" y="3994"/>
                        <a:pt x="3549" y="3744"/>
                        <a:pt x="3215" y="3566"/>
                      </a:cubicBezTo>
                      <a:cubicBezTo>
                        <a:pt x="2870" y="3387"/>
                        <a:pt x="2513" y="3280"/>
                        <a:pt x="2144" y="3268"/>
                      </a:cubicBezTo>
                      <a:cubicBezTo>
                        <a:pt x="2120" y="3267"/>
                        <a:pt x="2096" y="3267"/>
                        <a:pt x="2073" y="3267"/>
                      </a:cubicBezTo>
                      <a:cubicBezTo>
                        <a:pt x="1721" y="3267"/>
                        <a:pt x="1413" y="3351"/>
                        <a:pt x="1167" y="3518"/>
                      </a:cubicBezTo>
                      <a:cubicBezTo>
                        <a:pt x="893" y="3697"/>
                        <a:pt x="703" y="3970"/>
                        <a:pt x="548" y="4292"/>
                      </a:cubicBezTo>
                      <a:cubicBezTo>
                        <a:pt x="405" y="4602"/>
                        <a:pt x="286" y="4983"/>
                        <a:pt x="215" y="5364"/>
                      </a:cubicBezTo>
                      <a:cubicBezTo>
                        <a:pt x="131" y="5649"/>
                        <a:pt x="72" y="5947"/>
                        <a:pt x="36" y="6256"/>
                      </a:cubicBezTo>
                      <a:lnTo>
                        <a:pt x="0" y="6256"/>
                      </a:lnTo>
                      <a:cubicBezTo>
                        <a:pt x="0" y="6304"/>
                        <a:pt x="12" y="6352"/>
                        <a:pt x="12" y="6376"/>
                      </a:cubicBezTo>
                      <a:cubicBezTo>
                        <a:pt x="12" y="6423"/>
                        <a:pt x="0" y="6471"/>
                        <a:pt x="0" y="6495"/>
                      </a:cubicBezTo>
                      <a:lnTo>
                        <a:pt x="36" y="6495"/>
                      </a:lnTo>
                      <a:cubicBezTo>
                        <a:pt x="60" y="6792"/>
                        <a:pt x="108" y="7102"/>
                        <a:pt x="155" y="7388"/>
                      </a:cubicBezTo>
                      <a:cubicBezTo>
                        <a:pt x="215" y="7780"/>
                        <a:pt x="298" y="8138"/>
                        <a:pt x="429" y="8447"/>
                      </a:cubicBezTo>
                      <a:cubicBezTo>
                        <a:pt x="572" y="8769"/>
                        <a:pt x="762" y="9043"/>
                        <a:pt x="1024" y="9221"/>
                      </a:cubicBezTo>
                      <a:cubicBezTo>
                        <a:pt x="1281" y="9389"/>
                        <a:pt x="1580" y="9472"/>
                        <a:pt x="1950" y="9472"/>
                      </a:cubicBezTo>
                      <a:cubicBezTo>
                        <a:pt x="1974" y="9472"/>
                        <a:pt x="1999" y="9472"/>
                        <a:pt x="2025" y="9471"/>
                      </a:cubicBezTo>
                      <a:cubicBezTo>
                        <a:pt x="2394" y="9459"/>
                        <a:pt x="2775" y="9352"/>
                        <a:pt x="3132" y="9174"/>
                      </a:cubicBezTo>
                      <a:cubicBezTo>
                        <a:pt x="3489" y="8995"/>
                        <a:pt x="3810" y="8745"/>
                        <a:pt x="4084" y="8447"/>
                      </a:cubicBezTo>
                      <a:cubicBezTo>
                        <a:pt x="4263" y="8769"/>
                        <a:pt x="4477" y="9066"/>
                        <a:pt x="4739" y="9328"/>
                      </a:cubicBezTo>
                      <a:cubicBezTo>
                        <a:pt x="5001" y="9590"/>
                        <a:pt x="5311" y="9828"/>
                        <a:pt x="5656" y="10019"/>
                      </a:cubicBezTo>
                      <a:cubicBezTo>
                        <a:pt x="6001" y="10221"/>
                        <a:pt x="6370" y="10376"/>
                        <a:pt x="6763" y="10483"/>
                      </a:cubicBezTo>
                      <a:cubicBezTo>
                        <a:pt x="7144" y="10602"/>
                        <a:pt x="7549" y="10662"/>
                        <a:pt x="7966" y="10662"/>
                      </a:cubicBezTo>
                      <a:cubicBezTo>
                        <a:pt x="8633" y="10662"/>
                        <a:pt x="9275" y="10495"/>
                        <a:pt x="9835" y="10221"/>
                      </a:cubicBezTo>
                      <a:cubicBezTo>
                        <a:pt x="10407" y="9947"/>
                        <a:pt x="10907" y="9566"/>
                        <a:pt x="11311" y="9102"/>
                      </a:cubicBezTo>
                      <a:cubicBezTo>
                        <a:pt x="11550" y="9424"/>
                        <a:pt x="11823" y="9721"/>
                        <a:pt x="12097" y="10007"/>
                      </a:cubicBezTo>
                      <a:cubicBezTo>
                        <a:pt x="12383" y="10293"/>
                        <a:pt x="12669" y="10543"/>
                        <a:pt x="12966" y="10781"/>
                      </a:cubicBezTo>
                      <a:cubicBezTo>
                        <a:pt x="13264" y="11019"/>
                        <a:pt x="13550" y="11233"/>
                        <a:pt x="13859" y="11412"/>
                      </a:cubicBezTo>
                      <a:cubicBezTo>
                        <a:pt x="14169" y="11590"/>
                        <a:pt x="14478" y="11733"/>
                        <a:pt x="14812" y="11864"/>
                      </a:cubicBezTo>
                      <a:cubicBezTo>
                        <a:pt x="15133" y="11983"/>
                        <a:pt x="15479" y="12091"/>
                        <a:pt x="15824" y="12150"/>
                      </a:cubicBezTo>
                      <a:cubicBezTo>
                        <a:pt x="16157" y="12221"/>
                        <a:pt x="16538" y="12257"/>
                        <a:pt x="16907" y="12269"/>
                      </a:cubicBezTo>
                      <a:cubicBezTo>
                        <a:pt x="16978" y="12271"/>
                        <a:pt x="17049" y="12271"/>
                        <a:pt x="17119" y="12271"/>
                      </a:cubicBezTo>
                      <a:cubicBezTo>
                        <a:pt x="17629" y="12271"/>
                        <a:pt x="18130" y="12232"/>
                        <a:pt x="18622" y="12138"/>
                      </a:cubicBezTo>
                      <a:cubicBezTo>
                        <a:pt x="19170" y="12019"/>
                        <a:pt x="19717" y="11840"/>
                        <a:pt x="20229" y="11590"/>
                      </a:cubicBezTo>
                      <a:cubicBezTo>
                        <a:pt x="20563" y="11424"/>
                        <a:pt x="20884" y="11209"/>
                        <a:pt x="21182" y="10995"/>
                      </a:cubicBezTo>
                      <a:cubicBezTo>
                        <a:pt x="21479" y="10769"/>
                        <a:pt x="21729" y="10495"/>
                        <a:pt x="21968" y="10221"/>
                      </a:cubicBezTo>
                      <a:cubicBezTo>
                        <a:pt x="22194" y="9924"/>
                        <a:pt x="22384" y="9602"/>
                        <a:pt x="22551" y="9245"/>
                      </a:cubicBezTo>
                      <a:cubicBezTo>
                        <a:pt x="22993" y="9536"/>
                        <a:pt x="23484" y="9691"/>
                        <a:pt x="24006" y="9691"/>
                      </a:cubicBezTo>
                      <a:cubicBezTo>
                        <a:pt x="24060" y="9691"/>
                        <a:pt x="24115" y="9689"/>
                        <a:pt x="24170" y="9685"/>
                      </a:cubicBezTo>
                      <a:cubicBezTo>
                        <a:pt x="24539" y="9650"/>
                        <a:pt x="24896" y="9531"/>
                        <a:pt x="25230" y="9352"/>
                      </a:cubicBezTo>
                      <a:cubicBezTo>
                        <a:pt x="25551" y="9174"/>
                        <a:pt x="25861" y="8923"/>
                        <a:pt x="26135" y="8626"/>
                      </a:cubicBezTo>
                      <a:cubicBezTo>
                        <a:pt x="26325" y="8923"/>
                        <a:pt x="26551" y="9174"/>
                        <a:pt x="26801" y="9400"/>
                      </a:cubicBezTo>
                      <a:cubicBezTo>
                        <a:pt x="27051" y="9626"/>
                        <a:pt x="27349" y="9816"/>
                        <a:pt x="27683" y="9959"/>
                      </a:cubicBezTo>
                      <a:cubicBezTo>
                        <a:pt x="28004" y="10114"/>
                        <a:pt x="28349" y="10233"/>
                        <a:pt x="28742" y="10317"/>
                      </a:cubicBezTo>
                      <a:cubicBezTo>
                        <a:pt x="29111" y="10400"/>
                        <a:pt x="29516" y="10436"/>
                        <a:pt x="29933" y="10459"/>
                      </a:cubicBezTo>
                      <a:cubicBezTo>
                        <a:pt x="30385" y="10459"/>
                        <a:pt x="30838" y="10412"/>
                        <a:pt x="31266" y="10317"/>
                      </a:cubicBezTo>
                      <a:cubicBezTo>
                        <a:pt x="31695" y="10233"/>
                        <a:pt x="32112" y="10078"/>
                        <a:pt x="32505" y="9900"/>
                      </a:cubicBezTo>
                      <a:cubicBezTo>
                        <a:pt x="32886" y="9721"/>
                        <a:pt x="33231" y="9483"/>
                        <a:pt x="33517" y="9233"/>
                      </a:cubicBezTo>
                      <a:cubicBezTo>
                        <a:pt x="33802" y="8971"/>
                        <a:pt x="34017" y="8685"/>
                        <a:pt x="34183" y="8376"/>
                      </a:cubicBezTo>
                      <a:cubicBezTo>
                        <a:pt x="34350" y="8078"/>
                        <a:pt x="34457" y="7757"/>
                        <a:pt x="34529" y="7447"/>
                      </a:cubicBezTo>
                      <a:cubicBezTo>
                        <a:pt x="34588" y="7185"/>
                        <a:pt x="34612" y="6911"/>
                        <a:pt x="34612" y="6649"/>
                      </a:cubicBezTo>
                      <a:cubicBezTo>
                        <a:pt x="34600" y="6626"/>
                        <a:pt x="34600" y="6614"/>
                        <a:pt x="34600" y="6590"/>
                      </a:cubicBezTo>
                      <a:lnTo>
                        <a:pt x="34600" y="6507"/>
                      </a:lnTo>
                      <a:cubicBezTo>
                        <a:pt x="34588" y="6245"/>
                        <a:pt x="34564" y="5959"/>
                        <a:pt x="34505" y="5697"/>
                      </a:cubicBezTo>
                      <a:cubicBezTo>
                        <a:pt x="34421" y="5364"/>
                        <a:pt x="34302" y="5054"/>
                        <a:pt x="34148" y="4721"/>
                      </a:cubicBezTo>
                      <a:cubicBezTo>
                        <a:pt x="33981" y="4399"/>
                        <a:pt x="33755" y="4066"/>
                        <a:pt x="33469" y="3768"/>
                      </a:cubicBezTo>
                      <a:cubicBezTo>
                        <a:pt x="33195" y="3470"/>
                        <a:pt x="32874" y="3208"/>
                        <a:pt x="32516" y="2970"/>
                      </a:cubicBezTo>
                      <a:cubicBezTo>
                        <a:pt x="32159" y="2732"/>
                        <a:pt x="31790" y="2542"/>
                        <a:pt x="31385" y="2387"/>
                      </a:cubicBezTo>
                      <a:cubicBezTo>
                        <a:pt x="30992" y="2244"/>
                        <a:pt x="30588" y="2137"/>
                        <a:pt x="30159" y="2089"/>
                      </a:cubicBezTo>
                      <a:cubicBezTo>
                        <a:pt x="29963" y="2065"/>
                        <a:pt x="29772" y="2054"/>
                        <a:pt x="29586" y="2054"/>
                      </a:cubicBezTo>
                      <a:cubicBezTo>
                        <a:pt x="29400" y="2054"/>
                        <a:pt x="29218" y="2065"/>
                        <a:pt x="29040" y="2089"/>
                      </a:cubicBezTo>
                      <a:cubicBezTo>
                        <a:pt x="28683" y="2137"/>
                        <a:pt x="28337" y="2220"/>
                        <a:pt x="28016" y="2363"/>
                      </a:cubicBezTo>
                      <a:cubicBezTo>
                        <a:pt x="27683" y="2494"/>
                        <a:pt x="27397" y="2673"/>
                        <a:pt x="27135" y="2875"/>
                      </a:cubicBezTo>
                      <a:cubicBezTo>
                        <a:pt x="26861" y="3101"/>
                        <a:pt x="26623" y="3351"/>
                        <a:pt x="26420" y="3637"/>
                      </a:cubicBezTo>
                      <a:cubicBezTo>
                        <a:pt x="26147" y="3328"/>
                        <a:pt x="25849" y="3054"/>
                        <a:pt x="25516" y="2863"/>
                      </a:cubicBezTo>
                      <a:cubicBezTo>
                        <a:pt x="25170" y="2673"/>
                        <a:pt x="24801" y="2554"/>
                        <a:pt x="24396" y="2518"/>
                      </a:cubicBezTo>
                      <a:cubicBezTo>
                        <a:pt x="24361" y="2517"/>
                        <a:pt x="24326" y="2516"/>
                        <a:pt x="24291" y="2516"/>
                      </a:cubicBezTo>
                      <a:cubicBezTo>
                        <a:pt x="23698" y="2516"/>
                        <a:pt x="23128" y="2705"/>
                        <a:pt x="22622" y="3054"/>
                      </a:cubicBezTo>
                      <a:cubicBezTo>
                        <a:pt x="22444" y="2685"/>
                        <a:pt x="22241" y="2363"/>
                        <a:pt x="21968" y="2065"/>
                      </a:cubicBezTo>
                      <a:cubicBezTo>
                        <a:pt x="21717" y="1768"/>
                        <a:pt x="21408" y="1506"/>
                        <a:pt x="21075" y="1292"/>
                      </a:cubicBezTo>
                      <a:cubicBezTo>
                        <a:pt x="20753" y="1065"/>
                        <a:pt x="20396" y="875"/>
                        <a:pt x="20015" y="708"/>
                      </a:cubicBezTo>
                      <a:cubicBezTo>
                        <a:pt x="19467" y="470"/>
                        <a:pt x="18884" y="280"/>
                        <a:pt x="18324" y="160"/>
                      </a:cubicBezTo>
                      <a:cubicBezTo>
                        <a:pt x="17826" y="59"/>
                        <a:pt x="17345" y="1"/>
                        <a:pt x="168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6992730" y="237963"/>
                  <a:ext cx="75443" cy="75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2001" extrusionOk="0">
                      <a:moveTo>
                        <a:pt x="1107" y="0"/>
                      </a:moveTo>
                      <a:cubicBezTo>
                        <a:pt x="595" y="0"/>
                        <a:pt x="119" y="453"/>
                        <a:pt x="60" y="1001"/>
                      </a:cubicBezTo>
                      <a:cubicBezTo>
                        <a:pt x="0" y="1560"/>
                        <a:pt x="381" y="2001"/>
                        <a:pt x="905" y="2001"/>
                      </a:cubicBezTo>
                      <a:cubicBezTo>
                        <a:pt x="1429" y="2001"/>
                        <a:pt x="1881" y="1560"/>
                        <a:pt x="1941" y="1001"/>
                      </a:cubicBezTo>
                      <a:cubicBezTo>
                        <a:pt x="2000" y="453"/>
                        <a:pt x="1631" y="12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7302920" y="450273"/>
                  <a:ext cx="88450" cy="82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2180" extrusionOk="0">
                      <a:moveTo>
                        <a:pt x="1034" y="1"/>
                      </a:moveTo>
                      <a:cubicBezTo>
                        <a:pt x="1027" y="1"/>
                        <a:pt x="1019" y="1"/>
                        <a:pt x="1012" y="1"/>
                      </a:cubicBezTo>
                      <a:cubicBezTo>
                        <a:pt x="417" y="1"/>
                        <a:pt x="0" y="489"/>
                        <a:pt x="84" y="1085"/>
                      </a:cubicBezTo>
                      <a:cubicBezTo>
                        <a:pt x="167" y="1704"/>
                        <a:pt x="715" y="2180"/>
                        <a:pt x="1322" y="2180"/>
                      </a:cubicBezTo>
                      <a:cubicBezTo>
                        <a:pt x="1917" y="2156"/>
                        <a:pt x="2346" y="1668"/>
                        <a:pt x="2262" y="1073"/>
                      </a:cubicBezTo>
                      <a:cubicBezTo>
                        <a:pt x="2168" y="484"/>
                        <a:pt x="1621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7303410" y="173753"/>
                  <a:ext cx="87508" cy="7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1" h="2038" extrusionOk="0">
                      <a:moveTo>
                        <a:pt x="1321" y="1"/>
                      </a:moveTo>
                      <a:cubicBezTo>
                        <a:pt x="725" y="13"/>
                        <a:pt x="178" y="501"/>
                        <a:pt x="94" y="1061"/>
                      </a:cubicBezTo>
                      <a:cubicBezTo>
                        <a:pt x="0" y="1613"/>
                        <a:pt x="405" y="2037"/>
                        <a:pt x="987" y="2037"/>
                      </a:cubicBezTo>
                      <a:cubicBezTo>
                        <a:pt x="995" y="2037"/>
                        <a:pt x="1003" y="2037"/>
                        <a:pt x="1011" y="2037"/>
                      </a:cubicBezTo>
                      <a:cubicBezTo>
                        <a:pt x="1607" y="2037"/>
                        <a:pt x="2154" y="1572"/>
                        <a:pt x="2249" y="1013"/>
                      </a:cubicBezTo>
                      <a:cubicBezTo>
                        <a:pt x="2321" y="441"/>
                        <a:pt x="1904" y="1"/>
                        <a:pt x="13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7096868" y="407630"/>
                  <a:ext cx="47166" cy="5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359" extrusionOk="0">
                      <a:moveTo>
                        <a:pt x="603" y="1"/>
                      </a:moveTo>
                      <a:cubicBezTo>
                        <a:pt x="597" y="1"/>
                        <a:pt x="590" y="1"/>
                        <a:pt x="584" y="1"/>
                      </a:cubicBezTo>
                      <a:cubicBezTo>
                        <a:pt x="250" y="13"/>
                        <a:pt x="0" y="334"/>
                        <a:pt x="12" y="703"/>
                      </a:cubicBezTo>
                      <a:cubicBezTo>
                        <a:pt x="47" y="1065"/>
                        <a:pt x="334" y="1359"/>
                        <a:pt x="648" y="1359"/>
                      </a:cubicBezTo>
                      <a:cubicBezTo>
                        <a:pt x="655" y="1359"/>
                        <a:pt x="661" y="1359"/>
                        <a:pt x="667" y="1358"/>
                      </a:cubicBezTo>
                      <a:cubicBezTo>
                        <a:pt x="1000" y="1323"/>
                        <a:pt x="1250" y="1013"/>
                        <a:pt x="1227" y="644"/>
                      </a:cubicBezTo>
                      <a:cubicBezTo>
                        <a:pt x="1192" y="282"/>
                        <a:pt x="917" y="1"/>
                        <a:pt x="6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7210885" y="310241"/>
                  <a:ext cx="30124" cy="3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799" extrusionOk="0">
                      <a:moveTo>
                        <a:pt x="417" y="0"/>
                      </a:moveTo>
                      <a:cubicBezTo>
                        <a:pt x="191" y="12"/>
                        <a:pt x="12" y="191"/>
                        <a:pt x="12" y="417"/>
                      </a:cubicBezTo>
                      <a:cubicBezTo>
                        <a:pt x="1" y="625"/>
                        <a:pt x="168" y="799"/>
                        <a:pt x="362" y="799"/>
                      </a:cubicBezTo>
                      <a:cubicBezTo>
                        <a:pt x="369" y="799"/>
                        <a:pt x="375" y="798"/>
                        <a:pt x="382" y="798"/>
                      </a:cubicBezTo>
                      <a:cubicBezTo>
                        <a:pt x="608" y="786"/>
                        <a:pt x="786" y="608"/>
                        <a:pt x="786" y="381"/>
                      </a:cubicBezTo>
                      <a:cubicBezTo>
                        <a:pt x="798" y="155"/>
                        <a:pt x="643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7444347" y="353299"/>
                  <a:ext cx="61040" cy="4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1312" extrusionOk="0">
                      <a:moveTo>
                        <a:pt x="759" y="1"/>
                      </a:moveTo>
                      <a:cubicBezTo>
                        <a:pt x="342" y="1"/>
                        <a:pt x="0" y="271"/>
                        <a:pt x="12" y="620"/>
                      </a:cubicBezTo>
                      <a:cubicBezTo>
                        <a:pt x="24" y="978"/>
                        <a:pt x="381" y="1299"/>
                        <a:pt x="833" y="1311"/>
                      </a:cubicBezTo>
                      <a:cubicBezTo>
                        <a:pt x="842" y="1311"/>
                        <a:pt x="851" y="1311"/>
                        <a:pt x="860" y="1311"/>
                      </a:cubicBezTo>
                      <a:cubicBezTo>
                        <a:pt x="1287" y="1311"/>
                        <a:pt x="1619" y="1030"/>
                        <a:pt x="1607" y="680"/>
                      </a:cubicBezTo>
                      <a:cubicBezTo>
                        <a:pt x="1595" y="311"/>
                        <a:pt x="1214" y="13"/>
                        <a:pt x="786" y="1"/>
                      </a:cubicBezTo>
                      <a:cubicBezTo>
                        <a:pt x="777" y="1"/>
                        <a:pt x="768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063028" y="2852800"/>
                  <a:ext cx="87130" cy="69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1839" extrusionOk="0">
                      <a:moveTo>
                        <a:pt x="1111" y="0"/>
                      </a:moveTo>
                      <a:cubicBezTo>
                        <a:pt x="1015" y="0"/>
                        <a:pt x="918" y="12"/>
                        <a:pt x="822" y="38"/>
                      </a:cubicBezTo>
                      <a:cubicBezTo>
                        <a:pt x="286" y="193"/>
                        <a:pt x="0" y="705"/>
                        <a:pt x="203" y="1205"/>
                      </a:cubicBezTo>
                      <a:cubicBezTo>
                        <a:pt x="358" y="1593"/>
                        <a:pt x="775" y="1839"/>
                        <a:pt x="1214" y="1839"/>
                      </a:cubicBezTo>
                      <a:cubicBezTo>
                        <a:pt x="1313" y="1839"/>
                        <a:pt x="1413" y="1826"/>
                        <a:pt x="1512" y="1800"/>
                      </a:cubicBezTo>
                      <a:cubicBezTo>
                        <a:pt x="2048" y="1645"/>
                        <a:pt x="2310" y="1145"/>
                        <a:pt x="2131" y="669"/>
                      </a:cubicBezTo>
                      <a:cubicBezTo>
                        <a:pt x="1975" y="258"/>
                        <a:pt x="1554" y="0"/>
                        <a:pt x="11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5979514" y="3218377"/>
                  <a:ext cx="88940" cy="86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9" h="2304" extrusionOk="0">
                      <a:moveTo>
                        <a:pt x="1285" y="1"/>
                      </a:moveTo>
                      <a:cubicBezTo>
                        <a:pt x="1117" y="1"/>
                        <a:pt x="941" y="46"/>
                        <a:pt x="775" y="141"/>
                      </a:cubicBezTo>
                      <a:cubicBezTo>
                        <a:pt x="239" y="438"/>
                        <a:pt x="1" y="1117"/>
                        <a:pt x="227" y="1677"/>
                      </a:cubicBezTo>
                      <a:cubicBezTo>
                        <a:pt x="384" y="2074"/>
                        <a:pt x="731" y="2304"/>
                        <a:pt x="1103" y="2304"/>
                      </a:cubicBezTo>
                      <a:cubicBezTo>
                        <a:pt x="1267" y="2304"/>
                        <a:pt x="1436" y="2259"/>
                        <a:pt x="1596" y="2165"/>
                      </a:cubicBezTo>
                      <a:cubicBezTo>
                        <a:pt x="2120" y="1843"/>
                        <a:pt x="2358" y="1129"/>
                        <a:pt x="2132" y="581"/>
                      </a:cubicBezTo>
                      <a:cubicBezTo>
                        <a:pt x="1978" y="208"/>
                        <a:pt x="1647" y="1"/>
                        <a:pt x="1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6235863" y="3119630"/>
                  <a:ext cx="93389" cy="77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2054" extrusionOk="0">
                      <a:moveTo>
                        <a:pt x="1067" y="1"/>
                      </a:moveTo>
                      <a:cubicBezTo>
                        <a:pt x="980" y="1"/>
                        <a:pt x="894" y="11"/>
                        <a:pt x="810" y="33"/>
                      </a:cubicBezTo>
                      <a:cubicBezTo>
                        <a:pt x="262" y="152"/>
                        <a:pt x="0" y="700"/>
                        <a:pt x="250" y="1248"/>
                      </a:cubicBezTo>
                      <a:cubicBezTo>
                        <a:pt x="432" y="1724"/>
                        <a:pt x="925" y="2053"/>
                        <a:pt x="1405" y="2053"/>
                      </a:cubicBezTo>
                      <a:cubicBezTo>
                        <a:pt x="1489" y="2053"/>
                        <a:pt x="1573" y="2043"/>
                        <a:pt x="1655" y="2022"/>
                      </a:cubicBezTo>
                      <a:cubicBezTo>
                        <a:pt x="2215" y="1891"/>
                        <a:pt x="2477" y="1343"/>
                        <a:pt x="2250" y="771"/>
                      </a:cubicBezTo>
                      <a:cubicBezTo>
                        <a:pt x="2039" y="318"/>
                        <a:pt x="1546" y="1"/>
                        <a:pt x="10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5966054" y="3005878"/>
                  <a:ext cx="56139" cy="47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" h="1248" extrusionOk="0">
                      <a:moveTo>
                        <a:pt x="825" y="0"/>
                      </a:moveTo>
                      <a:cubicBezTo>
                        <a:pt x="723" y="0"/>
                        <a:pt x="616" y="24"/>
                        <a:pt x="512" y="74"/>
                      </a:cubicBezTo>
                      <a:cubicBezTo>
                        <a:pt x="167" y="228"/>
                        <a:pt x="0" y="621"/>
                        <a:pt x="143" y="919"/>
                      </a:cubicBezTo>
                      <a:cubicBezTo>
                        <a:pt x="233" y="1130"/>
                        <a:pt x="439" y="1247"/>
                        <a:pt x="670" y="1247"/>
                      </a:cubicBezTo>
                      <a:cubicBezTo>
                        <a:pt x="778" y="1247"/>
                        <a:pt x="891" y="1222"/>
                        <a:pt x="1001" y="1169"/>
                      </a:cubicBezTo>
                      <a:cubicBezTo>
                        <a:pt x="1334" y="1014"/>
                        <a:pt x="1489" y="633"/>
                        <a:pt x="1370" y="336"/>
                      </a:cubicBezTo>
                      <a:cubicBezTo>
                        <a:pt x="1278" y="127"/>
                        <a:pt x="1064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6115549" y="3073745"/>
                  <a:ext cx="35478" cy="28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752" extrusionOk="0">
                      <a:moveTo>
                        <a:pt x="451" y="0"/>
                      </a:moveTo>
                      <a:cubicBezTo>
                        <a:pt x="403" y="0"/>
                        <a:pt x="355" y="8"/>
                        <a:pt x="310" y="24"/>
                      </a:cubicBezTo>
                      <a:cubicBezTo>
                        <a:pt x="107" y="107"/>
                        <a:pt x="0" y="322"/>
                        <a:pt x="84" y="524"/>
                      </a:cubicBezTo>
                      <a:cubicBezTo>
                        <a:pt x="156" y="669"/>
                        <a:pt x="311" y="752"/>
                        <a:pt x="470" y="752"/>
                      </a:cubicBezTo>
                      <a:cubicBezTo>
                        <a:pt x="520" y="752"/>
                        <a:pt x="571" y="743"/>
                        <a:pt x="619" y="726"/>
                      </a:cubicBezTo>
                      <a:cubicBezTo>
                        <a:pt x="834" y="655"/>
                        <a:pt x="941" y="429"/>
                        <a:pt x="846" y="238"/>
                      </a:cubicBezTo>
                      <a:cubicBezTo>
                        <a:pt x="781" y="91"/>
                        <a:pt x="616" y="0"/>
                        <a:pt x="4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6147862" y="3308187"/>
                  <a:ext cx="57044" cy="60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594" extrusionOk="0">
                      <a:moveTo>
                        <a:pt x="690" y="1"/>
                      </a:moveTo>
                      <a:cubicBezTo>
                        <a:pt x="619" y="1"/>
                        <a:pt x="547" y="15"/>
                        <a:pt x="477" y="45"/>
                      </a:cubicBezTo>
                      <a:cubicBezTo>
                        <a:pt x="155" y="200"/>
                        <a:pt x="1" y="640"/>
                        <a:pt x="155" y="1057"/>
                      </a:cubicBezTo>
                      <a:cubicBezTo>
                        <a:pt x="267" y="1384"/>
                        <a:pt x="541" y="1594"/>
                        <a:pt x="815" y="1594"/>
                      </a:cubicBezTo>
                      <a:cubicBezTo>
                        <a:pt x="890" y="1594"/>
                        <a:pt x="965" y="1578"/>
                        <a:pt x="1036" y="1545"/>
                      </a:cubicBezTo>
                      <a:cubicBezTo>
                        <a:pt x="1358" y="1402"/>
                        <a:pt x="1513" y="938"/>
                        <a:pt x="1346" y="533"/>
                      </a:cubicBezTo>
                      <a:cubicBezTo>
                        <a:pt x="1224" y="203"/>
                        <a:pt x="960" y="1"/>
                        <a:pt x="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6222817" y="2891635"/>
                  <a:ext cx="113183" cy="85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273" extrusionOk="0">
                      <a:moveTo>
                        <a:pt x="1534" y="1"/>
                      </a:moveTo>
                      <a:cubicBezTo>
                        <a:pt x="1365" y="1"/>
                        <a:pt x="1192" y="30"/>
                        <a:pt x="1025" y="91"/>
                      </a:cubicBezTo>
                      <a:cubicBezTo>
                        <a:pt x="346" y="330"/>
                        <a:pt x="1" y="972"/>
                        <a:pt x="251" y="1544"/>
                      </a:cubicBezTo>
                      <a:cubicBezTo>
                        <a:pt x="449" y="1987"/>
                        <a:pt x="967" y="2273"/>
                        <a:pt x="1523" y="2273"/>
                      </a:cubicBezTo>
                      <a:cubicBezTo>
                        <a:pt x="1669" y="2273"/>
                        <a:pt x="1819" y="2253"/>
                        <a:pt x="1965" y="2211"/>
                      </a:cubicBezTo>
                      <a:cubicBezTo>
                        <a:pt x="2656" y="1996"/>
                        <a:pt x="3001" y="1318"/>
                        <a:pt x="2727" y="722"/>
                      </a:cubicBezTo>
                      <a:cubicBezTo>
                        <a:pt x="2539" y="274"/>
                        <a:pt x="2053" y="1"/>
                        <a:pt x="15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8888029" y="3363009"/>
                  <a:ext cx="88902" cy="6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817" extrusionOk="0">
                      <a:moveTo>
                        <a:pt x="1152" y="0"/>
                      </a:moveTo>
                      <a:cubicBezTo>
                        <a:pt x="1009" y="0"/>
                        <a:pt x="865" y="26"/>
                        <a:pt x="727" y="79"/>
                      </a:cubicBezTo>
                      <a:cubicBezTo>
                        <a:pt x="215" y="293"/>
                        <a:pt x="0" y="841"/>
                        <a:pt x="250" y="1305"/>
                      </a:cubicBezTo>
                      <a:cubicBezTo>
                        <a:pt x="440" y="1633"/>
                        <a:pt x="816" y="1817"/>
                        <a:pt x="1204" y="1817"/>
                      </a:cubicBezTo>
                      <a:cubicBezTo>
                        <a:pt x="1352" y="1817"/>
                        <a:pt x="1502" y="1790"/>
                        <a:pt x="1643" y="1734"/>
                      </a:cubicBezTo>
                      <a:cubicBezTo>
                        <a:pt x="2143" y="1520"/>
                        <a:pt x="2358" y="984"/>
                        <a:pt x="2120" y="520"/>
                      </a:cubicBezTo>
                      <a:cubicBezTo>
                        <a:pt x="1927" y="196"/>
                        <a:pt x="1547" y="0"/>
                        <a:pt x="1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9092723" y="3606877"/>
                  <a:ext cx="95651" cy="75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008" extrusionOk="0">
                      <a:moveTo>
                        <a:pt x="1097" y="0"/>
                      </a:moveTo>
                      <a:cubicBezTo>
                        <a:pt x="966" y="0"/>
                        <a:pt x="836" y="21"/>
                        <a:pt x="715" y="64"/>
                      </a:cubicBezTo>
                      <a:cubicBezTo>
                        <a:pt x="179" y="267"/>
                        <a:pt x="1" y="826"/>
                        <a:pt x="298" y="1350"/>
                      </a:cubicBezTo>
                      <a:cubicBezTo>
                        <a:pt x="530" y="1758"/>
                        <a:pt x="993" y="2007"/>
                        <a:pt x="1440" y="2007"/>
                      </a:cubicBezTo>
                      <a:cubicBezTo>
                        <a:pt x="1567" y="2007"/>
                        <a:pt x="1692" y="1987"/>
                        <a:pt x="1810" y="1945"/>
                      </a:cubicBezTo>
                      <a:cubicBezTo>
                        <a:pt x="2346" y="1743"/>
                        <a:pt x="2537" y="1160"/>
                        <a:pt x="2239" y="636"/>
                      </a:cubicBezTo>
                      <a:cubicBezTo>
                        <a:pt x="2009" y="240"/>
                        <a:pt x="1543" y="0"/>
                        <a:pt x="10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8809454" y="3528491"/>
                  <a:ext cx="56591" cy="4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62" extrusionOk="0">
                      <a:moveTo>
                        <a:pt x="807" y="1"/>
                      </a:moveTo>
                      <a:cubicBezTo>
                        <a:pt x="681" y="1"/>
                        <a:pt x="550" y="36"/>
                        <a:pt x="429" y="107"/>
                      </a:cubicBezTo>
                      <a:cubicBezTo>
                        <a:pt x="120" y="298"/>
                        <a:pt x="1" y="703"/>
                        <a:pt x="179" y="988"/>
                      </a:cubicBezTo>
                      <a:cubicBezTo>
                        <a:pt x="288" y="1169"/>
                        <a:pt x="479" y="1262"/>
                        <a:pt x="682" y="1262"/>
                      </a:cubicBezTo>
                      <a:cubicBezTo>
                        <a:pt x="814" y="1262"/>
                        <a:pt x="950" y="1223"/>
                        <a:pt x="1072" y="1143"/>
                      </a:cubicBezTo>
                      <a:cubicBezTo>
                        <a:pt x="1382" y="929"/>
                        <a:pt x="1501" y="560"/>
                        <a:pt x="1310" y="274"/>
                      </a:cubicBezTo>
                      <a:cubicBezTo>
                        <a:pt x="1206" y="96"/>
                        <a:pt x="1015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8966566" y="3579090"/>
                  <a:ext cx="35063" cy="2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754" extrusionOk="0">
                      <a:moveTo>
                        <a:pt x="449" y="1"/>
                      </a:moveTo>
                      <a:cubicBezTo>
                        <a:pt x="380" y="1"/>
                        <a:pt x="312" y="17"/>
                        <a:pt x="251" y="51"/>
                      </a:cubicBezTo>
                      <a:cubicBezTo>
                        <a:pt x="60" y="134"/>
                        <a:pt x="1" y="373"/>
                        <a:pt x="108" y="551"/>
                      </a:cubicBezTo>
                      <a:cubicBezTo>
                        <a:pt x="183" y="675"/>
                        <a:pt x="326" y="754"/>
                        <a:pt x="471" y="754"/>
                      </a:cubicBezTo>
                      <a:cubicBezTo>
                        <a:pt x="534" y="754"/>
                        <a:pt x="598" y="739"/>
                        <a:pt x="656" y="706"/>
                      </a:cubicBezTo>
                      <a:cubicBezTo>
                        <a:pt x="846" y="599"/>
                        <a:pt x="930" y="361"/>
                        <a:pt x="810" y="194"/>
                      </a:cubicBezTo>
                      <a:cubicBezTo>
                        <a:pt x="738" y="73"/>
                        <a:pt x="593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9052305" y="3380164"/>
                  <a:ext cx="114540" cy="8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2272" extrusionOk="0">
                      <a:moveTo>
                        <a:pt x="1601" y="0"/>
                      </a:moveTo>
                      <a:cubicBezTo>
                        <a:pt x="1373" y="0"/>
                        <a:pt x="1138" y="52"/>
                        <a:pt x="918" y="160"/>
                      </a:cubicBezTo>
                      <a:cubicBezTo>
                        <a:pt x="275" y="469"/>
                        <a:pt x="1" y="1160"/>
                        <a:pt x="322" y="1696"/>
                      </a:cubicBezTo>
                      <a:cubicBezTo>
                        <a:pt x="536" y="2057"/>
                        <a:pt x="982" y="2271"/>
                        <a:pt x="1462" y="2271"/>
                      </a:cubicBezTo>
                      <a:cubicBezTo>
                        <a:pt x="1677" y="2271"/>
                        <a:pt x="1898" y="2228"/>
                        <a:pt x="2108" y="2136"/>
                      </a:cubicBezTo>
                      <a:cubicBezTo>
                        <a:pt x="2775" y="1839"/>
                        <a:pt x="3037" y="1124"/>
                        <a:pt x="2704" y="565"/>
                      </a:cubicBezTo>
                      <a:cubicBezTo>
                        <a:pt x="2474" y="201"/>
                        <a:pt x="2051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4917395" y="2951999"/>
                  <a:ext cx="100138" cy="8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360" extrusionOk="0">
                      <a:moveTo>
                        <a:pt x="1350" y="1"/>
                      </a:moveTo>
                      <a:cubicBezTo>
                        <a:pt x="666" y="1"/>
                        <a:pt x="106" y="524"/>
                        <a:pt x="60" y="1169"/>
                      </a:cubicBezTo>
                      <a:cubicBezTo>
                        <a:pt x="0" y="1848"/>
                        <a:pt x="512" y="2360"/>
                        <a:pt x="1203" y="2360"/>
                      </a:cubicBezTo>
                      <a:cubicBezTo>
                        <a:pt x="1894" y="2360"/>
                        <a:pt x="2537" y="1860"/>
                        <a:pt x="2596" y="1217"/>
                      </a:cubicBezTo>
                      <a:cubicBezTo>
                        <a:pt x="2656" y="574"/>
                        <a:pt x="2096" y="14"/>
                        <a:pt x="1417" y="2"/>
                      </a:cubicBezTo>
                      <a:cubicBezTo>
                        <a:pt x="1395" y="1"/>
                        <a:pt x="1372" y="1"/>
                        <a:pt x="1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4970369" y="2621072"/>
                  <a:ext cx="116765" cy="95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2546" extrusionOk="0">
                      <a:moveTo>
                        <a:pt x="1753" y="0"/>
                      </a:moveTo>
                      <a:cubicBezTo>
                        <a:pt x="1033" y="0"/>
                        <a:pt x="348" y="516"/>
                        <a:pt x="179" y="1171"/>
                      </a:cubicBezTo>
                      <a:cubicBezTo>
                        <a:pt x="0" y="1874"/>
                        <a:pt x="441" y="2469"/>
                        <a:pt x="1203" y="2541"/>
                      </a:cubicBezTo>
                      <a:cubicBezTo>
                        <a:pt x="1245" y="2544"/>
                        <a:pt x="1287" y="2546"/>
                        <a:pt x="1329" y="2546"/>
                      </a:cubicBezTo>
                      <a:cubicBezTo>
                        <a:pt x="2049" y="2546"/>
                        <a:pt x="2749" y="2073"/>
                        <a:pt x="2917" y="1410"/>
                      </a:cubicBezTo>
                      <a:cubicBezTo>
                        <a:pt x="3096" y="707"/>
                        <a:pt x="2632" y="64"/>
                        <a:pt x="1870" y="5"/>
                      </a:cubicBezTo>
                      <a:cubicBezTo>
                        <a:pt x="1831" y="2"/>
                        <a:pt x="1792" y="0"/>
                        <a:pt x="17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4682161" y="2881568"/>
                  <a:ext cx="58401" cy="6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716" extrusionOk="0">
                      <a:moveTo>
                        <a:pt x="797" y="0"/>
                      </a:moveTo>
                      <a:cubicBezTo>
                        <a:pt x="417" y="0"/>
                        <a:pt x="59" y="350"/>
                        <a:pt x="36" y="811"/>
                      </a:cubicBezTo>
                      <a:cubicBezTo>
                        <a:pt x="1" y="1287"/>
                        <a:pt x="334" y="1680"/>
                        <a:pt x="751" y="1716"/>
                      </a:cubicBezTo>
                      <a:cubicBezTo>
                        <a:pt x="757" y="1716"/>
                        <a:pt x="764" y="1716"/>
                        <a:pt x="771" y="1716"/>
                      </a:cubicBezTo>
                      <a:cubicBezTo>
                        <a:pt x="1179" y="1716"/>
                        <a:pt x="1525" y="1363"/>
                        <a:pt x="1537" y="894"/>
                      </a:cubicBezTo>
                      <a:cubicBezTo>
                        <a:pt x="1548" y="442"/>
                        <a:pt x="1239" y="37"/>
                        <a:pt x="834" y="1"/>
                      </a:cubicBezTo>
                      <a:cubicBezTo>
                        <a:pt x="822" y="0"/>
                        <a:pt x="809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4840178" y="2774603"/>
                  <a:ext cx="39550" cy="37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983" extrusionOk="0">
                      <a:moveTo>
                        <a:pt x="536" y="1"/>
                      </a:moveTo>
                      <a:cubicBezTo>
                        <a:pt x="286" y="1"/>
                        <a:pt x="69" y="203"/>
                        <a:pt x="24" y="457"/>
                      </a:cubicBezTo>
                      <a:cubicBezTo>
                        <a:pt x="1" y="731"/>
                        <a:pt x="179" y="969"/>
                        <a:pt x="441" y="981"/>
                      </a:cubicBezTo>
                      <a:cubicBezTo>
                        <a:pt x="455" y="982"/>
                        <a:pt x="469" y="983"/>
                        <a:pt x="483" y="983"/>
                      </a:cubicBezTo>
                      <a:cubicBezTo>
                        <a:pt x="740" y="983"/>
                        <a:pt x="967" y="776"/>
                        <a:pt x="1013" y="516"/>
                      </a:cubicBezTo>
                      <a:cubicBezTo>
                        <a:pt x="1048" y="255"/>
                        <a:pt x="870" y="16"/>
                        <a:pt x="596" y="5"/>
                      </a:cubicBezTo>
                      <a:cubicBezTo>
                        <a:pt x="576" y="2"/>
                        <a:pt x="556" y="1"/>
                        <a:pt x="5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5116698" y="2861548"/>
                  <a:ext cx="83549" cy="57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526" extrusionOk="0">
                      <a:moveTo>
                        <a:pt x="1032" y="1"/>
                      </a:moveTo>
                      <a:cubicBezTo>
                        <a:pt x="566" y="1"/>
                        <a:pt x="166" y="243"/>
                        <a:pt x="84" y="592"/>
                      </a:cubicBezTo>
                      <a:cubicBezTo>
                        <a:pt x="1" y="1008"/>
                        <a:pt x="382" y="1401"/>
                        <a:pt x="953" y="1509"/>
                      </a:cubicBezTo>
                      <a:cubicBezTo>
                        <a:pt x="1031" y="1520"/>
                        <a:pt x="1108" y="1525"/>
                        <a:pt x="1184" y="1525"/>
                      </a:cubicBezTo>
                      <a:cubicBezTo>
                        <a:pt x="1672" y="1525"/>
                        <a:pt x="2082" y="1298"/>
                        <a:pt x="2144" y="937"/>
                      </a:cubicBezTo>
                      <a:cubicBezTo>
                        <a:pt x="2215" y="520"/>
                        <a:pt x="1811" y="92"/>
                        <a:pt x="1263" y="20"/>
                      </a:cubicBezTo>
                      <a:cubicBezTo>
                        <a:pt x="1185" y="7"/>
                        <a:pt x="1108" y="1"/>
                        <a:pt x="10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4715831" y="2476554"/>
                  <a:ext cx="123023" cy="124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3294" extrusionOk="0">
                      <a:moveTo>
                        <a:pt x="1783" y="0"/>
                      </a:moveTo>
                      <a:cubicBezTo>
                        <a:pt x="989" y="0"/>
                        <a:pt x="281" y="683"/>
                        <a:pt x="155" y="1552"/>
                      </a:cubicBezTo>
                      <a:cubicBezTo>
                        <a:pt x="1" y="2456"/>
                        <a:pt x="513" y="3230"/>
                        <a:pt x="1298" y="3290"/>
                      </a:cubicBezTo>
                      <a:cubicBezTo>
                        <a:pt x="1331" y="3292"/>
                        <a:pt x="1363" y="3294"/>
                        <a:pt x="1395" y="3294"/>
                      </a:cubicBezTo>
                      <a:cubicBezTo>
                        <a:pt x="2139" y="3294"/>
                        <a:pt x="2901" y="2645"/>
                        <a:pt x="3072" y="1778"/>
                      </a:cubicBezTo>
                      <a:cubicBezTo>
                        <a:pt x="3263" y="861"/>
                        <a:pt x="2715" y="75"/>
                        <a:pt x="1882" y="4"/>
                      </a:cubicBezTo>
                      <a:cubicBezTo>
                        <a:pt x="1849" y="1"/>
                        <a:pt x="1816" y="0"/>
                        <a:pt x="17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5784245" y="1610195"/>
                  <a:ext cx="90260" cy="12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" h="3382" extrusionOk="0">
                      <a:moveTo>
                        <a:pt x="1587" y="1"/>
                      </a:moveTo>
                      <a:cubicBezTo>
                        <a:pt x="1434" y="1"/>
                        <a:pt x="1268" y="43"/>
                        <a:pt x="1096" y="134"/>
                      </a:cubicBezTo>
                      <a:cubicBezTo>
                        <a:pt x="751" y="300"/>
                        <a:pt x="465" y="646"/>
                        <a:pt x="274" y="1062"/>
                      </a:cubicBezTo>
                      <a:cubicBezTo>
                        <a:pt x="96" y="1455"/>
                        <a:pt x="0" y="1955"/>
                        <a:pt x="48" y="2396"/>
                      </a:cubicBezTo>
                      <a:cubicBezTo>
                        <a:pt x="115" y="3019"/>
                        <a:pt x="407" y="3381"/>
                        <a:pt x="784" y="3381"/>
                      </a:cubicBezTo>
                      <a:cubicBezTo>
                        <a:pt x="948" y="3381"/>
                        <a:pt x="1127" y="3314"/>
                        <a:pt x="1310" y="3170"/>
                      </a:cubicBezTo>
                      <a:cubicBezTo>
                        <a:pt x="1632" y="2932"/>
                        <a:pt x="1894" y="2563"/>
                        <a:pt x="2084" y="2158"/>
                      </a:cubicBezTo>
                      <a:cubicBezTo>
                        <a:pt x="2286" y="1753"/>
                        <a:pt x="2394" y="1324"/>
                        <a:pt x="2382" y="943"/>
                      </a:cubicBezTo>
                      <a:cubicBezTo>
                        <a:pt x="2364" y="366"/>
                        <a:pt x="2035" y="1"/>
                        <a:pt x="15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5316039" y="1461981"/>
                  <a:ext cx="92937" cy="14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5" h="3740" extrusionOk="0">
                      <a:moveTo>
                        <a:pt x="1037" y="0"/>
                      </a:moveTo>
                      <a:cubicBezTo>
                        <a:pt x="880" y="0"/>
                        <a:pt x="728" y="51"/>
                        <a:pt x="596" y="160"/>
                      </a:cubicBezTo>
                      <a:cubicBezTo>
                        <a:pt x="322" y="374"/>
                        <a:pt x="155" y="779"/>
                        <a:pt x="72" y="1219"/>
                      </a:cubicBezTo>
                      <a:cubicBezTo>
                        <a:pt x="0" y="1672"/>
                        <a:pt x="0" y="2172"/>
                        <a:pt x="95" y="2636"/>
                      </a:cubicBezTo>
                      <a:cubicBezTo>
                        <a:pt x="266" y="3326"/>
                        <a:pt x="685" y="3739"/>
                        <a:pt x="1162" y="3739"/>
                      </a:cubicBezTo>
                      <a:cubicBezTo>
                        <a:pt x="1318" y="3739"/>
                        <a:pt x="1481" y="3695"/>
                        <a:pt x="1643" y="3600"/>
                      </a:cubicBezTo>
                      <a:cubicBezTo>
                        <a:pt x="1977" y="3398"/>
                        <a:pt x="2227" y="3041"/>
                        <a:pt x="2346" y="2588"/>
                      </a:cubicBezTo>
                      <a:cubicBezTo>
                        <a:pt x="2465" y="2160"/>
                        <a:pt x="2453" y="1636"/>
                        <a:pt x="2274" y="1160"/>
                      </a:cubicBezTo>
                      <a:cubicBezTo>
                        <a:pt x="2096" y="671"/>
                        <a:pt x="1810" y="314"/>
                        <a:pt x="1500" y="136"/>
                      </a:cubicBezTo>
                      <a:cubicBezTo>
                        <a:pt x="1348" y="48"/>
                        <a:pt x="1190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5619932" y="1435588"/>
                  <a:ext cx="78157" cy="8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5" extrusionOk="0">
                      <a:moveTo>
                        <a:pt x="1008" y="0"/>
                      </a:moveTo>
                      <a:cubicBezTo>
                        <a:pt x="907" y="0"/>
                        <a:pt x="804" y="20"/>
                        <a:pt x="703" y="62"/>
                      </a:cubicBezTo>
                      <a:cubicBezTo>
                        <a:pt x="215" y="264"/>
                        <a:pt x="1" y="943"/>
                        <a:pt x="191" y="1550"/>
                      </a:cubicBezTo>
                      <a:cubicBezTo>
                        <a:pt x="352" y="2022"/>
                        <a:pt x="707" y="2314"/>
                        <a:pt x="1073" y="2314"/>
                      </a:cubicBezTo>
                      <a:cubicBezTo>
                        <a:pt x="1168" y="2314"/>
                        <a:pt x="1264" y="2294"/>
                        <a:pt x="1358" y="2253"/>
                      </a:cubicBezTo>
                      <a:cubicBezTo>
                        <a:pt x="1822" y="2038"/>
                        <a:pt x="2072" y="1383"/>
                        <a:pt x="1906" y="776"/>
                      </a:cubicBezTo>
                      <a:cubicBezTo>
                        <a:pt x="1764" y="294"/>
                        <a:pt x="1398" y="0"/>
                        <a:pt x="100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5531969" y="1697517"/>
                  <a:ext cx="47166" cy="5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487" extrusionOk="0">
                      <a:moveTo>
                        <a:pt x="702" y="1"/>
                      </a:moveTo>
                      <a:cubicBezTo>
                        <a:pt x="633" y="1"/>
                        <a:pt x="561" y="19"/>
                        <a:pt x="488" y="56"/>
                      </a:cubicBezTo>
                      <a:cubicBezTo>
                        <a:pt x="191" y="199"/>
                        <a:pt x="0" y="628"/>
                        <a:pt x="72" y="1021"/>
                      </a:cubicBezTo>
                      <a:cubicBezTo>
                        <a:pt x="117" y="1313"/>
                        <a:pt x="310" y="1486"/>
                        <a:pt x="548" y="1486"/>
                      </a:cubicBezTo>
                      <a:cubicBezTo>
                        <a:pt x="620" y="1486"/>
                        <a:pt x="697" y="1470"/>
                        <a:pt x="774" y="1437"/>
                      </a:cubicBezTo>
                      <a:cubicBezTo>
                        <a:pt x="1072" y="1282"/>
                        <a:pt x="1250" y="854"/>
                        <a:pt x="1179" y="473"/>
                      </a:cubicBezTo>
                      <a:cubicBezTo>
                        <a:pt x="1107" y="175"/>
                        <a:pt x="918" y="1"/>
                        <a:pt x="7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8273456" y="4745006"/>
                  <a:ext cx="993461" cy="233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0" h="6181" extrusionOk="0">
                      <a:moveTo>
                        <a:pt x="15145" y="1"/>
                      </a:moveTo>
                      <a:cubicBezTo>
                        <a:pt x="14800" y="1"/>
                        <a:pt x="14348" y="25"/>
                        <a:pt x="13848" y="25"/>
                      </a:cubicBezTo>
                      <a:cubicBezTo>
                        <a:pt x="13586" y="25"/>
                        <a:pt x="13336" y="37"/>
                        <a:pt x="13086" y="37"/>
                      </a:cubicBezTo>
                      <a:cubicBezTo>
                        <a:pt x="12836" y="49"/>
                        <a:pt x="12574" y="49"/>
                        <a:pt x="12335" y="49"/>
                      </a:cubicBezTo>
                      <a:cubicBezTo>
                        <a:pt x="12097" y="49"/>
                        <a:pt x="11859" y="60"/>
                        <a:pt x="11645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0" y="49"/>
                        <a:pt x="8752" y="49"/>
                      </a:cubicBezTo>
                      <a:cubicBezTo>
                        <a:pt x="8323" y="37"/>
                        <a:pt x="7906" y="37"/>
                        <a:pt x="7906" y="37"/>
                      </a:cubicBezTo>
                      <a:cubicBezTo>
                        <a:pt x="7906" y="37"/>
                        <a:pt x="7721" y="31"/>
                        <a:pt x="7478" y="31"/>
                      </a:cubicBezTo>
                      <a:cubicBezTo>
                        <a:pt x="7356" y="31"/>
                        <a:pt x="7220" y="33"/>
                        <a:pt x="7085" y="37"/>
                      </a:cubicBezTo>
                      <a:cubicBezTo>
                        <a:pt x="6680" y="37"/>
                        <a:pt x="6263" y="49"/>
                        <a:pt x="6263" y="49"/>
                      </a:cubicBezTo>
                      <a:cubicBezTo>
                        <a:pt x="6263" y="49"/>
                        <a:pt x="5906" y="60"/>
                        <a:pt x="5537" y="84"/>
                      </a:cubicBezTo>
                      <a:cubicBezTo>
                        <a:pt x="5168" y="96"/>
                        <a:pt x="4799" y="96"/>
                        <a:pt x="4799" y="96"/>
                      </a:cubicBezTo>
                      <a:cubicBezTo>
                        <a:pt x="4799" y="96"/>
                        <a:pt x="4215" y="96"/>
                        <a:pt x="3442" y="84"/>
                      </a:cubicBezTo>
                      <a:cubicBezTo>
                        <a:pt x="3049" y="84"/>
                        <a:pt x="2632" y="96"/>
                        <a:pt x="2251" y="96"/>
                      </a:cubicBezTo>
                      <a:cubicBezTo>
                        <a:pt x="1858" y="108"/>
                        <a:pt x="1477" y="132"/>
                        <a:pt x="1144" y="156"/>
                      </a:cubicBezTo>
                      <a:cubicBezTo>
                        <a:pt x="489" y="203"/>
                        <a:pt x="1" y="251"/>
                        <a:pt x="1" y="251"/>
                      </a:cubicBezTo>
                      <a:cubicBezTo>
                        <a:pt x="1" y="572"/>
                        <a:pt x="13" y="882"/>
                        <a:pt x="72" y="1215"/>
                      </a:cubicBezTo>
                      <a:cubicBezTo>
                        <a:pt x="120" y="1525"/>
                        <a:pt x="191" y="1835"/>
                        <a:pt x="298" y="2144"/>
                      </a:cubicBezTo>
                      <a:cubicBezTo>
                        <a:pt x="405" y="2466"/>
                        <a:pt x="548" y="2763"/>
                        <a:pt x="727" y="3025"/>
                      </a:cubicBezTo>
                      <a:cubicBezTo>
                        <a:pt x="929" y="3299"/>
                        <a:pt x="1144" y="3537"/>
                        <a:pt x="1406" y="3728"/>
                      </a:cubicBezTo>
                      <a:cubicBezTo>
                        <a:pt x="1656" y="3918"/>
                        <a:pt x="1918" y="4085"/>
                        <a:pt x="2215" y="4192"/>
                      </a:cubicBezTo>
                      <a:cubicBezTo>
                        <a:pt x="2477" y="4299"/>
                        <a:pt x="2775" y="4359"/>
                        <a:pt x="3084" y="4371"/>
                      </a:cubicBezTo>
                      <a:cubicBezTo>
                        <a:pt x="3132" y="4373"/>
                        <a:pt x="3180" y="4374"/>
                        <a:pt x="3227" y="4374"/>
                      </a:cubicBezTo>
                      <a:cubicBezTo>
                        <a:pt x="3465" y="4374"/>
                        <a:pt x="3699" y="4349"/>
                        <a:pt x="3918" y="4299"/>
                      </a:cubicBezTo>
                      <a:cubicBezTo>
                        <a:pt x="4192" y="4240"/>
                        <a:pt x="4442" y="4132"/>
                        <a:pt x="4680" y="3978"/>
                      </a:cubicBezTo>
                      <a:cubicBezTo>
                        <a:pt x="4918" y="3847"/>
                        <a:pt x="5144" y="3668"/>
                        <a:pt x="5335" y="3466"/>
                      </a:cubicBezTo>
                      <a:cubicBezTo>
                        <a:pt x="5525" y="3251"/>
                        <a:pt x="5704" y="3013"/>
                        <a:pt x="5870" y="2727"/>
                      </a:cubicBezTo>
                      <a:cubicBezTo>
                        <a:pt x="6061" y="3001"/>
                        <a:pt x="6299" y="3228"/>
                        <a:pt x="6549" y="3382"/>
                      </a:cubicBezTo>
                      <a:cubicBezTo>
                        <a:pt x="6811" y="3549"/>
                        <a:pt x="7085" y="3656"/>
                        <a:pt x="7382" y="3680"/>
                      </a:cubicBezTo>
                      <a:cubicBezTo>
                        <a:pt x="7445" y="3686"/>
                        <a:pt x="7507" y="3690"/>
                        <a:pt x="7569" y="3690"/>
                      </a:cubicBezTo>
                      <a:cubicBezTo>
                        <a:pt x="7970" y="3690"/>
                        <a:pt x="8362" y="3557"/>
                        <a:pt x="8692" y="3299"/>
                      </a:cubicBezTo>
                      <a:cubicBezTo>
                        <a:pt x="8835" y="3632"/>
                        <a:pt x="8990" y="3954"/>
                        <a:pt x="9168" y="4216"/>
                      </a:cubicBezTo>
                      <a:cubicBezTo>
                        <a:pt x="9371" y="4502"/>
                        <a:pt x="9573" y="4740"/>
                        <a:pt x="9811" y="4966"/>
                      </a:cubicBezTo>
                      <a:cubicBezTo>
                        <a:pt x="10049" y="5168"/>
                        <a:pt x="10300" y="5371"/>
                        <a:pt x="10573" y="5525"/>
                      </a:cubicBezTo>
                      <a:cubicBezTo>
                        <a:pt x="10978" y="5764"/>
                        <a:pt x="11371" y="5930"/>
                        <a:pt x="11776" y="6049"/>
                      </a:cubicBezTo>
                      <a:cubicBezTo>
                        <a:pt x="12091" y="6133"/>
                        <a:pt x="12414" y="6180"/>
                        <a:pt x="12732" y="6180"/>
                      </a:cubicBezTo>
                      <a:cubicBezTo>
                        <a:pt x="12822" y="6180"/>
                        <a:pt x="12913" y="6176"/>
                        <a:pt x="13002" y="6168"/>
                      </a:cubicBezTo>
                      <a:cubicBezTo>
                        <a:pt x="13252" y="6156"/>
                        <a:pt x="13502" y="6109"/>
                        <a:pt x="13740" y="6037"/>
                      </a:cubicBezTo>
                      <a:cubicBezTo>
                        <a:pt x="13979" y="5954"/>
                        <a:pt x="14217" y="5859"/>
                        <a:pt x="14443" y="5740"/>
                      </a:cubicBezTo>
                      <a:cubicBezTo>
                        <a:pt x="14669" y="5621"/>
                        <a:pt x="14872" y="5454"/>
                        <a:pt x="15086" y="5275"/>
                      </a:cubicBezTo>
                      <a:cubicBezTo>
                        <a:pt x="15288" y="5097"/>
                        <a:pt x="15479" y="4883"/>
                        <a:pt x="15681" y="4668"/>
                      </a:cubicBezTo>
                      <a:cubicBezTo>
                        <a:pt x="15872" y="4442"/>
                        <a:pt x="16062" y="4168"/>
                        <a:pt x="16241" y="3906"/>
                      </a:cubicBezTo>
                      <a:cubicBezTo>
                        <a:pt x="16419" y="3620"/>
                        <a:pt x="16598" y="3323"/>
                        <a:pt x="16753" y="3013"/>
                      </a:cubicBezTo>
                      <a:cubicBezTo>
                        <a:pt x="17062" y="3430"/>
                        <a:pt x="17431" y="3751"/>
                        <a:pt x="17848" y="3978"/>
                      </a:cubicBezTo>
                      <a:cubicBezTo>
                        <a:pt x="18265" y="4216"/>
                        <a:pt x="18729" y="4347"/>
                        <a:pt x="19205" y="4347"/>
                      </a:cubicBezTo>
                      <a:cubicBezTo>
                        <a:pt x="19503" y="4347"/>
                        <a:pt x="19789" y="4311"/>
                        <a:pt x="20063" y="4204"/>
                      </a:cubicBezTo>
                      <a:cubicBezTo>
                        <a:pt x="20336" y="4109"/>
                        <a:pt x="20598" y="3966"/>
                        <a:pt x="20860" y="3799"/>
                      </a:cubicBezTo>
                      <a:cubicBezTo>
                        <a:pt x="21110" y="3620"/>
                        <a:pt x="21337" y="3418"/>
                        <a:pt x="21551" y="3156"/>
                      </a:cubicBezTo>
                      <a:cubicBezTo>
                        <a:pt x="21765" y="2906"/>
                        <a:pt x="21956" y="2644"/>
                        <a:pt x="22134" y="2323"/>
                      </a:cubicBezTo>
                      <a:cubicBezTo>
                        <a:pt x="22349" y="2597"/>
                        <a:pt x="22587" y="2823"/>
                        <a:pt x="22861" y="2966"/>
                      </a:cubicBezTo>
                      <a:cubicBezTo>
                        <a:pt x="23146" y="3120"/>
                        <a:pt x="23444" y="3204"/>
                        <a:pt x="23777" y="3204"/>
                      </a:cubicBezTo>
                      <a:cubicBezTo>
                        <a:pt x="24111" y="3204"/>
                        <a:pt x="24444" y="3120"/>
                        <a:pt x="24742" y="2942"/>
                      </a:cubicBezTo>
                      <a:cubicBezTo>
                        <a:pt x="25039" y="2775"/>
                        <a:pt x="25301" y="2525"/>
                        <a:pt x="25528" y="2227"/>
                      </a:cubicBezTo>
                      <a:cubicBezTo>
                        <a:pt x="25754" y="1942"/>
                        <a:pt x="25944" y="1596"/>
                        <a:pt x="26075" y="1251"/>
                      </a:cubicBezTo>
                      <a:cubicBezTo>
                        <a:pt x="26218" y="918"/>
                        <a:pt x="26313" y="572"/>
                        <a:pt x="26349" y="203"/>
                      </a:cubicBezTo>
                      <a:cubicBezTo>
                        <a:pt x="26349" y="203"/>
                        <a:pt x="26171" y="180"/>
                        <a:pt x="25885" y="168"/>
                      </a:cubicBezTo>
                      <a:cubicBezTo>
                        <a:pt x="25623" y="156"/>
                        <a:pt x="25230" y="120"/>
                        <a:pt x="24825" y="96"/>
                      </a:cubicBezTo>
                      <a:cubicBezTo>
                        <a:pt x="24420" y="84"/>
                        <a:pt x="23980" y="60"/>
                        <a:pt x="23635" y="49"/>
                      </a:cubicBezTo>
                      <a:cubicBezTo>
                        <a:pt x="23301" y="37"/>
                        <a:pt x="23063" y="37"/>
                        <a:pt x="23063" y="37"/>
                      </a:cubicBezTo>
                      <a:lnTo>
                        <a:pt x="21610" y="25"/>
                      </a:lnTo>
                      <a:lnTo>
                        <a:pt x="19658" y="25"/>
                      </a:lnTo>
                      <a:cubicBezTo>
                        <a:pt x="19158" y="25"/>
                        <a:pt x="18658" y="37"/>
                        <a:pt x="18253" y="37"/>
                      </a:cubicBezTo>
                      <a:lnTo>
                        <a:pt x="17574" y="37"/>
                      </a:lnTo>
                      <a:cubicBezTo>
                        <a:pt x="17574" y="37"/>
                        <a:pt x="17122" y="37"/>
                        <a:pt x="16646" y="25"/>
                      </a:cubicBezTo>
                      <a:cubicBezTo>
                        <a:pt x="16169" y="25"/>
                        <a:pt x="15693" y="1"/>
                        <a:pt x="156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5158022" y="4801298"/>
                  <a:ext cx="832283" cy="218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5" extrusionOk="0">
                      <a:moveTo>
                        <a:pt x="12058" y="1"/>
                      </a:moveTo>
                      <a:cubicBezTo>
                        <a:pt x="11829" y="1"/>
                        <a:pt x="11608" y="30"/>
                        <a:pt x="11395" y="68"/>
                      </a:cubicBezTo>
                      <a:cubicBezTo>
                        <a:pt x="11109" y="127"/>
                        <a:pt x="10823" y="199"/>
                        <a:pt x="10561" y="318"/>
                      </a:cubicBezTo>
                      <a:cubicBezTo>
                        <a:pt x="10287" y="425"/>
                        <a:pt x="10037" y="568"/>
                        <a:pt x="9787" y="734"/>
                      </a:cubicBezTo>
                      <a:cubicBezTo>
                        <a:pt x="9549" y="901"/>
                        <a:pt x="9311" y="1092"/>
                        <a:pt x="9097" y="1294"/>
                      </a:cubicBezTo>
                      <a:cubicBezTo>
                        <a:pt x="8894" y="1508"/>
                        <a:pt x="8692" y="1746"/>
                        <a:pt x="8537" y="1996"/>
                      </a:cubicBezTo>
                      <a:cubicBezTo>
                        <a:pt x="8370" y="2247"/>
                        <a:pt x="8239" y="2532"/>
                        <a:pt x="8132" y="2830"/>
                      </a:cubicBezTo>
                      <a:cubicBezTo>
                        <a:pt x="7846" y="2449"/>
                        <a:pt x="7537" y="2151"/>
                        <a:pt x="7192" y="1973"/>
                      </a:cubicBezTo>
                      <a:cubicBezTo>
                        <a:pt x="6895" y="1819"/>
                        <a:pt x="6580" y="1727"/>
                        <a:pt x="6240" y="1727"/>
                      </a:cubicBezTo>
                      <a:cubicBezTo>
                        <a:pt x="6185" y="1727"/>
                        <a:pt x="6129" y="1730"/>
                        <a:pt x="6072" y="1735"/>
                      </a:cubicBezTo>
                      <a:cubicBezTo>
                        <a:pt x="5763" y="1758"/>
                        <a:pt x="5453" y="1854"/>
                        <a:pt x="5168" y="2008"/>
                      </a:cubicBezTo>
                      <a:cubicBezTo>
                        <a:pt x="4882" y="2163"/>
                        <a:pt x="4620" y="2366"/>
                        <a:pt x="4394" y="2628"/>
                      </a:cubicBezTo>
                      <a:cubicBezTo>
                        <a:pt x="4167" y="2878"/>
                        <a:pt x="3965" y="3175"/>
                        <a:pt x="3810" y="3520"/>
                      </a:cubicBezTo>
                      <a:cubicBezTo>
                        <a:pt x="3667" y="3854"/>
                        <a:pt x="3548" y="4235"/>
                        <a:pt x="3489" y="4652"/>
                      </a:cubicBezTo>
                      <a:cubicBezTo>
                        <a:pt x="3310" y="4413"/>
                        <a:pt x="3084" y="4199"/>
                        <a:pt x="2822" y="4056"/>
                      </a:cubicBezTo>
                      <a:cubicBezTo>
                        <a:pt x="2560" y="3901"/>
                        <a:pt x="2262" y="3818"/>
                        <a:pt x="1941" y="3794"/>
                      </a:cubicBezTo>
                      <a:cubicBezTo>
                        <a:pt x="1912" y="3793"/>
                        <a:pt x="1882" y="3792"/>
                        <a:pt x="1853" y="3792"/>
                      </a:cubicBezTo>
                      <a:cubicBezTo>
                        <a:pt x="1364" y="3792"/>
                        <a:pt x="921" y="3980"/>
                        <a:pt x="584" y="4306"/>
                      </a:cubicBezTo>
                      <a:cubicBezTo>
                        <a:pt x="226" y="4652"/>
                        <a:pt x="0" y="5140"/>
                        <a:pt x="0" y="5723"/>
                      </a:cubicBezTo>
                      <a:lnTo>
                        <a:pt x="572" y="5723"/>
                      </a:lnTo>
                      <a:cubicBezTo>
                        <a:pt x="917" y="5723"/>
                        <a:pt x="1358" y="5735"/>
                        <a:pt x="1786" y="5735"/>
                      </a:cubicBezTo>
                      <a:cubicBezTo>
                        <a:pt x="2227" y="5735"/>
                        <a:pt x="2643" y="5747"/>
                        <a:pt x="2953" y="5747"/>
                      </a:cubicBezTo>
                      <a:cubicBezTo>
                        <a:pt x="3263" y="5747"/>
                        <a:pt x="3453" y="5759"/>
                        <a:pt x="3453" y="5759"/>
                      </a:cubicBezTo>
                      <a:lnTo>
                        <a:pt x="3929" y="5783"/>
                      </a:lnTo>
                      <a:cubicBezTo>
                        <a:pt x="3929" y="5783"/>
                        <a:pt x="4489" y="5795"/>
                        <a:pt x="5156" y="5795"/>
                      </a:cubicBezTo>
                      <a:cubicBezTo>
                        <a:pt x="5501" y="5795"/>
                        <a:pt x="5834" y="5759"/>
                        <a:pt x="6156" y="5747"/>
                      </a:cubicBezTo>
                      <a:cubicBezTo>
                        <a:pt x="6477" y="5735"/>
                        <a:pt x="6775" y="5723"/>
                        <a:pt x="7049" y="5699"/>
                      </a:cubicBezTo>
                      <a:cubicBezTo>
                        <a:pt x="7561" y="5687"/>
                        <a:pt x="7954" y="5676"/>
                        <a:pt x="7954" y="5676"/>
                      </a:cubicBezTo>
                      <a:cubicBezTo>
                        <a:pt x="7954" y="5676"/>
                        <a:pt x="8251" y="5664"/>
                        <a:pt x="8549" y="5664"/>
                      </a:cubicBezTo>
                      <a:cubicBezTo>
                        <a:pt x="8858" y="5640"/>
                        <a:pt x="9168" y="5640"/>
                        <a:pt x="9168" y="5640"/>
                      </a:cubicBezTo>
                      <a:lnTo>
                        <a:pt x="12776" y="5640"/>
                      </a:lnTo>
                      <a:cubicBezTo>
                        <a:pt x="13133" y="5640"/>
                        <a:pt x="13478" y="5640"/>
                        <a:pt x="13776" y="5628"/>
                      </a:cubicBezTo>
                      <a:cubicBezTo>
                        <a:pt x="14383" y="5604"/>
                        <a:pt x="14812" y="5580"/>
                        <a:pt x="14812" y="5580"/>
                      </a:cubicBezTo>
                      <a:cubicBezTo>
                        <a:pt x="14812" y="5580"/>
                        <a:pt x="15335" y="5568"/>
                        <a:pt x="15836" y="5568"/>
                      </a:cubicBezTo>
                      <a:cubicBezTo>
                        <a:pt x="16359" y="5568"/>
                        <a:pt x="16871" y="5580"/>
                        <a:pt x="16871" y="5580"/>
                      </a:cubicBezTo>
                      <a:cubicBezTo>
                        <a:pt x="16871" y="5580"/>
                        <a:pt x="17526" y="5616"/>
                        <a:pt x="18133" y="5664"/>
                      </a:cubicBezTo>
                      <a:cubicBezTo>
                        <a:pt x="18729" y="5687"/>
                        <a:pt x="19288" y="5699"/>
                        <a:pt x="19288" y="5699"/>
                      </a:cubicBezTo>
                      <a:lnTo>
                        <a:pt x="22074" y="5699"/>
                      </a:lnTo>
                      <a:cubicBezTo>
                        <a:pt x="22051" y="5128"/>
                        <a:pt x="21872" y="4616"/>
                        <a:pt x="21586" y="4235"/>
                      </a:cubicBezTo>
                      <a:cubicBezTo>
                        <a:pt x="21372" y="3854"/>
                        <a:pt x="21003" y="3640"/>
                        <a:pt x="20586" y="3640"/>
                      </a:cubicBezTo>
                      <a:cubicBezTo>
                        <a:pt x="20241" y="3640"/>
                        <a:pt x="19943" y="3794"/>
                        <a:pt x="19729" y="4068"/>
                      </a:cubicBezTo>
                      <a:cubicBezTo>
                        <a:pt x="19455" y="3580"/>
                        <a:pt x="19098" y="3175"/>
                        <a:pt x="18717" y="2889"/>
                      </a:cubicBezTo>
                      <a:cubicBezTo>
                        <a:pt x="18324" y="2628"/>
                        <a:pt x="17895" y="2473"/>
                        <a:pt x="17419" y="2473"/>
                      </a:cubicBezTo>
                      <a:cubicBezTo>
                        <a:pt x="16943" y="2473"/>
                        <a:pt x="16478" y="2628"/>
                        <a:pt x="16097" y="2889"/>
                      </a:cubicBezTo>
                      <a:cubicBezTo>
                        <a:pt x="15978" y="2604"/>
                        <a:pt x="15859" y="2342"/>
                        <a:pt x="15705" y="2092"/>
                      </a:cubicBezTo>
                      <a:cubicBezTo>
                        <a:pt x="15574" y="1830"/>
                        <a:pt x="15407" y="1615"/>
                        <a:pt x="15228" y="1401"/>
                      </a:cubicBezTo>
                      <a:cubicBezTo>
                        <a:pt x="15050" y="1199"/>
                        <a:pt x="14859" y="996"/>
                        <a:pt x="14633" y="842"/>
                      </a:cubicBezTo>
                      <a:cubicBezTo>
                        <a:pt x="14431" y="675"/>
                        <a:pt x="14192" y="520"/>
                        <a:pt x="13931" y="401"/>
                      </a:cubicBezTo>
                      <a:cubicBezTo>
                        <a:pt x="13681" y="282"/>
                        <a:pt x="13419" y="187"/>
                        <a:pt x="13133" y="127"/>
                      </a:cubicBezTo>
                      <a:cubicBezTo>
                        <a:pt x="12847" y="44"/>
                        <a:pt x="12549" y="8"/>
                        <a:pt x="12252" y="8"/>
                      </a:cubicBezTo>
                      <a:cubicBezTo>
                        <a:pt x="12186" y="3"/>
                        <a:pt x="12122" y="1"/>
                        <a:pt x="120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7204136" y="5014664"/>
                  <a:ext cx="92974" cy="140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" h="3735" extrusionOk="0">
                      <a:moveTo>
                        <a:pt x="1038" y="0"/>
                      </a:moveTo>
                      <a:cubicBezTo>
                        <a:pt x="881" y="0"/>
                        <a:pt x="729" y="51"/>
                        <a:pt x="596" y="159"/>
                      </a:cubicBezTo>
                      <a:cubicBezTo>
                        <a:pt x="322" y="374"/>
                        <a:pt x="144" y="778"/>
                        <a:pt x="72" y="1219"/>
                      </a:cubicBezTo>
                      <a:cubicBezTo>
                        <a:pt x="1" y="1671"/>
                        <a:pt x="1" y="2172"/>
                        <a:pt x="108" y="2636"/>
                      </a:cubicBezTo>
                      <a:cubicBezTo>
                        <a:pt x="261" y="3327"/>
                        <a:pt x="677" y="3734"/>
                        <a:pt x="1164" y="3734"/>
                      </a:cubicBezTo>
                      <a:cubicBezTo>
                        <a:pt x="1323" y="3734"/>
                        <a:pt x="1489" y="3691"/>
                        <a:pt x="1656" y="3600"/>
                      </a:cubicBezTo>
                      <a:cubicBezTo>
                        <a:pt x="1977" y="3386"/>
                        <a:pt x="2227" y="3029"/>
                        <a:pt x="2346" y="2588"/>
                      </a:cubicBezTo>
                      <a:cubicBezTo>
                        <a:pt x="2466" y="2160"/>
                        <a:pt x="2454" y="1636"/>
                        <a:pt x="2275" y="1159"/>
                      </a:cubicBezTo>
                      <a:cubicBezTo>
                        <a:pt x="2096" y="671"/>
                        <a:pt x="1811" y="314"/>
                        <a:pt x="1501" y="136"/>
                      </a:cubicBezTo>
                      <a:cubicBezTo>
                        <a:pt x="1349" y="48"/>
                        <a:pt x="1190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7507614" y="4988083"/>
                  <a:ext cx="78157" cy="87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4" extrusionOk="0">
                      <a:moveTo>
                        <a:pt x="1014" y="0"/>
                      </a:moveTo>
                      <a:cubicBezTo>
                        <a:pt x="910" y="0"/>
                        <a:pt x="806" y="22"/>
                        <a:pt x="703" y="67"/>
                      </a:cubicBezTo>
                      <a:cubicBezTo>
                        <a:pt x="215" y="269"/>
                        <a:pt x="1" y="948"/>
                        <a:pt x="191" y="1555"/>
                      </a:cubicBezTo>
                      <a:cubicBezTo>
                        <a:pt x="350" y="2022"/>
                        <a:pt x="700" y="2313"/>
                        <a:pt x="1061" y="2313"/>
                      </a:cubicBezTo>
                      <a:cubicBezTo>
                        <a:pt x="1160" y="2313"/>
                        <a:pt x="1261" y="2292"/>
                        <a:pt x="1358" y="2245"/>
                      </a:cubicBezTo>
                      <a:cubicBezTo>
                        <a:pt x="1810" y="2043"/>
                        <a:pt x="2072" y="1388"/>
                        <a:pt x="1906" y="781"/>
                      </a:cubicBezTo>
                      <a:cubicBezTo>
                        <a:pt x="1765" y="302"/>
                        <a:pt x="1401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-174529" y="58023"/>
                  <a:ext cx="1301377" cy="67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7" h="17968" extrusionOk="0">
                      <a:moveTo>
                        <a:pt x="15860" y="0"/>
                      </a:moveTo>
                      <a:cubicBezTo>
                        <a:pt x="15443" y="0"/>
                        <a:pt x="15026" y="12"/>
                        <a:pt x="14622" y="48"/>
                      </a:cubicBezTo>
                      <a:cubicBezTo>
                        <a:pt x="14217" y="72"/>
                        <a:pt x="13836" y="120"/>
                        <a:pt x="13455" y="179"/>
                      </a:cubicBezTo>
                      <a:cubicBezTo>
                        <a:pt x="13086" y="239"/>
                        <a:pt x="12728" y="310"/>
                        <a:pt x="12371" y="405"/>
                      </a:cubicBezTo>
                      <a:cubicBezTo>
                        <a:pt x="12014" y="489"/>
                        <a:pt x="11669" y="596"/>
                        <a:pt x="11335" y="715"/>
                      </a:cubicBezTo>
                      <a:cubicBezTo>
                        <a:pt x="10990" y="834"/>
                        <a:pt x="10645" y="965"/>
                        <a:pt x="10323" y="1120"/>
                      </a:cubicBezTo>
                      <a:cubicBezTo>
                        <a:pt x="9978" y="1263"/>
                        <a:pt x="9645" y="1429"/>
                        <a:pt x="9323" y="1608"/>
                      </a:cubicBezTo>
                      <a:cubicBezTo>
                        <a:pt x="8990" y="1786"/>
                        <a:pt x="8657" y="1965"/>
                        <a:pt x="8323" y="2155"/>
                      </a:cubicBezTo>
                      <a:cubicBezTo>
                        <a:pt x="7978" y="2358"/>
                        <a:pt x="7656" y="2560"/>
                        <a:pt x="7323" y="2775"/>
                      </a:cubicBezTo>
                      <a:cubicBezTo>
                        <a:pt x="7002" y="2977"/>
                        <a:pt x="6668" y="3203"/>
                        <a:pt x="6359" y="3441"/>
                      </a:cubicBezTo>
                      <a:cubicBezTo>
                        <a:pt x="5739" y="3918"/>
                        <a:pt x="5144" y="4441"/>
                        <a:pt x="4573" y="4989"/>
                      </a:cubicBezTo>
                      <a:cubicBezTo>
                        <a:pt x="4287" y="5251"/>
                        <a:pt x="4025" y="5537"/>
                        <a:pt x="3775" y="5835"/>
                      </a:cubicBezTo>
                      <a:cubicBezTo>
                        <a:pt x="3513" y="6132"/>
                        <a:pt x="3299" y="6430"/>
                        <a:pt x="3084" y="6739"/>
                      </a:cubicBezTo>
                      <a:cubicBezTo>
                        <a:pt x="2882" y="7061"/>
                        <a:pt x="2680" y="7370"/>
                        <a:pt x="2501" y="7680"/>
                      </a:cubicBezTo>
                      <a:cubicBezTo>
                        <a:pt x="2322" y="7990"/>
                        <a:pt x="2168" y="8323"/>
                        <a:pt x="2013" y="8644"/>
                      </a:cubicBezTo>
                      <a:cubicBezTo>
                        <a:pt x="1870" y="8978"/>
                        <a:pt x="1715" y="9311"/>
                        <a:pt x="1584" y="9645"/>
                      </a:cubicBezTo>
                      <a:cubicBezTo>
                        <a:pt x="1453" y="9990"/>
                        <a:pt x="1310" y="10335"/>
                        <a:pt x="1191" y="10680"/>
                      </a:cubicBezTo>
                      <a:cubicBezTo>
                        <a:pt x="1060" y="11014"/>
                        <a:pt x="941" y="11359"/>
                        <a:pt x="822" y="11716"/>
                      </a:cubicBezTo>
                      <a:cubicBezTo>
                        <a:pt x="703" y="12073"/>
                        <a:pt x="584" y="12431"/>
                        <a:pt x="477" y="12788"/>
                      </a:cubicBezTo>
                      <a:cubicBezTo>
                        <a:pt x="382" y="13145"/>
                        <a:pt x="275" y="13502"/>
                        <a:pt x="203" y="13871"/>
                      </a:cubicBezTo>
                      <a:cubicBezTo>
                        <a:pt x="120" y="14252"/>
                        <a:pt x="60" y="14621"/>
                        <a:pt x="36" y="14990"/>
                      </a:cubicBezTo>
                      <a:cubicBezTo>
                        <a:pt x="1" y="15383"/>
                        <a:pt x="1" y="15764"/>
                        <a:pt x="24" y="16157"/>
                      </a:cubicBezTo>
                      <a:cubicBezTo>
                        <a:pt x="48" y="16538"/>
                        <a:pt x="84" y="16943"/>
                        <a:pt x="120" y="17348"/>
                      </a:cubicBezTo>
                      <a:cubicBezTo>
                        <a:pt x="155" y="17622"/>
                        <a:pt x="417" y="17860"/>
                        <a:pt x="703" y="17860"/>
                      </a:cubicBezTo>
                      <a:lnTo>
                        <a:pt x="1632" y="17860"/>
                      </a:lnTo>
                      <a:cubicBezTo>
                        <a:pt x="1870" y="17848"/>
                        <a:pt x="2025" y="17645"/>
                        <a:pt x="2001" y="17360"/>
                      </a:cubicBezTo>
                      <a:cubicBezTo>
                        <a:pt x="1953" y="16943"/>
                        <a:pt x="1906" y="16514"/>
                        <a:pt x="1894" y="16086"/>
                      </a:cubicBezTo>
                      <a:cubicBezTo>
                        <a:pt x="1882" y="15681"/>
                        <a:pt x="1894" y="15276"/>
                        <a:pt x="1941" y="14871"/>
                      </a:cubicBezTo>
                      <a:cubicBezTo>
                        <a:pt x="1989" y="14467"/>
                        <a:pt x="2060" y="14086"/>
                        <a:pt x="2168" y="13693"/>
                      </a:cubicBezTo>
                      <a:cubicBezTo>
                        <a:pt x="2251" y="13312"/>
                        <a:pt x="2370" y="12919"/>
                        <a:pt x="2501" y="12538"/>
                      </a:cubicBezTo>
                      <a:cubicBezTo>
                        <a:pt x="2620" y="12145"/>
                        <a:pt x="2763" y="11764"/>
                        <a:pt x="2894" y="11395"/>
                      </a:cubicBezTo>
                      <a:cubicBezTo>
                        <a:pt x="3025" y="11002"/>
                        <a:pt x="3156" y="10633"/>
                        <a:pt x="3311" y="10264"/>
                      </a:cubicBezTo>
                      <a:cubicBezTo>
                        <a:pt x="3442" y="9883"/>
                        <a:pt x="3608" y="9514"/>
                        <a:pt x="3775" y="9156"/>
                      </a:cubicBezTo>
                      <a:cubicBezTo>
                        <a:pt x="3930" y="8799"/>
                        <a:pt x="4108" y="8442"/>
                        <a:pt x="4323" y="8097"/>
                      </a:cubicBezTo>
                      <a:cubicBezTo>
                        <a:pt x="4513" y="7763"/>
                        <a:pt x="4739" y="7418"/>
                        <a:pt x="4989" y="7085"/>
                      </a:cubicBezTo>
                      <a:cubicBezTo>
                        <a:pt x="5239" y="6763"/>
                        <a:pt x="5525" y="6454"/>
                        <a:pt x="5823" y="6132"/>
                      </a:cubicBezTo>
                      <a:cubicBezTo>
                        <a:pt x="6120" y="5823"/>
                        <a:pt x="6430" y="5537"/>
                        <a:pt x="6763" y="5263"/>
                      </a:cubicBezTo>
                      <a:cubicBezTo>
                        <a:pt x="7085" y="4977"/>
                        <a:pt x="7430" y="4727"/>
                        <a:pt x="7775" y="4465"/>
                      </a:cubicBezTo>
                      <a:cubicBezTo>
                        <a:pt x="8121" y="4227"/>
                        <a:pt x="8478" y="3989"/>
                        <a:pt x="8811" y="3775"/>
                      </a:cubicBezTo>
                      <a:cubicBezTo>
                        <a:pt x="9157" y="3549"/>
                        <a:pt x="9514" y="3322"/>
                        <a:pt x="9859" y="3132"/>
                      </a:cubicBezTo>
                      <a:cubicBezTo>
                        <a:pt x="10216" y="2917"/>
                        <a:pt x="10562" y="2739"/>
                        <a:pt x="10919" y="2584"/>
                      </a:cubicBezTo>
                      <a:cubicBezTo>
                        <a:pt x="11276" y="2417"/>
                        <a:pt x="11633" y="2263"/>
                        <a:pt x="12002" y="2144"/>
                      </a:cubicBezTo>
                      <a:cubicBezTo>
                        <a:pt x="12371" y="2025"/>
                        <a:pt x="12740" y="1929"/>
                        <a:pt x="13145" y="1834"/>
                      </a:cubicBezTo>
                      <a:cubicBezTo>
                        <a:pt x="13550" y="1763"/>
                        <a:pt x="13967" y="1703"/>
                        <a:pt x="14395" y="1655"/>
                      </a:cubicBezTo>
                      <a:cubicBezTo>
                        <a:pt x="14824" y="1608"/>
                        <a:pt x="15276" y="1596"/>
                        <a:pt x="15741" y="1596"/>
                      </a:cubicBezTo>
                      <a:cubicBezTo>
                        <a:pt x="16193" y="1596"/>
                        <a:pt x="16658" y="1608"/>
                        <a:pt x="17134" y="1644"/>
                      </a:cubicBezTo>
                      <a:cubicBezTo>
                        <a:pt x="17610" y="1667"/>
                        <a:pt x="18062" y="1691"/>
                        <a:pt x="18503" y="1715"/>
                      </a:cubicBezTo>
                      <a:cubicBezTo>
                        <a:pt x="18955" y="1727"/>
                        <a:pt x="19372" y="1763"/>
                        <a:pt x="19789" y="1810"/>
                      </a:cubicBezTo>
                      <a:cubicBezTo>
                        <a:pt x="20206" y="1846"/>
                        <a:pt x="20622" y="1905"/>
                        <a:pt x="21015" y="1965"/>
                      </a:cubicBezTo>
                      <a:cubicBezTo>
                        <a:pt x="21420" y="2025"/>
                        <a:pt x="21825" y="2108"/>
                        <a:pt x="22230" y="2191"/>
                      </a:cubicBezTo>
                      <a:cubicBezTo>
                        <a:pt x="22623" y="2286"/>
                        <a:pt x="23015" y="2382"/>
                        <a:pt x="23396" y="2501"/>
                      </a:cubicBezTo>
                      <a:cubicBezTo>
                        <a:pt x="23777" y="2620"/>
                        <a:pt x="24158" y="2763"/>
                        <a:pt x="24528" y="2917"/>
                      </a:cubicBezTo>
                      <a:cubicBezTo>
                        <a:pt x="24861" y="3072"/>
                        <a:pt x="25182" y="3215"/>
                        <a:pt x="25504" y="3382"/>
                      </a:cubicBezTo>
                      <a:cubicBezTo>
                        <a:pt x="25813" y="3549"/>
                        <a:pt x="26123" y="3739"/>
                        <a:pt x="26421" y="3930"/>
                      </a:cubicBezTo>
                      <a:cubicBezTo>
                        <a:pt x="26778" y="4156"/>
                        <a:pt x="27111" y="4430"/>
                        <a:pt x="27433" y="4692"/>
                      </a:cubicBezTo>
                      <a:cubicBezTo>
                        <a:pt x="27742" y="4965"/>
                        <a:pt x="28064" y="5263"/>
                        <a:pt x="28361" y="5584"/>
                      </a:cubicBezTo>
                      <a:cubicBezTo>
                        <a:pt x="28659" y="5918"/>
                        <a:pt x="28921" y="6251"/>
                        <a:pt x="29195" y="6632"/>
                      </a:cubicBezTo>
                      <a:cubicBezTo>
                        <a:pt x="29457" y="7001"/>
                        <a:pt x="29695" y="7382"/>
                        <a:pt x="29933" y="7775"/>
                      </a:cubicBezTo>
                      <a:cubicBezTo>
                        <a:pt x="30159" y="8180"/>
                        <a:pt x="30385" y="8561"/>
                        <a:pt x="30576" y="8966"/>
                      </a:cubicBezTo>
                      <a:cubicBezTo>
                        <a:pt x="30778" y="9371"/>
                        <a:pt x="30957" y="9787"/>
                        <a:pt x="31136" y="10180"/>
                      </a:cubicBezTo>
                      <a:cubicBezTo>
                        <a:pt x="31255" y="10502"/>
                        <a:pt x="31397" y="10799"/>
                        <a:pt x="31517" y="11109"/>
                      </a:cubicBezTo>
                      <a:cubicBezTo>
                        <a:pt x="31636" y="11419"/>
                        <a:pt x="31731" y="11716"/>
                        <a:pt x="31838" y="12014"/>
                      </a:cubicBezTo>
                      <a:cubicBezTo>
                        <a:pt x="31945" y="12312"/>
                        <a:pt x="32028" y="12609"/>
                        <a:pt x="32124" y="12907"/>
                      </a:cubicBezTo>
                      <a:cubicBezTo>
                        <a:pt x="32195" y="13204"/>
                        <a:pt x="32267" y="13502"/>
                        <a:pt x="32326" y="13800"/>
                      </a:cubicBezTo>
                      <a:cubicBezTo>
                        <a:pt x="32386" y="14097"/>
                        <a:pt x="32445" y="14407"/>
                        <a:pt x="32481" y="14705"/>
                      </a:cubicBezTo>
                      <a:cubicBezTo>
                        <a:pt x="32505" y="15026"/>
                        <a:pt x="32540" y="15324"/>
                        <a:pt x="32552" y="15633"/>
                      </a:cubicBezTo>
                      <a:cubicBezTo>
                        <a:pt x="32564" y="15943"/>
                        <a:pt x="32564" y="16252"/>
                        <a:pt x="32564" y="16574"/>
                      </a:cubicBezTo>
                      <a:cubicBezTo>
                        <a:pt x="32564" y="16883"/>
                        <a:pt x="32552" y="17193"/>
                        <a:pt x="32540" y="17503"/>
                      </a:cubicBezTo>
                      <a:cubicBezTo>
                        <a:pt x="32529" y="17769"/>
                        <a:pt x="32709" y="17967"/>
                        <a:pt x="32948" y="17967"/>
                      </a:cubicBezTo>
                      <a:cubicBezTo>
                        <a:pt x="32955" y="17967"/>
                        <a:pt x="32962" y="17967"/>
                        <a:pt x="32969" y="17967"/>
                      </a:cubicBezTo>
                      <a:lnTo>
                        <a:pt x="33910" y="17919"/>
                      </a:lnTo>
                      <a:cubicBezTo>
                        <a:pt x="34184" y="17907"/>
                        <a:pt x="34422" y="17669"/>
                        <a:pt x="34493" y="17395"/>
                      </a:cubicBezTo>
                      <a:cubicBezTo>
                        <a:pt x="34505" y="17014"/>
                        <a:pt x="34517" y="16622"/>
                        <a:pt x="34505" y="16252"/>
                      </a:cubicBezTo>
                      <a:cubicBezTo>
                        <a:pt x="34505" y="15883"/>
                        <a:pt x="34469" y="15514"/>
                        <a:pt x="34445" y="15133"/>
                      </a:cubicBezTo>
                      <a:cubicBezTo>
                        <a:pt x="34410" y="14764"/>
                        <a:pt x="34350" y="14395"/>
                        <a:pt x="34291" y="14038"/>
                      </a:cubicBezTo>
                      <a:cubicBezTo>
                        <a:pt x="34219" y="13669"/>
                        <a:pt x="34148" y="13312"/>
                        <a:pt x="34041" y="12954"/>
                      </a:cubicBezTo>
                      <a:cubicBezTo>
                        <a:pt x="33957" y="12597"/>
                        <a:pt x="33838" y="12240"/>
                        <a:pt x="33719" y="11895"/>
                      </a:cubicBezTo>
                      <a:cubicBezTo>
                        <a:pt x="33600" y="11538"/>
                        <a:pt x="33469" y="11192"/>
                        <a:pt x="33314" y="10847"/>
                      </a:cubicBezTo>
                      <a:cubicBezTo>
                        <a:pt x="33183" y="10514"/>
                        <a:pt x="33029" y="10168"/>
                        <a:pt x="32874" y="9823"/>
                      </a:cubicBezTo>
                      <a:cubicBezTo>
                        <a:pt x="32719" y="9478"/>
                        <a:pt x="32552" y="9144"/>
                        <a:pt x="32398" y="8799"/>
                      </a:cubicBezTo>
                      <a:cubicBezTo>
                        <a:pt x="32231" y="8454"/>
                        <a:pt x="32052" y="8132"/>
                        <a:pt x="31874" y="7787"/>
                      </a:cubicBezTo>
                      <a:cubicBezTo>
                        <a:pt x="31695" y="7442"/>
                        <a:pt x="31505" y="7120"/>
                        <a:pt x="31290" y="6799"/>
                      </a:cubicBezTo>
                      <a:cubicBezTo>
                        <a:pt x="31088" y="6477"/>
                        <a:pt x="30862" y="6168"/>
                        <a:pt x="30635" y="5870"/>
                      </a:cubicBezTo>
                      <a:cubicBezTo>
                        <a:pt x="30397" y="5549"/>
                        <a:pt x="30159" y="5251"/>
                        <a:pt x="29909" y="4977"/>
                      </a:cubicBezTo>
                      <a:cubicBezTo>
                        <a:pt x="29647" y="4692"/>
                        <a:pt x="29385" y="4406"/>
                        <a:pt x="29111" y="4156"/>
                      </a:cubicBezTo>
                      <a:cubicBezTo>
                        <a:pt x="28838" y="3882"/>
                        <a:pt x="28552" y="3644"/>
                        <a:pt x="28266" y="3406"/>
                      </a:cubicBezTo>
                      <a:cubicBezTo>
                        <a:pt x="27968" y="3168"/>
                        <a:pt x="27671" y="2965"/>
                        <a:pt x="27373" y="2751"/>
                      </a:cubicBezTo>
                      <a:cubicBezTo>
                        <a:pt x="27064" y="2548"/>
                        <a:pt x="26754" y="2358"/>
                        <a:pt x="26433" y="2179"/>
                      </a:cubicBezTo>
                      <a:cubicBezTo>
                        <a:pt x="26075" y="1965"/>
                        <a:pt x="25706" y="1774"/>
                        <a:pt x="25325" y="1596"/>
                      </a:cubicBezTo>
                      <a:cubicBezTo>
                        <a:pt x="24932" y="1417"/>
                        <a:pt x="24551" y="1251"/>
                        <a:pt x="24147" y="1120"/>
                      </a:cubicBezTo>
                      <a:cubicBezTo>
                        <a:pt x="23789" y="989"/>
                        <a:pt x="23432" y="882"/>
                        <a:pt x="23063" y="774"/>
                      </a:cubicBezTo>
                      <a:cubicBezTo>
                        <a:pt x="22682" y="691"/>
                        <a:pt x="22313" y="584"/>
                        <a:pt x="21944" y="512"/>
                      </a:cubicBezTo>
                      <a:cubicBezTo>
                        <a:pt x="21551" y="429"/>
                        <a:pt x="21182" y="370"/>
                        <a:pt x="20801" y="310"/>
                      </a:cubicBezTo>
                      <a:cubicBezTo>
                        <a:pt x="20420" y="250"/>
                        <a:pt x="20027" y="215"/>
                        <a:pt x="19634" y="179"/>
                      </a:cubicBezTo>
                      <a:cubicBezTo>
                        <a:pt x="19229" y="155"/>
                        <a:pt x="18836" y="120"/>
                        <a:pt x="18420" y="96"/>
                      </a:cubicBezTo>
                      <a:cubicBezTo>
                        <a:pt x="18003" y="60"/>
                        <a:pt x="17562" y="36"/>
                        <a:pt x="17134" y="12"/>
                      </a:cubicBezTo>
                      <a:cubicBezTo>
                        <a:pt x="16705" y="0"/>
                        <a:pt x="16277" y="0"/>
                        <a:pt x="158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-70805" y="151830"/>
                  <a:ext cx="1086360" cy="58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4" h="15599" extrusionOk="0">
                      <a:moveTo>
                        <a:pt x="13121" y="1"/>
                      </a:moveTo>
                      <a:cubicBezTo>
                        <a:pt x="12692" y="1"/>
                        <a:pt x="12275" y="25"/>
                        <a:pt x="11859" y="60"/>
                      </a:cubicBezTo>
                      <a:cubicBezTo>
                        <a:pt x="11442" y="96"/>
                        <a:pt x="11049" y="144"/>
                        <a:pt x="10668" y="227"/>
                      </a:cubicBezTo>
                      <a:cubicBezTo>
                        <a:pt x="10275" y="299"/>
                        <a:pt x="9918" y="406"/>
                        <a:pt x="9561" y="525"/>
                      </a:cubicBezTo>
                      <a:cubicBezTo>
                        <a:pt x="9204" y="644"/>
                        <a:pt x="8870" y="775"/>
                        <a:pt x="8537" y="930"/>
                      </a:cubicBezTo>
                      <a:cubicBezTo>
                        <a:pt x="8215" y="1072"/>
                        <a:pt x="7870" y="1263"/>
                        <a:pt x="7537" y="1442"/>
                      </a:cubicBezTo>
                      <a:cubicBezTo>
                        <a:pt x="7215" y="1620"/>
                        <a:pt x="6906" y="1834"/>
                        <a:pt x="6572" y="2037"/>
                      </a:cubicBezTo>
                      <a:cubicBezTo>
                        <a:pt x="6263" y="2251"/>
                        <a:pt x="5929" y="2465"/>
                        <a:pt x="5608" y="2704"/>
                      </a:cubicBezTo>
                      <a:cubicBezTo>
                        <a:pt x="5274" y="2942"/>
                        <a:pt x="4965" y="3192"/>
                        <a:pt x="4655" y="3454"/>
                      </a:cubicBezTo>
                      <a:cubicBezTo>
                        <a:pt x="4346" y="3728"/>
                        <a:pt x="4048" y="4001"/>
                        <a:pt x="3762" y="4287"/>
                      </a:cubicBezTo>
                      <a:cubicBezTo>
                        <a:pt x="3477" y="4573"/>
                        <a:pt x="3215" y="4871"/>
                        <a:pt x="2977" y="5180"/>
                      </a:cubicBezTo>
                      <a:cubicBezTo>
                        <a:pt x="2738" y="5490"/>
                        <a:pt x="2524" y="5823"/>
                        <a:pt x="2334" y="6144"/>
                      </a:cubicBezTo>
                      <a:cubicBezTo>
                        <a:pt x="2155" y="6478"/>
                        <a:pt x="1976" y="6823"/>
                        <a:pt x="1810" y="7157"/>
                      </a:cubicBezTo>
                      <a:cubicBezTo>
                        <a:pt x="1643" y="7502"/>
                        <a:pt x="1500" y="7847"/>
                        <a:pt x="1369" y="8204"/>
                      </a:cubicBezTo>
                      <a:cubicBezTo>
                        <a:pt x="1214" y="8561"/>
                        <a:pt x="1083" y="8919"/>
                        <a:pt x="964" y="9276"/>
                      </a:cubicBezTo>
                      <a:cubicBezTo>
                        <a:pt x="833" y="9633"/>
                        <a:pt x="714" y="10002"/>
                        <a:pt x="595" y="10359"/>
                      </a:cubicBezTo>
                      <a:cubicBezTo>
                        <a:pt x="476" y="10728"/>
                        <a:pt x="357" y="11086"/>
                        <a:pt x="262" y="11467"/>
                      </a:cubicBezTo>
                      <a:cubicBezTo>
                        <a:pt x="179" y="11836"/>
                        <a:pt x="95" y="12205"/>
                        <a:pt x="60" y="12574"/>
                      </a:cubicBezTo>
                      <a:cubicBezTo>
                        <a:pt x="12" y="12955"/>
                        <a:pt x="0" y="13336"/>
                        <a:pt x="12" y="13729"/>
                      </a:cubicBezTo>
                      <a:cubicBezTo>
                        <a:pt x="24" y="14110"/>
                        <a:pt x="60" y="14503"/>
                        <a:pt x="95" y="14896"/>
                      </a:cubicBezTo>
                      <a:cubicBezTo>
                        <a:pt x="131" y="15181"/>
                        <a:pt x="357" y="15408"/>
                        <a:pt x="572" y="15408"/>
                      </a:cubicBezTo>
                      <a:lnTo>
                        <a:pt x="1369" y="15396"/>
                      </a:lnTo>
                      <a:cubicBezTo>
                        <a:pt x="1584" y="15372"/>
                        <a:pt x="1750" y="15157"/>
                        <a:pt x="1726" y="14884"/>
                      </a:cubicBezTo>
                      <a:cubicBezTo>
                        <a:pt x="1691" y="14467"/>
                        <a:pt x="1679" y="14038"/>
                        <a:pt x="1679" y="13622"/>
                      </a:cubicBezTo>
                      <a:cubicBezTo>
                        <a:pt x="1691" y="13205"/>
                        <a:pt x="1738" y="12788"/>
                        <a:pt x="1810" y="12371"/>
                      </a:cubicBezTo>
                      <a:cubicBezTo>
                        <a:pt x="1905" y="11955"/>
                        <a:pt x="1988" y="11538"/>
                        <a:pt x="2107" y="11121"/>
                      </a:cubicBezTo>
                      <a:cubicBezTo>
                        <a:pt x="2226" y="10705"/>
                        <a:pt x="2357" y="10288"/>
                        <a:pt x="2500" y="9883"/>
                      </a:cubicBezTo>
                      <a:cubicBezTo>
                        <a:pt x="2643" y="9466"/>
                        <a:pt x="2798" y="9062"/>
                        <a:pt x="2977" y="8681"/>
                      </a:cubicBezTo>
                      <a:cubicBezTo>
                        <a:pt x="3155" y="8288"/>
                        <a:pt x="3346" y="7907"/>
                        <a:pt x="3548" y="7538"/>
                      </a:cubicBezTo>
                      <a:cubicBezTo>
                        <a:pt x="3774" y="7157"/>
                        <a:pt x="4012" y="6787"/>
                        <a:pt x="4286" y="6442"/>
                      </a:cubicBezTo>
                      <a:cubicBezTo>
                        <a:pt x="4548" y="6109"/>
                        <a:pt x="4846" y="5763"/>
                        <a:pt x="5155" y="5454"/>
                      </a:cubicBezTo>
                      <a:cubicBezTo>
                        <a:pt x="5477" y="5121"/>
                        <a:pt x="5798" y="4823"/>
                        <a:pt x="6144" y="4537"/>
                      </a:cubicBezTo>
                      <a:cubicBezTo>
                        <a:pt x="6465" y="4263"/>
                        <a:pt x="6822" y="3989"/>
                        <a:pt x="7179" y="3751"/>
                      </a:cubicBezTo>
                      <a:cubicBezTo>
                        <a:pt x="7537" y="3501"/>
                        <a:pt x="7894" y="3275"/>
                        <a:pt x="8251" y="3073"/>
                      </a:cubicBezTo>
                      <a:cubicBezTo>
                        <a:pt x="8596" y="2858"/>
                        <a:pt x="8965" y="2668"/>
                        <a:pt x="9346" y="2501"/>
                      </a:cubicBezTo>
                      <a:cubicBezTo>
                        <a:pt x="9727" y="2334"/>
                        <a:pt x="10120" y="2192"/>
                        <a:pt x="10513" y="2073"/>
                      </a:cubicBezTo>
                      <a:cubicBezTo>
                        <a:pt x="10918" y="1942"/>
                        <a:pt x="11347" y="1846"/>
                        <a:pt x="11787" y="1775"/>
                      </a:cubicBezTo>
                      <a:cubicBezTo>
                        <a:pt x="12216" y="1703"/>
                        <a:pt x="12680" y="1656"/>
                        <a:pt x="13133" y="1620"/>
                      </a:cubicBezTo>
                      <a:cubicBezTo>
                        <a:pt x="13597" y="1584"/>
                        <a:pt x="14061" y="1561"/>
                        <a:pt x="14526" y="1549"/>
                      </a:cubicBezTo>
                      <a:cubicBezTo>
                        <a:pt x="14752" y="1543"/>
                        <a:pt x="14978" y="1540"/>
                        <a:pt x="15201" y="1540"/>
                      </a:cubicBezTo>
                      <a:cubicBezTo>
                        <a:pt x="15425" y="1540"/>
                        <a:pt x="15645" y="1543"/>
                        <a:pt x="15859" y="1549"/>
                      </a:cubicBezTo>
                      <a:cubicBezTo>
                        <a:pt x="16288" y="1584"/>
                        <a:pt x="16704" y="1608"/>
                        <a:pt x="17121" y="1656"/>
                      </a:cubicBezTo>
                      <a:cubicBezTo>
                        <a:pt x="17478" y="1703"/>
                        <a:pt x="17859" y="1739"/>
                        <a:pt x="18217" y="1823"/>
                      </a:cubicBezTo>
                      <a:cubicBezTo>
                        <a:pt x="18586" y="1882"/>
                        <a:pt x="18943" y="1965"/>
                        <a:pt x="19300" y="2084"/>
                      </a:cubicBezTo>
                      <a:cubicBezTo>
                        <a:pt x="19669" y="2204"/>
                        <a:pt x="20026" y="2323"/>
                        <a:pt x="20384" y="2477"/>
                      </a:cubicBezTo>
                      <a:cubicBezTo>
                        <a:pt x="20741" y="2620"/>
                        <a:pt x="21098" y="2787"/>
                        <a:pt x="21443" y="2966"/>
                      </a:cubicBezTo>
                      <a:cubicBezTo>
                        <a:pt x="21765" y="3144"/>
                        <a:pt x="22110" y="3347"/>
                        <a:pt x="22419" y="3585"/>
                      </a:cubicBezTo>
                      <a:cubicBezTo>
                        <a:pt x="22753" y="3823"/>
                        <a:pt x="23062" y="4097"/>
                        <a:pt x="23348" y="4382"/>
                      </a:cubicBezTo>
                      <a:cubicBezTo>
                        <a:pt x="23586" y="4620"/>
                        <a:pt x="23813" y="4871"/>
                        <a:pt x="24027" y="5132"/>
                      </a:cubicBezTo>
                      <a:cubicBezTo>
                        <a:pt x="24253" y="5406"/>
                        <a:pt x="24467" y="5692"/>
                        <a:pt x="24658" y="5990"/>
                      </a:cubicBezTo>
                      <a:cubicBezTo>
                        <a:pt x="24908" y="6359"/>
                        <a:pt x="25134" y="6764"/>
                        <a:pt x="25360" y="7145"/>
                      </a:cubicBezTo>
                      <a:cubicBezTo>
                        <a:pt x="25563" y="7538"/>
                        <a:pt x="25777" y="7930"/>
                        <a:pt x="25956" y="8323"/>
                      </a:cubicBezTo>
                      <a:cubicBezTo>
                        <a:pt x="26134" y="8728"/>
                        <a:pt x="26289" y="9109"/>
                        <a:pt x="26432" y="9502"/>
                      </a:cubicBezTo>
                      <a:cubicBezTo>
                        <a:pt x="26563" y="9895"/>
                        <a:pt x="26694" y="10288"/>
                        <a:pt x="26789" y="10657"/>
                      </a:cubicBezTo>
                      <a:cubicBezTo>
                        <a:pt x="26884" y="11050"/>
                        <a:pt x="26968" y="11419"/>
                        <a:pt x="27003" y="11788"/>
                      </a:cubicBezTo>
                      <a:cubicBezTo>
                        <a:pt x="27051" y="12157"/>
                        <a:pt x="27087" y="12538"/>
                        <a:pt x="27099" y="12907"/>
                      </a:cubicBezTo>
                      <a:cubicBezTo>
                        <a:pt x="27111" y="13276"/>
                        <a:pt x="27111" y="13645"/>
                        <a:pt x="27099" y="14026"/>
                      </a:cubicBezTo>
                      <a:cubicBezTo>
                        <a:pt x="27087" y="14395"/>
                        <a:pt x="27051" y="14765"/>
                        <a:pt x="27027" y="15134"/>
                      </a:cubicBezTo>
                      <a:cubicBezTo>
                        <a:pt x="26992" y="15400"/>
                        <a:pt x="27160" y="15599"/>
                        <a:pt x="27388" y="15599"/>
                      </a:cubicBezTo>
                      <a:cubicBezTo>
                        <a:pt x="27395" y="15599"/>
                        <a:pt x="27402" y="15598"/>
                        <a:pt x="27408" y="15598"/>
                      </a:cubicBezTo>
                      <a:lnTo>
                        <a:pt x="28289" y="15550"/>
                      </a:lnTo>
                      <a:cubicBezTo>
                        <a:pt x="28539" y="15550"/>
                        <a:pt x="28766" y="15312"/>
                        <a:pt x="28766" y="15050"/>
                      </a:cubicBezTo>
                      <a:cubicBezTo>
                        <a:pt x="28789" y="14657"/>
                        <a:pt x="28813" y="14288"/>
                        <a:pt x="28813" y="13919"/>
                      </a:cubicBezTo>
                      <a:cubicBezTo>
                        <a:pt x="28813" y="13550"/>
                        <a:pt x="28813" y="13169"/>
                        <a:pt x="28777" y="12800"/>
                      </a:cubicBezTo>
                      <a:cubicBezTo>
                        <a:pt x="28766" y="12431"/>
                        <a:pt x="28718" y="12074"/>
                        <a:pt x="28658" y="11705"/>
                      </a:cubicBezTo>
                      <a:cubicBezTo>
                        <a:pt x="28599" y="11347"/>
                        <a:pt x="28527" y="10966"/>
                        <a:pt x="28432" y="10609"/>
                      </a:cubicBezTo>
                      <a:cubicBezTo>
                        <a:pt x="28349" y="10240"/>
                        <a:pt x="28230" y="9883"/>
                        <a:pt x="28111" y="9514"/>
                      </a:cubicBezTo>
                      <a:cubicBezTo>
                        <a:pt x="27980" y="9157"/>
                        <a:pt x="27837" y="8764"/>
                        <a:pt x="27694" y="8395"/>
                      </a:cubicBezTo>
                      <a:cubicBezTo>
                        <a:pt x="27539" y="8014"/>
                        <a:pt x="27396" y="7633"/>
                        <a:pt x="27218" y="7264"/>
                      </a:cubicBezTo>
                      <a:cubicBezTo>
                        <a:pt x="27039" y="6895"/>
                        <a:pt x="26861" y="6525"/>
                        <a:pt x="26646" y="6144"/>
                      </a:cubicBezTo>
                      <a:cubicBezTo>
                        <a:pt x="26444" y="5775"/>
                        <a:pt x="26229" y="5406"/>
                        <a:pt x="25991" y="5049"/>
                      </a:cubicBezTo>
                      <a:cubicBezTo>
                        <a:pt x="25777" y="4692"/>
                        <a:pt x="25515" y="4347"/>
                        <a:pt x="25265" y="4037"/>
                      </a:cubicBezTo>
                      <a:cubicBezTo>
                        <a:pt x="25015" y="3704"/>
                        <a:pt x="24741" y="3406"/>
                        <a:pt x="24467" y="3144"/>
                      </a:cubicBezTo>
                      <a:cubicBezTo>
                        <a:pt x="24182" y="2870"/>
                        <a:pt x="23884" y="2620"/>
                        <a:pt x="23574" y="2382"/>
                      </a:cubicBezTo>
                      <a:cubicBezTo>
                        <a:pt x="23301" y="2192"/>
                        <a:pt x="23015" y="2001"/>
                        <a:pt x="22741" y="1834"/>
                      </a:cubicBezTo>
                      <a:cubicBezTo>
                        <a:pt x="22455" y="1668"/>
                        <a:pt x="22169" y="1525"/>
                        <a:pt x="21872" y="1382"/>
                      </a:cubicBezTo>
                      <a:cubicBezTo>
                        <a:pt x="21467" y="1203"/>
                        <a:pt x="21074" y="1061"/>
                        <a:pt x="20669" y="906"/>
                      </a:cubicBezTo>
                      <a:cubicBezTo>
                        <a:pt x="20264" y="775"/>
                        <a:pt x="19848" y="656"/>
                        <a:pt x="19431" y="549"/>
                      </a:cubicBezTo>
                      <a:cubicBezTo>
                        <a:pt x="19014" y="441"/>
                        <a:pt x="18598" y="358"/>
                        <a:pt x="18169" y="299"/>
                      </a:cubicBezTo>
                      <a:cubicBezTo>
                        <a:pt x="17740" y="239"/>
                        <a:pt x="17300" y="179"/>
                        <a:pt x="16871" y="132"/>
                      </a:cubicBezTo>
                      <a:cubicBezTo>
                        <a:pt x="16490" y="108"/>
                        <a:pt x="16085" y="72"/>
                        <a:pt x="15681" y="60"/>
                      </a:cubicBezTo>
                      <a:cubicBezTo>
                        <a:pt x="15264" y="48"/>
                        <a:pt x="14847" y="37"/>
                        <a:pt x="14418" y="13"/>
                      </a:cubicBezTo>
                      <a:cubicBezTo>
                        <a:pt x="13990" y="1"/>
                        <a:pt x="13549" y="1"/>
                        <a:pt x="13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30618" y="240283"/>
                  <a:ext cx="886612" cy="5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6" h="13360" extrusionOk="0">
                      <a:moveTo>
                        <a:pt x="13133" y="0"/>
                      </a:moveTo>
                      <a:cubicBezTo>
                        <a:pt x="12741" y="0"/>
                        <a:pt x="12336" y="0"/>
                        <a:pt x="11919" y="24"/>
                      </a:cubicBezTo>
                      <a:cubicBezTo>
                        <a:pt x="11502" y="36"/>
                        <a:pt x="11074" y="60"/>
                        <a:pt x="10657" y="108"/>
                      </a:cubicBezTo>
                      <a:cubicBezTo>
                        <a:pt x="10240" y="155"/>
                        <a:pt x="9823" y="215"/>
                        <a:pt x="9419" y="286"/>
                      </a:cubicBezTo>
                      <a:cubicBezTo>
                        <a:pt x="9014" y="381"/>
                        <a:pt x="8633" y="465"/>
                        <a:pt x="8264" y="584"/>
                      </a:cubicBezTo>
                      <a:cubicBezTo>
                        <a:pt x="7883" y="703"/>
                        <a:pt x="7526" y="834"/>
                        <a:pt x="7168" y="989"/>
                      </a:cubicBezTo>
                      <a:cubicBezTo>
                        <a:pt x="6811" y="1131"/>
                        <a:pt x="6466" y="1310"/>
                        <a:pt x="6144" y="1512"/>
                      </a:cubicBezTo>
                      <a:cubicBezTo>
                        <a:pt x="5823" y="1703"/>
                        <a:pt x="5490" y="1905"/>
                        <a:pt x="5168" y="2132"/>
                      </a:cubicBezTo>
                      <a:cubicBezTo>
                        <a:pt x="4835" y="2358"/>
                        <a:pt x="4501" y="2596"/>
                        <a:pt x="4192" y="2846"/>
                      </a:cubicBezTo>
                      <a:cubicBezTo>
                        <a:pt x="3882" y="3096"/>
                        <a:pt x="3573" y="3370"/>
                        <a:pt x="3275" y="3668"/>
                      </a:cubicBezTo>
                      <a:cubicBezTo>
                        <a:pt x="2977" y="3965"/>
                        <a:pt x="2692" y="4263"/>
                        <a:pt x="2418" y="4584"/>
                      </a:cubicBezTo>
                      <a:cubicBezTo>
                        <a:pt x="2168" y="4906"/>
                        <a:pt x="1918" y="5239"/>
                        <a:pt x="1703" y="5584"/>
                      </a:cubicBezTo>
                      <a:cubicBezTo>
                        <a:pt x="1501" y="5942"/>
                        <a:pt x="1311" y="6299"/>
                        <a:pt x="1144" y="6656"/>
                      </a:cubicBezTo>
                      <a:cubicBezTo>
                        <a:pt x="977" y="7025"/>
                        <a:pt x="834" y="7406"/>
                        <a:pt x="691" y="7775"/>
                      </a:cubicBezTo>
                      <a:cubicBezTo>
                        <a:pt x="560" y="8144"/>
                        <a:pt x="441" y="8537"/>
                        <a:pt x="358" y="8918"/>
                      </a:cubicBezTo>
                      <a:cubicBezTo>
                        <a:pt x="251" y="9311"/>
                        <a:pt x="179" y="9692"/>
                        <a:pt x="120" y="10085"/>
                      </a:cubicBezTo>
                      <a:cubicBezTo>
                        <a:pt x="60" y="10478"/>
                        <a:pt x="25" y="10871"/>
                        <a:pt x="13" y="11252"/>
                      </a:cubicBezTo>
                      <a:cubicBezTo>
                        <a:pt x="1" y="11645"/>
                        <a:pt x="1" y="12049"/>
                        <a:pt x="25" y="12430"/>
                      </a:cubicBezTo>
                      <a:cubicBezTo>
                        <a:pt x="37" y="12716"/>
                        <a:pt x="263" y="12942"/>
                        <a:pt x="537" y="12942"/>
                      </a:cubicBezTo>
                      <a:lnTo>
                        <a:pt x="1489" y="12919"/>
                      </a:lnTo>
                      <a:cubicBezTo>
                        <a:pt x="1751" y="12919"/>
                        <a:pt x="1930" y="12681"/>
                        <a:pt x="1918" y="12407"/>
                      </a:cubicBezTo>
                      <a:cubicBezTo>
                        <a:pt x="1882" y="11954"/>
                        <a:pt x="1882" y="11490"/>
                        <a:pt x="1906" y="11049"/>
                      </a:cubicBezTo>
                      <a:cubicBezTo>
                        <a:pt x="1918" y="10597"/>
                        <a:pt x="1977" y="10156"/>
                        <a:pt x="2049" y="9704"/>
                      </a:cubicBezTo>
                      <a:cubicBezTo>
                        <a:pt x="2120" y="9263"/>
                        <a:pt x="2239" y="8835"/>
                        <a:pt x="2394" y="8394"/>
                      </a:cubicBezTo>
                      <a:cubicBezTo>
                        <a:pt x="2537" y="7966"/>
                        <a:pt x="2739" y="7549"/>
                        <a:pt x="2954" y="7144"/>
                      </a:cubicBezTo>
                      <a:cubicBezTo>
                        <a:pt x="3180" y="6727"/>
                        <a:pt x="3430" y="6358"/>
                        <a:pt x="3727" y="5989"/>
                      </a:cubicBezTo>
                      <a:cubicBezTo>
                        <a:pt x="4013" y="5632"/>
                        <a:pt x="4323" y="5287"/>
                        <a:pt x="4668" y="4965"/>
                      </a:cubicBezTo>
                      <a:cubicBezTo>
                        <a:pt x="5001" y="4632"/>
                        <a:pt x="5359" y="4334"/>
                        <a:pt x="5716" y="4072"/>
                      </a:cubicBezTo>
                      <a:cubicBezTo>
                        <a:pt x="6073" y="3798"/>
                        <a:pt x="6442" y="3548"/>
                        <a:pt x="6823" y="3322"/>
                      </a:cubicBezTo>
                      <a:cubicBezTo>
                        <a:pt x="7216" y="3096"/>
                        <a:pt x="7621" y="2906"/>
                        <a:pt x="8014" y="2727"/>
                      </a:cubicBezTo>
                      <a:cubicBezTo>
                        <a:pt x="8430" y="2548"/>
                        <a:pt x="8847" y="2405"/>
                        <a:pt x="9288" y="2263"/>
                      </a:cubicBezTo>
                      <a:cubicBezTo>
                        <a:pt x="9716" y="2144"/>
                        <a:pt x="10157" y="2048"/>
                        <a:pt x="10621" y="1965"/>
                      </a:cubicBezTo>
                      <a:cubicBezTo>
                        <a:pt x="10847" y="1941"/>
                        <a:pt x="11086" y="1905"/>
                        <a:pt x="11312" y="1882"/>
                      </a:cubicBezTo>
                      <a:cubicBezTo>
                        <a:pt x="11526" y="1846"/>
                        <a:pt x="11764" y="1834"/>
                        <a:pt x="11990" y="1822"/>
                      </a:cubicBezTo>
                      <a:cubicBezTo>
                        <a:pt x="12141" y="1822"/>
                        <a:pt x="12292" y="1817"/>
                        <a:pt x="12446" y="1817"/>
                      </a:cubicBezTo>
                      <a:cubicBezTo>
                        <a:pt x="12524" y="1817"/>
                        <a:pt x="12602" y="1818"/>
                        <a:pt x="12681" y="1822"/>
                      </a:cubicBezTo>
                      <a:cubicBezTo>
                        <a:pt x="12919" y="1834"/>
                        <a:pt x="13133" y="1846"/>
                        <a:pt x="13372" y="1882"/>
                      </a:cubicBezTo>
                      <a:cubicBezTo>
                        <a:pt x="13610" y="1905"/>
                        <a:pt x="13848" y="1953"/>
                        <a:pt x="14086" y="2013"/>
                      </a:cubicBezTo>
                      <a:cubicBezTo>
                        <a:pt x="14324" y="2060"/>
                        <a:pt x="14562" y="2120"/>
                        <a:pt x="14800" y="2191"/>
                      </a:cubicBezTo>
                      <a:cubicBezTo>
                        <a:pt x="15205" y="2310"/>
                        <a:pt x="15598" y="2441"/>
                        <a:pt x="15979" y="2620"/>
                      </a:cubicBezTo>
                      <a:cubicBezTo>
                        <a:pt x="16372" y="2798"/>
                        <a:pt x="16753" y="3001"/>
                        <a:pt x="17110" y="3215"/>
                      </a:cubicBezTo>
                      <a:cubicBezTo>
                        <a:pt x="17467" y="3429"/>
                        <a:pt x="17801" y="3668"/>
                        <a:pt x="18110" y="3918"/>
                      </a:cubicBezTo>
                      <a:cubicBezTo>
                        <a:pt x="18420" y="4168"/>
                        <a:pt x="18706" y="4441"/>
                        <a:pt x="18967" y="4727"/>
                      </a:cubicBezTo>
                      <a:cubicBezTo>
                        <a:pt x="19229" y="5001"/>
                        <a:pt x="19444" y="5299"/>
                        <a:pt x="19670" y="5620"/>
                      </a:cubicBezTo>
                      <a:cubicBezTo>
                        <a:pt x="19884" y="5930"/>
                        <a:pt x="20087" y="6251"/>
                        <a:pt x="20265" y="6585"/>
                      </a:cubicBezTo>
                      <a:cubicBezTo>
                        <a:pt x="20396" y="6835"/>
                        <a:pt x="20539" y="7085"/>
                        <a:pt x="20658" y="7347"/>
                      </a:cubicBezTo>
                      <a:cubicBezTo>
                        <a:pt x="20777" y="7608"/>
                        <a:pt x="20896" y="7858"/>
                        <a:pt x="20992" y="8132"/>
                      </a:cubicBezTo>
                      <a:cubicBezTo>
                        <a:pt x="21099" y="8394"/>
                        <a:pt x="21206" y="8656"/>
                        <a:pt x="21277" y="8918"/>
                      </a:cubicBezTo>
                      <a:cubicBezTo>
                        <a:pt x="21349" y="9168"/>
                        <a:pt x="21420" y="9442"/>
                        <a:pt x="21480" y="9704"/>
                      </a:cubicBezTo>
                      <a:cubicBezTo>
                        <a:pt x="21515" y="9978"/>
                        <a:pt x="21563" y="10240"/>
                        <a:pt x="21599" y="10514"/>
                      </a:cubicBezTo>
                      <a:cubicBezTo>
                        <a:pt x="21623" y="10776"/>
                        <a:pt x="21634" y="11049"/>
                        <a:pt x="21658" y="11311"/>
                      </a:cubicBezTo>
                      <a:cubicBezTo>
                        <a:pt x="21670" y="11585"/>
                        <a:pt x="21670" y="11835"/>
                        <a:pt x="21670" y="12109"/>
                      </a:cubicBezTo>
                      <a:cubicBezTo>
                        <a:pt x="21646" y="12371"/>
                        <a:pt x="21634" y="12645"/>
                        <a:pt x="21623" y="12895"/>
                      </a:cubicBezTo>
                      <a:cubicBezTo>
                        <a:pt x="21599" y="13157"/>
                        <a:pt x="21754" y="13359"/>
                        <a:pt x="21992" y="13359"/>
                      </a:cubicBezTo>
                      <a:lnTo>
                        <a:pt x="22861" y="13323"/>
                      </a:lnTo>
                      <a:cubicBezTo>
                        <a:pt x="23111" y="13312"/>
                        <a:pt x="23349" y="13085"/>
                        <a:pt x="23409" y="12764"/>
                      </a:cubicBezTo>
                      <a:cubicBezTo>
                        <a:pt x="23432" y="12490"/>
                        <a:pt x="23468" y="12204"/>
                        <a:pt x="23480" y="11942"/>
                      </a:cubicBezTo>
                      <a:cubicBezTo>
                        <a:pt x="23504" y="11668"/>
                        <a:pt x="23516" y="11395"/>
                        <a:pt x="23516" y="11121"/>
                      </a:cubicBezTo>
                      <a:cubicBezTo>
                        <a:pt x="23516" y="10835"/>
                        <a:pt x="23516" y="10573"/>
                        <a:pt x="23504" y="10287"/>
                      </a:cubicBezTo>
                      <a:cubicBezTo>
                        <a:pt x="23480" y="10002"/>
                        <a:pt x="23456" y="9740"/>
                        <a:pt x="23420" y="9454"/>
                      </a:cubicBezTo>
                      <a:cubicBezTo>
                        <a:pt x="23397" y="9168"/>
                        <a:pt x="23337" y="8906"/>
                        <a:pt x="23278" y="8620"/>
                      </a:cubicBezTo>
                      <a:cubicBezTo>
                        <a:pt x="23218" y="8335"/>
                        <a:pt x="23123" y="8061"/>
                        <a:pt x="23039" y="7775"/>
                      </a:cubicBezTo>
                      <a:cubicBezTo>
                        <a:pt x="22944" y="7489"/>
                        <a:pt x="22849" y="7204"/>
                        <a:pt x="22730" y="6930"/>
                      </a:cubicBezTo>
                      <a:cubicBezTo>
                        <a:pt x="22611" y="6644"/>
                        <a:pt x="22492" y="6358"/>
                        <a:pt x="22337" y="6073"/>
                      </a:cubicBezTo>
                      <a:cubicBezTo>
                        <a:pt x="22194" y="5799"/>
                        <a:pt x="22027" y="5513"/>
                        <a:pt x="21861" y="5227"/>
                      </a:cubicBezTo>
                      <a:cubicBezTo>
                        <a:pt x="21694" y="4941"/>
                        <a:pt x="21515" y="4668"/>
                        <a:pt x="21325" y="4394"/>
                      </a:cubicBezTo>
                      <a:cubicBezTo>
                        <a:pt x="21146" y="4132"/>
                        <a:pt x="20956" y="3858"/>
                        <a:pt x="20742" y="3608"/>
                      </a:cubicBezTo>
                      <a:cubicBezTo>
                        <a:pt x="20539" y="3358"/>
                        <a:pt x="20325" y="3120"/>
                        <a:pt x="20110" y="2882"/>
                      </a:cubicBezTo>
                      <a:cubicBezTo>
                        <a:pt x="19837" y="2608"/>
                        <a:pt x="19551" y="2358"/>
                        <a:pt x="19253" y="2120"/>
                      </a:cubicBezTo>
                      <a:cubicBezTo>
                        <a:pt x="18956" y="1893"/>
                        <a:pt x="18646" y="1691"/>
                        <a:pt x="18336" y="1489"/>
                      </a:cubicBezTo>
                      <a:cubicBezTo>
                        <a:pt x="18027" y="1310"/>
                        <a:pt x="17694" y="1131"/>
                        <a:pt x="17348" y="989"/>
                      </a:cubicBezTo>
                      <a:cubicBezTo>
                        <a:pt x="17027" y="834"/>
                        <a:pt x="16681" y="703"/>
                        <a:pt x="16336" y="584"/>
                      </a:cubicBezTo>
                      <a:cubicBezTo>
                        <a:pt x="16003" y="465"/>
                        <a:pt x="15669" y="358"/>
                        <a:pt x="15324" y="286"/>
                      </a:cubicBezTo>
                      <a:cubicBezTo>
                        <a:pt x="14991" y="215"/>
                        <a:pt x="14657" y="155"/>
                        <a:pt x="14312" y="108"/>
                      </a:cubicBezTo>
                      <a:cubicBezTo>
                        <a:pt x="13931" y="60"/>
                        <a:pt x="13538" y="24"/>
                        <a:pt x="13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141053" y="350265"/>
                  <a:ext cx="671142" cy="39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1" h="10443" extrusionOk="0">
                      <a:moveTo>
                        <a:pt x="9216" y="0"/>
                      </a:moveTo>
                      <a:cubicBezTo>
                        <a:pt x="8788" y="0"/>
                        <a:pt x="8347" y="48"/>
                        <a:pt x="7930" y="108"/>
                      </a:cubicBezTo>
                      <a:cubicBezTo>
                        <a:pt x="7514" y="179"/>
                        <a:pt x="7097" y="274"/>
                        <a:pt x="6716" y="393"/>
                      </a:cubicBezTo>
                      <a:cubicBezTo>
                        <a:pt x="6311" y="512"/>
                        <a:pt x="5942" y="655"/>
                        <a:pt x="5573" y="822"/>
                      </a:cubicBezTo>
                      <a:cubicBezTo>
                        <a:pt x="5192" y="989"/>
                        <a:pt x="4835" y="1167"/>
                        <a:pt x="4501" y="1370"/>
                      </a:cubicBezTo>
                      <a:cubicBezTo>
                        <a:pt x="4144" y="1584"/>
                        <a:pt x="3811" y="1810"/>
                        <a:pt x="3489" y="2048"/>
                      </a:cubicBezTo>
                      <a:cubicBezTo>
                        <a:pt x="3156" y="2286"/>
                        <a:pt x="2846" y="2548"/>
                        <a:pt x="2549" y="2834"/>
                      </a:cubicBezTo>
                      <a:cubicBezTo>
                        <a:pt x="2251" y="3120"/>
                        <a:pt x="1965" y="3418"/>
                        <a:pt x="1715" y="3727"/>
                      </a:cubicBezTo>
                      <a:cubicBezTo>
                        <a:pt x="1465" y="4049"/>
                        <a:pt x="1227" y="4382"/>
                        <a:pt x="1025" y="4739"/>
                      </a:cubicBezTo>
                      <a:cubicBezTo>
                        <a:pt x="834" y="5096"/>
                        <a:pt x="656" y="5465"/>
                        <a:pt x="525" y="5834"/>
                      </a:cubicBezTo>
                      <a:cubicBezTo>
                        <a:pt x="394" y="6227"/>
                        <a:pt x="275" y="6608"/>
                        <a:pt x="191" y="7013"/>
                      </a:cubicBezTo>
                      <a:cubicBezTo>
                        <a:pt x="108" y="7418"/>
                        <a:pt x="60" y="7823"/>
                        <a:pt x="36" y="8216"/>
                      </a:cubicBezTo>
                      <a:cubicBezTo>
                        <a:pt x="1" y="8621"/>
                        <a:pt x="1" y="9037"/>
                        <a:pt x="13" y="9442"/>
                      </a:cubicBezTo>
                      <a:cubicBezTo>
                        <a:pt x="35" y="9739"/>
                        <a:pt x="267" y="10003"/>
                        <a:pt x="548" y="10003"/>
                      </a:cubicBezTo>
                      <a:cubicBezTo>
                        <a:pt x="560" y="10003"/>
                        <a:pt x="572" y="10003"/>
                        <a:pt x="584" y="10002"/>
                      </a:cubicBezTo>
                      <a:lnTo>
                        <a:pt x="1608" y="9978"/>
                      </a:lnTo>
                      <a:cubicBezTo>
                        <a:pt x="1894" y="9966"/>
                        <a:pt x="2120" y="9740"/>
                        <a:pt x="2120" y="9454"/>
                      </a:cubicBezTo>
                      <a:cubicBezTo>
                        <a:pt x="2132" y="9144"/>
                        <a:pt x="2144" y="8811"/>
                        <a:pt x="2180" y="8501"/>
                      </a:cubicBezTo>
                      <a:cubicBezTo>
                        <a:pt x="2203" y="8180"/>
                        <a:pt x="2251" y="7882"/>
                        <a:pt x="2311" y="7561"/>
                      </a:cubicBezTo>
                      <a:cubicBezTo>
                        <a:pt x="2370" y="7251"/>
                        <a:pt x="2442" y="6954"/>
                        <a:pt x="2549" y="6668"/>
                      </a:cubicBezTo>
                      <a:cubicBezTo>
                        <a:pt x="2656" y="6394"/>
                        <a:pt x="2775" y="6108"/>
                        <a:pt x="2918" y="5834"/>
                      </a:cubicBezTo>
                      <a:cubicBezTo>
                        <a:pt x="3073" y="5573"/>
                        <a:pt x="3227" y="5322"/>
                        <a:pt x="3430" y="5084"/>
                      </a:cubicBezTo>
                      <a:cubicBezTo>
                        <a:pt x="3608" y="4846"/>
                        <a:pt x="3811" y="4608"/>
                        <a:pt x="4037" y="4394"/>
                      </a:cubicBezTo>
                      <a:cubicBezTo>
                        <a:pt x="4263" y="4168"/>
                        <a:pt x="4501" y="3977"/>
                        <a:pt x="4751" y="3787"/>
                      </a:cubicBezTo>
                      <a:cubicBezTo>
                        <a:pt x="5001" y="3596"/>
                        <a:pt x="5275" y="3418"/>
                        <a:pt x="5537" y="3263"/>
                      </a:cubicBezTo>
                      <a:cubicBezTo>
                        <a:pt x="5811" y="3120"/>
                        <a:pt x="6085" y="2965"/>
                        <a:pt x="6383" y="2846"/>
                      </a:cubicBezTo>
                      <a:cubicBezTo>
                        <a:pt x="6680" y="2715"/>
                        <a:pt x="6978" y="2608"/>
                        <a:pt x="7299" y="2525"/>
                      </a:cubicBezTo>
                      <a:cubicBezTo>
                        <a:pt x="7609" y="2429"/>
                        <a:pt x="7954" y="2370"/>
                        <a:pt x="8311" y="2322"/>
                      </a:cubicBezTo>
                      <a:cubicBezTo>
                        <a:pt x="8579" y="2295"/>
                        <a:pt x="8854" y="2282"/>
                        <a:pt x="9135" y="2282"/>
                      </a:cubicBezTo>
                      <a:cubicBezTo>
                        <a:pt x="9229" y="2282"/>
                        <a:pt x="9323" y="2283"/>
                        <a:pt x="9419" y="2286"/>
                      </a:cubicBezTo>
                      <a:cubicBezTo>
                        <a:pt x="9812" y="2298"/>
                        <a:pt x="10193" y="2346"/>
                        <a:pt x="10574" y="2417"/>
                      </a:cubicBezTo>
                      <a:cubicBezTo>
                        <a:pt x="10943" y="2477"/>
                        <a:pt x="11300" y="2584"/>
                        <a:pt x="11621" y="2679"/>
                      </a:cubicBezTo>
                      <a:cubicBezTo>
                        <a:pt x="12026" y="2822"/>
                        <a:pt x="12383" y="2977"/>
                        <a:pt x="12693" y="3179"/>
                      </a:cubicBezTo>
                      <a:cubicBezTo>
                        <a:pt x="13014" y="3370"/>
                        <a:pt x="13276" y="3572"/>
                        <a:pt x="13526" y="3810"/>
                      </a:cubicBezTo>
                      <a:cubicBezTo>
                        <a:pt x="13764" y="4049"/>
                        <a:pt x="13979" y="4322"/>
                        <a:pt x="14157" y="4608"/>
                      </a:cubicBezTo>
                      <a:cubicBezTo>
                        <a:pt x="14336" y="4882"/>
                        <a:pt x="14503" y="5203"/>
                        <a:pt x="14657" y="5525"/>
                      </a:cubicBezTo>
                      <a:cubicBezTo>
                        <a:pt x="14812" y="5858"/>
                        <a:pt x="14955" y="6192"/>
                        <a:pt x="15110" y="6549"/>
                      </a:cubicBezTo>
                      <a:cubicBezTo>
                        <a:pt x="15253" y="6918"/>
                        <a:pt x="15396" y="7287"/>
                        <a:pt x="15491" y="7656"/>
                      </a:cubicBezTo>
                      <a:cubicBezTo>
                        <a:pt x="15610" y="8025"/>
                        <a:pt x="15717" y="8418"/>
                        <a:pt x="15812" y="8787"/>
                      </a:cubicBezTo>
                      <a:cubicBezTo>
                        <a:pt x="15896" y="9156"/>
                        <a:pt x="15955" y="9525"/>
                        <a:pt x="16003" y="9906"/>
                      </a:cubicBezTo>
                      <a:cubicBezTo>
                        <a:pt x="16027" y="10168"/>
                        <a:pt x="16229" y="10383"/>
                        <a:pt x="16467" y="10395"/>
                      </a:cubicBezTo>
                      <a:lnTo>
                        <a:pt x="17312" y="10442"/>
                      </a:lnTo>
                      <a:cubicBezTo>
                        <a:pt x="17318" y="10442"/>
                        <a:pt x="17324" y="10443"/>
                        <a:pt x="17330" y="10443"/>
                      </a:cubicBezTo>
                      <a:cubicBezTo>
                        <a:pt x="17572" y="10443"/>
                        <a:pt x="17754" y="10209"/>
                        <a:pt x="17801" y="9906"/>
                      </a:cubicBezTo>
                      <a:cubicBezTo>
                        <a:pt x="17801" y="9430"/>
                        <a:pt x="17777" y="8954"/>
                        <a:pt x="17717" y="8478"/>
                      </a:cubicBezTo>
                      <a:cubicBezTo>
                        <a:pt x="17670" y="8001"/>
                        <a:pt x="17598" y="7525"/>
                        <a:pt x="17479" y="7049"/>
                      </a:cubicBezTo>
                      <a:cubicBezTo>
                        <a:pt x="17360" y="6573"/>
                        <a:pt x="17205" y="6108"/>
                        <a:pt x="17015" y="5644"/>
                      </a:cubicBezTo>
                      <a:cubicBezTo>
                        <a:pt x="16920" y="5418"/>
                        <a:pt x="16836" y="5203"/>
                        <a:pt x="16729" y="4977"/>
                      </a:cubicBezTo>
                      <a:cubicBezTo>
                        <a:pt x="16622" y="4751"/>
                        <a:pt x="16527" y="4525"/>
                        <a:pt x="16419" y="4322"/>
                      </a:cubicBezTo>
                      <a:cubicBezTo>
                        <a:pt x="16265" y="4037"/>
                        <a:pt x="16110" y="3775"/>
                        <a:pt x="15943" y="3501"/>
                      </a:cubicBezTo>
                      <a:cubicBezTo>
                        <a:pt x="15765" y="3239"/>
                        <a:pt x="15586" y="3001"/>
                        <a:pt x="15396" y="2763"/>
                      </a:cubicBezTo>
                      <a:cubicBezTo>
                        <a:pt x="15181" y="2525"/>
                        <a:pt x="14955" y="2298"/>
                        <a:pt x="14705" y="2072"/>
                      </a:cubicBezTo>
                      <a:cubicBezTo>
                        <a:pt x="14455" y="1846"/>
                        <a:pt x="14181" y="1643"/>
                        <a:pt x="13883" y="1453"/>
                      </a:cubicBezTo>
                      <a:cubicBezTo>
                        <a:pt x="13586" y="1251"/>
                        <a:pt x="13264" y="1060"/>
                        <a:pt x="12919" y="893"/>
                      </a:cubicBezTo>
                      <a:cubicBezTo>
                        <a:pt x="12574" y="739"/>
                        <a:pt x="12205" y="584"/>
                        <a:pt x="11836" y="453"/>
                      </a:cubicBezTo>
                      <a:cubicBezTo>
                        <a:pt x="11383" y="298"/>
                        <a:pt x="10943" y="179"/>
                        <a:pt x="10514" y="108"/>
                      </a:cubicBezTo>
                      <a:cubicBezTo>
                        <a:pt x="10073" y="36"/>
                        <a:pt x="9645" y="0"/>
                        <a:pt x="9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263628" y="486640"/>
                  <a:ext cx="443419" cy="250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1" h="6649" extrusionOk="0">
                      <a:moveTo>
                        <a:pt x="5973" y="0"/>
                      </a:moveTo>
                      <a:cubicBezTo>
                        <a:pt x="5569" y="0"/>
                        <a:pt x="5183" y="28"/>
                        <a:pt x="4822" y="98"/>
                      </a:cubicBezTo>
                      <a:cubicBezTo>
                        <a:pt x="4405" y="170"/>
                        <a:pt x="4001" y="277"/>
                        <a:pt x="3632" y="420"/>
                      </a:cubicBezTo>
                      <a:cubicBezTo>
                        <a:pt x="3251" y="551"/>
                        <a:pt x="2917" y="729"/>
                        <a:pt x="2584" y="944"/>
                      </a:cubicBezTo>
                      <a:cubicBezTo>
                        <a:pt x="2262" y="1146"/>
                        <a:pt x="1965" y="1384"/>
                        <a:pt x="1691" y="1646"/>
                      </a:cubicBezTo>
                      <a:cubicBezTo>
                        <a:pt x="1429" y="1896"/>
                        <a:pt x="1191" y="2182"/>
                        <a:pt x="976" y="2491"/>
                      </a:cubicBezTo>
                      <a:cubicBezTo>
                        <a:pt x="774" y="2789"/>
                        <a:pt x="595" y="3134"/>
                        <a:pt x="453" y="3468"/>
                      </a:cubicBezTo>
                      <a:cubicBezTo>
                        <a:pt x="322" y="3813"/>
                        <a:pt x="214" y="4182"/>
                        <a:pt x="143" y="4563"/>
                      </a:cubicBezTo>
                      <a:cubicBezTo>
                        <a:pt x="72" y="4932"/>
                        <a:pt x="24" y="5313"/>
                        <a:pt x="12" y="5718"/>
                      </a:cubicBezTo>
                      <a:cubicBezTo>
                        <a:pt x="0" y="6051"/>
                        <a:pt x="250" y="6325"/>
                        <a:pt x="560" y="6325"/>
                      </a:cubicBezTo>
                      <a:lnTo>
                        <a:pt x="1560" y="6325"/>
                      </a:lnTo>
                      <a:cubicBezTo>
                        <a:pt x="1810" y="6325"/>
                        <a:pt x="2024" y="6135"/>
                        <a:pt x="2048" y="5849"/>
                      </a:cubicBezTo>
                      <a:cubicBezTo>
                        <a:pt x="2096" y="5361"/>
                        <a:pt x="2227" y="4884"/>
                        <a:pt x="2417" y="4468"/>
                      </a:cubicBezTo>
                      <a:cubicBezTo>
                        <a:pt x="2631" y="4039"/>
                        <a:pt x="2893" y="3670"/>
                        <a:pt x="3227" y="3349"/>
                      </a:cubicBezTo>
                      <a:cubicBezTo>
                        <a:pt x="3548" y="3039"/>
                        <a:pt x="3953" y="2801"/>
                        <a:pt x="4405" y="2634"/>
                      </a:cubicBezTo>
                      <a:cubicBezTo>
                        <a:pt x="4620" y="2563"/>
                        <a:pt x="4858" y="2503"/>
                        <a:pt x="5132" y="2456"/>
                      </a:cubicBezTo>
                      <a:cubicBezTo>
                        <a:pt x="5394" y="2420"/>
                        <a:pt x="5679" y="2396"/>
                        <a:pt x="5977" y="2396"/>
                      </a:cubicBezTo>
                      <a:cubicBezTo>
                        <a:pt x="6275" y="2396"/>
                        <a:pt x="6561" y="2432"/>
                        <a:pt x="6822" y="2479"/>
                      </a:cubicBezTo>
                      <a:cubicBezTo>
                        <a:pt x="7084" y="2527"/>
                        <a:pt x="7323" y="2598"/>
                        <a:pt x="7525" y="2682"/>
                      </a:cubicBezTo>
                      <a:cubicBezTo>
                        <a:pt x="7739" y="2777"/>
                        <a:pt x="7930" y="2896"/>
                        <a:pt x="8096" y="3027"/>
                      </a:cubicBezTo>
                      <a:cubicBezTo>
                        <a:pt x="8275" y="3158"/>
                        <a:pt x="8418" y="3313"/>
                        <a:pt x="8573" y="3491"/>
                      </a:cubicBezTo>
                      <a:cubicBezTo>
                        <a:pt x="8847" y="3825"/>
                        <a:pt x="9085" y="4230"/>
                        <a:pt x="9287" y="4682"/>
                      </a:cubicBezTo>
                      <a:cubicBezTo>
                        <a:pt x="9478" y="5111"/>
                        <a:pt x="9620" y="5587"/>
                        <a:pt x="9680" y="6075"/>
                      </a:cubicBezTo>
                      <a:cubicBezTo>
                        <a:pt x="9716" y="6361"/>
                        <a:pt x="9954" y="6575"/>
                        <a:pt x="10216" y="6587"/>
                      </a:cubicBezTo>
                      <a:lnTo>
                        <a:pt x="11252" y="6647"/>
                      </a:lnTo>
                      <a:cubicBezTo>
                        <a:pt x="11265" y="6648"/>
                        <a:pt x="11278" y="6648"/>
                        <a:pt x="11291" y="6648"/>
                      </a:cubicBezTo>
                      <a:cubicBezTo>
                        <a:pt x="11568" y="6648"/>
                        <a:pt x="11760" y="6407"/>
                        <a:pt x="11692" y="6123"/>
                      </a:cubicBezTo>
                      <a:cubicBezTo>
                        <a:pt x="11644" y="5837"/>
                        <a:pt x="11585" y="5551"/>
                        <a:pt x="11514" y="5277"/>
                      </a:cubicBezTo>
                      <a:cubicBezTo>
                        <a:pt x="11442" y="5004"/>
                        <a:pt x="11347" y="4718"/>
                        <a:pt x="11263" y="4444"/>
                      </a:cubicBezTo>
                      <a:cubicBezTo>
                        <a:pt x="11168" y="4170"/>
                        <a:pt x="11073" y="3884"/>
                        <a:pt x="10966" y="3622"/>
                      </a:cubicBezTo>
                      <a:cubicBezTo>
                        <a:pt x="10847" y="3349"/>
                        <a:pt x="10740" y="3087"/>
                        <a:pt x="10621" y="2837"/>
                      </a:cubicBezTo>
                      <a:cubicBezTo>
                        <a:pt x="10501" y="2575"/>
                        <a:pt x="10382" y="2337"/>
                        <a:pt x="10251" y="2122"/>
                      </a:cubicBezTo>
                      <a:cubicBezTo>
                        <a:pt x="10120" y="1896"/>
                        <a:pt x="9966" y="1682"/>
                        <a:pt x="9823" y="1491"/>
                      </a:cubicBezTo>
                      <a:cubicBezTo>
                        <a:pt x="9668" y="1301"/>
                        <a:pt x="9489" y="1122"/>
                        <a:pt x="9311" y="955"/>
                      </a:cubicBezTo>
                      <a:cubicBezTo>
                        <a:pt x="9132" y="801"/>
                        <a:pt x="8930" y="658"/>
                        <a:pt x="8692" y="539"/>
                      </a:cubicBezTo>
                      <a:cubicBezTo>
                        <a:pt x="8537" y="467"/>
                        <a:pt x="8358" y="396"/>
                        <a:pt x="8180" y="336"/>
                      </a:cubicBezTo>
                      <a:cubicBezTo>
                        <a:pt x="8001" y="277"/>
                        <a:pt x="7799" y="217"/>
                        <a:pt x="7584" y="170"/>
                      </a:cubicBezTo>
                      <a:cubicBezTo>
                        <a:pt x="7358" y="122"/>
                        <a:pt x="7156" y="98"/>
                        <a:pt x="6918" y="62"/>
                      </a:cubicBezTo>
                      <a:cubicBezTo>
                        <a:pt x="6691" y="39"/>
                        <a:pt x="6453" y="3"/>
                        <a:pt x="6203" y="3"/>
                      </a:cubicBezTo>
                      <a:cubicBezTo>
                        <a:pt x="6126" y="1"/>
                        <a:pt x="6049" y="0"/>
                        <a:pt x="5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2423344" y="2391024"/>
                  <a:ext cx="999719" cy="5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6" h="13836" extrusionOk="0">
                      <a:moveTo>
                        <a:pt x="12156" y="0"/>
                      </a:moveTo>
                      <a:cubicBezTo>
                        <a:pt x="11835" y="0"/>
                        <a:pt x="11513" y="12"/>
                        <a:pt x="11204" y="24"/>
                      </a:cubicBezTo>
                      <a:cubicBezTo>
                        <a:pt x="10894" y="60"/>
                        <a:pt x="10597" y="83"/>
                        <a:pt x="10311" y="131"/>
                      </a:cubicBezTo>
                      <a:cubicBezTo>
                        <a:pt x="10025" y="179"/>
                        <a:pt x="9751" y="214"/>
                        <a:pt x="9478" y="298"/>
                      </a:cubicBezTo>
                      <a:cubicBezTo>
                        <a:pt x="9216" y="357"/>
                        <a:pt x="8942" y="441"/>
                        <a:pt x="8680" y="536"/>
                      </a:cubicBezTo>
                      <a:cubicBezTo>
                        <a:pt x="8418" y="619"/>
                        <a:pt x="8156" y="726"/>
                        <a:pt x="7906" y="845"/>
                      </a:cubicBezTo>
                      <a:cubicBezTo>
                        <a:pt x="7644" y="965"/>
                        <a:pt x="7394" y="1084"/>
                        <a:pt x="7144" y="1215"/>
                      </a:cubicBezTo>
                      <a:cubicBezTo>
                        <a:pt x="6870" y="1346"/>
                        <a:pt x="6620" y="1488"/>
                        <a:pt x="6370" y="1631"/>
                      </a:cubicBezTo>
                      <a:cubicBezTo>
                        <a:pt x="6120" y="1786"/>
                        <a:pt x="5858" y="1929"/>
                        <a:pt x="5608" y="2096"/>
                      </a:cubicBezTo>
                      <a:cubicBezTo>
                        <a:pt x="5358" y="2262"/>
                        <a:pt x="5108" y="2441"/>
                        <a:pt x="4870" y="2619"/>
                      </a:cubicBezTo>
                      <a:cubicBezTo>
                        <a:pt x="4394" y="2989"/>
                        <a:pt x="3929" y="3370"/>
                        <a:pt x="3501" y="3810"/>
                      </a:cubicBezTo>
                      <a:cubicBezTo>
                        <a:pt x="3286" y="4013"/>
                        <a:pt x="3084" y="4239"/>
                        <a:pt x="2881" y="4465"/>
                      </a:cubicBezTo>
                      <a:cubicBezTo>
                        <a:pt x="2703" y="4703"/>
                        <a:pt x="2524" y="4917"/>
                        <a:pt x="2369" y="5156"/>
                      </a:cubicBezTo>
                      <a:cubicBezTo>
                        <a:pt x="2203" y="5394"/>
                        <a:pt x="2048" y="5632"/>
                        <a:pt x="1917" y="5894"/>
                      </a:cubicBezTo>
                      <a:cubicBezTo>
                        <a:pt x="1774" y="6132"/>
                        <a:pt x="1655" y="6382"/>
                        <a:pt x="1536" y="6632"/>
                      </a:cubicBezTo>
                      <a:cubicBezTo>
                        <a:pt x="1417" y="6882"/>
                        <a:pt x="1310" y="7156"/>
                        <a:pt x="1203" y="7406"/>
                      </a:cubicBezTo>
                      <a:cubicBezTo>
                        <a:pt x="1096" y="7680"/>
                        <a:pt x="1000" y="7930"/>
                        <a:pt x="905" y="8192"/>
                      </a:cubicBezTo>
                      <a:cubicBezTo>
                        <a:pt x="822" y="8465"/>
                        <a:pt x="715" y="8727"/>
                        <a:pt x="619" y="9001"/>
                      </a:cubicBezTo>
                      <a:cubicBezTo>
                        <a:pt x="524" y="9263"/>
                        <a:pt x="441" y="9537"/>
                        <a:pt x="357" y="9823"/>
                      </a:cubicBezTo>
                      <a:cubicBezTo>
                        <a:pt x="286" y="10085"/>
                        <a:pt x="203" y="10370"/>
                        <a:pt x="143" y="10656"/>
                      </a:cubicBezTo>
                      <a:cubicBezTo>
                        <a:pt x="107" y="10930"/>
                        <a:pt x="60" y="11216"/>
                        <a:pt x="24" y="11513"/>
                      </a:cubicBezTo>
                      <a:cubicBezTo>
                        <a:pt x="0" y="11811"/>
                        <a:pt x="0" y="12109"/>
                        <a:pt x="12" y="12406"/>
                      </a:cubicBezTo>
                      <a:cubicBezTo>
                        <a:pt x="24" y="12716"/>
                        <a:pt x="60" y="13014"/>
                        <a:pt x="83" y="13335"/>
                      </a:cubicBezTo>
                      <a:cubicBezTo>
                        <a:pt x="119" y="13549"/>
                        <a:pt x="310" y="13728"/>
                        <a:pt x="536" y="13728"/>
                      </a:cubicBezTo>
                      <a:lnTo>
                        <a:pt x="1250" y="13728"/>
                      </a:lnTo>
                      <a:cubicBezTo>
                        <a:pt x="1429" y="13728"/>
                        <a:pt x="1560" y="13549"/>
                        <a:pt x="1536" y="13347"/>
                      </a:cubicBezTo>
                      <a:cubicBezTo>
                        <a:pt x="1500" y="13014"/>
                        <a:pt x="1477" y="12692"/>
                        <a:pt x="1453" y="12359"/>
                      </a:cubicBezTo>
                      <a:cubicBezTo>
                        <a:pt x="1441" y="12049"/>
                        <a:pt x="1453" y="11740"/>
                        <a:pt x="1488" y="11430"/>
                      </a:cubicBezTo>
                      <a:cubicBezTo>
                        <a:pt x="1512" y="11109"/>
                        <a:pt x="1572" y="10811"/>
                        <a:pt x="1655" y="10513"/>
                      </a:cubicBezTo>
                      <a:cubicBezTo>
                        <a:pt x="1727" y="10216"/>
                        <a:pt x="1810" y="9918"/>
                        <a:pt x="1917" y="9620"/>
                      </a:cubicBezTo>
                      <a:cubicBezTo>
                        <a:pt x="2012" y="9323"/>
                        <a:pt x="2108" y="9049"/>
                        <a:pt x="2215" y="8751"/>
                      </a:cubicBezTo>
                      <a:cubicBezTo>
                        <a:pt x="2322" y="8465"/>
                        <a:pt x="2429" y="8168"/>
                        <a:pt x="2524" y="7882"/>
                      </a:cubicBezTo>
                      <a:cubicBezTo>
                        <a:pt x="2631" y="7596"/>
                        <a:pt x="2750" y="7322"/>
                        <a:pt x="2881" y="7037"/>
                      </a:cubicBezTo>
                      <a:cubicBezTo>
                        <a:pt x="3024" y="6751"/>
                        <a:pt x="3167" y="6489"/>
                        <a:pt x="3322" y="6215"/>
                      </a:cubicBezTo>
                      <a:cubicBezTo>
                        <a:pt x="3465" y="5965"/>
                        <a:pt x="3643" y="5691"/>
                        <a:pt x="3834" y="5441"/>
                      </a:cubicBezTo>
                      <a:cubicBezTo>
                        <a:pt x="4036" y="5191"/>
                        <a:pt x="4239" y="4953"/>
                        <a:pt x="4477" y="4715"/>
                      </a:cubicBezTo>
                      <a:cubicBezTo>
                        <a:pt x="4715" y="4477"/>
                        <a:pt x="4953" y="4251"/>
                        <a:pt x="5203" y="4048"/>
                      </a:cubicBezTo>
                      <a:cubicBezTo>
                        <a:pt x="5465" y="3822"/>
                        <a:pt x="5715" y="3632"/>
                        <a:pt x="5977" y="3429"/>
                      </a:cubicBezTo>
                      <a:lnTo>
                        <a:pt x="6787" y="2893"/>
                      </a:lnTo>
                      <a:cubicBezTo>
                        <a:pt x="7049" y="2715"/>
                        <a:pt x="7322" y="2560"/>
                        <a:pt x="7584" y="2405"/>
                      </a:cubicBezTo>
                      <a:cubicBezTo>
                        <a:pt x="7858" y="2262"/>
                        <a:pt x="8120" y="2119"/>
                        <a:pt x="8394" y="1988"/>
                      </a:cubicBezTo>
                      <a:cubicBezTo>
                        <a:pt x="8656" y="1869"/>
                        <a:pt x="8942" y="1750"/>
                        <a:pt x="9227" y="1667"/>
                      </a:cubicBezTo>
                      <a:cubicBezTo>
                        <a:pt x="9525" y="1572"/>
                        <a:pt x="9811" y="1488"/>
                        <a:pt x="10120" y="1429"/>
                      </a:cubicBezTo>
                      <a:cubicBezTo>
                        <a:pt x="10430" y="1346"/>
                        <a:pt x="10763" y="1310"/>
                        <a:pt x="11085" y="1274"/>
                      </a:cubicBezTo>
                      <a:cubicBezTo>
                        <a:pt x="11418" y="1250"/>
                        <a:pt x="11752" y="1226"/>
                        <a:pt x="12109" y="1226"/>
                      </a:cubicBezTo>
                      <a:cubicBezTo>
                        <a:pt x="12466" y="1226"/>
                        <a:pt x="12823" y="1250"/>
                        <a:pt x="13204" y="1262"/>
                      </a:cubicBezTo>
                      <a:cubicBezTo>
                        <a:pt x="13573" y="1274"/>
                        <a:pt x="13919" y="1310"/>
                        <a:pt x="14252" y="1322"/>
                      </a:cubicBezTo>
                      <a:cubicBezTo>
                        <a:pt x="14597" y="1334"/>
                        <a:pt x="14931" y="1369"/>
                        <a:pt x="15240" y="1393"/>
                      </a:cubicBezTo>
                      <a:cubicBezTo>
                        <a:pt x="15562" y="1441"/>
                        <a:pt x="15883" y="1488"/>
                        <a:pt x="16193" y="1524"/>
                      </a:cubicBezTo>
                      <a:lnTo>
                        <a:pt x="17133" y="1703"/>
                      </a:lnTo>
                      <a:cubicBezTo>
                        <a:pt x="17443" y="1762"/>
                        <a:pt x="17740" y="1857"/>
                        <a:pt x="18038" y="1941"/>
                      </a:cubicBezTo>
                      <a:cubicBezTo>
                        <a:pt x="18336" y="2036"/>
                        <a:pt x="18633" y="2155"/>
                        <a:pt x="18919" y="2274"/>
                      </a:cubicBezTo>
                      <a:cubicBezTo>
                        <a:pt x="19169" y="2381"/>
                        <a:pt x="19419" y="2500"/>
                        <a:pt x="19657" y="2631"/>
                      </a:cubicBezTo>
                      <a:cubicBezTo>
                        <a:pt x="19907" y="2750"/>
                        <a:pt x="20134" y="2893"/>
                        <a:pt x="20372" y="3048"/>
                      </a:cubicBezTo>
                      <a:cubicBezTo>
                        <a:pt x="20646" y="3227"/>
                        <a:pt x="20896" y="3417"/>
                        <a:pt x="21146" y="3632"/>
                      </a:cubicBezTo>
                      <a:cubicBezTo>
                        <a:pt x="21396" y="3846"/>
                        <a:pt x="21634" y="4072"/>
                        <a:pt x="21860" y="4322"/>
                      </a:cubicBezTo>
                      <a:cubicBezTo>
                        <a:pt x="22086" y="4584"/>
                        <a:pt x="22289" y="4846"/>
                        <a:pt x="22503" y="5132"/>
                      </a:cubicBezTo>
                      <a:cubicBezTo>
                        <a:pt x="22693" y="5417"/>
                        <a:pt x="22884" y="5715"/>
                        <a:pt x="23063" y="6013"/>
                      </a:cubicBezTo>
                      <a:cubicBezTo>
                        <a:pt x="23241" y="6310"/>
                        <a:pt x="23408" y="6608"/>
                        <a:pt x="23563" y="6918"/>
                      </a:cubicBezTo>
                      <a:cubicBezTo>
                        <a:pt x="23705" y="7227"/>
                        <a:pt x="23860" y="7537"/>
                        <a:pt x="23991" y="7858"/>
                      </a:cubicBezTo>
                      <a:cubicBezTo>
                        <a:pt x="24075" y="8073"/>
                        <a:pt x="24182" y="8311"/>
                        <a:pt x="24277" y="8549"/>
                      </a:cubicBezTo>
                      <a:cubicBezTo>
                        <a:pt x="24360" y="8787"/>
                        <a:pt x="24456" y="9025"/>
                        <a:pt x="24527" y="9251"/>
                      </a:cubicBezTo>
                      <a:cubicBezTo>
                        <a:pt x="24598" y="9477"/>
                        <a:pt x="24670" y="9716"/>
                        <a:pt x="24729" y="9942"/>
                      </a:cubicBezTo>
                      <a:cubicBezTo>
                        <a:pt x="24789" y="10156"/>
                        <a:pt x="24848" y="10382"/>
                        <a:pt x="24896" y="10620"/>
                      </a:cubicBezTo>
                      <a:cubicBezTo>
                        <a:pt x="24956" y="10859"/>
                        <a:pt x="24979" y="11085"/>
                        <a:pt x="25015" y="11323"/>
                      </a:cubicBezTo>
                      <a:cubicBezTo>
                        <a:pt x="25039" y="11561"/>
                        <a:pt x="25063" y="11799"/>
                        <a:pt x="25075" y="12037"/>
                      </a:cubicBezTo>
                      <a:cubicBezTo>
                        <a:pt x="25087" y="12275"/>
                        <a:pt x="25087" y="12514"/>
                        <a:pt x="25087" y="12752"/>
                      </a:cubicBezTo>
                      <a:cubicBezTo>
                        <a:pt x="25087" y="12990"/>
                        <a:pt x="25075" y="13240"/>
                        <a:pt x="25063" y="13478"/>
                      </a:cubicBezTo>
                      <a:cubicBezTo>
                        <a:pt x="25051" y="13685"/>
                        <a:pt x="25184" y="13836"/>
                        <a:pt x="25364" y="13836"/>
                      </a:cubicBezTo>
                      <a:cubicBezTo>
                        <a:pt x="25371" y="13836"/>
                        <a:pt x="25377" y="13836"/>
                        <a:pt x="25384" y="13835"/>
                      </a:cubicBezTo>
                      <a:lnTo>
                        <a:pt x="26122" y="13811"/>
                      </a:lnTo>
                      <a:cubicBezTo>
                        <a:pt x="26325" y="13788"/>
                        <a:pt x="26515" y="13609"/>
                        <a:pt x="26515" y="13395"/>
                      </a:cubicBezTo>
                      <a:lnTo>
                        <a:pt x="26515" y="12514"/>
                      </a:lnTo>
                      <a:cubicBezTo>
                        <a:pt x="26515" y="12228"/>
                        <a:pt x="26503" y="11930"/>
                        <a:pt x="26480" y="11644"/>
                      </a:cubicBezTo>
                      <a:cubicBezTo>
                        <a:pt x="26444" y="11371"/>
                        <a:pt x="26396" y="11085"/>
                        <a:pt x="26361" y="10799"/>
                      </a:cubicBezTo>
                      <a:cubicBezTo>
                        <a:pt x="26301" y="10513"/>
                        <a:pt x="26242" y="10239"/>
                        <a:pt x="26158" y="9966"/>
                      </a:cubicBezTo>
                      <a:cubicBezTo>
                        <a:pt x="26087" y="9680"/>
                        <a:pt x="26003" y="9418"/>
                        <a:pt x="25908" y="9144"/>
                      </a:cubicBezTo>
                      <a:lnTo>
                        <a:pt x="25599" y="8346"/>
                      </a:lnTo>
                      <a:cubicBezTo>
                        <a:pt x="25491" y="8073"/>
                        <a:pt x="25372" y="7811"/>
                        <a:pt x="25253" y="7561"/>
                      </a:cubicBezTo>
                      <a:cubicBezTo>
                        <a:pt x="25134" y="7299"/>
                        <a:pt x="25015" y="7037"/>
                        <a:pt x="24884" y="6763"/>
                      </a:cubicBezTo>
                      <a:cubicBezTo>
                        <a:pt x="24765" y="6501"/>
                        <a:pt x="24634" y="6227"/>
                        <a:pt x="24479" y="5977"/>
                      </a:cubicBezTo>
                      <a:cubicBezTo>
                        <a:pt x="24348" y="5715"/>
                        <a:pt x="24194" y="5453"/>
                        <a:pt x="24039" y="5215"/>
                      </a:cubicBezTo>
                      <a:cubicBezTo>
                        <a:pt x="23872" y="4977"/>
                        <a:pt x="23705" y="4739"/>
                        <a:pt x="23527" y="4501"/>
                      </a:cubicBezTo>
                      <a:cubicBezTo>
                        <a:pt x="23348" y="4263"/>
                        <a:pt x="23158" y="4048"/>
                        <a:pt x="22967" y="3822"/>
                      </a:cubicBezTo>
                      <a:cubicBezTo>
                        <a:pt x="22765" y="3608"/>
                        <a:pt x="22562" y="3393"/>
                        <a:pt x="22348" y="3191"/>
                      </a:cubicBezTo>
                      <a:cubicBezTo>
                        <a:pt x="22146" y="3000"/>
                        <a:pt x="21920" y="2810"/>
                        <a:pt x="21693" y="2631"/>
                      </a:cubicBezTo>
                      <a:cubicBezTo>
                        <a:pt x="21479" y="2453"/>
                        <a:pt x="21253" y="2286"/>
                        <a:pt x="21015" y="2119"/>
                      </a:cubicBezTo>
                      <a:cubicBezTo>
                        <a:pt x="20788" y="1965"/>
                        <a:pt x="20538" y="1810"/>
                        <a:pt x="20300" y="1679"/>
                      </a:cubicBezTo>
                      <a:cubicBezTo>
                        <a:pt x="20015" y="1512"/>
                        <a:pt x="19729" y="1369"/>
                        <a:pt x="19431" y="1226"/>
                      </a:cubicBezTo>
                      <a:cubicBezTo>
                        <a:pt x="19133" y="1095"/>
                        <a:pt x="18836" y="976"/>
                        <a:pt x="18526" y="869"/>
                      </a:cubicBezTo>
                      <a:cubicBezTo>
                        <a:pt x="18264" y="774"/>
                        <a:pt x="17979" y="679"/>
                        <a:pt x="17693" y="607"/>
                      </a:cubicBezTo>
                      <a:cubicBezTo>
                        <a:pt x="17407" y="536"/>
                        <a:pt x="17109" y="453"/>
                        <a:pt x="16836" y="393"/>
                      </a:cubicBezTo>
                      <a:cubicBezTo>
                        <a:pt x="16550" y="333"/>
                        <a:pt x="16252" y="298"/>
                        <a:pt x="15955" y="250"/>
                      </a:cubicBezTo>
                      <a:cubicBezTo>
                        <a:pt x="15657" y="203"/>
                        <a:pt x="15359" y="179"/>
                        <a:pt x="15062" y="143"/>
                      </a:cubicBezTo>
                      <a:cubicBezTo>
                        <a:pt x="14752" y="119"/>
                        <a:pt x="14454" y="83"/>
                        <a:pt x="14121" y="72"/>
                      </a:cubicBezTo>
                      <a:cubicBezTo>
                        <a:pt x="13799" y="36"/>
                        <a:pt x="13466" y="24"/>
                        <a:pt x="13145" y="12"/>
                      </a:cubicBezTo>
                      <a:cubicBezTo>
                        <a:pt x="12811" y="0"/>
                        <a:pt x="12490" y="0"/>
                        <a:pt x="121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2505463" y="2463717"/>
                  <a:ext cx="838127" cy="452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0" h="12015" extrusionOk="0">
                      <a:moveTo>
                        <a:pt x="10097" y="1"/>
                      </a:moveTo>
                      <a:cubicBezTo>
                        <a:pt x="9752" y="1"/>
                        <a:pt x="9431" y="13"/>
                        <a:pt x="9109" y="49"/>
                      </a:cubicBezTo>
                      <a:cubicBezTo>
                        <a:pt x="8788" y="72"/>
                        <a:pt x="8490" y="120"/>
                        <a:pt x="8192" y="180"/>
                      </a:cubicBezTo>
                      <a:cubicBezTo>
                        <a:pt x="7895" y="239"/>
                        <a:pt x="7609" y="310"/>
                        <a:pt x="7347" y="406"/>
                      </a:cubicBezTo>
                      <a:cubicBezTo>
                        <a:pt x="7073" y="489"/>
                        <a:pt x="6811" y="596"/>
                        <a:pt x="6549" y="715"/>
                      </a:cubicBezTo>
                      <a:cubicBezTo>
                        <a:pt x="6299" y="834"/>
                        <a:pt x="6049" y="953"/>
                        <a:pt x="5799" y="1108"/>
                      </a:cubicBezTo>
                      <a:cubicBezTo>
                        <a:pt x="5537" y="1251"/>
                        <a:pt x="5299" y="1406"/>
                        <a:pt x="5049" y="1561"/>
                      </a:cubicBezTo>
                      <a:cubicBezTo>
                        <a:pt x="4811" y="1727"/>
                        <a:pt x="4561" y="1906"/>
                        <a:pt x="4311" y="2085"/>
                      </a:cubicBezTo>
                      <a:cubicBezTo>
                        <a:pt x="4049" y="2263"/>
                        <a:pt x="3811" y="2442"/>
                        <a:pt x="3573" y="2656"/>
                      </a:cubicBezTo>
                      <a:cubicBezTo>
                        <a:pt x="3335" y="2858"/>
                        <a:pt x="3120" y="3073"/>
                        <a:pt x="2894" y="3287"/>
                      </a:cubicBezTo>
                      <a:cubicBezTo>
                        <a:pt x="2668" y="3513"/>
                        <a:pt x="2466" y="3751"/>
                        <a:pt x="2287" y="3990"/>
                      </a:cubicBezTo>
                      <a:cubicBezTo>
                        <a:pt x="2108" y="4228"/>
                        <a:pt x="1942" y="4478"/>
                        <a:pt x="1787" y="4740"/>
                      </a:cubicBezTo>
                      <a:cubicBezTo>
                        <a:pt x="1644" y="4990"/>
                        <a:pt x="1513" y="5240"/>
                        <a:pt x="1394" y="5514"/>
                      </a:cubicBezTo>
                      <a:cubicBezTo>
                        <a:pt x="1275" y="5775"/>
                        <a:pt x="1156" y="6049"/>
                        <a:pt x="1049" y="6311"/>
                      </a:cubicBezTo>
                      <a:cubicBezTo>
                        <a:pt x="942" y="6585"/>
                        <a:pt x="858" y="6847"/>
                        <a:pt x="751" y="7133"/>
                      </a:cubicBezTo>
                      <a:cubicBezTo>
                        <a:pt x="644" y="7395"/>
                        <a:pt x="561" y="7680"/>
                        <a:pt x="465" y="7966"/>
                      </a:cubicBezTo>
                      <a:cubicBezTo>
                        <a:pt x="382" y="8252"/>
                        <a:pt x="287" y="8526"/>
                        <a:pt x="215" y="8812"/>
                      </a:cubicBezTo>
                      <a:cubicBezTo>
                        <a:pt x="144" y="9097"/>
                        <a:pt x="96" y="9383"/>
                        <a:pt x="49" y="9657"/>
                      </a:cubicBezTo>
                      <a:cubicBezTo>
                        <a:pt x="25" y="9943"/>
                        <a:pt x="1" y="10240"/>
                        <a:pt x="25" y="10538"/>
                      </a:cubicBezTo>
                      <a:cubicBezTo>
                        <a:pt x="37" y="10836"/>
                        <a:pt x="61" y="11133"/>
                        <a:pt x="96" y="11443"/>
                      </a:cubicBezTo>
                      <a:cubicBezTo>
                        <a:pt x="108" y="11657"/>
                        <a:pt x="275" y="11836"/>
                        <a:pt x="453" y="11836"/>
                      </a:cubicBezTo>
                      <a:lnTo>
                        <a:pt x="1061" y="11824"/>
                      </a:lnTo>
                      <a:cubicBezTo>
                        <a:pt x="1227" y="11824"/>
                        <a:pt x="1346" y="11645"/>
                        <a:pt x="1334" y="11431"/>
                      </a:cubicBezTo>
                      <a:cubicBezTo>
                        <a:pt x="1299" y="11109"/>
                        <a:pt x="1287" y="10776"/>
                        <a:pt x="1287" y="10455"/>
                      </a:cubicBezTo>
                      <a:cubicBezTo>
                        <a:pt x="1299" y="10121"/>
                        <a:pt x="1334" y="9800"/>
                        <a:pt x="1394" y="9478"/>
                      </a:cubicBezTo>
                      <a:cubicBezTo>
                        <a:pt x="1454" y="9169"/>
                        <a:pt x="1525" y="8847"/>
                        <a:pt x="1608" y="8526"/>
                      </a:cubicBezTo>
                      <a:cubicBezTo>
                        <a:pt x="1704" y="8204"/>
                        <a:pt x="1811" y="7895"/>
                        <a:pt x="1906" y="7573"/>
                      </a:cubicBezTo>
                      <a:cubicBezTo>
                        <a:pt x="2013" y="7264"/>
                        <a:pt x="2132" y="6954"/>
                        <a:pt x="2263" y="6657"/>
                      </a:cubicBezTo>
                      <a:cubicBezTo>
                        <a:pt x="2406" y="6347"/>
                        <a:pt x="2549" y="6049"/>
                        <a:pt x="2716" y="5764"/>
                      </a:cubicBezTo>
                      <a:cubicBezTo>
                        <a:pt x="2882" y="5478"/>
                        <a:pt x="3061" y="5192"/>
                        <a:pt x="3263" y="4930"/>
                      </a:cubicBezTo>
                      <a:cubicBezTo>
                        <a:pt x="3454" y="4656"/>
                        <a:pt x="3692" y="4406"/>
                        <a:pt x="3930" y="4156"/>
                      </a:cubicBezTo>
                      <a:cubicBezTo>
                        <a:pt x="4192" y="3906"/>
                        <a:pt x="4430" y="3668"/>
                        <a:pt x="4692" y="3454"/>
                      </a:cubicBezTo>
                      <a:cubicBezTo>
                        <a:pt x="4942" y="3228"/>
                        <a:pt x="5228" y="3037"/>
                        <a:pt x="5502" y="2847"/>
                      </a:cubicBezTo>
                      <a:cubicBezTo>
                        <a:pt x="5764" y="2668"/>
                        <a:pt x="6049" y="2489"/>
                        <a:pt x="6311" y="2323"/>
                      </a:cubicBezTo>
                      <a:cubicBezTo>
                        <a:pt x="6597" y="2156"/>
                        <a:pt x="6883" y="2025"/>
                        <a:pt x="7169" y="1894"/>
                      </a:cubicBezTo>
                      <a:cubicBezTo>
                        <a:pt x="7442" y="1775"/>
                        <a:pt x="7740" y="1656"/>
                        <a:pt x="8062" y="1561"/>
                      </a:cubicBezTo>
                      <a:cubicBezTo>
                        <a:pt x="8371" y="1477"/>
                        <a:pt x="8693" y="1406"/>
                        <a:pt x="9038" y="1346"/>
                      </a:cubicBezTo>
                      <a:cubicBezTo>
                        <a:pt x="9371" y="1287"/>
                        <a:pt x="9728" y="1251"/>
                        <a:pt x="10086" y="1227"/>
                      </a:cubicBezTo>
                      <a:cubicBezTo>
                        <a:pt x="10443" y="1192"/>
                        <a:pt x="10800" y="1180"/>
                        <a:pt x="11157" y="1168"/>
                      </a:cubicBezTo>
                      <a:cubicBezTo>
                        <a:pt x="11324" y="1156"/>
                        <a:pt x="11496" y="1150"/>
                        <a:pt x="11669" y="1150"/>
                      </a:cubicBezTo>
                      <a:cubicBezTo>
                        <a:pt x="11842" y="1150"/>
                        <a:pt x="12014" y="1156"/>
                        <a:pt x="12181" y="1168"/>
                      </a:cubicBezTo>
                      <a:cubicBezTo>
                        <a:pt x="12526" y="1180"/>
                        <a:pt x="12836" y="1203"/>
                        <a:pt x="13157" y="1239"/>
                      </a:cubicBezTo>
                      <a:cubicBezTo>
                        <a:pt x="13443" y="1287"/>
                        <a:pt x="13717" y="1311"/>
                        <a:pt x="13991" y="1370"/>
                      </a:cubicBezTo>
                      <a:cubicBezTo>
                        <a:pt x="14277" y="1418"/>
                        <a:pt x="14550" y="1489"/>
                        <a:pt x="14824" y="1584"/>
                      </a:cubicBezTo>
                      <a:cubicBezTo>
                        <a:pt x="15110" y="1668"/>
                        <a:pt x="15396" y="1763"/>
                        <a:pt x="15658" y="1882"/>
                      </a:cubicBezTo>
                      <a:cubicBezTo>
                        <a:pt x="15932" y="1977"/>
                        <a:pt x="16193" y="2096"/>
                        <a:pt x="16467" y="2251"/>
                      </a:cubicBezTo>
                      <a:cubicBezTo>
                        <a:pt x="16717" y="2394"/>
                        <a:pt x="16967" y="2561"/>
                        <a:pt x="17229" y="2739"/>
                      </a:cubicBezTo>
                      <a:cubicBezTo>
                        <a:pt x="17467" y="2918"/>
                        <a:pt x="17706" y="3132"/>
                        <a:pt x="17920" y="3347"/>
                      </a:cubicBezTo>
                      <a:cubicBezTo>
                        <a:pt x="18122" y="3549"/>
                        <a:pt x="18301" y="3739"/>
                        <a:pt x="18456" y="3942"/>
                      </a:cubicBezTo>
                      <a:cubicBezTo>
                        <a:pt x="18622" y="4156"/>
                        <a:pt x="18789" y="4382"/>
                        <a:pt x="18932" y="4597"/>
                      </a:cubicBezTo>
                      <a:cubicBezTo>
                        <a:pt x="19134" y="4894"/>
                        <a:pt x="19313" y="5192"/>
                        <a:pt x="19468" y="5490"/>
                      </a:cubicBezTo>
                      <a:cubicBezTo>
                        <a:pt x="19634" y="5811"/>
                        <a:pt x="19801" y="6109"/>
                        <a:pt x="19932" y="6406"/>
                      </a:cubicBezTo>
                      <a:cubicBezTo>
                        <a:pt x="20063" y="6716"/>
                        <a:pt x="20206" y="7014"/>
                        <a:pt x="20313" y="7311"/>
                      </a:cubicBezTo>
                      <a:cubicBezTo>
                        <a:pt x="20408" y="7609"/>
                        <a:pt x="20504" y="7907"/>
                        <a:pt x="20575" y="8204"/>
                      </a:cubicBezTo>
                      <a:cubicBezTo>
                        <a:pt x="20646" y="8490"/>
                        <a:pt x="20694" y="8788"/>
                        <a:pt x="20742" y="9062"/>
                      </a:cubicBezTo>
                      <a:cubicBezTo>
                        <a:pt x="20777" y="9347"/>
                        <a:pt x="20801" y="9645"/>
                        <a:pt x="20813" y="9931"/>
                      </a:cubicBezTo>
                      <a:cubicBezTo>
                        <a:pt x="20825" y="10216"/>
                        <a:pt x="20825" y="10514"/>
                        <a:pt x="20813" y="10788"/>
                      </a:cubicBezTo>
                      <a:cubicBezTo>
                        <a:pt x="20801" y="11074"/>
                        <a:pt x="20789" y="11371"/>
                        <a:pt x="20754" y="11657"/>
                      </a:cubicBezTo>
                      <a:cubicBezTo>
                        <a:pt x="20742" y="11853"/>
                        <a:pt x="20853" y="12015"/>
                        <a:pt x="21032" y="12015"/>
                      </a:cubicBezTo>
                      <a:cubicBezTo>
                        <a:pt x="21038" y="12015"/>
                        <a:pt x="21045" y="12015"/>
                        <a:pt x="21051" y="12014"/>
                      </a:cubicBezTo>
                      <a:lnTo>
                        <a:pt x="21742" y="11979"/>
                      </a:lnTo>
                      <a:cubicBezTo>
                        <a:pt x="21932" y="11967"/>
                        <a:pt x="22111" y="11788"/>
                        <a:pt x="22194" y="11621"/>
                      </a:cubicBezTo>
                      <a:cubicBezTo>
                        <a:pt x="22218" y="11348"/>
                        <a:pt x="22230" y="11050"/>
                        <a:pt x="22230" y="10764"/>
                      </a:cubicBezTo>
                      <a:cubicBezTo>
                        <a:pt x="22230" y="10466"/>
                        <a:pt x="22218" y="10181"/>
                        <a:pt x="22194" y="9895"/>
                      </a:cubicBezTo>
                      <a:cubicBezTo>
                        <a:pt x="22170" y="9621"/>
                        <a:pt x="22135" y="9323"/>
                        <a:pt x="22099" y="9050"/>
                      </a:cubicBezTo>
                      <a:cubicBezTo>
                        <a:pt x="22051" y="8788"/>
                        <a:pt x="21992" y="8502"/>
                        <a:pt x="21908" y="8216"/>
                      </a:cubicBezTo>
                      <a:cubicBezTo>
                        <a:pt x="21837" y="7930"/>
                        <a:pt x="21754" y="7657"/>
                        <a:pt x="21658" y="7371"/>
                      </a:cubicBezTo>
                      <a:cubicBezTo>
                        <a:pt x="21575" y="7085"/>
                        <a:pt x="21468" y="6799"/>
                        <a:pt x="21349" y="6502"/>
                      </a:cubicBezTo>
                      <a:cubicBezTo>
                        <a:pt x="21230" y="6228"/>
                        <a:pt x="21111" y="5930"/>
                        <a:pt x="20980" y="5644"/>
                      </a:cubicBezTo>
                      <a:cubicBezTo>
                        <a:pt x="20837" y="5347"/>
                        <a:pt x="20706" y="5061"/>
                        <a:pt x="20539" y="4775"/>
                      </a:cubicBezTo>
                      <a:cubicBezTo>
                        <a:pt x="20384" y="4501"/>
                        <a:pt x="20218" y="4204"/>
                        <a:pt x="20039" y="3930"/>
                      </a:cubicBezTo>
                      <a:cubicBezTo>
                        <a:pt x="19861" y="3644"/>
                        <a:pt x="19670" y="3382"/>
                        <a:pt x="19468" y="3144"/>
                      </a:cubicBezTo>
                      <a:cubicBezTo>
                        <a:pt x="19277" y="2882"/>
                        <a:pt x="19075" y="2668"/>
                        <a:pt x="18849" y="2454"/>
                      </a:cubicBezTo>
                      <a:cubicBezTo>
                        <a:pt x="18622" y="2227"/>
                        <a:pt x="18384" y="2037"/>
                        <a:pt x="18146" y="1858"/>
                      </a:cubicBezTo>
                      <a:cubicBezTo>
                        <a:pt x="17944" y="1704"/>
                        <a:pt x="17729" y="1561"/>
                        <a:pt x="17503" y="1430"/>
                      </a:cubicBezTo>
                      <a:cubicBezTo>
                        <a:pt x="17289" y="1311"/>
                        <a:pt x="17063" y="1192"/>
                        <a:pt x="16836" y="1084"/>
                      </a:cubicBezTo>
                      <a:cubicBezTo>
                        <a:pt x="16539" y="942"/>
                        <a:pt x="16229" y="822"/>
                        <a:pt x="15920" y="715"/>
                      </a:cubicBezTo>
                      <a:cubicBezTo>
                        <a:pt x="15598" y="596"/>
                        <a:pt x="15289" y="513"/>
                        <a:pt x="14967" y="430"/>
                      </a:cubicBezTo>
                      <a:cubicBezTo>
                        <a:pt x="14634" y="358"/>
                        <a:pt x="14312" y="287"/>
                        <a:pt x="13979" y="239"/>
                      </a:cubicBezTo>
                      <a:cubicBezTo>
                        <a:pt x="13657" y="180"/>
                        <a:pt x="13324" y="132"/>
                        <a:pt x="12979" y="108"/>
                      </a:cubicBezTo>
                      <a:cubicBezTo>
                        <a:pt x="12681" y="72"/>
                        <a:pt x="12372" y="60"/>
                        <a:pt x="12062" y="49"/>
                      </a:cubicBezTo>
                      <a:cubicBezTo>
                        <a:pt x="11752" y="37"/>
                        <a:pt x="11419" y="13"/>
                        <a:pt x="11098" y="13"/>
                      </a:cubicBezTo>
                      <a:cubicBezTo>
                        <a:pt x="10764" y="1"/>
                        <a:pt x="10419" y="1"/>
                        <a:pt x="100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2581361" y="2533884"/>
                  <a:ext cx="682792" cy="38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0225" extrusionOk="0">
                      <a:moveTo>
                        <a:pt x="9652" y="0"/>
                      </a:moveTo>
                      <a:cubicBezTo>
                        <a:pt x="9495" y="0"/>
                        <a:pt x="9335" y="3"/>
                        <a:pt x="9168" y="9"/>
                      </a:cubicBezTo>
                      <a:cubicBezTo>
                        <a:pt x="8858" y="33"/>
                        <a:pt x="8525" y="57"/>
                        <a:pt x="8204" y="93"/>
                      </a:cubicBezTo>
                      <a:cubicBezTo>
                        <a:pt x="7882" y="116"/>
                        <a:pt x="7561" y="164"/>
                        <a:pt x="7251" y="224"/>
                      </a:cubicBezTo>
                      <a:cubicBezTo>
                        <a:pt x="6953" y="283"/>
                        <a:pt x="6644" y="354"/>
                        <a:pt x="6358" y="450"/>
                      </a:cubicBezTo>
                      <a:cubicBezTo>
                        <a:pt x="6072" y="533"/>
                        <a:pt x="5787" y="640"/>
                        <a:pt x="5525" y="759"/>
                      </a:cubicBezTo>
                      <a:cubicBezTo>
                        <a:pt x="5251" y="878"/>
                        <a:pt x="4989" y="1009"/>
                        <a:pt x="4739" y="1164"/>
                      </a:cubicBezTo>
                      <a:cubicBezTo>
                        <a:pt x="4477" y="1307"/>
                        <a:pt x="4227" y="1462"/>
                        <a:pt x="3977" y="1640"/>
                      </a:cubicBezTo>
                      <a:cubicBezTo>
                        <a:pt x="3727" y="1795"/>
                        <a:pt x="3465" y="1998"/>
                        <a:pt x="3227" y="2188"/>
                      </a:cubicBezTo>
                      <a:cubicBezTo>
                        <a:pt x="2977" y="2390"/>
                        <a:pt x="2739" y="2605"/>
                        <a:pt x="2524" y="2831"/>
                      </a:cubicBezTo>
                      <a:cubicBezTo>
                        <a:pt x="2274" y="3045"/>
                        <a:pt x="2072" y="3283"/>
                        <a:pt x="1869" y="3545"/>
                      </a:cubicBezTo>
                      <a:cubicBezTo>
                        <a:pt x="1667" y="3795"/>
                        <a:pt x="1477" y="4045"/>
                        <a:pt x="1310" y="4319"/>
                      </a:cubicBezTo>
                      <a:cubicBezTo>
                        <a:pt x="1143" y="4581"/>
                        <a:pt x="1000" y="4855"/>
                        <a:pt x="869" y="5129"/>
                      </a:cubicBezTo>
                      <a:cubicBezTo>
                        <a:pt x="750" y="5415"/>
                        <a:pt x="631" y="5700"/>
                        <a:pt x="524" y="5998"/>
                      </a:cubicBezTo>
                      <a:cubicBezTo>
                        <a:pt x="417" y="6284"/>
                        <a:pt x="334" y="6581"/>
                        <a:pt x="262" y="6879"/>
                      </a:cubicBezTo>
                      <a:cubicBezTo>
                        <a:pt x="179" y="7177"/>
                        <a:pt x="119" y="7474"/>
                        <a:pt x="83" y="7772"/>
                      </a:cubicBezTo>
                      <a:cubicBezTo>
                        <a:pt x="48" y="8082"/>
                        <a:pt x="24" y="8379"/>
                        <a:pt x="0" y="8677"/>
                      </a:cubicBezTo>
                      <a:cubicBezTo>
                        <a:pt x="0" y="8975"/>
                        <a:pt x="0" y="9284"/>
                        <a:pt x="24" y="9582"/>
                      </a:cubicBezTo>
                      <a:cubicBezTo>
                        <a:pt x="24" y="9796"/>
                        <a:pt x="203" y="9975"/>
                        <a:pt x="405" y="9975"/>
                      </a:cubicBezTo>
                      <a:lnTo>
                        <a:pt x="1131" y="9951"/>
                      </a:lnTo>
                      <a:cubicBezTo>
                        <a:pt x="1334" y="9951"/>
                        <a:pt x="1477" y="9772"/>
                        <a:pt x="1465" y="9558"/>
                      </a:cubicBezTo>
                      <a:cubicBezTo>
                        <a:pt x="1429" y="9213"/>
                        <a:pt x="1429" y="8856"/>
                        <a:pt x="1453" y="8510"/>
                      </a:cubicBezTo>
                      <a:cubicBezTo>
                        <a:pt x="1465" y="8153"/>
                        <a:pt x="1512" y="7808"/>
                        <a:pt x="1572" y="7474"/>
                      </a:cubicBezTo>
                      <a:cubicBezTo>
                        <a:pt x="1631" y="7129"/>
                        <a:pt x="1715" y="6784"/>
                        <a:pt x="1834" y="6462"/>
                      </a:cubicBezTo>
                      <a:cubicBezTo>
                        <a:pt x="1941" y="6117"/>
                        <a:pt x="2084" y="5808"/>
                        <a:pt x="2262" y="5486"/>
                      </a:cubicBezTo>
                      <a:cubicBezTo>
                        <a:pt x="2429" y="5177"/>
                        <a:pt x="2631" y="4879"/>
                        <a:pt x="2858" y="4593"/>
                      </a:cubicBezTo>
                      <a:cubicBezTo>
                        <a:pt x="3084" y="4319"/>
                        <a:pt x="3334" y="4057"/>
                        <a:pt x="3584" y="3807"/>
                      </a:cubicBezTo>
                      <a:cubicBezTo>
                        <a:pt x="3846" y="3569"/>
                        <a:pt x="4108" y="3331"/>
                        <a:pt x="4394" y="3129"/>
                      </a:cubicBezTo>
                      <a:cubicBezTo>
                        <a:pt x="4679" y="2902"/>
                        <a:pt x="4953" y="2724"/>
                        <a:pt x="5251" y="2545"/>
                      </a:cubicBezTo>
                      <a:cubicBezTo>
                        <a:pt x="5537" y="2379"/>
                        <a:pt x="5846" y="2212"/>
                        <a:pt x="6168" y="2081"/>
                      </a:cubicBezTo>
                      <a:cubicBezTo>
                        <a:pt x="6477" y="1950"/>
                        <a:pt x="6799" y="1831"/>
                        <a:pt x="7132" y="1724"/>
                      </a:cubicBezTo>
                      <a:cubicBezTo>
                        <a:pt x="7477" y="1617"/>
                        <a:pt x="7811" y="1545"/>
                        <a:pt x="8168" y="1486"/>
                      </a:cubicBezTo>
                      <a:cubicBezTo>
                        <a:pt x="8346" y="1462"/>
                        <a:pt x="8525" y="1426"/>
                        <a:pt x="8704" y="1414"/>
                      </a:cubicBezTo>
                      <a:lnTo>
                        <a:pt x="9239" y="1367"/>
                      </a:lnTo>
                      <a:lnTo>
                        <a:pt x="9775" y="1367"/>
                      </a:lnTo>
                      <a:cubicBezTo>
                        <a:pt x="9966" y="1367"/>
                        <a:pt x="10132" y="1378"/>
                        <a:pt x="10311" y="1414"/>
                      </a:cubicBezTo>
                      <a:cubicBezTo>
                        <a:pt x="10501" y="1438"/>
                        <a:pt x="10692" y="1474"/>
                        <a:pt x="10871" y="1521"/>
                      </a:cubicBezTo>
                      <a:cubicBezTo>
                        <a:pt x="11049" y="1557"/>
                        <a:pt x="11240" y="1605"/>
                        <a:pt x="11418" y="1664"/>
                      </a:cubicBezTo>
                      <a:cubicBezTo>
                        <a:pt x="11728" y="1759"/>
                        <a:pt x="12025" y="1855"/>
                        <a:pt x="12323" y="1998"/>
                      </a:cubicBezTo>
                      <a:cubicBezTo>
                        <a:pt x="12621" y="2129"/>
                        <a:pt x="12907" y="2295"/>
                        <a:pt x="13192" y="2450"/>
                      </a:cubicBezTo>
                      <a:cubicBezTo>
                        <a:pt x="13454" y="2617"/>
                        <a:pt x="13716" y="2795"/>
                        <a:pt x="13954" y="2986"/>
                      </a:cubicBezTo>
                      <a:cubicBezTo>
                        <a:pt x="14192" y="3188"/>
                        <a:pt x="14407" y="3379"/>
                        <a:pt x="14621" y="3605"/>
                      </a:cubicBezTo>
                      <a:cubicBezTo>
                        <a:pt x="14823" y="3819"/>
                        <a:pt x="15002" y="4045"/>
                        <a:pt x="15169" y="4284"/>
                      </a:cubicBezTo>
                      <a:cubicBezTo>
                        <a:pt x="15335" y="4522"/>
                        <a:pt x="15478" y="4772"/>
                        <a:pt x="15633" y="5034"/>
                      </a:cubicBezTo>
                      <a:cubicBezTo>
                        <a:pt x="15740" y="5224"/>
                        <a:pt x="15835" y="5415"/>
                        <a:pt x="15931" y="5605"/>
                      </a:cubicBezTo>
                      <a:cubicBezTo>
                        <a:pt x="16038" y="5819"/>
                        <a:pt x="16121" y="6010"/>
                        <a:pt x="16193" y="6224"/>
                      </a:cubicBezTo>
                      <a:cubicBezTo>
                        <a:pt x="16276" y="6427"/>
                        <a:pt x="16347" y="6617"/>
                        <a:pt x="16407" y="6831"/>
                      </a:cubicBezTo>
                      <a:cubicBezTo>
                        <a:pt x="16466" y="7046"/>
                        <a:pt x="16514" y="7236"/>
                        <a:pt x="16550" y="7439"/>
                      </a:cubicBezTo>
                      <a:cubicBezTo>
                        <a:pt x="16586" y="7641"/>
                        <a:pt x="16609" y="7843"/>
                        <a:pt x="16645" y="8058"/>
                      </a:cubicBezTo>
                      <a:cubicBezTo>
                        <a:pt x="16657" y="8248"/>
                        <a:pt x="16669" y="8451"/>
                        <a:pt x="16693" y="8665"/>
                      </a:cubicBezTo>
                      <a:lnTo>
                        <a:pt x="16693" y="9272"/>
                      </a:lnTo>
                      <a:cubicBezTo>
                        <a:pt x="16693" y="9463"/>
                        <a:pt x="16669" y="9677"/>
                        <a:pt x="16657" y="9868"/>
                      </a:cubicBezTo>
                      <a:cubicBezTo>
                        <a:pt x="16645" y="10082"/>
                        <a:pt x="16776" y="10225"/>
                        <a:pt x="16955" y="10225"/>
                      </a:cubicBezTo>
                      <a:lnTo>
                        <a:pt x="17609" y="10213"/>
                      </a:lnTo>
                      <a:cubicBezTo>
                        <a:pt x="17800" y="10189"/>
                        <a:pt x="17979" y="10022"/>
                        <a:pt x="18026" y="9820"/>
                      </a:cubicBezTo>
                      <a:cubicBezTo>
                        <a:pt x="18050" y="9618"/>
                        <a:pt x="18074" y="9403"/>
                        <a:pt x="18086" y="9201"/>
                      </a:cubicBezTo>
                      <a:cubicBezTo>
                        <a:pt x="18098" y="8986"/>
                        <a:pt x="18110" y="8784"/>
                        <a:pt x="18110" y="8570"/>
                      </a:cubicBezTo>
                      <a:cubicBezTo>
                        <a:pt x="18110" y="8367"/>
                        <a:pt x="18110" y="8141"/>
                        <a:pt x="18098" y="7927"/>
                      </a:cubicBezTo>
                      <a:cubicBezTo>
                        <a:pt x="18086" y="7724"/>
                        <a:pt x="18074" y="7498"/>
                        <a:pt x="18038" y="7296"/>
                      </a:cubicBezTo>
                      <a:cubicBezTo>
                        <a:pt x="18014" y="7081"/>
                        <a:pt x="17967" y="6855"/>
                        <a:pt x="17919" y="6653"/>
                      </a:cubicBezTo>
                      <a:cubicBezTo>
                        <a:pt x="17871" y="6427"/>
                        <a:pt x="17812" y="6224"/>
                        <a:pt x="17740" y="5998"/>
                      </a:cubicBezTo>
                      <a:cubicBezTo>
                        <a:pt x="17669" y="5784"/>
                        <a:pt x="17574" y="5569"/>
                        <a:pt x="17490" y="5343"/>
                      </a:cubicBezTo>
                      <a:cubicBezTo>
                        <a:pt x="17395" y="5117"/>
                        <a:pt x="17300" y="4915"/>
                        <a:pt x="17193" y="4688"/>
                      </a:cubicBezTo>
                      <a:cubicBezTo>
                        <a:pt x="17086" y="4486"/>
                        <a:pt x="16967" y="4260"/>
                        <a:pt x="16836" y="4034"/>
                      </a:cubicBezTo>
                      <a:cubicBezTo>
                        <a:pt x="16705" y="3819"/>
                        <a:pt x="16562" y="3605"/>
                        <a:pt x="16419" y="3391"/>
                      </a:cubicBezTo>
                      <a:cubicBezTo>
                        <a:pt x="16288" y="3188"/>
                        <a:pt x="16121" y="2974"/>
                        <a:pt x="15966" y="2783"/>
                      </a:cubicBezTo>
                      <a:cubicBezTo>
                        <a:pt x="15812" y="2593"/>
                        <a:pt x="15657" y="2390"/>
                        <a:pt x="15478" y="2212"/>
                      </a:cubicBezTo>
                      <a:cubicBezTo>
                        <a:pt x="15276" y="2009"/>
                        <a:pt x="15050" y="1819"/>
                        <a:pt x="14823" y="1640"/>
                      </a:cubicBezTo>
                      <a:cubicBezTo>
                        <a:pt x="14585" y="1462"/>
                        <a:pt x="14347" y="1295"/>
                        <a:pt x="14109" y="1140"/>
                      </a:cubicBezTo>
                      <a:cubicBezTo>
                        <a:pt x="13859" y="1009"/>
                        <a:pt x="13609" y="878"/>
                        <a:pt x="13347" y="759"/>
                      </a:cubicBezTo>
                      <a:cubicBezTo>
                        <a:pt x="13085" y="640"/>
                        <a:pt x="12835" y="533"/>
                        <a:pt x="12561" y="450"/>
                      </a:cubicBezTo>
                      <a:cubicBezTo>
                        <a:pt x="12311" y="354"/>
                        <a:pt x="12049" y="283"/>
                        <a:pt x="11787" y="224"/>
                      </a:cubicBezTo>
                      <a:cubicBezTo>
                        <a:pt x="11537" y="164"/>
                        <a:pt x="11287" y="116"/>
                        <a:pt x="11013" y="93"/>
                      </a:cubicBezTo>
                      <a:cubicBezTo>
                        <a:pt x="10716" y="57"/>
                        <a:pt x="10418" y="33"/>
                        <a:pt x="10109" y="9"/>
                      </a:cubicBezTo>
                      <a:cubicBezTo>
                        <a:pt x="9960" y="3"/>
                        <a:pt x="9808" y="0"/>
                        <a:pt x="96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2665743" y="2617700"/>
                  <a:ext cx="516713" cy="301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5" h="8002" extrusionOk="0">
                      <a:moveTo>
                        <a:pt x="7049" y="1"/>
                      </a:moveTo>
                      <a:cubicBezTo>
                        <a:pt x="6728" y="1"/>
                        <a:pt x="6394" y="25"/>
                        <a:pt x="6073" y="72"/>
                      </a:cubicBezTo>
                      <a:cubicBezTo>
                        <a:pt x="5739" y="120"/>
                        <a:pt x="5430" y="191"/>
                        <a:pt x="5132" y="275"/>
                      </a:cubicBezTo>
                      <a:cubicBezTo>
                        <a:pt x="4834" y="370"/>
                        <a:pt x="4537" y="489"/>
                        <a:pt x="4251" y="608"/>
                      </a:cubicBezTo>
                      <a:cubicBezTo>
                        <a:pt x="3977" y="727"/>
                        <a:pt x="3703" y="870"/>
                        <a:pt x="3441" y="1025"/>
                      </a:cubicBezTo>
                      <a:cubicBezTo>
                        <a:pt x="3168" y="1191"/>
                        <a:pt x="2918" y="1346"/>
                        <a:pt x="2668" y="1549"/>
                      </a:cubicBezTo>
                      <a:cubicBezTo>
                        <a:pt x="2429" y="1739"/>
                        <a:pt x="2167" y="1930"/>
                        <a:pt x="1953" y="2156"/>
                      </a:cubicBezTo>
                      <a:cubicBezTo>
                        <a:pt x="1727" y="2382"/>
                        <a:pt x="1501" y="2620"/>
                        <a:pt x="1310" y="2858"/>
                      </a:cubicBezTo>
                      <a:cubicBezTo>
                        <a:pt x="1120" y="3096"/>
                        <a:pt x="941" y="3358"/>
                        <a:pt x="786" y="3632"/>
                      </a:cubicBezTo>
                      <a:cubicBezTo>
                        <a:pt x="643" y="3894"/>
                        <a:pt x="501" y="4180"/>
                        <a:pt x="405" y="4477"/>
                      </a:cubicBezTo>
                      <a:cubicBezTo>
                        <a:pt x="298" y="4775"/>
                        <a:pt x="203" y="5073"/>
                        <a:pt x="143" y="5382"/>
                      </a:cubicBezTo>
                      <a:cubicBezTo>
                        <a:pt x="84" y="5680"/>
                        <a:pt x="48" y="5990"/>
                        <a:pt x="24" y="6311"/>
                      </a:cubicBezTo>
                      <a:cubicBezTo>
                        <a:pt x="1" y="6621"/>
                        <a:pt x="1" y="6930"/>
                        <a:pt x="12" y="7240"/>
                      </a:cubicBezTo>
                      <a:cubicBezTo>
                        <a:pt x="24" y="7478"/>
                        <a:pt x="239" y="7680"/>
                        <a:pt x="465" y="7680"/>
                      </a:cubicBezTo>
                      <a:lnTo>
                        <a:pt x="1251" y="7645"/>
                      </a:lnTo>
                      <a:cubicBezTo>
                        <a:pt x="1453" y="7633"/>
                        <a:pt x="1632" y="7466"/>
                        <a:pt x="1632" y="7240"/>
                      </a:cubicBezTo>
                      <a:cubicBezTo>
                        <a:pt x="1632" y="7002"/>
                        <a:pt x="1644" y="6752"/>
                        <a:pt x="1679" y="6513"/>
                      </a:cubicBezTo>
                      <a:cubicBezTo>
                        <a:pt x="1691" y="6275"/>
                        <a:pt x="1739" y="6037"/>
                        <a:pt x="1786" y="5799"/>
                      </a:cubicBezTo>
                      <a:cubicBezTo>
                        <a:pt x="1846" y="5561"/>
                        <a:pt x="1906" y="5335"/>
                        <a:pt x="1977" y="5120"/>
                      </a:cubicBezTo>
                      <a:cubicBezTo>
                        <a:pt x="2048" y="4894"/>
                        <a:pt x="2144" y="4680"/>
                        <a:pt x="2263" y="4477"/>
                      </a:cubicBezTo>
                      <a:cubicBezTo>
                        <a:pt x="2370" y="4263"/>
                        <a:pt x="2501" y="4061"/>
                        <a:pt x="2644" y="3882"/>
                      </a:cubicBezTo>
                      <a:cubicBezTo>
                        <a:pt x="2798" y="3692"/>
                        <a:pt x="2965" y="3513"/>
                        <a:pt x="3120" y="3346"/>
                      </a:cubicBezTo>
                      <a:cubicBezTo>
                        <a:pt x="3299" y="3180"/>
                        <a:pt x="3477" y="3037"/>
                        <a:pt x="3680" y="2882"/>
                      </a:cubicBezTo>
                      <a:cubicBezTo>
                        <a:pt x="3870" y="2739"/>
                        <a:pt x="4072" y="2596"/>
                        <a:pt x="4287" y="2477"/>
                      </a:cubicBezTo>
                      <a:cubicBezTo>
                        <a:pt x="4489" y="2358"/>
                        <a:pt x="4715" y="2239"/>
                        <a:pt x="4942" y="2156"/>
                      </a:cubicBezTo>
                      <a:cubicBezTo>
                        <a:pt x="5168" y="2049"/>
                        <a:pt x="5406" y="1977"/>
                        <a:pt x="5644" y="1906"/>
                      </a:cubicBezTo>
                      <a:cubicBezTo>
                        <a:pt x="5882" y="1846"/>
                        <a:pt x="6144" y="1787"/>
                        <a:pt x="6418" y="1751"/>
                      </a:cubicBezTo>
                      <a:cubicBezTo>
                        <a:pt x="6612" y="1734"/>
                        <a:pt x="6811" y="1717"/>
                        <a:pt x="7017" y="1717"/>
                      </a:cubicBezTo>
                      <a:cubicBezTo>
                        <a:pt x="7102" y="1717"/>
                        <a:pt x="7188" y="1720"/>
                        <a:pt x="7275" y="1727"/>
                      </a:cubicBezTo>
                      <a:cubicBezTo>
                        <a:pt x="7573" y="1739"/>
                        <a:pt x="7871" y="1763"/>
                        <a:pt x="8156" y="1822"/>
                      </a:cubicBezTo>
                      <a:cubicBezTo>
                        <a:pt x="8442" y="1882"/>
                        <a:pt x="8716" y="1941"/>
                        <a:pt x="8978" y="2037"/>
                      </a:cubicBezTo>
                      <a:cubicBezTo>
                        <a:pt x="9275" y="2144"/>
                        <a:pt x="9549" y="2263"/>
                        <a:pt x="9787" y="2406"/>
                      </a:cubicBezTo>
                      <a:cubicBezTo>
                        <a:pt x="10026" y="2561"/>
                        <a:pt x="10240" y="2715"/>
                        <a:pt x="10430" y="2894"/>
                      </a:cubicBezTo>
                      <a:cubicBezTo>
                        <a:pt x="10621" y="3096"/>
                        <a:pt x="10788" y="3287"/>
                        <a:pt x="10919" y="3513"/>
                      </a:cubicBezTo>
                      <a:cubicBezTo>
                        <a:pt x="11050" y="3727"/>
                        <a:pt x="11192" y="3966"/>
                        <a:pt x="11311" y="4227"/>
                      </a:cubicBezTo>
                      <a:cubicBezTo>
                        <a:pt x="11431" y="4477"/>
                        <a:pt x="11550" y="4728"/>
                        <a:pt x="11645" y="5013"/>
                      </a:cubicBezTo>
                      <a:cubicBezTo>
                        <a:pt x="11764" y="5299"/>
                        <a:pt x="11871" y="5573"/>
                        <a:pt x="11942" y="5859"/>
                      </a:cubicBezTo>
                      <a:cubicBezTo>
                        <a:pt x="12050" y="6144"/>
                        <a:pt x="12133" y="6442"/>
                        <a:pt x="12204" y="6728"/>
                      </a:cubicBezTo>
                      <a:cubicBezTo>
                        <a:pt x="12264" y="7002"/>
                        <a:pt x="12323" y="7299"/>
                        <a:pt x="12347" y="7585"/>
                      </a:cubicBezTo>
                      <a:cubicBezTo>
                        <a:pt x="12371" y="7787"/>
                        <a:pt x="12526" y="7954"/>
                        <a:pt x="12704" y="7966"/>
                      </a:cubicBezTo>
                      <a:lnTo>
                        <a:pt x="13359" y="8002"/>
                      </a:lnTo>
                      <a:cubicBezTo>
                        <a:pt x="13562" y="8002"/>
                        <a:pt x="13705" y="7823"/>
                        <a:pt x="13657" y="7597"/>
                      </a:cubicBezTo>
                      <a:cubicBezTo>
                        <a:pt x="13645" y="7228"/>
                        <a:pt x="13633" y="6871"/>
                        <a:pt x="13586" y="6502"/>
                      </a:cubicBezTo>
                      <a:cubicBezTo>
                        <a:pt x="13550" y="6132"/>
                        <a:pt x="13490" y="5775"/>
                        <a:pt x="13407" y="5394"/>
                      </a:cubicBezTo>
                      <a:cubicBezTo>
                        <a:pt x="13312" y="5037"/>
                        <a:pt x="13193" y="4680"/>
                        <a:pt x="13050" y="4323"/>
                      </a:cubicBezTo>
                      <a:cubicBezTo>
                        <a:pt x="12978" y="4144"/>
                        <a:pt x="12895" y="3989"/>
                        <a:pt x="12824" y="3811"/>
                      </a:cubicBezTo>
                      <a:cubicBezTo>
                        <a:pt x="12752" y="3632"/>
                        <a:pt x="12681" y="3465"/>
                        <a:pt x="12585" y="3299"/>
                      </a:cubicBezTo>
                      <a:cubicBezTo>
                        <a:pt x="12490" y="3096"/>
                        <a:pt x="12359" y="2882"/>
                        <a:pt x="12228" y="2680"/>
                      </a:cubicBezTo>
                      <a:cubicBezTo>
                        <a:pt x="12109" y="2477"/>
                        <a:pt x="11966" y="2287"/>
                        <a:pt x="11812" y="2108"/>
                      </a:cubicBezTo>
                      <a:cubicBezTo>
                        <a:pt x="11669" y="1930"/>
                        <a:pt x="11490" y="1751"/>
                        <a:pt x="11300" y="1584"/>
                      </a:cubicBezTo>
                      <a:cubicBezTo>
                        <a:pt x="11085" y="1430"/>
                        <a:pt x="10883" y="1263"/>
                        <a:pt x="10657" y="1108"/>
                      </a:cubicBezTo>
                      <a:cubicBezTo>
                        <a:pt x="10418" y="953"/>
                        <a:pt x="10180" y="810"/>
                        <a:pt x="9907" y="679"/>
                      </a:cubicBezTo>
                      <a:cubicBezTo>
                        <a:pt x="9645" y="548"/>
                        <a:pt x="9359" y="441"/>
                        <a:pt x="9073" y="334"/>
                      </a:cubicBezTo>
                      <a:cubicBezTo>
                        <a:pt x="8716" y="215"/>
                        <a:pt x="8383" y="132"/>
                        <a:pt x="8049" y="72"/>
                      </a:cubicBezTo>
                      <a:cubicBezTo>
                        <a:pt x="7728" y="25"/>
                        <a:pt x="7382" y="1"/>
                        <a:pt x="70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2760907" y="2719915"/>
                  <a:ext cx="342037" cy="19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2" h="5161" extrusionOk="0">
                      <a:moveTo>
                        <a:pt x="4539" y="0"/>
                      </a:moveTo>
                      <a:cubicBezTo>
                        <a:pt x="4247" y="0"/>
                        <a:pt x="3977" y="18"/>
                        <a:pt x="3727" y="64"/>
                      </a:cubicBezTo>
                      <a:cubicBezTo>
                        <a:pt x="3394" y="123"/>
                        <a:pt x="3084" y="219"/>
                        <a:pt x="2799" y="326"/>
                      </a:cubicBezTo>
                      <a:cubicBezTo>
                        <a:pt x="2525" y="421"/>
                        <a:pt x="2251" y="552"/>
                        <a:pt x="2001" y="719"/>
                      </a:cubicBezTo>
                      <a:cubicBezTo>
                        <a:pt x="1751" y="874"/>
                        <a:pt x="1525" y="1064"/>
                        <a:pt x="1310" y="1255"/>
                      </a:cubicBezTo>
                      <a:cubicBezTo>
                        <a:pt x="1108" y="1469"/>
                        <a:pt x="929" y="1671"/>
                        <a:pt x="763" y="1909"/>
                      </a:cubicBezTo>
                      <a:cubicBezTo>
                        <a:pt x="596" y="2147"/>
                        <a:pt x="465" y="2409"/>
                        <a:pt x="358" y="2671"/>
                      </a:cubicBezTo>
                      <a:cubicBezTo>
                        <a:pt x="263" y="2945"/>
                        <a:pt x="179" y="3219"/>
                        <a:pt x="120" y="3505"/>
                      </a:cubicBezTo>
                      <a:cubicBezTo>
                        <a:pt x="60" y="3791"/>
                        <a:pt x="36" y="4100"/>
                        <a:pt x="24" y="4398"/>
                      </a:cubicBezTo>
                      <a:cubicBezTo>
                        <a:pt x="1" y="4672"/>
                        <a:pt x="203" y="4874"/>
                        <a:pt x="441" y="4874"/>
                      </a:cubicBezTo>
                      <a:lnTo>
                        <a:pt x="1215" y="4874"/>
                      </a:lnTo>
                      <a:cubicBezTo>
                        <a:pt x="1406" y="4874"/>
                        <a:pt x="1572" y="4707"/>
                        <a:pt x="1584" y="4505"/>
                      </a:cubicBezTo>
                      <a:cubicBezTo>
                        <a:pt x="1608" y="4136"/>
                        <a:pt x="1715" y="3779"/>
                        <a:pt x="1870" y="3445"/>
                      </a:cubicBezTo>
                      <a:cubicBezTo>
                        <a:pt x="2013" y="3136"/>
                        <a:pt x="2227" y="2838"/>
                        <a:pt x="2477" y="2600"/>
                      </a:cubicBezTo>
                      <a:cubicBezTo>
                        <a:pt x="2727" y="2362"/>
                        <a:pt x="3037" y="2171"/>
                        <a:pt x="3382" y="2052"/>
                      </a:cubicBezTo>
                      <a:cubicBezTo>
                        <a:pt x="3561" y="1993"/>
                        <a:pt x="3739" y="1945"/>
                        <a:pt x="3954" y="1909"/>
                      </a:cubicBezTo>
                      <a:cubicBezTo>
                        <a:pt x="4156" y="1886"/>
                        <a:pt x="4382" y="1874"/>
                        <a:pt x="4608" y="1874"/>
                      </a:cubicBezTo>
                      <a:cubicBezTo>
                        <a:pt x="4846" y="1874"/>
                        <a:pt x="5049" y="1897"/>
                        <a:pt x="5263" y="1933"/>
                      </a:cubicBezTo>
                      <a:cubicBezTo>
                        <a:pt x="5466" y="1969"/>
                        <a:pt x="5644" y="2017"/>
                        <a:pt x="5811" y="2088"/>
                      </a:cubicBezTo>
                      <a:cubicBezTo>
                        <a:pt x="5954" y="2171"/>
                        <a:pt x="6109" y="2255"/>
                        <a:pt x="6240" y="2362"/>
                      </a:cubicBezTo>
                      <a:cubicBezTo>
                        <a:pt x="6370" y="2469"/>
                        <a:pt x="6490" y="2588"/>
                        <a:pt x="6597" y="2719"/>
                      </a:cubicBezTo>
                      <a:cubicBezTo>
                        <a:pt x="6823" y="2981"/>
                        <a:pt x="7002" y="3302"/>
                        <a:pt x="7144" y="3636"/>
                      </a:cubicBezTo>
                      <a:cubicBezTo>
                        <a:pt x="7299" y="3981"/>
                        <a:pt x="7418" y="4350"/>
                        <a:pt x="7466" y="4731"/>
                      </a:cubicBezTo>
                      <a:cubicBezTo>
                        <a:pt x="7490" y="4934"/>
                        <a:pt x="7668" y="5100"/>
                        <a:pt x="7883" y="5112"/>
                      </a:cubicBezTo>
                      <a:lnTo>
                        <a:pt x="8668" y="5160"/>
                      </a:lnTo>
                      <a:cubicBezTo>
                        <a:pt x="8675" y="5160"/>
                        <a:pt x="8682" y="5160"/>
                        <a:pt x="8689" y="5160"/>
                      </a:cubicBezTo>
                      <a:cubicBezTo>
                        <a:pt x="8916" y="5160"/>
                        <a:pt x="9072" y="4974"/>
                        <a:pt x="9026" y="4743"/>
                      </a:cubicBezTo>
                      <a:cubicBezTo>
                        <a:pt x="8990" y="4517"/>
                        <a:pt x="8954" y="4314"/>
                        <a:pt x="8895" y="4088"/>
                      </a:cubicBezTo>
                      <a:cubicBezTo>
                        <a:pt x="8847" y="3874"/>
                        <a:pt x="8776" y="3660"/>
                        <a:pt x="8692" y="3445"/>
                      </a:cubicBezTo>
                      <a:cubicBezTo>
                        <a:pt x="8621" y="3219"/>
                        <a:pt x="8537" y="3017"/>
                        <a:pt x="8454" y="2802"/>
                      </a:cubicBezTo>
                      <a:cubicBezTo>
                        <a:pt x="8383" y="2600"/>
                        <a:pt x="8299" y="2386"/>
                        <a:pt x="8204" y="2195"/>
                      </a:cubicBezTo>
                      <a:cubicBezTo>
                        <a:pt x="8097" y="2005"/>
                        <a:pt x="8014" y="1826"/>
                        <a:pt x="7906" y="1647"/>
                      </a:cubicBezTo>
                      <a:cubicBezTo>
                        <a:pt x="7799" y="1469"/>
                        <a:pt x="7704" y="1302"/>
                        <a:pt x="7585" y="1159"/>
                      </a:cubicBezTo>
                      <a:cubicBezTo>
                        <a:pt x="7466" y="1005"/>
                        <a:pt x="7347" y="874"/>
                        <a:pt x="7192" y="754"/>
                      </a:cubicBezTo>
                      <a:cubicBezTo>
                        <a:pt x="7049" y="635"/>
                        <a:pt x="6882" y="528"/>
                        <a:pt x="6704" y="445"/>
                      </a:cubicBezTo>
                      <a:cubicBezTo>
                        <a:pt x="6585" y="385"/>
                        <a:pt x="6454" y="326"/>
                        <a:pt x="6311" y="278"/>
                      </a:cubicBezTo>
                      <a:cubicBezTo>
                        <a:pt x="6168" y="219"/>
                        <a:pt x="6013" y="171"/>
                        <a:pt x="5859" y="147"/>
                      </a:cubicBezTo>
                      <a:cubicBezTo>
                        <a:pt x="5692" y="100"/>
                        <a:pt x="5525" y="88"/>
                        <a:pt x="5347" y="52"/>
                      </a:cubicBezTo>
                      <a:cubicBezTo>
                        <a:pt x="5168" y="28"/>
                        <a:pt x="4989" y="4"/>
                        <a:pt x="4799" y="4"/>
                      </a:cubicBezTo>
                      <a:cubicBezTo>
                        <a:pt x="4711" y="2"/>
                        <a:pt x="4624" y="0"/>
                        <a:pt x="45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-204164" y="4136373"/>
                  <a:ext cx="955758" cy="523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0" h="13896" extrusionOk="0">
                      <a:moveTo>
                        <a:pt x="11633" y="1"/>
                      </a:moveTo>
                      <a:cubicBezTo>
                        <a:pt x="11312" y="1"/>
                        <a:pt x="11014" y="12"/>
                        <a:pt x="10716" y="36"/>
                      </a:cubicBezTo>
                      <a:cubicBezTo>
                        <a:pt x="10443" y="60"/>
                        <a:pt x="10157" y="96"/>
                        <a:pt x="9871" y="131"/>
                      </a:cubicBezTo>
                      <a:cubicBezTo>
                        <a:pt x="9585" y="191"/>
                        <a:pt x="9323" y="239"/>
                        <a:pt x="9073" y="310"/>
                      </a:cubicBezTo>
                      <a:cubicBezTo>
                        <a:pt x="8811" y="370"/>
                        <a:pt x="8561" y="465"/>
                        <a:pt x="8311" y="548"/>
                      </a:cubicBezTo>
                      <a:cubicBezTo>
                        <a:pt x="8061" y="643"/>
                        <a:pt x="7799" y="763"/>
                        <a:pt x="7561" y="870"/>
                      </a:cubicBezTo>
                      <a:cubicBezTo>
                        <a:pt x="7323" y="965"/>
                        <a:pt x="7073" y="1108"/>
                        <a:pt x="6835" y="1239"/>
                      </a:cubicBezTo>
                      <a:cubicBezTo>
                        <a:pt x="6597" y="1370"/>
                        <a:pt x="6347" y="1525"/>
                        <a:pt x="6109" y="1667"/>
                      </a:cubicBezTo>
                      <a:cubicBezTo>
                        <a:pt x="5871" y="1834"/>
                        <a:pt x="5621" y="1977"/>
                        <a:pt x="5382" y="2144"/>
                      </a:cubicBezTo>
                      <a:cubicBezTo>
                        <a:pt x="5121" y="2310"/>
                        <a:pt x="4906" y="2489"/>
                        <a:pt x="4668" y="2668"/>
                      </a:cubicBezTo>
                      <a:cubicBezTo>
                        <a:pt x="4204" y="3025"/>
                        <a:pt x="3775" y="3430"/>
                        <a:pt x="3358" y="3858"/>
                      </a:cubicBezTo>
                      <a:cubicBezTo>
                        <a:pt x="3144" y="4061"/>
                        <a:pt x="2942" y="4287"/>
                        <a:pt x="2763" y="4513"/>
                      </a:cubicBezTo>
                      <a:cubicBezTo>
                        <a:pt x="2585" y="4739"/>
                        <a:pt x="2406" y="4977"/>
                        <a:pt x="2251" y="5215"/>
                      </a:cubicBezTo>
                      <a:cubicBezTo>
                        <a:pt x="2108" y="5454"/>
                        <a:pt x="1965" y="5692"/>
                        <a:pt x="1834" y="5942"/>
                      </a:cubicBezTo>
                      <a:lnTo>
                        <a:pt x="1477" y="6704"/>
                      </a:lnTo>
                      <a:cubicBezTo>
                        <a:pt x="1370" y="6954"/>
                        <a:pt x="1275" y="7204"/>
                        <a:pt x="1168" y="7478"/>
                      </a:cubicBezTo>
                      <a:cubicBezTo>
                        <a:pt x="1061" y="7728"/>
                        <a:pt x="977" y="7990"/>
                        <a:pt x="882" y="8263"/>
                      </a:cubicBezTo>
                      <a:lnTo>
                        <a:pt x="620" y="9061"/>
                      </a:lnTo>
                      <a:cubicBezTo>
                        <a:pt x="525" y="9347"/>
                        <a:pt x="441" y="9621"/>
                        <a:pt x="358" y="9895"/>
                      </a:cubicBezTo>
                      <a:cubicBezTo>
                        <a:pt x="287" y="10180"/>
                        <a:pt x="215" y="10466"/>
                        <a:pt x="156" y="10752"/>
                      </a:cubicBezTo>
                      <a:cubicBezTo>
                        <a:pt x="96" y="11026"/>
                        <a:pt x="48" y="11311"/>
                        <a:pt x="37" y="11609"/>
                      </a:cubicBezTo>
                      <a:cubicBezTo>
                        <a:pt x="1" y="11895"/>
                        <a:pt x="1" y="12204"/>
                        <a:pt x="25" y="12502"/>
                      </a:cubicBezTo>
                      <a:cubicBezTo>
                        <a:pt x="37" y="12800"/>
                        <a:pt x="60" y="13109"/>
                        <a:pt x="96" y="13431"/>
                      </a:cubicBezTo>
                      <a:cubicBezTo>
                        <a:pt x="108" y="13645"/>
                        <a:pt x="299" y="13836"/>
                        <a:pt x="513" y="13836"/>
                      </a:cubicBezTo>
                      <a:lnTo>
                        <a:pt x="1191" y="13836"/>
                      </a:lnTo>
                      <a:cubicBezTo>
                        <a:pt x="1370" y="13836"/>
                        <a:pt x="1489" y="13645"/>
                        <a:pt x="1465" y="13443"/>
                      </a:cubicBezTo>
                      <a:cubicBezTo>
                        <a:pt x="1430" y="13109"/>
                        <a:pt x="1406" y="12788"/>
                        <a:pt x="1394" y="12454"/>
                      </a:cubicBezTo>
                      <a:cubicBezTo>
                        <a:pt x="1370" y="12133"/>
                        <a:pt x="1394" y="11823"/>
                        <a:pt x="1418" y="11514"/>
                      </a:cubicBezTo>
                      <a:cubicBezTo>
                        <a:pt x="1453" y="11192"/>
                        <a:pt x="1513" y="10883"/>
                        <a:pt x="1584" y="10585"/>
                      </a:cubicBezTo>
                      <a:cubicBezTo>
                        <a:pt x="1656" y="10287"/>
                        <a:pt x="1751" y="9990"/>
                        <a:pt x="1834" y="9692"/>
                      </a:cubicBezTo>
                      <a:cubicBezTo>
                        <a:pt x="1930" y="9395"/>
                        <a:pt x="2013" y="9097"/>
                        <a:pt x="2120" y="8799"/>
                      </a:cubicBezTo>
                      <a:cubicBezTo>
                        <a:pt x="2204" y="8502"/>
                        <a:pt x="2311" y="8204"/>
                        <a:pt x="2418" y="7918"/>
                      </a:cubicBezTo>
                      <a:cubicBezTo>
                        <a:pt x="2525" y="7632"/>
                        <a:pt x="2644" y="7359"/>
                        <a:pt x="2763" y="7073"/>
                      </a:cubicBezTo>
                      <a:cubicBezTo>
                        <a:pt x="2882" y="6799"/>
                        <a:pt x="3013" y="6525"/>
                        <a:pt x="3156" y="6251"/>
                      </a:cubicBezTo>
                      <a:cubicBezTo>
                        <a:pt x="3311" y="5989"/>
                        <a:pt x="3477" y="5716"/>
                        <a:pt x="3656" y="5465"/>
                      </a:cubicBezTo>
                      <a:cubicBezTo>
                        <a:pt x="3835" y="5204"/>
                        <a:pt x="4037" y="4965"/>
                        <a:pt x="4263" y="4715"/>
                      </a:cubicBezTo>
                      <a:cubicBezTo>
                        <a:pt x="4490" y="4477"/>
                        <a:pt x="4728" y="4239"/>
                        <a:pt x="4966" y="4037"/>
                      </a:cubicBezTo>
                      <a:cubicBezTo>
                        <a:pt x="5204" y="3822"/>
                        <a:pt x="5454" y="3620"/>
                        <a:pt x="5704" y="3430"/>
                      </a:cubicBezTo>
                      <a:cubicBezTo>
                        <a:pt x="5954" y="3227"/>
                        <a:pt x="6228" y="3049"/>
                        <a:pt x="6478" y="2870"/>
                      </a:cubicBezTo>
                      <a:cubicBezTo>
                        <a:pt x="6752" y="2691"/>
                        <a:pt x="7002" y="2537"/>
                        <a:pt x="7252" y="2382"/>
                      </a:cubicBezTo>
                      <a:cubicBezTo>
                        <a:pt x="7502" y="2239"/>
                        <a:pt x="7776" y="2096"/>
                        <a:pt x="8026" y="1965"/>
                      </a:cubicBezTo>
                      <a:cubicBezTo>
                        <a:pt x="8300" y="1834"/>
                        <a:pt x="8561" y="1715"/>
                        <a:pt x="8835" y="1632"/>
                      </a:cubicBezTo>
                      <a:cubicBezTo>
                        <a:pt x="9097" y="1536"/>
                        <a:pt x="9383" y="1441"/>
                        <a:pt x="9681" y="1394"/>
                      </a:cubicBezTo>
                      <a:cubicBezTo>
                        <a:pt x="9978" y="1310"/>
                        <a:pt x="10288" y="1274"/>
                        <a:pt x="10597" y="1239"/>
                      </a:cubicBezTo>
                      <a:cubicBezTo>
                        <a:pt x="10919" y="1215"/>
                        <a:pt x="11240" y="1191"/>
                        <a:pt x="11586" y="1191"/>
                      </a:cubicBezTo>
                      <a:cubicBezTo>
                        <a:pt x="11907" y="1191"/>
                        <a:pt x="12264" y="1215"/>
                        <a:pt x="12610" y="1227"/>
                      </a:cubicBezTo>
                      <a:cubicBezTo>
                        <a:pt x="12967" y="1239"/>
                        <a:pt x="13300" y="1274"/>
                        <a:pt x="13622" y="1286"/>
                      </a:cubicBezTo>
                      <a:cubicBezTo>
                        <a:pt x="13955" y="1298"/>
                        <a:pt x="14265" y="1334"/>
                        <a:pt x="14562" y="1358"/>
                      </a:cubicBezTo>
                      <a:cubicBezTo>
                        <a:pt x="14860" y="1405"/>
                        <a:pt x="15169" y="1453"/>
                        <a:pt x="15467" y="1489"/>
                      </a:cubicBezTo>
                      <a:lnTo>
                        <a:pt x="16360" y="1667"/>
                      </a:lnTo>
                      <a:cubicBezTo>
                        <a:pt x="16658" y="1727"/>
                        <a:pt x="16943" y="1822"/>
                        <a:pt x="17229" y="1906"/>
                      </a:cubicBezTo>
                      <a:cubicBezTo>
                        <a:pt x="17503" y="2001"/>
                        <a:pt x="17789" y="2120"/>
                        <a:pt x="18063" y="2239"/>
                      </a:cubicBezTo>
                      <a:cubicBezTo>
                        <a:pt x="18313" y="2346"/>
                        <a:pt x="18539" y="2465"/>
                        <a:pt x="18777" y="2596"/>
                      </a:cubicBezTo>
                      <a:cubicBezTo>
                        <a:pt x="19015" y="2727"/>
                        <a:pt x="19229" y="2882"/>
                        <a:pt x="19456" y="3025"/>
                      </a:cubicBezTo>
                      <a:cubicBezTo>
                        <a:pt x="19706" y="3203"/>
                        <a:pt x="19968" y="3418"/>
                        <a:pt x="20206" y="3620"/>
                      </a:cubicBezTo>
                      <a:cubicBezTo>
                        <a:pt x="20444" y="3834"/>
                        <a:pt x="20658" y="4072"/>
                        <a:pt x="20884" y="4322"/>
                      </a:cubicBezTo>
                      <a:cubicBezTo>
                        <a:pt x="21099" y="4573"/>
                        <a:pt x="21301" y="4846"/>
                        <a:pt x="21492" y="5120"/>
                      </a:cubicBezTo>
                      <a:cubicBezTo>
                        <a:pt x="21694" y="5406"/>
                        <a:pt x="21885" y="5704"/>
                        <a:pt x="22051" y="6001"/>
                      </a:cubicBezTo>
                      <a:cubicBezTo>
                        <a:pt x="22230" y="6311"/>
                        <a:pt x="22373" y="6608"/>
                        <a:pt x="22527" y="6930"/>
                      </a:cubicBezTo>
                      <a:cubicBezTo>
                        <a:pt x="22670" y="7240"/>
                        <a:pt x="22801" y="7549"/>
                        <a:pt x="22944" y="7859"/>
                      </a:cubicBezTo>
                      <a:cubicBezTo>
                        <a:pt x="23039" y="8097"/>
                        <a:pt x="23135" y="8335"/>
                        <a:pt x="23218" y="8573"/>
                      </a:cubicBezTo>
                      <a:cubicBezTo>
                        <a:pt x="23301" y="8811"/>
                        <a:pt x="23385" y="9049"/>
                        <a:pt x="23456" y="9275"/>
                      </a:cubicBezTo>
                      <a:cubicBezTo>
                        <a:pt x="23540" y="9502"/>
                        <a:pt x="23611" y="9728"/>
                        <a:pt x="23670" y="9966"/>
                      </a:cubicBezTo>
                      <a:cubicBezTo>
                        <a:pt x="23730" y="10204"/>
                        <a:pt x="23790" y="10442"/>
                        <a:pt x="23837" y="10657"/>
                      </a:cubicBezTo>
                      <a:cubicBezTo>
                        <a:pt x="23873" y="10883"/>
                        <a:pt x="23909" y="11121"/>
                        <a:pt x="23932" y="11359"/>
                      </a:cubicBezTo>
                      <a:cubicBezTo>
                        <a:pt x="23968" y="11597"/>
                        <a:pt x="23980" y="11835"/>
                        <a:pt x="23992" y="12073"/>
                      </a:cubicBezTo>
                      <a:cubicBezTo>
                        <a:pt x="24016" y="12312"/>
                        <a:pt x="24016" y="12562"/>
                        <a:pt x="24016" y="12800"/>
                      </a:cubicBezTo>
                      <a:cubicBezTo>
                        <a:pt x="23992" y="13038"/>
                        <a:pt x="23992" y="13300"/>
                        <a:pt x="23980" y="13538"/>
                      </a:cubicBezTo>
                      <a:cubicBezTo>
                        <a:pt x="23969" y="13733"/>
                        <a:pt x="24090" y="13896"/>
                        <a:pt x="24270" y="13896"/>
                      </a:cubicBezTo>
                      <a:cubicBezTo>
                        <a:pt x="24277" y="13896"/>
                        <a:pt x="24283" y="13895"/>
                        <a:pt x="24290" y="13895"/>
                      </a:cubicBezTo>
                      <a:lnTo>
                        <a:pt x="24980" y="13859"/>
                      </a:lnTo>
                      <a:cubicBezTo>
                        <a:pt x="25171" y="13847"/>
                        <a:pt x="25349" y="13669"/>
                        <a:pt x="25302" y="13455"/>
                      </a:cubicBezTo>
                      <a:lnTo>
                        <a:pt x="25302" y="12573"/>
                      </a:lnTo>
                      <a:cubicBezTo>
                        <a:pt x="25302" y="12300"/>
                        <a:pt x="25290" y="12002"/>
                        <a:pt x="25266" y="11716"/>
                      </a:cubicBezTo>
                      <a:cubicBezTo>
                        <a:pt x="25242" y="11430"/>
                        <a:pt x="25206" y="11145"/>
                        <a:pt x="25159" y="10871"/>
                      </a:cubicBezTo>
                      <a:cubicBezTo>
                        <a:pt x="25111" y="10585"/>
                        <a:pt x="25052" y="10311"/>
                        <a:pt x="24980" y="10037"/>
                      </a:cubicBezTo>
                      <a:cubicBezTo>
                        <a:pt x="24921" y="9752"/>
                        <a:pt x="24825" y="9478"/>
                        <a:pt x="24742" y="9216"/>
                      </a:cubicBezTo>
                      <a:cubicBezTo>
                        <a:pt x="24647" y="8942"/>
                        <a:pt x="24552" y="8680"/>
                        <a:pt x="24444" y="8406"/>
                      </a:cubicBezTo>
                      <a:cubicBezTo>
                        <a:pt x="24337" y="8156"/>
                        <a:pt x="24230" y="7894"/>
                        <a:pt x="24111" y="7621"/>
                      </a:cubicBezTo>
                      <a:lnTo>
                        <a:pt x="23754" y="6823"/>
                      </a:lnTo>
                      <a:cubicBezTo>
                        <a:pt x="23635" y="6549"/>
                        <a:pt x="23504" y="6287"/>
                        <a:pt x="23373" y="6025"/>
                      </a:cubicBezTo>
                      <a:cubicBezTo>
                        <a:pt x="23242" y="5775"/>
                        <a:pt x="23087" y="5525"/>
                        <a:pt x="22944" y="5275"/>
                      </a:cubicBezTo>
                      <a:cubicBezTo>
                        <a:pt x="22789" y="5013"/>
                        <a:pt x="22623" y="4775"/>
                        <a:pt x="22468" y="4537"/>
                      </a:cubicBezTo>
                      <a:cubicBezTo>
                        <a:pt x="22289" y="4299"/>
                        <a:pt x="22123" y="4084"/>
                        <a:pt x="21932" y="3858"/>
                      </a:cubicBezTo>
                      <a:cubicBezTo>
                        <a:pt x="21754" y="3632"/>
                        <a:pt x="21539" y="3430"/>
                        <a:pt x="21349" y="3215"/>
                      </a:cubicBezTo>
                      <a:cubicBezTo>
                        <a:pt x="21134" y="3025"/>
                        <a:pt x="20932" y="2834"/>
                        <a:pt x="20718" y="2656"/>
                      </a:cubicBezTo>
                      <a:cubicBezTo>
                        <a:pt x="20515" y="2477"/>
                        <a:pt x="20289" y="2310"/>
                        <a:pt x="20063" y="2144"/>
                      </a:cubicBezTo>
                      <a:cubicBezTo>
                        <a:pt x="19849" y="2001"/>
                        <a:pt x="19622" y="1846"/>
                        <a:pt x="19384" y="1703"/>
                      </a:cubicBezTo>
                      <a:cubicBezTo>
                        <a:pt x="19110" y="1536"/>
                        <a:pt x="18848" y="1382"/>
                        <a:pt x="18563" y="1251"/>
                      </a:cubicBezTo>
                      <a:cubicBezTo>
                        <a:pt x="18277" y="1108"/>
                        <a:pt x="18003" y="989"/>
                        <a:pt x="17705" y="882"/>
                      </a:cubicBezTo>
                      <a:cubicBezTo>
                        <a:pt x="17444" y="774"/>
                        <a:pt x="17182" y="691"/>
                        <a:pt x="16908" y="608"/>
                      </a:cubicBezTo>
                      <a:cubicBezTo>
                        <a:pt x="16646" y="536"/>
                        <a:pt x="16372" y="465"/>
                        <a:pt x="16098" y="405"/>
                      </a:cubicBezTo>
                      <a:cubicBezTo>
                        <a:pt x="15824" y="346"/>
                        <a:pt x="15539" y="298"/>
                        <a:pt x="15265" y="251"/>
                      </a:cubicBezTo>
                      <a:cubicBezTo>
                        <a:pt x="14979" y="215"/>
                        <a:pt x="14681" y="179"/>
                        <a:pt x="14396" y="155"/>
                      </a:cubicBezTo>
                      <a:cubicBezTo>
                        <a:pt x="14098" y="120"/>
                        <a:pt x="13812" y="96"/>
                        <a:pt x="13503" y="72"/>
                      </a:cubicBezTo>
                      <a:cubicBezTo>
                        <a:pt x="13193" y="48"/>
                        <a:pt x="12883" y="36"/>
                        <a:pt x="12562" y="12"/>
                      </a:cubicBezTo>
                      <a:cubicBezTo>
                        <a:pt x="12252" y="1"/>
                        <a:pt x="11943" y="1"/>
                        <a:pt x="116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-127399" y="4207746"/>
                  <a:ext cx="799519" cy="455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6" h="12087" extrusionOk="0">
                      <a:moveTo>
                        <a:pt x="9669" y="1"/>
                      </a:moveTo>
                      <a:cubicBezTo>
                        <a:pt x="9335" y="1"/>
                        <a:pt x="9026" y="13"/>
                        <a:pt x="8728" y="48"/>
                      </a:cubicBezTo>
                      <a:cubicBezTo>
                        <a:pt x="8419" y="72"/>
                        <a:pt x="8133" y="120"/>
                        <a:pt x="7847" y="179"/>
                      </a:cubicBezTo>
                      <a:cubicBezTo>
                        <a:pt x="7561" y="239"/>
                        <a:pt x="7299" y="310"/>
                        <a:pt x="7049" y="405"/>
                      </a:cubicBezTo>
                      <a:cubicBezTo>
                        <a:pt x="6775" y="489"/>
                        <a:pt x="6525" y="596"/>
                        <a:pt x="6287" y="715"/>
                      </a:cubicBezTo>
                      <a:cubicBezTo>
                        <a:pt x="6037" y="834"/>
                        <a:pt x="5799" y="953"/>
                        <a:pt x="5561" y="1108"/>
                      </a:cubicBezTo>
                      <a:cubicBezTo>
                        <a:pt x="5323" y="1251"/>
                        <a:pt x="5085" y="1406"/>
                        <a:pt x="4847" y="1560"/>
                      </a:cubicBezTo>
                      <a:cubicBezTo>
                        <a:pt x="4609" y="1727"/>
                        <a:pt x="4370" y="1906"/>
                        <a:pt x="4132" y="2084"/>
                      </a:cubicBezTo>
                      <a:cubicBezTo>
                        <a:pt x="3894" y="2263"/>
                        <a:pt x="3656" y="2453"/>
                        <a:pt x="3430" y="2668"/>
                      </a:cubicBezTo>
                      <a:cubicBezTo>
                        <a:pt x="3204" y="2870"/>
                        <a:pt x="2977" y="3084"/>
                        <a:pt x="2775" y="3311"/>
                      </a:cubicBezTo>
                      <a:cubicBezTo>
                        <a:pt x="2561" y="3525"/>
                        <a:pt x="2370" y="3763"/>
                        <a:pt x="2192" y="4001"/>
                      </a:cubicBezTo>
                      <a:cubicBezTo>
                        <a:pt x="2013" y="4239"/>
                        <a:pt x="1846" y="4501"/>
                        <a:pt x="1715" y="4751"/>
                      </a:cubicBezTo>
                      <a:cubicBezTo>
                        <a:pt x="1584" y="5013"/>
                        <a:pt x="1453" y="5275"/>
                        <a:pt x="1334" y="5537"/>
                      </a:cubicBezTo>
                      <a:cubicBezTo>
                        <a:pt x="1215" y="5787"/>
                        <a:pt x="1108" y="6073"/>
                        <a:pt x="1001" y="6347"/>
                      </a:cubicBezTo>
                      <a:cubicBezTo>
                        <a:pt x="894" y="6620"/>
                        <a:pt x="799" y="6894"/>
                        <a:pt x="703" y="7180"/>
                      </a:cubicBezTo>
                      <a:lnTo>
                        <a:pt x="441" y="8025"/>
                      </a:lnTo>
                      <a:cubicBezTo>
                        <a:pt x="346" y="8311"/>
                        <a:pt x="275" y="8585"/>
                        <a:pt x="203" y="8871"/>
                      </a:cubicBezTo>
                      <a:cubicBezTo>
                        <a:pt x="120" y="9156"/>
                        <a:pt x="60" y="9454"/>
                        <a:pt x="37" y="9740"/>
                      </a:cubicBezTo>
                      <a:cubicBezTo>
                        <a:pt x="1" y="10038"/>
                        <a:pt x="1" y="10335"/>
                        <a:pt x="1" y="10633"/>
                      </a:cubicBezTo>
                      <a:cubicBezTo>
                        <a:pt x="1" y="10931"/>
                        <a:pt x="37" y="11228"/>
                        <a:pt x="60" y="11538"/>
                      </a:cubicBezTo>
                      <a:cubicBezTo>
                        <a:pt x="84" y="11764"/>
                        <a:pt x="239" y="11943"/>
                        <a:pt x="406" y="11943"/>
                      </a:cubicBezTo>
                      <a:lnTo>
                        <a:pt x="989" y="11919"/>
                      </a:lnTo>
                      <a:cubicBezTo>
                        <a:pt x="1132" y="11919"/>
                        <a:pt x="1251" y="11740"/>
                        <a:pt x="1239" y="11538"/>
                      </a:cubicBezTo>
                      <a:cubicBezTo>
                        <a:pt x="1227" y="11204"/>
                        <a:pt x="1215" y="10883"/>
                        <a:pt x="1215" y="10550"/>
                      </a:cubicBezTo>
                      <a:cubicBezTo>
                        <a:pt x="1227" y="10228"/>
                        <a:pt x="1251" y="9918"/>
                        <a:pt x="1311" y="9585"/>
                      </a:cubicBezTo>
                      <a:cubicBezTo>
                        <a:pt x="1370" y="9264"/>
                        <a:pt x="1453" y="8942"/>
                        <a:pt x="1537" y="8621"/>
                      </a:cubicBezTo>
                      <a:cubicBezTo>
                        <a:pt x="1632" y="8311"/>
                        <a:pt x="1715" y="7978"/>
                        <a:pt x="1822" y="7668"/>
                      </a:cubicBezTo>
                      <a:cubicBezTo>
                        <a:pt x="1930" y="7359"/>
                        <a:pt x="2025" y="7037"/>
                        <a:pt x="2168" y="6740"/>
                      </a:cubicBezTo>
                      <a:cubicBezTo>
                        <a:pt x="2299" y="6442"/>
                        <a:pt x="2430" y="6144"/>
                        <a:pt x="2596" y="5847"/>
                      </a:cubicBezTo>
                      <a:cubicBezTo>
                        <a:pt x="2763" y="5549"/>
                        <a:pt x="2942" y="5275"/>
                        <a:pt x="3132" y="5001"/>
                      </a:cubicBezTo>
                      <a:cubicBezTo>
                        <a:pt x="3323" y="4739"/>
                        <a:pt x="3549" y="4477"/>
                        <a:pt x="3775" y="4227"/>
                      </a:cubicBezTo>
                      <a:cubicBezTo>
                        <a:pt x="3989" y="3977"/>
                        <a:pt x="4228" y="3751"/>
                        <a:pt x="4489" y="3525"/>
                      </a:cubicBezTo>
                      <a:cubicBezTo>
                        <a:pt x="4740" y="3311"/>
                        <a:pt x="4990" y="3108"/>
                        <a:pt x="5263" y="2918"/>
                      </a:cubicBezTo>
                      <a:cubicBezTo>
                        <a:pt x="5525" y="2727"/>
                        <a:pt x="5775" y="2549"/>
                        <a:pt x="6049" y="2382"/>
                      </a:cubicBezTo>
                      <a:cubicBezTo>
                        <a:pt x="6311" y="2215"/>
                        <a:pt x="6585" y="2072"/>
                        <a:pt x="6847" y="1941"/>
                      </a:cubicBezTo>
                      <a:cubicBezTo>
                        <a:pt x="7133" y="1822"/>
                        <a:pt x="7418" y="1703"/>
                        <a:pt x="7716" y="1608"/>
                      </a:cubicBezTo>
                      <a:cubicBezTo>
                        <a:pt x="8014" y="1525"/>
                        <a:pt x="8323" y="1441"/>
                        <a:pt x="8657" y="1382"/>
                      </a:cubicBezTo>
                      <a:cubicBezTo>
                        <a:pt x="8978" y="1322"/>
                        <a:pt x="9312" y="1298"/>
                        <a:pt x="9645" y="1263"/>
                      </a:cubicBezTo>
                      <a:cubicBezTo>
                        <a:pt x="9978" y="1239"/>
                        <a:pt x="10324" y="1227"/>
                        <a:pt x="10657" y="1203"/>
                      </a:cubicBezTo>
                      <a:cubicBezTo>
                        <a:pt x="10830" y="1197"/>
                        <a:pt x="10999" y="1194"/>
                        <a:pt x="11164" y="1194"/>
                      </a:cubicBezTo>
                      <a:cubicBezTo>
                        <a:pt x="11330" y="1194"/>
                        <a:pt x="11490" y="1197"/>
                        <a:pt x="11645" y="1203"/>
                      </a:cubicBezTo>
                      <a:cubicBezTo>
                        <a:pt x="11967" y="1227"/>
                        <a:pt x="12264" y="1251"/>
                        <a:pt x="12586" y="1286"/>
                      </a:cubicBezTo>
                      <a:cubicBezTo>
                        <a:pt x="12848" y="1322"/>
                        <a:pt x="13122" y="1358"/>
                        <a:pt x="13383" y="1417"/>
                      </a:cubicBezTo>
                      <a:cubicBezTo>
                        <a:pt x="13633" y="1465"/>
                        <a:pt x="13907" y="1537"/>
                        <a:pt x="14169" y="1620"/>
                      </a:cubicBezTo>
                      <a:cubicBezTo>
                        <a:pt x="14443" y="1715"/>
                        <a:pt x="14693" y="1798"/>
                        <a:pt x="14967" y="1918"/>
                      </a:cubicBezTo>
                      <a:cubicBezTo>
                        <a:pt x="15229" y="2037"/>
                        <a:pt x="15479" y="2156"/>
                        <a:pt x="15741" y="2310"/>
                      </a:cubicBezTo>
                      <a:cubicBezTo>
                        <a:pt x="15991" y="2453"/>
                        <a:pt x="16229" y="2620"/>
                        <a:pt x="16467" y="2799"/>
                      </a:cubicBezTo>
                      <a:cubicBezTo>
                        <a:pt x="16705" y="2977"/>
                        <a:pt x="16932" y="3191"/>
                        <a:pt x="17134" y="3406"/>
                      </a:cubicBezTo>
                      <a:cubicBezTo>
                        <a:pt x="17313" y="3608"/>
                        <a:pt x="17479" y="3799"/>
                        <a:pt x="17646" y="4001"/>
                      </a:cubicBezTo>
                      <a:cubicBezTo>
                        <a:pt x="17801" y="4215"/>
                        <a:pt x="17955" y="4442"/>
                        <a:pt x="18098" y="4656"/>
                      </a:cubicBezTo>
                      <a:cubicBezTo>
                        <a:pt x="18301" y="4942"/>
                        <a:pt x="18456" y="5239"/>
                        <a:pt x="18622" y="5549"/>
                      </a:cubicBezTo>
                      <a:cubicBezTo>
                        <a:pt x="18789" y="5847"/>
                        <a:pt x="18932" y="6168"/>
                        <a:pt x="19075" y="6466"/>
                      </a:cubicBezTo>
                      <a:cubicBezTo>
                        <a:pt x="19206" y="6763"/>
                        <a:pt x="19325" y="7073"/>
                        <a:pt x="19432" y="7371"/>
                      </a:cubicBezTo>
                      <a:cubicBezTo>
                        <a:pt x="19539" y="7668"/>
                        <a:pt x="19622" y="7966"/>
                        <a:pt x="19694" y="8264"/>
                      </a:cubicBezTo>
                      <a:cubicBezTo>
                        <a:pt x="19777" y="8561"/>
                        <a:pt x="19813" y="8859"/>
                        <a:pt x="19860" y="9145"/>
                      </a:cubicBezTo>
                      <a:cubicBezTo>
                        <a:pt x="19908" y="9418"/>
                        <a:pt x="19920" y="9716"/>
                        <a:pt x="19932" y="10002"/>
                      </a:cubicBezTo>
                      <a:cubicBezTo>
                        <a:pt x="19944" y="10288"/>
                        <a:pt x="19944" y="10585"/>
                        <a:pt x="19932" y="10871"/>
                      </a:cubicBezTo>
                      <a:cubicBezTo>
                        <a:pt x="19932" y="11145"/>
                        <a:pt x="19920" y="11431"/>
                        <a:pt x="19884" y="11728"/>
                      </a:cubicBezTo>
                      <a:cubicBezTo>
                        <a:pt x="19873" y="11935"/>
                        <a:pt x="19983" y="12086"/>
                        <a:pt x="20151" y="12086"/>
                      </a:cubicBezTo>
                      <a:cubicBezTo>
                        <a:pt x="20157" y="12086"/>
                        <a:pt x="20164" y="12086"/>
                        <a:pt x="20170" y="12085"/>
                      </a:cubicBezTo>
                      <a:lnTo>
                        <a:pt x="20825" y="12062"/>
                      </a:lnTo>
                      <a:cubicBezTo>
                        <a:pt x="21003" y="12062"/>
                        <a:pt x="21182" y="11883"/>
                        <a:pt x="21170" y="11681"/>
                      </a:cubicBezTo>
                      <a:cubicBezTo>
                        <a:pt x="21182" y="11383"/>
                        <a:pt x="21206" y="11085"/>
                        <a:pt x="21206" y="10811"/>
                      </a:cubicBezTo>
                      <a:cubicBezTo>
                        <a:pt x="21206" y="10514"/>
                        <a:pt x="21182" y="10228"/>
                        <a:pt x="21170" y="9942"/>
                      </a:cubicBezTo>
                      <a:cubicBezTo>
                        <a:pt x="21158" y="9657"/>
                        <a:pt x="21123" y="9383"/>
                        <a:pt x="21087" y="9097"/>
                      </a:cubicBezTo>
                      <a:cubicBezTo>
                        <a:pt x="21039" y="8811"/>
                        <a:pt x="20992" y="8525"/>
                        <a:pt x="20920" y="8252"/>
                      </a:cubicBezTo>
                      <a:cubicBezTo>
                        <a:pt x="20861" y="7966"/>
                        <a:pt x="20765" y="7680"/>
                        <a:pt x="20682" y="7394"/>
                      </a:cubicBezTo>
                      <a:cubicBezTo>
                        <a:pt x="20587" y="7121"/>
                        <a:pt x="20491" y="6835"/>
                        <a:pt x="20384" y="6537"/>
                      </a:cubicBezTo>
                      <a:cubicBezTo>
                        <a:pt x="20265" y="6239"/>
                        <a:pt x="20158" y="5942"/>
                        <a:pt x="20027" y="5656"/>
                      </a:cubicBezTo>
                      <a:cubicBezTo>
                        <a:pt x="19896" y="5370"/>
                        <a:pt x="19753" y="5073"/>
                        <a:pt x="19610" y="4799"/>
                      </a:cubicBezTo>
                      <a:cubicBezTo>
                        <a:pt x="19456" y="4513"/>
                        <a:pt x="19301" y="4227"/>
                        <a:pt x="19134" y="3942"/>
                      </a:cubicBezTo>
                      <a:cubicBezTo>
                        <a:pt x="18967" y="3668"/>
                        <a:pt x="18789" y="3406"/>
                        <a:pt x="18598" y="3156"/>
                      </a:cubicBezTo>
                      <a:cubicBezTo>
                        <a:pt x="18408" y="2918"/>
                        <a:pt x="18205" y="2680"/>
                        <a:pt x="18003" y="2477"/>
                      </a:cubicBezTo>
                      <a:cubicBezTo>
                        <a:pt x="17789" y="2263"/>
                        <a:pt x="17586" y="2060"/>
                        <a:pt x="17348" y="1882"/>
                      </a:cubicBezTo>
                      <a:cubicBezTo>
                        <a:pt x="17158" y="1715"/>
                        <a:pt x="16943" y="1584"/>
                        <a:pt x="16741" y="1441"/>
                      </a:cubicBezTo>
                      <a:cubicBezTo>
                        <a:pt x="16527" y="1310"/>
                        <a:pt x="16324" y="1191"/>
                        <a:pt x="16098" y="1084"/>
                      </a:cubicBezTo>
                      <a:cubicBezTo>
                        <a:pt x="15812" y="953"/>
                        <a:pt x="15515" y="822"/>
                        <a:pt x="15217" y="715"/>
                      </a:cubicBezTo>
                      <a:cubicBezTo>
                        <a:pt x="14919" y="608"/>
                        <a:pt x="14622" y="513"/>
                        <a:pt x="14312" y="429"/>
                      </a:cubicBezTo>
                      <a:cubicBezTo>
                        <a:pt x="14003" y="358"/>
                        <a:pt x="13681" y="286"/>
                        <a:pt x="13372" y="239"/>
                      </a:cubicBezTo>
                      <a:cubicBezTo>
                        <a:pt x="13062" y="179"/>
                        <a:pt x="12752" y="132"/>
                        <a:pt x="12419" y="108"/>
                      </a:cubicBezTo>
                      <a:cubicBezTo>
                        <a:pt x="12133" y="72"/>
                        <a:pt x="11836" y="60"/>
                        <a:pt x="11538" y="48"/>
                      </a:cubicBezTo>
                      <a:cubicBezTo>
                        <a:pt x="11240" y="36"/>
                        <a:pt x="10931" y="13"/>
                        <a:pt x="10621" y="13"/>
                      </a:cubicBezTo>
                      <a:cubicBezTo>
                        <a:pt x="10300" y="1"/>
                        <a:pt x="9978" y="1"/>
                        <a:pt x="96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-53311" y="4277008"/>
                  <a:ext cx="653158" cy="389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4" h="10344" extrusionOk="0">
                      <a:moveTo>
                        <a:pt x="9231" y="0"/>
                      </a:moveTo>
                      <a:cubicBezTo>
                        <a:pt x="9082" y="0"/>
                        <a:pt x="8930" y="3"/>
                        <a:pt x="8775" y="9"/>
                      </a:cubicBezTo>
                      <a:cubicBezTo>
                        <a:pt x="8478" y="21"/>
                        <a:pt x="8156" y="57"/>
                        <a:pt x="7847" y="81"/>
                      </a:cubicBezTo>
                      <a:cubicBezTo>
                        <a:pt x="7537" y="116"/>
                        <a:pt x="7239" y="152"/>
                        <a:pt x="6942" y="211"/>
                      </a:cubicBezTo>
                      <a:cubicBezTo>
                        <a:pt x="6644" y="271"/>
                        <a:pt x="6358" y="354"/>
                        <a:pt x="6073" y="438"/>
                      </a:cubicBezTo>
                      <a:cubicBezTo>
                        <a:pt x="5799" y="533"/>
                        <a:pt x="5525" y="628"/>
                        <a:pt x="5275" y="747"/>
                      </a:cubicBezTo>
                      <a:cubicBezTo>
                        <a:pt x="5025" y="866"/>
                        <a:pt x="4763" y="1009"/>
                        <a:pt x="4525" y="1152"/>
                      </a:cubicBezTo>
                      <a:cubicBezTo>
                        <a:pt x="4275" y="1307"/>
                        <a:pt x="4037" y="1450"/>
                        <a:pt x="3798" y="1628"/>
                      </a:cubicBezTo>
                      <a:cubicBezTo>
                        <a:pt x="3548" y="1795"/>
                        <a:pt x="3322" y="1986"/>
                        <a:pt x="3084" y="2176"/>
                      </a:cubicBezTo>
                      <a:cubicBezTo>
                        <a:pt x="2846" y="2378"/>
                        <a:pt x="2620" y="2593"/>
                        <a:pt x="2405" y="2819"/>
                      </a:cubicBezTo>
                      <a:cubicBezTo>
                        <a:pt x="2179" y="3045"/>
                        <a:pt x="1965" y="3283"/>
                        <a:pt x="1774" y="3533"/>
                      </a:cubicBezTo>
                      <a:cubicBezTo>
                        <a:pt x="1584" y="3783"/>
                        <a:pt x="1405" y="4045"/>
                        <a:pt x="1239" y="4307"/>
                      </a:cubicBezTo>
                      <a:cubicBezTo>
                        <a:pt x="1096" y="4593"/>
                        <a:pt x="941" y="4855"/>
                        <a:pt x="822" y="5141"/>
                      </a:cubicBezTo>
                      <a:cubicBezTo>
                        <a:pt x="703" y="5426"/>
                        <a:pt x="596" y="5712"/>
                        <a:pt x="500" y="6010"/>
                      </a:cubicBezTo>
                      <a:cubicBezTo>
                        <a:pt x="393" y="6307"/>
                        <a:pt x="322" y="6605"/>
                        <a:pt x="238" y="6903"/>
                      </a:cubicBezTo>
                      <a:cubicBezTo>
                        <a:pt x="179" y="7200"/>
                        <a:pt x="119" y="7510"/>
                        <a:pt x="84" y="7808"/>
                      </a:cubicBezTo>
                      <a:cubicBezTo>
                        <a:pt x="36" y="8105"/>
                        <a:pt x="24" y="8415"/>
                        <a:pt x="0" y="8713"/>
                      </a:cubicBezTo>
                      <a:cubicBezTo>
                        <a:pt x="0" y="9010"/>
                        <a:pt x="0" y="9320"/>
                        <a:pt x="24" y="9617"/>
                      </a:cubicBezTo>
                      <a:cubicBezTo>
                        <a:pt x="36" y="9832"/>
                        <a:pt x="203" y="10010"/>
                        <a:pt x="393" y="10010"/>
                      </a:cubicBezTo>
                      <a:lnTo>
                        <a:pt x="1096" y="9998"/>
                      </a:lnTo>
                      <a:cubicBezTo>
                        <a:pt x="1286" y="9998"/>
                        <a:pt x="1417" y="9820"/>
                        <a:pt x="1405" y="9594"/>
                      </a:cubicBezTo>
                      <a:cubicBezTo>
                        <a:pt x="1370" y="9236"/>
                        <a:pt x="1370" y="8879"/>
                        <a:pt x="1393" y="8534"/>
                      </a:cubicBezTo>
                      <a:cubicBezTo>
                        <a:pt x="1417" y="8189"/>
                        <a:pt x="1453" y="7831"/>
                        <a:pt x="1512" y="7498"/>
                      </a:cubicBezTo>
                      <a:cubicBezTo>
                        <a:pt x="1572" y="7153"/>
                        <a:pt x="1655" y="6808"/>
                        <a:pt x="1762" y="6486"/>
                      </a:cubicBezTo>
                      <a:cubicBezTo>
                        <a:pt x="1870" y="6153"/>
                        <a:pt x="2013" y="5831"/>
                        <a:pt x="2179" y="5510"/>
                      </a:cubicBezTo>
                      <a:cubicBezTo>
                        <a:pt x="2358" y="5200"/>
                        <a:pt x="2548" y="4903"/>
                        <a:pt x="2763" y="4617"/>
                      </a:cubicBezTo>
                      <a:cubicBezTo>
                        <a:pt x="2977" y="4343"/>
                        <a:pt x="3203" y="4069"/>
                        <a:pt x="3453" y="3819"/>
                      </a:cubicBezTo>
                      <a:cubicBezTo>
                        <a:pt x="3715" y="3569"/>
                        <a:pt x="3965" y="3331"/>
                        <a:pt x="4227" y="3117"/>
                      </a:cubicBezTo>
                      <a:cubicBezTo>
                        <a:pt x="4489" y="2914"/>
                        <a:pt x="4763" y="2712"/>
                        <a:pt x="5049" y="2533"/>
                      </a:cubicBezTo>
                      <a:cubicBezTo>
                        <a:pt x="5334" y="2378"/>
                        <a:pt x="5632" y="2212"/>
                        <a:pt x="5930" y="2081"/>
                      </a:cubicBezTo>
                      <a:cubicBezTo>
                        <a:pt x="6227" y="1938"/>
                        <a:pt x="6537" y="1819"/>
                        <a:pt x="6846" y="1724"/>
                      </a:cubicBezTo>
                      <a:cubicBezTo>
                        <a:pt x="7168" y="1616"/>
                        <a:pt x="7489" y="1545"/>
                        <a:pt x="7835" y="1485"/>
                      </a:cubicBezTo>
                      <a:cubicBezTo>
                        <a:pt x="8001" y="1450"/>
                        <a:pt x="8180" y="1426"/>
                        <a:pt x="8335" y="1402"/>
                      </a:cubicBezTo>
                      <a:cubicBezTo>
                        <a:pt x="8501" y="1390"/>
                        <a:pt x="8680" y="1378"/>
                        <a:pt x="8847" y="1366"/>
                      </a:cubicBezTo>
                      <a:lnTo>
                        <a:pt x="9347" y="1366"/>
                      </a:lnTo>
                      <a:cubicBezTo>
                        <a:pt x="9525" y="1366"/>
                        <a:pt x="9692" y="1378"/>
                        <a:pt x="9871" y="1402"/>
                      </a:cubicBezTo>
                      <a:cubicBezTo>
                        <a:pt x="10049" y="1438"/>
                        <a:pt x="10216" y="1462"/>
                        <a:pt x="10395" y="1509"/>
                      </a:cubicBezTo>
                      <a:cubicBezTo>
                        <a:pt x="10573" y="1557"/>
                        <a:pt x="10740" y="1605"/>
                        <a:pt x="10918" y="1664"/>
                      </a:cubicBezTo>
                      <a:cubicBezTo>
                        <a:pt x="11216" y="1747"/>
                        <a:pt x="11490" y="1866"/>
                        <a:pt x="11776" y="1997"/>
                      </a:cubicBezTo>
                      <a:cubicBezTo>
                        <a:pt x="12073" y="2140"/>
                        <a:pt x="12347" y="2295"/>
                        <a:pt x="12609" y="2462"/>
                      </a:cubicBezTo>
                      <a:cubicBezTo>
                        <a:pt x="12883" y="2640"/>
                        <a:pt x="13121" y="2819"/>
                        <a:pt x="13335" y="3009"/>
                      </a:cubicBezTo>
                      <a:cubicBezTo>
                        <a:pt x="13573" y="3212"/>
                        <a:pt x="13788" y="3414"/>
                        <a:pt x="13978" y="3640"/>
                      </a:cubicBezTo>
                      <a:cubicBezTo>
                        <a:pt x="14169" y="3843"/>
                        <a:pt x="14335" y="4081"/>
                        <a:pt x="14502" y="4319"/>
                      </a:cubicBezTo>
                      <a:cubicBezTo>
                        <a:pt x="14669" y="4581"/>
                        <a:pt x="14812" y="4831"/>
                        <a:pt x="14943" y="5081"/>
                      </a:cubicBezTo>
                      <a:cubicBezTo>
                        <a:pt x="15038" y="5272"/>
                        <a:pt x="15145" y="5486"/>
                        <a:pt x="15228" y="5676"/>
                      </a:cubicBezTo>
                      <a:cubicBezTo>
                        <a:pt x="15324" y="5891"/>
                        <a:pt x="15407" y="6081"/>
                        <a:pt x="15478" y="6284"/>
                      </a:cubicBezTo>
                      <a:cubicBezTo>
                        <a:pt x="15562" y="6498"/>
                        <a:pt x="15633" y="6688"/>
                        <a:pt x="15693" y="6903"/>
                      </a:cubicBezTo>
                      <a:cubicBezTo>
                        <a:pt x="15752" y="7093"/>
                        <a:pt x="15800" y="7296"/>
                        <a:pt x="15836" y="7510"/>
                      </a:cubicBezTo>
                      <a:lnTo>
                        <a:pt x="15931" y="8129"/>
                      </a:lnTo>
                      <a:lnTo>
                        <a:pt x="15979" y="8760"/>
                      </a:lnTo>
                      <a:lnTo>
                        <a:pt x="15979" y="9367"/>
                      </a:lnTo>
                      <a:cubicBezTo>
                        <a:pt x="15979" y="9582"/>
                        <a:pt x="15955" y="9784"/>
                        <a:pt x="15943" y="9986"/>
                      </a:cubicBezTo>
                      <a:cubicBezTo>
                        <a:pt x="15931" y="10189"/>
                        <a:pt x="16050" y="10344"/>
                        <a:pt x="16229" y="10344"/>
                      </a:cubicBezTo>
                      <a:lnTo>
                        <a:pt x="16848" y="10320"/>
                      </a:lnTo>
                      <a:cubicBezTo>
                        <a:pt x="17038" y="10308"/>
                        <a:pt x="17217" y="10129"/>
                        <a:pt x="17253" y="9903"/>
                      </a:cubicBezTo>
                      <a:cubicBezTo>
                        <a:pt x="17264" y="9677"/>
                        <a:pt x="17288" y="9475"/>
                        <a:pt x="17300" y="9260"/>
                      </a:cubicBezTo>
                      <a:cubicBezTo>
                        <a:pt x="17312" y="9058"/>
                        <a:pt x="17324" y="8832"/>
                        <a:pt x="17324" y="8629"/>
                      </a:cubicBezTo>
                      <a:cubicBezTo>
                        <a:pt x="17324" y="8415"/>
                        <a:pt x="17324" y="8189"/>
                        <a:pt x="17312" y="7986"/>
                      </a:cubicBezTo>
                      <a:cubicBezTo>
                        <a:pt x="17300" y="7772"/>
                        <a:pt x="17288" y="7558"/>
                        <a:pt x="17253" y="7343"/>
                      </a:cubicBezTo>
                      <a:cubicBezTo>
                        <a:pt x="17229" y="7141"/>
                        <a:pt x="17181" y="6915"/>
                        <a:pt x="17133" y="6700"/>
                      </a:cubicBezTo>
                      <a:cubicBezTo>
                        <a:pt x="17086" y="6486"/>
                        <a:pt x="17026" y="6272"/>
                        <a:pt x="16955" y="6046"/>
                      </a:cubicBezTo>
                      <a:cubicBezTo>
                        <a:pt x="16883" y="5831"/>
                        <a:pt x="16812" y="5605"/>
                        <a:pt x="16717" y="5379"/>
                      </a:cubicBezTo>
                      <a:cubicBezTo>
                        <a:pt x="16645" y="5153"/>
                        <a:pt x="16538" y="4950"/>
                        <a:pt x="16431" y="4724"/>
                      </a:cubicBezTo>
                      <a:cubicBezTo>
                        <a:pt x="16336" y="4522"/>
                        <a:pt x="16217" y="4295"/>
                        <a:pt x="16098" y="4069"/>
                      </a:cubicBezTo>
                      <a:cubicBezTo>
                        <a:pt x="15955" y="3843"/>
                        <a:pt x="15824" y="3629"/>
                        <a:pt x="15693" y="3414"/>
                      </a:cubicBezTo>
                      <a:cubicBezTo>
                        <a:pt x="15562" y="3212"/>
                        <a:pt x="15407" y="2998"/>
                        <a:pt x="15264" y="2807"/>
                      </a:cubicBezTo>
                      <a:cubicBezTo>
                        <a:pt x="15109" y="2617"/>
                        <a:pt x="14967" y="2414"/>
                        <a:pt x="14800" y="2236"/>
                      </a:cubicBezTo>
                      <a:cubicBezTo>
                        <a:pt x="14609" y="2021"/>
                        <a:pt x="14395" y="1819"/>
                        <a:pt x="14169" y="1640"/>
                      </a:cubicBezTo>
                      <a:cubicBezTo>
                        <a:pt x="13954" y="1462"/>
                        <a:pt x="13728" y="1307"/>
                        <a:pt x="13490" y="1152"/>
                      </a:cubicBezTo>
                      <a:cubicBezTo>
                        <a:pt x="13252" y="1009"/>
                        <a:pt x="13014" y="866"/>
                        <a:pt x="12764" y="747"/>
                      </a:cubicBezTo>
                      <a:cubicBezTo>
                        <a:pt x="12526" y="628"/>
                        <a:pt x="12264" y="533"/>
                        <a:pt x="12014" y="438"/>
                      </a:cubicBezTo>
                      <a:cubicBezTo>
                        <a:pt x="11764" y="354"/>
                        <a:pt x="11526" y="271"/>
                        <a:pt x="11276" y="211"/>
                      </a:cubicBezTo>
                      <a:cubicBezTo>
                        <a:pt x="11014" y="152"/>
                        <a:pt x="10776" y="116"/>
                        <a:pt x="10525" y="81"/>
                      </a:cubicBezTo>
                      <a:cubicBezTo>
                        <a:pt x="10240" y="57"/>
                        <a:pt x="9966" y="21"/>
                        <a:pt x="9668" y="9"/>
                      </a:cubicBezTo>
                      <a:cubicBezTo>
                        <a:pt x="9525" y="3"/>
                        <a:pt x="9379" y="0"/>
                        <a:pt x="92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28394" y="4363086"/>
                  <a:ext cx="493375" cy="30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6" h="8061" extrusionOk="0">
                      <a:moveTo>
                        <a:pt x="6751" y="0"/>
                      </a:moveTo>
                      <a:cubicBezTo>
                        <a:pt x="6442" y="24"/>
                        <a:pt x="6132" y="48"/>
                        <a:pt x="5811" y="95"/>
                      </a:cubicBezTo>
                      <a:cubicBezTo>
                        <a:pt x="5513" y="143"/>
                        <a:pt x="5203" y="214"/>
                        <a:pt x="4918" y="298"/>
                      </a:cubicBezTo>
                      <a:cubicBezTo>
                        <a:pt x="4644" y="393"/>
                        <a:pt x="4358" y="512"/>
                        <a:pt x="4084" y="631"/>
                      </a:cubicBezTo>
                      <a:cubicBezTo>
                        <a:pt x="3822" y="750"/>
                        <a:pt x="3548" y="893"/>
                        <a:pt x="3298" y="1048"/>
                      </a:cubicBezTo>
                      <a:cubicBezTo>
                        <a:pt x="3048" y="1215"/>
                        <a:pt x="2798" y="1369"/>
                        <a:pt x="2560" y="1572"/>
                      </a:cubicBezTo>
                      <a:cubicBezTo>
                        <a:pt x="2322" y="1762"/>
                        <a:pt x="2096" y="1953"/>
                        <a:pt x="1870" y="2179"/>
                      </a:cubicBezTo>
                      <a:cubicBezTo>
                        <a:pt x="1667" y="2405"/>
                        <a:pt x="1453" y="2620"/>
                        <a:pt x="1262" y="2881"/>
                      </a:cubicBezTo>
                      <a:cubicBezTo>
                        <a:pt x="1072" y="3120"/>
                        <a:pt x="905" y="3382"/>
                        <a:pt x="750" y="3655"/>
                      </a:cubicBezTo>
                      <a:cubicBezTo>
                        <a:pt x="608" y="3917"/>
                        <a:pt x="488" y="4203"/>
                        <a:pt x="381" y="4501"/>
                      </a:cubicBezTo>
                      <a:cubicBezTo>
                        <a:pt x="274" y="4798"/>
                        <a:pt x="203" y="5096"/>
                        <a:pt x="143" y="5406"/>
                      </a:cubicBezTo>
                      <a:cubicBezTo>
                        <a:pt x="84" y="5715"/>
                        <a:pt x="36" y="6037"/>
                        <a:pt x="24" y="6346"/>
                      </a:cubicBezTo>
                      <a:cubicBezTo>
                        <a:pt x="0" y="6668"/>
                        <a:pt x="0" y="6989"/>
                        <a:pt x="12" y="7299"/>
                      </a:cubicBezTo>
                      <a:cubicBezTo>
                        <a:pt x="12" y="7537"/>
                        <a:pt x="203" y="7727"/>
                        <a:pt x="429" y="7727"/>
                      </a:cubicBezTo>
                      <a:lnTo>
                        <a:pt x="1191" y="7703"/>
                      </a:lnTo>
                      <a:cubicBezTo>
                        <a:pt x="1393" y="7703"/>
                        <a:pt x="1560" y="7525"/>
                        <a:pt x="1560" y="7299"/>
                      </a:cubicBezTo>
                      <a:cubicBezTo>
                        <a:pt x="1560" y="7049"/>
                        <a:pt x="1572" y="6787"/>
                        <a:pt x="1608" y="6549"/>
                      </a:cubicBezTo>
                      <a:cubicBezTo>
                        <a:pt x="1631" y="6299"/>
                        <a:pt x="1667" y="6060"/>
                        <a:pt x="1703" y="5822"/>
                      </a:cubicBezTo>
                      <a:cubicBezTo>
                        <a:pt x="1751" y="5596"/>
                        <a:pt x="1810" y="5358"/>
                        <a:pt x="1881" y="5144"/>
                      </a:cubicBezTo>
                      <a:cubicBezTo>
                        <a:pt x="1965" y="4917"/>
                        <a:pt x="2048" y="4703"/>
                        <a:pt x="2155" y="4501"/>
                      </a:cubicBezTo>
                      <a:cubicBezTo>
                        <a:pt x="2262" y="4286"/>
                        <a:pt x="2393" y="4096"/>
                        <a:pt x="2524" y="3905"/>
                      </a:cubicBezTo>
                      <a:cubicBezTo>
                        <a:pt x="2655" y="3715"/>
                        <a:pt x="2810" y="3536"/>
                        <a:pt x="2977" y="3370"/>
                      </a:cubicBezTo>
                      <a:cubicBezTo>
                        <a:pt x="3132" y="3191"/>
                        <a:pt x="3310" y="3036"/>
                        <a:pt x="3489" y="2893"/>
                      </a:cubicBezTo>
                      <a:cubicBezTo>
                        <a:pt x="3691" y="2739"/>
                        <a:pt x="3870" y="2608"/>
                        <a:pt x="4072" y="2489"/>
                      </a:cubicBezTo>
                      <a:cubicBezTo>
                        <a:pt x="4287" y="2370"/>
                        <a:pt x="4489" y="2250"/>
                        <a:pt x="4703" y="2167"/>
                      </a:cubicBezTo>
                      <a:cubicBezTo>
                        <a:pt x="4906" y="2060"/>
                        <a:pt x="5132" y="1989"/>
                        <a:pt x="5370" y="1905"/>
                      </a:cubicBezTo>
                      <a:cubicBezTo>
                        <a:pt x="5608" y="1846"/>
                        <a:pt x="5846" y="1786"/>
                        <a:pt x="6120" y="1762"/>
                      </a:cubicBezTo>
                      <a:cubicBezTo>
                        <a:pt x="6308" y="1735"/>
                        <a:pt x="6509" y="1722"/>
                        <a:pt x="6718" y="1722"/>
                      </a:cubicBezTo>
                      <a:cubicBezTo>
                        <a:pt x="6788" y="1722"/>
                        <a:pt x="6858" y="1724"/>
                        <a:pt x="6930" y="1727"/>
                      </a:cubicBezTo>
                      <a:cubicBezTo>
                        <a:pt x="7227" y="1750"/>
                        <a:pt x="7513" y="1774"/>
                        <a:pt x="7787" y="1834"/>
                      </a:cubicBezTo>
                      <a:cubicBezTo>
                        <a:pt x="8049" y="1893"/>
                        <a:pt x="8299" y="1953"/>
                        <a:pt x="8561" y="2048"/>
                      </a:cubicBezTo>
                      <a:cubicBezTo>
                        <a:pt x="8859" y="2167"/>
                        <a:pt x="9109" y="2286"/>
                        <a:pt x="9347" y="2429"/>
                      </a:cubicBezTo>
                      <a:cubicBezTo>
                        <a:pt x="9573" y="2584"/>
                        <a:pt x="9775" y="2739"/>
                        <a:pt x="9954" y="2917"/>
                      </a:cubicBezTo>
                      <a:cubicBezTo>
                        <a:pt x="10133" y="3120"/>
                        <a:pt x="10275" y="3310"/>
                        <a:pt x="10418" y="3536"/>
                      </a:cubicBezTo>
                      <a:cubicBezTo>
                        <a:pt x="10549" y="3751"/>
                        <a:pt x="10668" y="3989"/>
                        <a:pt x="10787" y="4251"/>
                      </a:cubicBezTo>
                      <a:cubicBezTo>
                        <a:pt x="10895" y="4501"/>
                        <a:pt x="11014" y="4763"/>
                        <a:pt x="11109" y="5048"/>
                      </a:cubicBezTo>
                      <a:cubicBezTo>
                        <a:pt x="11216" y="5322"/>
                        <a:pt x="11323" y="5620"/>
                        <a:pt x="11395" y="5894"/>
                      </a:cubicBezTo>
                      <a:cubicBezTo>
                        <a:pt x="11502" y="6191"/>
                        <a:pt x="11561" y="6489"/>
                        <a:pt x="11633" y="6775"/>
                      </a:cubicBezTo>
                      <a:cubicBezTo>
                        <a:pt x="11704" y="7061"/>
                        <a:pt x="11752" y="7358"/>
                        <a:pt x="11787" y="7632"/>
                      </a:cubicBezTo>
                      <a:cubicBezTo>
                        <a:pt x="11799" y="7846"/>
                        <a:pt x="11966" y="8013"/>
                        <a:pt x="12133" y="8025"/>
                      </a:cubicBezTo>
                      <a:lnTo>
                        <a:pt x="12752" y="8061"/>
                      </a:lnTo>
                      <a:cubicBezTo>
                        <a:pt x="12942" y="8061"/>
                        <a:pt x="13085" y="7882"/>
                        <a:pt x="13073" y="7668"/>
                      </a:cubicBezTo>
                      <a:cubicBezTo>
                        <a:pt x="13073" y="7311"/>
                        <a:pt x="13061" y="6941"/>
                        <a:pt x="13014" y="6560"/>
                      </a:cubicBezTo>
                      <a:cubicBezTo>
                        <a:pt x="12978" y="6203"/>
                        <a:pt x="12930" y="5834"/>
                        <a:pt x="12835" y="5465"/>
                      </a:cubicBezTo>
                      <a:cubicBezTo>
                        <a:pt x="12752" y="5096"/>
                        <a:pt x="12645" y="4739"/>
                        <a:pt x="12502" y="4382"/>
                      </a:cubicBezTo>
                      <a:cubicBezTo>
                        <a:pt x="12442" y="4203"/>
                        <a:pt x="12359" y="4036"/>
                        <a:pt x="12288" y="3858"/>
                      </a:cubicBezTo>
                      <a:cubicBezTo>
                        <a:pt x="12216" y="3691"/>
                        <a:pt x="12121" y="3512"/>
                        <a:pt x="12049" y="3358"/>
                      </a:cubicBezTo>
                      <a:cubicBezTo>
                        <a:pt x="11942" y="3132"/>
                        <a:pt x="11823" y="2917"/>
                        <a:pt x="11704" y="2715"/>
                      </a:cubicBezTo>
                      <a:cubicBezTo>
                        <a:pt x="11585" y="2500"/>
                        <a:pt x="11454" y="2310"/>
                        <a:pt x="11311" y="2131"/>
                      </a:cubicBezTo>
                      <a:cubicBezTo>
                        <a:pt x="11156" y="1953"/>
                        <a:pt x="10978" y="1774"/>
                        <a:pt x="10799" y="1608"/>
                      </a:cubicBezTo>
                      <a:cubicBezTo>
                        <a:pt x="10609" y="1429"/>
                        <a:pt x="10394" y="1274"/>
                        <a:pt x="10192" y="1119"/>
                      </a:cubicBezTo>
                      <a:cubicBezTo>
                        <a:pt x="9966" y="953"/>
                        <a:pt x="9728" y="822"/>
                        <a:pt x="9478" y="691"/>
                      </a:cubicBezTo>
                      <a:cubicBezTo>
                        <a:pt x="9228" y="560"/>
                        <a:pt x="8954" y="453"/>
                        <a:pt x="8692" y="345"/>
                      </a:cubicBezTo>
                      <a:cubicBezTo>
                        <a:pt x="8347" y="226"/>
                        <a:pt x="8013" y="143"/>
                        <a:pt x="7704" y="84"/>
                      </a:cubicBezTo>
                      <a:cubicBezTo>
                        <a:pt x="7394" y="36"/>
                        <a:pt x="7061" y="0"/>
                        <a:pt x="67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119072" y="4467978"/>
                  <a:ext cx="326730" cy="193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138" extrusionOk="0">
                      <a:moveTo>
                        <a:pt x="4322" y="0"/>
                      </a:moveTo>
                      <a:cubicBezTo>
                        <a:pt x="4050" y="0"/>
                        <a:pt x="3788" y="18"/>
                        <a:pt x="3548" y="64"/>
                      </a:cubicBezTo>
                      <a:cubicBezTo>
                        <a:pt x="3227" y="123"/>
                        <a:pt x="2929" y="195"/>
                        <a:pt x="2667" y="314"/>
                      </a:cubicBezTo>
                      <a:cubicBezTo>
                        <a:pt x="2394" y="421"/>
                        <a:pt x="2143" y="552"/>
                        <a:pt x="1905" y="719"/>
                      </a:cubicBezTo>
                      <a:cubicBezTo>
                        <a:pt x="1667" y="885"/>
                        <a:pt x="1441" y="1064"/>
                        <a:pt x="1251" y="1266"/>
                      </a:cubicBezTo>
                      <a:cubicBezTo>
                        <a:pt x="1060" y="1457"/>
                        <a:pt x="881" y="1683"/>
                        <a:pt x="727" y="1921"/>
                      </a:cubicBezTo>
                      <a:cubicBezTo>
                        <a:pt x="584" y="2159"/>
                        <a:pt x="453" y="2421"/>
                        <a:pt x="346" y="2683"/>
                      </a:cubicBezTo>
                      <a:cubicBezTo>
                        <a:pt x="238" y="2957"/>
                        <a:pt x="155" y="3231"/>
                        <a:pt x="108" y="3528"/>
                      </a:cubicBezTo>
                      <a:cubicBezTo>
                        <a:pt x="60" y="3814"/>
                        <a:pt x="36" y="4112"/>
                        <a:pt x="24" y="4421"/>
                      </a:cubicBezTo>
                      <a:cubicBezTo>
                        <a:pt x="0" y="4695"/>
                        <a:pt x="203" y="4898"/>
                        <a:pt x="417" y="4898"/>
                      </a:cubicBezTo>
                      <a:lnTo>
                        <a:pt x="1167" y="4898"/>
                      </a:lnTo>
                      <a:cubicBezTo>
                        <a:pt x="1346" y="4898"/>
                        <a:pt x="1512" y="4743"/>
                        <a:pt x="1524" y="4529"/>
                      </a:cubicBezTo>
                      <a:cubicBezTo>
                        <a:pt x="1548" y="4148"/>
                        <a:pt x="1643" y="3790"/>
                        <a:pt x="1786" y="3457"/>
                      </a:cubicBezTo>
                      <a:cubicBezTo>
                        <a:pt x="1929" y="3136"/>
                        <a:pt x="2132" y="2838"/>
                        <a:pt x="2370" y="2600"/>
                      </a:cubicBezTo>
                      <a:cubicBezTo>
                        <a:pt x="2608" y="2338"/>
                        <a:pt x="2905" y="2147"/>
                        <a:pt x="3239" y="2028"/>
                      </a:cubicBezTo>
                      <a:cubicBezTo>
                        <a:pt x="3394" y="1969"/>
                        <a:pt x="3572" y="1921"/>
                        <a:pt x="3775" y="1897"/>
                      </a:cubicBezTo>
                      <a:cubicBezTo>
                        <a:pt x="3965" y="1862"/>
                        <a:pt x="4168" y="1850"/>
                        <a:pt x="4394" y="1850"/>
                      </a:cubicBezTo>
                      <a:cubicBezTo>
                        <a:pt x="4620" y="1850"/>
                        <a:pt x="4822" y="1885"/>
                        <a:pt x="5025" y="1909"/>
                      </a:cubicBezTo>
                      <a:cubicBezTo>
                        <a:pt x="5215" y="1957"/>
                        <a:pt x="5394" y="2004"/>
                        <a:pt x="5537" y="2076"/>
                      </a:cubicBezTo>
                      <a:cubicBezTo>
                        <a:pt x="5692" y="2147"/>
                        <a:pt x="5834" y="2243"/>
                        <a:pt x="5953" y="2338"/>
                      </a:cubicBezTo>
                      <a:cubicBezTo>
                        <a:pt x="6073" y="2445"/>
                        <a:pt x="6192" y="2564"/>
                        <a:pt x="6299" y="2695"/>
                      </a:cubicBezTo>
                      <a:cubicBezTo>
                        <a:pt x="6513" y="2969"/>
                        <a:pt x="6692" y="3278"/>
                        <a:pt x="6823" y="3624"/>
                      </a:cubicBezTo>
                      <a:cubicBezTo>
                        <a:pt x="6966" y="3969"/>
                        <a:pt x="7073" y="4338"/>
                        <a:pt x="7120" y="4707"/>
                      </a:cubicBezTo>
                      <a:cubicBezTo>
                        <a:pt x="7144" y="4921"/>
                        <a:pt x="7311" y="5076"/>
                        <a:pt x="7525" y="5100"/>
                      </a:cubicBezTo>
                      <a:lnTo>
                        <a:pt x="8275" y="5136"/>
                      </a:lnTo>
                      <a:cubicBezTo>
                        <a:pt x="8287" y="5137"/>
                        <a:pt x="8300" y="5138"/>
                        <a:pt x="8311" y="5138"/>
                      </a:cubicBezTo>
                      <a:cubicBezTo>
                        <a:pt x="8519" y="5138"/>
                        <a:pt x="8666" y="4948"/>
                        <a:pt x="8620" y="4779"/>
                      </a:cubicBezTo>
                      <a:cubicBezTo>
                        <a:pt x="8585" y="4552"/>
                        <a:pt x="8549" y="4350"/>
                        <a:pt x="8490" y="4124"/>
                      </a:cubicBezTo>
                      <a:cubicBezTo>
                        <a:pt x="8430" y="3898"/>
                        <a:pt x="8370" y="3695"/>
                        <a:pt x="8287" y="3469"/>
                      </a:cubicBezTo>
                      <a:cubicBezTo>
                        <a:pt x="8216" y="3243"/>
                        <a:pt x="8144" y="3040"/>
                        <a:pt x="8073" y="2826"/>
                      </a:cubicBezTo>
                      <a:cubicBezTo>
                        <a:pt x="7978" y="2624"/>
                        <a:pt x="7906" y="2409"/>
                        <a:pt x="7811" y="2219"/>
                      </a:cubicBezTo>
                      <a:cubicBezTo>
                        <a:pt x="7728" y="2028"/>
                        <a:pt x="7632" y="1850"/>
                        <a:pt x="7537" y="1671"/>
                      </a:cubicBezTo>
                      <a:cubicBezTo>
                        <a:pt x="7442" y="1492"/>
                        <a:pt x="7335" y="1326"/>
                        <a:pt x="7216" y="1183"/>
                      </a:cubicBezTo>
                      <a:cubicBezTo>
                        <a:pt x="7120" y="1016"/>
                        <a:pt x="6977" y="885"/>
                        <a:pt x="6846" y="766"/>
                      </a:cubicBezTo>
                      <a:cubicBezTo>
                        <a:pt x="6715" y="623"/>
                        <a:pt x="6549" y="528"/>
                        <a:pt x="6382" y="433"/>
                      </a:cubicBezTo>
                      <a:cubicBezTo>
                        <a:pt x="6263" y="373"/>
                        <a:pt x="6144" y="314"/>
                        <a:pt x="6013" y="266"/>
                      </a:cubicBezTo>
                      <a:cubicBezTo>
                        <a:pt x="5870" y="207"/>
                        <a:pt x="5715" y="171"/>
                        <a:pt x="5572" y="135"/>
                      </a:cubicBezTo>
                      <a:cubicBezTo>
                        <a:pt x="5406" y="88"/>
                        <a:pt x="5239" y="76"/>
                        <a:pt x="5072" y="52"/>
                      </a:cubicBezTo>
                      <a:cubicBezTo>
                        <a:pt x="4918" y="16"/>
                        <a:pt x="4739" y="4"/>
                        <a:pt x="4560" y="4"/>
                      </a:cubicBezTo>
                      <a:cubicBezTo>
                        <a:pt x="4480" y="2"/>
                        <a:pt x="4400" y="0"/>
                        <a:pt x="43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-271918" y="1780486"/>
                  <a:ext cx="349276" cy="55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14825" extrusionOk="0">
                      <a:moveTo>
                        <a:pt x="0" y="1"/>
                      </a:moveTo>
                      <a:lnTo>
                        <a:pt x="0" y="3346"/>
                      </a:lnTo>
                      <a:cubicBezTo>
                        <a:pt x="60" y="3358"/>
                        <a:pt x="131" y="3394"/>
                        <a:pt x="214" y="3406"/>
                      </a:cubicBezTo>
                      <a:cubicBezTo>
                        <a:pt x="786" y="3596"/>
                        <a:pt x="1322" y="3846"/>
                        <a:pt x="1786" y="4132"/>
                      </a:cubicBezTo>
                      <a:cubicBezTo>
                        <a:pt x="2238" y="4418"/>
                        <a:pt x="2631" y="4727"/>
                        <a:pt x="3012" y="5073"/>
                      </a:cubicBezTo>
                      <a:cubicBezTo>
                        <a:pt x="3346" y="5418"/>
                        <a:pt x="3667" y="5799"/>
                        <a:pt x="3929" y="6228"/>
                      </a:cubicBezTo>
                      <a:cubicBezTo>
                        <a:pt x="4203" y="6644"/>
                        <a:pt x="4441" y="7109"/>
                        <a:pt x="4679" y="7585"/>
                      </a:cubicBezTo>
                      <a:cubicBezTo>
                        <a:pt x="4893" y="8061"/>
                        <a:pt x="5120" y="8585"/>
                        <a:pt x="5334" y="9109"/>
                      </a:cubicBezTo>
                      <a:cubicBezTo>
                        <a:pt x="5536" y="9621"/>
                        <a:pt x="5727" y="10180"/>
                        <a:pt x="5894" y="10728"/>
                      </a:cubicBezTo>
                      <a:cubicBezTo>
                        <a:pt x="6084" y="11276"/>
                        <a:pt x="6239" y="11824"/>
                        <a:pt x="6370" y="12383"/>
                      </a:cubicBezTo>
                      <a:cubicBezTo>
                        <a:pt x="6501" y="12931"/>
                        <a:pt x="6608" y="13478"/>
                        <a:pt x="6668" y="14026"/>
                      </a:cubicBezTo>
                      <a:cubicBezTo>
                        <a:pt x="6715" y="14431"/>
                        <a:pt x="7013" y="14729"/>
                        <a:pt x="7358" y="14764"/>
                      </a:cubicBezTo>
                      <a:lnTo>
                        <a:pt x="8608" y="14824"/>
                      </a:lnTo>
                      <a:cubicBezTo>
                        <a:pt x="8614" y="14824"/>
                        <a:pt x="8620" y="14824"/>
                        <a:pt x="8626" y="14824"/>
                      </a:cubicBezTo>
                      <a:cubicBezTo>
                        <a:pt x="8975" y="14824"/>
                        <a:pt x="9263" y="14472"/>
                        <a:pt x="9263" y="14062"/>
                      </a:cubicBezTo>
                      <a:cubicBezTo>
                        <a:pt x="9239" y="13371"/>
                        <a:pt x="9204" y="12681"/>
                        <a:pt x="9108" y="11966"/>
                      </a:cubicBezTo>
                      <a:cubicBezTo>
                        <a:pt x="9049" y="11264"/>
                        <a:pt x="8930" y="10550"/>
                        <a:pt x="8763" y="9859"/>
                      </a:cubicBezTo>
                      <a:cubicBezTo>
                        <a:pt x="8608" y="9168"/>
                        <a:pt x="8382" y="8478"/>
                        <a:pt x="8084" y="7811"/>
                      </a:cubicBezTo>
                      <a:cubicBezTo>
                        <a:pt x="7953" y="7478"/>
                        <a:pt x="7811" y="7132"/>
                        <a:pt x="7668" y="6811"/>
                      </a:cubicBezTo>
                      <a:cubicBezTo>
                        <a:pt x="7513" y="6490"/>
                        <a:pt x="7370" y="6156"/>
                        <a:pt x="7203" y="5847"/>
                      </a:cubicBezTo>
                      <a:cubicBezTo>
                        <a:pt x="7001" y="5430"/>
                        <a:pt x="6763" y="5025"/>
                        <a:pt x="6501" y="4632"/>
                      </a:cubicBezTo>
                      <a:cubicBezTo>
                        <a:pt x="6251" y="4251"/>
                        <a:pt x="5989" y="3894"/>
                        <a:pt x="5703" y="3537"/>
                      </a:cubicBezTo>
                      <a:cubicBezTo>
                        <a:pt x="5405" y="3192"/>
                        <a:pt x="5060" y="2870"/>
                        <a:pt x="4691" y="2537"/>
                      </a:cubicBezTo>
                      <a:cubicBezTo>
                        <a:pt x="4322" y="2215"/>
                        <a:pt x="3917" y="1918"/>
                        <a:pt x="3489" y="1620"/>
                      </a:cubicBezTo>
                      <a:cubicBezTo>
                        <a:pt x="3036" y="1322"/>
                        <a:pt x="2560" y="1048"/>
                        <a:pt x="2072" y="798"/>
                      </a:cubicBezTo>
                      <a:cubicBezTo>
                        <a:pt x="1560" y="560"/>
                        <a:pt x="1024" y="334"/>
                        <a:pt x="476" y="144"/>
                      </a:cubicBezTo>
                      <a:cubicBezTo>
                        <a:pt x="310" y="84"/>
                        <a:pt x="167" y="36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-273275" y="1609913"/>
                  <a:ext cx="504573" cy="7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3" h="19372" extrusionOk="0">
                      <a:moveTo>
                        <a:pt x="0" y="0"/>
                      </a:moveTo>
                      <a:lnTo>
                        <a:pt x="0" y="2822"/>
                      </a:lnTo>
                      <a:cubicBezTo>
                        <a:pt x="203" y="2870"/>
                        <a:pt x="381" y="2917"/>
                        <a:pt x="572" y="2977"/>
                      </a:cubicBezTo>
                      <a:cubicBezTo>
                        <a:pt x="1155" y="3155"/>
                        <a:pt x="1727" y="3358"/>
                        <a:pt x="2298" y="3608"/>
                      </a:cubicBezTo>
                      <a:cubicBezTo>
                        <a:pt x="2858" y="3870"/>
                        <a:pt x="3429" y="4167"/>
                        <a:pt x="3953" y="4477"/>
                      </a:cubicBezTo>
                      <a:cubicBezTo>
                        <a:pt x="4465" y="4798"/>
                        <a:pt x="4965" y="5144"/>
                        <a:pt x="5406" y="5513"/>
                      </a:cubicBezTo>
                      <a:cubicBezTo>
                        <a:pt x="5858" y="5894"/>
                        <a:pt x="6287" y="6275"/>
                        <a:pt x="6668" y="6692"/>
                      </a:cubicBezTo>
                      <a:cubicBezTo>
                        <a:pt x="7049" y="7108"/>
                        <a:pt x="7406" y="7537"/>
                        <a:pt x="7716" y="8001"/>
                      </a:cubicBezTo>
                      <a:cubicBezTo>
                        <a:pt x="8025" y="8466"/>
                        <a:pt x="8323" y="8942"/>
                        <a:pt x="8597" y="9430"/>
                      </a:cubicBezTo>
                      <a:cubicBezTo>
                        <a:pt x="8799" y="9799"/>
                        <a:pt x="8990" y="10180"/>
                        <a:pt x="9168" y="10549"/>
                      </a:cubicBezTo>
                      <a:cubicBezTo>
                        <a:pt x="9347" y="10930"/>
                        <a:pt x="9525" y="11311"/>
                        <a:pt x="9680" y="11704"/>
                      </a:cubicBezTo>
                      <a:cubicBezTo>
                        <a:pt x="9823" y="12097"/>
                        <a:pt x="9978" y="12478"/>
                        <a:pt x="10097" y="12871"/>
                      </a:cubicBezTo>
                      <a:cubicBezTo>
                        <a:pt x="10216" y="13252"/>
                        <a:pt x="10323" y="13645"/>
                        <a:pt x="10394" y="14026"/>
                      </a:cubicBezTo>
                      <a:cubicBezTo>
                        <a:pt x="10466" y="14419"/>
                        <a:pt x="10525" y="14824"/>
                        <a:pt x="10573" y="15205"/>
                      </a:cubicBezTo>
                      <a:cubicBezTo>
                        <a:pt x="10621" y="15597"/>
                        <a:pt x="10644" y="15990"/>
                        <a:pt x="10656" y="16383"/>
                      </a:cubicBezTo>
                      <a:cubicBezTo>
                        <a:pt x="10680" y="16764"/>
                        <a:pt x="10692" y="17157"/>
                        <a:pt x="10680" y="17538"/>
                      </a:cubicBezTo>
                      <a:cubicBezTo>
                        <a:pt x="10656" y="17931"/>
                        <a:pt x="10644" y="18312"/>
                        <a:pt x="10621" y="18693"/>
                      </a:cubicBezTo>
                      <a:cubicBezTo>
                        <a:pt x="10585" y="19074"/>
                        <a:pt x="10823" y="19372"/>
                        <a:pt x="11168" y="19372"/>
                      </a:cubicBezTo>
                      <a:lnTo>
                        <a:pt x="12430" y="19324"/>
                      </a:lnTo>
                      <a:cubicBezTo>
                        <a:pt x="12800" y="19312"/>
                        <a:pt x="13145" y="18967"/>
                        <a:pt x="13192" y="18586"/>
                      </a:cubicBezTo>
                      <a:cubicBezTo>
                        <a:pt x="13240" y="18181"/>
                        <a:pt x="13264" y="17776"/>
                        <a:pt x="13300" y="17383"/>
                      </a:cubicBezTo>
                      <a:cubicBezTo>
                        <a:pt x="13323" y="16979"/>
                        <a:pt x="13335" y="16574"/>
                        <a:pt x="13335" y="16169"/>
                      </a:cubicBezTo>
                      <a:cubicBezTo>
                        <a:pt x="13383" y="15740"/>
                        <a:pt x="13383" y="15336"/>
                        <a:pt x="13371" y="14943"/>
                      </a:cubicBezTo>
                      <a:cubicBezTo>
                        <a:pt x="13359" y="14538"/>
                        <a:pt x="13311" y="14121"/>
                        <a:pt x="13264" y="13716"/>
                      </a:cubicBezTo>
                      <a:cubicBezTo>
                        <a:pt x="13204" y="13311"/>
                        <a:pt x="13133" y="12895"/>
                        <a:pt x="13050" y="12502"/>
                      </a:cubicBezTo>
                      <a:cubicBezTo>
                        <a:pt x="12954" y="12097"/>
                        <a:pt x="12835" y="11680"/>
                        <a:pt x="12680" y="11264"/>
                      </a:cubicBezTo>
                      <a:cubicBezTo>
                        <a:pt x="12549" y="10847"/>
                        <a:pt x="12383" y="10430"/>
                        <a:pt x="12204" y="10002"/>
                      </a:cubicBezTo>
                      <a:cubicBezTo>
                        <a:pt x="12026" y="9585"/>
                        <a:pt x="11835" y="9168"/>
                        <a:pt x="11633" y="8751"/>
                      </a:cubicBezTo>
                      <a:cubicBezTo>
                        <a:pt x="11418" y="8335"/>
                        <a:pt x="11180" y="7918"/>
                        <a:pt x="10930" y="7501"/>
                      </a:cubicBezTo>
                      <a:cubicBezTo>
                        <a:pt x="10680" y="7084"/>
                        <a:pt x="10406" y="6668"/>
                        <a:pt x="10144" y="6263"/>
                      </a:cubicBezTo>
                      <a:cubicBezTo>
                        <a:pt x="9859" y="5858"/>
                        <a:pt x="9573" y="5477"/>
                        <a:pt x="9275" y="5096"/>
                      </a:cubicBezTo>
                      <a:cubicBezTo>
                        <a:pt x="8978" y="4727"/>
                        <a:pt x="8668" y="4370"/>
                        <a:pt x="8335" y="4025"/>
                      </a:cubicBezTo>
                      <a:cubicBezTo>
                        <a:pt x="7942" y="3632"/>
                        <a:pt x="7537" y="3239"/>
                        <a:pt x="7085" y="2917"/>
                      </a:cubicBezTo>
                      <a:cubicBezTo>
                        <a:pt x="6656" y="2572"/>
                        <a:pt x="6192" y="2262"/>
                        <a:pt x="5739" y="1989"/>
                      </a:cubicBezTo>
                      <a:cubicBezTo>
                        <a:pt x="5263" y="1703"/>
                        <a:pt x="4787" y="1453"/>
                        <a:pt x="4275" y="1250"/>
                      </a:cubicBezTo>
                      <a:cubicBezTo>
                        <a:pt x="3786" y="1024"/>
                        <a:pt x="3275" y="834"/>
                        <a:pt x="2774" y="655"/>
                      </a:cubicBezTo>
                      <a:cubicBezTo>
                        <a:pt x="2286" y="477"/>
                        <a:pt x="1774" y="334"/>
                        <a:pt x="1286" y="215"/>
                      </a:cubicBezTo>
                      <a:cubicBezTo>
                        <a:pt x="869" y="131"/>
                        <a:pt x="441" y="60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-271503" y="1475688"/>
                  <a:ext cx="652291" cy="857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22742" extrusionOk="0">
                      <a:moveTo>
                        <a:pt x="1" y="0"/>
                      </a:moveTo>
                      <a:lnTo>
                        <a:pt x="1" y="2203"/>
                      </a:lnTo>
                      <a:lnTo>
                        <a:pt x="37" y="2203"/>
                      </a:lnTo>
                      <a:cubicBezTo>
                        <a:pt x="572" y="2263"/>
                        <a:pt x="1108" y="2334"/>
                        <a:pt x="1644" y="2441"/>
                      </a:cubicBezTo>
                      <a:cubicBezTo>
                        <a:pt x="2180" y="2536"/>
                        <a:pt x="2692" y="2679"/>
                        <a:pt x="3228" y="2834"/>
                      </a:cubicBezTo>
                      <a:cubicBezTo>
                        <a:pt x="3775" y="3001"/>
                        <a:pt x="4299" y="3191"/>
                        <a:pt x="4823" y="3417"/>
                      </a:cubicBezTo>
                      <a:cubicBezTo>
                        <a:pt x="5347" y="3632"/>
                        <a:pt x="5871" y="3870"/>
                        <a:pt x="6371" y="4144"/>
                      </a:cubicBezTo>
                      <a:cubicBezTo>
                        <a:pt x="6883" y="4418"/>
                        <a:pt x="7359" y="4727"/>
                        <a:pt x="7835" y="5072"/>
                      </a:cubicBezTo>
                      <a:cubicBezTo>
                        <a:pt x="8311" y="5430"/>
                        <a:pt x="8752" y="5811"/>
                        <a:pt x="9193" y="6227"/>
                      </a:cubicBezTo>
                      <a:cubicBezTo>
                        <a:pt x="9550" y="6584"/>
                        <a:pt x="9871" y="6965"/>
                        <a:pt x="10205" y="7358"/>
                      </a:cubicBezTo>
                      <a:cubicBezTo>
                        <a:pt x="10514" y="7763"/>
                        <a:pt x="10824" y="8168"/>
                        <a:pt x="11109" y="8609"/>
                      </a:cubicBezTo>
                      <a:cubicBezTo>
                        <a:pt x="11467" y="9168"/>
                        <a:pt x="11824" y="9728"/>
                        <a:pt x="12133" y="10311"/>
                      </a:cubicBezTo>
                      <a:cubicBezTo>
                        <a:pt x="12467" y="10895"/>
                        <a:pt x="12764" y="11466"/>
                        <a:pt x="13026" y="12038"/>
                      </a:cubicBezTo>
                      <a:cubicBezTo>
                        <a:pt x="13300" y="12597"/>
                        <a:pt x="13538" y="13181"/>
                        <a:pt x="13741" y="13764"/>
                      </a:cubicBezTo>
                      <a:cubicBezTo>
                        <a:pt x="13955" y="14347"/>
                        <a:pt x="14134" y="14907"/>
                        <a:pt x="14265" y="15455"/>
                      </a:cubicBezTo>
                      <a:cubicBezTo>
                        <a:pt x="14407" y="16014"/>
                        <a:pt x="14515" y="16562"/>
                        <a:pt x="14586" y="17110"/>
                      </a:cubicBezTo>
                      <a:cubicBezTo>
                        <a:pt x="14669" y="17657"/>
                        <a:pt x="14705" y="18217"/>
                        <a:pt x="14729" y="18765"/>
                      </a:cubicBezTo>
                      <a:cubicBezTo>
                        <a:pt x="14741" y="19312"/>
                        <a:pt x="14741" y="19860"/>
                        <a:pt x="14729" y="20419"/>
                      </a:cubicBezTo>
                      <a:cubicBezTo>
                        <a:pt x="14705" y="20967"/>
                        <a:pt x="14669" y="21515"/>
                        <a:pt x="14622" y="22074"/>
                      </a:cubicBezTo>
                      <a:cubicBezTo>
                        <a:pt x="14587" y="22448"/>
                        <a:pt x="14838" y="22742"/>
                        <a:pt x="15185" y="22742"/>
                      </a:cubicBezTo>
                      <a:cubicBezTo>
                        <a:pt x="15191" y="22742"/>
                        <a:pt x="15198" y="22741"/>
                        <a:pt x="15205" y="22741"/>
                      </a:cubicBezTo>
                      <a:lnTo>
                        <a:pt x="16491" y="22682"/>
                      </a:lnTo>
                      <a:cubicBezTo>
                        <a:pt x="16872" y="22670"/>
                        <a:pt x="17205" y="22324"/>
                        <a:pt x="17241" y="21920"/>
                      </a:cubicBezTo>
                      <a:cubicBezTo>
                        <a:pt x="17289" y="21372"/>
                        <a:pt x="17301" y="20800"/>
                        <a:pt x="17301" y="20253"/>
                      </a:cubicBezTo>
                      <a:cubicBezTo>
                        <a:pt x="17265" y="19717"/>
                        <a:pt x="17253" y="19181"/>
                        <a:pt x="17205" y="18634"/>
                      </a:cubicBezTo>
                      <a:cubicBezTo>
                        <a:pt x="17170" y="18098"/>
                        <a:pt x="17110" y="17550"/>
                        <a:pt x="17027" y="17014"/>
                      </a:cubicBezTo>
                      <a:cubicBezTo>
                        <a:pt x="16944" y="16479"/>
                        <a:pt x="16836" y="15943"/>
                        <a:pt x="16705" y="15407"/>
                      </a:cubicBezTo>
                      <a:cubicBezTo>
                        <a:pt x="16574" y="14871"/>
                        <a:pt x="16408" y="14335"/>
                        <a:pt x="16229" y="13800"/>
                      </a:cubicBezTo>
                      <a:cubicBezTo>
                        <a:pt x="16051" y="13240"/>
                        <a:pt x="15836" y="12692"/>
                        <a:pt x="15622" y="12145"/>
                      </a:cubicBezTo>
                      <a:cubicBezTo>
                        <a:pt x="15396" y="11597"/>
                        <a:pt x="15158" y="11037"/>
                        <a:pt x="14908" y="10490"/>
                      </a:cubicBezTo>
                      <a:cubicBezTo>
                        <a:pt x="14646" y="9942"/>
                        <a:pt x="14372" y="9406"/>
                        <a:pt x="14074" y="8847"/>
                      </a:cubicBezTo>
                      <a:cubicBezTo>
                        <a:pt x="13776" y="8299"/>
                        <a:pt x="13443" y="7763"/>
                        <a:pt x="13098" y="7227"/>
                      </a:cubicBezTo>
                      <a:cubicBezTo>
                        <a:pt x="12764" y="6704"/>
                        <a:pt x="12407" y="6203"/>
                        <a:pt x="12026" y="5739"/>
                      </a:cubicBezTo>
                      <a:cubicBezTo>
                        <a:pt x="11657" y="5263"/>
                        <a:pt x="11252" y="4834"/>
                        <a:pt x="10836" y="4429"/>
                      </a:cubicBezTo>
                      <a:cubicBezTo>
                        <a:pt x="10419" y="4025"/>
                        <a:pt x="9978" y="3656"/>
                        <a:pt x="9514" y="3298"/>
                      </a:cubicBezTo>
                      <a:cubicBezTo>
                        <a:pt x="9109" y="3001"/>
                        <a:pt x="8716" y="2739"/>
                        <a:pt x="8300" y="2477"/>
                      </a:cubicBezTo>
                      <a:cubicBezTo>
                        <a:pt x="7883" y="2227"/>
                        <a:pt x="7442" y="2001"/>
                        <a:pt x="7014" y="1810"/>
                      </a:cubicBezTo>
                      <a:cubicBezTo>
                        <a:pt x="6430" y="1548"/>
                        <a:pt x="5859" y="1322"/>
                        <a:pt x="5240" y="1108"/>
                      </a:cubicBezTo>
                      <a:cubicBezTo>
                        <a:pt x="4644" y="905"/>
                        <a:pt x="4037" y="727"/>
                        <a:pt x="3430" y="572"/>
                      </a:cubicBezTo>
                      <a:cubicBezTo>
                        <a:pt x="2823" y="429"/>
                        <a:pt x="2192" y="310"/>
                        <a:pt x="1561" y="203"/>
                      </a:cubicBezTo>
                      <a:cubicBezTo>
                        <a:pt x="1049" y="131"/>
                        <a:pt x="525" y="6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-271918" y="1343686"/>
                  <a:ext cx="809812" cy="98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26064" extrusionOk="0">
                      <a:moveTo>
                        <a:pt x="0" y="1"/>
                      </a:moveTo>
                      <a:lnTo>
                        <a:pt x="0" y="2335"/>
                      </a:lnTo>
                      <a:cubicBezTo>
                        <a:pt x="560" y="2394"/>
                        <a:pt x="1143" y="2477"/>
                        <a:pt x="1691" y="2561"/>
                      </a:cubicBezTo>
                      <a:cubicBezTo>
                        <a:pt x="2286" y="2668"/>
                        <a:pt x="2881" y="2775"/>
                        <a:pt x="3477" y="2894"/>
                      </a:cubicBezTo>
                      <a:cubicBezTo>
                        <a:pt x="4060" y="3025"/>
                        <a:pt x="4643" y="3168"/>
                        <a:pt x="5203" y="3347"/>
                      </a:cubicBezTo>
                      <a:cubicBezTo>
                        <a:pt x="5775" y="3525"/>
                        <a:pt x="6334" y="3739"/>
                        <a:pt x="6894" y="3978"/>
                      </a:cubicBezTo>
                      <a:cubicBezTo>
                        <a:pt x="7370" y="4180"/>
                        <a:pt x="7846" y="4406"/>
                        <a:pt x="8299" y="4644"/>
                      </a:cubicBezTo>
                      <a:cubicBezTo>
                        <a:pt x="8763" y="4894"/>
                        <a:pt x="9227" y="5168"/>
                        <a:pt x="9656" y="5454"/>
                      </a:cubicBezTo>
                      <a:cubicBezTo>
                        <a:pt x="10180" y="5787"/>
                        <a:pt x="10668" y="6168"/>
                        <a:pt x="11144" y="6561"/>
                      </a:cubicBezTo>
                      <a:cubicBezTo>
                        <a:pt x="11621" y="6966"/>
                        <a:pt x="12073" y="7418"/>
                        <a:pt x="12513" y="7895"/>
                      </a:cubicBezTo>
                      <a:cubicBezTo>
                        <a:pt x="12942" y="8359"/>
                        <a:pt x="13359" y="8883"/>
                        <a:pt x="13752" y="9419"/>
                      </a:cubicBezTo>
                      <a:cubicBezTo>
                        <a:pt x="14133" y="9954"/>
                        <a:pt x="14490" y="10526"/>
                        <a:pt x="14835" y="11109"/>
                      </a:cubicBezTo>
                      <a:cubicBezTo>
                        <a:pt x="15180" y="11681"/>
                        <a:pt x="15490" y="12264"/>
                        <a:pt x="15788" y="12848"/>
                      </a:cubicBezTo>
                      <a:cubicBezTo>
                        <a:pt x="16085" y="13431"/>
                        <a:pt x="16359" y="14038"/>
                        <a:pt x="16609" y="14634"/>
                      </a:cubicBezTo>
                      <a:cubicBezTo>
                        <a:pt x="16800" y="15074"/>
                        <a:pt x="16978" y="15539"/>
                        <a:pt x="17157" y="15991"/>
                      </a:cubicBezTo>
                      <a:cubicBezTo>
                        <a:pt x="17336" y="16431"/>
                        <a:pt x="17502" y="16884"/>
                        <a:pt x="17645" y="17313"/>
                      </a:cubicBezTo>
                      <a:cubicBezTo>
                        <a:pt x="17800" y="17741"/>
                        <a:pt x="17931" y="18194"/>
                        <a:pt x="18050" y="18622"/>
                      </a:cubicBezTo>
                      <a:cubicBezTo>
                        <a:pt x="18169" y="19051"/>
                        <a:pt x="18276" y="19503"/>
                        <a:pt x="18359" y="19944"/>
                      </a:cubicBezTo>
                      <a:cubicBezTo>
                        <a:pt x="18455" y="20396"/>
                        <a:pt x="18526" y="20837"/>
                        <a:pt x="18574" y="21289"/>
                      </a:cubicBezTo>
                      <a:cubicBezTo>
                        <a:pt x="18633" y="21730"/>
                        <a:pt x="18657" y="22182"/>
                        <a:pt x="18681" y="22635"/>
                      </a:cubicBezTo>
                      <a:cubicBezTo>
                        <a:pt x="18693" y="23099"/>
                        <a:pt x="18705" y="23551"/>
                        <a:pt x="18693" y="24004"/>
                      </a:cubicBezTo>
                      <a:cubicBezTo>
                        <a:pt x="18693" y="24468"/>
                        <a:pt x="18657" y="24933"/>
                        <a:pt x="18645" y="25397"/>
                      </a:cubicBezTo>
                      <a:cubicBezTo>
                        <a:pt x="18634" y="25770"/>
                        <a:pt x="18885" y="26064"/>
                        <a:pt x="19265" y="26064"/>
                      </a:cubicBezTo>
                      <a:cubicBezTo>
                        <a:pt x="19273" y="26064"/>
                        <a:pt x="19281" y="26064"/>
                        <a:pt x="19288" y="26064"/>
                      </a:cubicBezTo>
                      <a:lnTo>
                        <a:pt x="20669" y="26004"/>
                      </a:lnTo>
                      <a:cubicBezTo>
                        <a:pt x="21074" y="25992"/>
                        <a:pt x="21419" y="25647"/>
                        <a:pt x="21431" y="25242"/>
                      </a:cubicBezTo>
                      <a:cubicBezTo>
                        <a:pt x="21479" y="24694"/>
                        <a:pt x="21479" y="24123"/>
                        <a:pt x="21455" y="23575"/>
                      </a:cubicBezTo>
                      <a:cubicBezTo>
                        <a:pt x="21443" y="23028"/>
                        <a:pt x="21419" y="22480"/>
                        <a:pt x="21372" y="21920"/>
                      </a:cubicBezTo>
                      <a:cubicBezTo>
                        <a:pt x="21324" y="21373"/>
                        <a:pt x="21253" y="20837"/>
                        <a:pt x="21146" y="20301"/>
                      </a:cubicBezTo>
                      <a:cubicBezTo>
                        <a:pt x="21050" y="19765"/>
                        <a:pt x="20931" y="19229"/>
                        <a:pt x="20788" y="18706"/>
                      </a:cubicBezTo>
                      <a:cubicBezTo>
                        <a:pt x="20645" y="18194"/>
                        <a:pt x="20479" y="17670"/>
                        <a:pt x="20300" y="17158"/>
                      </a:cubicBezTo>
                      <a:cubicBezTo>
                        <a:pt x="20122" y="16658"/>
                        <a:pt x="19907" y="16134"/>
                        <a:pt x="19705" y="15646"/>
                      </a:cubicBezTo>
                      <a:cubicBezTo>
                        <a:pt x="19491" y="15134"/>
                        <a:pt x="19276" y="14634"/>
                        <a:pt x="19038" y="14145"/>
                      </a:cubicBezTo>
                      <a:cubicBezTo>
                        <a:pt x="18800" y="13634"/>
                        <a:pt x="18574" y="13133"/>
                        <a:pt x="18324" y="12621"/>
                      </a:cubicBezTo>
                      <a:cubicBezTo>
                        <a:pt x="18086" y="12121"/>
                        <a:pt x="17824" y="11609"/>
                        <a:pt x="17550" y="11121"/>
                      </a:cubicBezTo>
                      <a:cubicBezTo>
                        <a:pt x="17276" y="10633"/>
                        <a:pt x="16990" y="10133"/>
                        <a:pt x="16681" y="9681"/>
                      </a:cubicBezTo>
                      <a:cubicBezTo>
                        <a:pt x="16383" y="9204"/>
                        <a:pt x="16062" y="8752"/>
                        <a:pt x="15728" y="8311"/>
                      </a:cubicBezTo>
                      <a:cubicBezTo>
                        <a:pt x="15383" y="7859"/>
                        <a:pt x="15026" y="7430"/>
                        <a:pt x="14657" y="7002"/>
                      </a:cubicBezTo>
                      <a:cubicBezTo>
                        <a:pt x="14288" y="6585"/>
                        <a:pt x="13895" y="6180"/>
                        <a:pt x="13502" y="5787"/>
                      </a:cubicBezTo>
                      <a:cubicBezTo>
                        <a:pt x="13097" y="5406"/>
                        <a:pt x="12680" y="5049"/>
                        <a:pt x="12263" y="4704"/>
                      </a:cubicBezTo>
                      <a:cubicBezTo>
                        <a:pt x="11835" y="4359"/>
                        <a:pt x="11394" y="4037"/>
                        <a:pt x="10954" y="3739"/>
                      </a:cubicBezTo>
                      <a:cubicBezTo>
                        <a:pt x="10501" y="3442"/>
                        <a:pt x="10049" y="3156"/>
                        <a:pt x="9585" y="2894"/>
                      </a:cubicBezTo>
                      <a:cubicBezTo>
                        <a:pt x="9049" y="2573"/>
                        <a:pt x="8501" y="2299"/>
                        <a:pt x="7930" y="2037"/>
                      </a:cubicBezTo>
                      <a:cubicBezTo>
                        <a:pt x="7370" y="1787"/>
                        <a:pt x="6787" y="1549"/>
                        <a:pt x="6203" y="1346"/>
                      </a:cubicBezTo>
                      <a:cubicBezTo>
                        <a:pt x="5679" y="1168"/>
                        <a:pt x="5144" y="1001"/>
                        <a:pt x="4608" y="834"/>
                      </a:cubicBezTo>
                      <a:cubicBezTo>
                        <a:pt x="4072" y="691"/>
                        <a:pt x="3524" y="549"/>
                        <a:pt x="2977" y="430"/>
                      </a:cubicBezTo>
                      <a:cubicBezTo>
                        <a:pt x="2429" y="310"/>
                        <a:pt x="1857" y="227"/>
                        <a:pt x="1298" y="156"/>
                      </a:cubicBezTo>
                      <a:cubicBezTo>
                        <a:pt x="857" y="96"/>
                        <a:pt x="429" y="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3456732" y="1331583"/>
                  <a:ext cx="1103854" cy="988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8" h="26218" extrusionOk="0">
                      <a:moveTo>
                        <a:pt x="23277" y="0"/>
                      </a:moveTo>
                      <a:cubicBezTo>
                        <a:pt x="22658" y="0"/>
                        <a:pt x="22063" y="24"/>
                        <a:pt x="21467" y="72"/>
                      </a:cubicBezTo>
                      <a:cubicBezTo>
                        <a:pt x="20872" y="119"/>
                        <a:pt x="20300" y="179"/>
                        <a:pt x="19753" y="262"/>
                      </a:cubicBezTo>
                      <a:cubicBezTo>
                        <a:pt x="19205" y="358"/>
                        <a:pt x="18669" y="453"/>
                        <a:pt x="18145" y="596"/>
                      </a:cubicBezTo>
                      <a:cubicBezTo>
                        <a:pt x="17622" y="727"/>
                        <a:pt x="17122" y="870"/>
                        <a:pt x="16610" y="1048"/>
                      </a:cubicBezTo>
                      <a:cubicBezTo>
                        <a:pt x="16109" y="1227"/>
                        <a:pt x="15621" y="1441"/>
                        <a:pt x="15121" y="1643"/>
                      </a:cubicBezTo>
                      <a:cubicBezTo>
                        <a:pt x="14633" y="1870"/>
                        <a:pt x="14145" y="2108"/>
                        <a:pt x="13669" y="2358"/>
                      </a:cubicBezTo>
                      <a:cubicBezTo>
                        <a:pt x="13181" y="2620"/>
                        <a:pt x="12704" y="2882"/>
                        <a:pt x="12204" y="3167"/>
                      </a:cubicBezTo>
                      <a:cubicBezTo>
                        <a:pt x="11716" y="3453"/>
                        <a:pt x="11228" y="3751"/>
                        <a:pt x="10752" y="4060"/>
                      </a:cubicBezTo>
                      <a:cubicBezTo>
                        <a:pt x="10275" y="4370"/>
                        <a:pt x="9799" y="4703"/>
                        <a:pt x="9335" y="5037"/>
                      </a:cubicBezTo>
                      <a:cubicBezTo>
                        <a:pt x="8418" y="5739"/>
                        <a:pt x="7537" y="6501"/>
                        <a:pt x="6704" y="7299"/>
                      </a:cubicBezTo>
                      <a:cubicBezTo>
                        <a:pt x="6287" y="7704"/>
                        <a:pt x="5894" y="8132"/>
                        <a:pt x="5525" y="8549"/>
                      </a:cubicBezTo>
                      <a:cubicBezTo>
                        <a:pt x="5156" y="8978"/>
                        <a:pt x="4822" y="9430"/>
                        <a:pt x="4513" y="9871"/>
                      </a:cubicBezTo>
                      <a:cubicBezTo>
                        <a:pt x="4203" y="10323"/>
                        <a:pt x="3929" y="10787"/>
                        <a:pt x="3667" y="11264"/>
                      </a:cubicBezTo>
                      <a:cubicBezTo>
                        <a:pt x="3417" y="11740"/>
                        <a:pt x="3155" y="12216"/>
                        <a:pt x="2941" y="12692"/>
                      </a:cubicBezTo>
                      <a:cubicBezTo>
                        <a:pt x="2715" y="13181"/>
                        <a:pt x="2501" y="13669"/>
                        <a:pt x="2310" y="14169"/>
                      </a:cubicBezTo>
                      <a:cubicBezTo>
                        <a:pt x="2120" y="14657"/>
                        <a:pt x="1929" y="15157"/>
                        <a:pt x="1751" y="15669"/>
                      </a:cubicBezTo>
                      <a:cubicBezTo>
                        <a:pt x="1572" y="16169"/>
                        <a:pt x="1393" y="16681"/>
                        <a:pt x="1215" y="17205"/>
                      </a:cubicBezTo>
                      <a:cubicBezTo>
                        <a:pt x="1036" y="17717"/>
                        <a:pt x="869" y="18241"/>
                        <a:pt x="703" y="18765"/>
                      </a:cubicBezTo>
                      <a:cubicBezTo>
                        <a:pt x="560" y="19300"/>
                        <a:pt x="405" y="19824"/>
                        <a:pt x="286" y="20372"/>
                      </a:cubicBezTo>
                      <a:cubicBezTo>
                        <a:pt x="167" y="20908"/>
                        <a:pt x="96" y="21455"/>
                        <a:pt x="48" y="22003"/>
                      </a:cubicBezTo>
                      <a:cubicBezTo>
                        <a:pt x="0" y="22563"/>
                        <a:pt x="0" y="23134"/>
                        <a:pt x="36" y="23706"/>
                      </a:cubicBezTo>
                      <a:cubicBezTo>
                        <a:pt x="60" y="24289"/>
                        <a:pt x="119" y="24861"/>
                        <a:pt x="179" y="25456"/>
                      </a:cubicBezTo>
                      <a:cubicBezTo>
                        <a:pt x="227" y="25873"/>
                        <a:pt x="619" y="26218"/>
                        <a:pt x="1036" y="26218"/>
                      </a:cubicBezTo>
                      <a:lnTo>
                        <a:pt x="2382" y="26218"/>
                      </a:lnTo>
                      <a:cubicBezTo>
                        <a:pt x="2739" y="26218"/>
                        <a:pt x="2977" y="25896"/>
                        <a:pt x="2941" y="25492"/>
                      </a:cubicBezTo>
                      <a:cubicBezTo>
                        <a:pt x="2858" y="24861"/>
                        <a:pt x="2798" y="24241"/>
                        <a:pt x="2786" y="23610"/>
                      </a:cubicBezTo>
                      <a:cubicBezTo>
                        <a:pt x="2774" y="23003"/>
                        <a:pt x="2786" y="22396"/>
                        <a:pt x="2846" y="21813"/>
                      </a:cubicBezTo>
                      <a:cubicBezTo>
                        <a:pt x="2905" y="21217"/>
                        <a:pt x="3025" y="20658"/>
                        <a:pt x="3179" y="20074"/>
                      </a:cubicBezTo>
                      <a:cubicBezTo>
                        <a:pt x="3322" y="19503"/>
                        <a:pt x="3501" y="18931"/>
                        <a:pt x="3679" y="18360"/>
                      </a:cubicBezTo>
                      <a:cubicBezTo>
                        <a:pt x="3870" y="17800"/>
                        <a:pt x="4072" y="17229"/>
                        <a:pt x="4263" y="16681"/>
                      </a:cubicBezTo>
                      <a:cubicBezTo>
                        <a:pt x="4453" y="16133"/>
                        <a:pt x="4668" y="15562"/>
                        <a:pt x="4870" y="15026"/>
                      </a:cubicBezTo>
                      <a:cubicBezTo>
                        <a:pt x="5084" y="14478"/>
                        <a:pt x="5299" y="13943"/>
                        <a:pt x="5561" y="13407"/>
                      </a:cubicBezTo>
                      <a:cubicBezTo>
                        <a:pt x="5811" y="12871"/>
                        <a:pt x="6073" y="12347"/>
                        <a:pt x="6370" y="11847"/>
                      </a:cubicBezTo>
                      <a:cubicBezTo>
                        <a:pt x="6668" y="11335"/>
                        <a:pt x="7001" y="10835"/>
                        <a:pt x="7370" y="10359"/>
                      </a:cubicBezTo>
                      <a:cubicBezTo>
                        <a:pt x="7739" y="9883"/>
                        <a:pt x="8156" y="9406"/>
                        <a:pt x="8609" y="8954"/>
                      </a:cubicBezTo>
                      <a:cubicBezTo>
                        <a:pt x="9049" y="8513"/>
                        <a:pt x="9513" y="8073"/>
                        <a:pt x="9990" y="7656"/>
                      </a:cubicBezTo>
                      <a:cubicBezTo>
                        <a:pt x="10466" y="7263"/>
                        <a:pt x="10978" y="6870"/>
                        <a:pt x="11478" y="6501"/>
                      </a:cubicBezTo>
                      <a:cubicBezTo>
                        <a:pt x="11990" y="6144"/>
                        <a:pt x="12502" y="5787"/>
                        <a:pt x="13026" y="5453"/>
                      </a:cubicBezTo>
                      <a:cubicBezTo>
                        <a:pt x="13550" y="5132"/>
                        <a:pt x="14050" y="4822"/>
                        <a:pt x="14562" y="4525"/>
                      </a:cubicBezTo>
                      <a:cubicBezTo>
                        <a:pt x="15062" y="4227"/>
                        <a:pt x="15586" y="3953"/>
                        <a:pt x="16109" y="3715"/>
                      </a:cubicBezTo>
                      <a:cubicBezTo>
                        <a:pt x="16633" y="3477"/>
                        <a:pt x="17169" y="3251"/>
                        <a:pt x="17705" y="3072"/>
                      </a:cubicBezTo>
                      <a:cubicBezTo>
                        <a:pt x="18253" y="2894"/>
                        <a:pt x="18800" y="2739"/>
                        <a:pt x="19396" y="2620"/>
                      </a:cubicBezTo>
                      <a:cubicBezTo>
                        <a:pt x="19979" y="2501"/>
                        <a:pt x="20586" y="2405"/>
                        <a:pt x="21229" y="2346"/>
                      </a:cubicBezTo>
                      <a:cubicBezTo>
                        <a:pt x="21872" y="2286"/>
                        <a:pt x="22527" y="2263"/>
                        <a:pt x="23206" y="2263"/>
                      </a:cubicBezTo>
                      <a:cubicBezTo>
                        <a:pt x="23896" y="2263"/>
                        <a:pt x="24575" y="2275"/>
                        <a:pt x="25277" y="2310"/>
                      </a:cubicBezTo>
                      <a:cubicBezTo>
                        <a:pt x="25956" y="2346"/>
                        <a:pt x="26647" y="2370"/>
                        <a:pt x="27289" y="2417"/>
                      </a:cubicBezTo>
                      <a:cubicBezTo>
                        <a:pt x="27944" y="2465"/>
                        <a:pt x="28552" y="2513"/>
                        <a:pt x="29159" y="2572"/>
                      </a:cubicBezTo>
                      <a:cubicBezTo>
                        <a:pt x="29206" y="2572"/>
                        <a:pt x="29230" y="2584"/>
                        <a:pt x="29278" y="2584"/>
                      </a:cubicBezTo>
                      <a:lnTo>
                        <a:pt x="29278" y="250"/>
                      </a:lnTo>
                      <a:cubicBezTo>
                        <a:pt x="29202" y="272"/>
                        <a:pt x="29134" y="279"/>
                        <a:pt x="29069" y="279"/>
                      </a:cubicBezTo>
                      <a:cubicBezTo>
                        <a:pt x="28990" y="279"/>
                        <a:pt x="28915" y="269"/>
                        <a:pt x="28837" y="262"/>
                      </a:cubicBezTo>
                      <a:cubicBezTo>
                        <a:pt x="28254" y="203"/>
                        <a:pt x="27659" y="155"/>
                        <a:pt x="27051" y="131"/>
                      </a:cubicBezTo>
                      <a:cubicBezTo>
                        <a:pt x="26432" y="84"/>
                        <a:pt x="25813" y="60"/>
                        <a:pt x="25170" y="24"/>
                      </a:cubicBezTo>
                      <a:cubicBezTo>
                        <a:pt x="24527" y="0"/>
                        <a:pt x="23908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3612487" y="1467430"/>
                  <a:ext cx="948105" cy="853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7" h="22651" extrusionOk="0">
                      <a:moveTo>
                        <a:pt x="19770" y="0"/>
                      </a:moveTo>
                      <a:cubicBezTo>
                        <a:pt x="19598" y="0"/>
                        <a:pt x="19425" y="2"/>
                        <a:pt x="19253" y="5"/>
                      </a:cubicBezTo>
                      <a:cubicBezTo>
                        <a:pt x="18610" y="5"/>
                        <a:pt x="17991" y="41"/>
                        <a:pt x="17396" y="100"/>
                      </a:cubicBezTo>
                      <a:cubicBezTo>
                        <a:pt x="16789" y="148"/>
                        <a:pt x="16205" y="231"/>
                        <a:pt x="15634" y="350"/>
                      </a:cubicBezTo>
                      <a:cubicBezTo>
                        <a:pt x="15074" y="469"/>
                        <a:pt x="14538" y="624"/>
                        <a:pt x="14026" y="779"/>
                      </a:cubicBezTo>
                      <a:cubicBezTo>
                        <a:pt x="13514" y="958"/>
                        <a:pt x="13014" y="1160"/>
                        <a:pt x="12526" y="1374"/>
                      </a:cubicBezTo>
                      <a:cubicBezTo>
                        <a:pt x="12038" y="1600"/>
                        <a:pt x="11562" y="1850"/>
                        <a:pt x="11086" y="2124"/>
                      </a:cubicBezTo>
                      <a:cubicBezTo>
                        <a:pt x="10609" y="2386"/>
                        <a:pt x="10133" y="2684"/>
                        <a:pt x="9657" y="2993"/>
                      </a:cubicBezTo>
                      <a:cubicBezTo>
                        <a:pt x="9181" y="3315"/>
                        <a:pt x="8704" y="3636"/>
                        <a:pt x="8228" y="3982"/>
                      </a:cubicBezTo>
                      <a:cubicBezTo>
                        <a:pt x="7752" y="4327"/>
                        <a:pt x="7287" y="4684"/>
                        <a:pt x="6823" y="5065"/>
                      </a:cubicBezTo>
                      <a:cubicBezTo>
                        <a:pt x="6383" y="5458"/>
                        <a:pt x="5930" y="5863"/>
                        <a:pt x="5513" y="6291"/>
                      </a:cubicBezTo>
                      <a:cubicBezTo>
                        <a:pt x="5097" y="6720"/>
                        <a:pt x="4716" y="7149"/>
                        <a:pt x="4358" y="7613"/>
                      </a:cubicBezTo>
                      <a:cubicBezTo>
                        <a:pt x="4001" y="8077"/>
                        <a:pt x="3692" y="8542"/>
                        <a:pt x="3406" y="9030"/>
                      </a:cubicBezTo>
                      <a:cubicBezTo>
                        <a:pt x="3120" y="9518"/>
                        <a:pt x="2870" y="10006"/>
                        <a:pt x="2632" y="10518"/>
                      </a:cubicBezTo>
                      <a:cubicBezTo>
                        <a:pt x="2394" y="11018"/>
                        <a:pt x="2168" y="11530"/>
                        <a:pt x="1977" y="12054"/>
                      </a:cubicBezTo>
                      <a:cubicBezTo>
                        <a:pt x="1763" y="12566"/>
                        <a:pt x="1572" y="13090"/>
                        <a:pt x="1394" y="13626"/>
                      </a:cubicBezTo>
                      <a:cubicBezTo>
                        <a:pt x="1215" y="14162"/>
                        <a:pt x="1025" y="14685"/>
                        <a:pt x="858" y="15221"/>
                      </a:cubicBezTo>
                      <a:cubicBezTo>
                        <a:pt x="691" y="15757"/>
                        <a:pt x="513" y="16293"/>
                        <a:pt x="382" y="16840"/>
                      </a:cubicBezTo>
                      <a:cubicBezTo>
                        <a:pt x="251" y="17376"/>
                        <a:pt x="144" y="17924"/>
                        <a:pt x="72" y="18483"/>
                      </a:cubicBezTo>
                      <a:cubicBezTo>
                        <a:pt x="13" y="19031"/>
                        <a:pt x="1" y="19591"/>
                        <a:pt x="13" y="20162"/>
                      </a:cubicBezTo>
                      <a:cubicBezTo>
                        <a:pt x="25" y="20722"/>
                        <a:pt x="72" y="21305"/>
                        <a:pt x="144" y="21901"/>
                      </a:cubicBezTo>
                      <a:cubicBezTo>
                        <a:pt x="190" y="22310"/>
                        <a:pt x="491" y="22651"/>
                        <a:pt x="829" y="22651"/>
                      </a:cubicBezTo>
                      <a:cubicBezTo>
                        <a:pt x="835" y="22651"/>
                        <a:pt x="840" y="22651"/>
                        <a:pt x="846" y="22651"/>
                      </a:cubicBezTo>
                      <a:lnTo>
                        <a:pt x="2001" y="22627"/>
                      </a:lnTo>
                      <a:cubicBezTo>
                        <a:pt x="2334" y="22627"/>
                        <a:pt x="2561" y="22305"/>
                        <a:pt x="2525" y="21901"/>
                      </a:cubicBezTo>
                      <a:cubicBezTo>
                        <a:pt x="2477" y="21281"/>
                        <a:pt x="2453" y="20650"/>
                        <a:pt x="2453" y="20019"/>
                      </a:cubicBezTo>
                      <a:cubicBezTo>
                        <a:pt x="2477" y="19412"/>
                        <a:pt x="2537" y="18793"/>
                        <a:pt x="2656" y="18186"/>
                      </a:cubicBezTo>
                      <a:cubicBezTo>
                        <a:pt x="2775" y="17567"/>
                        <a:pt x="2930" y="16959"/>
                        <a:pt x="3096" y="16352"/>
                      </a:cubicBezTo>
                      <a:cubicBezTo>
                        <a:pt x="3251" y="15733"/>
                        <a:pt x="3454" y="15138"/>
                        <a:pt x="3656" y="14531"/>
                      </a:cubicBezTo>
                      <a:cubicBezTo>
                        <a:pt x="3870" y="13935"/>
                        <a:pt x="4108" y="13340"/>
                        <a:pt x="4358" y="12768"/>
                      </a:cubicBezTo>
                      <a:cubicBezTo>
                        <a:pt x="4609" y="12185"/>
                        <a:pt x="4894" y="11614"/>
                        <a:pt x="5204" y="11066"/>
                      </a:cubicBezTo>
                      <a:cubicBezTo>
                        <a:pt x="5513" y="10518"/>
                        <a:pt x="5871" y="9982"/>
                        <a:pt x="6263" y="9459"/>
                      </a:cubicBezTo>
                      <a:cubicBezTo>
                        <a:pt x="6668" y="8935"/>
                        <a:pt x="7097" y="8447"/>
                        <a:pt x="7561" y="7982"/>
                      </a:cubicBezTo>
                      <a:cubicBezTo>
                        <a:pt x="8014" y="7506"/>
                        <a:pt x="8490" y="7077"/>
                        <a:pt x="9002" y="6661"/>
                      </a:cubicBezTo>
                      <a:cubicBezTo>
                        <a:pt x="9502" y="6244"/>
                        <a:pt x="10026" y="5875"/>
                        <a:pt x="10550" y="5518"/>
                      </a:cubicBezTo>
                      <a:cubicBezTo>
                        <a:pt x="11074" y="5160"/>
                        <a:pt x="11586" y="4815"/>
                        <a:pt x="12109" y="4517"/>
                      </a:cubicBezTo>
                      <a:cubicBezTo>
                        <a:pt x="12633" y="4208"/>
                        <a:pt x="13169" y="3922"/>
                        <a:pt x="13717" y="3684"/>
                      </a:cubicBezTo>
                      <a:cubicBezTo>
                        <a:pt x="14264" y="3434"/>
                        <a:pt x="14836" y="3220"/>
                        <a:pt x="15443" y="3041"/>
                      </a:cubicBezTo>
                      <a:cubicBezTo>
                        <a:pt x="16039" y="2863"/>
                        <a:pt x="16670" y="2732"/>
                        <a:pt x="17301" y="2612"/>
                      </a:cubicBezTo>
                      <a:cubicBezTo>
                        <a:pt x="17944" y="2505"/>
                        <a:pt x="18610" y="2422"/>
                        <a:pt x="19301" y="2386"/>
                      </a:cubicBezTo>
                      <a:cubicBezTo>
                        <a:pt x="19979" y="2351"/>
                        <a:pt x="20658" y="2303"/>
                        <a:pt x="21337" y="2291"/>
                      </a:cubicBezTo>
                      <a:cubicBezTo>
                        <a:pt x="21636" y="2280"/>
                        <a:pt x="21939" y="2274"/>
                        <a:pt x="22237" y="2274"/>
                      </a:cubicBezTo>
                      <a:cubicBezTo>
                        <a:pt x="22602" y="2274"/>
                        <a:pt x="22960" y="2283"/>
                        <a:pt x="23301" y="2303"/>
                      </a:cubicBezTo>
                      <a:cubicBezTo>
                        <a:pt x="23932" y="2327"/>
                        <a:pt x="24540" y="2374"/>
                        <a:pt x="25147" y="2434"/>
                      </a:cubicBezTo>
                      <a:lnTo>
                        <a:pt x="25147" y="231"/>
                      </a:lnTo>
                      <a:cubicBezTo>
                        <a:pt x="25016" y="219"/>
                        <a:pt x="24909" y="207"/>
                        <a:pt x="24790" y="207"/>
                      </a:cubicBezTo>
                      <a:cubicBezTo>
                        <a:pt x="24230" y="148"/>
                        <a:pt x="23647" y="112"/>
                        <a:pt x="23039" y="88"/>
                      </a:cubicBezTo>
                      <a:cubicBezTo>
                        <a:pt x="22444" y="53"/>
                        <a:pt x="21813" y="41"/>
                        <a:pt x="21170" y="29"/>
                      </a:cubicBezTo>
                      <a:cubicBezTo>
                        <a:pt x="20708" y="11"/>
                        <a:pt x="20240" y="0"/>
                        <a:pt x="19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3757044" y="1601543"/>
                  <a:ext cx="801781" cy="7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6" h="19012" extrusionOk="0">
                      <a:moveTo>
                        <a:pt x="18637" y="0"/>
                      </a:moveTo>
                      <a:cubicBezTo>
                        <a:pt x="18289" y="0"/>
                        <a:pt x="17932" y="6"/>
                        <a:pt x="17562" y="20"/>
                      </a:cubicBezTo>
                      <a:cubicBezTo>
                        <a:pt x="16955" y="56"/>
                        <a:pt x="16324" y="103"/>
                        <a:pt x="15705" y="163"/>
                      </a:cubicBezTo>
                      <a:cubicBezTo>
                        <a:pt x="15074" y="210"/>
                        <a:pt x="14467" y="306"/>
                        <a:pt x="13871" y="413"/>
                      </a:cubicBezTo>
                      <a:cubicBezTo>
                        <a:pt x="13276" y="532"/>
                        <a:pt x="12716" y="663"/>
                        <a:pt x="12157" y="841"/>
                      </a:cubicBezTo>
                      <a:cubicBezTo>
                        <a:pt x="11609" y="1008"/>
                        <a:pt x="11073" y="1211"/>
                        <a:pt x="10550" y="1437"/>
                      </a:cubicBezTo>
                      <a:cubicBezTo>
                        <a:pt x="10038" y="1663"/>
                        <a:pt x="9538" y="1913"/>
                        <a:pt x="9049" y="2199"/>
                      </a:cubicBezTo>
                      <a:cubicBezTo>
                        <a:pt x="8561" y="2473"/>
                        <a:pt x="8085" y="2794"/>
                        <a:pt x="7609" y="3115"/>
                      </a:cubicBezTo>
                      <a:cubicBezTo>
                        <a:pt x="7132" y="3449"/>
                        <a:pt x="6656" y="3806"/>
                        <a:pt x="6192" y="4175"/>
                      </a:cubicBezTo>
                      <a:cubicBezTo>
                        <a:pt x="5728" y="4544"/>
                        <a:pt x="5275" y="4961"/>
                        <a:pt x="4835" y="5401"/>
                      </a:cubicBezTo>
                      <a:cubicBezTo>
                        <a:pt x="4406" y="5830"/>
                        <a:pt x="3989" y="6271"/>
                        <a:pt x="3584" y="6747"/>
                      </a:cubicBezTo>
                      <a:cubicBezTo>
                        <a:pt x="3203" y="7223"/>
                        <a:pt x="2846" y="7723"/>
                        <a:pt x="2537" y="8223"/>
                      </a:cubicBezTo>
                      <a:cubicBezTo>
                        <a:pt x="2215" y="8723"/>
                        <a:pt x="1941" y="9247"/>
                        <a:pt x="1679" y="9783"/>
                      </a:cubicBezTo>
                      <a:cubicBezTo>
                        <a:pt x="1429" y="10319"/>
                        <a:pt x="1203" y="10878"/>
                        <a:pt x="1013" y="11426"/>
                      </a:cubicBezTo>
                      <a:cubicBezTo>
                        <a:pt x="822" y="11974"/>
                        <a:pt x="655" y="12545"/>
                        <a:pt x="513" y="13105"/>
                      </a:cubicBezTo>
                      <a:cubicBezTo>
                        <a:pt x="358" y="13676"/>
                        <a:pt x="251" y="14248"/>
                        <a:pt x="167" y="14819"/>
                      </a:cubicBezTo>
                      <a:cubicBezTo>
                        <a:pt x="72" y="15403"/>
                        <a:pt x="36" y="15962"/>
                        <a:pt x="13" y="16546"/>
                      </a:cubicBezTo>
                      <a:cubicBezTo>
                        <a:pt x="1" y="17129"/>
                        <a:pt x="1" y="17689"/>
                        <a:pt x="48" y="18272"/>
                      </a:cubicBezTo>
                      <a:cubicBezTo>
                        <a:pt x="71" y="18675"/>
                        <a:pt x="395" y="19011"/>
                        <a:pt x="750" y="19011"/>
                      </a:cubicBezTo>
                      <a:cubicBezTo>
                        <a:pt x="762" y="19011"/>
                        <a:pt x="774" y="19011"/>
                        <a:pt x="786" y="19010"/>
                      </a:cubicBezTo>
                      <a:lnTo>
                        <a:pt x="2191" y="18998"/>
                      </a:lnTo>
                      <a:cubicBezTo>
                        <a:pt x="2572" y="18986"/>
                        <a:pt x="2858" y="18653"/>
                        <a:pt x="2834" y="18224"/>
                      </a:cubicBezTo>
                      <a:cubicBezTo>
                        <a:pt x="2787" y="17558"/>
                        <a:pt x="2787" y="16903"/>
                        <a:pt x="2810" y="16236"/>
                      </a:cubicBezTo>
                      <a:cubicBezTo>
                        <a:pt x="2846" y="15558"/>
                        <a:pt x="2918" y="14903"/>
                        <a:pt x="3037" y="14248"/>
                      </a:cubicBezTo>
                      <a:cubicBezTo>
                        <a:pt x="3156" y="13593"/>
                        <a:pt x="3322" y="12962"/>
                        <a:pt x="3549" y="12319"/>
                      </a:cubicBezTo>
                      <a:cubicBezTo>
                        <a:pt x="3763" y="11688"/>
                        <a:pt x="4049" y="11069"/>
                        <a:pt x="4382" y="10485"/>
                      </a:cubicBezTo>
                      <a:cubicBezTo>
                        <a:pt x="4704" y="9890"/>
                        <a:pt x="5096" y="9331"/>
                        <a:pt x="5525" y="8795"/>
                      </a:cubicBezTo>
                      <a:cubicBezTo>
                        <a:pt x="5954" y="8259"/>
                        <a:pt x="6418" y="7747"/>
                        <a:pt x="6906" y="7271"/>
                      </a:cubicBezTo>
                      <a:cubicBezTo>
                        <a:pt x="7394" y="6795"/>
                        <a:pt x="7918" y="6366"/>
                        <a:pt x="8454" y="5961"/>
                      </a:cubicBezTo>
                      <a:cubicBezTo>
                        <a:pt x="8990" y="5556"/>
                        <a:pt x="9538" y="5187"/>
                        <a:pt x="10109" y="4866"/>
                      </a:cubicBezTo>
                      <a:cubicBezTo>
                        <a:pt x="10669" y="4532"/>
                        <a:pt x="11252" y="4235"/>
                        <a:pt x="11847" y="3973"/>
                      </a:cubicBezTo>
                      <a:cubicBezTo>
                        <a:pt x="12443" y="3699"/>
                        <a:pt x="13074" y="3473"/>
                        <a:pt x="13693" y="3282"/>
                      </a:cubicBezTo>
                      <a:cubicBezTo>
                        <a:pt x="14336" y="3092"/>
                        <a:pt x="14991" y="2937"/>
                        <a:pt x="15669" y="2842"/>
                      </a:cubicBezTo>
                      <a:cubicBezTo>
                        <a:pt x="16015" y="2782"/>
                        <a:pt x="16348" y="2734"/>
                        <a:pt x="16681" y="2699"/>
                      </a:cubicBezTo>
                      <a:cubicBezTo>
                        <a:pt x="17027" y="2675"/>
                        <a:pt x="17348" y="2639"/>
                        <a:pt x="17693" y="2627"/>
                      </a:cubicBezTo>
                      <a:cubicBezTo>
                        <a:pt x="18039" y="2615"/>
                        <a:pt x="18384" y="2615"/>
                        <a:pt x="18705" y="2615"/>
                      </a:cubicBezTo>
                      <a:cubicBezTo>
                        <a:pt x="19051" y="2627"/>
                        <a:pt x="19396" y="2663"/>
                        <a:pt x="19729" y="2699"/>
                      </a:cubicBezTo>
                      <a:cubicBezTo>
                        <a:pt x="20075" y="2746"/>
                        <a:pt x="20432" y="2806"/>
                        <a:pt x="20777" y="2901"/>
                      </a:cubicBezTo>
                      <a:cubicBezTo>
                        <a:pt x="20944" y="2925"/>
                        <a:pt x="21098" y="2985"/>
                        <a:pt x="21265" y="3020"/>
                      </a:cubicBezTo>
                      <a:lnTo>
                        <a:pt x="21265" y="187"/>
                      </a:lnTo>
                      <a:cubicBezTo>
                        <a:pt x="21229" y="175"/>
                        <a:pt x="21146" y="163"/>
                        <a:pt x="21087" y="163"/>
                      </a:cubicBezTo>
                      <a:cubicBezTo>
                        <a:pt x="20527" y="79"/>
                        <a:pt x="19944" y="20"/>
                        <a:pt x="19360" y="8"/>
                      </a:cubicBezTo>
                      <a:cubicBezTo>
                        <a:pt x="19123" y="3"/>
                        <a:pt x="18883" y="0"/>
                        <a:pt x="186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3921357" y="1761143"/>
                  <a:ext cx="637926" cy="55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0" h="14695" extrusionOk="0">
                      <a:moveTo>
                        <a:pt x="13698" y="0"/>
                      </a:moveTo>
                      <a:cubicBezTo>
                        <a:pt x="13644" y="0"/>
                        <a:pt x="13591" y="1"/>
                        <a:pt x="13538" y="2"/>
                      </a:cubicBezTo>
                      <a:cubicBezTo>
                        <a:pt x="12895" y="14"/>
                        <a:pt x="12264" y="61"/>
                        <a:pt x="11645" y="156"/>
                      </a:cubicBezTo>
                      <a:cubicBezTo>
                        <a:pt x="11037" y="240"/>
                        <a:pt x="10418" y="371"/>
                        <a:pt x="9859" y="549"/>
                      </a:cubicBezTo>
                      <a:cubicBezTo>
                        <a:pt x="9275" y="728"/>
                        <a:pt x="8716" y="942"/>
                        <a:pt x="8180" y="1180"/>
                      </a:cubicBezTo>
                      <a:cubicBezTo>
                        <a:pt x="7644" y="1419"/>
                        <a:pt x="7120" y="1680"/>
                        <a:pt x="6596" y="1978"/>
                      </a:cubicBezTo>
                      <a:cubicBezTo>
                        <a:pt x="6096" y="2276"/>
                        <a:pt x="5584" y="2609"/>
                        <a:pt x="5108" y="2966"/>
                      </a:cubicBezTo>
                      <a:cubicBezTo>
                        <a:pt x="4632" y="3324"/>
                        <a:pt x="4167" y="3705"/>
                        <a:pt x="3739" y="4121"/>
                      </a:cubicBezTo>
                      <a:cubicBezTo>
                        <a:pt x="3310" y="4538"/>
                        <a:pt x="2894" y="4990"/>
                        <a:pt x="2524" y="5455"/>
                      </a:cubicBezTo>
                      <a:cubicBezTo>
                        <a:pt x="2143" y="5907"/>
                        <a:pt x="1810" y="6419"/>
                        <a:pt x="1512" y="6943"/>
                      </a:cubicBezTo>
                      <a:cubicBezTo>
                        <a:pt x="1215" y="7455"/>
                        <a:pt x="953" y="7991"/>
                        <a:pt x="762" y="8562"/>
                      </a:cubicBezTo>
                      <a:cubicBezTo>
                        <a:pt x="572" y="9122"/>
                        <a:pt x="405" y="9693"/>
                        <a:pt x="286" y="10289"/>
                      </a:cubicBezTo>
                      <a:cubicBezTo>
                        <a:pt x="167" y="10872"/>
                        <a:pt x="96" y="11467"/>
                        <a:pt x="48" y="12063"/>
                      </a:cubicBezTo>
                      <a:cubicBezTo>
                        <a:pt x="0" y="12658"/>
                        <a:pt x="0" y="13253"/>
                        <a:pt x="36" y="13861"/>
                      </a:cubicBezTo>
                      <a:cubicBezTo>
                        <a:pt x="48" y="14318"/>
                        <a:pt x="429" y="14694"/>
                        <a:pt x="861" y="14694"/>
                      </a:cubicBezTo>
                      <a:cubicBezTo>
                        <a:pt x="868" y="14694"/>
                        <a:pt x="875" y="14694"/>
                        <a:pt x="881" y="14694"/>
                      </a:cubicBezTo>
                      <a:lnTo>
                        <a:pt x="2382" y="14646"/>
                      </a:lnTo>
                      <a:cubicBezTo>
                        <a:pt x="2786" y="14634"/>
                        <a:pt x="3120" y="14301"/>
                        <a:pt x="3132" y="13884"/>
                      </a:cubicBezTo>
                      <a:cubicBezTo>
                        <a:pt x="3132" y="13408"/>
                        <a:pt x="3155" y="12956"/>
                        <a:pt x="3203" y="12479"/>
                      </a:cubicBezTo>
                      <a:cubicBezTo>
                        <a:pt x="3251" y="12015"/>
                        <a:pt x="3322" y="11551"/>
                        <a:pt x="3417" y="11110"/>
                      </a:cubicBezTo>
                      <a:cubicBezTo>
                        <a:pt x="3501" y="10658"/>
                        <a:pt x="3620" y="10217"/>
                        <a:pt x="3763" y="9801"/>
                      </a:cubicBezTo>
                      <a:cubicBezTo>
                        <a:pt x="3917" y="9360"/>
                        <a:pt x="4096" y="8955"/>
                        <a:pt x="4322" y="8562"/>
                      </a:cubicBezTo>
                      <a:cubicBezTo>
                        <a:pt x="4548" y="8169"/>
                        <a:pt x="4787" y="7788"/>
                        <a:pt x="5060" y="7431"/>
                      </a:cubicBezTo>
                      <a:cubicBezTo>
                        <a:pt x="5346" y="7074"/>
                        <a:pt x="5644" y="6729"/>
                        <a:pt x="5977" y="6419"/>
                      </a:cubicBezTo>
                      <a:cubicBezTo>
                        <a:pt x="6299" y="6098"/>
                        <a:pt x="6644" y="5800"/>
                        <a:pt x="7013" y="5526"/>
                      </a:cubicBezTo>
                      <a:cubicBezTo>
                        <a:pt x="7382" y="5240"/>
                        <a:pt x="7775" y="4990"/>
                        <a:pt x="8180" y="4764"/>
                      </a:cubicBezTo>
                      <a:cubicBezTo>
                        <a:pt x="8573" y="4526"/>
                        <a:pt x="8990" y="4336"/>
                        <a:pt x="9418" y="4157"/>
                      </a:cubicBezTo>
                      <a:cubicBezTo>
                        <a:pt x="9859" y="3978"/>
                        <a:pt x="10287" y="3812"/>
                        <a:pt x="10764" y="3681"/>
                      </a:cubicBezTo>
                      <a:cubicBezTo>
                        <a:pt x="11228" y="3538"/>
                        <a:pt x="11728" y="3454"/>
                        <a:pt x="12252" y="3383"/>
                      </a:cubicBezTo>
                      <a:cubicBezTo>
                        <a:pt x="12640" y="3339"/>
                        <a:pt x="13042" y="3314"/>
                        <a:pt x="13452" y="3314"/>
                      </a:cubicBezTo>
                      <a:cubicBezTo>
                        <a:pt x="13595" y="3314"/>
                        <a:pt x="13738" y="3317"/>
                        <a:pt x="13883" y="3324"/>
                      </a:cubicBezTo>
                      <a:cubicBezTo>
                        <a:pt x="14454" y="3335"/>
                        <a:pt x="15026" y="3407"/>
                        <a:pt x="15574" y="3514"/>
                      </a:cubicBezTo>
                      <a:cubicBezTo>
                        <a:pt x="16050" y="3597"/>
                        <a:pt x="16490" y="3716"/>
                        <a:pt x="16919" y="3859"/>
                      </a:cubicBezTo>
                      <a:lnTo>
                        <a:pt x="16919" y="502"/>
                      </a:lnTo>
                      <a:cubicBezTo>
                        <a:pt x="16431" y="359"/>
                        <a:pt x="15943" y="240"/>
                        <a:pt x="15455" y="156"/>
                      </a:cubicBezTo>
                      <a:cubicBezTo>
                        <a:pt x="14866" y="58"/>
                        <a:pt x="14277" y="0"/>
                        <a:pt x="136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-272370" y="1980241"/>
                  <a:ext cx="196166" cy="35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9300" extrusionOk="0">
                      <a:moveTo>
                        <a:pt x="0" y="1"/>
                      </a:moveTo>
                      <a:lnTo>
                        <a:pt x="0" y="4120"/>
                      </a:lnTo>
                      <a:cubicBezTo>
                        <a:pt x="179" y="4263"/>
                        <a:pt x="345" y="4442"/>
                        <a:pt x="488" y="4621"/>
                      </a:cubicBezTo>
                      <a:cubicBezTo>
                        <a:pt x="905" y="5133"/>
                        <a:pt x="1262" y="5728"/>
                        <a:pt x="1548" y="6383"/>
                      </a:cubicBezTo>
                      <a:cubicBezTo>
                        <a:pt x="1834" y="7037"/>
                        <a:pt x="2036" y="7740"/>
                        <a:pt x="2143" y="8442"/>
                      </a:cubicBezTo>
                      <a:cubicBezTo>
                        <a:pt x="2203" y="8847"/>
                        <a:pt x="2548" y="9157"/>
                        <a:pt x="2941" y="9193"/>
                      </a:cubicBezTo>
                      <a:lnTo>
                        <a:pt x="4465" y="9300"/>
                      </a:lnTo>
                      <a:cubicBezTo>
                        <a:pt x="4472" y="9300"/>
                        <a:pt x="4478" y="9300"/>
                        <a:pt x="4485" y="9300"/>
                      </a:cubicBezTo>
                      <a:cubicBezTo>
                        <a:pt x="4903" y="9300"/>
                        <a:pt x="5202" y="8935"/>
                        <a:pt x="5144" y="8478"/>
                      </a:cubicBezTo>
                      <a:cubicBezTo>
                        <a:pt x="5084" y="8061"/>
                        <a:pt x="5001" y="7657"/>
                        <a:pt x="4882" y="7240"/>
                      </a:cubicBezTo>
                      <a:cubicBezTo>
                        <a:pt x="4763" y="6823"/>
                        <a:pt x="4644" y="6406"/>
                        <a:pt x="4489" y="6014"/>
                      </a:cubicBezTo>
                      <a:cubicBezTo>
                        <a:pt x="4358" y="5597"/>
                        <a:pt x="4215" y="5192"/>
                        <a:pt x="4048" y="4799"/>
                      </a:cubicBezTo>
                      <a:cubicBezTo>
                        <a:pt x="3893" y="4406"/>
                        <a:pt x="3739" y="4013"/>
                        <a:pt x="3560" y="3656"/>
                      </a:cubicBezTo>
                      <a:cubicBezTo>
                        <a:pt x="3381" y="3287"/>
                        <a:pt x="3203" y="2930"/>
                        <a:pt x="3000" y="2596"/>
                      </a:cubicBezTo>
                      <a:cubicBezTo>
                        <a:pt x="2810" y="2275"/>
                        <a:pt x="2608" y="1954"/>
                        <a:pt x="2369" y="1680"/>
                      </a:cubicBezTo>
                      <a:cubicBezTo>
                        <a:pt x="2131" y="1394"/>
                        <a:pt x="1893" y="1132"/>
                        <a:pt x="1607" y="906"/>
                      </a:cubicBezTo>
                      <a:cubicBezTo>
                        <a:pt x="1322" y="680"/>
                        <a:pt x="1024" y="477"/>
                        <a:pt x="679" y="299"/>
                      </a:cubicBezTo>
                      <a:cubicBezTo>
                        <a:pt x="476" y="191"/>
                        <a:pt x="250" y="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4102713" y="1960220"/>
                  <a:ext cx="457444" cy="35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3" h="9308" extrusionOk="0">
                      <a:moveTo>
                        <a:pt x="8717" y="1"/>
                      </a:moveTo>
                      <a:cubicBezTo>
                        <a:pt x="8142" y="1"/>
                        <a:pt x="7604" y="41"/>
                        <a:pt x="7097" y="127"/>
                      </a:cubicBezTo>
                      <a:cubicBezTo>
                        <a:pt x="6477" y="234"/>
                        <a:pt x="5894" y="389"/>
                        <a:pt x="5346" y="603"/>
                      </a:cubicBezTo>
                      <a:cubicBezTo>
                        <a:pt x="4811" y="806"/>
                        <a:pt x="4287" y="1080"/>
                        <a:pt x="3822" y="1377"/>
                      </a:cubicBezTo>
                      <a:cubicBezTo>
                        <a:pt x="3346" y="1675"/>
                        <a:pt x="2917" y="2032"/>
                        <a:pt x="2513" y="2401"/>
                      </a:cubicBezTo>
                      <a:cubicBezTo>
                        <a:pt x="2132" y="2782"/>
                        <a:pt x="1774" y="3199"/>
                        <a:pt x="1465" y="3651"/>
                      </a:cubicBezTo>
                      <a:cubicBezTo>
                        <a:pt x="1143" y="4092"/>
                        <a:pt x="893" y="4592"/>
                        <a:pt x="691" y="5092"/>
                      </a:cubicBezTo>
                      <a:cubicBezTo>
                        <a:pt x="477" y="5604"/>
                        <a:pt x="334" y="6152"/>
                        <a:pt x="227" y="6699"/>
                      </a:cubicBezTo>
                      <a:cubicBezTo>
                        <a:pt x="119" y="7247"/>
                        <a:pt x="60" y="7830"/>
                        <a:pt x="36" y="8414"/>
                      </a:cubicBezTo>
                      <a:cubicBezTo>
                        <a:pt x="1" y="8895"/>
                        <a:pt x="359" y="9307"/>
                        <a:pt x="814" y="9307"/>
                      </a:cubicBezTo>
                      <a:cubicBezTo>
                        <a:pt x="821" y="9307"/>
                        <a:pt x="827" y="9307"/>
                        <a:pt x="834" y="9307"/>
                      </a:cubicBezTo>
                      <a:lnTo>
                        <a:pt x="2310" y="9307"/>
                      </a:lnTo>
                      <a:cubicBezTo>
                        <a:pt x="2679" y="9307"/>
                        <a:pt x="2989" y="9009"/>
                        <a:pt x="3025" y="8592"/>
                      </a:cubicBezTo>
                      <a:cubicBezTo>
                        <a:pt x="3096" y="7878"/>
                        <a:pt x="3275" y="7176"/>
                        <a:pt x="3572" y="6568"/>
                      </a:cubicBezTo>
                      <a:cubicBezTo>
                        <a:pt x="3858" y="5937"/>
                        <a:pt x="4263" y="5390"/>
                        <a:pt x="4751" y="4925"/>
                      </a:cubicBezTo>
                      <a:cubicBezTo>
                        <a:pt x="5239" y="4473"/>
                        <a:pt x="5834" y="4116"/>
                        <a:pt x="6489" y="3878"/>
                      </a:cubicBezTo>
                      <a:cubicBezTo>
                        <a:pt x="6823" y="3759"/>
                        <a:pt x="7180" y="3663"/>
                        <a:pt x="7561" y="3604"/>
                      </a:cubicBezTo>
                      <a:cubicBezTo>
                        <a:pt x="7888" y="3554"/>
                        <a:pt x="8232" y="3529"/>
                        <a:pt x="8593" y="3529"/>
                      </a:cubicBezTo>
                      <a:cubicBezTo>
                        <a:pt x="8665" y="3529"/>
                        <a:pt x="8738" y="3530"/>
                        <a:pt x="8811" y="3532"/>
                      </a:cubicBezTo>
                      <a:cubicBezTo>
                        <a:pt x="9263" y="3532"/>
                        <a:pt x="9668" y="3580"/>
                        <a:pt x="10061" y="3651"/>
                      </a:cubicBezTo>
                      <a:cubicBezTo>
                        <a:pt x="10454" y="3723"/>
                        <a:pt x="10787" y="3830"/>
                        <a:pt x="11109" y="3961"/>
                      </a:cubicBezTo>
                      <a:cubicBezTo>
                        <a:pt x="11419" y="4092"/>
                        <a:pt x="11680" y="4259"/>
                        <a:pt x="11942" y="4473"/>
                      </a:cubicBezTo>
                      <a:cubicBezTo>
                        <a:pt x="12014" y="4532"/>
                        <a:pt x="12073" y="4592"/>
                        <a:pt x="12133" y="4651"/>
                      </a:cubicBezTo>
                      <a:lnTo>
                        <a:pt x="12133" y="520"/>
                      </a:lnTo>
                      <a:cubicBezTo>
                        <a:pt x="12097" y="496"/>
                        <a:pt x="12085" y="496"/>
                        <a:pt x="12061" y="484"/>
                      </a:cubicBezTo>
                      <a:cubicBezTo>
                        <a:pt x="11788" y="389"/>
                        <a:pt x="11490" y="306"/>
                        <a:pt x="11180" y="246"/>
                      </a:cubicBezTo>
                      <a:cubicBezTo>
                        <a:pt x="10871" y="175"/>
                        <a:pt x="10537" y="127"/>
                        <a:pt x="10192" y="79"/>
                      </a:cubicBezTo>
                      <a:cubicBezTo>
                        <a:pt x="9859" y="32"/>
                        <a:pt x="9502" y="20"/>
                        <a:pt x="9144" y="8"/>
                      </a:cubicBezTo>
                      <a:cubicBezTo>
                        <a:pt x="9000" y="3"/>
                        <a:pt x="8857" y="1"/>
                        <a:pt x="87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1694302" y="986631"/>
                  <a:ext cx="412126" cy="67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7865" extrusionOk="0">
                      <a:moveTo>
                        <a:pt x="5328" y="0"/>
                      </a:moveTo>
                      <a:cubicBezTo>
                        <a:pt x="4902" y="0"/>
                        <a:pt x="4493" y="103"/>
                        <a:pt x="4108" y="315"/>
                      </a:cubicBezTo>
                      <a:cubicBezTo>
                        <a:pt x="3632" y="577"/>
                        <a:pt x="3167" y="1017"/>
                        <a:pt x="2727" y="1660"/>
                      </a:cubicBezTo>
                      <a:cubicBezTo>
                        <a:pt x="2429" y="2077"/>
                        <a:pt x="2132" y="2601"/>
                        <a:pt x="1846" y="3196"/>
                      </a:cubicBezTo>
                      <a:cubicBezTo>
                        <a:pt x="1560" y="3804"/>
                        <a:pt x="1286" y="4470"/>
                        <a:pt x="1024" y="5232"/>
                      </a:cubicBezTo>
                      <a:cubicBezTo>
                        <a:pt x="893" y="5613"/>
                        <a:pt x="774" y="6006"/>
                        <a:pt x="655" y="6423"/>
                      </a:cubicBezTo>
                      <a:cubicBezTo>
                        <a:pt x="536" y="6828"/>
                        <a:pt x="429" y="7256"/>
                        <a:pt x="346" y="7697"/>
                      </a:cubicBezTo>
                      <a:cubicBezTo>
                        <a:pt x="227" y="8268"/>
                        <a:pt x="155" y="8828"/>
                        <a:pt x="96" y="9399"/>
                      </a:cubicBezTo>
                      <a:cubicBezTo>
                        <a:pt x="36" y="9959"/>
                        <a:pt x="0" y="10531"/>
                        <a:pt x="0" y="11078"/>
                      </a:cubicBezTo>
                      <a:cubicBezTo>
                        <a:pt x="0" y="11626"/>
                        <a:pt x="12" y="12186"/>
                        <a:pt x="36" y="12697"/>
                      </a:cubicBezTo>
                      <a:cubicBezTo>
                        <a:pt x="48" y="13221"/>
                        <a:pt x="72" y="13745"/>
                        <a:pt x="108" y="14233"/>
                      </a:cubicBezTo>
                      <a:cubicBezTo>
                        <a:pt x="131" y="14722"/>
                        <a:pt x="167" y="15198"/>
                        <a:pt x="179" y="15662"/>
                      </a:cubicBezTo>
                      <a:cubicBezTo>
                        <a:pt x="191" y="16126"/>
                        <a:pt x="227" y="16555"/>
                        <a:pt x="239" y="16960"/>
                      </a:cubicBezTo>
                      <a:cubicBezTo>
                        <a:pt x="262" y="17436"/>
                        <a:pt x="679" y="17841"/>
                        <a:pt x="1179" y="17841"/>
                      </a:cubicBezTo>
                      <a:lnTo>
                        <a:pt x="2191" y="17841"/>
                      </a:lnTo>
                      <a:cubicBezTo>
                        <a:pt x="2644" y="17841"/>
                        <a:pt x="3036" y="17460"/>
                        <a:pt x="3036" y="17008"/>
                      </a:cubicBezTo>
                      <a:cubicBezTo>
                        <a:pt x="3036" y="16353"/>
                        <a:pt x="3036" y="15662"/>
                        <a:pt x="3048" y="14960"/>
                      </a:cubicBezTo>
                      <a:cubicBezTo>
                        <a:pt x="3048" y="14281"/>
                        <a:pt x="3048" y="13579"/>
                        <a:pt x="3072" y="12876"/>
                      </a:cubicBezTo>
                      <a:cubicBezTo>
                        <a:pt x="3084" y="12186"/>
                        <a:pt x="3108" y="11495"/>
                        <a:pt x="3191" y="10816"/>
                      </a:cubicBezTo>
                      <a:cubicBezTo>
                        <a:pt x="3263" y="10126"/>
                        <a:pt x="3346" y="9459"/>
                        <a:pt x="3465" y="8816"/>
                      </a:cubicBezTo>
                      <a:cubicBezTo>
                        <a:pt x="3584" y="8161"/>
                        <a:pt x="3739" y="7554"/>
                        <a:pt x="3906" y="6971"/>
                      </a:cubicBezTo>
                      <a:cubicBezTo>
                        <a:pt x="4060" y="6387"/>
                        <a:pt x="4239" y="5851"/>
                        <a:pt x="4418" y="5363"/>
                      </a:cubicBezTo>
                      <a:cubicBezTo>
                        <a:pt x="4799" y="4399"/>
                        <a:pt x="5180" y="3637"/>
                        <a:pt x="5525" y="3256"/>
                      </a:cubicBezTo>
                      <a:cubicBezTo>
                        <a:pt x="5834" y="3696"/>
                        <a:pt x="6132" y="4482"/>
                        <a:pt x="6442" y="5470"/>
                      </a:cubicBezTo>
                      <a:cubicBezTo>
                        <a:pt x="6596" y="5959"/>
                        <a:pt x="6739" y="6494"/>
                        <a:pt x="6906" y="7066"/>
                      </a:cubicBezTo>
                      <a:cubicBezTo>
                        <a:pt x="7025" y="7542"/>
                        <a:pt x="7156" y="8030"/>
                        <a:pt x="7263" y="8554"/>
                      </a:cubicBezTo>
                      <a:cubicBezTo>
                        <a:pt x="7382" y="9066"/>
                        <a:pt x="7489" y="9602"/>
                        <a:pt x="7561" y="10161"/>
                      </a:cubicBezTo>
                      <a:cubicBezTo>
                        <a:pt x="7644" y="10709"/>
                        <a:pt x="7704" y="11269"/>
                        <a:pt x="7751" y="11852"/>
                      </a:cubicBezTo>
                      <a:cubicBezTo>
                        <a:pt x="7799" y="12436"/>
                        <a:pt x="7823" y="13019"/>
                        <a:pt x="7847" y="13590"/>
                      </a:cubicBezTo>
                      <a:cubicBezTo>
                        <a:pt x="7859" y="14174"/>
                        <a:pt x="7870" y="14757"/>
                        <a:pt x="7870" y="15341"/>
                      </a:cubicBezTo>
                      <a:cubicBezTo>
                        <a:pt x="7870" y="15900"/>
                        <a:pt x="7859" y="16484"/>
                        <a:pt x="7847" y="17031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2" y="17865"/>
                      </a:lnTo>
                      <a:cubicBezTo>
                        <a:pt x="10275" y="17865"/>
                        <a:pt x="10716" y="17460"/>
                        <a:pt x="10752" y="16972"/>
                      </a:cubicBezTo>
                      <a:cubicBezTo>
                        <a:pt x="10776" y="16567"/>
                        <a:pt x="10811" y="16138"/>
                        <a:pt x="10835" y="15674"/>
                      </a:cubicBezTo>
                      <a:cubicBezTo>
                        <a:pt x="10871" y="15222"/>
                        <a:pt x="10883" y="14745"/>
                        <a:pt x="10895" y="14233"/>
                      </a:cubicBezTo>
                      <a:cubicBezTo>
                        <a:pt x="10907" y="13733"/>
                        <a:pt x="10930" y="13209"/>
                        <a:pt x="10907" y="12686"/>
                      </a:cubicBezTo>
                      <a:cubicBezTo>
                        <a:pt x="10895" y="12150"/>
                        <a:pt x="10883" y="11614"/>
                        <a:pt x="10835" y="11078"/>
                      </a:cubicBezTo>
                      <a:cubicBezTo>
                        <a:pt x="10787" y="10542"/>
                        <a:pt x="10728" y="9995"/>
                        <a:pt x="10668" y="9447"/>
                      </a:cubicBezTo>
                      <a:cubicBezTo>
                        <a:pt x="10597" y="8887"/>
                        <a:pt x="10526" y="8340"/>
                        <a:pt x="10430" y="7792"/>
                      </a:cubicBezTo>
                      <a:cubicBezTo>
                        <a:pt x="10359" y="7363"/>
                        <a:pt x="10287" y="6947"/>
                        <a:pt x="10192" y="6542"/>
                      </a:cubicBezTo>
                      <a:cubicBezTo>
                        <a:pt x="10109" y="6137"/>
                        <a:pt x="10002" y="5768"/>
                        <a:pt x="9894" y="5411"/>
                      </a:cubicBezTo>
                      <a:cubicBezTo>
                        <a:pt x="9680" y="4696"/>
                        <a:pt x="9442" y="4065"/>
                        <a:pt x="9204" y="3506"/>
                      </a:cubicBezTo>
                      <a:cubicBezTo>
                        <a:pt x="8966" y="2934"/>
                        <a:pt x="8704" y="2446"/>
                        <a:pt x="8442" y="2018"/>
                      </a:cubicBezTo>
                      <a:cubicBezTo>
                        <a:pt x="8168" y="1601"/>
                        <a:pt x="7894" y="1244"/>
                        <a:pt x="7597" y="958"/>
                      </a:cubicBezTo>
                      <a:cubicBezTo>
                        <a:pt x="7001" y="398"/>
                        <a:pt x="6358" y="101"/>
                        <a:pt x="5632" y="17"/>
                      </a:cubicBezTo>
                      <a:cubicBezTo>
                        <a:pt x="5530" y="6"/>
                        <a:pt x="5428" y="0"/>
                        <a:pt x="5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2886197" y="3401072"/>
                  <a:ext cx="1321096" cy="123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40" h="32683" extrusionOk="0">
                      <a:moveTo>
                        <a:pt x="18133" y="0"/>
                      </a:moveTo>
                      <a:cubicBezTo>
                        <a:pt x="17740" y="0"/>
                        <a:pt x="17359" y="12"/>
                        <a:pt x="16954" y="36"/>
                      </a:cubicBezTo>
                      <a:cubicBezTo>
                        <a:pt x="16466" y="72"/>
                        <a:pt x="15966" y="119"/>
                        <a:pt x="15490" y="191"/>
                      </a:cubicBezTo>
                      <a:cubicBezTo>
                        <a:pt x="15001" y="250"/>
                        <a:pt x="14537" y="333"/>
                        <a:pt x="14061" y="453"/>
                      </a:cubicBezTo>
                      <a:cubicBezTo>
                        <a:pt x="13608" y="572"/>
                        <a:pt x="13132" y="714"/>
                        <a:pt x="12668" y="869"/>
                      </a:cubicBezTo>
                      <a:cubicBezTo>
                        <a:pt x="12191" y="1036"/>
                        <a:pt x="11727" y="1215"/>
                        <a:pt x="11263" y="1441"/>
                      </a:cubicBezTo>
                      <a:cubicBezTo>
                        <a:pt x="10787" y="1667"/>
                        <a:pt x="10346" y="1917"/>
                        <a:pt x="9882" y="2215"/>
                      </a:cubicBezTo>
                      <a:cubicBezTo>
                        <a:pt x="9417" y="2512"/>
                        <a:pt x="8977" y="2834"/>
                        <a:pt x="8548" y="3215"/>
                      </a:cubicBezTo>
                      <a:cubicBezTo>
                        <a:pt x="8108" y="3572"/>
                        <a:pt x="7691" y="3953"/>
                        <a:pt x="7274" y="4370"/>
                      </a:cubicBezTo>
                      <a:cubicBezTo>
                        <a:pt x="6857" y="4786"/>
                        <a:pt x="6441" y="5239"/>
                        <a:pt x="6024" y="5691"/>
                      </a:cubicBezTo>
                      <a:cubicBezTo>
                        <a:pt x="5607" y="6168"/>
                        <a:pt x="5191" y="6680"/>
                        <a:pt x="4822" y="7227"/>
                      </a:cubicBezTo>
                      <a:cubicBezTo>
                        <a:pt x="4452" y="7775"/>
                        <a:pt x="4107" y="8370"/>
                        <a:pt x="3798" y="9001"/>
                      </a:cubicBezTo>
                      <a:cubicBezTo>
                        <a:pt x="3452" y="9680"/>
                        <a:pt x="3155" y="10418"/>
                        <a:pt x="2869" y="11156"/>
                      </a:cubicBezTo>
                      <a:cubicBezTo>
                        <a:pt x="2738" y="11525"/>
                        <a:pt x="2607" y="11918"/>
                        <a:pt x="2488" y="12299"/>
                      </a:cubicBezTo>
                      <a:cubicBezTo>
                        <a:pt x="2369" y="12692"/>
                        <a:pt x="2250" y="13097"/>
                        <a:pt x="2143" y="13490"/>
                      </a:cubicBezTo>
                      <a:cubicBezTo>
                        <a:pt x="2035" y="13895"/>
                        <a:pt x="1952" y="14300"/>
                        <a:pt x="1857" y="14716"/>
                      </a:cubicBezTo>
                      <a:lnTo>
                        <a:pt x="1643" y="15966"/>
                      </a:lnTo>
                      <a:cubicBezTo>
                        <a:pt x="1559" y="16407"/>
                        <a:pt x="1488" y="16859"/>
                        <a:pt x="1428" y="17300"/>
                      </a:cubicBezTo>
                      <a:cubicBezTo>
                        <a:pt x="1369" y="17693"/>
                        <a:pt x="1309" y="18109"/>
                        <a:pt x="1238" y="18514"/>
                      </a:cubicBezTo>
                      <a:cubicBezTo>
                        <a:pt x="1166" y="18907"/>
                        <a:pt x="1071" y="19324"/>
                        <a:pt x="1000" y="19764"/>
                      </a:cubicBezTo>
                      <a:cubicBezTo>
                        <a:pt x="904" y="20193"/>
                        <a:pt x="833" y="20622"/>
                        <a:pt x="761" y="21074"/>
                      </a:cubicBezTo>
                      <a:cubicBezTo>
                        <a:pt x="690" y="21515"/>
                        <a:pt x="607" y="21979"/>
                        <a:pt x="535" y="22443"/>
                      </a:cubicBezTo>
                      <a:cubicBezTo>
                        <a:pt x="476" y="22896"/>
                        <a:pt x="404" y="23372"/>
                        <a:pt x="357" y="23848"/>
                      </a:cubicBezTo>
                      <a:cubicBezTo>
                        <a:pt x="345" y="24146"/>
                        <a:pt x="309" y="24467"/>
                        <a:pt x="297" y="24765"/>
                      </a:cubicBezTo>
                      <a:cubicBezTo>
                        <a:pt x="285" y="25063"/>
                        <a:pt x="273" y="25372"/>
                        <a:pt x="273" y="25670"/>
                      </a:cubicBezTo>
                      <a:cubicBezTo>
                        <a:pt x="273" y="25968"/>
                        <a:pt x="250" y="26277"/>
                        <a:pt x="250" y="26575"/>
                      </a:cubicBezTo>
                      <a:cubicBezTo>
                        <a:pt x="250" y="26872"/>
                        <a:pt x="238" y="27182"/>
                        <a:pt x="238" y="27480"/>
                      </a:cubicBezTo>
                      <a:cubicBezTo>
                        <a:pt x="238" y="27777"/>
                        <a:pt x="226" y="28075"/>
                        <a:pt x="226" y="28373"/>
                      </a:cubicBezTo>
                      <a:cubicBezTo>
                        <a:pt x="214" y="28670"/>
                        <a:pt x="214" y="28968"/>
                        <a:pt x="190" y="29266"/>
                      </a:cubicBezTo>
                      <a:cubicBezTo>
                        <a:pt x="178" y="29706"/>
                        <a:pt x="166" y="30147"/>
                        <a:pt x="130" y="30575"/>
                      </a:cubicBezTo>
                      <a:cubicBezTo>
                        <a:pt x="107" y="31016"/>
                        <a:pt x="71" y="31456"/>
                        <a:pt x="47" y="31885"/>
                      </a:cubicBezTo>
                      <a:cubicBezTo>
                        <a:pt x="0" y="32330"/>
                        <a:pt x="322" y="32683"/>
                        <a:pt x="729" y="32683"/>
                      </a:cubicBezTo>
                      <a:cubicBezTo>
                        <a:pt x="736" y="32683"/>
                        <a:pt x="743" y="32683"/>
                        <a:pt x="750" y="32683"/>
                      </a:cubicBezTo>
                      <a:lnTo>
                        <a:pt x="1619" y="32647"/>
                      </a:lnTo>
                      <a:cubicBezTo>
                        <a:pt x="2024" y="32623"/>
                        <a:pt x="2357" y="32242"/>
                        <a:pt x="2357" y="31802"/>
                      </a:cubicBezTo>
                      <a:lnTo>
                        <a:pt x="2357" y="30897"/>
                      </a:lnTo>
                      <a:cubicBezTo>
                        <a:pt x="2369" y="30599"/>
                        <a:pt x="2369" y="30278"/>
                        <a:pt x="2381" y="29980"/>
                      </a:cubicBezTo>
                      <a:cubicBezTo>
                        <a:pt x="2393" y="29682"/>
                        <a:pt x="2416" y="29373"/>
                        <a:pt x="2428" y="29075"/>
                      </a:cubicBezTo>
                      <a:cubicBezTo>
                        <a:pt x="2452" y="28766"/>
                        <a:pt x="2476" y="28468"/>
                        <a:pt x="2488" y="28158"/>
                      </a:cubicBezTo>
                      <a:cubicBezTo>
                        <a:pt x="2500" y="27837"/>
                        <a:pt x="2512" y="27539"/>
                        <a:pt x="2536" y="27230"/>
                      </a:cubicBezTo>
                      <a:cubicBezTo>
                        <a:pt x="2547" y="26932"/>
                        <a:pt x="2559" y="26622"/>
                        <a:pt x="2571" y="26313"/>
                      </a:cubicBezTo>
                      <a:cubicBezTo>
                        <a:pt x="2595" y="26015"/>
                        <a:pt x="2607" y="25694"/>
                        <a:pt x="2619" y="25384"/>
                      </a:cubicBezTo>
                      <a:cubicBezTo>
                        <a:pt x="2655" y="25087"/>
                        <a:pt x="2666" y="24777"/>
                        <a:pt x="2690" y="24467"/>
                      </a:cubicBezTo>
                      <a:cubicBezTo>
                        <a:pt x="2726" y="24146"/>
                        <a:pt x="2750" y="23848"/>
                        <a:pt x="2797" y="23539"/>
                      </a:cubicBezTo>
                      <a:cubicBezTo>
                        <a:pt x="2845" y="23241"/>
                        <a:pt x="2893" y="22932"/>
                        <a:pt x="2928" y="22634"/>
                      </a:cubicBezTo>
                      <a:cubicBezTo>
                        <a:pt x="2976" y="22336"/>
                        <a:pt x="3036" y="22039"/>
                        <a:pt x="3095" y="21741"/>
                      </a:cubicBezTo>
                      <a:cubicBezTo>
                        <a:pt x="3155" y="21443"/>
                        <a:pt x="3214" y="21146"/>
                        <a:pt x="3286" y="20860"/>
                      </a:cubicBezTo>
                      <a:lnTo>
                        <a:pt x="3512" y="20014"/>
                      </a:lnTo>
                      <a:cubicBezTo>
                        <a:pt x="3631" y="19562"/>
                        <a:pt x="3738" y="19122"/>
                        <a:pt x="3845" y="18693"/>
                      </a:cubicBezTo>
                      <a:cubicBezTo>
                        <a:pt x="3940" y="18252"/>
                        <a:pt x="4036" y="17824"/>
                        <a:pt x="4119" y="17407"/>
                      </a:cubicBezTo>
                      <a:cubicBezTo>
                        <a:pt x="4214" y="16978"/>
                        <a:pt x="4286" y="16574"/>
                        <a:pt x="4381" y="16157"/>
                      </a:cubicBezTo>
                      <a:cubicBezTo>
                        <a:pt x="4464" y="15740"/>
                        <a:pt x="4560" y="15335"/>
                        <a:pt x="4643" y="14942"/>
                      </a:cubicBezTo>
                      <a:cubicBezTo>
                        <a:pt x="4738" y="14538"/>
                        <a:pt x="4833" y="14145"/>
                        <a:pt x="4941" y="13764"/>
                      </a:cubicBezTo>
                      <a:cubicBezTo>
                        <a:pt x="5048" y="13371"/>
                        <a:pt x="5167" y="13002"/>
                        <a:pt x="5286" y="12633"/>
                      </a:cubicBezTo>
                      <a:cubicBezTo>
                        <a:pt x="5536" y="11906"/>
                        <a:pt x="5810" y="11192"/>
                        <a:pt x="6119" y="10513"/>
                      </a:cubicBezTo>
                      <a:cubicBezTo>
                        <a:pt x="6429" y="9847"/>
                        <a:pt x="6786" y="9192"/>
                        <a:pt x="7155" y="8596"/>
                      </a:cubicBezTo>
                      <a:cubicBezTo>
                        <a:pt x="7560" y="8013"/>
                        <a:pt x="7965" y="7477"/>
                        <a:pt x="8393" y="6989"/>
                      </a:cubicBezTo>
                      <a:cubicBezTo>
                        <a:pt x="8822" y="6501"/>
                        <a:pt x="9239" y="6048"/>
                        <a:pt x="9679" y="5632"/>
                      </a:cubicBezTo>
                      <a:cubicBezTo>
                        <a:pt x="10108" y="5215"/>
                        <a:pt x="10537" y="4834"/>
                        <a:pt x="10989" y="4489"/>
                      </a:cubicBezTo>
                      <a:cubicBezTo>
                        <a:pt x="11429" y="4167"/>
                        <a:pt x="11894" y="3870"/>
                        <a:pt x="12370" y="3608"/>
                      </a:cubicBezTo>
                      <a:cubicBezTo>
                        <a:pt x="12846" y="3358"/>
                        <a:pt x="13323" y="3155"/>
                        <a:pt x="13799" y="2977"/>
                      </a:cubicBezTo>
                      <a:cubicBezTo>
                        <a:pt x="14287" y="2798"/>
                        <a:pt x="14763" y="2643"/>
                        <a:pt x="15251" y="2536"/>
                      </a:cubicBezTo>
                      <a:cubicBezTo>
                        <a:pt x="15740" y="2441"/>
                        <a:pt x="16240" y="2346"/>
                        <a:pt x="16728" y="2298"/>
                      </a:cubicBezTo>
                      <a:cubicBezTo>
                        <a:pt x="17070" y="2261"/>
                        <a:pt x="17408" y="2242"/>
                        <a:pt x="17741" y="2242"/>
                      </a:cubicBezTo>
                      <a:cubicBezTo>
                        <a:pt x="17941" y="2242"/>
                        <a:pt x="18139" y="2249"/>
                        <a:pt x="18335" y="2262"/>
                      </a:cubicBezTo>
                      <a:cubicBezTo>
                        <a:pt x="18859" y="2286"/>
                        <a:pt x="19359" y="2358"/>
                        <a:pt x="19871" y="2477"/>
                      </a:cubicBezTo>
                      <a:cubicBezTo>
                        <a:pt x="20359" y="2596"/>
                        <a:pt x="20859" y="2774"/>
                        <a:pt x="21359" y="3012"/>
                      </a:cubicBezTo>
                      <a:cubicBezTo>
                        <a:pt x="21847" y="3251"/>
                        <a:pt x="22336" y="3548"/>
                        <a:pt x="22812" y="3905"/>
                      </a:cubicBezTo>
                      <a:cubicBezTo>
                        <a:pt x="23300" y="4263"/>
                        <a:pt x="23776" y="4715"/>
                        <a:pt x="24253" y="5215"/>
                      </a:cubicBezTo>
                      <a:cubicBezTo>
                        <a:pt x="24753" y="5751"/>
                        <a:pt x="25229" y="6322"/>
                        <a:pt x="25717" y="6930"/>
                      </a:cubicBezTo>
                      <a:cubicBezTo>
                        <a:pt x="25955" y="7227"/>
                        <a:pt x="26205" y="7537"/>
                        <a:pt x="26443" y="7870"/>
                      </a:cubicBezTo>
                      <a:cubicBezTo>
                        <a:pt x="26693" y="8192"/>
                        <a:pt x="26931" y="8537"/>
                        <a:pt x="27170" y="8882"/>
                      </a:cubicBezTo>
                      <a:cubicBezTo>
                        <a:pt x="27408" y="9227"/>
                        <a:pt x="27646" y="9597"/>
                        <a:pt x="27872" y="9966"/>
                      </a:cubicBezTo>
                      <a:cubicBezTo>
                        <a:pt x="28110" y="10359"/>
                        <a:pt x="28336" y="10740"/>
                        <a:pt x="28539" y="11144"/>
                      </a:cubicBezTo>
                      <a:cubicBezTo>
                        <a:pt x="28765" y="11549"/>
                        <a:pt x="28979" y="11966"/>
                        <a:pt x="29170" y="12395"/>
                      </a:cubicBezTo>
                      <a:cubicBezTo>
                        <a:pt x="29360" y="12811"/>
                        <a:pt x="29551" y="13252"/>
                        <a:pt x="29717" y="13716"/>
                      </a:cubicBezTo>
                      <a:cubicBezTo>
                        <a:pt x="29884" y="14169"/>
                        <a:pt x="30051" y="14645"/>
                        <a:pt x="30182" y="15121"/>
                      </a:cubicBezTo>
                      <a:cubicBezTo>
                        <a:pt x="30313" y="15597"/>
                        <a:pt x="30432" y="16085"/>
                        <a:pt x="30551" y="16609"/>
                      </a:cubicBezTo>
                      <a:cubicBezTo>
                        <a:pt x="30658" y="17086"/>
                        <a:pt x="30741" y="17562"/>
                        <a:pt x="30837" y="18062"/>
                      </a:cubicBezTo>
                      <a:cubicBezTo>
                        <a:pt x="30920" y="18574"/>
                        <a:pt x="31003" y="19074"/>
                        <a:pt x="31087" y="19598"/>
                      </a:cubicBezTo>
                      <a:cubicBezTo>
                        <a:pt x="31170" y="20098"/>
                        <a:pt x="31253" y="20622"/>
                        <a:pt x="31349" y="21146"/>
                      </a:cubicBezTo>
                      <a:cubicBezTo>
                        <a:pt x="31432" y="21669"/>
                        <a:pt x="31539" y="22170"/>
                        <a:pt x="31622" y="22681"/>
                      </a:cubicBezTo>
                      <a:cubicBezTo>
                        <a:pt x="31718" y="23182"/>
                        <a:pt x="31813" y="23658"/>
                        <a:pt x="31908" y="24146"/>
                      </a:cubicBezTo>
                      <a:cubicBezTo>
                        <a:pt x="32003" y="24646"/>
                        <a:pt x="32075" y="25122"/>
                        <a:pt x="32146" y="25610"/>
                      </a:cubicBezTo>
                      <a:cubicBezTo>
                        <a:pt x="32218" y="26099"/>
                        <a:pt x="32277" y="26587"/>
                        <a:pt x="32325" y="27087"/>
                      </a:cubicBezTo>
                      <a:cubicBezTo>
                        <a:pt x="32373" y="27575"/>
                        <a:pt x="32420" y="28063"/>
                        <a:pt x="32432" y="28575"/>
                      </a:cubicBezTo>
                      <a:cubicBezTo>
                        <a:pt x="32444" y="29075"/>
                        <a:pt x="32456" y="29587"/>
                        <a:pt x="32456" y="30087"/>
                      </a:cubicBezTo>
                      <a:cubicBezTo>
                        <a:pt x="32456" y="30599"/>
                        <a:pt x="32456" y="31111"/>
                        <a:pt x="32444" y="31623"/>
                      </a:cubicBezTo>
                      <a:cubicBezTo>
                        <a:pt x="32432" y="32087"/>
                        <a:pt x="32777" y="32468"/>
                        <a:pt x="33230" y="32468"/>
                      </a:cubicBezTo>
                      <a:lnTo>
                        <a:pt x="34206" y="32468"/>
                      </a:lnTo>
                      <a:cubicBezTo>
                        <a:pt x="34659" y="32468"/>
                        <a:pt x="35040" y="32087"/>
                        <a:pt x="35040" y="31611"/>
                      </a:cubicBezTo>
                      <a:cubicBezTo>
                        <a:pt x="35040" y="31087"/>
                        <a:pt x="35040" y="30575"/>
                        <a:pt x="35016" y="30075"/>
                      </a:cubicBezTo>
                      <a:cubicBezTo>
                        <a:pt x="35004" y="29563"/>
                        <a:pt x="34992" y="29075"/>
                        <a:pt x="34956" y="28575"/>
                      </a:cubicBezTo>
                      <a:cubicBezTo>
                        <a:pt x="34932" y="28063"/>
                        <a:pt x="34885" y="27575"/>
                        <a:pt x="34837" y="27087"/>
                      </a:cubicBezTo>
                      <a:cubicBezTo>
                        <a:pt x="34801" y="26587"/>
                        <a:pt x="34742" y="26110"/>
                        <a:pt x="34682" y="25622"/>
                      </a:cubicBezTo>
                      <a:cubicBezTo>
                        <a:pt x="34623" y="25134"/>
                        <a:pt x="34563" y="24658"/>
                        <a:pt x="34480" y="24182"/>
                      </a:cubicBezTo>
                      <a:cubicBezTo>
                        <a:pt x="34420" y="23705"/>
                        <a:pt x="34337" y="23229"/>
                        <a:pt x="34266" y="22765"/>
                      </a:cubicBezTo>
                      <a:cubicBezTo>
                        <a:pt x="34170" y="22300"/>
                        <a:pt x="34099" y="21824"/>
                        <a:pt x="34004" y="21372"/>
                      </a:cubicBezTo>
                      <a:cubicBezTo>
                        <a:pt x="33932" y="20872"/>
                        <a:pt x="33849" y="20384"/>
                        <a:pt x="33754" y="19895"/>
                      </a:cubicBezTo>
                      <a:lnTo>
                        <a:pt x="33492" y="18419"/>
                      </a:lnTo>
                      <a:cubicBezTo>
                        <a:pt x="33408" y="17979"/>
                        <a:pt x="33313" y="17526"/>
                        <a:pt x="33218" y="17086"/>
                      </a:cubicBezTo>
                      <a:cubicBezTo>
                        <a:pt x="33111" y="16633"/>
                        <a:pt x="33016" y="16204"/>
                        <a:pt x="32908" y="15788"/>
                      </a:cubicBezTo>
                      <a:cubicBezTo>
                        <a:pt x="32801" y="15371"/>
                        <a:pt x="32682" y="14966"/>
                        <a:pt x="32563" y="14561"/>
                      </a:cubicBezTo>
                      <a:cubicBezTo>
                        <a:pt x="32444" y="14169"/>
                        <a:pt x="32313" y="13776"/>
                        <a:pt x="32182" y="13407"/>
                      </a:cubicBezTo>
                      <a:cubicBezTo>
                        <a:pt x="31908" y="12645"/>
                        <a:pt x="31611" y="11918"/>
                        <a:pt x="31289" y="11216"/>
                      </a:cubicBezTo>
                      <a:cubicBezTo>
                        <a:pt x="30956" y="10513"/>
                        <a:pt x="30610" y="9835"/>
                        <a:pt x="30241" y="9180"/>
                      </a:cubicBezTo>
                      <a:cubicBezTo>
                        <a:pt x="29872" y="8525"/>
                        <a:pt x="29479" y="7894"/>
                        <a:pt x="29063" y="7322"/>
                      </a:cubicBezTo>
                      <a:cubicBezTo>
                        <a:pt x="28646" y="6739"/>
                        <a:pt x="28229" y="6168"/>
                        <a:pt x="27801" y="5632"/>
                      </a:cubicBezTo>
                      <a:cubicBezTo>
                        <a:pt x="27372" y="5096"/>
                        <a:pt x="26955" y="4596"/>
                        <a:pt x="26527" y="4120"/>
                      </a:cubicBezTo>
                      <a:cubicBezTo>
                        <a:pt x="26027" y="3572"/>
                        <a:pt x="25538" y="3060"/>
                        <a:pt x="25050" y="2631"/>
                      </a:cubicBezTo>
                      <a:cubicBezTo>
                        <a:pt x="24562" y="2203"/>
                        <a:pt x="24062" y="1846"/>
                        <a:pt x="23562" y="1524"/>
                      </a:cubicBezTo>
                      <a:cubicBezTo>
                        <a:pt x="23217" y="1322"/>
                        <a:pt x="22871" y="1143"/>
                        <a:pt x="22538" y="976"/>
                      </a:cubicBezTo>
                      <a:cubicBezTo>
                        <a:pt x="22193" y="810"/>
                        <a:pt x="21836" y="667"/>
                        <a:pt x="21478" y="548"/>
                      </a:cubicBezTo>
                      <a:cubicBezTo>
                        <a:pt x="21121" y="429"/>
                        <a:pt x="20764" y="322"/>
                        <a:pt x="20395" y="238"/>
                      </a:cubicBezTo>
                      <a:cubicBezTo>
                        <a:pt x="20014" y="155"/>
                        <a:pt x="19645" y="95"/>
                        <a:pt x="19276" y="60"/>
                      </a:cubicBezTo>
                      <a:cubicBezTo>
                        <a:pt x="18907" y="12"/>
                        <a:pt x="18514" y="0"/>
                        <a:pt x="181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3023967" y="3564142"/>
                  <a:ext cx="1034293" cy="106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6" extrusionOk="0">
                      <a:moveTo>
                        <a:pt x="14283" y="0"/>
                      </a:moveTo>
                      <a:cubicBezTo>
                        <a:pt x="13827" y="0"/>
                        <a:pt x="13368" y="31"/>
                        <a:pt x="12895" y="104"/>
                      </a:cubicBezTo>
                      <a:cubicBezTo>
                        <a:pt x="12490" y="164"/>
                        <a:pt x="12121" y="235"/>
                        <a:pt x="11728" y="330"/>
                      </a:cubicBezTo>
                      <a:cubicBezTo>
                        <a:pt x="11359" y="414"/>
                        <a:pt x="10990" y="533"/>
                        <a:pt x="10621" y="664"/>
                      </a:cubicBezTo>
                      <a:cubicBezTo>
                        <a:pt x="10240" y="807"/>
                        <a:pt x="9883" y="950"/>
                        <a:pt x="9550" y="1128"/>
                      </a:cubicBezTo>
                      <a:cubicBezTo>
                        <a:pt x="9204" y="1307"/>
                        <a:pt x="8859" y="1521"/>
                        <a:pt x="8537" y="1735"/>
                      </a:cubicBezTo>
                      <a:cubicBezTo>
                        <a:pt x="8204" y="1962"/>
                        <a:pt x="7895" y="2235"/>
                        <a:pt x="7585" y="2497"/>
                      </a:cubicBezTo>
                      <a:cubicBezTo>
                        <a:pt x="7264" y="2783"/>
                        <a:pt x="6954" y="3081"/>
                        <a:pt x="6644" y="3390"/>
                      </a:cubicBezTo>
                      <a:cubicBezTo>
                        <a:pt x="6275" y="3783"/>
                        <a:pt x="5894" y="4200"/>
                        <a:pt x="5561" y="4652"/>
                      </a:cubicBezTo>
                      <a:cubicBezTo>
                        <a:pt x="5204" y="5117"/>
                        <a:pt x="4870" y="5629"/>
                        <a:pt x="4561" y="6176"/>
                      </a:cubicBezTo>
                      <a:cubicBezTo>
                        <a:pt x="4263" y="6724"/>
                        <a:pt x="3977" y="7296"/>
                        <a:pt x="3715" y="7903"/>
                      </a:cubicBezTo>
                      <a:cubicBezTo>
                        <a:pt x="3418" y="8605"/>
                        <a:pt x="3132" y="9320"/>
                        <a:pt x="2894" y="10070"/>
                      </a:cubicBezTo>
                      <a:cubicBezTo>
                        <a:pt x="2775" y="10451"/>
                        <a:pt x="2656" y="10832"/>
                        <a:pt x="2537" y="11237"/>
                      </a:cubicBezTo>
                      <a:cubicBezTo>
                        <a:pt x="2418" y="11641"/>
                        <a:pt x="2311" y="12034"/>
                        <a:pt x="2191" y="12451"/>
                      </a:cubicBezTo>
                      <a:cubicBezTo>
                        <a:pt x="2084" y="12868"/>
                        <a:pt x="1965" y="13284"/>
                        <a:pt x="1846" y="13701"/>
                      </a:cubicBezTo>
                      <a:cubicBezTo>
                        <a:pt x="1727" y="14118"/>
                        <a:pt x="1608" y="14535"/>
                        <a:pt x="1489" y="14975"/>
                      </a:cubicBezTo>
                      <a:cubicBezTo>
                        <a:pt x="1418" y="15237"/>
                        <a:pt x="1346" y="15487"/>
                        <a:pt x="1275" y="15761"/>
                      </a:cubicBezTo>
                      <a:lnTo>
                        <a:pt x="1048" y="16559"/>
                      </a:lnTo>
                      <a:cubicBezTo>
                        <a:pt x="977" y="16832"/>
                        <a:pt x="917" y="17118"/>
                        <a:pt x="858" y="17380"/>
                      </a:cubicBezTo>
                      <a:cubicBezTo>
                        <a:pt x="810" y="17666"/>
                        <a:pt x="751" y="17928"/>
                        <a:pt x="703" y="18214"/>
                      </a:cubicBezTo>
                      <a:cubicBezTo>
                        <a:pt x="656" y="18499"/>
                        <a:pt x="620" y="18785"/>
                        <a:pt x="584" y="19059"/>
                      </a:cubicBezTo>
                      <a:lnTo>
                        <a:pt x="501" y="19916"/>
                      </a:lnTo>
                      <a:cubicBezTo>
                        <a:pt x="465" y="20190"/>
                        <a:pt x="441" y="20476"/>
                        <a:pt x="417" y="20762"/>
                      </a:cubicBezTo>
                      <a:cubicBezTo>
                        <a:pt x="406" y="21047"/>
                        <a:pt x="382" y="21321"/>
                        <a:pt x="358" y="21607"/>
                      </a:cubicBezTo>
                      <a:cubicBezTo>
                        <a:pt x="346" y="21893"/>
                        <a:pt x="322" y="22178"/>
                        <a:pt x="298" y="22452"/>
                      </a:cubicBezTo>
                      <a:cubicBezTo>
                        <a:pt x="286" y="22738"/>
                        <a:pt x="275" y="23024"/>
                        <a:pt x="239" y="23309"/>
                      </a:cubicBezTo>
                      <a:cubicBezTo>
                        <a:pt x="215" y="23583"/>
                        <a:pt x="203" y="23857"/>
                        <a:pt x="167" y="24143"/>
                      </a:cubicBezTo>
                      <a:cubicBezTo>
                        <a:pt x="144" y="24417"/>
                        <a:pt x="120" y="24702"/>
                        <a:pt x="96" y="24976"/>
                      </a:cubicBezTo>
                      <a:cubicBezTo>
                        <a:pt x="60" y="25238"/>
                        <a:pt x="48" y="25524"/>
                        <a:pt x="36" y="25786"/>
                      </a:cubicBezTo>
                      <a:cubicBezTo>
                        <a:pt x="25" y="26072"/>
                        <a:pt x="1" y="26346"/>
                        <a:pt x="1" y="26607"/>
                      </a:cubicBezTo>
                      <a:lnTo>
                        <a:pt x="1" y="27417"/>
                      </a:lnTo>
                      <a:cubicBezTo>
                        <a:pt x="24" y="27862"/>
                        <a:pt x="347" y="28215"/>
                        <a:pt x="754" y="28215"/>
                      </a:cubicBezTo>
                      <a:cubicBezTo>
                        <a:pt x="761" y="28215"/>
                        <a:pt x="768" y="28215"/>
                        <a:pt x="775" y="28215"/>
                      </a:cubicBezTo>
                      <a:lnTo>
                        <a:pt x="1668" y="28191"/>
                      </a:lnTo>
                      <a:cubicBezTo>
                        <a:pt x="2120" y="28191"/>
                        <a:pt x="2430" y="27798"/>
                        <a:pt x="2406" y="27334"/>
                      </a:cubicBezTo>
                      <a:cubicBezTo>
                        <a:pt x="2370" y="27060"/>
                        <a:pt x="2370" y="26762"/>
                        <a:pt x="2370" y="26477"/>
                      </a:cubicBezTo>
                      <a:cubicBezTo>
                        <a:pt x="2370" y="26191"/>
                        <a:pt x="2370" y="25893"/>
                        <a:pt x="2382" y="25607"/>
                      </a:cubicBezTo>
                      <a:cubicBezTo>
                        <a:pt x="2406" y="25334"/>
                        <a:pt x="2418" y="25036"/>
                        <a:pt x="2430" y="24750"/>
                      </a:cubicBezTo>
                      <a:cubicBezTo>
                        <a:pt x="2441" y="24464"/>
                        <a:pt x="2465" y="24167"/>
                        <a:pt x="2489" y="23881"/>
                      </a:cubicBezTo>
                      <a:cubicBezTo>
                        <a:pt x="2501" y="23607"/>
                        <a:pt x="2537" y="23309"/>
                        <a:pt x="2549" y="23024"/>
                      </a:cubicBezTo>
                      <a:cubicBezTo>
                        <a:pt x="2561" y="22738"/>
                        <a:pt x="2584" y="22440"/>
                        <a:pt x="2596" y="22155"/>
                      </a:cubicBezTo>
                      <a:cubicBezTo>
                        <a:pt x="2608" y="21881"/>
                        <a:pt x="2608" y="21583"/>
                        <a:pt x="2620" y="21297"/>
                      </a:cubicBezTo>
                      <a:cubicBezTo>
                        <a:pt x="2644" y="21012"/>
                        <a:pt x="2656" y="20714"/>
                        <a:pt x="2668" y="20428"/>
                      </a:cubicBezTo>
                      <a:cubicBezTo>
                        <a:pt x="2703" y="20131"/>
                        <a:pt x="2715" y="19857"/>
                        <a:pt x="2739" y="19571"/>
                      </a:cubicBezTo>
                      <a:cubicBezTo>
                        <a:pt x="2775" y="19285"/>
                        <a:pt x="2799" y="18999"/>
                        <a:pt x="2846" y="18726"/>
                      </a:cubicBezTo>
                      <a:cubicBezTo>
                        <a:pt x="2894" y="18440"/>
                        <a:pt x="2942" y="18166"/>
                        <a:pt x="3001" y="17892"/>
                      </a:cubicBezTo>
                      <a:cubicBezTo>
                        <a:pt x="3061" y="17618"/>
                        <a:pt x="3120" y="17333"/>
                        <a:pt x="3180" y="17071"/>
                      </a:cubicBezTo>
                      <a:cubicBezTo>
                        <a:pt x="3251" y="16785"/>
                        <a:pt x="3323" y="16523"/>
                        <a:pt x="3394" y="16249"/>
                      </a:cubicBezTo>
                      <a:cubicBezTo>
                        <a:pt x="3489" y="15987"/>
                        <a:pt x="3561" y="15713"/>
                        <a:pt x="3656" y="15451"/>
                      </a:cubicBezTo>
                      <a:cubicBezTo>
                        <a:pt x="3799" y="14939"/>
                        <a:pt x="3977" y="14451"/>
                        <a:pt x="4144" y="13963"/>
                      </a:cubicBezTo>
                      <a:cubicBezTo>
                        <a:pt x="4311" y="13463"/>
                        <a:pt x="4489" y="12975"/>
                        <a:pt x="4644" y="12511"/>
                      </a:cubicBezTo>
                      <a:cubicBezTo>
                        <a:pt x="4811" y="12034"/>
                        <a:pt x="4989" y="11594"/>
                        <a:pt x="5156" y="11141"/>
                      </a:cubicBezTo>
                      <a:cubicBezTo>
                        <a:pt x="5335" y="10713"/>
                        <a:pt x="5501" y="10284"/>
                        <a:pt x="5680" y="9867"/>
                      </a:cubicBezTo>
                      <a:cubicBezTo>
                        <a:pt x="5835" y="9451"/>
                        <a:pt x="6013" y="9046"/>
                        <a:pt x="6216" y="8677"/>
                      </a:cubicBezTo>
                      <a:cubicBezTo>
                        <a:pt x="6549" y="7974"/>
                        <a:pt x="6906" y="7331"/>
                        <a:pt x="7287" y="6760"/>
                      </a:cubicBezTo>
                      <a:cubicBezTo>
                        <a:pt x="7656" y="6188"/>
                        <a:pt x="8014" y="5664"/>
                        <a:pt x="8383" y="5224"/>
                      </a:cubicBezTo>
                      <a:cubicBezTo>
                        <a:pt x="8752" y="4771"/>
                        <a:pt x="9109" y="4379"/>
                        <a:pt x="9490" y="4033"/>
                      </a:cubicBezTo>
                      <a:cubicBezTo>
                        <a:pt x="10038" y="3521"/>
                        <a:pt x="10597" y="3105"/>
                        <a:pt x="11181" y="2783"/>
                      </a:cubicBezTo>
                      <a:cubicBezTo>
                        <a:pt x="11776" y="2474"/>
                        <a:pt x="12383" y="2259"/>
                        <a:pt x="13014" y="2176"/>
                      </a:cubicBezTo>
                      <a:cubicBezTo>
                        <a:pt x="13210" y="2139"/>
                        <a:pt x="13410" y="2123"/>
                        <a:pt x="13611" y="2123"/>
                      </a:cubicBezTo>
                      <a:cubicBezTo>
                        <a:pt x="13864" y="2123"/>
                        <a:pt x="14120" y="2148"/>
                        <a:pt x="14372" y="2188"/>
                      </a:cubicBezTo>
                      <a:cubicBezTo>
                        <a:pt x="14812" y="2259"/>
                        <a:pt x="15265" y="2426"/>
                        <a:pt x="15717" y="2664"/>
                      </a:cubicBezTo>
                      <a:cubicBezTo>
                        <a:pt x="16181" y="2914"/>
                        <a:pt x="16658" y="3247"/>
                        <a:pt x="17122" y="3640"/>
                      </a:cubicBezTo>
                      <a:cubicBezTo>
                        <a:pt x="17586" y="4045"/>
                        <a:pt x="18062" y="4510"/>
                        <a:pt x="18515" y="5010"/>
                      </a:cubicBezTo>
                      <a:cubicBezTo>
                        <a:pt x="18979" y="5533"/>
                        <a:pt x="19444" y="6105"/>
                        <a:pt x="19884" y="6724"/>
                      </a:cubicBezTo>
                      <a:cubicBezTo>
                        <a:pt x="20110" y="7057"/>
                        <a:pt x="20348" y="7379"/>
                        <a:pt x="20575" y="7724"/>
                      </a:cubicBezTo>
                      <a:cubicBezTo>
                        <a:pt x="20801" y="8070"/>
                        <a:pt x="21015" y="8427"/>
                        <a:pt x="21241" y="8808"/>
                      </a:cubicBezTo>
                      <a:cubicBezTo>
                        <a:pt x="21611" y="9463"/>
                        <a:pt x="21992" y="10177"/>
                        <a:pt x="22313" y="10939"/>
                      </a:cubicBezTo>
                      <a:cubicBezTo>
                        <a:pt x="22468" y="11344"/>
                        <a:pt x="22623" y="11749"/>
                        <a:pt x="22765" y="12153"/>
                      </a:cubicBezTo>
                      <a:cubicBezTo>
                        <a:pt x="22896" y="12582"/>
                        <a:pt x="23027" y="13011"/>
                        <a:pt x="23146" y="13439"/>
                      </a:cubicBezTo>
                      <a:cubicBezTo>
                        <a:pt x="23266" y="13868"/>
                        <a:pt x="23373" y="14332"/>
                        <a:pt x="23480" y="14797"/>
                      </a:cubicBezTo>
                      <a:cubicBezTo>
                        <a:pt x="23575" y="15261"/>
                        <a:pt x="23670" y="15737"/>
                        <a:pt x="23754" y="16225"/>
                      </a:cubicBezTo>
                      <a:cubicBezTo>
                        <a:pt x="23849" y="16702"/>
                        <a:pt x="23920" y="17190"/>
                        <a:pt x="24016" y="17678"/>
                      </a:cubicBezTo>
                      <a:cubicBezTo>
                        <a:pt x="24099" y="18178"/>
                        <a:pt x="24194" y="18654"/>
                        <a:pt x="24266" y="19130"/>
                      </a:cubicBezTo>
                      <a:cubicBezTo>
                        <a:pt x="24337" y="19583"/>
                        <a:pt x="24432" y="20059"/>
                        <a:pt x="24504" y="20512"/>
                      </a:cubicBezTo>
                      <a:lnTo>
                        <a:pt x="24730" y="21845"/>
                      </a:lnTo>
                      <a:cubicBezTo>
                        <a:pt x="24801" y="22297"/>
                        <a:pt x="24861" y="22738"/>
                        <a:pt x="24897" y="23190"/>
                      </a:cubicBezTo>
                      <a:cubicBezTo>
                        <a:pt x="24932" y="23631"/>
                        <a:pt x="24956" y="24083"/>
                        <a:pt x="24956" y="24548"/>
                      </a:cubicBezTo>
                      <a:cubicBezTo>
                        <a:pt x="24956" y="24988"/>
                        <a:pt x="24932" y="25453"/>
                        <a:pt x="24909" y="25917"/>
                      </a:cubicBezTo>
                      <a:cubicBezTo>
                        <a:pt x="24873" y="26369"/>
                        <a:pt x="24837" y="26834"/>
                        <a:pt x="24790" y="27298"/>
                      </a:cubicBezTo>
                      <a:cubicBezTo>
                        <a:pt x="24730" y="27762"/>
                        <a:pt x="25051" y="28143"/>
                        <a:pt x="25504" y="28143"/>
                      </a:cubicBezTo>
                      <a:lnTo>
                        <a:pt x="26456" y="28143"/>
                      </a:lnTo>
                      <a:cubicBezTo>
                        <a:pt x="26921" y="28143"/>
                        <a:pt x="27314" y="27762"/>
                        <a:pt x="27361" y="27262"/>
                      </a:cubicBezTo>
                      <a:cubicBezTo>
                        <a:pt x="27385" y="26846"/>
                        <a:pt x="27409" y="26429"/>
                        <a:pt x="27421" y="26012"/>
                      </a:cubicBezTo>
                      <a:cubicBezTo>
                        <a:pt x="27421" y="25595"/>
                        <a:pt x="27433" y="25179"/>
                        <a:pt x="27421" y="24762"/>
                      </a:cubicBezTo>
                      <a:cubicBezTo>
                        <a:pt x="27409" y="24345"/>
                        <a:pt x="27385" y="23929"/>
                        <a:pt x="27361" y="23512"/>
                      </a:cubicBezTo>
                      <a:cubicBezTo>
                        <a:pt x="27326" y="23095"/>
                        <a:pt x="27302" y="22678"/>
                        <a:pt x="27242" y="22262"/>
                      </a:cubicBezTo>
                      <a:cubicBezTo>
                        <a:pt x="27183" y="21845"/>
                        <a:pt x="27123" y="21428"/>
                        <a:pt x="27052" y="21012"/>
                      </a:cubicBezTo>
                      <a:cubicBezTo>
                        <a:pt x="26968" y="20607"/>
                        <a:pt x="26885" y="20178"/>
                        <a:pt x="26790" y="19761"/>
                      </a:cubicBezTo>
                      <a:cubicBezTo>
                        <a:pt x="26706" y="19333"/>
                        <a:pt x="26611" y="18904"/>
                        <a:pt x="26528" y="18452"/>
                      </a:cubicBezTo>
                      <a:cubicBezTo>
                        <a:pt x="26433" y="18011"/>
                        <a:pt x="26361" y="17547"/>
                        <a:pt x="26278" y="17083"/>
                      </a:cubicBezTo>
                      <a:cubicBezTo>
                        <a:pt x="26183" y="16618"/>
                        <a:pt x="26111" y="16142"/>
                        <a:pt x="26016" y="15689"/>
                      </a:cubicBezTo>
                      <a:cubicBezTo>
                        <a:pt x="25933" y="15225"/>
                        <a:pt x="25861" y="14761"/>
                        <a:pt x="25766" y="14296"/>
                      </a:cubicBezTo>
                      <a:cubicBezTo>
                        <a:pt x="25682" y="13856"/>
                        <a:pt x="25587" y="13403"/>
                        <a:pt x="25504" y="12975"/>
                      </a:cubicBezTo>
                      <a:cubicBezTo>
                        <a:pt x="25397" y="12546"/>
                        <a:pt x="25301" y="12130"/>
                        <a:pt x="25182" y="11713"/>
                      </a:cubicBezTo>
                      <a:cubicBezTo>
                        <a:pt x="25063" y="11308"/>
                        <a:pt x="24944" y="10903"/>
                        <a:pt x="24813" y="10522"/>
                      </a:cubicBezTo>
                      <a:cubicBezTo>
                        <a:pt x="24682" y="10129"/>
                        <a:pt x="24528" y="9760"/>
                        <a:pt x="24373" y="9391"/>
                      </a:cubicBezTo>
                      <a:cubicBezTo>
                        <a:pt x="24194" y="8986"/>
                        <a:pt x="23992" y="8581"/>
                        <a:pt x="23801" y="8200"/>
                      </a:cubicBezTo>
                      <a:cubicBezTo>
                        <a:pt x="23599" y="7831"/>
                        <a:pt x="23385" y="7450"/>
                        <a:pt x="23182" y="7093"/>
                      </a:cubicBezTo>
                      <a:cubicBezTo>
                        <a:pt x="22742" y="6379"/>
                        <a:pt x="22301" y="5712"/>
                        <a:pt x="21837" y="5105"/>
                      </a:cubicBezTo>
                      <a:cubicBezTo>
                        <a:pt x="21372" y="4474"/>
                        <a:pt x="20920" y="3914"/>
                        <a:pt x="20444" y="3390"/>
                      </a:cubicBezTo>
                      <a:cubicBezTo>
                        <a:pt x="19979" y="2866"/>
                        <a:pt x="19491" y="2378"/>
                        <a:pt x="18991" y="1950"/>
                      </a:cubicBezTo>
                      <a:cubicBezTo>
                        <a:pt x="18515" y="1521"/>
                        <a:pt x="18027" y="1164"/>
                        <a:pt x="17539" y="878"/>
                      </a:cubicBezTo>
                      <a:cubicBezTo>
                        <a:pt x="17170" y="664"/>
                        <a:pt x="16789" y="485"/>
                        <a:pt x="16419" y="354"/>
                      </a:cubicBezTo>
                      <a:cubicBezTo>
                        <a:pt x="15872" y="164"/>
                        <a:pt x="15288" y="45"/>
                        <a:pt x="14705" y="9"/>
                      </a:cubicBezTo>
                      <a:cubicBezTo>
                        <a:pt x="14564" y="3"/>
                        <a:pt x="14424" y="0"/>
                        <a:pt x="142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3164942" y="3735732"/>
                  <a:ext cx="741608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23593" extrusionOk="0">
                      <a:moveTo>
                        <a:pt x="9769" y="0"/>
                      </a:moveTo>
                      <a:cubicBezTo>
                        <a:pt x="9704" y="0"/>
                        <a:pt x="9638" y="2"/>
                        <a:pt x="9573" y="6"/>
                      </a:cubicBezTo>
                      <a:cubicBezTo>
                        <a:pt x="8847" y="42"/>
                        <a:pt x="8192" y="280"/>
                        <a:pt x="7561" y="661"/>
                      </a:cubicBezTo>
                      <a:cubicBezTo>
                        <a:pt x="7251" y="852"/>
                        <a:pt x="6942" y="1078"/>
                        <a:pt x="6644" y="1340"/>
                      </a:cubicBezTo>
                      <a:cubicBezTo>
                        <a:pt x="6346" y="1614"/>
                        <a:pt x="6037" y="1911"/>
                        <a:pt x="5715" y="2245"/>
                      </a:cubicBezTo>
                      <a:cubicBezTo>
                        <a:pt x="5406" y="2590"/>
                        <a:pt x="5096" y="2983"/>
                        <a:pt x="4787" y="3411"/>
                      </a:cubicBezTo>
                      <a:cubicBezTo>
                        <a:pt x="4489" y="3840"/>
                        <a:pt x="4167" y="4304"/>
                        <a:pt x="3894" y="4828"/>
                      </a:cubicBezTo>
                      <a:cubicBezTo>
                        <a:pt x="3536" y="5447"/>
                        <a:pt x="3203" y="6114"/>
                        <a:pt x="2882" y="6828"/>
                      </a:cubicBezTo>
                      <a:cubicBezTo>
                        <a:pt x="2715" y="7186"/>
                        <a:pt x="2548" y="7567"/>
                        <a:pt x="2405" y="7936"/>
                      </a:cubicBezTo>
                      <a:cubicBezTo>
                        <a:pt x="2251" y="8305"/>
                        <a:pt x="2084" y="8698"/>
                        <a:pt x="1941" y="9079"/>
                      </a:cubicBezTo>
                      <a:cubicBezTo>
                        <a:pt x="1786" y="9472"/>
                        <a:pt x="1643" y="9853"/>
                        <a:pt x="1489" y="10257"/>
                      </a:cubicBezTo>
                      <a:cubicBezTo>
                        <a:pt x="1346" y="10662"/>
                        <a:pt x="1215" y="11055"/>
                        <a:pt x="1072" y="11460"/>
                      </a:cubicBezTo>
                      <a:cubicBezTo>
                        <a:pt x="988" y="11710"/>
                        <a:pt x="893" y="11984"/>
                        <a:pt x="822" y="12234"/>
                      </a:cubicBezTo>
                      <a:cubicBezTo>
                        <a:pt x="738" y="12484"/>
                        <a:pt x="655" y="12758"/>
                        <a:pt x="596" y="13008"/>
                      </a:cubicBezTo>
                      <a:cubicBezTo>
                        <a:pt x="524" y="13258"/>
                        <a:pt x="465" y="13532"/>
                        <a:pt x="417" y="13782"/>
                      </a:cubicBezTo>
                      <a:cubicBezTo>
                        <a:pt x="381" y="14032"/>
                        <a:pt x="334" y="14306"/>
                        <a:pt x="298" y="14556"/>
                      </a:cubicBezTo>
                      <a:cubicBezTo>
                        <a:pt x="250" y="14806"/>
                        <a:pt x="226" y="15079"/>
                        <a:pt x="215" y="15329"/>
                      </a:cubicBezTo>
                      <a:cubicBezTo>
                        <a:pt x="203" y="15591"/>
                        <a:pt x="179" y="15853"/>
                        <a:pt x="167" y="16103"/>
                      </a:cubicBezTo>
                      <a:cubicBezTo>
                        <a:pt x="155" y="16365"/>
                        <a:pt x="143" y="16627"/>
                        <a:pt x="143" y="16877"/>
                      </a:cubicBezTo>
                      <a:cubicBezTo>
                        <a:pt x="143" y="17139"/>
                        <a:pt x="119" y="17389"/>
                        <a:pt x="119" y="17639"/>
                      </a:cubicBezTo>
                      <a:cubicBezTo>
                        <a:pt x="119" y="17889"/>
                        <a:pt x="107" y="18151"/>
                        <a:pt x="107" y="18401"/>
                      </a:cubicBezTo>
                      <a:cubicBezTo>
                        <a:pt x="96" y="18651"/>
                        <a:pt x="96" y="18901"/>
                        <a:pt x="72" y="19139"/>
                      </a:cubicBezTo>
                      <a:cubicBezTo>
                        <a:pt x="72" y="19378"/>
                        <a:pt x="60" y="19640"/>
                        <a:pt x="48" y="19878"/>
                      </a:cubicBezTo>
                      <a:cubicBezTo>
                        <a:pt x="36" y="20128"/>
                        <a:pt x="12" y="20366"/>
                        <a:pt x="12" y="20604"/>
                      </a:cubicBezTo>
                      <a:cubicBezTo>
                        <a:pt x="0" y="20842"/>
                        <a:pt x="0" y="21080"/>
                        <a:pt x="0" y="21318"/>
                      </a:cubicBezTo>
                      <a:cubicBezTo>
                        <a:pt x="0" y="21795"/>
                        <a:pt x="12" y="22247"/>
                        <a:pt x="60" y="22711"/>
                      </a:cubicBezTo>
                      <a:cubicBezTo>
                        <a:pt x="107" y="23188"/>
                        <a:pt x="548" y="23580"/>
                        <a:pt x="1048" y="23580"/>
                      </a:cubicBezTo>
                      <a:lnTo>
                        <a:pt x="2084" y="23580"/>
                      </a:lnTo>
                      <a:cubicBezTo>
                        <a:pt x="2560" y="23580"/>
                        <a:pt x="2917" y="23188"/>
                        <a:pt x="2893" y="22723"/>
                      </a:cubicBezTo>
                      <a:cubicBezTo>
                        <a:pt x="2870" y="22449"/>
                        <a:pt x="2858" y="22152"/>
                        <a:pt x="2834" y="21866"/>
                      </a:cubicBezTo>
                      <a:cubicBezTo>
                        <a:pt x="2798" y="21580"/>
                        <a:pt x="2786" y="21283"/>
                        <a:pt x="2774" y="20997"/>
                      </a:cubicBezTo>
                      <a:cubicBezTo>
                        <a:pt x="2751" y="20723"/>
                        <a:pt x="2739" y="20425"/>
                        <a:pt x="2727" y="20140"/>
                      </a:cubicBezTo>
                      <a:cubicBezTo>
                        <a:pt x="2715" y="19854"/>
                        <a:pt x="2715" y="19556"/>
                        <a:pt x="2691" y="19282"/>
                      </a:cubicBezTo>
                      <a:cubicBezTo>
                        <a:pt x="2691" y="18997"/>
                        <a:pt x="2679" y="18711"/>
                        <a:pt x="2679" y="18413"/>
                      </a:cubicBezTo>
                      <a:lnTo>
                        <a:pt x="2679" y="17532"/>
                      </a:lnTo>
                      <a:cubicBezTo>
                        <a:pt x="2691" y="17234"/>
                        <a:pt x="2691" y="16961"/>
                        <a:pt x="2715" y="16663"/>
                      </a:cubicBezTo>
                      <a:cubicBezTo>
                        <a:pt x="2727" y="16365"/>
                        <a:pt x="2739" y="16080"/>
                        <a:pt x="2774" y="15782"/>
                      </a:cubicBezTo>
                      <a:cubicBezTo>
                        <a:pt x="2798" y="15484"/>
                        <a:pt x="2834" y="15199"/>
                        <a:pt x="2870" y="14901"/>
                      </a:cubicBezTo>
                      <a:cubicBezTo>
                        <a:pt x="2917" y="14615"/>
                        <a:pt x="2965" y="14317"/>
                        <a:pt x="3024" y="14044"/>
                      </a:cubicBezTo>
                      <a:cubicBezTo>
                        <a:pt x="3191" y="13246"/>
                        <a:pt x="3405" y="12472"/>
                        <a:pt x="3667" y="11698"/>
                      </a:cubicBezTo>
                      <a:cubicBezTo>
                        <a:pt x="3929" y="10924"/>
                        <a:pt x="4215" y="10186"/>
                        <a:pt x="4525" y="9472"/>
                      </a:cubicBezTo>
                      <a:cubicBezTo>
                        <a:pt x="4834" y="8757"/>
                        <a:pt x="5156" y="8067"/>
                        <a:pt x="5477" y="7448"/>
                      </a:cubicBezTo>
                      <a:cubicBezTo>
                        <a:pt x="5787" y="6817"/>
                        <a:pt x="6120" y="6245"/>
                        <a:pt x="6442" y="5745"/>
                      </a:cubicBezTo>
                      <a:cubicBezTo>
                        <a:pt x="6775" y="5257"/>
                        <a:pt x="7084" y="4816"/>
                        <a:pt x="7394" y="4435"/>
                      </a:cubicBezTo>
                      <a:cubicBezTo>
                        <a:pt x="7716" y="4066"/>
                        <a:pt x="8013" y="3769"/>
                        <a:pt x="8287" y="3519"/>
                      </a:cubicBezTo>
                      <a:cubicBezTo>
                        <a:pt x="8814" y="3059"/>
                        <a:pt x="9299" y="2789"/>
                        <a:pt x="9791" y="2789"/>
                      </a:cubicBezTo>
                      <a:cubicBezTo>
                        <a:pt x="9821" y="2789"/>
                        <a:pt x="9852" y="2790"/>
                        <a:pt x="9882" y="2792"/>
                      </a:cubicBezTo>
                      <a:cubicBezTo>
                        <a:pt x="10335" y="2816"/>
                        <a:pt x="10811" y="3066"/>
                        <a:pt x="11299" y="3507"/>
                      </a:cubicBezTo>
                      <a:cubicBezTo>
                        <a:pt x="11549" y="3709"/>
                        <a:pt x="11823" y="3983"/>
                        <a:pt x="12073" y="4292"/>
                      </a:cubicBezTo>
                      <a:cubicBezTo>
                        <a:pt x="12323" y="4602"/>
                        <a:pt x="12609" y="4947"/>
                        <a:pt x="12871" y="5352"/>
                      </a:cubicBezTo>
                      <a:cubicBezTo>
                        <a:pt x="13252" y="5888"/>
                        <a:pt x="13609" y="6483"/>
                        <a:pt x="13966" y="7150"/>
                      </a:cubicBezTo>
                      <a:cubicBezTo>
                        <a:pt x="14300" y="7817"/>
                        <a:pt x="14633" y="8531"/>
                        <a:pt x="14955" y="9281"/>
                      </a:cubicBezTo>
                      <a:cubicBezTo>
                        <a:pt x="15121" y="9650"/>
                        <a:pt x="15276" y="10031"/>
                        <a:pt x="15407" y="10436"/>
                      </a:cubicBezTo>
                      <a:cubicBezTo>
                        <a:pt x="15550" y="10841"/>
                        <a:pt x="15669" y="11269"/>
                        <a:pt x="15788" y="11698"/>
                      </a:cubicBezTo>
                      <a:cubicBezTo>
                        <a:pt x="15907" y="12151"/>
                        <a:pt x="16014" y="12591"/>
                        <a:pt x="16109" y="13055"/>
                      </a:cubicBezTo>
                      <a:cubicBezTo>
                        <a:pt x="16193" y="13520"/>
                        <a:pt x="16288" y="13984"/>
                        <a:pt x="16359" y="14437"/>
                      </a:cubicBezTo>
                      <a:cubicBezTo>
                        <a:pt x="16431" y="14901"/>
                        <a:pt x="16526" y="15365"/>
                        <a:pt x="16586" y="15830"/>
                      </a:cubicBezTo>
                      <a:cubicBezTo>
                        <a:pt x="16657" y="16282"/>
                        <a:pt x="16717" y="16734"/>
                        <a:pt x="16764" y="17199"/>
                      </a:cubicBezTo>
                      <a:cubicBezTo>
                        <a:pt x="16812" y="17639"/>
                        <a:pt x="16836" y="18104"/>
                        <a:pt x="16871" y="18568"/>
                      </a:cubicBezTo>
                      <a:cubicBezTo>
                        <a:pt x="16895" y="19020"/>
                        <a:pt x="16895" y="19485"/>
                        <a:pt x="16895" y="19949"/>
                      </a:cubicBezTo>
                      <a:cubicBezTo>
                        <a:pt x="16895" y="20413"/>
                        <a:pt x="16883" y="20890"/>
                        <a:pt x="16848" y="21342"/>
                      </a:cubicBezTo>
                      <a:cubicBezTo>
                        <a:pt x="16824" y="21818"/>
                        <a:pt x="16788" y="22283"/>
                        <a:pt x="16729" y="22747"/>
                      </a:cubicBezTo>
                      <a:cubicBezTo>
                        <a:pt x="16693" y="23223"/>
                        <a:pt x="17026" y="23592"/>
                        <a:pt x="17526" y="23592"/>
                      </a:cubicBezTo>
                      <a:lnTo>
                        <a:pt x="18550" y="23592"/>
                      </a:lnTo>
                      <a:cubicBezTo>
                        <a:pt x="19038" y="23592"/>
                        <a:pt x="19491" y="23211"/>
                        <a:pt x="19491" y="22699"/>
                      </a:cubicBezTo>
                      <a:cubicBezTo>
                        <a:pt x="19574" y="21926"/>
                        <a:pt x="19634" y="21140"/>
                        <a:pt x="19646" y="20330"/>
                      </a:cubicBezTo>
                      <a:cubicBezTo>
                        <a:pt x="19669" y="19925"/>
                        <a:pt x="19646" y="19509"/>
                        <a:pt x="19634" y="19116"/>
                      </a:cubicBezTo>
                      <a:cubicBezTo>
                        <a:pt x="19622" y="18699"/>
                        <a:pt x="19574" y="18294"/>
                        <a:pt x="19527" y="17877"/>
                      </a:cubicBezTo>
                      <a:cubicBezTo>
                        <a:pt x="19491" y="17461"/>
                        <a:pt x="19431" y="17044"/>
                        <a:pt x="19372" y="16627"/>
                      </a:cubicBezTo>
                      <a:cubicBezTo>
                        <a:pt x="19312" y="16211"/>
                        <a:pt x="19229" y="15782"/>
                        <a:pt x="19157" y="15329"/>
                      </a:cubicBezTo>
                      <a:cubicBezTo>
                        <a:pt x="19086" y="14889"/>
                        <a:pt x="19026" y="14437"/>
                        <a:pt x="18931" y="13960"/>
                      </a:cubicBezTo>
                      <a:cubicBezTo>
                        <a:pt x="18848" y="13484"/>
                        <a:pt x="18776" y="13020"/>
                        <a:pt x="18681" y="12543"/>
                      </a:cubicBezTo>
                      <a:cubicBezTo>
                        <a:pt x="18598" y="12091"/>
                        <a:pt x="18503" y="11615"/>
                        <a:pt x="18395" y="11150"/>
                      </a:cubicBezTo>
                      <a:cubicBezTo>
                        <a:pt x="18312" y="10674"/>
                        <a:pt x="18193" y="10222"/>
                        <a:pt x="18074" y="9793"/>
                      </a:cubicBezTo>
                      <a:cubicBezTo>
                        <a:pt x="17955" y="9364"/>
                        <a:pt x="17824" y="8948"/>
                        <a:pt x="17669" y="8531"/>
                      </a:cubicBezTo>
                      <a:cubicBezTo>
                        <a:pt x="17526" y="8126"/>
                        <a:pt x="17360" y="7721"/>
                        <a:pt x="17193" y="7340"/>
                      </a:cubicBezTo>
                      <a:cubicBezTo>
                        <a:pt x="16836" y="6566"/>
                        <a:pt x="16467" y="5840"/>
                        <a:pt x="16062" y="5185"/>
                      </a:cubicBezTo>
                      <a:cubicBezTo>
                        <a:pt x="15717" y="4626"/>
                        <a:pt x="15383" y="4126"/>
                        <a:pt x="15026" y="3661"/>
                      </a:cubicBezTo>
                      <a:cubicBezTo>
                        <a:pt x="14669" y="3197"/>
                        <a:pt x="14323" y="2780"/>
                        <a:pt x="13966" y="2399"/>
                      </a:cubicBezTo>
                      <a:cubicBezTo>
                        <a:pt x="13621" y="2030"/>
                        <a:pt x="13264" y="1685"/>
                        <a:pt x="12907" y="1387"/>
                      </a:cubicBezTo>
                      <a:cubicBezTo>
                        <a:pt x="12549" y="1090"/>
                        <a:pt x="12192" y="816"/>
                        <a:pt x="11823" y="613"/>
                      </a:cubicBezTo>
                      <a:cubicBezTo>
                        <a:pt x="11158" y="232"/>
                        <a:pt x="10474" y="0"/>
                        <a:pt x="97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3327898" y="3951662"/>
                  <a:ext cx="411674" cy="673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17866" extrusionOk="0">
                      <a:moveTo>
                        <a:pt x="5317" y="1"/>
                      </a:moveTo>
                      <a:cubicBezTo>
                        <a:pt x="4894" y="1"/>
                        <a:pt x="4493" y="104"/>
                        <a:pt x="4108" y="316"/>
                      </a:cubicBezTo>
                      <a:cubicBezTo>
                        <a:pt x="3632" y="578"/>
                        <a:pt x="3167" y="1018"/>
                        <a:pt x="2727" y="1661"/>
                      </a:cubicBezTo>
                      <a:cubicBezTo>
                        <a:pt x="2429" y="2078"/>
                        <a:pt x="2131" y="2602"/>
                        <a:pt x="1846" y="3197"/>
                      </a:cubicBezTo>
                      <a:cubicBezTo>
                        <a:pt x="1560" y="3804"/>
                        <a:pt x="1274" y="4471"/>
                        <a:pt x="1024" y="5233"/>
                      </a:cubicBezTo>
                      <a:cubicBezTo>
                        <a:pt x="893" y="5614"/>
                        <a:pt x="774" y="6007"/>
                        <a:pt x="655" y="6424"/>
                      </a:cubicBezTo>
                      <a:cubicBezTo>
                        <a:pt x="536" y="6828"/>
                        <a:pt x="429" y="7257"/>
                        <a:pt x="346" y="7697"/>
                      </a:cubicBezTo>
                      <a:cubicBezTo>
                        <a:pt x="226" y="8269"/>
                        <a:pt x="143" y="8829"/>
                        <a:pt x="84" y="9400"/>
                      </a:cubicBezTo>
                      <a:cubicBezTo>
                        <a:pt x="24" y="9960"/>
                        <a:pt x="0" y="10531"/>
                        <a:pt x="0" y="11079"/>
                      </a:cubicBezTo>
                      <a:cubicBezTo>
                        <a:pt x="0" y="11627"/>
                        <a:pt x="12" y="12186"/>
                        <a:pt x="24" y="12698"/>
                      </a:cubicBezTo>
                      <a:cubicBezTo>
                        <a:pt x="48" y="13222"/>
                        <a:pt x="72" y="13746"/>
                        <a:pt x="107" y="14234"/>
                      </a:cubicBezTo>
                      <a:cubicBezTo>
                        <a:pt x="131" y="14722"/>
                        <a:pt x="167" y="15198"/>
                        <a:pt x="179" y="15663"/>
                      </a:cubicBezTo>
                      <a:cubicBezTo>
                        <a:pt x="191" y="16127"/>
                        <a:pt x="226" y="16556"/>
                        <a:pt x="238" y="16961"/>
                      </a:cubicBezTo>
                      <a:cubicBezTo>
                        <a:pt x="262" y="17437"/>
                        <a:pt x="679" y="17842"/>
                        <a:pt x="1179" y="17842"/>
                      </a:cubicBezTo>
                      <a:lnTo>
                        <a:pt x="2191" y="17842"/>
                      </a:lnTo>
                      <a:cubicBezTo>
                        <a:pt x="2643" y="17842"/>
                        <a:pt x="3036" y="17461"/>
                        <a:pt x="3036" y="17008"/>
                      </a:cubicBezTo>
                      <a:cubicBezTo>
                        <a:pt x="3036" y="16341"/>
                        <a:pt x="3036" y="15663"/>
                        <a:pt x="3048" y="14960"/>
                      </a:cubicBezTo>
                      <a:cubicBezTo>
                        <a:pt x="3048" y="14282"/>
                        <a:pt x="3048" y="13579"/>
                        <a:pt x="3060" y="12877"/>
                      </a:cubicBezTo>
                      <a:cubicBezTo>
                        <a:pt x="3084" y="12186"/>
                        <a:pt x="3108" y="11496"/>
                        <a:pt x="3179" y="10805"/>
                      </a:cubicBezTo>
                      <a:cubicBezTo>
                        <a:pt x="3263" y="10126"/>
                        <a:pt x="3346" y="9460"/>
                        <a:pt x="3465" y="8817"/>
                      </a:cubicBezTo>
                      <a:cubicBezTo>
                        <a:pt x="3584" y="8162"/>
                        <a:pt x="3727" y="7555"/>
                        <a:pt x="3894" y="6971"/>
                      </a:cubicBezTo>
                      <a:cubicBezTo>
                        <a:pt x="4060" y="6388"/>
                        <a:pt x="4239" y="5852"/>
                        <a:pt x="4417" y="5364"/>
                      </a:cubicBezTo>
                      <a:cubicBezTo>
                        <a:pt x="4787" y="4399"/>
                        <a:pt x="5179" y="3637"/>
                        <a:pt x="5513" y="3256"/>
                      </a:cubicBezTo>
                      <a:cubicBezTo>
                        <a:pt x="5834" y="3697"/>
                        <a:pt x="6132" y="4483"/>
                        <a:pt x="6442" y="5471"/>
                      </a:cubicBezTo>
                      <a:cubicBezTo>
                        <a:pt x="6596" y="5959"/>
                        <a:pt x="6739" y="6495"/>
                        <a:pt x="6906" y="7066"/>
                      </a:cubicBezTo>
                      <a:cubicBezTo>
                        <a:pt x="7025" y="7543"/>
                        <a:pt x="7156" y="8031"/>
                        <a:pt x="7263" y="8555"/>
                      </a:cubicBezTo>
                      <a:cubicBezTo>
                        <a:pt x="7382" y="9067"/>
                        <a:pt x="7489" y="9602"/>
                        <a:pt x="7561" y="10162"/>
                      </a:cubicBezTo>
                      <a:cubicBezTo>
                        <a:pt x="7644" y="10710"/>
                        <a:pt x="7704" y="11269"/>
                        <a:pt x="7751" y="11853"/>
                      </a:cubicBezTo>
                      <a:cubicBezTo>
                        <a:pt x="7799" y="12436"/>
                        <a:pt x="7823" y="13020"/>
                        <a:pt x="7846" y="13591"/>
                      </a:cubicBezTo>
                      <a:cubicBezTo>
                        <a:pt x="7858" y="14174"/>
                        <a:pt x="7870" y="14758"/>
                        <a:pt x="7870" y="15341"/>
                      </a:cubicBezTo>
                      <a:cubicBezTo>
                        <a:pt x="7870" y="15901"/>
                        <a:pt x="7858" y="16484"/>
                        <a:pt x="7846" y="17032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1" y="17865"/>
                      </a:lnTo>
                      <a:cubicBezTo>
                        <a:pt x="10263" y="17865"/>
                        <a:pt x="10728" y="17484"/>
                        <a:pt x="10740" y="16972"/>
                      </a:cubicBezTo>
                      <a:cubicBezTo>
                        <a:pt x="10775" y="16568"/>
                        <a:pt x="10799" y="16139"/>
                        <a:pt x="10835" y="15675"/>
                      </a:cubicBezTo>
                      <a:cubicBezTo>
                        <a:pt x="10859" y="15222"/>
                        <a:pt x="10883" y="14734"/>
                        <a:pt x="10894" y="14234"/>
                      </a:cubicBezTo>
                      <a:cubicBezTo>
                        <a:pt x="10906" y="13734"/>
                        <a:pt x="10918" y="13210"/>
                        <a:pt x="10906" y="12686"/>
                      </a:cubicBezTo>
                      <a:cubicBezTo>
                        <a:pt x="10894" y="12150"/>
                        <a:pt x="10883" y="11615"/>
                        <a:pt x="10835" y="11079"/>
                      </a:cubicBezTo>
                      <a:cubicBezTo>
                        <a:pt x="10787" y="10543"/>
                        <a:pt x="10728" y="9995"/>
                        <a:pt x="10668" y="9448"/>
                      </a:cubicBezTo>
                      <a:cubicBezTo>
                        <a:pt x="10597" y="8888"/>
                        <a:pt x="10525" y="8340"/>
                        <a:pt x="10430" y="7793"/>
                      </a:cubicBezTo>
                      <a:cubicBezTo>
                        <a:pt x="10359" y="7364"/>
                        <a:pt x="10287" y="6947"/>
                        <a:pt x="10192" y="6543"/>
                      </a:cubicBezTo>
                      <a:cubicBezTo>
                        <a:pt x="10109" y="6138"/>
                        <a:pt x="10001" y="5769"/>
                        <a:pt x="9894" y="5411"/>
                      </a:cubicBezTo>
                      <a:cubicBezTo>
                        <a:pt x="9668" y="4697"/>
                        <a:pt x="9430" y="4066"/>
                        <a:pt x="9192" y="3506"/>
                      </a:cubicBezTo>
                      <a:cubicBezTo>
                        <a:pt x="8954" y="2935"/>
                        <a:pt x="8704" y="2447"/>
                        <a:pt x="8442" y="2018"/>
                      </a:cubicBezTo>
                      <a:cubicBezTo>
                        <a:pt x="8168" y="1601"/>
                        <a:pt x="7882" y="1244"/>
                        <a:pt x="7585" y="959"/>
                      </a:cubicBezTo>
                      <a:cubicBezTo>
                        <a:pt x="6989" y="399"/>
                        <a:pt x="6358" y="101"/>
                        <a:pt x="5620" y="18"/>
                      </a:cubicBezTo>
                      <a:cubicBezTo>
                        <a:pt x="5518" y="7"/>
                        <a:pt x="5417" y="1"/>
                        <a:pt x="53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599834" y="2190364"/>
                  <a:ext cx="1678478" cy="94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9" h="25040" extrusionOk="0">
                      <a:moveTo>
                        <a:pt x="23123" y="0"/>
                      </a:moveTo>
                      <a:cubicBezTo>
                        <a:pt x="22599" y="0"/>
                        <a:pt x="22063" y="24"/>
                        <a:pt x="21527" y="36"/>
                      </a:cubicBezTo>
                      <a:cubicBezTo>
                        <a:pt x="20861" y="60"/>
                        <a:pt x="20206" y="95"/>
                        <a:pt x="19551" y="155"/>
                      </a:cubicBezTo>
                      <a:cubicBezTo>
                        <a:pt x="18896" y="202"/>
                        <a:pt x="18253" y="274"/>
                        <a:pt x="17610" y="357"/>
                      </a:cubicBezTo>
                      <a:cubicBezTo>
                        <a:pt x="16979" y="452"/>
                        <a:pt x="16336" y="560"/>
                        <a:pt x="15705" y="679"/>
                      </a:cubicBezTo>
                      <a:cubicBezTo>
                        <a:pt x="15086" y="798"/>
                        <a:pt x="14455" y="941"/>
                        <a:pt x="13836" y="1107"/>
                      </a:cubicBezTo>
                      <a:cubicBezTo>
                        <a:pt x="13241" y="1274"/>
                        <a:pt x="12657" y="1464"/>
                        <a:pt x="12098" y="1691"/>
                      </a:cubicBezTo>
                      <a:cubicBezTo>
                        <a:pt x="11538" y="1905"/>
                        <a:pt x="11002" y="2167"/>
                        <a:pt x="10490" y="2429"/>
                      </a:cubicBezTo>
                      <a:cubicBezTo>
                        <a:pt x="9966" y="2715"/>
                        <a:pt x="9478" y="3000"/>
                        <a:pt x="9002" y="3310"/>
                      </a:cubicBezTo>
                      <a:cubicBezTo>
                        <a:pt x="8550" y="3620"/>
                        <a:pt x="8085" y="3977"/>
                        <a:pt x="7645" y="4346"/>
                      </a:cubicBezTo>
                      <a:cubicBezTo>
                        <a:pt x="7192" y="4739"/>
                        <a:pt x="6740" y="5155"/>
                        <a:pt x="6323" y="5620"/>
                      </a:cubicBezTo>
                      <a:cubicBezTo>
                        <a:pt x="5883" y="6072"/>
                        <a:pt x="5502" y="6548"/>
                        <a:pt x="5109" y="7060"/>
                      </a:cubicBezTo>
                      <a:cubicBezTo>
                        <a:pt x="4692" y="7620"/>
                        <a:pt x="4275" y="8192"/>
                        <a:pt x="3882" y="8787"/>
                      </a:cubicBezTo>
                      <a:cubicBezTo>
                        <a:pt x="3680" y="9084"/>
                        <a:pt x="3478" y="9382"/>
                        <a:pt x="3287" y="9680"/>
                      </a:cubicBezTo>
                      <a:cubicBezTo>
                        <a:pt x="3085" y="9977"/>
                        <a:pt x="2894" y="10287"/>
                        <a:pt x="2727" y="10585"/>
                      </a:cubicBezTo>
                      <a:cubicBezTo>
                        <a:pt x="2573" y="10882"/>
                        <a:pt x="2418" y="11192"/>
                        <a:pt x="2287" y="11490"/>
                      </a:cubicBezTo>
                      <a:cubicBezTo>
                        <a:pt x="2168" y="11787"/>
                        <a:pt x="2049" y="12109"/>
                        <a:pt x="1942" y="12406"/>
                      </a:cubicBezTo>
                      <a:cubicBezTo>
                        <a:pt x="1835" y="12728"/>
                        <a:pt x="1739" y="13037"/>
                        <a:pt x="1632" y="13371"/>
                      </a:cubicBezTo>
                      <a:cubicBezTo>
                        <a:pt x="1537" y="13656"/>
                        <a:pt x="1442" y="13930"/>
                        <a:pt x="1346" y="14228"/>
                      </a:cubicBezTo>
                      <a:cubicBezTo>
                        <a:pt x="1239" y="14526"/>
                        <a:pt x="1144" y="14811"/>
                        <a:pt x="1037" y="15121"/>
                      </a:cubicBezTo>
                      <a:cubicBezTo>
                        <a:pt x="930" y="15419"/>
                        <a:pt x="822" y="15740"/>
                        <a:pt x="727" y="16062"/>
                      </a:cubicBezTo>
                      <a:cubicBezTo>
                        <a:pt x="620" y="16395"/>
                        <a:pt x="513" y="16716"/>
                        <a:pt x="406" y="17062"/>
                      </a:cubicBezTo>
                      <a:cubicBezTo>
                        <a:pt x="311" y="17407"/>
                        <a:pt x="227" y="17740"/>
                        <a:pt x="168" y="18097"/>
                      </a:cubicBezTo>
                      <a:lnTo>
                        <a:pt x="132" y="18776"/>
                      </a:lnTo>
                      <a:lnTo>
                        <a:pt x="132" y="19455"/>
                      </a:lnTo>
                      <a:cubicBezTo>
                        <a:pt x="132" y="19681"/>
                        <a:pt x="132" y="19919"/>
                        <a:pt x="144" y="20145"/>
                      </a:cubicBezTo>
                      <a:cubicBezTo>
                        <a:pt x="156" y="20360"/>
                        <a:pt x="156" y="20598"/>
                        <a:pt x="168" y="20824"/>
                      </a:cubicBezTo>
                      <a:cubicBezTo>
                        <a:pt x="168" y="21050"/>
                        <a:pt x="191" y="21276"/>
                        <a:pt x="191" y="21491"/>
                      </a:cubicBezTo>
                      <a:lnTo>
                        <a:pt x="191" y="22146"/>
                      </a:lnTo>
                      <a:cubicBezTo>
                        <a:pt x="191" y="22479"/>
                        <a:pt x="168" y="22800"/>
                        <a:pt x="144" y="23134"/>
                      </a:cubicBezTo>
                      <a:cubicBezTo>
                        <a:pt x="120" y="23455"/>
                        <a:pt x="96" y="23777"/>
                        <a:pt x="49" y="24098"/>
                      </a:cubicBezTo>
                      <a:cubicBezTo>
                        <a:pt x="1" y="24432"/>
                        <a:pt x="418" y="24705"/>
                        <a:pt x="942" y="24729"/>
                      </a:cubicBezTo>
                      <a:lnTo>
                        <a:pt x="1977" y="24753"/>
                      </a:lnTo>
                      <a:cubicBezTo>
                        <a:pt x="2418" y="24753"/>
                        <a:pt x="2775" y="24503"/>
                        <a:pt x="2763" y="24158"/>
                      </a:cubicBezTo>
                      <a:lnTo>
                        <a:pt x="2716" y="23491"/>
                      </a:lnTo>
                      <a:cubicBezTo>
                        <a:pt x="2704" y="23265"/>
                        <a:pt x="2704" y="23039"/>
                        <a:pt x="2704" y="22824"/>
                      </a:cubicBezTo>
                      <a:cubicBezTo>
                        <a:pt x="2704" y="22598"/>
                        <a:pt x="2716" y="22360"/>
                        <a:pt x="2716" y="22134"/>
                      </a:cubicBezTo>
                      <a:cubicBezTo>
                        <a:pt x="2716" y="21907"/>
                        <a:pt x="2727" y="21693"/>
                        <a:pt x="2727" y="21455"/>
                      </a:cubicBezTo>
                      <a:lnTo>
                        <a:pt x="2727" y="20753"/>
                      </a:lnTo>
                      <a:cubicBezTo>
                        <a:pt x="2716" y="20514"/>
                        <a:pt x="2716" y="20288"/>
                        <a:pt x="2704" y="20050"/>
                      </a:cubicBezTo>
                      <a:cubicBezTo>
                        <a:pt x="2692" y="19812"/>
                        <a:pt x="2692" y="19586"/>
                        <a:pt x="2692" y="19348"/>
                      </a:cubicBezTo>
                      <a:cubicBezTo>
                        <a:pt x="2692" y="19110"/>
                        <a:pt x="2704" y="18871"/>
                        <a:pt x="2716" y="18657"/>
                      </a:cubicBezTo>
                      <a:cubicBezTo>
                        <a:pt x="2727" y="18431"/>
                        <a:pt x="2763" y="18193"/>
                        <a:pt x="2787" y="17967"/>
                      </a:cubicBezTo>
                      <a:cubicBezTo>
                        <a:pt x="2823" y="17740"/>
                        <a:pt x="2870" y="17526"/>
                        <a:pt x="2930" y="17300"/>
                      </a:cubicBezTo>
                      <a:cubicBezTo>
                        <a:pt x="2989" y="17074"/>
                        <a:pt x="3049" y="16847"/>
                        <a:pt x="3120" y="16645"/>
                      </a:cubicBezTo>
                      <a:cubicBezTo>
                        <a:pt x="3192" y="16431"/>
                        <a:pt x="3263" y="16228"/>
                        <a:pt x="3359" y="16014"/>
                      </a:cubicBezTo>
                      <a:cubicBezTo>
                        <a:pt x="3442" y="15811"/>
                        <a:pt x="3537" y="15597"/>
                        <a:pt x="3620" y="15407"/>
                      </a:cubicBezTo>
                      <a:cubicBezTo>
                        <a:pt x="3763" y="15085"/>
                        <a:pt x="3906" y="14752"/>
                        <a:pt x="4037" y="14442"/>
                      </a:cubicBezTo>
                      <a:cubicBezTo>
                        <a:pt x="4180" y="14133"/>
                        <a:pt x="4311" y="13811"/>
                        <a:pt x="4430" y="13502"/>
                      </a:cubicBezTo>
                      <a:cubicBezTo>
                        <a:pt x="4561" y="13192"/>
                        <a:pt x="4680" y="12883"/>
                        <a:pt x="4811" y="12585"/>
                      </a:cubicBezTo>
                      <a:cubicBezTo>
                        <a:pt x="4954" y="12287"/>
                        <a:pt x="5085" y="11966"/>
                        <a:pt x="5228" y="11668"/>
                      </a:cubicBezTo>
                      <a:cubicBezTo>
                        <a:pt x="5383" y="11370"/>
                        <a:pt x="5549" y="11073"/>
                        <a:pt x="5704" y="10775"/>
                      </a:cubicBezTo>
                      <a:cubicBezTo>
                        <a:pt x="5871" y="10478"/>
                        <a:pt x="6049" y="10204"/>
                        <a:pt x="6228" y="9906"/>
                      </a:cubicBezTo>
                      <a:cubicBezTo>
                        <a:pt x="6585" y="9323"/>
                        <a:pt x="6978" y="8751"/>
                        <a:pt x="7371" y="8203"/>
                      </a:cubicBezTo>
                      <a:cubicBezTo>
                        <a:pt x="7776" y="7656"/>
                        <a:pt x="8228" y="7120"/>
                        <a:pt x="8681" y="6632"/>
                      </a:cubicBezTo>
                      <a:cubicBezTo>
                        <a:pt x="9157" y="6156"/>
                        <a:pt x="9657" y="5715"/>
                        <a:pt x="10157" y="5346"/>
                      </a:cubicBezTo>
                      <a:cubicBezTo>
                        <a:pt x="10693" y="4977"/>
                        <a:pt x="11229" y="4632"/>
                        <a:pt x="11764" y="4322"/>
                      </a:cubicBezTo>
                      <a:cubicBezTo>
                        <a:pt x="12300" y="4012"/>
                        <a:pt x="12872" y="3727"/>
                        <a:pt x="13443" y="3453"/>
                      </a:cubicBezTo>
                      <a:cubicBezTo>
                        <a:pt x="14038" y="3203"/>
                        <a:pt x="14669" y="2977"/>
                        <a:pt x="15312" y="2786"/>
                      </a:cubicBezTo>
                      <a:cubicBezTo>
                        <a:pt x="15943" y="2596"/>
                        <a:pt x="16586" y="2429"/>
                        <a:pt x="17241" y="2298"/>
                      </a:cubicBezTo>
                      <a:cubicBezTo>
                        <a:pt x="17884" y="2167"/>
                        <a:pt x="18539" y="2060"/>
                        <a:pt x="19206" y="1965"/>
                      </a:cubicBezTo>
                      <a:cubicBezTo>
                        <a:pt x="19872" y="1893"/>
                        <a:pt x="20551" y="1834"/>
                        <a:pt x="21218" y="1786"/>
                      </a:cubicBezTo>
                      <a:cubicBezTo>
                        <a:pt x="21758" y="1769"/>
                        <a:pt x="22299" y="1757"/>
                        <a:pt x="22820" y="1757"/>
                      </a:cubicBezTo>
                      <a:cubicBezTo>
                        <a:pt x="23011" y="1757"/>
                        <a:pt x="23200" y="1759"/>
                        <a:pt x="23385" y="1762"/>
                      </a:cubicBezTo>
                      <a:cubicBezTo>
                        <a:pt x="24099" y="1774"/>
                        <a:pt x="24790" y="1834"/>
                        <a:pt x="25468" y="1929"/>
                      </a:cubicBezTo>
                      <a:cubicBezTo>
                        <a:pt x="26159" y="2024"/>
                        <a:pt x="26826" y="2167"/>
                        <a:pt x="27492" y="2346"/>
                      </a:cubicBezTo>
                      <a:cubicBezTo>
                        <a:pt x="28171" y="2524"/>
                        <a:pt x="28826" y="2738"/>
                        <a:pt x="29457" y="3012"/>
                      </a:cubicBezTo>
                      <a:cubicBezTo>
                        <a:pt x="30100" y="3274"/>
                        <a:pt x="30707" y="3596"/>
                        <a:pt x="31302" y="3965"/>
                      </a:cubicBezTo>
                      <a:cubicBezTo>
                        <a:pt x="31898" y="4346"/>
                        <a:pt x="32493" y="4763"/>
                        <a:pt x="33088" y="5215"/>
                      </a:cubicBezTo>
                      <a:cubicBezTo>
                        <a:pt x="33386" y="5441"/>
                        <a:pt x="33708" y="5679"/>
                        <a:pt x="34017" y="5917"/>
                      </a:cubicBezTo>
                      <a:cubicBezTo>
                        <a:pt x="34327" y="6167"/>
                        <a:pt x="34636" y="6417"/>
                        <a:pt x="34970" y="6691"/>
                      </a:cubicBezTo>
                      <a:cubicBezTo>
                        <a:pt x="35279" y="6953"/>
                        <a:pt x="35613" y="7239"/>
                        <a:pt x="35922" y="7525"/>
                      </a:cubicBezTo>
                      <a:cubicBezTo>
                        <a:pt x="36232" y="7822"/>
                        <a:pt x="36541" y="8120"/>
                        <a:pt x="36827" y="8430"/>
                      </a:cubicBezTo>
                      <a:cubicBezTo>
                        <a:pt x="37113" y="8739"/>
                        <a:pt x="37398" y="9073"/>
                        <a:pt x="37649" y="9406"/>
                      </a:cubicBezTo>
                      <a:cubicBezTo>
                        <a:pt x="37910" y="9751"/>
                        <a:pt x="38149" y="10108"/>
                        <a:pt x="38375" y="10466"/>
                      </a:cubicBezTo>
                      <a:cubicBezTo>
                        <a:pt x="38601" y="10823"/>
                        <a:pt x="38792" y="11192"/>
                        <a:pt x="38958" y="11585"/>
                      </a:cubicBezTo>
                      <a:cubicBezTo>
                        <a:pt x="39125" y="11966"/>
                        <a:pt x="39268" y="12359"/>
                        <a:pt x="39423" y="12775"/>
                      </a:cubicBezTo>
                      <a:cubicBezTo>
                        <a:pt x="39554" y="13145"/>
                        <a:pt x="39684" y="13537"/>
                        <a:pt x="39804" y="13930"/>
                      </a:cubicBezTo>
                      <a:cubicBezTo>
                        <a:pt x="39923" y="14335"/>
                        <a:pt x="40042" y="14740"/>
                        <a:pt x="40161" y="15157"/>
                      </a:cubicBezTo>
                      <a:cubicBezTo>
                        <a:pt x="40280" y="15561"/>
                        <a:pt x="40399" y="15978"/>
                        <a:pt x="40506" y="16395"/>
                      </a:cubicBezTo>
                      <a:cubicBezTo>
                        <a:pt x="40613" y="16812"/>
                        <a:pt x="40732" y="17205"/>
                        <a:pt x="40827" y="17609"/>
                      </a:cubicBezTo>
                      <a:cubicBezTo>
                        <a:pt x="40947" y="18014"/>
                        <a:pt x="41054" y="18395"/>
                        <a:pt x="41161" y="18776"/>
                      </a:cubicBezTo>
                      <a:cubicBezTo>
                        <a:pt x="41268" y="19145"/>
                        <a:pt x="41363" y="19514"/>
                        <a:pt x="41435" y="19883"/>
                      </a:cubicBezTo>
                      <a:cubicBezTo>
                        <a:pt x="41530" y="20264"/>
                        <a:pt x="41589" y="20634"/>
                        <a:pt x="41637" y="21003"/>
                      </a:cubicBezTo>
                      <a:cubicBezTo>
                        <a:pt x="41685" y="21372"/>
                        <a:pt x="41709" y="21729"/>
                        <a:pt x="41709" y="22110"/>
                      </a:cubicBezTo>
                      <a:cubicBezTo>
                        <a:pt x="41709" y="22479"/>
                        <a:pt x="41709" y="22836"/>
                        <a:pt x="41697" y="23205"/>
                      </a:cubicBezTo>
                      <a:cubicBezTo>
                        <a:pt x="41685" y="23574"/>
                        <a:pt x="41661" y="23955"/>
                        <a:pt x="41637" y="24324"/>
                      </a:cubicBezTo>
                      <a:cubicBezTo>
                        <a:pt x="41613" y="24658"/>
                        <a:pt x="41982" y="24979"/>
                        <a:pt x="42459" y="24991"/>
                      </a:cubicBezTo>
                      <a:lnTo>
                        <a:pt x="43506" y="25039"/>
                      </a:lnTo>
                      <a:cubicBezTo>
                        <a:pt x="43517" y="25039"/>
                        <a:pt x="43528" y="25039"/>
                        <a:pt x="43539" y="25039"/>
                      </a:cubicBezTo>
                      <a:cubicBezTo>
                        <a:pt x="44061" y="25039"/>
                        <a:pt x="44506" y="24757"/>
                        <a:pt x="44495" y="24384"/>
                      </a:cubicBezTo>
                      <a:cubicBezTo>
                        <a:pt x="44507" y="24015"/>
                        <a:pt x="44518" y="23658"/>
                        <a:pt x="44518" y="23301"/>
                      </a:cubicBezTo>
                      <a:lnTo>
                        <a:pt x="44518" y="22241"/>
                      </a:lnTo>
                      <a:cubicBezTo>
                        <a:pt x="44507" y="21884"/>
                        <a:pt x="44507" y="21538"/>
                        <a:pt x="44483" y="21181"/>
                      </a:cubicBezTo>
                      <a:cubicBezTo>
                        <a:pt x="44459" y="20824"/>
                        <a:pt x="44423" y="20479"/>
                        <a:pt x="44364" y="20122"/>
                      </a:cubicBezTo>
                      <a:cubicBezTo>
                        <a:pt x="44304" y="19764"/>
                        <a:pt x="44221" y="19431"/>
                        <a:pt x="44137" y="19074"/>
                      </a:cubicBezTo>
                      <a:lnTo>
                        <a:pt x="43864" y="18002"/>
                      </a:lnTo>
                      <a:cubicBezTo>
                        <a:pt x="43780" y="17645"/>
                        <a:pt x="43673" y="17288"/>
                        <a:pt x="43590" y="16907"/>
                      </a:cubicBezTo>
                      <a:cubicBezTo>
                        <a:pt x="43483" y="16526"/>
                        <a:pt x="43387" y="16133"/>
                        <a:pt x="43292" y="15740"/>
                      </a:cubicBezTo>
                      <a:cubicBezTo>
                        <a:pt x="43197" y="15335"/>
                        <a:pt x="43090" y="14930"/>
                        <a:pt x="42971" y="14526"/>
                      </a:cubicBezTo>
                      <a:cubicBezTo>
                        <a:pt x="42875" y="14157"/>
                        <a:pt x="42768" y="13787"/>
                        <a:pt x="42637" y="13418"/>
                      </a:cubicBezTo>
                      <a:cubicBezTo>
                        <a:pt x="42494" y="13037"/>
                        <a:pt x="42363" y="12680"/>
                        <a:pt x="42221" y="12347"/>
                      </a:cubicBezTo>
                      <a:cubicBezTo>
                        <a:pt x="42078" y="11990"/>
                        <a:pt x="41935" y="11644"/>
                        <a:pt x="41780" y="11311"/>
                      </a:cubicBezTo>
                      <a:cubicBezTo>
                        <a:pt x="41637" y="10989"/>
                        <a:pt x="41482" y="10656"/>
                        <a:pt x="41304" y="10347"/>
                      </a:cubicBezTo>
                      <a:cubicBezTo>
                        <a:pt x="40970" y="9727"/>
                        <a:pt x="40566" y="9096"/>
                        <a:pt x="40113" y="8501"/>
                      </a:cubicBezTo>
                      <a:cubicBezTo>
                        <a:pt x="39673" y="7906"/>
                        <a:pt x="39184" y="7358"/>
                        <a:pt x="38661" y="6822"/>
                      </a:cubicBezTo>
                      <a:cubicBezTo>
                        <a:pt x="38137" y="6287"/>
                        <a:pt x="37589" y="5798"/>
                        <a:pt x="37006" y="5334"/>
                      </a:cubicBezTo>
                      <a:cubicBezTo>
                        <a:pt x="36422" y="4870"/>
                        <a:pt x="35863" y="4441"/>
                        <a:pt x="35327" y="4036"/>
                      </a:cubicBezTo>
                      <a:cubicBezTo>
                        <a:pt x="34791" y="3655"/>
                        <a:pt x="34279" y="3274"/>
                        <a:pt x="33803" y="2941"/>
                      </a:cubicBezTo>
                      <a:cubicBezTo>
                        <a:pt x="33255" y="2548"/>
                        <a:pt x="32707" y="2191"/>
                        <a:pt x="32160" y="1893"/>
                      </a:cubicBezTo>
                      <a:cubicBezTo>
                        <a:pt x="31600" y="1595"/>
                        <a:pt x="31029" y="1345"/>
                        <a:pt x="30410" y="1131"/>
                      </a:cubicBezTo>
                      <a:cubicBezTo>
                        <a:pt x="29981" y="1000"/>
                        <a:pt x="29552" y="869"/>
                        <a:pt x="29088" y="750"/>
                      </a:cubicBezTo>
                      <a:cubicBezTo>
                        <a:pt x="28612" y="631"/>
                        <a:pt x="28147" y="512"/>
                        <a:pt x="27659" y="417"/>
                      </a:cubicBezTo>
                      <a:cubicBezTo>
                        <a:pt x="27183" y="333"/>
                        <a:pt x="26683" y="238"/>
                        <a:pt x="26183" y="179"/>
                      </a:cubicBezTo>
                      <a:cubicBezTo>
                        <a:pt x="25683" y="119"/>
                        <a:pt x="25171" y="83"/>
                        <a:pt x="24671" y="48"/>
                      </a:cubicBezTo>
                      <a:cubicBezTo>
                        <a:pt x="24159" y="24"/>
                        <a:pt x="23647" y="0"/>
                        <a:pt x="231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752912" y="2316672"/>
                  <a:ext cx="1360646" cy="81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9" h="21511" extrusionOk="0">
                      <a:moveTo>
                        <a:pt x="18517" y="1"/>
                      </a:moveTo>
                      <a:cubicBezTo>
                        <a:pt x="17986" y="1"/>
                        <a:pt x="17445" y="24"/>
                        <a:pt x="16884" y="79"/>
                      </a:cubicBezTo>
                      <a:cubicBezTo>
                        <a:pt x="16348" y="115"/>
                        <a:pt x="15836" y="198"/>
                        <a:pt x="15312" y="258"/>
                      </a:cubicBezTo>
                      <a:cubicBezTo>
                        <a:pt x="14789" y="317"/>
                        <a:pt x="14288" y="400"/>
                        <a:pt x="13788" y="508"/>
                      </a:cubicBezTo>
                      <a:cubicBezTo>
                        <a:pt x="13300" y="615"/>
                        <a:pt x="12824" y="734"/>
                        <a:pt x="12348" y="865"/>
                      </a:cubicBezTo>
                      <a:cubicBezTo>
                        <a:pt x="11883" y="996"/>
                        <a:pt x="11431" y="1151"/>
                        <a:pt x="10979" y="1329"/>
                      </a:cubicBezTo>
                      <a:cubicBezTo>
                        <a:pt x="10538" y="1508"/>
                        <a:pt x="10097" y="1698"/>
                        <a:pt x="9681" y="1901"/>
                      </a:cubicBezTo>
                      <a:cubicBezTo>
                        <a:pt x="9264" y="2115"/>
                        <a:pt x="8847" y="2353"/>
                        <a:pt x="8431" y="2591"/>
                      </a:cubicBezTo>
                      <a:cubicBezTo>
                        <a:pt x="7942" y="2889"/>
                        <a:pt x="7454" y="3198"/>
                        <a:pt x="6990" y="3556"/>
                      </a:cubicBezTo>
                      <a:cubicBezTo>
                        <a:pt x="6526" y="3913"/>
                        <a:pt x="6097" y="4318"/>
                        <a:pt x="5692" y="4746"/>
                      </a:cubicBezTo>
                      <a:cubicBezTo>
                        <a:pt x="5275" y="5175"/>
                        <a:pt x="4894" y="5639"/>
                        <a:pt x="4537" y="6127"/>
                      </a:cubicBezTo>
                      <a:cubicBezTo>
                        <a:pt x="4121" y="6699"/>
                        <a:pt x="3728" y="7258"/>
                        <a:pt x="3394" y="7854"/>
                      </a:cubicBezTo>
                      <a:cubicBezTo>
                        <a:pt x="3228" y="8151"/>
                        <a:pt x="3049" y="8449"/>
                        <a:pt x="2882" y="8771"/>
                      </a:cubicBezTo>
                      <a:cubicBezTo>
                        <a:pt x="2716" y="9068"/>
                        <a:pt x="2537" y="9378"/>
                        <a:pt x="2382" y="9687"/>
                      </a:cubicBezTo>
                      <a:cubicBezTo>
                        <a:pt x="2216" y="9997"/>
                        <a:pt x="2037" y="10318"/>
                        <a:pt x="1870" y="10628"/>
                      </a:cubicBezTo>
                      <a:lnTo>
                        <a:pt x="1382" y="11569"/>
                      </a:lnTo>
                      <a:cubicBezTo>
                        <a:pt x="1275" y="11759"/>
                        <a:pt x="1192" y="11950"/>
                        <a:pt x="1084" y="12140"/>
                      </a:cubicBezTo>
                      <a:cubicBezTo>
                        <a:pt x="977" y="12342"/>
                        <a:pt x="894" y="12533"/>
                        <a:pt x="799" y="12723"/>
                      </a:cubicBezTo>
                      <a:cubicBezTo>
                        <a:pt x="715" y="12914"/>
                        <a:pt x="632" y="13128"/>
                        <a:pt x="561" y="13319"/>
                      </a:cubicBezTo>
                      <a:cubicBezTo>
                        <a:pt x="489" y="13533"/>
                        <a:pt x="430" y="13724"/>
                        <a:pt x="382" y="13926"/>
                      </a:cubicBezTo>
                      <a:cubicBezTo>
                        <a:pt x="334" y="14140"/>
                        <a:pt x="299" y="14355"/>
                        <a:pt x="263" y="14557"/>
                      </a:cubicBezTo>
                      <a:cubicBezTo>
                        <a:pt x="239" y="14771"/>
                        <a:pt x="203" y="14974"/>
                        <a:pt x="191" y="15188"/>
                      </a:cubicBezTo>
                      <a:cubicBezTo>
                        <a:pt x="180" y="15390"/>
                        <a:pt x="156" y="15617"/>
                        <a:pt x="156" y="15819"/>
                      </a:cubicBezTo>
                      <a:cubicBezTo>
                        <a:pt x="156" y="16033"/>
                        <a:pt x="144" y="16248"/>
                        <a:pt x="144" y="16462"/>
                      </a:cubicBezTo>
                      <a:cubicBezTo>
                        <a:pt x="144" y="16664"/>
                        <a:pt x="132" y="16891"/>
                        <a:pt x="132" y="17105"/>
                      </a:cubicBezTo>
                      <a:cubicBezTo>
                        <a:pt x="120" y="17307"/>
                        <a:pt x="120" y="17534"/>
                        <a:pt x="96" y="17736"/>
                      </a:cubicBezTo>
                      <a:cubicBezTo>
                        <a:pt x="84" y="17962"/>
                        <a:pt x="72" y="18176"/>
                        <a:pt x="61" y="18379"/>
                      </a:cubicBezTo>
                      <a:cubicBezTo>
                        <a:pt x="37" y="18593"/>
                        <a:pt x="13" y="18808"/>
                        <a:pt x="13" y="19010"/>
                      </a:cubicBezTo>
                      <a:cubicBezTo>
                        <a:pt x="13" y="19200"/>
                        <a:pt x="1" y="19403"/>
                        <a:pt x="1" y="19617"/>
                      </a:cubicBezTo>
                      <a:cubicBezTo>
                        <a:pt x="1" y="19820"/>
                        <a:pt x="1" y="20022"/>
                        <a:pt x="13" y="20224"/>
                      </a:cubicBezTo>
                      <a:cubicBezTo>
                        <a:pt x="25" y="20439"/>
                        <a:pt x="37" y="20629"/>
                        <a:pt x="61" y="20832"/>
                      </a:cubicBezTo>
                      <a:cubicBezTo>
                        <a:pt x="84" y="21189"/>
                        <a:pt x="477" y="21475"/>
                        <a:pt x="930" y="21475"/>
                      </a:cubicBezTo>
                      <a:lnTo>
                        <a:pt x="1942" y="21475"/>
                      </a:lnTo>
                      <a:cubicBezTo>
                        <a:pt x="2454" y="21475"/>
                        <a:pt x="2823" y="21189"/>
                        <a:pt x="2775" y="20832"/>
                      </a:cubicBezTo>
                      <a:cubicBezTo>
                        <a:pt x="2751" y="20629"/>
                        <a:pt x="2716" y="20403"/>
                        <a:pt x="2716" y="20177"/>
                      </a:cubicBezTo>
                      <a:cubicBezTo>
                        <a:pt x="2704" y="19974"/>
                        <a:pt x="2704" y="19748"/>
                        <a:pt x="2716" y="19522"/>
                      </a:cubicBezTo>
                      <a:cubicBezTo>
                        <a:pt x="2739" y="19319"/>
                        <a:pt x="2751" y="19093"/>
                        <a:pt x="2763" y="18879"/>
                      </a:cubicBezTo>
                      <a:cubicBezTo>
                        <a:pt x="2775" y="18653"/>
                        <a:pt x="2799" y="18438"/>
                        <a:pt x="2823" y="18224"/>
                      </a:cubicBezTo>
                      <a:cubicBezTo>
                        <a:pt x="2858" y="18010"/>
                        <a:pt x="2882" y="17784"/>
                        <a:pt x="2894" y="17569"/>
                      </a:cubicBezTo>
                      <a:lnTo>
                        <a:pt x="2942" y="16891"/>
                      </a:lnTo>
                      <a:cubicBezTo>
                        <a:pt x="2954" y="16676"/>
                        <a:pt x="2954" y="16450"/>
                        <a:pt x="2978" y="16224"/>
                      </a:cubicBezTo>
                      <a:cubicBezTo>
                        <a:pt x="2978" y="15998"/>
                        <a:pt x="2989" y="15795"/>
                        <a:pt x="3001" y="15569"/>
                      </a:cubicBezTo>
                      <a:cubicBezTo>
                        <a:pt x="3013" y="15343"/>
                        <a:pt x="3049" y="15128"/>
                        <a:pt x="3073" y="14914"/>
                      </a:cubicBezTo>
                      <a:cubicBezTo>
                        <a:pt x="3109" y="14688"/>
                        <a:pt x="3156" y="14486"/>
                        <a:pt x="3192" y="14271"/>
                      </a:cubicBezTo>
                      <a:cubicBezTo>
                        <a:pt x="3239" y="14069"/>
                        <a:pt x="3299" y="13855"/>
                        <a:pt x="3359" y="13652"/>
                      </a:cubicBezTo>
                      <a:cubicBezTo>
                        <a:pt x="3418" y="13438"/>
                        <a:pt x="3490" y="13235"/>
                        <a:pt x="3585" y="13021"/>
                      </a:cubicBezTo>
                      <a:cubicBezTo>
                        <a:pt x="3668" y="12819"/>
                        <a:pt x="3775" y="12628"/>
                        <a:pt x="3882" y="12414"/>
                      </a:cubicBezTo>
                      <a:cubicBezTo>
                        <a:pt x="3990" y="12211"/>
                        <a:pt x="4109" y="12009"/>
                        <a:pt x="4228" y="11807"/>
                      </a:cubicBezTo>
                      <a:cubicBezTo>
                        <a:pt x="4442" y="11438"/>
                        <a:pt x="4680" y="11045"/>
                        <a:pt x="4918" y="10676"/>
                      </a:cubicBezTo>
                      <a:cubicBezTo>
                        <a:pt x="5156" y="10295"/>
                        <a:pt x="5418" y="9925"/>
                        <a:pt x="5656" y="9568"/>
                      </a:cubicBezTo>
                      <a:cubicBezTo>
                        <a:pt x="5895" y="9211"/>
                        <a:pt x="6133" y="8854"/>
                        <a:pt x="6371" y="8509"/>
                      </a:cubicBezTo>
                      <a:cubicBezTo>
                        <a:pt x="6609" y="8175"/>
                        <a:pt x="6847" y="7830"/>
                        <a:pt x="7085" y="7520"/>
                      </a:cubicBezTo>
                      <a:cubicBezTo>
                        <a:pt x="7323" y="7199"/>
                        <a:pt x="7573" y="6889"/>
                        <a:pt x="7823" y="6604"/>
                      </a:cubicBezTo>
                      <a:cubicBezTo>
                        <a:pt x="8288" y="6092"/>
                        <a:pt x="8776" y="5592"/>
                        <a:pt x="9288" y="5151"/>
                      </a:cubicBezTo>
                      <a:cubicBezTo>
                        <a:pt x="9788" y="4699"/>
                        <a:pt x="10300" y="4318"/>
                        <a:pt x="10788" y="3972"/>
                      </a:cubicBezTo>
                      <a:cubicBezTo>
                        <a:pt x="11276" y="3627"/>
                        <a:pt x="11764" y="3329"/>
                        <a:pt x="12276" y="3067"/>
                      </a:cubicBezTo>
                      <a:cubicBezTo>
                        <a:pt x="13003" y="2686"/>
                        <a:pt x="13777" y="2353"/>
                        <a:pt x="14562" y="2115"/>
                      </a:cubicBezTo>
                      <a:cubicBezTo>
                        <a:pt x="15372" y="1865"/>
                        <a:pt x="16205" y="1698"/>
                        <a:pt x="17051" y="1639"/>
                      </a:cubicBezTo>
                      <a:cubicBezTo>
                        <a:pt x="17337" y="1616"/>
                        <a:pt x="17627" y="1604"/>
                        <a:pt x="17916" y="1604"/>
                      </a:cubicBezTo>
                      <a:cubicBezTo>
                        <a:pt x="18240" y="1604"/>
                        <a:pt x="18564" y="1619"/>
                        <a:pt x="18884" y="1651"/>
                      </a:cubicBezTo>
                      <a:cubicBezTo>
                        <a:pt x="19492" y="1710"/>
                        <a:pt x="20123" y="1829"/>
                        <a:pt x="20730" y="2032"/>
                      </a:cubicBezTo>
                      <a:cubicBezTo>
                        <a:pt x="21349" y="2222"/>
                        <a:pt x="21980" y="2484"/>
                        <a:pt x="22623" y="2782"/>
                      </a:cubicBezTo>
                      <a:cubicBezTo>
                        <a:pt x="23254" y="3079"/>
                        <a:pt x="23897" y="3437"/>
                        <a:pt x="24528" y="3829"/>
                      </a:cubicBezTo>
                      <a:cubicBezTo>
                        <a:pt x="25147" y="4210"/>
                        <a:pt x="25754" y="4651"/>
                        <a:pt x="26373" y="5127"/>
                      </a:cubicBezTo>
                      <a:cubicBezTo>
                        <a:pt x="26683" y="5365"/>
                        <a:pt x="26981" y="5615"/>
                        <a:pt x="27290" y="5877"/>
                      </a:cubicBezTo>
                      <a:cubicBezTo>
                        <a:pt x="27600" y="6151"/>
                        <a:pt x="27921" y="6437"/>
                        <a:pt x="28219" y="6711"/>
                      </a:cubicBezTo>
                      <a:cubicBezTo>
                        <a:pt x="28731" y="7211"/>
                        <a:pt x="29231" y="7759"/>
                        <a:pt x="29671" y="8342"/>
                      </a:cubicBezTo>
                      <a:cubicBezTo>
                        <a:pt x="29898" y="8640"/>
                        <a:pt x="30088" y="8949"/>
                        <a:pt x="30279" y="9259"/>
                      </a:cubicBezTo>
                      <a:cubicBezTo>
                        <a:pt x="30481" y="9568"/>
                        <a:pt x="30636" y="9902"/>
                        <a:pt x="30802" y="10223"/>
                      </a:cubicBezTo>
                      <a:cubicBezTo>
                        <a:pt x="30969" y="10557"/>
                        <a:pt x="31112" y="10902"/>
                        <a:pt x="31255" y="11259"/>
                      </a:cubicBezTo>
                      <a:cubicBezTo>
                        <a:pt x="31386" y="11616"/>
                        <a:pt x="31517" y="11973"/>
                        <a:pt x="31636" y="12342"/>
                      </a:cubicBezTo>
                      <a:lnTo>
                        <a:pt x="31993" y="13462"/>
                      </a:lnTo>
                      <a:cubicBezTo>
                        <a:pt x="32112" y="13831"/>
                        <a:pt x="32219" y="14200"/>
                        <a:pt x="32338" y="14569"/>
                      </a:cubicBezTo>
                      <a:cubicBezTo>
                        <a:pt x="32446" y="14950"/>
                        <a:pt x="32565" y="15307"/>
                        <a:pt x="32660" y="15640"/>
                      </a:cubicBezTo>
                      <a:cubicBezTo>
                        <a:pt x="32767" y="15986"/>
                        <a:pt x="32874" y="16331"/>
                        <a:pt x="32957" y="16676"/>
                      </a:cubicBezTo>
                      <a:cubicBezTo>
                        <a:pt x="33053" y="17010"/>
                        <a:pt x="33124" y="17355"/>
                        <a:pt x="33172" y="17700"/>
                      </a:cubicBezTo>
                      <a:cubicBezTo>
                        <a:pt x="33219" y="18034"/>
                        <a:pt x="33243" y="18403"/>
                        <a:pt x="33243" y="18736"/>
                      </a:cubicBezTo>
                      <a:cubicBezTo>
                        <a:pt x="33243" y="19081"/>
                        <a:pt x="33231" y="19427"/>
                        <a:pt x="33196" y="19784"/>
                      </a:cubicBezTo>
                      <a:cubicBezTo>
                        <a:pt x="33172" y="20141"/>
                        <a:pt x="33112" y="20486"/>
                        <a:pt x="33053" y="20843"/>
                      </a:cubicBezTo>
                      <a:cubicBezTo>
                        <a:pt x="32993" y="21201"/>
                        <a:pt x="33410" y="21498"/>
                        <a:pt x="33993" y="21498"/>
                      </a:cubicBezTo>
                      <a:lnTo>
                        <a:pt x="35124" y="21510"/>
                      </a:lnTo>
                      <a:cubicBezTo>
                        <a:pt x="35134" y="21510"/>
                        <a:pt x="35145" y="21511"/>
                        <a:pt x="35155" y="21511"/>
                      </a:cubicBezTo>
                      <a:cubicBezTo>
                        <a:pt x="35642" y="21511"/>
                        <a:pt x="36052" y="21229"/>
                        <a:pt x="35994" y="20891"/>
                      </a:cubicBezTo>
                      <a:cubicBezTo>
                        <a:pt x="36029" y="20582"/>
                        <a:pt x="36053" y="20272"/>
                        <a:pt x="36065" y="19962"/>
                      </a:cubicBezTo>
                      <a:cubicBezTo>
                        <a:pt x="36089" y="19653"/>
                        <a:pt x="36089" y="19331"/>
                        <a:pt x="36089" y="19022"/>
                      </a:cubicBezTo>
                      <a:cubicBezTo>
                        <a:pt x="36089" y="18712"/>
                        <a:pt x="36065" y="18403"/>
                        <a:pt x="36041" y="18081"/>
                      </a:cubicBezTo>
                      <a:cubicBezTo>
                        <a:pt x="36017" y="17772"/>
                        <a:pt x="35970" y="17450"/>
                        <a:pt x="35910" y="17129"/>
                      </a:cubicBezTo>
                      <a:cubicBezTo>
                        <a:pt x="35851" y="16807"/>
                        <a:pt x="35791" y="16498"/>
                        <a:pt x="35696" y="16164"/>
                      </a:cubicBezTo>
                      <a:cubicBezTo>
                        <a:pt x="35613" y="15843"/>
                        <a:pt x="35517" y="15509"/>
                        <a:pt x="35422" y="15188"/>
                      </a:cubicBezTo>
                      <a:cubicBezTo>
                        <a:pt x="35315" y="14855"/>
                        <a:pt x="35208" y="14509"/>
                        <a:pt x="35089" y="14152"/>
                      </a:cubicBezTo>
                      <a:cubicBezTo>
                        <a:pt x="34982" y="13795"/>
                        <a:pt x="34862" y="13438"/>
                        <a:pt x="34743" y="13081"/>
                      </a:cubicBezTo>
                      <a:cubicBezTo>
                        <a:pt x="34624" y="12723"/>
                        <a:pt x="34505" y="12354"/>
                        <a:pt x="34386" y="11997"/>
                      </a:cubicBezTo>
                      <a:cubicBezTo>
                        <a:pt x="34267" y="11628"/>
                        <a:pt x="34148" y="11271"/>
                        <a:pt x="34029" y="10914"/>
                      </a:cubicBezTo>
                      <a:cubicBezTo>
                        <a:pt x="33910" y="10557"/>
                        <a:pt x="33791" y="10211"/>
                        <a:pt x="33672" y="9866"/>
                      </a:cubicBezTo>
                      <a:cubicBezTo>
                        <a:pt x="33553" y="9533"/>
                        <a:pt x="33422" y="9199"/>
                        <a:pt x="33291" y="8890"/>
                      </a:cubicBezTo>
                      <a:cubicBezTo>
                        <a:pt x="33160" y="8580"/>
                        <a:pt x="33005" y="8282"/>
                        <a:pt x="32838" y="7985"/>
                      </a:cubicBezTo>
                      <a:cubicBezTo>
                        <a:pt x="32684" y="7687"/>
                        <a:pt x="32505" y="7401"/>
                        <a:pt x="32291" y="7116"/>
                      </a:cubicBezTo>
                      <a:cubicBezTo>
                        <a:pt x="32053" y="6806"/>
                        <a:pt x="31814" y="6508"/>
                        <a:pt x="31553" y="6211"/>
                      </a:cubicBezTo>
                      <a:cubicBezTo>
                        <a:pt x="31291" y="5925"/>
                        <a:pt x="31017" y="5639"/>
                        <a:pt x="30719" y="5377"/>
                      </a:cubicBezTo>
                      <a:cubicBezTo>
                        <a:pt x="30124" y="4818"/>
                        <a:pt x="29528" y="4318"/>
                        <a:pt x="28909" y="3853"/>
                      </a:cubicBezTo>
                      <a:cubicBezTo>
                        <a:pt x="28302" y="3389"/>
                        <a:pt x="27695" y="2960"/>
                        <a:pt x="27064" y="2579"/>
                      </a:cubicBezTo>
                      <a:cubicBezTo>
                        <a:pt x="26457" y="2186"/>
                        <a:pt x="25802" y="1829"/>
                        <a:pt x="25147" y="1508"/>
                      </a:cubicBezTo>
                      <a:cubicBezTo>
                        <a:pt x="24492" y="1174"/>
                        <a:pt x="23837" y="912"/>
                        <a:pt x="23171" y="686"/>
                      </a:cubicBezTo>
                      <a:cubicBezTo>
                        <a:pt x="22682" y="520"/>
                        <a:pt x="22170" y="389"/>
                        <a:pt x="21670" y="281"/>
                      </a:cubicBezTo>
                      <a:cubicBezTo>
                        <a:pt x="20908" y="139"/>
                        <a:pt x="20134" y="43"/>
                        <a:pt x="19349" y="19"/>
                      </a:cubicBezTo>
                      <a:cubicBezTo>
                        <a:pt x="19073" y="7"/>
                        <a:pt x="18796" y="1"/>
                        <a:pt x="185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927104" y="2448372"/>
                  <a:ext cx="1004659" cy="678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7" h="17994" extrusionOk="0">
                      <a:moveTo>
                        <a:pt x="13117" y="1"/>
                      </a:moveTo>
                      <a:cubicBezTo>
                        <a:pt x="13055" y="1"/>
                        <a:pt x="12993" y="2"/>
                        <a:pt x="12931" y="3"/>
                      </a:cubicBezTo>
                      <a:cubicBezTo>
                        <a:pt x="11954" y="39"/>
                        <a:pt x="11050" y="217"/>
                        <a:pt x="10216" y="491"/>
                      </a:cubicBezTo>
                      <a:cubicBezTo>
                        <a:pt x="9799" y="646"/>
                        <a:pt x="9383" y="825"/>
                        <a:pt x="8966" y="1015"/>
                      </a:cubicBezTo>
                      <a:cubicBezTo>
                        <a:pt x="8561" y="1206"/>
                        <a:pt x="8144" y="1432"/>
                        <a:pt x="7716" y="1706"/>
                      </a:cubicBezTo>
                      <a:cubicBezTo>
                        <a:pt x="7275" y="1956"/>
                        <a:pt x="6847" y="2253"/>
                        <a:pt x="6430" y="2575"/>
                      </a:cubicBezTo>
                      <a:cubicBezTo>
                        <a:pt x="6013" y="2908"/>
                        <a:pt x="5597" y="3277"/>
                        <a:pt x="5216" y="3670"/>
                      </a:cubicBezTo>
                      <a:cubicBezTo>
                        <a:pt x="4739" y="4146"/>
                        <a:pt x="4287" y="4647"/>
                        <a:pt x="3846" y="5194"/>
                      </a:cubicBezTo>
                      <a:cubicBezTo>
                        <a:pt x="3632" y="5468"/>
                        <a:pt x="3406" y="5754"/>
                        <a:pt x="3203" y="6028"/>
                      </a:cubicBezTo>
                      <a:cubicBezTo>
                        <a:pt x="2989" y="6313"/>
                        <a:pt x="2787" y="6611"/>
                        <a:pt x="2572" y="6909"/>
                      </a:cubicBezTo>
                      <a:cubicBezTo>
                        <a:pt x="2370" y="7206"/>
                        <a:pt x="2156" y="7516"/>
                        <a:pt x="1965" y="7814"/>
                      </a:cubicBezTo>
                      <a:cubicBezTo>
                        <a:pt x="1775" y="8135"/>
                        <a:pt x="1584" y="8433"/>
                        <a:pt x="1406" y="8742"/>
                      </a:cubicBezTo>
                      <a:cubicBezTo>
                        <a:pt x="1286" y="8945"/>
                        <a:pt x="1167" y="9147"/>
                        <a:pt x="1060" y="9338"/>
                      </a:cubicBezTo>
                      <a:cubicBezTo>
                        <a:pt x="953" y="9528"/>
                        <a:pt x="846" y="9719"/>
                        <a:pt x="763" y="9921"/>
                      </a:cubicBezTo>
                      <a:cubicBezTo>
                        <a:pt x="667" y="10111"/>
                        <a:pt x="584" y="10314"/>
                        <a:pt x="524" y="10516"/>
                      </a:cubicBezTo>
                      <a:cubicBezTo>
                        <a:pt x="465" y="10707"/>
                        <a:pt x="405" y="10909"/>
                        <a:pt x="358" y="11112"/>
                      </a:cubicBezTo>
                      <a:cubicBezTo>
                        <a:pt x="310" y="11302"/>
                        <a:pt x="286" y="11505"/>
                        <a:pt x="251" y="11707"/>
                      </a:cubicBezTo>
                      <a:cubicBezTo>
                        <a:pt x="239" y="11897"/>
                        <a:pt x="215" y="12100"/>
                        <a:pt x="191" y="12302"/>
                      </a:cubicBezTo>
                      <a:cubicBezTo>
                        <a:pt x="179" y="12505"/>
                        <a:pt x="167" y="12695"/>
                        <a:pt x="167" y="12898"/>
                      </a:cubicBezTo>
                      <a:cubicBezTo>
                        <a:pt x="167" y="13088"/>
                        <a:pt x="155" y="13279"/>
                        <a:pt x="155" y="13469"/>
                      </a:cubicBezTo>
                      <a:cubicBezTo>
                        <a:pt x="155" y="13671"/>
                        <a:pt x="155" y="13862"/>
                        <a:pt x="132" y="14052"/>
                      </a:cubicBezTo>
                      <a:cubicBezTo>
                        <a:pt x="132" y="14243"/>
                        <a:pt x="120" y="14422"/>
                        <a:pt x="108" y="14624"/>
                      </a:cubicBezTo>
                      <a:cubicBezTo>
                        <a:pt x="96" y="14803"/>
                        <a:pt x="72" y="14993"/>
                        <a:pt x="60" y="15172"/>
                      </a:cubicBezTo>
                      <a:cubicBezTo>
                        <a:pt x="36" y="15350"/>
                        <a:pt x="36" y="15541"/>
                        <a:pt x="13" y="15719"/>
                      </a:cubicBezTo>
                      <a:cubicBezTo>
                        <a:pt x="1" y="15910"/>
                        <a:pt x="1" y="16088"/>
                        <a:pt x="1" y="16267"/>
                      </a:cubicBezTo>
                      <a:cubicBezTo>
                        <a:pt x="1" y="16648"/>
                        <a:pt x="36" y="17005"/>
                        <a:pt x="96" y="17339"/>
                      </a:cubicBezTo>
                      <a:cubicBezTo>
                        <a:pt x="155" y="17696"/>
                        <a:pt x="751" y="17993"/>
                        <a:pt x="1406" y="17993"/>
                      </a:cubicBezTo>
                      <a:lnTo>
                        <a:pt x="2799" y="17993"/>
                      </a:lnTo>
                      <a:cubicBezTo>
                        <a:pt x="3465" y="17993"/>
                        <a:pt x="3942" y="17720"/>
                        <a:pt x="3906" y="17362"/>
                      </a:cubicBezTo>
                      <a:cubicBezTo>
                        <a:pt x="3870" y="17148"/>
                        <a:pt x="3846" y="16922"/>
                        <a:pt x="3811" y="16708"/>
                      </a:cubicBezTo>
                      <a:cubicBezTo>
                        <a:pt x="3787" y="16493"/>
                        <a:pt x="3751" y="16255"/>
                        <a:pt x="3739" y="16053"/>
                      </a:cubicBezTo>
                      <a:cubicBezTo>
                        <a:pt x="3727" y="15838"/>
                        <a:pt x="3692" y="15600"/>
                        <a:pt x="3680" y="15398"/>
                      </a:cubicBezTo>
                      <a:cubicBezTo>
                        <a:pt x="3668" y="15184"/>
                        <a:pt x="3644" y="14957"/>
                        <a:pt x="3632" y="14743"/>
                      </a:cubicBezTo>
                      <a:cubicBezTo>
                        <a:pt x="3620" y="14517"/>
                        <a:pt x="3608" y="14291"/>
                        <a:pt x="3608" y="14064"/>
                      </a:cubicBezTo>
                      <a:lnTo>
                        <a:pt x="3608" y="13398"/>
                      </a:lnTo>
                      <a:cubicBezTo>
                        <a:pt x="3608" y="13171"/>
                        <a:pt x="3620" y="12957"/>
                        <a:pt x="3632" y="12731"/>
                      </a:cubicBezTo>
                      <a:cubicBezTo>
                        <a:pt x="3644" y="12505"/>
                        <a:pt x="3668" y="12278"/>
                        <a:pt x="3703" y="12064"/>
                      </a:cubicBezTo>
                      <a:cubicBezTo>
                        <a:pt x="3751" y="11838"/>
                        <a:pt x="3799" y="11612"/>
                        <a:pt x="3858" y="11385"/>
                      </a:cubicBezTo>
                      <a:cubicBezTo>
                        <a:pt x="3918" y="11171"/>
                        <a:pt x="3989" y="10957"/>
                        <a:pt x="4061" y="10731"/>
                      </a:cubicBezTo>
                      <a:cubicBezTo>
                        <a:pt x="4299" y="10123"/>
                        <a:pt x="4596" y="9528"/>
                        <a:pt x="4942" y="8945"/>
                      </a:cubicBezTo>
                      <a:cubicBezTo>
                        <a:pt x="5287" y="8373"/>
                        <a:pt x="5692" y="7802"/>
                        <a:pt x="6109" y="7254"/>
                      </a:cubicBezTo>
                      <a:cubicBezTo>
                        <a:pt x="6525" y="6706"/>
                        <a:pt x="6954" y="6182"/>
                        <a:pt x="7382" y="5706"/>
                      </a:cubicBezTo>
                      <a:cubicBezTo>
                        <a:pt x="7823" y="5230"/>
                        <a:pt x="8264" y="4801"/>
                        <a:pt x="8692" y="4408"/>
                      </a:cubicBezTo>
                      <a:cubicBezTo>
                        <a:pt x="9133" y="4039"/>
                        <a:pt x="9561" y="3694"/>
                        <a:pt x="9978" y="3408"/>
                      </a:cubicBezTo>
                      <a:cubicBezTo>
                        <a:pt x="10395" y="3134"/>
                        <a:pt x="10800" y="2896"/>
                        <a:pt x="11181" y="2694"/>
                      </a:cubicBezTo>
                      <a:cubicBezTo>
                        <a:pt x="11902" y="2344"/>
                        <a:pt x="12581" y="2144"/>
                        <a:pt x="13248" y="2144"/>
                      </a:cubicBezTo>
                      <a:cubicBezTo>
                        <a:pt x="13285" y="2144"/>
                        <a:pt x="13322" y="2145"/>
                        <a:pt x="13359" y="2146"/>
                      </a:cubicBezTo>
                      <a:cubicBezTo>
                        <a:pt x="13967" y="2170"/>
                        <a:pt x="14610" y="2361"/>
                        <a:pt x="15276" y="2682"/>
                      </a:cubicBezTo>
                      <a:cubicBezTo>
                        <a:pt x="15622" y="2849"/>
                        <a:pt x="15955" y="3039"/>
                        <a:pt x="16312" y="3277"/>
                      </a:cubicBezTo>
                      <a:cubicBezTo>
                        <a:pt x="16669" y="3515"/>
                        <a:pt x="17050" y="3789"/>
                        <a:pt x="17419" y="4087"/>
                      </a:cubicBezTo>
                      <a:cubicBezTo>
                        <a:pt x="17920" y="4480"/>
                        <a:pt x="18420" y="4944"/>
                        <a:pt x="18896" y="5456"/>
                      </a:cubicBezTo>
                      <a:cubicBezTo>
                        <a:pt x="19372" y="5956"/>
                        <a:pt x="19813" y="6504"/>
                        <a:pt x="20241" y="7075"/>
                      </a:cubicBezTo>
                      <a:cubicBezTo>
                        <a:pt x="20456" y="7361"/>
                        <a:pt x="20646" y="7659"/>
                        <a:pt x="20837" y="7968"/>
                      </a:cubicBezTo>
                      <a:cubicBezTo>
                        <a:pt x="21039" y="8278"/>
                        <a:pt x="21218" y="8611"/>
                        <a:pt x="21360" y="8933"/>
                      </a:cubicBezTo>
                      <a:cubicBezTo>
                        <a:pt x="21515" y="9266"/>
                        <a:pt x="21658" y="9600"/>
                        <a:pt x="21777" y="9957"/>
                      </a:cubicBezTo>
                      <a:cubicBezTo>
                        <a:pt x="21908" y="10302"/>
                        <a:pt x="22027" y="10659"/>
                        <a:pt x="22134" y="11016"/>
                      </a:cubicBezTo>
                      <a:cubicBezTo>
                        <a:pt x="22241" y="11374"/>
                        <a:pt x="22337" y="11731"/>
                        <a:pt x="22432" y="12076"/>
                      </a:cubicBezTo>
                      <a:cubicBezTo>
                        <a:pt x="22527" y="12421"/>
                        <a:pt x="22611" y="12778"/>
                        <a:pt x="22670" y="13112"/>
                      </a:cubicBezTo>
                      <a:cubicBezTo>
                        <a:pt x="22730" y="13457"/>
                        <a:pt x="22777" y="13802"/>
                        <a:pt x="22801" y="14160"/>
                      </a:cubicBezTo>
                      <a:cubicBezTo>
                        <a:pt x="22837" y="14505"/>
                        <a:pt x="22849" y="14862"/>
                        <a:pt x="22849" y="15219"/>
                      </a:cubicBezTo>
                      <a:cubicBezTo>
                        <a:pt x="22849" y="15576"/>
                        <a:pt x="22837" y="15934"/>
                        <a:pt x="22789" y="16291"/>
                      </a:cubicBezTo>
                      <a:cubicBezTo>
                        <a:pt x="22765" y="16636"/>
                        <a:pt x="22706" y="16993"/>
                        <a:pt x="22622" y="17350"/>
                      </a:cubicBezTo>
                      <a:cubicBezTo>
                        <a:pt x="22551" y="17708"/>
                        <a:pt x="23015" y="17982"/>
                        <a:pt x="23682" y="17982"/>
                      </a:cubicBezTo>
                      <a:lnTo>
                        <a:pt x="25087" y="17982"/>
                      </a:lnTo>
                      <a:cubicBezTo>
                        <a:pt x="25742" y="17982"/>
                        <a:pt x="26349" y="17684"/>
                        <a:pt x="26409" y="17303"/>
                      </a:cubicBezTo>
                      <a:cubicBezTo>
                        <a:pt x="26528" y="16719"/>
                        <a:pt x="26599" y="16112"/>
                        <a:pt x="26635" y="15493"/>
                      </a:cubicBezTo>
                      <a:cubicBezTo>
                        <a:pt x="26647" y="15195"/>
                        <a:pt x="26635" y="14886"/>
                        <a:pt x="26599" y="14576"/>
                      </a:cubicBezTo>
                      <a:cubicBezTo>
                        <a:pt x="26575" y="14267"/>
                        <a:pt x="26504" y="13945"/>
                        <a:pt x="26456" y="13636"/>
                      </a:cubicBezTo>
                      <a:cubicBezTo>
                        <a:pt x="26373" y="13326"/>
                        <a:pt x="26302" y="12993"/>
                        <a:pt x="26206" y="12683"/>
                      </a:cubicBezTo>
                      <a:cubicBezTo>
                        <a:pt x="26123" y="12374"/>
                        <a:pt x="26040" y="12040"/>
                        <a:pt x="25932" y="11707"/>
                      </a:cubicBezTo>
                      <a:cubicBezTo>
                        <a:pt x="25825" y="11362"/>
                        <a:pt x="25718" y="11016"/>
                        <a:pt x="25611" y="10659"/>
                      </a:cubicBezTo>
                      <a:cubicBezTo>
                        <a:pt x="25516" y="10302"/>
                        <a:pt x="25397" y="9945"/>
                        <a:pt x="25278" y="9588"/>
                      </a:cubicBezTo>
                      <a:cubicBezTo>
                        <a:pt x="25159" y="9230"/>
                        <a:pt x="25016" y="8873"/>
                        <a:pt x="24885" y="8516"/>
                      </a:cubicBezTo>
                      <a:cubicBezTo>
                        <a:pt x="24754" y="8159"/>
                        <a:pt x="24599" y="7814"/>
                        <a:pt x="24444" y="7492"/>
                      </a:cubicBezTo>
                      <a:cubicBezTo>
                        <a:pt x="24277" y="7159"/>
                        <a:pt x="24099" y="6837"/>
                        <a:pt x="23908" y="6528"/>
                      </a:cubicBezTo>
                      <a:cubicBezTo>
                        <a:pt x="23706" y="6206"/>
                        <a:pt x="23492" y="5909"/>
                        <a:pt x="23265" y="5611"/>
                      </a:cubicBezTo>
                      <a:cubicBezTo>
                        <a:pt x="22789" y="5016"/>
                        <a:pt x="22277" y="4468"/>
                        <a:pt x="21730" y="3968"/>
                      </a:cubicBezTo>
                      <a:cubicBezTo>
                        <a:pt x="21289" y="3551"/>
                        <a:pt x="20813" y="3158"/>
                        <a:pt x="20336" y="2801"/>
                      </a:cubicBezTo>
                      <a:cubicBezTo>
                        <a:pt x="19860" y="2444"/>
                        <a:pt x="19384" y="2122"/>
                        <a:pt x="18908" y="1837"/>
                      </a:cubicBezTo>
                      <a:cubicBezTo>
                        <a:pt x="18431" y="1551"/>
                        <a:pt x="17955" y="1289"/>
                        <a:pt x="17455" y="1063"/>
                      </a:cubicBezTo>
                      <a:cubicBezTo>
                        <a:pt x="16979" y="837"/>
                        <a:pt x="16479" y="646"/>
                        <a:pt x="15991" y="479"/>
                      </a:cubicBezTo>
                      <a:cubicBezTo>
                        <a:pt x="15050" y="177"/>
                        <a:pt x="14099" y="1"/>
                        <a:pt x="131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3484558" y="2625353"/>
                  <a:ext cx="981321" cy="612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8" h="16241" extrusionOk="0">
                      <a:moveTo>
                        <a:pt x="13538" y="0"/>
                      </a:moveTo>
                      <a:cubicBezTo>
                        <a:pt x="13228" y="0"/>
                        <a:pt x="12919" y="0"/>
                        <a:pt x="12597" y="12"/>
                      </a:cubicBezTo>
                      <a:cubicBezTo>
                        <a:pt x="12204" y="36"/>
                        <a:pt x="11812" y="60"/>
                        <a:pt x="11442" y="95"/>
                      </a:cubicBezTo>
                      <a:cubicBezTo>
                        <a:pt x="11050" y="119"/>
                        <a:pt x="10680" y="167"/>
                        <a:pt x="10311" y="226"/>
                      </a:cubicBezTo>
                      <a:cubicBezTo>
                        <a:pt x="9942" y="286"/>
                        <a:pt x="9561" y="357"/>
                        <a:pt x="9192" y="429"/>
                      </a:cubicBezTo>
                      <a:cubicBezTo>
                        <a:pt x="8823" y="512"/>
                        <a:pt x="8454" y="607"/>
                        <a:pt x="8097" y="715"/>
                      </a:cubicBezTo>
                      <a:cubicBezTo>
                        <a:pt x="7740" y="822"/>
                        <a:pt x="7394" y="941"/>
                        <a:pt x="7061" y="1084"/>
                      </a:cubicBezTo>
                      <a:cubicBezTo>
                        <a:pt x="6739" y="1238"/>
                        <a:pt x="6430" y="1405"/>
                        <a:pt x="6132" y="1584"/>
                      </a:cubicBezTo>
                      <a:cubicBezTo>
                        <a:pt x="5835" y="1762"/>
                        <a:pt x="5549" y="1941"/>
                        <a:pt x="5263" y="2143"/>
                      </a:cubicBezTo>
                      <a:cubicBezTo>
                        <a:pt x="5001" y="2334"/>
                        <a:pt x="4739" y="2560"/>
                        <a:pt x="4477" y="2810"/>
                      </a:cubicBezTo>
                      <a:cubicBezTo>
                        <a:pt x="4203" y="3072"/>
                        <a:pt x="3953" y="3346"/>
                        <a:pt x="3703" y="3643"/>
                      </a:cubicBezTo>
                      <a:cubicBezTo>
                        <a:pt x="3453" y="3941"/>
                        <a:pt x="3227" y="4263"/>
                        <a:pt x="3001" y="4584"/>
                      </a:cubicBezTo>
                      <a:cubicBezTo>
                        <a:pt x="2751" y="4941"/>
                        <a:pt x="2513" y="5310"/>
                        <a:pt x="2275" y="5703"/>
                      </a:cubicBezTo>
                      <a:cubicBezTo>
                        <a:pt x="2167" y="5894"/>
                        <a:pt x="2048" y="6084"/>
                        <a:pt x="1929" y="6287"/>
                      </a:cubicBezTo>
                      <a:cubicBezTo>
                        <a:pt x="1810" y="6477"/>
                        <a:pt x="1703" y="6668"/>
                        <a:pt x="1608" y="6858"/>
                      </a:cubicBezTo>
                      <a:cubicBezTo>
                        <a:pt x="1501" y="7072"/>
                        <a:pt x="1405" y="7263"/>
                        <a:pt x="1334" y="7453"/>
                      </a:cubicBezTo>
                      <a:cubicBezTo>
                        <a:pt x="1263" y="7656"/>
                        <a:pt x="1191" y="7858"/>
                        <a:pt x="1132" y="8049"/>
                      </a:cubicBezTo>
                      <a:lnTo>
                        <a:pt x="953" y="8680"/>
                      </a:lnTo>
                      <a:cubicBezTo>
                        <a:pt x="893" y="8870"/>
                        <a:pt x="846" y="9049"/>
                        <a:pt x="786" y="9239"/>
                      </a:cubicBezTo>
                      <a:lnTo>
                        <a:pt x="608" y="9823"/>
                      </a:lnTo>
                      <a:cubicBezTo>
                        <a:pt x="536" y="10013"/>
                        <a:pt x="477" y="10228"/>
                        <a:pt x="417" y="10430"/>
                      </a:cubicBezTo>
                      <a:cubicBezTo>
                        <a:pt x="358" y="10644"/>
                        <a:pt x="298" y="10847"/>
                        <a:pt x="239" y="11073"/>
                      </a:cubicBezTo>
                      <a:cubicBezTo>
                        <a:pt x="179" y="11299"/>
                        <a:pt x="131" y="11537"/>
                        <a:pt x="96" y="11764"/>
                      </a:cubicBezTo>
                      <a:cubicBezTo>
                        <a:pt x="84" y="11894"/>
                        <a:pt x="72" y="12037"/>
                        <a:pt x="72" y="12192"/>
                      </a:cubicBezTo>
                      <a:lnTo>
                        <a:pt x="72" y="12633"/>
                      </a:lnTo>
                      <a:cubicBezTo>
                        <a:pt x="72" y="12787"/>
                        <a:pt x="84" y="12930"/>
                        <a:pt x="84" y="13085"/>
                      </a:cubicBezTo>
                      <a:cubicBezTo>
                        <a:pt x="84" y="13228"/>
                        <a:pt x="96" y="13383"/>
                        <a:pt x="96" y="13526"/>
                      </a:cubicBezTo>
                      <a:cubicBezTo>
                        <a:pt x="120" y="13680"/>
                        <a:pt x="120" y="13811"/>
                        <a:pt x="120" y="13966"/>
                      </a:cubicBezTo>
                      <a:lnTo>
                        <a:pt x="120" y="14395"/>
                      </a:lnTo>
                      <a:cubicBezTo>
                        <a:pt x="120" y="14621"/>
                        <a:pt x="96" y="14823"/>
                        <a:pt x="84" y="15038"/>
                      </a:cubicBezTo>
                      <a:cubicBezTo>
                        <a:pt x="72" y="15240"/>
                        <a:pt x="60" y="15454"/>
                        <a:pt x="24" y="15657"/>
                      </a:cubicBezTo>
                      <a:cubicBezTo>
                        <a:pt x="1" y="15883"/>
                        <a:pt x="239" y="16062"/>
                        <a:pt x="548" y="16074"/>
                      </a:cubicBezTo>
                      <a:lnTo>
                        <a:pt x="1144" y="16085"/>
                      </a:lnTo>
                      <a:cubicBezTo>
                        <a:pt x="1405" y="16085"/>
                        <a:pt x="1620" y="15931"/>
                        <a:pt x="1608" y="15704"/>
                      </a:cubicBezTo>
                      <a:cubicBezTo>
                        <a:pt x="1608" y="15550"/>
                        <a:pt x="1584" y="15407"/>
                        <a:pt x="1584" y="15252"/>
                      </a:cubicBezTo>
                      <a:cubicBezTo>
                        <a:pt x="1572" y="15109"/>
                        <a:pt x="1572" y="14954"/>
                        <a:pt x="1572" y="14812"/>
                      </a:cubicBezTo>
                      <a:lnTo>
                        <a:pt x="1572" y="14359"/>
                      </a:lnTo>
                      <a:cubicBezTo>
                        <a:pt x="1584" y="14216"/>
                        <a:pt x="1584" y="14061"/>
                        <a:pt x="1584" y="13919"/>
                      </a:cubicBezTo>
                      <a:lnTo>
                        <a:pt x="1584" y="13466"/>
                      </a:lnTo>
                      <a:cubicBezTo>
                        <a:pt x="1584" y="13323"/>
                        <a:pt x="1572" y="13168"/>
                        <a:pt x="1572" y="13026"/>
                      </a:cubicBezTo>
                      <a:lnTo>
                        <a:pt x="1572" y="12573"/>
                      </a:lnTo>
                      <a:cubicBezTo>
                        <a:pt x="1572" y="12430"/>
                        <a:pt x="1572" y="12275"/>
                        <a:pt x="1584" y="12133"/>
                      </a:cubicBezTo>
                      <a:lnTo>
                        <a:pt x="1632" y="11680"/>
                      </a:lnTo>
                      <a:cubicBezTo>
                        <a:pt x="1667" y="11537"/>
                        <a:pt x="1691" y="11406"/>
                        <a:pt x="1727" y="11252"/>
                      </a:cubicBezTo>
                      <a:cubicBezTo>
                        <a:pt x="1763" y="11121"/>
                        <a:pt x="1798" y="10966"/>
                        <a:pt x="1846" y="10835"/>
                      </a:cubicBezTo>
                      <a:cubicBezTo>
                        <a:pt x="1870" y="10692"/>
                        <a:pt x="1929" y="10549"/>
                        <a:pt x="1977" y="10418"/>
                      </a:cubicBezTo>
                      <a:cubicBezTo>
                        <a:pt x="2025" y="10287"/>
                        <a:pt x="2084" y="10156"/>
                        <a:pt x="2120" y="10013"/>
                      </a:cubicBezTo>
                      <a:cubicBezTo>
                        <a:pt x="2215" y="9811"/>
                        <a:pt x="2298" y="9597"/>
                        <a:pt x="2382" y="9394"/>
                      </a:cubicBezTo>
                      <a:cubicBezTo>
                        <a:pt x="2453" y="9180"/>
                        <a:pt x="2525" y="8977"/>
                        <a:pt x="2596" y="8787"/>
                      </a:cubicBezTo>
                      <a:cubicBezTo>
                        <a:pt x="2679" y="8585"/>
                        <a:pt x="2751" y="8382"/>
                        <a:pt x="2822" y="8192"/>
                      </a:cubicBezTo>
                      <a:cubicBezTo>
                        <a:pt x="2894" y="7989"/>
                        <a:pt x="2977" y="7787"/>
                        <a:pt x="3060" y="7596"/>
                      </a:cubicBezTo>
                      <a:cubicBezTo>
                        <a:pt x="3156" y="7394"/>
                        <a:pt x="3239" y="7203"/>
                        <a:pt x="3346" y="7013"/>
                      </a:cubicBezTo>
                      <a:cubicBezTo>
                        <a:pt x="3430" y="6822"/>
                        <a:pt x="3537" y="6620"/>
                        <a:pt x="3644" y="6430"/>
                      </a:cubicBezTo>
                      <a:cubicBezTo>
                        <a:pt x="3846" y="6060"/>
                        <a:pt x="4072" y="5691"/>
                        <a:pt x="4311" y="5334"/>
                      </a:cubicBezTo>
                      <a:cubicBezTo>
                        <a:pt x="4537" y="4977"/>
                        <a:pt x="4799" y="4632"/>
                        <a:pt x="5073" y="4298"/>
                      </a:cubicBezTo>
                      <a:cubicBezTo>
                        <a:pt x="5358" y="3989"/>
                        <a:pt x="5632" y="3727"/>
                        <a:pt x="5930" y="3465"/>
                      </a:cubicBezTo>
                      <a:cubicBezTo>
                        <a:pt x="6251" y="3227"/>
                        <a:pt x="6561" y="3012"/>
                        <a:pt x="6870" y="2798"/>
                      </a:cubicBezTo>
                      <a:cubicBezTo>
                        <a:pt x="7180" y="2596"/>
                        <a:pt x="7513" y="2393"/>
                        <a:pt x="7859" y="2239"/>
                      </a:cubicBezTo>
                      <a:cubicBezTo>
                        <a:pt x="8216" y="2072"/>
                        <a:pt x="8573" y="1917"/>
                        <a:pt x="8942" y="1798"/>
                      </a:cubicBezTo>
                      <a:cubicBezTo>
                        <a:pt x="9311" y="1679"/>
                        <a:pt x="9680" y="1584"/>
                        <a:pt x="10073" y="1488"/>
                      </a:cubicBezTo>
                      <a:cubicBezTo>
                        <a:pt x="10442" y="1405"/>
                        <a:pt x="10835" y="1346"/>
                        <a:pt x="11216" y="1286"/>
                      </a:cubicBezTo>
                      <a:cubicBezTo>
                        <a:pt x="11609" y="1227"/>
                        <a:pt x="12002" y="1191"/>
                        <a:pt x="12395" y="1167"/>
                      </a:cubicBezTo>
                      <a:cubicBezTo>
                        <a:pt x="12716" y="1140"/>
                        <a:pt x="13031" y="1127"/>
                        <a:pt x="13344" y="1127"/>
                      </a:cubicBezTo>
                      <a:cubicBezTo>
                        <a:pt x="13449" y="1127"/>
                        <a:pt x="13553" y="1128"/>
                        <a:pt x="13657" y="1131"/>
                      </a:cubicBezTo>
                      <a:cubicBezTo>
                        <a:pt x="14074" y="1143"/>
                        <a:pt x="14479" y="1179"/>
                        <a:pt x="14883" y="1238"/>
                      </a:cubicBezTo>
                      <a:cubicBezTo>
                        <a:pt x="15264" y="1298"/>
                        <a:pt x="15669" y="1381"/>
                        <a:pt x="16050" y="1500"/>
                      </a:cubicBezTo>
                      <a:cubicBezTo>
                        <a:pt x="16443" y="1619"/>
                        <a:pt x="16824" y="1762"/>
                        <a:pt x="17205" y="1941"/>
                      </a:cubicBezTo>
                      <a:cubicBezTo>
                        <a:pt x="17586" y="2096"/>
                        <a:pt x="17943" y="2310"/>
                        <a:pt x="18289" y="2548"/>
                      </a:cubicBezTo>
                      <a:cubicBezTo>
                        <a:pt x="18634" y="2786"/>
                        <a:pt x="18967" y="3048"/>
                        <a:pt x="19324" y="3346"/>
                      </a:cubicBezTo>
                      <a:cubicBezTo>
                        <a:pt x="19503" y="3501"/>
                        <a:pt x="19682" y="3643"/>
                        <a:pt x="19860" y="3810"/>
                      </a:cubicBezTo>
                      <a:cubicBezTo>
                        <a:pt x="20039" y="3977"/>
                        <a:pt x="20217" y="4144"/>
                        <a:pt x="20420" y="4322"/>
                      </a:cubicBezTo>
                      <a:cubicBezTo>
                        <a:pt x="20610" y="4477"/>
                        <a:pt x="20801" y="4655"/>
                        <a:pt x="20979" y="4858"/>
                      </a:cubicBezTo>
                      <a:cubicBezTo>
                        <a:pt x="21158" y="5036"/>
                        <a:pt x="21337" y="5227"/>
                        <a:pt x="21503" y="5429"/>
                      </a:cubicBezTo>
                      <a:cubicBezTo>
                        <a:pt x="21670" y="5644"/>
                        <a:pt x="21825" y="5846"/>
                        <a:pt x="21979" y="6072"/>
                      </a:cubicBezTo>
                      <a:cubicBezTo>
                        <a:pt x="22122" y="6299"/>
                        <a:pt x="22265" y="6525"/>
                        <a:pt x="22396" y="6763"/>
                      </a:cubicBezTo>
                      <a:cubicBezTo>
                        <a:pt x="22527" y="7001"/>
                        <a:pt x="22634" y="7239"/>
                        <a:pt x="22741" y="7489"/>
                      </a:cubicBezTo>
                      <a:cubicBezTo>
                        <a:pt x="22825" y="7739"/>
                        <a:pt x="22920" y="7989"/>
                        <a:pt x="23003" y="8263"/>
                      </a:cubicBezTo>
                      <a:lnTo>
                        <a:pt x="23230" y="9025"/>
                      </a:lnTo>
                      <a:cubicBezTo>
                        <a:pt x="23301" y="9275"/>
                        <a:pt x="23361" y="9537"/>
                        <a:pt x="23432" y="9811"/>
                      </a:cubicBezTo>
                      <a:cubicBezTo>
                        <a:pt x="23492" y="10073"/>
                        <a:pt x="23575" y="10347"/>
                        <a:pt x="23634" y="10609"/>
                      </a:cubicBezTo>
                      <a:cubicBezTo>
                        <a:pt x="23694" y="10882"/>
                        <a:pt x="23765" y="11144"/>
                        <a:pt x="23825" y="11406"/>
                      </a:cubicBezTo>
                      <a:cubicBezTo>
                        <a:pt x="23896" y="11668"/>
                        <a:pt x="23956" y="11906"/>
                        <a:pt x="24015" y="12156"/>
                      </a:cubicBezTo>
                      <a:cubicBezTo>
                        <a:pt x="24075" y="12395"/>
                        <a:pt x="24134" y="12656"/>
                        <a:pt x="24182" y="12895"/>
                      </a:cubicBezTo>
                      <a:cubicBezTo>
                        <a:pt x="24242" y="13145"/>
                        <a:pt x="24265" y="13383"/>
                        <a:pt x="24301" y="13621"/>
                      </a:cubicBezTo>
                      <a:cubicBezTo>
                        <a:pt x="24325" y="13859"/>
                        <a:pt x="24349" y="14097"/>
                        <a:pt x="24349" y="14335"/>
                      </a:cubicBezTo>
                      <a:cubicBezTo>
                        <a:pt x="24349" y="14573"/>
                        <a:pt x="24349" y="14812"/>
                        <a:pt x="24325" y="15050"/>
                      </a:cubicBezTo>
                      <a:cubicBezTo>
                        <a:pt x="24325" y="15288"/>
                        <a:pt x="24313" y="15538"/>
                        <a:pt x="24301" y="15776"/>
                      </a:cubicBezTo>
                      <a:cubicBezTo>
                        <a:pt x="24289" y="16002"/>
                        <a:pt x="24492" y="16193"/>
                        <a:pt x="24777" y="16205"/>
                      </a:cubicBezTo>
                      <a:lnTo>
                        <a:pt x="25385" y="16240"/>
                      </a:lnTo>
                      <a:cubicBezTo>
                        <a:pt x="25694" y="16240"/>
                        <a:pt x="25968" y="16062"/>
                        <a:pt x="26016" y="15871"/>
                      </a:cubicBezTo>
                      <a:cubicBezTo>
                        <a:pt x="26016" y="15633"/>
                        <a:pt x="26028" y="15407"/>
                        <a:pt x="26028" y="15169"/>
                      </a:cubicBezTo>
                      <a:lnTo>
                        <a:pt x="26028" y="14478"/>
                      </a:lnTo>
                      <a:cubicBezTo>
                        <a:pt x="26028" y="14264"/>
                        <a:pt x="26028" y="14026"/>
                        <a:pt x="26016" y="13799"/>
                      </a:cubicBezTo>
                      <a:cubicBezTo>
                        <a:pt x="25992" y="13573"/>
                        <a:pt x="25968" y="13335"/>
                        <a:pt x="25932" y="13109"/>
                      </a:cubicBezTo>
                      <a:cubicBezTo>
                        <a:pt x="25897" y="12895"/>
                        <a:pt x="25849" y="12656"/>
                        <a:pt x="25801" y="12430"/>
                      </a:cubicBezTo>
                      <a:cubicBezTo>
                        <a:pt x="25754" y="12192"/>
                        <a:pt x="25718" y="11966"/>
                        <a:pt x="25658" y="11728"/>
                      </a:cubicBezTo>
                      <a:cubicBezTo>
                        <a:pt x="25599" y="11490"/>
                        <a:pt x="25551" y="11252"/>
                        <a:pt x="25492" y="11013"/>
                      </a:cubicBezTo>
                      <a:cubicBezTo>
                        <a:pt x="25444" y="10775"/>
                        <a:pt x="25385" y="10513"/>
                        <a:pt x="25325" y="10251"/>
                      </a:cubicBezTo>
                      <a:cubicBezTo>
                        <a:pt x="25277" y="9989"/>
                        <a:pt x="25206" y="9739"/>
                        <a:pt x="25147" y="9466"/>
                      </a:cubicBezTo>
                      <a:cubicBezTo>
                        <a:pt x="25087" y="9216"/>
                        <a:pt x="25016" y="8977"/>
                        <a:pt x="24944" y="8739"/>
                      </a:cubicBezTo>
                      <a:cubicBezTo>
                        <a:pt x="24861" y="8501"/>
                        <a:pt x="24789" y="8263"/>
                        <a:pt x="24706" y="8037"/>
                      </a:cubicBezTo>
                      <a:cubicBezTo>
                        <a:pt x="24611" y="7799"/>
                        <a:pt x="24539" y="7573"/>
                        <a:pt x="24444" y="7370"/>
                      </a:cubicBezTo>
                      <a:cubicBezTo>
                        <a:pt x="24361" y="7156"/>
                        <a:pt x="24265" y="6953"/>
                        <a:pt x="24170" y="6739"/>
                      </a:cubicBezTo>
                      <a:cubicBezTo>
                        <a:pt x="23956" y="6322"/>
                        <a:pt x="23730" y="5929"/>
                        <a:pt x="23468" y="5537"/>
                      </a:cubicBezTo>
                      <a:cubicBezTo>
                        <a:pt x="23218" y="5156"/>
                        <a:pt x="22920" y="4775"/>
                        <a:pt x="22622" y="4441"/>
                      </a:cubicBezTo>
                      <a:cubicBezTo>
                        <a:pt x="22325" y="4084"/>
                        <a:pt x="21991" y="3763"/>
                        <a:pt x="21646" y="3465"/>
                      </a:cubicBezTo>
                      <a:cubicBezTo>
                        <a:pt x="21313" y="3167"/>
                        <a:pt x="20979" y="2893"/>
                        <a:pt x="20670" y="2631"/>
                      </a:cubicBezTo>
                      <a:cubicBezTo>
                        <a:pt x="20372" y="2381"/>
                        <a:pt x="20074" y="2143"/>
                        <a:pt x="19789" y="1917"/>
                      </a:cubicBezTo>
                      <a:cubicBezTo>
                        <a:pt x="19467" y="1655"/>
                        <a:pt x="19146" y="1429"/>
                        <a:pt x="18824" y="1238"/>
                      </a:cubicBezTo>
                      <a:cubicBezTo>
                        <a:pt x="18491" y="1048"/>
                        <a:pt x="18158" y="881"/>
                        <a:pt x="17800" y="750"/>
                      </a:cubicBezTo>
                      <a:cubicBezTo>
                        <a:pt x="17538" y="655"/>
                        <a:pt x="17288" y="572"/>
                        <a:pt x="17026" y="488"/>
                      </a:cubicBezTo>
                      <a:cubicBezTo>
                        <a:pt x="16753" y="417"/>
                        <a:pt x="16467" y="345"/>
                        <a:pt x="16193" y="286"/>
                      </a:cubicBezTo>
                      <a:cubicBezTo>
                        <a:pt x="15907" y="214"/>
                        <a:pt x="15622" y="167"/>
                        <a:pt x="15324" y="119"/>
                      </a:cubicBezTo>
                      <a:cubicBezTo>
                        <a:pt x="15038" y="72"/>
                        <a:pt x="14740" y="48"/>
                        <a:pt x="14443" y="36"/>
                      </a:cubicBezTo>
                      <a:cubicBezTo>
                        <a:pt x="14145" y="12"/>
                        <a:pt x="13847" y="0"/>
                        <a:pt x="135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3574331" y="2706869"/>
                  <a:ext cx="796842" cy="52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35" h="13972" extrusionOk="0">
                      <a:moveTo>
                        <a:pt x="10986" y="1"/>
                      </a:moveTo>
                      <a:cubicBezTo>
                        <a:pt x="10622" y="1"/>
                        <a:pt x="10256" y="16"/>
                        <a:pt x="9883" y="53"/>
                      </a:cubicBezTo>
                      <a:cubicBezTo>
                        <a:pt x="9561" y="88"/>
                        <a:pt x="9252" y="124"/>
                        <a:pt x="8954" y="172"/>
                      </a:cubicBezTo>
                      <a:cubicBezTo>
                        <a:pt x="8645" y="219"/>
                        <a:pt x="8359" y="279"/>
                        <a:pt x="8061" y="338"/>
                      </a:cubicBezTo>
                      <a:cubicBezTo>
                        <a:pt x="7776" y="398"/>
                        <a:pt x="7502" y="469"/>
                        <a:pt x="7216" y="565"/>
                      </a:cubicBezTo>
                      <a:cubicBezTo>
                        <a:pt x="6930" y="636"/>
                        <a:pt x="6668" y="743"/>
                        <a:pt x="6406" y="862"/>
                      </a:cubicBezTo>
                      <a:cubicBezTo>
                        <a:pt x="6144" y="958"/>
                        <a:pt x="5906" y="1100"/>
                        <a:pt x="5656" y="1231"/>
                      </a:cubicBezTo>
                      <a:cubicBezTo>
                        <a:pt x="5418" y="1374"/>
                        <a:pt x="5156" y="1517"/>
                        <a:pt x="4918" y="1672"/>
                      </a:cubicBezTo>
                      <a:cubicBezTo>
                        <a:pt x="4620" y="1874"/>
                        <a:pt x="4347" y="2077"/>
                        <a:pt x="4073" y="2303"/>
                      </a:cubicBezTo>
                      <a:cubicBezTo>
                        <a:pt x="3811" y="2529"/>
                        <a:pt x="3549" y="2791"/>
                        <a:pt x="3311" y="3077"/>
                      </a:cubicBezTo>
                      <a:cubicBezTo>
                        <a:pt x="3073" y="3375"/>
                        <a:pt x="2858" y="3672"/>
                        <a:pt x="2644" y="3982"/>
                      </a:cubicBezTo>
                      <a:cubicBezTo>
                        <a:pt x="2406" y="4339"/>
                        <a:pt x="2180" y="4708"/>
                        <a:pt x="1977" y="5101"/>
                      </a:cubicBezTo>
                      <a:cubicBezTo>
                        <a:pt x="1870" y="5280"/>
                        <a:pt x="1787" y="5482"/>
                        <a:pt x="1680" y="5684"/>
                      </a:cubicBezTo>
                      <a:cubicBezTo>
                        <a:pt x="1572" y="5875"/>
                        <a:pt x="1489" y="6065"/>
                        <a:pt x="1382" y="6280"/>
                      </a:cubicBezTo>
                      <a:cubicBezTo>
                        <a:pt x="1275" y="6482"/>
                        <a:pt x="1168" y="6673"/>
                        <a:pt x="1084" y="6887"/>
                      </a:cubicBezTo>
                      <a:cubicBezTo>
                        <a:pt x="989" y="7089"/>
                        <a:pt x="894" y="7292"/>
                        <a:pt x="798" y="7494"/>
                      </a:cubicBezTo>
                      <a:cubicBezTo>
                        <a:pt x="739" y="7613"/>
                        <a:pt x="679" y="7744"/>
                        <a:pt x="620" y="7863"/>
                      </a:cubicBezTo>
                      <a:cubicBezTo>
                        <a:pt x="560" y="8006"/>
                        <a:pt x="501" y="8125"/>
                        <a:pt x="453" y="8256"/>
                      </a:cubicBezTo>
                      <a:cubicBezTo>
                        <a:pt x="417" y="8387"/>
                        <a:pt x="370" y="8506"/>
                        <a:pt x="322" y="8637"/>
                      </a:cubicBezTo>
                      <a:cubicBezTo>
                        <a:pt x="275" y="8780"/>
                        <a:pt x="251" y="8911"/>
                        <a:pt x="215" y="9042"/>
                      </a:cubicBezTo>
                      <a:cubicBezTo>
                        <a:pt x="191" y="9173"/>
                        <a:pt x="156" y="9316"/>
                        <a:pt x="144" y="9447"/>
                      </a:cubicBezTo>
                      <a:cubicBezTo>
                        <a:pt x="132" y="9590"/>
                        <a:pt x="96" y="9732"/>
                        <a:pt x="96" y="9863"/>
                      </a:cubicBezTo>
                      <a:cubicBezTo>
                        <a:pt x="96" y="9994"/>
                        <a:pt x="84" y="10149"/>
                        <a:pt x="84" y="10280"/>
                      </a:cubicBezTo>
                      <a:cubicBezTo>
                        <a:pt x="72" y="10411"/>
                        <a:pt x="72" y="10566"/>
                        <a:pt x="72" y="10697"/>
                      </a:cubicBezTo>
                      <a:lnTo>
                        <a:pt x="72" y="11114"/>
                      </a:lnTo>
                      <a:cubicBezTo>
                        <a:pt x="72" y="11245"/>
                        <a:pt x="60" y="11399"/>
                        <a:pt x="60" y="11530"/>
                      </a:cubicBezTo>
                      <a:cubicBezTo>
                        <a:pt x="36" y="11673"/>
                        <a:pt x="36" y="11816"/>
                        <a:pt x="25" y="11947"/>
                      </a:cubicBezTo>
                      <a:cubicBezTo>
                        <a:pt x="25" y="12078"/>
                        <a:pt x="25" y="12209"/>
                        <a:pt x="13" y="12352"/>
                      </a:cubicBezTo>
                      <a:cubicBezTo>
                        <a:pt x="1" y="12483"/>
                        <a:pt x="1" y="12614"/>
                        <a:pt x="1" y="12745"/>
                      </a:cubicBezTo>
                      <a:lnTo>
                        <a:pt x="1" y="13150"/>
                      </a:lnTo>
                      <a:cubicBezTo>
                        <a:pt x="13" y="13281"/>
                        <a:pt x="13" y="13423"/>
                        <a:pt x="25" y="13554"/>
                      </a:cubicBezTo>
                      <a:cubicBezTo>
                        <a:pt x="60" y="13781"/>
                        <a:pt x="275" y="13971"/>
                        <a:pt x="548" y="13971"/>
                      </a:cubicBezTo>
                      <a:lnTo>
                        <a:pt x="1132" y="13971"/>
                      </a:lnTo>
                      <a:cubicBezTo>
                        <a:pt x="1430" y="13971"/>
                        <a:pt x="1644" y="13781"/>
                        <a:pt x="1620" y="13554"/>
                      </a:cubicBezTo>
                      <a:cubicBezTo>
                        <a:pt x="1608" y="13400"/>
                        <a:pt x="1584" y="13269"/>
                        <a:pt x="1584" y="13126"/>
                      </a:cubicBezTo>
                      <a:lnTo>
                        <a:pt x="1584" y="12685"/>
                      </a:lnTo>
                      <a:cubicBezTo>
                        <a:pt x="1608" y="12542"/>
                        <a:pt x="1608" y="12411"/>
                        <a:pt x="1620" y="12257"/>
                      </a:cubicBezTo>
                      <a:cubicBezTo>
                        <a:pt x="1632" y="12114"/>
                        <a:pt x="1644" y="11971"/>
                        <a:pt x="1668" y="11828"/>
                      </a:cubicBezTo>
                      <a:cubicBezTo>
                        <a:pt x="1680" y="11673"/>
                        <a:pt x="1691" y="11542"/>
                        <a:pt x="1703" y="11399"/>
                      </a:cubicBezTo>
                      <a:cubicBezTo>
                        <a:pt x="1727" y="11245"/>
                        <a:pt x="1739" y="11114"/>
                        <a:pt x="1739" y="10959"/>
                      </a:cubicBezTo>
                      <a:cubicBezTo>
                        <a:pt x="1739" y="10816"/>
                        <a:pt x="1751" y="10685"/>
                        <a:pt x="1751" y="10530"/>
                      </a:cubicBezTo>
                      <a:cubicBezTo>
                        <a:pt x="1751" y="10387"/>
                        <a:pt x="1751" y="10244"/>
                        <a:pt x="1763" y="10102"/>
                      </a:cubicBezTo>
                      <a:cubicBezTo>
                        <a:pt x="1787" y="9971"/>
                        <a:pt x="1799" y="9816"/>
                        <a:pt x="1811" y="9685"/>
                      </a:cubicBezTo>
                      <a:cubicBezTo>
                        <a:pt x="1846" y="9554"/>
                        <a:pt x="1858" y="9399"/>
                        <a:pt x="1882" y="9268"/>
                      </a:cubicBezTo>
                      <a:cubicBezTo>
                        <a:pt x="1918" y="9113"/>
                        <a:pt x="1941" y="8982"/>
                        <a:pt x="1989" y="8851"/>
                      </a:cubicBezTo>
                      <a:lnTo>
                        <a:pt x="2120" y="8447"/>
                      </a:lnTo>
                      <a:cubicBezTo>
                        <a:pt x="2168" y="8316"/>
                        <a:pt x="2227" y="8185"/>
                        <a:pt x="2287" y="8042"/>
                      </a:cubicBezTo>
                      <a:cubicBezTo>
                        <a:pt x="2358" y="7911"/>
                        <a:pt x="2418" y="7780"/>
                        <a:pt x="2501" y="7649"/>
                      </a:cubicBezTo>
                      <a:cubicBezTo>
                        <a:pt x="2620" y="7387"/>
                        <a:pt x="2763" y="7137"/>
                        <a:pt x="2894" y="6899"/>
                      </a:cubicBezTo>
                      <a:cubicBezTo>
                        <a:pt x="3037" y="6661"/>
                        <a:pt x="3180" y="6423"/>
                        <a:pt x="3311" y="6184"/>
                      </a:cubicBezTo>
                      <a:cubicBezTo>
                        <a:pt x="3454" y="5946"/>
                        <a:pt x="3596" y="5720"/>
                        <a:pt x="3727" y="5506"/>
                      </a:cubicBezTo>
                      <a:cubicBezTo>
                        <a:pt x="3870" y="5280"/>
                        <a:pt x="4013" y="5065"/>
                        <a:pt x="4144" y="4863"/>
                      </a:cubicBezTo>
                      <a:cubicBezTo>
                        <a:pt x="4287" y="4649"/>
                        <a:pt x="4430" y="4458"/>
                        <a:pt x="4585" y="4268"/>
                      </a:cubicBezTo>
                      <a:cubicBezTo>
                        <a:pt x="4847" y="3922"/>
                        <a:pt x="5132" y="3601"/>
                        <a:pt x="5430" y="3315"/>
                      </a:cubicBezTo>
                      <a:cubicBezTo>
                        <a:pt x="5728" y="3029"/>
                        <a:pt x="6025" y="2779"/>
                        <a:pt x="6311" y="2553"/>
                      </a:cubicBezTo>
                      <a:cubicBezTo>
                        <a:pt x="6585" y="2327"/>
                        <a:pt x="6871" y="2124"/>
                        <a:pt x="7168" y="1958"/>
                      </a:cubicBezTo>
                      <a:cubicBezTo>
                        <a:pt x="7597" y="1708"/>
                        <a:pt x="8049" y="1493"/>
                        <a:pt x="8514" y="1339"/>
                      </a:cubicBezTo>
                      <a:cubicBezTo>
                        <a:pt x="8966" y="1172"/>
                        <a:pt x="9442" y="1065"/>
                        <a:pt x="9954" y="1017"/>
                      </a:cubicBezTo>
                      <a:cubicBezTo>
                        <a:pt x="10102" y="1007"/>
                        <a:pt x="10250" y="1001"/>
                        <a:pt x="10398" y="1001"/>
                      </a:cubicBezTo>
                      <a:cubicBezTo>
                        <a:pt x="10607" y="1001"/>
                        <a:pt x="10817" y="1013"/>
                        <a:pt x="11026" y="1041"/>
                      </a:cubicBezTo>
                      <a:cubicBezTo>
                        <a:pt x="11383" y="1065"/>
                        <a:pt x="11740" y="1160"/>
                        <a:pt x="12098" y="1279"/>
                      </a:cubicBezTo>
                      <a:cubicBezTo>
                        <a:pt x="12455" y="1410"/>
                        <a:pt x="12824" y="1577"/>
                        <a:pt x="13193" y="1767"/>
                      </a:cubicBezTo>
                      <a:cubicBezTo>
                        <a:pt x="13574" y="1982"/>
                        <a:pt x="13943" y="2196"/>
                        <a:pt x="14312" y="2458"/>
                      </a:cubicBezTo>
                      <a:cubicBezTo>
                        <a:pt x="14681" y="2708"/>
                        <a:pt x="15038" y="2982"/>
                        <a:pt x="15396" y="3303"/>
                      </a:cubicBezTo>
                      <a:cubicBezTo>
                        <a:pt x="15574" y="3446"/>
                        <a:pt x="15753" y="3613"/>
                        <a:pt x="15931" y="3791"/>
                      </a:cubicBezTo>
                      <a:cubicBezTo>
                        <a:pt x="16110" y="3958"/>
                        <a:pt x="16289" y="4137"/>
                        <a:pt x="16467" y="4327"/>
                      </a:cubicBezTo>
                      <a:cubicBezTo>
                        <a:pt x="16765" y="4660"/>
                        <a:pt x="17051" y="5006"/>
                        <a:pt x="17324" y="5387"/>
                      </a:cubicBezTo>
                      <a:cubicBezTo>
                        <a:pt x="17455" y="5577"/>
                        <a:pt x="17574" y="5768"/>
                        <a:pt x="17682" y="5982"/>
                      </a:cubicBezTo>
                      <a:cubicBezTo>
                        <a:pt x="17777" y="6184"/>
                        <a:pt x="17884" y="6399"/>
                        <a:pt x="17979" y="6601"/>
                      </a:cubicBezTo>
                      <a:cubicBezTo>
                        <a:pt x="18063" y="6815"/>
                        <a:pt x="18158" y="7042"/>
                        <a:pt x="18229" y="7280"/>
                      </a:cubicBezTo>
                      <a:lnTo>
                        <a:pt x="18455" y="7982"/>
                      </a:lnTo>
                      <a:cubicBezTo>
                        <a:pt x="18527" y="8232"/>
                        <a:pt x="18598" y="8482"/>
                        <a:pt x="18658" y="8720"/>
                      </a:cubicBezTo>
                      <a:cubicBezTo>
                        <a:pt x="18717" y="8970"/>
                        <a:pt x="18789" y="9209"/>
                        <a:pt x="18848" y="9447"/>
                      </a:cubicBezTo>
                      <a:cubicBezTo>
                        <a:pt x="18908" y="9685"/>
                        <a:pt x="18991" y="9923"/>
                        <a:pt x="19051" y="10149"/>
                      </a:cubicBezTo>
                      <a:cubicBezTo>
                        <a:pt x="19122" y="10364"/>
                        <a:pt x="19182" y="10590"/>
                        <a:pt x="19229" y="10816"/>
                      </a:cubicBezTo>
                      <a:cubicBezTo>
                        <a:pt x="19265" y="11042"/>
                        <a:pt x="19313" y="11256"/>
                        <a:pt x="19348" y="11483"/>
                      </a:cubicBezTo>
                      <a:cubicBezTo>
                        <a:pt x="19372" y="11709"/>
                        <a:pt x="19384" y="11935"/>
                        <a:pt x="19384" y="12149"/>
                      </a:cubicBezTo>
                      <a:cubicBezTo>
                        <a:pt x="19384" y="12376"/>
                        <a:pt x="19384" y="12614"/>
                        <a:pt x="19360" y="12840"/>
                      </a:cubicBezTo>
                      <a:cubicBezTo>
                        <a:pt x="19325" y="13066"/>
                        <a:pt x="19301" y="13304"/>
                        <a:pt x="19265" y="13531"/>
                      </a:cubicBezTo>
                      <a:cubicBezTo>
                        <a:pt x="19241" y="13745"/>
                        <a:pt x="19479" y="13935"/>
                        <a:pt x="19825" y="13935"/>
                      </a:cubicBezTo>
                      <a:lnTo>
                        <a:pt x="20480" y="13959"/>
                      </a:lnTo>
                      <a:cubicBezTo>
                        <a:pt x="20777" y="13959"/>
                        <a:pt x="21027" y="13781"/>
                        <a:pt x="21075" y="13602"/>
                      </a:cubicBezTo>
                      <a:cubicBezTo>
                        <a:pt x="21087" y="13388"/>
                        <a:pt x="21099" y="13197"/>
                        <a:pt x="21111" y="12983"/>
                      </a:cubicBezTo>
                      <a:cubicBezTo>
                        <a:pt x="21134" y="12780"/>
                        <a:pt x="21134" y="12590"/>
                        <a:pt x="21134" y="12376"/>
                      </a:cubicBezTo>
                      <a:cubicBezTo>
                        <a:pt x="21134" y="12173"/>
                        <a:pt x="21111" y="11971"/>
                        <a:pt x="21099" y="11768"/>
                      </a:cubicBezTo>
                      <a:cubicBezTo>
                        <a:pt x="21087" y="11554"/>
                        <a:pt x="21051" y="11352"/>
                        <a:pt x="21027" y="11137"/>
                      </a:cubicBezTo>
                      <a:cubicBezTo>
                        <a:pt x="20991" y="10935"/>
                        <a:pt x="20956" y="10721"/>
                        <a:pt x="20908" y="10518"/>
                      </a:cubicBezTo>
                      <a:cubicBezTo>
                        <a:pt x="20861" y="10304"/>
                        <a:pt x="20801" y="10102"/>
                        <a:pt x="20741" y="9875"/>
                      </a:cubicBezTo>
                      <a:cubicBezTo>
                        <a:pt x="20682" y="9649"/>
                        <a:pt x="20610" y="9435"/>
                        <a:pt x="20551" y="9209"/>
                      </a:cubicBezTo>
                      <a:cubicBezTo>
                        <a:pt x="20480" y="8970"/>
                        <a:pt x="20420" y="8744"/>
                        <a:pt x="20337" y="8506"/>
                      </a:cubicBezTo>
                      <a:cubicBezTo>
                        <a:pt x="20265" y="8268"/>
                        <a:pt x="20206" y="8030"/>
                        <a:pt x="20134" y="7792"/>
                      </a:cubicBezTo>
                      <a:cubicBezTo>
                        <a:pt x="20063" y="7554"/>
                        <a:pt x="20003" y="7327"/>
                        <a:pt x="19920" y="7089"/>
                      </a:cubicBezTo>
                      <a:cubicBezTo>
                        <a:pt x="19860" y="6875"/>
                        <a:pt x="19789" y="6649"/>
                        <a:pt x="19718" y="6423"/>
                      </a:cubicBezTo>
                      <a:cubicBezTo>
                        <a:pt x="19646" y="6196"/>
                        <a:pt x="19563" y="5994"/>
                        <a:pt x="19491" y="5780"/>
                      </a:cubicBezTo>
                      <a:cubicBezTo>
                        <a:pt x="19408" y="5577"/>
                        <a:pt x="19313" y="5387"/>
                        <a:pt x="19229" y="5184"/>
                      </a:cubicBezTo>
                      <a:cubicBezTo>
                        <a:pt x="19122" y="4994"/>
                        <a:pt x="19015" y="4803"/>
                        <a:pt x="18896" y="4625"/>
                      </a:cubicBezTo>
                      <a:cubicBezTo>
                        <a:pt x="18765" y="4410"/>
                        <a:pt x="18610" y="4220"/>
                        <a:pt x="18467" y="4029"/>
                      </a:cubicBezTo>
                      <a:cubicBezTo>
                        <a:pt x="18313" y="3851"/>
                        <a:pt x="18158" y="3672"/>
                        <a:pt x="17979" y="3494"/>
                      </a:cubicBezTo>
                      <a:cubicBezTo>
                        <a:pt x="17634" y="3148"/>
                        <a:pt x="17277" y="2803"/>
                        <a:pt x="16920" y="2505"/>
                      </a:cubicBezTo>
                      <a:cubicBezTo>
                        <a:pt x="16562" y="2208"/>
                        <a:pt x="16205" y="1934"/>
                        <a:pt x="15848" y="1672"/>
                      </a:cubicBezTo>
                      <a:cubicBezTo>
                        <a:pt x="15479" y="1422"/>
                        <a:pt x="15098" y="1184"/>
                        <a:pt x="14717" y="981"/>
                      </a:cubicBezTo>
                      <a:cubicBezTo>
                        <a:pt x="14324" y="767"/>
                        <a:pt x="13943" y="589"/>
                        <a:pt x="13550" y="446"/>
                      </a:cubicBezTo>
                      <a:cubicBezTo>
                        <a:pt x="13276" y="338"/>
                        <a:pt x="12979" y="243"/>
                        <a:pt x="12681" y="184"/>
                      </a:cubicBezTo>
                      <a:cubicBezTo>
                        <a:pt x="12228" y="88"/>
                        <a:pt x="11788" y="29"/>
                        <a:pt x="11324" y="5"/>
                      </a:cubicBezTo>
                      <a:cubicBezTo>
                        <a:pt x="11211" y="2"/>
                        <a:pt x="11099" y="1"/>
                        <a:pt x="109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3674435" y="2790873"/>
                  <a:ext cx="586764" cy="441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3" h="11708" extrusionOk="0">
                      <a:moveTo>
                        <a:pt x="7715" y="0"/>
                      </a:moveTo>
                      <a:cubicBezTo>
                        <a:pt x="7660" y="0"/>
                        <a:pt x="7605" y="1"/>
                        <a:pt x="7549" y="4"/>
                      </a:cubicBezTo>
                      <a:cubicBezTo>
                        <a:pt x="6966" y="27"/>
                        <a:pt x="6454" y="135"/>
                        <a:pt x="5954" y="325"/>
                      </a:cubicBezTo>
                      <a:cubicBezTo>
                        <a:pt x="5704" y="432"/>
                        <a:pt x="5466" y="539"/>
                        <a:pt x="5228" y="670"/>
                      </a:cubicBezTo>
                      <a:cubicBezTo>
                        <a:pt x="4990" y="801"/>
                        <a:pt x="4751" y="956"/>
                        <a:pt x="4501" y="1111"/>
                      </a:cubicBezTo>
                      <a:cubicBezTo>
                        <a:pt x="4251" y="1289"/>
                        <a:pt x="3989" y="1492"/>
                        <a:pt x="3751" y="1694"/>
                      </a:cubicBezTo>
                      <a:cubicBezTo>
                        <a:pt x="3501" y="1909"/>
                        <a:pt x="3263" y="2147"/>
                        <a:pt x="3037" y="2397"/>
                      </a:cubicBezTo>
                      <a:cubicBezTo>
                        <a:pt x="2763" y="2706"/>
                        <a:pt x="2489" y="3040"/>
                        <a:pt x="2239" y="3397"/>
                      </a:cubicBezTo>
                      <a:cubicBezTo>
                        <a:pt x="2120" y="3575"/>
                        <a:pt x="1989" y="3754"/>
                        <a:pt x="1870" y="3945"/>
                      </a:cubicBezTo>
                      <a:cubicBezTo>
                        <a:pt x="1727" y="4123"/>
                        <a:pt x="1608" y="4314"/>
                        <a:pt x="1489" y="4504"/>
                      </a:cubicBezTo>
                      <a:lnTo>
                        <a:pt x="1132" y="5088"/>
                      </a:lnTo>
                      <a:cubicBezTo>
                        <a:pt x="1037" y="5278"/>
                        <a:pt x="918" y="5492"/>
                        <a:pt x="810" y="5683"/>
                      </a:cubicBezTo>
                      <a:cubicBezTo>
                        <a:pt x="751" y="5814"/>
                        <a:pt x="680" y="5933"/>
                        <a:pt x="620" y="6076"/>
                      </a:cubicBezTo>
                      <a:cubicBezTo>
                        <a:pt x="537" y="6207"/>
                        <a:pt x="501" y="6326"/>
                        <a:pt x="441" y="6457"/>
                      </a:cubicBezTo>
                      <a:cubicBezTo>
                        <a:pt x="394" y="6588"/>
                        <a:pt x="346" y="6707"/>
                        <a:pt x="299" y="6850"/>
                      </a:cubicBezTo>
                      <a:cubicBezTo>
                        <a:pt x="275" y="6981"/>
                        <a:pt x="239" y="7100"/>
                        <a:pt x="215" y="7231"/>
                      </a:cubicBezTo>
                      <a:cubicBezTo>
                        <a:pt x="203" y="7362"/>
                        <a:pt x="168" y="7481"/>
                        <a:pt x="156" y="7624"/>
                      </a:cubicBezTo>
                      <a:cubicBezTo>
                        <a:pt x="120" y="7755"/>
                        <a:pt x="120" y="7874"/>
                        <a:pt x="108" y="8005"/>
                      </a:cubicBezTo>
                      <a:cubicBezTo>
                        <a:pt x="108" y="8136"/>
                        <a:pt x="96" y="8255"/>
                        <a:pt x="96" y="8397"/>
                      </a:cubicBezTo>
                      <a:cubicBezTo>
                        <a:pt x="84" y="8517"/>
                        <a:pt x="84" y="8647"/>
                        <a:pt x="84" y="8767"/>
                      </a:cubicBezTo>
                      <a:cubicBezTo>
                        <a:pt x="84" y="8886"/>
                        <a:pt x="60" y="9017"/>
                        <a:pt x="60" y="9136"/>
                      </a:cubicBezTo>
                      <a:cubicBezTo>
                        <a:pt x="60" y="9267"/>
                        <a:pt x="60" y="9386"/>
                        <a:pt x="48" y="9505"/>
                      </a:cubicBezTo>
                      <a:cubicBezTo>
                        <a:pt x="37" y="9624"/>
                        <a:pt x="37" y="9743"/>
                        <a:pt x="25" y="9862"/>
                      </a:cubicBezTo>
                      <a:cubicBezTo>
                        <a:pt x="25" y="9981"/>
                        <a:pt x="1" y="10100"/>
                        <a:pt x="1" y="10219"/>
                      </a:cubicBezTo>
                      <a:lnTo>
                        <a:pt x="1" y="10576"/>
                      </a:lnTo>
                      <a:cubicBezTo>
                        <a:pt x="1" y="10814"/>
                        <a:pt x="25" y="11053"/>
                        <a:pt x="48" y="11279"/>
                      </a:cubicBezTo>
                      <a:cubicBezTo>
                        <a:pt x="96" y="11517"/>
                        <a:pt x="441" y="11707"/>
                        <a:pt x="822" y="11707"/>
                      </a:cubicBezTo>
                      <a:lnTo>
                        <a:pt x="1644" y="11707"/>
                      </a:lnTo>
                      <a:cubicBezTo>
                        <a:pt x="2025" y="11707"/>
                        <a:pt x="2311" y="11529"/>
                        <a:pt x="2287" y="11291"/>
                      </a:cubicBezTo>
                      <a:cubicBezTo>
                        <a:pt x="2263" y="11148"/>
                        <a:pt x="2251" y="11017"/>
                        <a:pt x="2239" y="10862"/>
                      </a:cubicBezTo>
                      <a:cubicBezTo>
                        <a:pt x="2227" y="10719"/>
                        <a:pt x="2204" y="10576"/>
                        <a:pt x="2192" y="10433"/>
                      </a:cubicBezTo>
                      <a:cubicBezTo>
                        <a:pt x="2192" y="10279"/>
                        <a:pt x="2180" y="10148"/>
                        <a:pt x="2168" y="10005"/>
                      </a:cubicBezTo>
                      <a:cubicBezTo>
                        <a:pt x="2144" y="9850"/>
                        <a:pt x="2144" y="9719"/>
                        <a:pt x="2132" y="9564"/>
                      </a:cubicBezTo>
                      <a:cubicBezTo>
                        <a:pt x="2132" y="9421"/>
                        <a:pt x="2120" y="9290"/>
                        <a:pt x="2120" y="9136"/>
                      </a:cubicBezTo>
                      <a:lnTo>
                        <a:pt x="2120" y="8707"/>
                      </a:lnTo>
                      <a:cubicBezTo>
                        <a:pt x="2120" y="8576"/>
                        <a:pt x="2120" y="8421"/>
                        <a:pt x="2132" y="8278"/>
                      </a:cubicBezTo>
                      <a:cubicBezTo>
                        <a:pt x="2144" y="8136"/>
                        <a:pt x="2168" y="7993"/>
                        <a:pt x="2180" y="7838"/>
                      </a:cubicBezTo>
                      <a:cubicBezTo>
                        <a:pt x="2204" y="7695"/>
                        <a:pt x="2239" y="7564"/>
                        <a:pt x="2263" y="7409"/>
                      </a:cubicBezTo>
                      <a:cubicBezTo>
                        <a:pt x="2299" y="7266"/>
                        <a:pt x="2346" y="7123"/>
                        <a:pt x="2382" y="6981"/>
                      </a:cubicBezTo>
                      <a:cubicBezTo>
                        <a:pt x="2525" y="6576"/>
                        <a:pt x="2680" y="6207"/>
                        <a:pt x="2894" y="5814"/>
                      </a:cubicBezTo>
                      <a:cubicBezTo>
                        <a:pt x="3096" y="5445"/>
                        <a:pt x="3335" y="5076"/>
                        <a:pt x="3573" y="4718"/>
                      </a:cubicBezTo>
                      <a:cubicBezTo>
                        <a:pt x="3811" y="4373"/>
                        <a:pt x="4061" y="4028"/>
                        <a:pt x="4323" y="3718"/>
                      </a:cubicBezTo>
                      <a:cubicBezTo>
                        <a:pt x="4573" y="3409"/>
                        <a:pt x="4847" y="3123"/>
                        <a:pt x="5097" y="2873"/>
                      </a:cubicBezTo>
                      <a:cubicBezTo>
                        <a:pt x="5347" y="2623"/>
                        <a:pt x="5597" y="2397"/>
                        <a:pt x="5835" y="2218"/>
                      </a:cubicBezTo>
                      <a:cubicBezTo>
                        <a:pt x="6073" y="2040"/>
                        <a:pt x="6311" y="1873"/>
                        <a:pt x="6537" y="1754"/>
                      </a:cubicBezTo>
                      <a:cubicBezTo>
                        <a:pt x="6971" y="1526"/>
                        <a:pt x="7372" y="1396"/>
                        <a:pt x="7750" y="1396"/>
                      </a:cubicBezTo>
                      <a:cubicBezTo>
                        <a:pt x="7766" y="1396"/>
                        <a:pt x="7783" y="1396"/>
                        <a:pt x="7799" y="1397"/>
                      </a:cubicBezTo>
                      <a:cubicBezTo>
                        <a:pt x="8157" y="1408"/>
                        <a:pt x="8538" y="1551"/>
                        <a:pt x="8919" y="1754"/>
                      </a:cubicBezTo>
                      <a:cubicBezTo>
                        <a:pt x="9109" y="1861"/>
                        <a:pt x="9323" y="1992"/>
                        <a:pt x="9526" y="2147"/>
                      </a:cubicBezTo>
                      <a:cubicBezTo>
                        <a:pt x="9740" y="2290"/>
                        <a:pt x="9943" y="2468"/>
                        <a:pt x="10169" y="2659"/>
                      </a:cubicBezTo>
                      <a:cubicBezTo>
                        <a:pt x="10466" y="2932"/>
                        <a:pt x="10752" y="3230"/>
                        <a:pt x="11038" y="3552"/>
                      </a:cubicBezTo>
                      <a:cubicBezTo>
                        <a:pt x="11312" y="3885"/>
                        <a:pt x="11562" y="4242"/>
                        <a:pt x="11824" y="4611"/>
                      </a:cubicBezTo>
                      <a:cubicBezTo>
                        <a:pt x="11955" y="4802"/>
                        <a:pt x="12074" y="4980"/>
                        <a:pt x="12181" y="5195"/>
                      </a:cubicBezTo>
                      <a:cubicBezTo>
                        <a:pt x="12288" y="5385"/>
                        <a:pt x="12383" y="5599"/>
                        <a:pt x="12479" y="5814"/>
                      </a:cubicBezTo>
                      <a:cubicBezTo>
                        <a:pt x="12562" y="6040"/>
                        <a:pt x="12645" y="6266"/>
                        <a:pt x="12717" y="6492"/>
                      </a:cubicBezTo>
                      <a:cubicBezTo>
                        <a:pt x="12788" y="6707"/>
                        <a:pt x="12860" y="6945"/>
                        <a:pt x="12919" y="7171"/>
                      </a:cubicBezTo>
                      <a:cubicBezTo>
                        <a:pt x="12979" y="7397"/>
                        <a:pt x="13038" y="7635"/>
                        <a:pt x="13098" y="7862"/>
                      </a:cubicBezTo>
                      <a:cubicBezTo>
                        <a:pt x="13145" y="8100"/>
                        <a:pt x="13193" y="8314"/>
                        <a:pt x="13241" y="8540"/>
                      </a:cubicBezTo>
                      <a:cubicBezTo>
                        <a:pt x="13276" y="8767"/>
                        <a:pt x="13312" y="9005"/>
                        <a:pt x="13324" y="9231"/>
                      </a:cubicBezTo>
                      <a:cubicBezTo>
                        <a:pt x="13360" y="9445"/>
                        <a:pt x="13360" y="9683"/>
                        <a:pt x="13360" y="9910"/>
                      </a:cubicBezTo>
                      <a:cubicBezTo>
                        <a:pt x="13360" y="10148"/>
                        <a:pt x="13360" y="10374"/>
                        <a:pt x="13324" y="10612"/>
                      </a:cubicBezTo>
                      <a:cubicBezTo>
                        <a:pt x="13288" y="10838"/>
                        <a:pt x="13264" y="11076"/>
                        <a:pt x="13217" y="11303"/>
                      </a:cubicBezTo>
                      <a:cubicBezTo>
                        <a:pt x="13193" y="11517"/>
                        <a:pt x="13455" y="11707"/>
                        <a:pt x="13848" y="11707"/>
                      </a:cubicBezTo>
                      <a:lnTo>
                        <a:pt x="14669" y="11707"/>
                      </a:lnTo>
                      <a:cubicBezTo>
                        <a:pt x="15038" y="11707"/>
                        <a:pt x="15396" y="11517"/>
                        <a:pt x="15408" y="11267"/>
                      </a:cubicBezTo>
                      <a:cubicBezTo>
                        <a:pt x="15479" y="10874"/>
                        <a:pt x="15527" y="10493"/>
                        <a:pt x="15539" y="10088"/>
                      </a:cubicBezTo>
                      <a:cubicBezTo>
                        <a:pt x="15562" y="9886"/>
                        <a:pt x="15539" y="9683"/>
                        <a:pt x="15527" y="9481"/>
                      </a:cubicBezTo>
                      <a:cubicBezTo>
                        <a:pt x="15503" y="9267"/>
                        <a:pt x="15479" y="9076"/>
                        <a:pt x="15443" y="8874"/>
                      </a:cubicBezTo>
                      <a:cubicBezTo>
                        <a:pt x="15408" y="8659"/>
                        <a:pt x="15348" y="8457"/>
                        <a:pt x="15300" y="8243"/>
                      </a:cubicBezTo>
                      <a:cubicBezTo>
                        <a:pt x="15265" y="8040"/>
                        <a:pt x="15205" y="7826"/>
                        <a:pt x="15146" y="7600"/>
                      </a:cubicBezTo>
                      <a:cubicBezTo>
                        <a:pt x="15086" y="7397"/>
                        <a:pt x="15027" y="7159"/>
                        <a:pt x="14967" y="6933"/>
                      </a:cubicBezTo>
                      <a:cubicBezTo>
                        <a:pt x="14907" y="6695"/>
                        <a:pt x="14848" y="6469"/>
                        <a:pt x="14765" y="6231"/>
                      </a:cubicBezTo>
                      <a:cubicBezTo>
                        <a:pt x="14693" y="5992"/>
                        <a:pt x="14622" y="5754"/>
                        <a:pt x="14550" y="5540"/>
                      </a:cubicBezTo>
                      <a:cubicBezTo>
                        <a:pt x="14455" y="5314"/>
                        <a:pt x="14372" y="5076"/>
                        <a:pt x="14276" y="4861"/>
                      </a:cubicBezTo>
                      <a:cubicBezTo>
                        <a:pt x="14193" y="4659"/>
                        <a:pt x="14086" y="4445"/>
                        <a:pt x="13967" y="4242"/>
                      </a:cubicBezTo>
                      <a:cubicBezTo>
                        <a:pt x="13848" y="4028"/>
                        <a:pt x="13729" y="3837"/>
                        <a:pt x="13598" y="3647"/>
                      </a:cubicBezTo>
                      <a:cubicBezTo>
                        <a:pt x="13312" y="3254"/>
                        <a:pt x="13014" y="2897"/>
                        <a:pt x="12705" y="2575"/>
                      </a:cubicBezTo>
                      <a:cubicBezTo>
                        <a:pt x="12431" y="2301"/>
                        <a:pt x="12169" y="2051"/>
                        <a:pt x="11883" y="1825"/>
                      </a:cubicBezTo>
                      <a:cubicBezTo>
                        <a:pt x="11598" y="1611"/>
                        <a:pt x="11336" y="1397"/>
                        <a:pt x="11050" y="1206"/>
                      </a:cubicBezTo>
                      <a:cubicBezTo>
                        <a:pt x="10764" y="1016"/>
                        <a:pt x="10478" y="849"/>
                        <a:pt x="10205" y="694"/>
                      </a:cubicBezTo>
                      <a:cubicBezTo>
                        <a:pt x="9919" y="551"/>
                        <a:pt x="9621" y="420"/>
                        <a:pt x="9335" y="313"/>
                      </a:cubicBezTo>
                      <a:cubicBezTo>
                        <a:pt x="8805" y="108"/>
                        <a:pt x="8265" y="0"/>
                        <a:pt x="77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1144391" y="97423"/>
                  <a:ext cx="832283" cy="218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0" extrusionOk="0">
                      <a:moveTo>
                        <a:pt x="12100" y="0"/>
                      </a:moveTo>
                      <a:cubicBezTo>
                        <a:pt x="11856" y="0"/>
                        <a:pt x="11619" y="23"/>
                        <a:pt x="11383" y="63"/>
                      </a:cubicBezTo>
                      <a:cubicBezTo>
                        <a:pt x="11109" y="122"/>
                        <a:pt x="10823" y="194"/>
                        <a:pt x="10549" y="313"/>
                      </a:cubicBezTo>
                      <a:cubicBezTo>
                        <a:pt x="10287" y="420"/>
                        <a:pt x="10037" y="563"/>
                        <a:pt x="9775" y="729"/>
                      </a:cubicBezTo>
                      <a:cubicBezTo>
                        <a:pt x="9537" y="896"/>
                        <a:pt x="9299" y="1087"/>
                        <a:pt x="9097" y="1289"/>
                      </a:cubicBezTo>
                      <a:cubicBezTo>
                        <a:pt x="8882" y="1503"/>
                        <a:pt x="8692" y="1742"/>
                        <a:pt x="8525" y="1992"/>
                      </a:cubicBezTo>
                      <a:cubicBezTo>
                        <a:pt x="8358" y="2253"/>
                        <a:pt x="8227" y="2527"/>
                        <a:pt x="8132" y="2825"/>
                      </a:cubicBezTo>
                      <a:cubicBezTo>
                        <a:pt x="7846" y="2444"/>
                        <a:pt x="7537" y="2146"/>
                        <a:pt x="7192" y="1968"/>
                      </a:cubicBezTo>
                      <a:cubicBezTo>
                        <a:pt x="6895" y="1814"/>
                        <a:pt x="6580" y="1722"/>
                        <a:pt x="6240" y="1722"/>
                      </a:cubicBezTo>
                      <a:cubicBezTo>
                        <a:pt x="6185" y="1722"/>
                        <a:pt x="6129" y="1725"/>
                        <a:pt x="6072" y="1730"/>
                      </a:cubicBezTo>
                      <a:cubicBezTo>
                        <a:pt x="5763" y="1753"/>
                        <a:pt x="5453" y="1849"/>
                        <a:pt x="5168" y="2015"/>
                      </a:cubicBezTo>
                      <a:cubicBezTo>
                        <a:pt x="4882" y="2158"/>
                        <a:pt x="4608" y="2373"/>
                        <a:pt x="4394" y="2623"/>
                      </a:cubicBezTo>
                      <a:cubicBezTo>
                        <a:pt x="4167" y="2873"/>
                        <a:pt x="3965" y="3170"/>
                        <a:pt x="3810" y="3516"/>
                      </a:cubicBezTo>
                      <a:cubicBezTo>
                        <a:pt x="3667" y="3861"/>
                        <a:pt x="3548" y="4230"/>
                        <a:pt x="3489" y="4647"/>
                      </a:cubicBezTo>
                      <a:cubicBezTo>
                        <a:pt x="3310" y="4409"/>
                        <a:pt x="3084" y="4194"/>
                        <a:pt x="2810" y="4051"/>
                      </a:cubicBezTo>
                      <a:cubicBezTo>
                        <a:pt x="2560" y="3897"/>
                        <a:pt x="2262" y="3813"/>
                        <a:pt x="1941" y="3801"/>
                      </a:cubicBezTo>
                      <a:cubicBezTo>
                        <a:pt x="1899" y="3798"/>
                        <a:pt x="1857" y="3797"/>
                        <a:pt x="1816" y="3797"/>
                      </a:cubicBezTo>
                      <a:cubicBezTo>
                        <a:pt x="1342" y="3797"/>
                        <a:pt x="912" y="3984"/>
                        <a:pt x="584" y="4301"/>
                      </a:cubicBezTo>
                      <a:cubicBezTo>
                        <a:pt x="226" y="4647"/>
                        <a:pt x="0" y="5135"/>
                        <a:pt x="0" y="5718"/>
                      </a:cubicBezTo>
                      <a:lnTo>
                        <a:pt x="572" y="5718"/>
                      </a:lnTo>
                      <a:cubicBezTo>
                        <a:pt x="905" y="5718"/>
                        <a:pt x="1358" y="5730"/>
                        <a:pt x="1786" y="5730"/>
                      </a:cubicBezTo>
                      <a:cubicBezTo>
                        <a:pt x="2215" y="5730"/>
                        <a:pt x="2632" y="5742"/>
                        <a:pt x="2953" y="5742"/>
                      </a:cubicBezTo>
                      <a:cubicBezTo>
                        <a:pt x="3263" y="5742"/>
                        <a:pt x="3453" y="5754"/>
                        <a:pt x="3453" y="5754"/>
                      </a:cubicBezTo>
                      <a:lnTo>
                        <a:pt x="3929" y="5778"/>
                      </a:lnTo>
                      <a:cubicBezTo>
                        <a:pt x="3929" y="5778"/>
                        <a:pt x="4477" y="5790"/>
                        <a:pt x="5144" y="5790"/>
                      </a:cubicBezTo>
                      <a:cubicBezTo>
                        <a:pt x="5489" y="5790"/>
                        <a:pt x="5834" y="5754"/>
                        <a:pt x="6144" y="5742"/>
                      </a:cubicBezTo>
                      <a:cubicBezTo>
                        <a:pt x="6477" y="5730"/>
                        <a:pt x="6775" y="5718"/>
                        <a:pt x="7037" y="5694"/>
                      </a:cubicBezTo>
                      <a:cubicBezTo>
                        <a:pt x="7561" y="5682"/>
                        <a:pt x="7942" y="5671"/>
                        <a:pt x="7942" y="5671"/>
                      </a:cubicBezTo>
                      <a:cubicBezTo>
                        <a:pt x="7942" y="5671"/>
                        <a:pt x="8239" y="5659"/>
                        <a:pt x="8537" y="5659"/>
                      </a:cubicBezTo>
                      <a:cubicBezTo>
                        <a:pt x="8858" y="5635"/>
                        <a:pt x="9168" y="5635"/>
                        <a:pt x="9168" y="5635"/>
                      </a:cubicBezTo>
                      <a:lnTo>
                        <a:pt x="12764" y="5635"/>
                      </a:lnTo>
                      <a:cubicBezTo>
                        <a:pt x="13121" y="5635"/>
                        <a:pt x="13466" y="5635"/>
                        <a:pt x="13764" y="5623"/>
                      </a:cubicBezTo>
                      <a:cubicBezTo>
                        <a:pt x="14371" y="5599"/>
                        <a:pt x="14812" y="5575"/>
                        <a:pt x="14812" y="5575"/>
                      </a:cubicBezTo>
                      <a:cubicBezTo>
                        <a:pt x="14812" y="5575"/>
                        <a:pt x="15324" y="5563"/>
                        <a:pt x="15836" y="5563"/>
                      </a:cubicBezTo>
                      <a:cubicBezTo>
                        <a:pt x="16359" y="5563"/>
                        <a:pt x="16859" y="5575"/>
                        <a:pt x="16859" y="5575"/>
                      </a:cubicBezTo>
                      <a:cubicBezTo>
                        <a:pt x="16859" y="5575"/>
                        <a:pt x="17514" y="5611"/>
                        <a:pt x="18122" y="5659"/>
                      </a:cubicBezTo>
                      <a:cubicBezTo>
                        <a:pt x="18717" y="5682"/>
                        <a:pt x="19288" y="5694"/>
                        <a:pt x="19288" y="5694"/>
                      </a:cubicBezTo>
                      <a:lnTo>
                        <a:pt x="22074" y="5694"/>
                      </a:lnTo>
                      <a:cubicBezTo>
                        <a:pt x="22039" y="5123"/>
                        <a:pt x="21860" y="4611"/>
                        <a:pt x="21574" y="4230"/>
                      </a:cubicBezTo>
                      <a:cubicBezTo>
                        <a:pt x="21372" y="3861"/>
                        <a:pt x="20991" y="3635"/>
                        <a:pt x="20586" y="3635"/>
                      </a:cubicBezTo>
                      <a:cubicBezTo>
                        <a:pt x="20241" y="3635"/>
                        <a:pt x="19943" y="3801"/>
                        <a:pt x="19717" y="4063"/>
                      </a:cubicBezTo>
                      <a:cubicBezTo>
                        <a:pt x="19455" y="3575"/>
                        <a:pt x="19098" y="3170"/>
                        <a:pt x="18705" y="2885"/>
                      </a:cubicBezTo>
                      <a:cubicBezTo>
                        <a:pt x="18324" y="2623"/>
                        <a:pt x="17895" y="2468"/>
                        <a:pt x="17419" y="2468"/>
                      </a:cubicBezTo>
                      <a:cubicBezTo>
                        <a:pt x="16943" y="2468"/>
                        <a:pt x="16478" y="2623"/>
                        <a:pt x="16086" y="2885"/>
                      </a:cubicBezTo>
                      <a:cubicBezTo>
                        <a:pt x="15967" y="2611"/>
                        <a:pt x="15847" y="2337"/>
                        <a:pt x="15705" y="2087"/>
                      </a:cubicBezTo>
                      <a:cubicBezTo>
                        <a:pt x="15574" y="1837"/>
                        <a:pt x="15407" y="1611"/>
                        <a:pt x="15228" y="1396"/>
                      </a:cubicBezTo>
                      <a:cubicBezTo>
                        <a:pt x="15050" y="1194"/>
                        <a:pt x="14859" y="991"/>
                        <a:pt x="14633" y="837"/>
                      </a:cubicBezTo>
                      <a:cubicBezTo>
                        <a:pt x="14419" y="670"/>
                        <a:pt x="14181" y="527"/>
                        <a:pt x="13931" y="408"/>
                      </a:cubicBezTo>
                      <a:cubicBezTo>
                        <a:pt x="13681" y="289"/>
                        <a:pt x="13407" y="182"/>
                        <a:pt x="13133" y="122"/>
                      </a:cubicBezTo>
                      <a:cubicBezTo>
                        <a:pt x="12847" y="51"/>
                        <a:pt x="12549" y="3"/>
                        <a:pt x="12252" y="3"/>
                      </a:cubicBezTo>
                      <a:cubicBezTo>
                        <a:pt x="12201" y="1"/>
                        <a:pt x="12150" y="0"/>
                        <a:pt x="121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1166825" y="3350700"/>
                  <a:ext cx="1406869" cy="36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15" h="9758" extrusionOk="0">
                      <a:moveTo>
                        <a:pt x="20481" y="1"/>
                      </a:moveTo>
                      <a:cubicBezTo>
                        <a:pt x="20034" y="1"/>
                        <a:pt x="19597" y="47"/>
                        <a:pt x="19170" y="122"/>
                      </a:cubicBezTo>
                      <a:cubicBezTo>
                        <a:pt x="18693" y="217"/>
                        <a:pt x="18229" y="348"/>
                        <a:pt x="17777" y="538"/>
                      </a:cubicBezTo>
                      <a:cubicBezTo>
                        <a:pt x="17324" y="741"/>
                        <a:pt x="16884" y="955"/>
                        <a:pt x="16479" y="1241"/>
                      </a:cubicBezTo>
                      <a:cubicBezTo>
                        <a:pt x="16074" y="1527"/>
                        <a:pt x="15693" y="1836"/>
                        <a:pt x="15336" y="2193"/>
                      </a:cubicBezTo>
                      <a:cubicBezTo>
                        <a:pt x="14979" y="2551"/>
                        <a:pt x="14657" y="2955"/>
                        <a:pt x="14383" y="3384"/>
                      </a:cubicBezTo>
                      <a:cubicBezTo>
                        <a:pt x="14098" y="3813"/>
                        <a:pt x="13871" y="4289"/>
                        <a:pt x="13693" y="4789"/>
                      </a:cubicBezTo>
                      <a:cubicBezTo>
                        <a:pt x="13216" y="4134"/>
                        <a:pt x="12681" y="3634"/>
                        <a:pt x="12097" y="3324"/>
                      </a:cubicBezTo>
                      <a:cubicBezTo>
                        <a:pt x="11616" y="3064"/>
                        <a:pt x="11091" y="2929"/>
                        <a:pt x="10539" y="2929"/>
                      </a:cubicBezTo>
                      <a:cubicBezTo>
                        <a:pt x="10437" y="2929"/>
                        <a:pt x="10333" y="2934"/>
                        <a:pt x="10228" y="2943"/>
                      </a:cubicBezTo>
                      <a:cubicBezTo>
                        <a:pt x="9692" y="2979"/>
                        <a:pt x="9168" y="3146"/>
                        <a:pt x="8692" y="3396"/>
                      </a:cubicBezTo>
                      <a:cubicBezTo>
                        <a:pt x="8216" y="3658"/>
                        <a:pt x="7775" y="4015"/>
                        <a:pt x="7382" y="4444"/>
                      </a:cubicBezTo>
                      <a:cubicBezTo>
                        <a:pt x="6990" y="4872"/>
                        <a:pt x="6668" y="5384"/>
                        <a:pt x="6394" y="5944"/>
                      </a:cubicBezTo>
                      <a:cubicBezTo>
                        <a:pt x="6132" y="6527"/>
                        <a:pt x="5954" y="7170"/>
                        <a:pt x="5858" y="7849"/>
                      </a:cubicBezTo>
                      <a:cubicBezTo>
                        <a:pt x="5561" y="7432"/>
                        <a:pt x="5180" y="7087"/>
                        <a:pt x="4727" y="6837"/>
                      </a:cubicBezTo>
                      <a:cubicBezTo>
                        <a:pt x="4299" y="6587"/>
                        <a:pt x="3799" y="6432"/>
                        <a:pt x="3263" y="6408"/>
                      </a:cubicBezTo>
                      <a:cubicBezTo>
                        <a:pt x="3204" y="6405"/>
                        <a:pt x="3145" y="6403"/>
                        <a:pt x="3086" y="6403"/>
                      </a:cubicBezTo>
                      <a:cubicBezTo>
                        <a:pt x="2274" y="6403"/>
                        <a:pt x="1532" y="6709"/>
                        <a:pt x="977" y="7254"/>
                      </a:cubicBezTo>
                      <a:cubicBezTo>
                        <a:pt x="382" y="7837"/>
                        <a:pt x="12" y="8670"/>
                        <a:pt x="1" y="9623"/>
                      </a:cubicBezTo>
                      <a:cubicBezTo>
                        <a:pt x="1" y="9623"/>
                        <a:pt x="382" y="9623"/>
                        <a:pt x="953" y="9635"/>
                      </a:cubicBezTo>
                      <a:cubicBezTo>
                        <a:pt x="1513" y="9635"/>
                        <a:pt x="2275" y="9647"/>
                        <a:pt x="3025" y="9670"/>
                      </a:cubicBezTo>
                      <a:cubicBezTo>
                        <a:pt x="3751" y="9682"/>
                        <a:pt x="4453" y="9682"/>
                        <a:pt x="4989" y="9694"/>
                      </a:cubicBezTo>
                      <a:cubicBezTo>
                        <a:pt x="5501" y="9706"/>
                        <a:pt x="5847" y="9706"/>
                        <a:pt x="5847" y="9706"/>
                      </a:cubicBezTo>
                      <a:lnTo>
                        <a:pt x="6656" y="9742"/>
                      </a:lnTo>
                      <a:cubicBezTo>
                        <a:pt x="6656" y="9742"/>
                        <a:pt x="7250" y="9757"/>
                        <a:pt x="8067" y="9757"/>
                      </a:cubicBezTo>
                      <a:cubicBezTo>
                        <a:pt x="8272" y="9757"/>
                        <a:pt x="8490" y="9756"/>
                        <a:pt x="8716" y="9754"/>
                      </a:cubicBezTo>
                      <a:cubicBezTo>
                        <a:pt x="9287" y="9742"/>
                        <a:pt x="9871" y="9706"/>
                        <a:pt x="10419" y="9682"/>
                      </a:cubicBezTo>
                      <a:cubicBezTo>
                        <a:pt x="10966" y="9647"/>
                        <a:pt x="11478" y="9623"/>
                        <a:pt x="11919" y="9611"/>
                      </a:cubicBezTo>
                      <a:cubicBezTo>
                        <a:pt x="12812" y="9575"/>
                        <a:pt x="13467" y="9551"/>
                        <a:pt x="13467" y="9551"/>
                      </a:cubicBezTo>
                      <a:lnTo>
                        <a:pt x="14479" y="9516"/>
                      </a:lnTo>
                      <a:cubicBezTo>
                        <a:pt x="15002" y="9504"/>
                        <a:pt x="15538" y="9492"/>
                        <a:pt x="15538" y="9492"/>
                      </a:cubicBezTo>
                      <a:cubicBezTo>
                        <a:pt x="15538" y="9492"/>
                        <a:pt x="15764" y="9492"/>
                        <a:pt x="16145" y="9468"/>
                      </a:cubicBezTo>
                      <a:cubicBezTo>
                        <a:pt x="16538" y="9468"/>
                        <a:pt x="17086" y="9456"/>
                        <a:pt x="17729" y="9456"/>
                      </a:cubicBezTo>
                      <a:lnTo>
                        <a:pt x="19872" y="9456"/>
                      </a:lnTo>
                      <a:cubicBezTo>
                        <a:pt x="20444" y="9456"/>
                        <a:pt x="21039" y="9456"/>
                        <a:pt x="21634" y="9468"/>
                      </a:cubicBezTo>
                      <a:cubicBezTo>
                        <a:pt x="22230" y="9468"/>
                        <a:pt x="22813" y="9468"/>
                        <a:pt x="23325" y="9456"/>
                      </a:cubicBezTo>
                      <a:cubicBezTo>
                        <a:pt x="24361" y="9409"/>
                        <a:pt x="25063" y="9385"/>
                        <a:pt x="25063" y="9385"/>
                      </a:cubicBezTo>
                      <a:cubicBezTo>
                        <a:pt x="25063" y="9385"/>
                        <a:pt x="25920" y="9373"/>
                        <a:pt x="26802" y="9373"/>
                      </a:cubicBezTo>
                      <a:cubicBezTo>
                        <a:pt x="27683" y="9373"/>
                        <a:pt x="28540" y="9397"/>
                        <a:pt x="28540" y="9397"/>
                      </a:cubicBezTo>
                      <a:cubicBezTo>
                        <a:pt x="28540" y="9397"/>
                        <a:pt x="29647" y="9456"/>
                        <a:pt x="30683" y="9528"/>
                      </a:cubicBezTo>
                      <a:cubicBezTo>
                        <a:pt x="31683" y="9587"/>
                        <a:pt x="32636" y="9611"/>
                        <a:pt x="32636" y="9611"/>
                      </a:cubicBezTo>
                      <a:lnTo>
                        <a:pt x="34160" y="9623"/>
                      </a:lnTo>
                      <a:lnTo>
                        <a:pt x="37315" y="9623"/>
                      </a:lnTo>
                      <a:cubicBezTo>
                        <a:pt x="37267" y="8658"/>
                        <a:pt x="36958" y="7777"/>
                        <a:pt x="36493" y="7146"/>
                      </a:cubicBezTo>
                      <a:cubicBezTo>
                        <a:pt x="36029" y="6551"/>
                        <a:pt x="35398" y="6170"/>
                        <a:pt x="34707" y="6158"/>
                      </a:cubicBezTo>
                      <a:cubicBezTo>
                        <a:pt x="34124" y="6158"/>
                        <a:pt x="33624" y="6420"/>
                        <a:pt x="33255" y="6873"/>
                      </a:cubicBezTo>
                      <a:cubicBezTo>
                        <a:pt x="32790" y="6051"/>
                        <a:pt x="32207" y="5360"/>
                        <a:pt x="31540" y="4884"/>
                      </a:cubicBezTo>
                      <a:cubicBezTo>
                        <a:pt x="30885" y="4432"/>
                        <a:pt x="30135" y="4170"/>
                        <a:pt x="29361" y="4170"/>
                      </a:cubicBezTo>
                      <a:cubicBezTo>
                        <a:pt x="28564" y="4170"/>
                        <a:pt x="27790" y="4432"/>
                        <a:pt x="27123" y="4884"/>
                      </a:cubicBezTo>
                      <a:cubicBezTo>
                        <a:pt x="26921" y="4396"/>
                        <a:pt x="26694" y="3955"/>
                        <a:pt x="26468" y="3539"/>
                      </a:cubicBezTo>
                      <a:cubicBezTo>
                        <a:pt x="26230" y="3122"/>
                        <a:pt x="25956" y="2729"/>
                        <a:pt x="25659" y="2372"/>
                      </a:cubicBezTo>
                      <a:cubicBezTo>
                        <a:pt x="25361" y="2015"/>
                        <a:pt x="25016" y="1705"/>
                        <a:pt x="24658" y="1431"/>
                      </a:cubicBezTo>
                      <a:cubicBezTo>
                        <a:pt x="24301" y="1158"/>
                        <a:pt x="23908" y="919"/>
                        <a:pt x="23468" y="705"/>
                      </a:cubicBezTo>
                      <a:cubicBezTo>
                        <a:pt x="23051" y="503"/>
                        <a:pt x="22599" y="336"/>
                        <a:pt x="22122" y="217"/>
                      </a:cubicBezTo>
                      <a:cubicBezTo>
                        <a:pt x="21646" y="98"/>
                        <a:pt x="21134" y="26"/>
                        <a:pt x="20634" y="3"/>
                      </a:cubicBezTo>
                      <a:cubicBezTo>
                        <a:pt x="20583" y="1"/>
                        <a:pt x="20532" y="1"/>
                        <a:pt x="204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2024249" y="1799149"/>
                  <a:ext cx="1304959" cy="462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2" h="12272" extrusionOk="0">
                      <a:moveTo>
                        <a:pt x="16852" y="1"/>
                      </a:moveTo>
                      <a:cubicBezTo>
                        <a:pt x="16768" y="1"/>
                        <a:pt x="16683" y="2"/>
                        <a:pt x="16598" y="6"/>
                      </a:cubicBezTo>
                      <a:cubicBezTo>
                        <a:pt x="16229" y="18"/>
                        <a:pt x="15872" y="65"/>
                        <a:pt x="15526" y="160"/>
                      </a:cubicBezTo>
                      <a:cubicBezTo>
                        <a:pt x="15181" y="232"/>
                        <a:pt x="14836" y="339"/>
                        <a:pt x="14514" y="470"/>
                      </a:cubicBezTo>
                      <a:cubicBezTo>
                        <a:pt x="14181" y="601"/>
                        <a:pt x="13871" y="768"/>
                        <a:pt x="13562" y="958"/>
                      </a:cubicBezTo>
                      <a:cubicBezTo>
                        <a:pt x="13252" y="1149"/>
                        <a:pt x="12966" y="1375"/>
                        <a:pt x="12669" y="1625"/>
                      </a:cubicBezTo>
                      <a:cubicBezTo>
                        <a:pt x="12383" y="1887"/>
                        <a:pt x="12097" y="2149"/>
                        <a:pt x="11847" y="2458"/>
                      </a:cubicBezTo>
                      <a:cubicBezTo>
                        <a:pt x="11585" y="2756"/>
                        <a:pt x="11347" y="3089"/>
                        <a:pt x="11121" y="3411"/>
                      </a:cubicBezTo>
                      <a:cubicBezTo>
                        <a:pt x="10692" y="2935"/>
                        <a:pt x="10168" y="2554"/>
                        <a:pt x="9585" y="2280"/>
                      </a:cubicBezTo>
                      <a:cubicBezTo>
                        <a:pt x="9023" y="2016"/>
                        <a:pt x="8427" y="1862"/>
                        <a:pt x="7798" y="1862"/>
                      </a:cubicBezTo>
                      <a:cubicBezTo>
                        <a:pt x="7775" y="1862"/>
                        <a:pt x="7751" y="1863"/>
                        <a:pt x="7728" y="1863"/>
                      </a:cubicBezTo>
                      <a:cubicBezTo>
                        <a:pt x="7323" y="1887"/>
                        <a:pt x="6942" y="1958"/>
                        <a:pt x="6585" y="2089"/>
                      </a:cubicBezTo>
                      <a:cubicBezTo>
                        <a:pt x="6227" y="2220"/>
                        <a:pt x="5882" y="2399"/>
                        <a:pt x="5573" y="2613"/>
                      </a:cubicBezTo>
                      <a:cubicBezTo>
                        <a:pt x="5251" y="2816"/>
                        <a:pt x="4977" y="3078"/>
                        <a:pt x="4739" y="3375"/>
                      </a:cubicBezTo>
                      <a:cubicBezTo>
                        <a:pt x="4501" y="3649"/>
                        <a:pt x="4287" y="3970"/>
                        <a:pt x="4108" y="4292"/>
                      </a:cubicBezTo>
                      <a:cubicBezTo>
                        <a:pt x="3858" y="3994"/>
                        <a:pt x="3549" y="3744"/>
                        <a:pt x="3215" y="3566"/>
                      </a:cubicBezTo>
                      <a:cubicBezTo>
                        <a:pt x="2870" y="3387"/>
                        <a:pt x="2513" y="3280"/>
                        <a:pt x="2144" y="3268"/>
                      </a:cubicBezTo>
                      <a:cubicBezTo>
                        <a:pt x="2120" y="3267"/>
                        <a:pt x="2096" y="3267"/>
                        <a:pt x="2073" y="3267"/>
                      </a:cubicBezTo>
                      <a:cubicBezTo>
                        <a:pt x="1721" y="3267"/>
                        <a:pt x="1413" y="3351"/>
                        <a:pt x="1167" y="3518"/>
                      </a:cubicBezTo>
                      <a:cubicBezTo>
                        <a:pt x="893" y="3697"/>
                        <a:pt x="703" y="3970"/>
                        <a:pt x="548" y="4292"/>
                      </a:cubicBezTo>
                      <a:cubicBezTo>
                        <a:pt x="405" y="4602"/>
                        <a:pt x="286" y="4983"/>
                        <a:pt x="215" y="5364"/>
                      </a:cubicBezTo>
                      <a:cubicBezTo>
                        <a:pt x="131" y="5649"/>
                        <a:pt x="72" y="5947"/>
                        <a:pt x="36" y="6256"/>
                      </a:cubicBezTo>
                      <a:lnTo>
                        <a:pt x="0" y="6256"/>
                      </a:lnTo>
                      <a:cubicBezTo>
                        <a:pt x="0" y="6304"/>
                        <a:pt x="12" y="6352"/>
                        <a:pt x="12" y="6376"/>
                      </a:cubicBezTo>
                      <a:cubicBezTo>
                        <a:pt x="12" y="6423"/>
                        <a:pt x="0" y="6471"/>
                        <a:pt x="0" y="6495"/>
                      </a:cubicBezTo>
                      <a:lnTo>
                        <a:pt x="36" y="6495"/>
                      </a:lnTo>
                      <a:cubicBezTo>
                        <a:pt x="60" y="6792"/>
                        <a:pt x="108" y="7102"/>
                        <a:pt x="155" y="7388"/>
                      </a:cubicBezTo>
                      <a:cubicBezTo>
                        <a:pt x="215" y="7780"/>
                        <a:pt x="298" y="8138"/>
                        <a:pt x="429" y="8447"/>
                      </a:cubicBezTo>
                      <a:cubicBezTo>
                        <a:pt x="572" y="8769"/>
                        <a:pt x="762" y="9043"/>
                        <a:pt x="1024" y="9221"/>
                      </a:cubicBezTo>
                      <a:cubicBezTo>
                        <a:pt x="1281" y="9389"/>
                        <a:pt x="1580" y="9472"/>
                        <a:pt x="1950" y="9472"/>
                      </a:cubicBezTo>
                      <a:cubicBezTo>
                        <a:pt x="1974" y="9472"/>
                        <a:pt x="1999" y="9472"/>
                        <a:pt x="2025" y="9471"/>
                      </a:cubicBezTo>
                      <a:cubicBezTo>
                        <a:pt x="2394" y="9459"/>
                        <a:pt x="2775" y="9352"/>
                        <a:pt x="3132" y="9174"/>
                      </a:cubicBezTo>
                      <a:cubicBezTo>
                        <a:pt x="3489" y="8995"/>
                        <a:pt x="3810" y="8745"/>
                        <a:pt x="4084" y="8447"/>
                      </a:cubicBezTo>
                      <a:cubicBezTo>
                        <a:pt x="4263" y="8769"/>
                        <a:pt x="4477" y="9066"/>
                        <a:pt x="4739" y="9328"/>
                      </a:cubicBezTo>
                      <a:cubicBezTo>
                        <a:pt x="5001" y="9590"/>
                        <a:pt x="5311" y="9828"/>
                        <a:pt x="5656" y="10019"/>
                      </a:cubicBezTo>
                      <a:cubicBezTo>
                        <a:pt x="6001" y="10221"/>
                        <a:pt x="6370" y="10376"/>
                        <a:pt x="6763" y="10483"/>
                      </a:cubicBezTo>
                      <a:cubicBezTo>
                        <a:pt x="7144" y="10602"/>
                        <a:pt x="7549" y="10662"/>
                        <a:pt x="7966" y="10662"/>
                      </a:cubicBezTo>
                      <a:cubicBezTo>
                        <a:pt x="8633" y="10662"/>
                        <a:pt x="9275" y="10495"/>
                        <a:pt x="9835" y="10221"/>
                      </a:cubicBezTo>
                      <a:cubicBezTo>
                        <a:pt x="10407" y="9947"/>
                        <a:pt x="10907" y="9566"/>
                        <a:pt x="11311" y="9102"/>
                      </a:cubicBezTo>
                      <a:cubicBezTo>
                        <a:pt x="11550" y="9424"/>
                        <a:pt x="11823" y="9721"/>
                        <a:pt x="12097" y="10007"/>
                      </a:cubicBezTo>
                      <a:cubicBezTo>
                        <a:pt x="12383" y="10293"/>
                        <a:pt x="12669" y="10543"/>
                        <a:pt x="12966" y="10781"/>
                      </a:cubicBezTo>
                      <a:cubicBezTo>
                        <a:pt x="13264" y="11019"/>
                        <a:pt x="13550" y="11233"/>
                        <a:pt x="13859" y="11412"/>
                      </a:cubicBezTo>
                      <a:cubicBezTo>
                        <a:pt x="14169" y="11590"/>
                        <a:pt x="14478" y="11733"/>
                        <a:pt x="14812" y="11864"/>
                      </a:cubicBezTo>
                      <a:cubicBezTo>
                        <a:pt x="15133" y="11983"/>
                        <a:pt x="15479" y="12091"/>
                        <a:pt x="15824" y="12150"/>
                      </a:cubicBezTo>
                      <a:cubicBezTo>
                        <a:pt x="16157" y="12221"/>
                        <a:pt x="16538" y="12257"/>
                        <a:pt x="16907" y="12269"/>
                      </a:cubicBezTo>
                      <a:cubicBezTo>
                        <a:pt x="16978" y="12271"/>
                        <a:pt x="17049" y="12271"/>
                        <a:pt x="17119" y="12271"/>
                      </a:cubicBezTo>
                      <a:cubicBezTo>
                        <a:pt x="17629" y="12271"/>
                        <a:pt x="18130" y="12232"/>
                        <a:pt x="18622" y="12138"/>
                      </a:cubicBezTo>
                      <a:cubicBezTo>
                        <a:pt x="19170" y="12019"/>
                        <a:pt x="19717" y="11840"/>
                        <a:pt x="20229" y="11590"/>
                      </a:cubicBezTo>
                      <a:cubicBezTo>
                        <a:pt x="20563" y="11424"/>
                        <a:pt x="20884" y="11209"/>
                        <a:pt x="21182" y="10995"/>
                      </a:cubicBezTo>
                      <a:cubicBezTo>
                        <a:pt x="21479" y="10769"/>
                        <a:pt x="21729" y="10495"/>
                        <a:pt x="21968" y="10221"/>
                      </a:cubicBezTo>
                      <a:cubicBezTo>
                        <a:pt x="22194" y="9924"/>
                        <a:pt x="22384" y="9602"/>
                        <a:pt x="22551" y="9245"/>
                      </a:cubicBezTo>
                      <a:cubicBezTo>
                        <a:pt x="22993" y="9536"/>
                        <a:pt x="23484" y="9691"/>
                        <a:pt x="24006" y="9691"/>
                      </a:cubicBezTo>
                      <a:cubicBezTo>
                        <a:pt x="24060" y="9691"/>
                        <a:pt x="24115" y="9689"/>
                        <a:pt x="24170" y="9685"/>
                      </a:cubicBezTo>
                      <a:cubicBezTo>
                        <a:pt x="24539" y="9650"/>
                        <a:pt x="24896" y="9531"/>
                        <a:pt x="25230" y="9352"/>
                      </a:cubicBezTo>
                      <a:cubicBezTo>
                        <a:pt x="25551" y="9174"/>
                        <a:pt x="25861" y="8923"/>
                        <a:pt x="26135" y="8626"/>
                      </a:cubicBezTo>
                      <a:cubicBezTo>
                        <a:pt x="26325" y="8923"/>
                        <a:pt x="26551" y="9174"/>
                        <a:pt x="26801" y="9400"/>
                      </a:cubicBezTo>
                      <a:cubicBezTo>
                        <a:pt x="27051" y="9626"/>
                        <a:pt x="27349" y="9816"/>
                        <a:pt x="27683" y="9959"/>
                      </a:cubicBezTo>
                      <a:cubicBezTo>
                        <a:pt x="28004" y="10114"/>
                        <a:pt x="28349" y="10233"/>
                        <a:pt x="28742" y="10317"/>
                      </a:cubicBezTo>
                      <a:cubicBezTo>
                        <a:pt x="29111" y="10400"/>
                        <a:pt x="29516" y="10436"/>
                        <a:pt x="29933" y="10459"/>
                      </a:cubicBezTo>
                      <a:cubicBezTo>
                        <a:pt x="30385" y="10459"/>
                        <a:pt x="30838" y="10412"/>
                        <a:pt x="31266" y="10317"/>
                      </a:cubicBezTo>
                      <a:cubicBezTo>
                        <a:pt x="31695" y="10233"/>
                        <a:pt x="32112" y="10078"/>
                        <a:pt x="32505" y="9900"/>
                      </a:cubicBezTo>
                      <a:cubicBezTo>
                        <a:pt x="32886" y="9721"/>
                        <a:pt x="33231" y="9483"/>
                        <a:pt x="33517" y="9233"/>
                      </a:cubicBezTo>
                      <a:cubicBezTo>
                        <a:pt x="33802" y="8971"/>
                        <a:pt x="34017" y="8685"/>
                        <a:pt x="34183" y="8376"/>
                      </a:cubicBezTo>
                      <a:cubicBezTo>
                        <a:pt x="34350" y="8078"/>
                        <a:pt x="34457" y="7757"/>
                        <a:pt x="34529" y="7447"/>
                      </a:cubicBezTo>
                      <a:cubicBezTo>
                        <a:pt x="34588" y="7185"/>
                        <a:pt x="34612" y="6911"/>
                        <a:pt x="34612" y="6649"/>
                      </a:cubicBezTo>
                      <a:cubicBezTo>
                        <a:pt x="34600" y="6626"/>
                        <a:pt x="34600" y="6614"/>
                        <a:pt x="34600" y="6590"/>
                      </a:cubicBezTo>
                      <a:lnTo>
                        <a:pt x="34600" y="6507"/>
                      </a:lnTo>
                      <a:cubicBezTo>
                        <a:pt x="34588" y="6245"/>
                        <a:pt x="34564" y="5959"/>
                        <a:pt x="34505" y="5697"/>
                      </a:cubicBezTo>
                      <a:cubicBezTo>
                        <a:pt x="34421" y="5364"/>
                        <a:pt x="34302" y="5054"/>
                        <a:pt x="34148" y="4721"/>
                      </a:cubicBezTo>
                      <a:cubicBezTo>
                        <a:pt x="33981" y="4399"/>
                        <a:pt x="33755" y="4066"/>
                        <a:pt x="33469" y="3768"/>
                      </a:cubicBezTo>
                      <a:cubicBezTo>
                        <a:pt x="33195" y="3470"/>
                        <a:pt x="32874" y="3208"/>
                        <a:pt x="32516" y="2970"/>
                      </a:cubicBezTo>
                      <a:cubicBezTo>
                        <a:pt x="32159" y="2732"/>
                        <a:pt x="31790" y="2542"/>
                        <a:pt x="31385" y="2387"/>
                      </a:cubicBezTo>
                      <a:cubicBezTo>
                        <a:pt x="30992" y="2244"/>
                        <a:pt x="30588" y="2137"/>
                        <a:pt x="30159" y="2089"/>
                      </a:cubicBezTo>
                      <a:cubicBezTo>
                        <a:pt x="29963" y="2065"/>
                        <a:pt x="29772" y="2054"/>
                        <a:pt x="29586" y="2054"/>
                      </a:cubicBezTo>
                      <a:cubicBezTo>
                        <a:pt x="29400" y="2054"/>
                        <a:pt x="29218" y="2065"/>
                        <a:pt x="29040" y="2089"/>
                      </a:cubicBezTo>
                      <a:cubicBezTo>
                        <a:pt x="28683" y="2137"/>
                        <a:pt x="28337" y="2220"/>
                        <a:pt x="28016" y="2363"/>
                      </a:cubicBezTo>
                      <a:cubicBezTo>
                        <a:pt x="27683" y="2494"/>
                        <a:pt x="27397" y="2673"/>
                        <a:pt x="27135" y="2875"/>
                      </a:cubicBezTo>
                      <a:cubicBezTo>
                        <a:pt x="26861" y="3101"/>
                        <a:pt x="26623" y="3351"/>
                        <a:pt x="26420" y="3637"/>
                      </a:cubicBezTo>
                      <a:cubicBezTo>
                        <a:pt x="26147" y="3328"/>
                        <a:pt x="25849" y="3054"/>
                        <a:pt x="25516" y="2863"/>
                      </a:cubicBezTo>
                      <a:cubicBezTo>
                        <a:pt x="25170" y="2673"/>
                        <a:pt x="24801" y="2554"/>
                        <a:pt x="24396" y="2518"/>
                      </a:cubicBezTo>
                      <a:cubicBezTo>
                        <a:pt x="24361" y="2517"/>
                        <a:pt x="24326" y="2516"/>
                        <a:pt x="24291" y="2516"/>
                      </a:cubicBezTo>
                      <a:cubicBezTo>
                        <a:pt x="23698" y="2516"/>
                        <a:pt x="23128" y="2705"/>
                        <a:pt x="22622" y="3054"/>
                      </a:cubicBezTo>
                      <a:cubicBezTo>
                        <a:pt x="22444" y="2685"/>
                        <a:pt x="22241" y="2363"/>
                        <a:pt x="21968" y="2065"/>
                      </a:cubicBezTo>
                      <a:cubicBezTo>
                        <a:pt x="21717" y="1768"/>
                        <a:pt x="21408" y="1506"/>
                        <a:pt x="21075" y="1292"/>
                      </a:cubicBezTo>
                      <a:cubicBezTo>
                        <a:pt x="20753" y="1065"/>
                        <a:pt x="20396" y="875"/>
                        <a:pt x="20015" y="708"/>
                      </a:cubicBezTo>
                      <a:cubicBezTo>
                        <a:pt x="19467" y="470"/>
                        <a:pt x="18884" y="280"/>
                        <a:pt x="18324" y="160"/>
                      </a:cubicBezTo>
                      <a:cubicBezTo>
                        <a:pt x="17826" y="59"/>
                        <a:pt x="17345" y="1"/>
                        <a:pt x="168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2232110" y="244770"/>
                  <a:ext cx="75443" cy="75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2001" extrusionOk="0">
                      <a:moveTo>
                        <a:pt x="1107" y="0"/>
                      </a:moveTo>
                      <a:cubicBezTo>
                        <a:pt x="595" y="0"/>
                        <a:pt x="119" y="453"/>
                        <a:pt x="60" y="1001"/>
                      </a:cubicBezTo>
                      <a:cubicBezTo>
                        <a:pt x="0" y="1560"/>
                        <a:pt x="381" y="2001"/>
                        <a:pt x="905" y="2001"/>
                      </a:cubicBezTo>
                      <a:cubicBezTo>
                        <a:pt x="1429" y="2001"/>
                        <a:pt x="1881" y="1560"/>
                        <a:pt x="1941" y="1001"/>
                      </a:cubicBezTo>
                      <a:cubicBezTo>
                        <a:pt x="2000" y="453"/>
                        <a:pt x="1631" y="12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2542300" y="457080"/>
                  <a:ext cx="88450" cy="82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2180" extrusionOk="0">
                      <a:moveTo>
                        <a:pt x="1034" y="1"/>
                      </a:moveTo>
                      <a:cubicBezTo>
                        <a:pt x="1027" y="1"/>
                        <a:pt x="1019" y="1"/>
                        <a:pt x="1012" y="1"/>
                      </a:cubicBezTo>
                      <a:cubicBezTo>
                        <a:pt x="417" y="1"/>
                        <a:pt x="0" y="489"/>
                        <a:pt x="84" y="1085"/>
                      </a:cubicBezTo>
                      <a:cubicBezTo>
                        <a:pt x="167" y="1704"/>
                        <a:pt x="715" y="2180"/>
                        <a:pt x="1322" y="2180"/>
                      </a:cubicBezTo>
                      <a:cubicBezTo>
                        <a:pt x="1917" y="2156"/>
                        <a:pt x="2346" y="1668"/>
                        <a:pt x="2262" y="1073"/>
                      </a:cubicBezTo>
                      <a:cubicBezTo>
                        <a:pt x="2168" y="484"/>
                        <a:pt x="1621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2542790" y="180560"/>
                  <a:ext cx="87508" cy="7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1" h="2038" extrusionOk="0">
                      <a:moveTo>
                        <a:pt x="1321" y="1"/>
                      </a:moveTo>
                      <a:cubicBezTo>
                        <a:pt x="725" y="13"/>
                        <a:pt x="178" y="501"/>
                        <a:pt x="94" y="1061"/>
                      </a:cubicBezTo>
                      <a:cubicBezTo>
                        <a:pt x="0" y="1613"/>
                        <a:pt x="405" y="2037"/>
                        <a:pt x="987" y="2037"/>
                      </a:cubicBezTo>
                      <a:cubicBezTo>
                        <a:pt x="995" y="2037"/>
                        <a:pt x="1003" y="2037"/>
                        <a:pt x="1011" y="2037"/>
                      </a:cubicBezTo>
                      <a:cubicBezTo>
                        <a:pt x="1607" y="2037"/>
                        <a:pt x="2154" y="1572"/>
                        <a:pt x="2249" y="1013"/>
                      </a:cubicBezTo>
                      <a:cubicBezTo>
                        <a:pt x="2321" y="441"/>
                        <a:pt x="1904" y="1"/>
                        <a:pt x="13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2336248" y="414437"/>
                  <a:ext cx="47166" cy="5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359" extrusionOk="0">
                      <a:moveTo>
                        <a:pt x="603" y="1"/>
                      </a:moveTo>
                      <a:cubicBezTo>
                        <a:pt x="597" y="1"/>
                        <a:pt x="590" y="1"/>
                        <a:pt x="584" y="1"/>
                      </a:cubicBezTo>
                      <a:cubicBezTo>
                        <a:pt x="250" y="13"/>
                        <a:pt x="0" y="334"/>
                        <a:pt x="12" y="703"/>
                      </a:cubicBezTo>
                      <a:cubicBezTo>
                        <a:pt x="47" y="1065"/>
                        <a:pt x="334" y="1359"/>
                        <a:pt x="648" y="1359"/>
                      </a:cubicBezTo>
                      <a:cubicBezTo>
                        <a:pt x="655" y="1359"/>
                        <a:pt x="661" y="1359"/>
                        <a:pt x="667" y="1358"/>
                      </a:cubicBezTo>
                      <a:cubicBezTo>
                        <a:pt x="1000" y="1323"/>
                        <a:pt x="1250" y="1013"/>
                        <a:pt x="1227" y="644"/>
                      </a:cubicBezTo>
                      <a:cubicBezTo>
                        <a:pt x="1192" y="282"/>
                        <a:pt x="917" y="1"/>
                        <a:pt x="6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2450265" y="317048"/>
                  <a:ext cx="30124" cy="3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799" extrusionOk="0">
                      <a:moveTo>
                        <a:pt x="417" y="0"/>
                      </a:moveTo>
                      <a:cubicBezTo>
                        <a:pt x="191" y="12"/>
                        <a:pt x="12" y="191"/>
                        <a:pt x="12" y="417"/>
                      </a:cubicBezTo>
                      <a:cubicBezTo>
                        <a:pt x="1" y="625"/>
                        <a:pt x="168" y="799"/>
                        <a:pt x="362" y="799"/>
                      </a:cubicBezTo>
                      <a:cubicBezTo>
                        <a:pt x="369" y="799"/>
                        <a:pt x="375" y="798"/>
                        <a:pt x="382" y="798"/>
                      </a:cubicBezTo>
                      <a:cubicBezTo>
                        <a:pt x="608" y="786"/>
                        <a:pt x="786" y="608"/>
                        <a:pt x="786" y="381"/>
                      </a:cubicBezTo>
                      <a:cubicBezTo>
                        <a:pt x="798" y="155"/>
                        <a:pt x="643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2683727" y="360106"/>
                  <a:ext cx="61040" cy="4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1312" extrusionOk="0">
                      <a:moveTo>
                        <a:pt x="759" y="1"/>
                      </a:moveTo>
                      <a:cubicBezTo>
                        <a:pt x="342" y="1"/>
                        <a:pt x="0" y="271"/>
                        <a:pt x="12" y="620"/>
                      </a:cubicBezTo>
                      <a:cubicBezTo>
                        <a:pt x="24" y="978"/>
                        <a:pt x="381" y="1299"/>
                        <a:pt x="833" y="1311"/>
                      </a:cubicBezTo>
                      <a:cubicBezTo>
                        <a:pt x="842" y="1311"/>
                        <a:pt x="851" y="1311"/>
                        <a:pt x="860" y="1311"/>
                      </a:cubicBezTo>
                      <a:cubicBezTo>
                        <a:pt x="1287" y="1311"/>
                        <a:pt x="1619" y="1030"/>
                        <a:pt x="1607" y="680"/>
                      </a:cubicBezTo>
                      <a:cubicBezTo>
                        <a:pt x="1595" y="311"/>
                        <a:pt x="1214" y="13"/>
                        <a:pt x="786" y="1"/>
                      </a:cubicBezTo>
                      <a:cubicBezTo>
                        <a:pt x="777" y="1"/>
                        <a:pt x="768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2333119" y="89430"/>
                  <a:ext cx="90712" cy="9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6" h="2645" extrusionOk="0">
                      <a:moveTo>
                        <a:pt x="1250" y="1"/>
                      </a:moveTo>
                      <a:cubicBezTo>
                        <a:pt x="595" y="37"/>
                        <a:pt x="36" y="644"/>
                        <a:pt x="24" y="1370"/>
                      </a:cubicBezTo>
                      <a:cubicBezTo>
                        <a:pt x="0" y="2089"/>
                        <a:pt x="443" y="2644"/>
                        <a:pt x="1064" y="2644"/>
                      </a:cubicBezTo>
                      <a:cubicBezTo>
                        <a:pt x="1070" y="2644"/>
                        <a:pt x="1077" y="2644"/>
                        <a:pt x="1083" y="2644"/>
                      </a:cubicBezTo>
                      <a:cubicBezTo>
                        <a:pt x="1691" y="2620"/>
                        <a:pt x="2274" y="2025"/>
                        <a:pt x="2334" y="1299"/>
                      </a:cubicBezTo>
                      <a:cubicBezTo>
                        <a:pt x="2405" y="572"/>
                        <a:pt x="1905" y="1"/>
                        <a:pt x="12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4127409" y="3369816"/>
                  <a:ext cx="88902" cy="6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817" extrusionOk="0">
                      <a:moveTo>
                        <a:pt x="1152" y="0"/>
                      </a:moveTo>
                      <a:cubicBezTo>
                        <a:pt x="1009" y="0"/>
                        <a:pt x="865" y="26"/>
                        <a:pt x="727" y="79"/>
                      </a:cubicBezTo>
                      <a:cubicBezTo>
                        <a:pt x="215" y="293"/>
                        <a:pt x="0" y="841"/>
                        <a:pt x="250" y="1305"/>
                      </a:cubicBezTo>
                      <a:cubicBezTo>
                        <a:pt x="440" y="1633"/>
                        <a:pt x="816" y="1817"/>
                        <a:pt x="1204" y="1817"/>
                      </a:cubicBezTo>
                      <a:cubicBezTo>
                        <a:pt x="1352" y="1817"/>
                        <a:pt x="1502" y="1790"/>
                        <a:pt x="1643" y="1734"/>
                      </a:cubicBezTo>
                      <a:cubicBezTo>
                        <a:pt x="2143" y="1520"/>
                        <a:pt x="2358" y="984"/>
                        <a:pt x="2120" y="520"/>
                      </a:cubicBezTo>
                      <a:cubicBezTo>
                        <a:pt x="1927" y="196"/>
                        <a:pt x="1547" y="0"/>
                        <a:pt x="1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4332103" y="3613684"/>
                  <a:ext cx="95651" cy="75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008" extrusionOk="0">
                      <a:moveTo>
                        <a:pt x="1097" y="0"/>
                      </a:moveTo>
                      <a:cubicBezTo>
                        <a:pt x="966" y="0"/>
                        <a:pt x="836" y="21"/>
                        <a:pt x="715" y="64"/>
                      </a:cubicBezTo>
                      <a:cubicBezTo>
                        <a:pt x="179" y="267"/>
                        <a:pt x="1" y="826"/>
                        <a:pt x="298" y="1350"/>
                      </a:cubicBezTo>
                      <a:cubicBezTo>
                        <a:pt x="530" y="1758"/>
                        <a:pt x="993" y="2007"/>
                        <a:pt x="1440" y="2007"/>
                      </a:cubicBezTo>
                      <a:cubicBezTo>
                        <a:pt x="1567" y="2007"/>
                        <a:pt x="1692" y="1987"/>
                        <a:pt x="1810" y="1945"/>
                      </a:cubicBezTo>
                      <a:cubicBezTo>
                        <a:pt x="2346" y="1743"/>
                        <a:pt x="2537" y="1160"/>
                        <a:pt x="2239" y="636"/>
                      </a:cubicBezTo>
                      <a:cubicBezTo>
                        <a:pt x="2009" y="240"/>
                        <a:pt x="1543" y="0"/>
                        <a:pt x="10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4048834" y="3535298"/>
                  <a:ext cx="56591" cy="4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62" extrusionOk="0">
                      <a:moveTo>
                        <a:pt x="807" y="1"/>
                      </a:moveTo>
                      <a:cubicBezTo>
                        <a:pt x="681" y="1"/>
                        <a:pt x="550" y="36"/>
                        <a:pt x="429" y="107"/>
                      </a:cubicBezTo>
                      <a:cubicBezTo>
                        <a:pt x="120" y="298"/>
                        <a:pt x="1" y="703"/>
                        <a:pt x="179" y="988"/>
                      </a:cubicBezTo>
                      <a:cubicBezTo>
                        <a:pt x="288" y="1169"/>
                        <a:pt x="479" y="1262"/>
                        <a:pt x="682" y="1262"/>
                      </a:cubicBezTo>
                      <a:cubicBezTo>
                        <a:pt x="814" y="1262"/>
                        <a:pt x="950" y="1223"/>
                        <a:pt x="1072" y="1143"/>
                      </a:cubicBezTo>
                      <a:cubicBezTo>
                        <a:pt x="1382" y="929"/>
                        <a:pt x="1501" y="560"/>
                        <a:pt x="1310" y="274"/>
                      </a:cubicBezTo>
                      <a:cubicBezTo>
                        <a:pt x="1206" y="96"/>
                        <a:pt x="1015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4205946" y="3585897"/>
                  <a:ext cx="35063" cy="2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754" extrusionOk="0">
                      <a:moveTo>
                        <a:pt x="449" y="1"/>
                      </a:moveTo>
                      <a:cubicBezTo>
                        <a:pt x="380" y="1"/>
                        <a:pt x="312" y="17"/>
                        <a:pt x="251" y="51"/>
                      </a:cubicBezTo>
                      <a:cubicBezTo>
                        <a:pt x="60" y="134"/>
                        <a:pt x="1" y="373"/>
                        <a:pt x="108" y="551"/>
                      </a:cubicBezTo>
                      <a:cubicBezTo>
                        <a:pt x="183" y="675"/>
                        <a:pt x="326" y="754"/>
                        <a:pt x="471" y="754"/>
                      </a:cubicBezTo>
                      <a:cubicBezTo>
                        <a:pt x="534" y="754"/>
                        <a:pt x="598" y="739"/>
                        <a:pt x="656" y="706"/>
                      </a:cubicBezTo>
                      <a:cubicBezTo>
                        <a:pt x="846" y="599"/>
                        <a:pt x="930" y="361"/>
                        <a:pt x="810" y="194"/>
                      </a:cubicBezTo>
                      <a:cubicBezTo>
                        <a:pt x="738" y="73"/>
                        <a:pt x="593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4291685" y="3386971"/>
                  <a:ext cx="114540" cy="8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2272" extrusionOk="0">
                      <a:moveTo>
                        <a:pt x="1601" y="0"/>
                      </a:moveTo>
                      <a:cubicBezTo>
                        <a:pt x="1373" y="0"/>
                        <a:pt x="1138" y="52"/>
                        <a:pt x="918" y="160"/>
                      </a:cubicBezTo>
                      <a:cubicBezTo>
                        <a:pt x="275" y="469"/>
                        <a:pt x="1" y="1160"/>
                        <a:pt x="322" y="1696"/>
                      </a:cubicBezTo>
                      <a:cubicBezTo>
                        <a:pt x="536" y="2057"/>
                        <a:pt x="982" y="2271"/>
                        <a:pt x="1462" y="2271"/>
                      </a:cubicBezTo>
                      <a:cubicBezTo>
                        <a:pt x="1677" y="2271"/>
                        <a:pt x="1898" y="2228"/>
                        <a:pt x="2108" y="2136"/>
                      </a:cubicBezTo>
                      <a:cubicBezTo>
                        <a:pt x="2775" y="1839"/>
                        <a:pt x="3037" y="1124"/>
                        <a:pt x="2704" y="565"/>
                      </a:cubicBezTo>
                      <a:cubicBezTo>
                        <a:pt x="2474" y="201"/>
                        <a:pt x="2051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-191118" y="2663246"/>
                  <a:ext cx="101457" cy="94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1" h="2503" extrusionOk="0">
                      <a:moveTo>
                        <a:pt x="1491" y="0"/>
                      </a:moveTo>
                      <a:cubicBezTo>
                        <a:pt x="881" y="0"/>
                        <a:pt x="299" y="469"/>
                        <a:pt x="143" y="1114"/>
                      </a:cubicBezTo>
                      <a:cubicBezTo>
                        <a:pt x="0" y="1793"/>
                        <a:pt x="417" y="2424"/>
                        <a:pt x="1072" y="2496"/>
                      </a:cubicBezTo>
                      <a:cubicBezTo>
                        <a:pt x="1114" y="2500"/>
                        <a:pt x="1155" y="2502"/>
                        <a:pt x="1197" y="2502"/>
                      </a:cubicBezTo>
                      <a:cubicBezTo>
                        <a:pt x="1808" y="2502"/>
                        <a:pt x="2391" y="2023"/>
                        <a:pt x="2536" y="1376"/>
                      </a:cubicBezTo>
                      <a:cubicBezTo>
                        <a:pt x="2691" y="698"/>
                        <a:pt x="2298" y="79"/>
                        <a:pt x="1619" y="7"/>
                      </a:cubicBezTo>
                      <a:cubicBezTo>
                        <a:pt x="1577" y="3"/>
                        <a:pt x="1534" y="0"/>
                        <a:pt x="14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156775" y="2958806"/>
                  <a:ext cx="100138" cy="8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360" extrusionOk="0">
                      <a:moveTo>
                        <a:pt x="1350" y="1"/>
                      </a:moveTo>
                      <a:cubicBezTo>
                        <a:pt x="666" y="1"/>
                        <a:pt x="106" y="524"/>
                        <a:pt x="60" y="1169"/>
                      </a:cubicBezTo>
                      <a:cubicBezTo>
                        <a:pt x="0" y="1848"/>
                        <a:pt x="512" y="2360"/>
                        <a:pt x="1203" y="2360"/>
                      </a:cubicBezTo>
                      <a:cubicBezTo>
                        <a:pt x="1894" y="2360"/>
                        <a:pt x="2537" y="1860"/>
                        <a:pt x="2596" y="1217"/>
                      </a:cubicBezTo>
                      <a:cubicBezTo>
                        <a:pt x="2656" y="574"/>
                        <a:pt x="2096" y="14"/>
                        <a:pt x="1417" y="2"/>
                      </a:cubicBezTo>
                      <a:cubicBezTo>
                        <a:pt x="1395" y="1"/>
                        <a:pt x="1372" y="1"/>
                        <a:pt x="1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209749" y="2627880"/>
                  <a:ext cx="116765" cy="95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2546" extrusionOk="0">
                      <a:moveTo>
                        <a:pt x="1753" y="0"/>
                      </a:moveTo>
                      <a:cubicBezTo>
                        <a:pt x="1033" y="0"/>
                        <a:pt x="348" y="516"/>
                        <a:pt x="179" y="1171"/>
                      </a:cubicBezTo>
                      <a:cubicBezTo>
                        <a:pt x="0" y="1874"/>
                        <a:pt x="441" y="2469"/>
                        <a:pt x="1203" y="2541"/>
                      </a:cubicBezTo>
                      <a:cubicBezTo>
                        <a:pt x="1245" y="2544"/>
                        <a:pt x="1287" y="2546"/>
                        <a:pt x="1329" y="2546"/>
                      </a:cubicBezTo>
                      <a:cubicBezTo>
                        <a:pt x="2049" y="2546"/>
                        <a:pt x="2749" y="2073"/>
                        <a:pt x="2917" y="1410"/>
                      </a:cubicBezTo>
                      <a:cubicBezTo>
                        <a:pt x="3096" y="707"/>
                        <a:pt x="2632" y="64"/>
                        <a:pt x="1870" y="5"/>
                      </a:cubicBezTo>
                      <a:cubicBezTo>
                        <a:pt x="1831" y="2"/>
                        <a:pt x="1792" y="0"/>
                        <a:pt x="17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-78459" y="2888375"/>
                  <a:ext cx="58401" cy="6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716" extrusionOk="0">
                      <a:moveTo>
                        <a:pt x="797" y="0"/>
                      </a:moveTo>
                      <a:cubicBezTo>
                        <a:pt x="417" y="0"/>
                        <a:pt x="59" y="350"/>
                        <a:pt x="36" y="811"/>
                      </a:cubicBezTo>
                      <a:cubicBezTo>
                        <a:pt x="1" y="1287"/>
                        <a:pt x="334" y="1680"/>
                        <a:pt x="751" y="1716"/>
                      </a:cubicBezTo>
                      <a:cubicBezTo>
                        <a:pt x="757" y="1716"/>
                        <a:pt x="764" y="1716"/>
                        <a:pt x="771" y="1716"/>
                      </a:cubicBezTo>
                      <a:cubicBezTo>
                        <a:pt x="1179" y="1716"/>
                        <a:pt x="1525" y="1363"/>
                        <a:pt x="1537" y="894"/>
                      </a:cubicBezTo>
                      <a:cubicBezTo>
                        <a:pt x="1548" y="442"/>
                        <a:pt x="1239" y="37"/>
                        <a:pt x="834" y="1"/>
                      </a:cubicBezTo>
                      <a:cubicBezTo>
                        <a:pt x="822" y="0"/>
                        <a:pt x="809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79558" y="2781410"/>
                  <a:ext cx="39550" cy="37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983" extrusionOk="0">
                      <a:moveTo>
                        <a:pt x="536" y="1"/>
                      </a:moveTo>
                      <a:cubicBezTo>
                        <a:pt x="286" y="1"/>
                        <a:pt x="69" y="203"/>
                        <a:pt x="24" y="457"/>
                      </a:cubicBezTo>
                      <a:cubicBezTo>
                        <a:pt x="1" y="731"/>
                        <a:pt x="179" y="969"/>
                        <a:pt x="441" y="981"/>
                      </a:cubicBezTo>
                      <a:cubicBezTo>
                        <a:pt x="455" y="982"/>
                        <a:pt x="469" y="983"/>
                        <a:pt x="483" y="983"/>
                      </a:cubicBezTo>
                      <a:cubicBezTo>
                        <a:pt x="740" y="983"/>
                        <a:pt x="967" y="776"/>
                        <a:pt x="1013" y="516"/>
                      </a:cubicBezTo>
                      <a:cubicBezTo>
                        <a:pt x="1048" y="255"/>
                        <a:pt x="870" y="16"/>
                        <a:pt x="596" y="5"/>
                      </a:cubicBezTo>
                      <a:cubicBezTo>
                        <a:pt x="576" y="2"/>
                        <a:pt x="556" y="1"/>
                        <a:pt x="5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356078" y="2868355"/>
                  <a:ext cx="83549" cy="57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526" extrusionOk="0">
                      <a:moveTo>
                        <a:pt x="1032" y="1"/>
                      </a:moveTo>
                      <a:cubicBezTo>
                        <a:pt x="566" y="1"/>
                        <a:pt x="166" y="243"/>
                        <a:pt x="84" y="592"/>
                      </a:cubicBezTo>
                      <a:cubicBezTo>
                        <a:pt x="1" y="1008"/>
                        <a:pt x="382" y="1401"/>
                        <a:pt x="953" y="1509"/>
                      </a:cubicBezTo>
                      <a:cubicBezTo>
                        <a:pt x="1031" y="1520"/>
                        <a:pt x="1108" y="1525"/>
                        <a:pt x="1184" y="1525"/>
                      </a:cubicBezTo>
                      <a:cubicBezTo>
                        <a:pt x="1672" y="1525"/>
                        <a:pt x="2082" y="1298"/>
                        <a:pt x="2144" y="937"/>
                      </a:cubicBezTo>
                      <a:cubicBezTo>
                        <a:pt x="2215" y="520"/>
                        <a:pt x="1811" y="92"/>
                        <a:pt x="1263" y="20"/>
                      </a:cubicBezTo>
                      <a:cubicBezTo>
                        <a:pt x="1185" y="7"/>
                        <a:pt x="1108" y="1"/>
                        <a:pt x="1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-44789" y="2483361"/>
                  <a:ext cx="123023" cy="124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3294" extrusionOk="0">
                      <a:moveTo>
                        <a:pt x="1783" y="0"/>
                      </a:moveTo>
                      <a:cubicBezTo>
                        <a:pt x="989" y="0"/>
                        <a:pt x="281" y="683"/>
                        <a:pt x="155" y="1552"/>
                      </a:cubicBezTo>
                      <a:cubicBezTo>
                        <a:pt x="1" y="2456"/>
                        <a:pt x="513" y="3230"/>
                        <a:pt x="1298" y="3290"/>
                      </a:cubicBezTo>
                      <a:cubicBezTo>
                        <a:pt x="1331" y="3292"/>
                        <a:pt x="1363" y="3294"/>
                        <a:pt x="1395" y="3294"/>
                      </a:cubicBezTo>
                      <a:cubicBezTo>
                        <a:pt x="2139" y="3294"/>
                        <a:pt x="2901" y="2645"/>
                        <a:pt x="3072" y="1778"/>
                      </a:cubicBezTo>
                      <a:cubicBezTo>
                        <a:pt x="3263" y="861"/>
                        <a:pt x="2715" y="75"/>
                        <a:pt x="1882" y="4"/>
                      </a:cubicBezTo>
                      <a:cubicBezTo>
                        <a:pt x="1849" y="1"/>
                        <a:pt x="1816" y="0"/>
                        <a:pt x="17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3625947" y="1118481"/>
                  <a:ext cx="76800" cy="8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2364" extrusionOk="0">
                      <a:moveTo>
                        <a:pt x="798" y="1"/>
                      </a:moveTo>
                      <a:cubicBezTo>
                        <a:pt x="611" y="1"/>
                        <a:pt x="438" y="81"/>
                        <a:pt x="311" y="247"/>
                      </a:cubicBezTo>
                      <a:cubicBezTo>
                        <a:pt x="1" y="652"/>
                        <a:pt x="61" y="1378"/>
                        <a:pt x="453" y="1902"/>
                      </a:cubicBezTo>
                      <a:cubicBezTo>
                        <a:pt x="691" y="2202"/>
                        <a:pt x="986" y="2363"/>
                        <a:pt x="1249" y="2363"/>
                      </a:cubicBezTo>
                      <a:cubicBezTo>
                        <a:pt x="1435" y="2363"/>
                        <a:pt x="1604" y="2284"/>
                        <a:pt x="1727" y="2116"/>
                      </a:cubicBezTo>
                      <a:cubicBezTo>
                        <a:pt x="2037" y="1735"/>
                        <a:pt x="1977" y="985"/>
                        <a:pt x="1585" y="473"/>
                      </a:cubicBezTo>
                      <a:cubicBezTo>
                        <a:pt x="1360" y="165"/>
                        <a:pt x="1066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3273114" y="1188271"/>
                  <a:ext cx="91165" cy="85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2262" extrusionOk="0">
                      <a:moveTo>
                        <a:pt x="935" y="0"/>
                      </a:moveTo>
                      <a:cubicBezTo>
                        <a:pt x="659" y="0"/>
                        <a:pt x="415" y="116"/>
                        <a:pt x="275" y="349"/>
                      </a:cubicBezTo>
                      <a:cubicBezTo>
                        <a:pt x="1" y="789"/>
                        <a:pt x="215" y="1504"/>
                        <a:pt x="703" y="1932"/>
                      </a:cubicBezTo>
                      <a:cubicBezTo>
                        <a:pt x="946" y="2151"/>
                        <a:pt x="1220" y="2261"/>
                        <a:pt x="1472" y="2261"/>
                      </a:cubicBezTo>
                      <a:cubicBezTo>
                        <a:pt x="1727" y="2261"/>
                        <a:pt x="1958" y="2148"/>
                        <a:pt x="2108" y="1920"/>
                      </a:cubicBezTo>
                      <a:cubicBezTo>
                        <a:pt x="2418" y="1480"/>
                        <a:pt x="2251" y="742"/>
                        <a:pt x="1739" y="313"/>
                      </a:cubicBezTo>
                      <a:cubicBezTo>
                        <a:pt x="1484" y="104"/>
                        <a:pt x="1195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3461219" y="1416455"/>
                  <a:ext cx="91617" cy="97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2577" extrusionOk="0">
                      <a:moveTo>
                        <a:pt x="1355" y="1"/>
                      </a:moveTo>
                      <a:cubicBezTo>
                        <a:pt x="1097" y="1"/>
                        <a:pt x="827" y="120"/>
                        <a:pt x="596" y="357"/>
                      </a:cubicBezTo>
                      <a:cubicBezTo>
                        <a:pt x="155" y="845"/>
                        <a:pt x="0" y="1643"/>
                        <a:pt x="322" y="2167"/>
                      </a:cubicBezTo>
                      <a:cubicBezTo>
                        <a:pt x="483" y="2439"/>
                        <a:pt x="744" y="2577"/>
                        <a:pt x="1030" y="2577"/>
                      </a:cubicBezTo>
                      <a:cubicBezTo>
                        <a:pt x="1293" y="2577"/>
                        <a:pt x="1577" y="2460"/>
                        <a:pt x="1822" y="2226"/>
                      </a:cubicBezTo>
                      <a:cubicBezTo>
                        <a:pt x="2322" y="1726"/>
                        <a:pt x="2429" y="916"/>
                        <a:pt x="2072" y="405"/>
                      </a:cubicBezTo>
                      <a:cubicBezTo>
                        <a:pt x="1888" y="135"/>
                        <a:pt x="1629" y="1"/>
                        <a:pt x="13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3463444" y="1072370"/>
                  <a:ext cx="56177" cy="5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440" extrusionOk="0">
                      <a:moveTo>
                        <a:pt x="623" y="1"/>
                      </a:moveTo>
                      <a:cubicBezTo>
                        <a:pt x="462" y="1"/>
                        <a:pt x="313" y="69"/>
                        <a:pt x="215" y="208"/>
                      </a:cubicBezTo>
                      <a:cubicBezTo>
                        <a:pt x="1" y="470"/>
                        <a:pt x="108" y="934"/>
                        <a:pt x="406" y="1220"/>
                      </a:cubicBezTo>
                      <a:cubicBezTo>
                        <a:pt x="569" y="1364"/>
                        <a:pt x="756" y="1439"/>
                        <a:pt x="923" y="1439"/>
                      </a:cubicBezTo>
                      <a:cubicBezTo>
                        <a:pt x="1074" y="1439"/>
                        <a:pt x="1209" y="1379"/>
                        <a:pt x="1299" y="1256"/>
                      </a:cubicBezTo>
                      <a:cubicBezTo>
                        <a:pt x="1489" y="994"/>
                        <a:pt x="1418" y="529"/>
                        <a:pt x="1132" y="232"/>
                      </a:cubicBezTo>
                      <a:cubicBezTo>
                        <a:pt x="979" y="78"/>
                        <a:pt x="794" y="1"/>
                        <a:pt x="6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3495794" y="1255195"/>
                  <a:ext cx="31896" cy="36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972" extrusionOk="0">
                      <a:moveTo>
                        <a:pt x="357" y="1"/>
                      </a:moveTo>
                      <a:cubicBezTo>
                        <a:pt x="265" y="1"/>
                        <a:pt x="178" y="45"/>
                        <a:pt x="119" y="133"/>
                      </a:cubicBezTo>
                      <a:cubicBezTo>
                        <a:pt x="0" y="312"/>
                        <a:pt x="24" y="621"/>
                        <a:pt x="191" y="812"/>
                      </a:cubicBezTo>
                      <a:cubicBezTo>
                        <a:pt x="278" y="918"/>
                        <a:pt x="384" y="972"/>
                        <a:pt x="483" y="972"/>
                      </a:cubicBezTo>
                      <a:cubicBezTo>
                        <a:pt x="574" y="972"/>
                        <a:pt x="658" y="927"/>
                        <a:pt x="715" y="836"/>
                      </a:cubicBezTo>
                      <a:cubicBezTo>
                        <a:pt x="846" y="633"/>
                        <a:pt x="798" y="336"/>
                        <a:pt x="631" y="145"/>
                      </a:cubicBezTo>
                      <a:cubicBezTo>
                        <a:pt x="553" y="48"/>
                        <a:pt x="452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3304107" y="1390138"/>
                  <a:ext cx="47618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1574" extrusionOk="0">
                      <a:moveTo>
                        <a:pt x="672" y="0"/>
                      </a:moveTo>
                      <a:cubicBezTo>
                        <a:pt x="537" y="0"/>
                        <a:pt x="398" y="69"/>
                        <a:pt x="286" y="210"/>
                      </a:cubicBezTo>
                      <a:cubicBezTo>
                        <a:pt x="48" y="495"/>
                        <a:pt x="0" y="1007"/>
                        <a:pt x="179" y="1317"/>
                      </a:cubicBezTo>
                      <a:cubicBezTo>
                        <a:pt x="273" y="1487"/>
                        <a:pt x="418" y="1574"/>
                        <a:pt x="570" y="1574"/>
                      </a:cubicBezTo>
                      <a:cubicBezTo>
                        <a:pt x="705" y="1574"/>
                        <a:pt x="847" y="1505"/>
                        <a:pt x="965" y="1364"/>
                      </a:cubicBezTo>
                      <a:cubicBezTo>
                        <a:pt x="1227" y="1067"/>
                        <a:pt x="1262" y="567"/>
                        <a:pt x="1072" y="257"/>
                      </a:cubicBezTo>
                      <a:cubicBezTo>
                        <a:pt x="971" y="87"/>
                        <a:pt x="824" y="0"/>
                        <a:pt x="6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3669495" y="1312204"/>
                  <a:ext cx="111826" cy="111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969" extrusionOk="0">
                      <a:moveTo>
                        <a:pt x="937" y="1"/>
                      </a:moveTo>
                      <a:cubicBezTo>
                        <a:pt x="694" y="1"/>
                        <a:pt x="483" y="99"/>
                        <a:pt x="346" y="300"/>
                      </a:cubicBezTo>
                      <a:cubicBezTo>
                        <a:pt x="1" y="788"/>
                        <a:pt x="168" y="1729"/>
                        <a:pt x="751" y="2384"/>
                      </a:cubicBezTo>
                      <a:cubicBezTo>
                        <a:pt x="1087" y="2769"/>
                        <a:pt x="1514" y="2969"/>
                        <a:pt x="1891" y="2969"/>
                      </a:cubicBezTo>
                      <a:cubicBezTo>
                        <a:pt x="2154" y="2969"/>
                        <a:pt x="2394" y="2871"/>
                        <a:pt x="2561" y="2669"/>
                      </a:cubicBezTo>
                      <a:cubicBezTo>
                        <a:pt x="2966" y="2157"/>
                        <a:pt x="2727" y="1229"/>
                        <a:pt x="2073" y="586"/>
                      </a:cubicBezTo>
                      <a:cubicBezTo>
                        <a:pt x="1701" y="201"/>
                        <a:pt x="1285" y="1"/>
                        <a:pt x="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2923826" y="3388592"/>
                  <a:ext cx="107188" cy="103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3" h="2745" extrusionOk="0">
                      <a:moveTo>
                        <a:pt x="1922" y="1"/>
                      </a:moveTo>
                      <a:cubicBezTo>
                        <a:pt x="1875" y="1"/>
                        <a:pt x="1826" y="4"/>
                        <a:pt x="1776" y="10"/>
                      </a:cubicBezTo>
                      <a:cubicBezTo>
                        <a:pt x="1418" y="57"/>
                        <a:pt x="1061" y="272"/>
                        <a:pt x="776" y="569"/>
                      </a:cubicBezTo>
                      <a:cubicBezTo>
                        <a:pt x="490" y="867"/>
                        <a:pt x="264" y="1248"/>
                        <a:pt x="168" y="1653"/>
                      </a:cubicBezTo>
                      <a:cubicBezTo>
                        <a:pt x="0" y="2306"/>
                        <a:pt x="227" y="2745"/>
                        <a:pt x="697" y="2745"/>
                      </a:cubicBezTo>
                      <a:cubicBezTo>
                        <a:pt x="793" y="2745"/>
                        <a:pt x="899" y="2727"/>
                        <a:pt x="1014" y="2689"/>
                      </a:cubicBezTo>
                      <a:cubicBezTo>
                        <a:pt x="1359" y="2593"/>
                        <a:pt x="1692" y="2355"/>
                        <a:pt x="1990" y="2069"/>
                      </a:cubicBezTo>
                      <a:cubicBezTo>
                        <a:pt x="2276" y="1784"/>
                        <a:pt x="2514" y="1462"/>
                        <a:pt x="2633" y="1117"/>
                      </a:cubicBezTo>
                      <a:cubicBezTo>
                        <a:pt x="2843" y="477"/>
                        <a:pt x="2520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2567298" y="3108151"/>
                  <a:ext cx="92183" cy="126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" h="3362" extrusionOk="0">
                      <a:moveTo>
                        <a:pt x="1518" y="1"/>
                      </a:moveTo>
                      <a:cubicBezTo>
                        <a:pt x="1444" y="1"/>
                        <a:pt x="1368" y="14"/>
                        <a:pt x="1290" y="42"/>
                      </a:cubicBezTo>
                      <a:cubicBezTo>
                        <a:pt x="992" y="149"/>
                        <a:pt x="707" y="447"/>
                        <a:pt x="492" y="804"/>
                      </a:cubicBezTo>
                      <a:cubicBezTo>
                        <a:pt x="290" y="1161"/>
                        <a:pt x="123" y="1602"/>
                        <a:pt x="75" y="2030"/>
                      </a:cubicBezTo>
                      <a:cubicBezTo>
                        <a:pt x="1" y="2811"/>
                        <a:pt x="349" y="3362"/>
                        <a:pt x="930" y="3362"/>
                      </a:cubicBezTo>
                      <a:cubicBezTo>
                        <a:pt x="995" y="3362"/>
                        <a:pt x="1064" y="3355"/>
                        <a:pt x="1135" y="3340"/>
                      </a:cubicBezTo>
                      <a:cubicBezTo>
                        <a:pt x="1492" y="3269"/>
                        <a:pt x="1814" y="3030"/>
                        <a:pt x="2052" y="2685"/>
                      </a:cubicBezTo>
                      <a:cubicBezTo>
                        <a:pt x="2302" y="2352"/>
                        <a:pt x="2445" y="1899"/>
                        <a:pt x="2445" y="1423"/>
                      </a:cubicBezTo>
                      <a:cubicBezTo>
                        <a:pt x="2445" y="947"/>
                        <a:pt x="2302" y="542"/>
                        <a:pt x="2088" y="292"/>
                      </a:cubicBezTo>
                      <a:cubicBezTo>
                        <a:pt x="1921" y="107"/>
                        <a:pt x="1727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2856524" y="3179675"/>
                  <a:ext cx="67299" cy="8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2123" extrusionOk="0">
                      <a:moveTo>
                        <a:pt x="973" y="0"/>
                      </a:moveTo>
                      <a:cubicBezTo>
                        <a:pt x="954" y="0"/>
                        <a:pt x="936" y="1"/>
                        <a:pt x="917" y="2"/>
                      </a:cubicBezTo>
                      <a:cubicBezTo>
                        <a:pt x="429" y="38"/>
                        <a:pt x="24" y="550"/>
                        <a:pt x="13" y="1133"/>
                      </a:cubicBezTo>
                      <a:cubicBezTo>
                        <a:pt x="1" y="1701"/>
                        <a:pt x="317" y="2123"/>
                        <a:pt x="762" y="2123"/>
                      </a:cubicBezTo>
                      <a:cubicBezTo>
                        <a:pt x="774" y="2123"/>
                        <a:pt x="786" y="2122"/>
                        <a:pt x="798" y="2122"/>
                      </a:cubicBezTo>
                      <a:cubicBezTo>
                        <a:pt x="1263" y="2074"/>
                        <a:pt x="1691" y="1586"/>
                        <a:pt x="1739" y="1002"/>
                      </a:cubicBezTo>
                      <a:cubicBezTo>
                        <a:pt x="1785" y="441"/>
                        <a:pt x="1444" y="0"/>
                        <a:pt x="9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2699601" y="3375358"/>
                  <a:ext cx="45545" cy="4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95" extrusionOk="0">
                      <a:moveTo>
                        <a:pt x="766" y="0"/>
                      </a:moveTo>
                      <a:cubicBezTo>
                        <a:pt x="747" y="0"/>
                        <a:pt x="729" y="1"/>
                        <a:pt x="710" y="3"/>
                      </a:cubicBezTo>
                      <a:cubicBezTo>
                        <a:pt x="412" y="51"/>
                        <a:pt x="115" y="361"/>
                        <a:pt x="55" y="718"/>
                      </a:cubicBezTo>
                      <a:cubicBezTo>
                        <a:pt x="0" y="1047"/>
                        <a:pt x="168" y="1295"/>
                        <a:pt x="445" y="1295"/>
                      </a:cubicBezTo>
                      <a:cubicBezTo>
                        <a:pt x="469" y="1295"/>
                        <a:pt x="494" y="1293"/>
                        <a:pt x="519" y="1289"/>
                      </a:cubicBezTo>
                      <a:cubicBezTo>
                        <a:pt x="829" y="1242"/>
                        <a:pt x="1127" y="932"/>
                        <a:pt x="1174" y="575"/>
                      </a:cubicBezTo>
                      <a:cubicBezTo>
                        <a:pt x="1208" y="241"/>
                        <a:pt x="1032" y="0"/>
                        <a:pt x="7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863799" y="4296916"/>
                  <a:ext cx="132939" cy="7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6" h="2097" extrusionOk="0">
                      <a:moveTo>
                        <a:pt x="2223" y="0"/>
                      </a:moveTo>
                      <a:cubicBezTo>
                        <a:pt x="2043" y="0"/>
                        <a:pt x="1856" y="27"/>
                        <a:pt x="1668" y="76"/>
                      </a:cubicBezTo>
                      <a:cubicBezTo>
                        <a:pt x="1263" y="184"/>
                        <a:pt x="870" y="410"/>
                        <a:pt x="584" y="707"/>
                      </a:cubicBezTo>
                      <a:cubicBezTo>
                        <a:pt x="1" y="1303"/>
                        <a:pt x="96" y="1898"/>
                        <a:pt x="787" y="2041"/>
                      </a:cubicBezTo>
                      <a:cubicBezTo>
                        <a:pt x="925" y="2079"/>
                        <a:pt x="1074" y="2096"/>
                        <a:pt x="1230" y="2096"/>
                      </a:cubicBezTo>
                      <a:cubicBezTo>
                        <a:pt x="1463" y="2096"/>
                        <a:pt x="1711" y="2058"/>
                        <a:pt x="1953" y="1993"/>
                      </a:cubicBezTo>
                      <a:cubicBezTo>
                        <a:pt x="2358" y="1898"/>
                        <a:pt x="2727" y="1731"/>
                        <a:pt x="2989" y="1493"/>
                      </a:cubicBezTo>
                      <a:cubicBezTo>
                        <a:pt x="3525" y="1017"/>
                        <a:pt x="3454" y="374"/>
                        <a:pt x="2799" y="112"/>
                      </a:cubicBezTo>
                      <a:cubicBezTo>
                        <a:pt x="2627" y="36"/>
                        <a:pt x="2430" y="0"/>
                        <a:pt x="2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589993" y="3924326"/>
                  <a:ext cx="120309" cy="107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1" h="2857" extrusionOk="0">
                      <a:moveTo>
                        <a:pt x="2381" y="0"/>
                      </a:moveTo>
                      <a:cubicBezTo>
                        <a:pt x="2113" y="0"/>
                        <a:pt x="1810" y="102"/>
                        <a:pt x="1500" y="267"/>
                      </a:cubicBezTo>
                      <a:cubicBezTo>
                        <a:pt x="1143" y="481"/>
                        <a:pt x="786" y="779"/>
                        <a:pt x="524" y="1124"/>
                      </a:cubicBezTo>
                      <a:cubicBezTo>
                        <a:pt x="0" y="1803"/>
                        <a:pt x="107" y="2529"/>
                        <a:pt x="762" y="2791"/>
                      </a:cubicBezTo>
                      <a:cubicBezTo>
                        <a:pt x="886" y="2835"/>
                        <a:pt x="1020" y="2856"/>
                        <a:pt x="1159" y="2856"/>
                      </a:cubicBezTo>
                      <a:cubicBezTo>
                        <a:pt x="1395" y="2856"/>
                        <a:pt x="1646" y="2796"/>
                        <a:pt x="1893" y="2684"/>
                      </a:cubicBezTo>
                      <a:cubicBezTo>
                        <a:pt x="2262" y="2505"/>
                        <a:pt x="2619" y="2196"/>
                        <a:pt x="2858" y="1791"/>
                      </a:cubicBezTo>
                      <a:cubicBezTo>
                        <a:pt x="3096" y="1386"/>
                        <a:pt x="3191" y="969"/>
                        <a:pt x="3131" y="648"/>
                      </a:cubicBezTo>
                      <a:cubicBezTo>
                        <a:pt x="3072" y="314"/>
                        <a:pt x="2869" y="76"/>
                        <a:pt x="2560" y="17"/>
                      </a:cubicBezTo>
                      <a:cubicBezTo>
                        <a:pt x="2502" y="6"/>
                        <a:pt x="2443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830129" y="4049277"/>
                  <a:ext cx="83096" cy="72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911" extrusionOk="0">
                      <a:moveTo>
                        <a:pt x="1311" y="0"/>
                      </a:moveTo>
                      <a:cubicBezTo>
                        <a:pt x="944" y="0"/>
                        <a:pt x="551" y="234"/>
                        <a:pt x="310" y="608"/>
                      </a:cubicBezTo>
                      <a:cubicBezTo>
                        <a:pt x="1" y="1096"/>
                        <a:pt x="72" y="1644"/>
                        <a:pt x="513" y="1834"/>
                      </a:cubicBezTo>
                      <a:cubicBezTo>
                        <a:pt x="619" y="1886"/>
                        <a:pt x="738" y="1910"/>
                        <a:pt x="863" y="1910"/>
                      </a:cubicBezTo>
                      <a:cubicBezTo>
                        <a:pt x="1227" y="1910"/>
                        <a:pt x="1634" y="1701"/>
                        <a:pt x="1882" y="1346"/>
                      </a:cubicBezTo>
                      <a:cubicBezTo>
                        <a:pt x="2204" y="870"/>
                        <a:pt x="2096" y="286"/>
                        <a:pt x="1668" y="84"/>
                      </a:cubicBezTo>
                      <a:cubicBezTo>
                        <a:pt x="1556" y="27"/>
                        <a:pt x="1435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704010" y="4154471"/>
                  <a:ext cx="55687" cy="4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096" extrusionOk="0">
                      <a:moveTo>
                        <a:pt x="908" y="0"/>
                      </a:moveTo>
                      <a:cubicBezTo>
                        <a:pt x="661" y="0"/>
                        <a:pt x="387" y="125"/>
                        <a:pt x="226" y="330"/>
                      </a:cubicBezTo>
                      <a:cubicBezTo>
                        <a:pt x="0" y="592"/>
                        <a:pt x="48" y="925"/>
                        <a:pt x="322" y="1045"/>
                      </a:cubicBezTo>
                      <a:cubicBezTo>
                        <a:pt x="397" y="1079"/>
                        <a:pt x="482" y="1095"/>
                        <a:pt x="570" y="1095"/>
                      </a:cubicBezTo>
                      <a:cubicBezTo>
                        <a:pt x="814" y="1095"/>
                        <a:pt x="1084" y="969"/>
                        <a:pt x="1250" y="759"/>
                      </a:cubicBezTo>
                      <a:cubicBezTo>
                        <a:pt x="1477" y="473"/>
                        <a:pt x="1429" y="163"/>
                        <a:pt x="1143" y="44"/>
                      </a:cubicBezTo>
                      <a:cubicBezTo>
                        <a:pt x="1071" y="14"/>
                        <a:pt x="991" y="0"/>
                        <a:pt x="9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3512836" y="4751813"/>
                  <a:ext cx="993461" cy="233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0" h="6181" extrusionOk="0">
                      <a:moveTo>
                        <a:pt x="15145" y="1"/>
                      </a:moveTo>
                      <a:cubicBezTo>
                        <a:pt x="14800" y="1"/>
                        <a:pt x="14348" y="25"/>
                        <a:pt x="13848" y="25"/>
                      </a:cubicBezTo>
                      <a:cubicBezTo>
                        <a:pt x="13586" y="25"/>
                        <a:pt x="13336" y="37"/>
                        <a:pt x="13086" y="37"/>
                      </a:cubicBezTo>
                      <a:cubicBezTo>
                        <a:pt x="12836" y="49"/>
                        <a:pt x="12574" y="49"/>
                        <a:pt x="12335" y="49"/>
                      </a:cubicBezTo>
                      <a:cubicBezTo>
                        <a:pt x="12097" y="49"/>
                        <a:pt x="11859" y="60"/>
                        <a:pt x="11645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0" y="49"/>
                        <a:pt x="8752" y="49"/>
                      </a:cubicBezTo>
                      <a:cubicBezTo>
                        <a:pt x="8323" y="37"/>
                        <a:pt x="7906" y="37"/>
                        <a:pt x="7906" y="37"/>
                      </a:cubicBezTo>
                      <a:cubicBezTo>
                        <a:pt x="7906" y="37"/>
                        <a:pt x="7721" y="31"/>
                        <a:pt x="7478" y="31"/>
                      </a:cubicBezTo>
                      <a:cubicBezTo>
                        <a:pt x="7356" y="31"/>
                        <a:pt x="7220" y="33"/>
                        <a:pt x="7085" y="37"/>
                      </a:cubicBezTo>
                      <a:cubicBezTo>
                        <a:pt x="6680" y="37"/>
                        <a:pt x="6263" y="49"/>
                        <a:pt x="6263" y="49"/>
                      </a:cubicBezTo>
                      <a:cubicBezTo>
                        <a:pt x="6263" y="49"/>
                        <a:pt x="5906" y="60"/>
                        <a:pt x="5537" y="84"/>
                      </a:cubicBezTo>
                      <a:cubicBezTo>
                        <a:pt x="5168" y="96"/>
                        <a:pt x="4799" y="96"/>
                        <a:pt x="4799" y="96"/>
                      </a:cubicBezTo>
                      <a:cubicBezTo>
                        <a:pt x="4799" y="96"/>
                        <a:pt x="4215" y="96"/>
                        <a:pt x="3442" y="84"/>
                      </a:cubicBezTo>
                      <a:cubicBezTo>
                        <a:pt x="3049" y="84"/>
                        <a:pt x="2632" y="96"/>
                        <a:pt x="2251" y="96"/>
                      </a:cubicBezTo>
                      <a:cubicBezTo>
                        <a:pt x="1858" y="108"/>
                        <a:pt x="1477" y="132"/>
                        <a:pt x="1144" y="156"/>
                      </a:cubicBezTo>
                      <a:cubicBezTo>
                        <a:pt x="489" y="203"/>
                        <a:pt x="1" y="251"/>
                        <a:pt x="1" y="251"/>
                      </a:cubicBezTo>
                      <a:cubicBezTo>
                        <a:pt x="1" y="572"/>
                        <a:pt x="13" y="882"/>
                        <a:pt x="72" y="1215"/>
                      </a:cubicBezTo>
                      <a:cubicBezTo>
                        <a:pt x="120" y="1525"/>
                        <a:pt x="191" y="1835"/>
                        <a:pt x="298" y="2144"/>
                      </a:cubicBezTo>
                      <a:cubicBezTo>
                        <a:pt x="405" y="2466"/>
                        <a:pt x="548" y="2763"/>
                        <a:pt x="727" y="3025"/>
                      </a:cubicBezTo>
                      <a:cubicBezTo>
                        <a:pt x="929" y="3299"/>
                        <a:pt x="1144" y="3537"/>
                        <a:pt x="1406" y="3728"/>
                      </a:cubicBezTo>
                      <a:cubicBezTo>
                        <a:pt x="1656" y="3918"/>
                        <a:pt x="1918" y="4085"/>
                        <a:pt x="2215" y="4192"/>
                      </a:cubicBezTo>
                      <a:cubicBezTo>
                        <a:pt x="2477" y="4299"/>
                        <a:pt x="2775" y="4359"/>
                        <a:pt x="3084" y="4371"/>
                      </a:cubicBezTo>
                      <a:cubicBezTo>
                        <a:pt x="3132" y="4373"/>
                        <a:pt x="3180" y="4374"/>
                        <a:pt x="3227" y="4374"/>
                      </a:cubicBezTo>
                      <a:cubicBezTo>
                        <a:pt x="3465" y="4374"/>
                        <a:pt x="3699" y="4349"/>
                        <a:pt x="3918" y="4299"/>
                      </a:cubicBezTo>
                      <a:cubicBezTo>
                        <a:pt x="4192" y="4240"/>
                        <a:pt x="4442" y="4132"/>
                        <a:pt x="4680" y="3978"/>
                      </a:cubicBezTo>
                      <a:cubicBezTo>
                        <a:pt x="4918" y="3847"/>
                        <a:pt x="5144" y="3668"/>
                        <a:pt x="5335" y="3466"/>
                      </a:cubicBezTo>
                      <a:cubicBezTo>
                        <a:pt x="5525" y="3251"/>
                        <a:pt x="5704" y="3013"/>
                        <a:pt x="5870" y="2727"/>
                      </a:cubicBezTo>
                      <a:cubicBezTo>
                        <a:pt x="6061" y="3001"/>
                        <a:pt x="6299" y="3228"/>
                        <a:pt x="6549" y="3382"/>
                      </a:cubicBezTo>
                      <a:cubicBezTo>
                        <a:pt x="6811" y="3549"/>
                        <a:pt x="7085" y="3656"/>
                        <a:pt x="7382" y="3680"/>
                      </a:cubicBezTo>
                      <a:cubicBezTo>
                        <a:pt x="7445" y="3686"/>
                        <a:pt x="7507" y="3690"/>
                        <a:pt x="7569" y="3690"/>
                      </a:cubicBezTo>
                      <a:cubicBezTo>
                        <a:pt x="7970" y="3690"/>
                        <a:pt x="8362" y="3557"/>
                        <a:pt x="8692" y="3299"/>
                      </a:cubicBezTo>
                      <a:cubicBezTo>
                        <a:pt x="8835" y="3632"/>
                        <a:pt x="8990" y="3954"/>
                        <a:pt x="9168" y="4216"/>
                      </a:cubicBezTo>
                      <a:cubicBezTo>
                        <a:pt x="9371" y="4502"/>
                        <a:pt x="9573" y="4740"/>
                        <a:pt x="9811" y="4966"/>
                      </a:cubicBezTo>
                      <a:cubicBezTo>
                        <a:pt x="10049" y="5168"/>
                        <a:pt x="10300" y="5371"/>
                        <a:pt x="10573" y="5525"/>
                      </a:cubicBezTo>
                      <a:cubicBezTo>
                        <a:pt x="10978" y="5764"/>
                        <a:pt x="11371" y="5930"/>
                        <a:pt x="11776" y="6049"/>
                      </a:cubicBezTo>
                      <a:cubicBezTo>
                        <a:pt x="12091" y="6133"/>
                        <a:pt x="12414" y="6180"/>
                        <a:pt x="12732" y="6180"/>
                      </a:cubicBezTo>
                      <a:cubicBezTo>
                        <a:pt x="12822" y="6180"/>
                        <a:pt x="12913" y="6176"/>
                        <a:pt x="13002" y="6168"/>
                      </a:cubicBezTo>
                      <a:cubicBezTo>
                        <a:pt x="13252" y="6156"/>
                        <a:pt x="13502" y="6109"/>
                        <a:pt x="13740" y="6037"/>
                      </a:cubicBezTo>
                      <a:cubicBezTo>
                        <a:pt x="13979" y="5954"/>
                        <a:pt x="14217" y="5859"/>
                        <a:pt x="14443" y="5740"/>
                      </a:cubicBezTo>
                      <a:cubicBezTo>
                        <a:pt x="14669" y="5621"/>
                        <a:pt x="14872" y="5454"/>
                        <a:pt x="15086" y="5275"/>
                      </a:cubicBezTo>
                      <a:cubicBezTo>
                        <a:pt x="15288" y="5097"/>
                        <a:pt x="15479" y="4883"/>
                        <a:pt x="15681" y="4668"/>
                      </a:cubicBezTo>
                      <a:cubicBezTo>
                        <a:pt x="15872" y="4442"/>
                        <a:pt x="16062" y="4168"/>
                        <a:pt x="16241" y="3906"/>
                      </a:cubicBezTo>
                      <a:cubicBezTo>
                        <a:pt x="16419" y="3620"/>
                        <a:pt x="16598" y="3323"/>
                        <a:pt x="16753" y="3013"/>
                      </a:cubicBezTo>
                      <a:cubicBezTo>
                        <a:pt x="17062" y="3430"/>
                        <a:pt x="17431" y="3751"/>
                        <a:pt x="17848" y="3978"/>
                      </a:cubicBezTo>
                      <a:cubicBezTo>
                        <a:pt x="18265" y="4216"/>
                        <a:pt x="18729" y="4347"/>
                        <a:pt x="19205" y="4347"/>
                      </a:cubicBezTo>
                      <a:cubicBezTo>
                        <a:pt x="19503" y="4347"/>
                        <a:pt x="19789" y="4311"/>
                        <a:pt x="20063" y="4204"/>
                      </a:cubicBezTo>
                      <a:cubicBezTo>
                        <a:pt x="20336" y="4109"/>
                        <a:pt x="20598" y="3966"/>
                        <a:pt x="20860" y="3799"/>
                      </a:cubicBezTo>
                      <a:cubicBezTo>
                        <a:pt x="21110" y="3620"/>
                        <a:pt x="21337" y="3418"/>
                        <a:pt x="21551" y="3156"/>
                      </a:cubicBezTo>
                      <a:cubicBezTo>
                        <a:pt x="21765" y="2906"/>
                        <a:pt x="21956" y="2644"/>
                        <a:pt x="22134" y="2323"/>
                      </a:cubicBezTo>
                      <a:cubicBezTo>
                        <a:pt x="22349" y="2597"/>
                        <a:pt x="22587" y="2823"/>
                        <a:pt x="22861" y="2966"/>
                      </a:cubicBezTo>
                      <a:cubicBezTo>
                        <a:pt x="23146" y="3120"/>
                        <a:pt x="23444" y="3204"/>
                        <a:pt x="23777" y="3204"/>
                      </a:cubicBezTo>
                      <a:cubicBezTo>
                        <a:pt x="24111" y="3204"/>
                        <a:pt x="24444" y="3120"/>
                        <a:pt x="24742" y="2942"/>
                      </a:cubicBezTo>
                      <a:cubicBezTo>
                        <a:pt x="25039" y="2775"/>
                        <a:pt x="25301" y="2525"/>
                        <a:pt x="25528" y="2227"/>
                      </a:cubicBezTo>
                      <a:cubicBezTo>
                        <a:pt x="25754" y="1942"/>
                        <a:pt x="25944" y="1596"/>
                        <a:pt x="26075" y="1251"/>
                      </a:cubicBezTo>
                      <a:cubicBezTo>
                        <a:pt x="26218" y="918"/>
                        <a:pt x="26313" y="572"/>
                        <a:pt x="26349" y="203"/>
                      </a:cubicBezTo>
                      <a:cubicBezTo>
                        <a:pt x="26349" y="203"/>
                        <a:pt x="26171" y="180"/>
                        <a:pt x="25885" y="168"/>
                      </a:cubicBezTo>
                      <a:cubicBezTo>
                        <a:pt x="25623" y="156"/>
                        <a:pt x="25230" y="120"/>
                        <a:pt x="24825" y="96"/>
                      </a:cubicBezTo>
                      <a:cubicBezTo>
                        <a:pt x="24420" y="84"/>
                        <a:pt x="23980" y="60"/>
                        <a:pt x="23635" y="49"/>
                      </a:cubicBezTo>
                      <a:cubicBezTo>
                        <a:pt x="23301" y="37"/>
                        <a:pt x="23063" y="37"/>
                        <a:pt x="23063" y="37"/>
                      </a:cubicBezTo>
                      <a:lnTo>
                        <a:pt x="21610" y="25"/>
                      </a:lnTo>
                      <a:lnTo>
                        <a:pt x="19658" y="25"/>
                      </a:lnTo>
                      <a:cubicBezTo>
                        <a:pt x="19158" y="25"/>
                        <a:pt x="18658" y="37"/>
                        <a:pt x="18253" y="37"/>
                      </a:cubicBezTo>
                      <a:lnTo>
                        <a:pt x="17574" y="37"/>
                      </a:lnTo>
                      <a:cubicBezTo>
                        <a:pt x="17574" y="37"/>
                        <a:pt x="17122" y="37"/>
                        <a:pt x="16646" y="25"/>
                      </a:cubicBezTo>
                      <a:cubicBezTo>
                        <a:pt x="16169" y="25"/>
                        <a:pt x="15693" y="1"/>
                        <a:pt x="156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4551351" y="2682588"/>
                  <a:ext cx="45545" cy="4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86" extrusionOk="0">
                      <a:moveTo>
                        <a:pt x="781" y="0"/>
                      </a:moveTo>
                      <a:cubicBezTo>
                        <a:pt x="758" y="0"/>
                        <a:pt x="735" y="2"/>
                        <a:pt x="710" y="6"/>
                      </a:cubicBezTo>
                      <a:cubicBezTo>
                        <a:pt x="412" y="42"/>
                        <a:pt x="115" y="363"/>
                        <a:pt x="55" y="721"/>
                      </a:cubicBezTo>
                      <a:cubicBezTo>
                        <a:pt x="1" y="1048"/>
                        <a:pt x="167" y="1286"/>
                        <a:pt x="443" y="1286"/>
                      </a:cubicBezTo>
                      <a:cubicBezTo>
                        <a:pt x="468" y="1286"/>
                        <a:pt x="493" y="1284"/>
                        <a:pt x="520" y="1280"/>
                      </a:cubicBezTo>
                      <a:cubicBezTo>
                        <a:pt x="829" y="1233"/>
                        <a:pt x="1127" y="923"/>
                        <a:pt x="1174" y="566"/>
                      </a:cubicBezTo>
                      <a:cubicBezTo>
                        <a:pt x="1207" y="238"/>
                        <a:pt x="1039" y="0"/>
                        <a:pt x="7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397402" y="4808105"/>
                  <a:ext cx="832283" cy="218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5" extrusionOk="0">
                      <a:moveTo>
                        <a:pt x="12058" y="1"/>
                      </a:moveTo>
                      <a:cubicBezTo>
                        <a:pt x="11829" y="1"/>
                        <a:pt x="11608" y="30"/>
                        <a:pt x="11395" y="68"/>
                      </a:cubicBezTo>
                      <a:cubicBezTo>
                        <a:pt x="11109" y="127"/>
                        <a:pt x="10823" y="199"/>
                        <a:pt x="10561" y="318"/>
                      </a:cubicBezTo>
                      <a:cubicBezTo>
                        <a:pt x="10287" y="425"/>
                        <a:pt x="10037" y="568"/>
                        <a:pt x="9787" y="734"/>
                      </a:cubicBezTo>
                      <a:cubicBezTo>
                        <a:pt x="9549" y="901"/>
                        <a:pt x="9311" y="1092"/>
                        <a:pt x="9097" y="1294"/>
                      </a:cubicBezTo>
                      <a:cubicBezTo>
                        <a:pt x="8894" y="1508"/>
                        <a:pt x="8692" y="1746"/>
                        <a:pt x="8537" y="1996"/>
                      </a:cubicBezTo>
                      <a:cubicBezTo>
                        <a:pt x="8370" y="2247"/>
                        <a:pt x="8239" y="2532"/>
                        <a:pt x="8132" y="2830"/>
                      </a:cubicBezTo>
                      <a:cubicBezTo>
                        <a:pt x="7846" y="2449"/>
                        <a:pt x="7537" y="2151"/>
                        <a:pt x="7192" y="1973"/>
                      </a:cubicBezTo>
                      <a:cubicBezTo>
                        <a:pt x="6895" y="1819"/>
                        <a:pt x="6580" y="1727"/>
                        <a:pt x="6240" y="1727"/>
                      </a:cubicBezTo>
                      <a:cubicBezTo>
                        <a:pt x="6185" y="1727"/>
                        <a:pt x="6129" y="1730"/>
                        <a:pt x="6072" y="1735"/>
                      </a:cubicBezTo>
                      <a:cubicBezTo>
                        <a:pt x="5763" y="1758"/>
                        <a:pt x="5453" y="1854"/>
                        <a:pt x="5168" y="2008"/>
                      </a:cubicBezTo>
                      <a:cubicBezTo>
                        <a:pt x="4882" y="2163"/>
                        <a:pt x="4620" y="2366"/>
                        <a:pt x="4394" y="2628"/>
                      </a:cubicBezTo>
                      <a:cubicBezTo>
                        <a:pt x="4167" y="2878"/>
                        <a:pt x="3965" y="3175"/>
                        <a:pt x="3810" y="3520"/>
                      </a:cubicBezTo>
                      <a:cubicBezTo>
                        <a:pt x="3667" y="3854"/>
                        <a:pt x="3548" y="4235"/>
                        <a:pt x="3489" y="4652"/>
                      </a:cubicBezTo>
                      <a:cubicBezTo>
                        <a:pt x="3310" y="4413"/>
                        <a:pt x="3084" y="4199"/>
                        <a:pt x="2822" y="4056"/>
                      </a:cubicBezTo>
                      <a:cubicBezTo>
                        <a:pt x="2560" y="3901"/>
                        <a:pt x="2262" y="3818"/>
                        <a:pt x="1941" y="3794"/>
                      </a:cubicBezTo>
                      <a:cubicBezTo>
                        <a:pt x="1912" y="3793"/>
                        <a:pt x="1882" y="3792"/>
                        <a:pt x="1853" y="3792"/>
                      </a:cubicBezTo>
                      <a:cubicBezTo>
                        <a:pt x="1364" y="3792"/>
                        <a:pt x="921" y="3980"/>
                        <a:pt x="584" y="4306"/>
                      </a:cubicBezTo>
                      <a:cubicBezTo>
                        <a:pt x="226" y="4652"/>
                        <a:pt x="0" y="5140"/>
                        <a:pt x="0" y="5723"/>
                      </a:cubicBezTo>
                      <a:lnTo>
                        <a:pt x="572" y="5723"/>
                      </a:lnTo>
                      <a:cubicBezTo>
                        <a:pt x="917" y="5723"/>
                        <a:pt x="1358" y="5735"/>
                        <a:pt x="1786" y="5735"/>
                      </a:cubicBezTo>
                      <a:cubicBezTo>
                        <a:pt x="2227" y="5735"/>
                        <a:pt x="2643" y="5747"/>
                        <a:pt x="2953" y="5747"/>
                      </a:cubicBezTo>
                      <a:cubicBezTo>
                        <a:pt x="3263" y="5747"/>
                        <a:pt x="3453" y="5759"/>
                        <a:pt x="3453" y="5759"/>
                      </a:cubicBezTo>
                      <a:lnTo>
                        <a:pt x="3929" y="5783"/>
                      </a:lnTo>
                      <a:cubicBezTo>
                        <a:pt x="3929" y="5783"/>
                        <a:pt x="4489" y="5795"/>
                        <a:pt x="5156" y="5795"/>
                      </a:cubicBezTo>
                      <a:cubicBezTo>
                        <a:pt x="5501" y="5795"/>
                        <a:pt x="5834" y="5759"/>
                        <a:pt x="6156" y="5747"/>
                      </a:cubicBezTo>
                      <a:cubicBezTo>
                        <a:pt x="6477" y="5735"/>
                        <a:pt x="6775" y="5723"/>
                        <a:pt x="7049" y="5699"/>
                      </a:cubicBezTo>
                      <a:cubicBezTo>
                        <a:pt x="7561" y="5687"/>
                        <a:pt x="7954" y="5676"/>
                        <a:pt x="7954" y="5676"/>
                      </a:cubicBezTo>
                      <a:cubicBezTo>
                        <a:pt x="7954" y="5676"/>
                        <a:pt x="8251" y="5664"/>
                        <a:pt x="8549" y="5664"/>
                      </a:cubicBezTo>
                      <a:cubicBezTo>
                        <a:pt x="8858" y="5640"/>
                        <a:pt x="9168" y="5640"/>
                        <a:pt x="9168" y="5640"/>
                      </a:cubicBezTo>
                      <a:lnTo>
                        <a:pt x="12776" y="5640"/>
                      </a:lnTo>
                      <a:cubicBezTo>
                        <a:pt x="13133" y="5640"/>
                        <a:pt x="13478" y="5640"/>
                        <a:pt x="13776" y="5628"/>
                      </a:cubicBezTo>
                      <a:cubicBezTo>
                        <a:pt x="14383" y="5604"/>
                        <a:pt x="14812" y="5580"/>
                        <a:pt x="14812" y="5580"/>
                      </a:cubicBezTo>
                      <a:cubicBezTo>
                        <a:pt x="14812" y="5580"/>
                        <a:pt x="15335" y="5568"/>
                        <a:pt x="15836" y="5568"/>
                      </a:cubicBezTo>
                      <a:cubicBezTo>
                        <a:pt x="16359" y="5568"/>
                        <a:pt x="16871" y="5580"/>
                        <a:pt x="16871" y="5580"/>
                      </a:cubicBezTo>
                      <a:cubicBezTo>
                        <a:pt x="16871" y="5580"/>
                        <a:pt x="17526" y="5616"/>
                        <a:pt x="18133" y="5664"/>
                      </a:cubicBezTo>
                      <a:cubicBezTo>
                        <a:pt x="18729" y="5687"/>
                        <a:pt x="19288" y="5699"/>
                        <a:pt x="19288" y="5699"/>
                      </a:cubicBezTo>
                      <a:lnTo>
                        <a:pt x="22074" y="5699"/>
                      </a:lnTo>
                      <a:cubicBezTo>
                        <a:pt x="22051" y="5128"/>
                        <a:pt x="21872" y="4616"/>
                        <a:pt x="21586" y="4235"/>
                      </a:cubicBezTo>
                      <a:cubicBezTo>
                        <a:pt x="21372" y="3854"/>
                        <a:pt x="21003" y="3640"/>
                        <a:pt x="20586" y="3640"/>
                      </a:cubicBezTo>
                      <a:cubicBezTo>
                        <a:pt x="20241" y="3640"/>
                        <a:pt x="19943" y="3794"/>
                        <a:pt x="19729" y="4068"/>
                      </a:cubicBezTo>
                      <a:cubicBezTo>
                        <a:pt x="19455" y="3580"/>
                        <a:pt x="19098" y="3175"/>
                        <a:pt x="18717" y="2889"/>
                      </a:cubicBezTo>
                      <a:cubicBezTo>
                        <a:pt x="18324" y="2628"/>
                        <a:pt x="17895" y="2473"/>
                        <a:pt x="17419" y="2473"/>
                      </a:cubicBezTo>
                      <a:cubicBezTo>
                        <a:pt x="16943" y="2473"/>
                        <a:pt x="16478" y="2628"/>
                        <a:pt x="16097" y="2889"/>
                      </a:cubicBezTo>
                      <a:cubicBezTo>
                        <a:pt x="15978" y="2604"/>
                        <a:pt x="15859" y="2342"/>
                        <a:pt x="15705" y="2092"/>
                      </a:cubicBezTo>
                      <a:cubicBezTo>
                        <a:pt x="15574" y="1830"/>
                        <a:pt x="15407" y="1615"/>
                        <a:pt x="15228" y="1401"/>
                      </a:cubicBezTo>
                      <a:cubicBezTo>
                        <a:pt x="15050" y="1199"/>
                        <a:pt x="14859" y="996"/>
                        <a:pt x="14633" y="842"/>
                      </a:cubicBezTo>
                      <a:cubicBezTo>
                        <a:pt x="14431" y="675"/>
                        <a:pt x="14192" y="520"/>
                        <a:pt x="13931" y="401"/>
                      </a:cubicBezTo>
                      <a:cubicBezTo>
                        <a:pt x="13681" y="282"/>
                        <a:pt x="13419" y="187"/>
                        <a:pt x="13133" y="127"/>
                      </a:cubicBezTo>
                      <a:cubicBezTo>
                        <a:pt x="12847" y="44"/>
                        <a:pt x="12549" y="8"/>
                        <a:pt x="12252" y="8"/>
                      </a:cubicBezTo>
                      <a:cubicBezTo>
                        <a:pt x="12186" y="3"/>
                        <a:pt x="12122" y="1"/>
                        <a:pt x="120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2443516" y="5021471"/>
                  <a:ext cx="92974" cy="140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" h="3735" extrusionOk="0">
                      <a:moveTo>
                        <a:pt x="1038" y="0"/>
                      </a:moveTo>
                      <a:cubicBezTo>
                        <a:pt x="881" y="0"/>
                        <a:pt x="729" y="51"/>
                        <a:pt x="596" y="159"/>
                      </a:cubicBezTo>
                      <a:cubicBezTo>
                        <a:pt x="322" y="374"/>
                        <a:pt x="144" y="778"/>
                        <a:pt x="72" y="1219"/>
                      </a:cubicBezTo>
                      <a:cubicBezTo>
                        <a:pt x="1" y="1671"/>
                        <a:pt x="1" y="2172"/>
                        <a:pt x="108" y="2636"/>
                      </a:cubicBezTo>
                      <a:cubicBezTo>
                        <a:pt x="261" y="3327"/>
                        <a:pt x="677" y="3734"/>
                        <a:pt x="1164" y="3734"/>
                      </a:cubicBezTo>
                      <a:cubicBezTo>
                        <a:pt x="1323" y="3734"/>
                        <a:pt x="1489" y="3691"/>
                        <a:pt x="1656" y="3600"/>
                      </a:cubicBezTo>
                      <a:cubicBezTo>
                        <a:pt x="1977" y="3386"/>
                        <a:pt x="2227" y="3029"/>
                        <a:pt x="2346" y="2588"/>
                      </a:cubicBezTo>
                      <a:cubicBezTo>
                        <a:pt x="2466" y="2160"/>
                        <a:pt x="2454" y="1636"/>
                        <a:pt x="2275" y="1159"/>
                      </a:cubicBezTo>
                      <a:cubicBezTo>
                        <a:pt x="2096" y="671"/>
                        <a:pt x="1811" y="314"/>
                        <a:pt x="1501" y="136"/>
                      </a:cubicBezTo>
                      <a:cubicBezTo>
                        <a:pt x="1349" y="48"/>
                        <a:pt x="1190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2746994" y="4994890"/>
                  <a:ext cx="78157" cy="87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4" extrusionOk="0">
                      <a:moveTo>
                        <a:pt x="1014" y="0"/>
                      </a:moveTo>
                      <a:cubicBezTo>
                        <a:pt x="910" y="0"/>
                        <a:pt x="806" y="22"/>
                        <a:pt x="703" y="67"/>
                      </a:cubicBezTo>
                      <a:cubicBezTo>
                        <a:pt x="215" y="269"/>
                        <a:pt x="1" y="948"/>
                        <a:pt x="191" y="1555"/>
                      </a:cubicBezTo>
                      <a:cubicBezTo>
                        <a:pt x="350" y="2022"/>
                        <a:pt x="700" y="2313"/>
                        <a:pt x="1061" y="2313"/>
                      </a:cubicBezTo>
                      <a:cubicBezTo>
                        <a:pt x="1160" y="2313"/>
                        <a:pt x="1261" y="2292"/>
                        <a:pt x="1358" y="2245"/>
                      </a:cubicBezTo>
                      <a:cubicBezTo>
                        <a:pt x="1810" y="2043"/>
                        <a:pt x="2072" y="1388"/>
                        <a:pt x="1906" y="781"/>
                      </a:cubicBezTo>
                      <a:cubicBezTo>
                        <a:pt x="1765" y="302"/>
                        <a:pt x="1401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714755" y="1843790"/>
                  <a:ext cx="993008" cy="232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6168" extrusionOk="0">
                      <a:moveTo>
                        <a:pt x="15134" y="0"/>
                      </a:moveTo>
                      <a:cubicBezTo>
                        <a:pt x="14789" y="0"/>
                        <a:pt x="14336" y="12"/>
                        <a:pt x="13836" y="12"/>
                      </a:cubicBezTo>
                      <a:cubicBezTo>
                        <a:pt x="13586" y="12"/>
                        <a:pt x="13324" y="24"/>
                        <a:pt x="13074" y="24"/>
                      </a:cubicBezTo>
                      <a:cubicBezTo>
                        <a:pt x="12824" y="36"/>
                        <a:pt x="12574" y="36"/>
                        <a:pt x="12336" y="36"/>
                      </a:cubicBezTo>
                      <a:cubicBezTo>
                        <a:pt x="12098" y="36"/>
                        <a:pt x="11860" y="60"/>
                        <a:pt x="11633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1" y="36"/>
                        <a:pt x="8740" y="36"/>
                      </a:cubicBezTo>
                      <a:cubicBezTo>
                        <a:pt x="8312" y="24"/>
                        <a:pt x="7895" y="24"/>
                        <a:pt x="7895" y="24"/>
                      </a:cubicBezTo>
                      <a:cubicBezTo>
                        <a:pt x="7895" y="24"/>
                        <a:pt x="7710" y="19"/>
                        <a:pt x="7466" y="19"/>
                      </a:cubicBezTo>
                      <a:cubicBezTo>
                        <a:pt x="7344" y="19"/>
                        <a:pt x="7208" y="20"/>
                        <a:pt x="7073" y="24"/>
                      </a:cubicBezTo>
                      <a:cubicBezTo>
                        <a:pt x="6680" y="24"/>
                        <a:pt x="6264" y="36"/>
                        <a:pt x="6264" y="36"/>
                      </a:cubicBezTo>
                      <a:cubicBezTo>
                        <a:pt x="6264" y="36"/>
                        <a:pt x="5906" y="60"/>
                        <a:pt x="5525" y="72"/>
                      </a:cubicBezTo>
                      <a:cubicBezTo>
                        <a:pt x="5156" y="84"/>
                        <a:pt x="4787" y="84"/>
                        <a:pt x="4787" y="84"/>
                      </a:cubicBezTo>
                      <a:cubicBezTo>
                        <a:pt x="4787" y="84"/>
                        <a:pt x="4204" y="84"/>
                        <a:pt x="3430" y="72"/>
                      </a:cubicBezTo>
                      <a:cubicBezTo>
                        <a:pt x="3049" y="72"/>
                        <a:pt x="2632" y="84"/>
                        <a:pt x="2239" y="84"/>
                      </a:cubicBezTo>
                      <a:cubicBezTo>
                        <a:pt x="1858" y="96"/>
                        <a:pt x="1465" y="119"/>
                        <a:pt x="1144" y="143"/>
                      </a:cubicBezTo>
                      <a:cubicBezTo>
                        <a:pt x="489" y="191"/>
                        <a:pt x="1" y="239"/>
                        <a:pt x="1" y="239"/>
                      </a:cubicBezTo>
                      <a:cubicBezTo>
                        <a:pt x="1" y="560"/>
                        <a:pt x="13" y="870"/>
                        <a:pt x="72" y="1203"/>
                      </a:cubicBezTo>
                      <a:cubicBezTo>
                        <a:pt x="120" y="1513"/>
                        <a:pt x="191" y="1822"/>
                        <a:pt x="299" y="2144"/>
                      </a:cubicBezTo>
                      <a:cubicBezTo>
                        <a:pt x="394" y="2453"/>
                        <a:pt x="549" y="2751"/>
                        <a:pt x="727" y="3013"/>
                      </a:cubicBezTo>
                      <a:cubicBezTo>
                        <a:pt x="918" y="3287"/>
                        <a:pt x="1144" y="3525"/>
                        <a:pt x="1394" y="3715"/>
                      </a:cubicBezTo>
                      <a:cubicBezTo>
                        <a:pt x="1644" y="3906"/>
                        <a:pt x="1918" y="4072"/>
                        <a:pt x="2216" y="4180"/>
                      </a:cubicBezTo>
                      <a:cubicBezTo>
                        <a:pt x="2466" y="4287"/>
                        <a:pt x="2775" y="4346"/>
                        <a:pt x="3073" y="4358"/>
                      </a:cubicBezTo>
                      <a:cubicBezTo>
                        <a:pt x="3120" y="4360"/>
                        <a:pt x="3168" y="4361"/>
                        <a:pt x="3216" y="4361"/>
                      </a:cubicBezTo>
                      <a:cubicBezTo>
                        <a:pt x="3453" y="4361"/>
                        <a:pt x="3688" y="4336"/>
                        <a:pt x="3906" y="4287"/>
                      </a:cubicBezTo>
                      <a:cubicBezTo>
                        <a:pt x="4180" y="4227"/>
                        <a:pt x="4430" y="4120"/>
                        <a:pt x="4668" y="3977"/>
                      </a:cubicBezTo>
                      <a:cubicBezTo>
                        <a:pt x="4906" y="3834"/>
                        <a:pt x="5133" y="3656"/>
                        <a:pt x="5323" y="3453"/>
                      </a:cubicBezTo>
                      <a:cubicBezTo>
                        <a:pt x="5514" y="3239"/>
                        <a:pt x="5692" y="3001"/>
                        <a:pt x="5859" y="2727"/>
                      </a:cubicBezTo>
                      <a:cubicBezTo>
                        <a:pt x="6049" y="2989"/>
                        <a:pt x="6287" y="3215"/>
                        <a:pt x="6549" y="3382"/>
                      </a:cubicBezTo>
                      <a:cubicBezTo>
                        <a:pt x="6799" y="3537"/>
                        <a:pt x="7073" y="3644"/>
                        <a:pt x="7371" y="3679"/>
                      </a:cubicBezTo>
                      <a:cubicBezTo>
                        <a:pt x="7421" y="3683"/>
                        <a:pt x="7470" y="3685"/>
                        <a:pt x="7520" y="3685"/>
                      </a:cubicBezTo>
                      <a:cubicBezTo>
                        <a:pt x="7934" y="3685"/>
                        <a:pt x="8342" y="3552"/>
                        <a:pt x="8693" y="3287"/>
                      </a:cubicBezTo>
                      <a:cubicBezTo>
                        <a:pt x="8823" y="3632"/>
                        <a:pt x="8990" y="3941"/>
                        <a:pt x="9157" y="4215"/>
                      </a:cubicBezTo>
                      <a:cubicBezTo>
                        <a:pt x="9359" y="4489"/>
                        <a:pt x="9562" y="4727"/>
                        <a:pt x="9800" y="4953"/>
                      </a:cubicBezTo>
                      <a:cubicBezTo>
                        <a:pt x="10038" y="5156"/>
                        <a:pt x="10300" y="5358"/>
                        <a:pt x="10562" y="5525"/>
                      </a:cubicBezTo>
                      <a:cubicBezTo>
                        <a:pt x="10967" y="5763"/>
                        <a:pt x="11371" y="5918"/>
                        <a:pt x="11764" y="6037"/>
                      </a:cubicBezTo>
                      <a:cubicBezTo>
                        <a:pt x="12080" y="6120"/>
                        <a:pt x="12402" y="6168"/>
                        <a:pt x="12720" y="6168"/>
                      </a:cubicBezTo>
                      <a:cubicBezTo>
                        <a:pt x="12811" y="6168"/>
                        <a:pt x="12901" y="6164"/>
                        <a:pt x="12991" y="6156"/>
                      </a:cubicBezTo>
                      <a:cubicBezTo>
                        <a:pt x="13241" y="6144"/>
                        <a:pt x="13491" y="6096"/>
                        <a:pt x="13729" y="6025"/>
                      </a:cubicBezTo>
                      <a:cubicBezTo>
                        <a:pt x="13967" y="5954"/>
                        <a:pt x="14205" y="5846"/>
                        <a:pt x="14431" y="5727"/>
                      </a:cubicBezTo>
                      <a:cubicBezTo>
                        <a:pt x="14658" y="5608"/>
                        <a:pt x="14860" y="5442"/>
                        <a:pt x="15074" y="5263"/>
                      </a:cubicBezTo>
                      <a:cubicBezTo>
                        <a:pt x="15277" y="5084"/>
                        <a:pt x="15467" y="4882"/>
                        <a:pt x="15670" y="4656"/>
                      </a:cubicBezTo>
                      <a:cubicBezTo>
                        <a:pt x="15860" y="4430"/>
                        <a:pt x="16051" y="4168"/>
                        <a:pt x="16229" y="3894"/>
                      </a:cubicBezTo>
                      <a:cubicBezTo>
                        <a:pt x="16408" y="3620"/>
                        <a:pt x="16586" y="3322"/>
                        <a:pt x="16741" y="3001"/>
                      </a:cubicBezTo>
                      <a:cubicBezTo>
                        <a:pt x="17051" y="3418"/>
                        <a:pt x="17420" y="3751"/>
                        <a:pt x="17837" y="3965"/>
                      </a:cubicBezTo>
                      <a:cubicBezTo>
                        <a:pt x="18253" y="4215"/>
                        <a:pt x="18718" y="4346"/>
                        <a:pt x="19194" y="4346"/>
                      </a:cubicBezTo>
                      <a:cubicBezTo>
                        <a:pt x="19491" y="4346"/>
                        <a:pt x="19777" y="4299"/>
                        <a:pt x="20051" y="4191"/>
                      </a:cubicBezTo>
                      <a:cubicBezTo>
                        <a:pt x="20325" y="4108"/>
                        <a:pt x="20599" y="3953"/>
                        <a:pt x="20849" y="3787"/>
                      </a:cubicBezTo>
                      <a:cubicBezTo>
                        <a:pt x="21099" y="3620"/>
                        <a:pt x="21325" y="3406"/>
                        <a:pt x="21539" y="3156"/>
                      </a:cubicBezTo>
                      <a:cubicBezTo>
                        <a:pt x="21754" y="2894"/>
                        <a:pt x="21944" y="2632"/>
                        <a:pt x="22123" y="2322"/>
                      </a:cubicBezTo>
                      <a:cubicBezTo>
                        <a:pt x="22337" y="2584"/>
                        <a:pt x="22575" y="2810"/>
                        <a:pt x="22849" y="2953"/>
                      </a:cubicBezTo>
                      <a:cubicBezTo>
                        <a:pt x="23135" y="3108"/>
                        <a:pt x="23432" y="3191"/>
                        <a:pt x="23766" y="3191"/>
                      </a:cubicBezTo>
                      <a:cubicBezTo>
                        <a:pt x="24099" y="3191"/>
                        <a:pt x="24433" y="3108"/>
                        <a:pt x="24730" y="2929"/>
                      </a:cubicBezTo>
                      <a:cubicBezTo>
                        <a:pt x="25028" y="2763"/>
                        <a:pt x="25290" y="2513"/>
                        <a:pt x="25516" y="2215"/>
                      </a:cubicBezTo>
                      <a:cubicBezTo>
                        <a:pt x="25742" y="1929"/>
                        <a:pt x="25933" y="1584"/>
                        <a:pt x="26064" y="1251"/>
                      </a:cubicBezTo>
                      <a:cubicBezTo>
                        <a:pt x="26207" y="905"/>
                        <a:pt x="26314" y="560"/>
                        <a:pt x="26338" y="191"/>
                      </a:cubicBezTo>
                      <a:cubicBezTo>
                        <a:pt x="26338" y="191"/>
                        <a:pt x="26159" y="179"/>
                        <a:pt x="25873" y="155"/>
                      </a:cubicBezTo>
                      <a:cubicBezTo>
                        <a:pt x="25611" y="143"/>
                        <a:pt x="25218" y="119"/>
                        <a:pt x="24814" y="84"/>
                      </a:cubicBezTo>
                      <a:cubicBezTo>
                        <a:pt x="24421" y="72"/>
                        <a:pt x="23968" y="60"/>
                        <a:pt x="23623" y="36"/>
                      </a:cubicBezTo>
                      <a:cubicBezTo>
                        <a:pt x="23290" y="24"/>
                        <a:pt x="23051" y="24"/>
                        <a:pt x="23051" y="24"/>
                      </a:cubicBezTo>
                      <a:lnTo>
                        <a:pt x="21599" y="12"/>
                      </a:lnTo>
                      <a:lnTo>
                        <a:pt x="19658" y="12"/>
                      </a:lnTo>
                      <a:cubicBezTo>
                        <a:pt x="19146" y="12"/>
                        <a:pt x="18646" y="24"/>
                        <a:pt x="18241" y="24"/>
                      </a:cubicBezTo>
                      <a:lnTo>
                        <a:pt x="17575" y="24"/>
                      </a:lnTo>
                      <a:cubicBezTo>
                        <a:pt x="17575" y="24"/>
                        <a:pt x="17110" y="24"/>
                        <a:pt x="16634" y="12"/>
                      </a:cubicBezTo>
                      <a:cubicBezTo>
                        <a:pt x="16158" y="12"/>
                        <a:pt x="15681" y="0"/>
                        <a:pt x="156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1531798" y="770663"/>
                  <a:ext cx="741156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8" h="23593" extrusionOk="0">
                      <a:moveTo>
                        <a:pt x="9757" y="1"/>
                      </a:moveTo>
                      <a:cubicBezTo>
                        <a:pt x="9692" y="1"/>
                        <a:pt x="9627" y="3"/>
                        <a:pt x="9561" y="7"/>
                      </a:cubicBezTo>
                      <a:cubicBezTo>
                        <a:pt x="8835" y="54"/>
                        <a:pt x="8180" y="292"/>
                        <a:pt x="7561" y="661"/>
                      </a:cubicBezTo>
                      <a:cubicBezTo>
                        <a:pt x="7239" y="852"/>
                        <a:pt x="6930" y="1078"/>
                        <a:pt x="6632" y="1340"/>
                      </a:cubicBezTo>
                      <a:cubicBezTo>
                        <a:pt x="6334" y="1614"/>
                        <a:pt x="6025" y="1912"/>
                        <a:pt x="5715" y="2257"/>
                      </a:cubicBezTo>
                      <a:cubicBezTo>
                        <a:pt x="5394" y="2590"/>
                        <a:pt x="5084" y="2983"/>
                        <a:pt x="4775" y="3412"/>
                      </a:cubicBezTo>
                      <a:cubicBezTo>
                        <a:pt x="4477" y="3840"/>
                        <a:pt x="4168" y="4305"/>
                        <a:pt x="3882" y="4829"/>
                      </a:cubicBezTo>
                      <a:cubicBezTo>
                        <a:pt x="3525" y="5448"/>
                        <a:pt x="3191" y="6126"/>
                        <a:pt x="2870" y="6841"/>
                      </a:cubicBezTo>
                      <a:cubicBezTo>
                        <a:pt x="2703" y="7198"/>
                        <a:pt x="2536" y="7567"/>
                        <a:pt x="2393" y="7936"/>
                      </a:cubicBezTo>
                      <a:cubicBezTo>
                        <a:pt x="2239" y="8305"/>
                        <a:pt x="2084" y="8698"/>
                        <a:pt x="1929" y="9079"/>
                      </a:cubicBezTo>
                      <a:cubicBezTo>
                        <a:pt x="1786" y="9472"/>
                        <a:pt x="1631" y="9853"/>
                        <a:pt x="1489" y="10258"/>
                      </a:cubicBezTo>
                      <a:cubicBezTo>
                        <a:pt x="1334" y="10663"/>
                        <a:pt x="1203" y="11067"/>
                        <a:pt x="1072" y="11460"/>
                      </a:cubicBezTo>
                      <a:cubicBezTo>
                        <a:pt x="977" y="11722"/>
                        <a:pt x="893" y="11984"/>
                        <a:pt x="810" y="12234"/>
                      </a:cubicBezTo>
                      <a:cubicBezTo>
                        <a:pt x="727" y="12496"/>
                        <a:pt x="655" y="12758"/>
                        <a:pt x="596" y="13008"/>
                      </a:cubicBezTo>
                      <a:cubicBezTo>
                        <a:pt x="512" y="13270"/>
                        <a:pt x="453" y="13532"/>
                        <a:pt x="417" y="13782"/>
                      </a:cubicBezTo>
                      <a:cubicBezTo>
                        <a:pt x="369" y="14044"/>
                        <a:pt x="322" y="14306"/>
                        <a:pt x="298" y="14556"/>
                      </a:cubicBezTo>
                      <a:cubicBezTo>
                        <a:pt x="250" y="14818"/>
                        <a:pt x="215" y="15080"/>
                        <a:pt x="203" y="15330"/>
                      </a:cubicBezTo>
                      <a:cubicBezTo>
                        <a:pt x="191" y="15592"/>
                        <a:pt x="179" y="15854"/>
                        <a:pt x="155" y="16104"/>
                      </a:cubicBezTo>
                      <a:cubicBezTo>
                        <a:pt x="143" y="16366"/>
                        <a:pt x="131" y="16628"/>
                        <a:pt x="131" y="16878"/>
                      </a:cubicBezTo>
                      <a:cubicBezTo>
                        <a:pt x="131" y="17140"/>
                        <a:pt x="119" y="17390"/>
                        <a:pt x="119" y="17640"/>
                      </a:cubicBezTo>
                      <a:cubicBezTo>
                        <a:pt x="119" y="17890"/>
                        <a:pt x="96" y="18152"/>
                        <a:pt x="96" y="18402"/>
                      </a:cubicBezTo>
                      <a:cubicBezTo>
                        <a:pt x="84" y="18652"/>
                        <a:pt x="84" y="18902"/>
                        <a:pt x="72" y="19140"/>
                      </a:cubicBezTo>
                      <a:cubicBezTo>
                        <a:pt x="72" y="19378"/>
                        <a:pt x="60" y="19640"/>
                        <a:pt x="36" y="19878"/>
                      </a:cubicBezTo>
                      <a:cubicBezTo>
                        <a:pt x="24" y="20128"/>
                        <a:pt x="12" y="20366"/>
                        <a:pt x="12" y="20604"/>
                      </a:cubicBezTo>
                      <a:cubicBezTo>
                        <a:pt x="0" y="20842"/>
                        <a:pt x="0" y="21081"/>
                        <a:pt x="0" y="21319"/>
                      </a:cubicBezTo>
                      <a:cubicBezTo>
                        <a:pt x="0" y="21795"/>
                        <a:pt x="12" y="22259"/>
                        <a:pt x="60" y="22712"/>
                      </a:cubicBezTo>
                      <a:cubicBezTo>
                        <a:pt x="96" y="23188"/>
                        <a:pt x="548" y="23581"/>
                        <a:pt x="1036" y="23581"/>
                      </a:cubicBezTo>
                      <a:lnTo>
                        <a:pt x="2084" y="23581"/>
                      </a:lnTo>
                      <a:cubicBezTo>
                        <a:pt x="2560" y="23581"/>
                        <a:pt x="2917" y="23188"/>
                        <a:pt x="2882" y="22736"/>
                      </a:cubicBezTo>
                      <a:cubicBezTo>
                        <a:pt x="2870" y="22450"/>
                        <a:pt x="2834" y="22152"/>
                        <a:pt x="2822" y="21866"/>
                      </a:cubicBezTo>
                      <a:cubicBezTo>
                        <a:pt x="2798" y="21581"/>
                        <a:pt x="2774" y="21283"/>
                        <a:pt x="2763" y="21009"/>
                      </a:cubicBezTo>
                      <a:cubicBezTo>
                        <a:pt x="2751" y="20723"/>
                        <a:pt x="2739" y="20426"/>
                        <a:pt x="2715" y="20140"/>
                      </a:cubicBezTo>
                      <a:cubicBezTo>
                        <a:pt x="2703" y="19854"/>
                        <a:pt x="2703" y="19557"/>
                        <a:pt x="2691" y="19283"/>
                      </a:cubicBezTo>
                      <a:cubicBezTo>
                        <a:pt x="2691" y="18997"/>
                        <a:pt x="2679" y="18711"/>
                        <a:pt x="2679" y="18414"/>
                      </a:cubicBezTo>
                      <a:lnTo>
                        <a:pt x="2679" y="17533"/>
                      </a:lnTo>
                      <a:cubicBezTo>
                        <a:pt x="2691" y="17235"/>
                        <a:pt x="2691" y="16961"/>
                        <a:pt x="2703" y="16663"/>
                      </a:cubicBezTo>
                      <a:cubicBezTo>
                        <a:pt x="2715" y="16366"/>
                        <a:pt x="2739" y="16080"/>
                        <a:pt x="2763" y="15782"/>
                      </a:cubicBezTo>
                      <a:cubicBezTo>
                        <a:pt x="2798" y="15485"/>
                        <a:pt x="2822" y="15199"/>
                        <a:pt x="2870" y="14901"/>
                      </a:cubicBezTo>
                      <a:cubicBezTo>
                        <a:pt x="2917" y="14615"/>
                        <a:pt x="2953" y="14318"/>
                        <a:pt x="3013" y="14044"/>
                      </a:cubicBezTo>
                      <a:cubicBezTo>
                        <a:pt x="3179" y="13246"/>
                        <a:pt x="3406" y="12472"/>
                        <a:pt x="3656" y="11698"/>
                      </a:cubicBezTo>
                      <a:cubicBezTo>
                        <a:pt x="3929" y="10925"/>
                        <a:pt x="4203" y="10186"/>
                        <a:pt x="4525" y="9472"/>
                      </a:cubicBezTo>
                      <a:cubicBezTo>
                        <a:pt x="4834" y="8758"/>
                        <a:pt x="5144" y="8067"/>
                        <a:pt x="5477" y="7448"/>
                      </a:cubicBezTo>
                      <a:cubicBezTo>
                        <a:pt x="5787" y="6817"/>
                        <a:pt x="6108" y="6257"/>
                        <a:pt x="6442" y="5745"/>
                      </a:cubicBezTo>
                      <a:cubicBezTo>
                        <a:pt x="6763" y="5257"/>
                        <a:pt x="7085" y="4817"/>
                        <a:pt x="7394" y="4436"/>
                      </a:cubicBezTo>
                      <a:cubicBezTo>
                        <a:pt x="7704" y="4067"/>
                        <a:pt x="8001" y="3769"/>
                        <a:pt x="8287" y="3519"/>
                      </a:cubicBezTo>
                      <a:cubicBezTo>
                        <a:pt x="8803" y="3059"/>
                        <a:pt x="9298" y="2789"/>
                        <a:pt x="9791" y="2789"/>
                      </a:cubicBezTo>
                      <a:cubicBezTo>
                        <a:pt x="9822" y="2789"/>
                        <a:pt x="9852" y="2791"/>
                        <a:pt x="9883" y="2793"/>
                      </a:cubicBezTo>
                      <a:cubicBezTo>
                        <a:pt x="10323" y="2816"/>
                        <a:pt x="10799" y="3066"/>
                        <a:pt x="11287" y="3507"/>
                      </a:cubicBezTo>
                      <a:cubicBezTo>
                        <a:pt x="11549" y="3709"/>
                        <a:pt x="11811" y="3983"/>
                        <a:pt x="12061" y="4293"/>
                      </a:cubicBezTo>
                      <a:cubicBezTo>
                        <a:pt x="12323" y="4602"/>
                        <a:pt x="12597" y="4948"/>
                        <a:pt x="12871" y="5352"/>
                      </a:cubicBezTo>
                      <a:cubicBezTo>
                        <a:pt x="13240" y="5888"/>
                        <a:pt x="13597" y="6484"/>
                        <a:pt x="13954" y="7150"/>
                      </a:cubicBezTo>
                      <a:cubicBezTo>
                        <a:pt x="14300" y="7817"/>
                        <a:pt x="14621" y="8531"/>
                        <a:pt x="14955" y="9281"/>
                      </a:cubicBezTo>
                      <a:cubicBezTo>
                        <a:pt x="15121" y="9651"/>
                        <a:pt x="15264" y="10032"/>
                        <a:pt x="15395" y="10436"/>
                      </a:cubicBezTo>
                      <a:cubicBezTo>
                        <a:pt x="15550" y="10841"/>
                        <a:pt x="15669" y="11258"/>
                        <a:pt x="15788" y="11698"/>
                      </a:cubicBezTo>
                      <a:cubicBezTo>
                        <a:pt x="15907" y="12151"/>
                        <a:pt x="16014" y="12591"/>
                        <a:pt x="16098" y="13056"/>
                      </a:cubicBezTo>
                      <a:cubicBezTo>
                        <a:pt x="16193" y="13520"/>
                        <a:pt x="16276" y="13984"/>
                        <a:pt x="16348" y="14437"/>
                      </a:cubicBezTo>
                      <a:cubicBezTo>
                        <a:pt x="16431" y="14901"/>
                        <a:pt x="16514" y="15366"/>
                        <a:pt x="16574" y="15830"/>
                      </a:cubicBezTo>
                      <a:cubicBezTo>
                        <a:pt x="16645" y="16282"/>
                        <a:pt x="16705" y="16735"/>
                        <a:pt x="16752" y="17199"/>
                      </a:cubicBezTo>
                      <a:cubicBezTo>
                        <a:pt x="16800" y="17640"/>
                        <a:pt x="16848" y="18104"/>
                        <a:pt x="16860" y="18568"/>
                      </a:cubicBezTo>
                      <a:cubicBezTo>
                        <a:pt x="16883" y="19021"/>
                        <a:pt x="16883" y="19485"/>
                        <a:pt x="16883" y="19949"/>
                      </a:cubicBezTo>
                      <a:cubicBezTo>
                        <a:pt x="16883" y="20414"/>
                        <a:pt x="16871" y="20890"/>
                        <a:pt x="16848" y="21343"/>
                      </a:cubicBezTo>
                      <a:cubicBezTo>
                        <a:pt x="16812" y="21819"/>
                        <a:pt x="16788" y="22283"/>
                        <a:pt x="16729" y="22747"/>
                      </a:cubicBezTo>
                      <a:cubicBezTo>
                        <a:pt x="16681" y="23224"/>
                        <a:pt x="17026" y="23593"/>
                        <a:pt x="17514" y="23593"/>
                      </a:cubicBezTo>
                      <a:lnTo>
                        <a:pt x="18538" y="23593"/>
                      </a:lnTo>
                      <a:cubicBezTo>
                        <a:pt x="19027" y="23593"/>
                        <a:pt x="19479" y="23212"/>
                        <a:pt x="19479" y="22700"/>
                      </a:cubicBezTo>
                      <a:cubicBezTo>
                        <a:pt x="19562" y="21926"/>
                        <a:pt x="19622" y="21140"/>
                        <a:pt x="19646" y="20330"/>
                      </a:cubicBezTo>
                      <a:cubicBezTo>
                        <a:pt x="19658" y="19938"/>
                        <a:pt x="19646" y="19521"/>
                        <a:pt x="19622" y="19116"/>
                      </a:cubicBezTo>
                      <a:cubicBezTo>
                        <a:pt x="19610" y="18699"/>
                        <a:pt x="19562" y="18295"/>
                        <a:pt x="19527" y="17878"/>
                      </a:cubicBezTo>
                      <a:cubicBezTo>
                        <a:pt x="19479" y="17461"/>
                        <a:pt x="19419" y="17044"/>
                        <a:pt x="19360" y="16628"/>
                      </a:cubicBezTo>
                      <a:cubicBezTo>
                        <a:pt x="19300" y="16211"/>
                        <a:pt x="19229" y="15782"/>
                        <a:pt x="19146" y="15330"/>
                      </a:cubicBezTo>
                      <a:cubicBezTo>
                        <a:pt x="19074" y="14889"/>
                        <a:pt x="19003" y="14425"/>
                        <a:pt x="18931" y="13961"/>
                      </a:cubicBezTo>
                      <a:cubicBezTo>
                        <a:pt x="18836" y="13484"/>
                        <a:pt x="18765" y="13032"/>
                        <a:pt x="18669" y="12556"/>
                      </a:cubicBezTo>
                      <a:cubicBezTo>
                        <a:pt x="18586" y="12091"/>
                        <a:pt x="18491" y="11615"/>
                        <a:pt x="18395" y="11151"/>
                      </a:cubicBezTo>
                      <a:cubicBezTo>
                        <a:pt x="18300" y="10686"/>
                        <a:pt x="18181" y="10234"/>
                        <a:pt x="18062" y="9793"/>
                      </a:cubicBezTo>
                      <a:cubicBezTo>
                        <a:pt x="17943" y="9365"/>
                        <a:pt x="17812" y="8948"/>
                        <a:pt x="17657" y="8531"/>
                      </a:cubicBezTo>
                      <a:cubicBezTo>
                        <a:pt x="17514" y="8127"/>
                        <a:pt x="17348" y="7734"/>
                        <a:pt x="17181" y="7341"/>
                      </a:cubicBezTo>
                      <a:cubicBezTo>
                        <a:pt x="16824" y="6567"/>
                        <a:pt x="16455" y="5841"/>
                        <a:pt x="16050" y="5186"/>
                      </a:cubicBezTo>
                      <a:cubicBezTo>
                        <a:pt x="15717" y="4638"/>
                        <a:pt x="15371" y="4126"/>
                        <a:pt x="15014" y="3662"/>
                      </a:cubicBezTo>
                      <a:cubicBezTo>
                        <a:pt x="14657" y="3209"/>
                        <a:pt x="14312" y="2793"/>
                        <a:pt x="13954" y="2400"/>
                      </a:cubicBezTo>
                      <a:cubicBezTo>
                        <a:pt x="13609" y="2031"/>
                        <a:pt x="13252" y="1685"/>
                        <a:pt x="12895" y="1388"/>
                      </a:cubicBezTo>
                      <a:cubicBezTo>
                        <a:pt x="12538" y="1090"/>
                        <a:pt x="12180" y="828"/>
                        <a:pt x="11811" y="614"/>
                      </a:cubicBezTo>
                      <a:cubicBezTo>
                        <a:pt x="11147" y="232"/>
                        <a:pt x="10462" y="1"/>
                        <a:pt x="97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1390824" y="599337"/>
                  <a:ext cx="1034293" cy="106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0" extrusionOk="0">
                      <a:moveTo>
                        <a:pt x="14238" y="0"/>
                      </a:moveTo>
                      <a:cubicBezTo>
                        <a:pt x="13796" y="0"/>
                        <a:pt x="13349" y="36"/>
                        <a:pt x="12883" y="98"/>
                      </a:cubicBezTo>
                      <a:cubicBezTo>
                        <a:pt x="12490" y="157"/>
                        <a:pt x="12109" y="229"/>
                        <a:pt x="11728" y="324"/>
                      </a:cubicBezTo>
                      <a:cubicBezTo>
                        <a:pt x="11359" y="407"/>
                        <a:pt x="10978" y="526"/>
                        <a:pt x="10609" y="669"/>
                      </a:cubicBezTo>
                      <a:cubicBezTo>
                        <a:pt x="10240" y="800"/>
                        <a:pt x="9883" y="943"/>
                        <a:pt x="9538" y="1122"/>
                      </a:cubicBezTo>
                      <a:cubicBezTo>
                        <a:pt x="9192" y="1300"/>
                        <a:pt x="8859" y="1514"/>
                        <a:pt x="8526" y="1741"/>
                      </a:cubicBezTo>
                      <a:cubicBezTo>
                        <a:pt x="8204" y="1955"/>
                        <a:pt x="7883" y="2229"/>
                        <a:pt x="7573" y="2491"/>
                      </a:cubicBezTo>
                      <a:cubicBezTo>
                        <a:pt x="7264" y="2777"/>
                        <a:pt x="6954" y="3074"/>
                        <a:pt x="6633" y="3384"/>
                      </a:cubicBezTo>
                      <a:cubicBezTo>
                        <a:pt x="6263" y="3777"/>
                        <a:pt x="5894" y="4193"/>
                        <a:pt x="5549" y="4658"/>
                      </a:cubicBezTo>
                      <a:cubicBezTo>
                        <a:pt x="5192" y="5110"/>
                        <a:pt x="4870" y="5622"/>
                        <a:pt x="4549" y="6170"/>
                      </a:cubicBezTo>
                      <a:cubicBezTo>
                        <a:pt x="4251" y="6717"/>
                        <a:pt x="3977" y="7289"/>
                        <a:pt x="3704" y="7896"/>
                      </a:cubicBezTo>
                      <a:cubicBezTo>
                        <a:pt x="3406" y="8599"/>
                        <a:pt x="3120" y="9313"/>
                        <a:pt x="2882" y="10075"/>
                      </a:cubicBezTo>
                      <a:cubicBezTo>
                        <a:pt x="2763" y="10444"/>
                        <a:pt x="2644" y="10825"/>
                        <a:pt x="2525" y="11230"/>
                      </a:cubicBezTo>
                      <a:cubicBezTo>
                        <a:pt x="2406" y="11635"/>
                        <a:pt x="2311" y="12040"/>
                        <a:pt x="2192" y="12456"/>
                      </a:cubicBezTo>
                      <a:cubicBezTo>
                        <a:pt x="2084" y="12873"/>
                        <a:pt x="1965" y="13290"/>
                        <a:pt x="1846" y="13706"/>
                      </a:cubicBezTo>
                      <a:cubicBezTo>
                        <a:pt x="1727" y="14123"/>
                        <a:pt x="1608" y="14540"/>
                        <a:pt x="1489" y="14968"/>
                      </a:cubicBezTo>
                      <a:cubicBezTo>
                        <a:pt x="1418" y="15230"/>
                        <a:pt x="1334" y="15492"/>
                        <a:pt x="1263" y="15754"/>
                      </a:cubicBezTo>
                      <a:lnTo>
                        <a:pt x="1037" y="16564"/>
                      </a:lnTo>
                      <a:cubicBezTo>
                        <a:pt x="965" y="16826"/>
                        <a:pt x="906" y="17112"/>
                        <a:pt x="846" y="17374"/>
                      </a:cubicBezTo>
                      <a:cubicBezTo>
                        <a:pt x="798" y="17659"/>
                        <a:pt x="739" y="17933"/>
                        <a:pt x="703" y="18207"/>
                      </a:cubicBezTo>
                      <a:cubicBezTo>
                        <a:pt x="656" y="18493"/>
                        <a:pt x="608" y="18778"/>
                        <a:pt x="584" y="19064"/>
                      </a:cubicBezTo>
                      <a:lnTo>
                        <a:pt x="489" y="19910"/>
                      </a:lnTo>
                      <a:cubicBezTo>
                        <a:pt x="465" y="20195"/>
                        <a:pt x="429" y="20469"/>
                        <a:pt x="417" y="20755"/>
                      </a:cubicBezTo>
                      <a:cubicBezTo>
                        <a:pt x="406" y="21041"/>
                        <a:pt x="370" y="21326"/>
                        <a:pt x="358" y="21600"/>
                      </a:cubicBezTo>
                      <a:cubicBezTo>
                        <a:pt x="346" y="21886"/>
                        <a:pt x="310" y="22172"/>
                        <a:pt x="298" y="22458"/>
                      </a:cubicBezTo>
                      <a:cubicBezTo>
                        <a:pt x="287" y="22731"/>
                        <a:pt x="263" y="23017"/>
                        <a:pt x="239" y="23303"/>
                      </a:cubicBezTo>
                      <a:cubicBezTo>
                        <a:pt x="203" y="23589"/>
                        <a:pt x="191" y="23851"/>
                        <a:pt x="167" y="24136"/>
                      </a:cubicBezTo>
                      <a:cubicBezTo>
                        <a:pt x="132" y="24422"/>
                        <a:pt x="120" y="24696"/>
                        <a:pt x="84" y="24970"/>
                      </a:cubicBezTo>
                      <a:cubicBezTo>
                        <a:pt x="60" y="25232"/>
                        <a:pt x="48" y="25517"/>
                        <a:pt x="25" y="25791"/>
                      </a:cubicBezTo>
                      <a:cubicBezTo>
                        <a:pt x="13" y="26065"/>
                        <a:pt x="1" y="26339"/>
                        <a:pt x="1" y="26601"/>
                      </a:cubicBezTo>
                      <a:lnTo>
                        <a:pt x="1" y="27411"/>
                      </a:lnTo>
                      <a:cubicBezTo>
                        <a:pt x="12" y="27860"/>
                        <a:pt x="336" y="28209"/>
                        <a:pt x="735" y="28209"/>
                      </a:cubicBezTo>
                      <a:cubicBezTo>
                        <a:pt x="748" y="28209"/>
                        <a:pt x="761" y="28209"/>
                        <a:pt x="775" y="28208"/>
                      </a:cubicBezTo>
                      <a:lnTo>
                        <a:pt x="1668" y="28184"/>
                      </a:lnTo>
                      <a:cubicBezTo>
                        <a:pt x="2108" y="28184"/>
                        <a:pt x="2430" y="27792"/>
                        <a:pt x="2394" y="27339"/>
                      </a:cubicBezTo>
                      <a:cubicBezTo>
                        <a:pt x="2370" y="27053"/>
                        <a:pt x="2370" y="26756"/>
                        <a:pt x="2370" y="26470"/>
                      </a:cubicBezTo>
                      <a:cubicBezTo>
                        <a:pt x="2370" y="26184"/>
                        <a:pt x="2370" y="25887"/>
                        <a:pt x="2382" y="25613"/>
                      </a:cubicBezTo>
                      <a:cubicBezTo>
                        <a:pt x="2394" y="25327"/>
                        <a:pt x="2406" y="25029"/>
                        <a:pt x="2430" y="24744"/>
                      </a:cubicBezTo>
                      <a:cubicBezTo>
                        <a:pt x="2442" y="24458"/>
                        <a:pt x="2453" y="24160"/>
                        <a:pt x="2489" y="23886"/>
                      </a:cubicBezTo>
                      <a:cubicBezTo>
                        <a:pt x="2501" y="23601"/>
                        <a:pt x="2525" y="23303"/>
                        <a:pt x="2549" y="23017"/>
                      </a:cubicBezTo>
                      <a:cubicBezTo>
                        <a:pt x="2561" y="22731"/>
                        <a:pt x="2573" y="22434"/>
                        <a:pt x="2584" y="22160"/>
                      </a:cubicBezTo>
                      <a:cubicBezTo>
                        <a:pt x="2608" y="21874"/>
                        <a:pt x="2608" y="21576"/>
                        <a:pt x="2620" y="21291"/>
                      </a:cubicBezTo>
                      <a:cubicBezTo>
                        <a:pt x="2632" y="21005"/>
                        <a:pt x="2644" y="20707"/>
                        <a:pt x="2668" y="20433"/>
                      </a:cubicBezTo>
                      <a:cubicBezTo>
                        <a:pt x="2692" y="20136"/>
                        <a:pt x="2703" y="19850"/>
                        <a:pt x="2739" y="19564"/>
                      </a:cubicBezTo>
                      <a:cubicBezTo>
                        <a:pt x="2763" y="19279"/>
                        <a:pt x="2799" y="19005"/>
                        <a:pt x="2846" y="18719"/>
                      </a:cubicBezTo>
                      <a:cubicBezTo>
                        <a:pt x="2882" y="18433"/>
                        <a:pt x="2930" y="18171"/>
                        <a:pt x="2989" y="17886"/>
                      </a:cubicBezTo>
                      <a:cubicBezTo>
                        <a:pt x="3049" y="17612"/>
                        <a:pt x="3108" y="17338"/>
                        <a:pt x="3168" y="17064"/>
                      </a:cubicBezTo>
                      <a:cubicBezTo>
                        <a:pt x="3239" y="16778"/>
                        <a:pt x="3323" y="16516"/>
                        <a:pt x="3394" y="16242"/>
                      </a:cubicBezTo>
                      <a:cubicBezTo>
                        <a:pt x="3477" y="15981"/>
                        <a:pt x="3561" y="15707"/>
                        <a:pt x="3644" y="15445"/>
                      </a:cubicBezTo>
                      <a:cubicBezTo>
                        <a:pt x="3799" y="14933"/>
                        <a:pt x="3977" y="14445"/>
                        <a:pt x="4132" y="13956"/>
                      </a:cubicBezTo>
                      <a:cubicBezTo>
                        <a:pt x="4299" y="13468"/>
                        <a:pt x="4478" y="12968"/>
                        <a:pt x="4644" y="12516"/>
                      </a:cubicBezTo>
                      <a:cubicBezTo>
                        <a:pt x="4811" y="12040"/>
                        <a:pt x="4989" y="11587"/>
                        <a:pt x="5144" y="11147"/>
                      </a:cubicBezTo>
                      <a:cubicBezTo>
                        <a:pt x="5323" y="10706"/>
                        <a:pt x="5490" y="10277"/>
                        <a:pt x="5668" y="9861"/>
                      </a:cubicBezTo>
                      <a:cubicBezTo>
                        <a:pt x="5835" y="9444"/>
                        <a:pt x="6013" y="9039"/>
                        <a:pt x="6204" y="8670"/>
                      </a:cubicBezTo>
                      <a:cubicBezTo>
                        <a:pt x="6549" y="7968"/>
                        <a:pt x="6906" y="7337"/>
                        <a:pt x="7275" y="6753"/>
                      </a:cubicBezTo>
                      <a:cubicBezTo>
                        <a:pt x="7645" y="6182"/>
                        <a:pt x="8002" y="5670"/>
                        <a:pt x="8383" y="5217"/>
                      </a:cubicBezTo>
                      <a:cubicBezTo>
                        <a:pt x="8752" y="4777"/>
                        <a:pt x="9109" y="4372"/>
                        <a:pt x="9478" y="4027"/>
                      </a:cubicBezTo>
                      <a:cubicBezTo>
                        <a:pt x="10026" y="3527"/>
                        <a:pt x="10597" y="3110"/>
                        <a:pt x="11181" y="2777"/>
                      </a:cubicBezTo>
                      <a:cubicBezTo>
                        <a:pt x="11776" y="2467"/>
                        <a:pt x="12383" y="2253"/>
                        <a:pt x="13002" y="2169"/>
                      </a:cubicBezTo>
                      <a:cubicBezTo>
                        <a:pt x="13210" y="2137"/>
                        <a:pt x="13420" y="2121"/>
                        <a:pt x="13629" y="2121"/>
                      </a:cubicBezTo>
                      <a:cubicBezTo>
                        <a:pt x="13876" y="2121"/>
                        <a:pt x="14121" y="2143"/>
                        <a:pt x="14360" y="2181"/>
                      </a:cubicBezTo>
                      <a:cubicBezTo>
                        <a:pt x="14812" y="2253"/>
                        <a:pt x="15253" y="2419"/>
                        <a:pt x="15717" y="2657"/>
                      </a:cubicBezTo>
                      <a:cubicBezTo>
                        <a:pt x="16181" y="2907"/>
                        <a:pt x="16658" y="3241"/>
                        <a:pt x="17110" y="3646"/>
                      </a:cubicBezTo>
                      <a:cubicBezTo>
                        <a:pt x="17574" y="4039"/>
                        <a:pt x="18051" y="4503"/>
                        <a:pt x="18515" y="5015"/>
                      </a:cubicBezTo>
                      <a:cubicBezTo>
                        <a:pt x="18979" y="5527"/>
                        <a:pt x="19432" y="6098"/>
                        <a:pt x="19884" y="6717"/>
                      </a:cubicBezTo>
                      <a:cubicBezTo>
                        <a:pt x="20110" y="7051"/>
                        <a:pt x="20349" y="7372"/>
                        <a:pt x="20563" y="7718"/>
                      </a:cubicBezTo>
                      <a:cubicBezTo>
                        <a:pt x="20789" y="8063"/>
                        <a:pt x="21015" y="8420"/>
                        <a:pt x="21242" y="8801"/>
                      </a:cubicBezTo>
                      <a:cubicBezTo>
                        <a:pt x="21611" y="9456"/>
                        <a:pt x="21980" y="10170"/>
                        <a:pt x="22313" y="10932"/>
                      </a:cubicBezTo>
                      <a:cubicBezTo>
                        <a:pt x="22456" y="11337"/>
                        <a:pt x="22623" y="11742"/>
                        <a:pt x="22754" y="12159"/>
                      </a:cubicBezTo>
                      <a:cubicBezTo>
                        <a:pt x="22885" y="12575"/>
                        <a:pt x="23027" y="13004"/>
                        <a:pt x="23147" y="13433"/>
                      </a:cubicBezTo>
                      <a:cubicBezTo>
                        <a:pt x="23266" y="13861"/>
                        <a:pt x="23361" y="14326"/>
                        <a:pt x="23468" y="14790"/>
                      </a:cubicBezTo>
                      <a:cubicBezTo>
                        <a:pt x="23575" y="15254"/>
                        <a:pt x="23658" y="15730"/>
                        <a:pt x="23754" y="16219"/>
                      </a:cubicBezTo>
                      <a:cubicBezTo>
                        <a:pt x="23837" y="16695"/>
                        <a:pt x="23920" y="17183"/>
                        <a:pt x="24004" y="17671"/>
                      </a:cubicBezTo>
                      <a:cubicBezTo>
                        <a:pt x="24099" y="18171"/>
                        <a:pt x="24182" y="18648"/>
                        <a:pt x="24254" y="19124"/>
                      </a:cubicBezTo>
                      <a:cubicBezTo>
                        <a:pt x="24337" y="19576"/>
                        <a:pt x="24420" y="20052"/>
                        <a:pt x="24492" y="20505"/>
                      </a:cubicBezTo>
                      <a:lnTo>
                        <a:pt x="24718" y="21838"/>
                      </a:lnTo>
                      <a:cubicBezTo>
                        <a:pt x="24790" y="22291"/>
                        <a:pt x="24849" y="22731"/>
                        <a:pt x="24885" y="23184"/>
                      </a:cubicBezTo>
                      <a:cubicBezTo>
                        <a:pt x="24932" y="23624"/>
                        <a:pt x="24944" y="24077"/>
                        <a:pt x="24944" y="24541"/>
                      </a:cubicBezTo>
                      <a:cubicBezTo>
                        <a:pt x="24944" y="24982"/>
                        <a:pt x="24932" y="25446"/>
                        <a:pt x="24897" y="25910"/>
                      </a:cubicBezTo>
                      <a:cubicBezTo>
                        <a:pt x="24873" y="26363"/>
                        <a:pt x="24825" y="26827"/>
                        <a:pt x="24778" y="27291"/>
                      </a:cubicBezTo>
                      <a:cubicBezTo>
                        <a:pt x="24718" y="27756"/>
                        <a:pt x="25052" y="28137"/>
                        <a:pt x="25492" y="28137"/>
                      </a:cubicBezTo>
                      <a:lnTo>
                        <a:pt x="26445" y="28137"/>
                      </a:lnTo>
                      <a:cubicBezTo>
                        <a:pt x="26909" y="28137"/>
                        <a:pt x="27314" y="27756"/>
                        <a:pt x="27349" y="27256"/>
                      </a:cubicBezTo>
                      <a:cubicBezTo>
                        <a:pt x="27385" y="26839"/>
                        <a:pt x="27397" y="26422"/>
                        <a:pt x="27409" y="26006"/>
                      </a:cubicBezTo>
                      <a:cubicBezTo>
                        <a:pt x="27409" y="25589"/>
                        <a:pt x="27433" y="25172"/>
                        <a:pt x="27409" y="24755"/>
                      </a:cubicBezTo>
                      <a:cubicBezTo>
                        <a:pt x="27397" y="24339"/>
                        <a:pt x="27385" y="23922"/>
                        <a:pt x="27349" y="23505"/>
                      </a:cubicBezTo>
                      <a:cubicBezTo>
                        <a:pt x="27326" y="23089"/>
                        <a:pt x="27290" y="22672"/>
                        <a:pt x="27230" y="22255"/>
                      </a:cubicBezTo>
                      <a:cubicBezTo>
                        <a:pt x="27171" y="21838"/>
                        <a:pt x="27111" y="21422"/>
                        <a:pt x="27040" y="21005"/>
                      </a:cubicBezTo>
                      <a:cubicBezTo>
                        <a:pt x="26968" y="20612"/>
                        <a:pt x="26873" y="20172"/>
                        <a:pt x="26790" y="19755"/>
                      </a:cubicBezTo>
                      <a:cubicBezTo>
                        <a:pt x="26695" y="19326"/>
                        <a:pt x="26611" y="18898"/>
                        <a:pt x="26516" y="18445"/>
                      </a:cubicBezTo>
                      <a:cubicBezTo>
                        <a:pt x="26433" y="18005"/>
                        <a:pt x="26361" y="17540"/>
                        <a:pt x="26266" y="17076"/>
                      </a:cubicBezTo>
                      <a:cubicBezTo>
                        <a:pt x="26183" y="16623"/>
                        <a:pt x="26099" y="16147"/>
                        <a:pt x="26016" y="15683"/>
                      </a:cubicBezTo>
                      <a:cubicBezTo>
                        <a:pt x="25921" y="15219"/>
                        <a:pt x="25849" y="14754"/>
                        <a:pt x="25766" y="14302"/>
                      </a:cubicBezTo>
                      <a:cubicBezTo>
                        <a:pt x="25671" y="13849"/>
                        <a:pt x="25587" y="13409"/>
                        <a:pt x="25492" y="12968"/>
                      </a:cubicBezTo>
                      <a:cubicBezTo>
                        <a:pt x="25385" y="12540"/>
                        <a:pt x="25302" y="12123"/>
                        <a:pt x="25182" y="11706"/>
                      </a:cubicBezTo>
                      <a:cubicBezTo>
                        <a:pt x="25063" y="11301"/>
                        <a:pt x="24944" y="10908"/>
                        <a:pt x="24813" y="10516"/>
                      </a:cubicBezTo>
                      <a:cubicBezTo>
                        <a:pt x="24671" y="10135"/>
                        <a:pt x="24528" y="9754"/>
                        <a:pt x="24361" y="9384"/>
                      </a:cubicBezTo>
                      <a:cubicBezTo>
                        <a:pt x="24182" y="8980"/>
                        <a:pt x="23992" y="8587"/>
                        <a:pt x="23801" y="8194"/>
                      </a:cubicBezTo>
                      <a:cubicBezTo>
                        <a:pt x="23587" y="7825"/>
                        <a:pt x="23385" y="7456"/>
                        <a:pt x="23170" y="7098"/>
                      </a:cubicBezTo>
                      <a:cubicBezTo>
                        <a:pt x="22742" y="6384"/>
                        <a:pt x="22289" y="5705"/>
                        <a:pt x="21837" y="5098"/>
                      </a:cubicBezTo>
                      <a:cubicBezTo>
                        <a:pt x="21372" y="4479"/>
                        <a:pt x="20908" y="3908"/>
                        <a:pt x="20432" y="3384"/>
                      </a:cubicBezTo>
                      <a:cubicBezTo>
                        <a:pt x="19968" y="2872"/>
                        <a:pt x="19479" y="2372"/>
                        <a:pt x="18991" y="1943"/>
                      </a:cubicBezTo>
                      <a:cubicBezTo>
                        <a:pt x="18515" y="1514"/>
                        <a:pt x="18027" y="1157"/>
                        <a:pt x="17527" y="872"/>
                      </a:cubicBezTo>
                      <a:cubicBezTo>
                        <a:pt x="17158" y="669"/>
                        <a:pt x="16789" y="491"/>
                        <a:pt x="16419" y="348"/>
                      </a:cubicBezTo>
                      <a:cubicBezTo>
                        <a:pt x="15860" y="157"/>
                        <a:pt x="15288" y="38"/>
                        <a:pt x="14705" y="14"/>
                      </a:cubicBezTo>
                      <a:cubicBezTo>
                        <a:pt x="14549" y="5"/>
                        <a:pt x="14394" y="0"/>
                        <a:pt x="142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1252639" y="435551"/>
                  <a:ext cx="1321058" cy="1232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9" h="32685" extrusionOk="0">
                      <a:moveTo>
                        <a:pt x="18132" y="1"/>
                      </a:moveTo>
                      <a:cubicBezTo>
                        <a:pt x="17739" y="1"/>
                        <a:pt x="17358" y="24"/>
                        <a:pt x="16953" y="48"/>
                      </a:cubicBezTo>
                      <a:cubicBezTo>
                        <a:pt x="16465" y="84"/>
                        <a:pt x="15977" y="120"/>
                        <a:pt x="15501" y="203"/>
                      </a:cubicBezTo>
                      <a:cubicBezTo>
                        <a:pt x="15001" y="263"/>
                        <a:pt x="14548" y="346"/>
                        <a:pt x="14072" y="465"/>
                      </a:cubicBezTo>
                      <a:cubicBezTo>
                        <a:pt x="13607" y="584"/>
                        <a:pt x="13131" y="715"/>
                        <a:pt x="12667" y="882"/>
                      </a:cubicBezTo>
                      <a:cubicBezTo>
                        <a:pt x="12191" y="1048"/>
                        <a:pt x="11726" y="1227"/>
                        <a:pt x="11274" y="1453"/>
                      </a:cubicBezTo>
                      <a:cubicBezTo>
                        <a:pt x="10798" y="1667"/>
                        <a:pt x="10345" y="1929"/>
                        <a:pt x="9881" y="2227"/>
                      </a:cubicBezTo>
                      <a:cubicBezTo>
                        <a:pt x="9428" y="2525"/>
                        <a:pt x="8976" y="2858"/>
                        <a:pt x="8547" y="3215"/>
                      </a:cubicBezTo>
                      <a:cubicBezTo>
                        <a:pt x="8119" y="3572"/>
                        <a:pt x="7702" y="3965"/>
                        <a:pt x="7285" y="4382"/>
                      </a:cubicBezTo>
                      <a:cubicBezTo>
                        <a:pt x="6869" y="4799"/>
                        <a:pt x="6452" y="5239"/>
                        <a:pt x="6035" y="5704"/>
                      </a:cubicBezTo>
                      <a:cubicBezTo>
                        <a:pt x="5618" y="6180"/>
                        <a:pt x="5202" y="6692"/>
                        <a:pt x="4821" y="7240"/>
                      </a:cubicBezTo>
                      <a:cubicBezTo>
                        <a:pt x="4452" y="7787"/>
                        <a:pt x="4106" y="8383"/>
                        <a:pt x="3797" y="9014"/>
                      </a:cubicBezTo>
                      <a:cubicBezTo>
                        <a:pt x="3451" y="9692"/>
                        <a:pt x="3154" y="10419"/>
                        <a:pt x="2880" y="11169"/>
                      </a:cubicBezTo>
                      <a:cubicBezTo>
                        <a:pt x="2737" y="11538"/>
                        <a:pt x="2606" y="11931"/>
                        <a:pt x="2487" y="12312"/>
                      </a:cubicBezTo>
                      <a:cubicBezTo>
                        <a:pt x="2368" y="12705"/>
                        <a:pt x="2249" y="13097"/>
                        <a:pt x="2142" y="13502"/>
                      </a:cubicBezTo>
                      <a:cubicBezTo>
                        <a:pt x="2047" y="13907"/>
                        <a:pt x="1951" y="14312"/>
                        <a:pt x="1868" y="14729"/>
                      </a:cubicBezTo>
                      <a:lnTo>
                        <a:pt x="1642" y="15979"/>
                      </a:lnTo>
                      <a:cubicBezTo>
                        <a:pt x="1570" y="16419"/>
                        <a:pt x="1487" y="16872"/>
                        <a:pt x="1427" y="17312"/>
                      </a:cubicBezTo>
                      <a:cubicBezTo>
                        <a:pt x="1368" y="17705"/>
                        <a:pt x="1308" y="18122"/>
                        <a:pt x="1237" y="18515"/>
                      </a:cubicBezTo>
                      <a:cubicBezTo>
                        <a:pt x="1165" y="18920"/>
                        <a:pt x="1070" y="19336"/>
                        <a:pt x="999" y="19765"/>
                      </a:cubicBezTo>
                      <a:cubicBezTo>
                        <a:pt x="915" y="20205"/>
                        <a:pt x="832" y="20634"/>
                        <a:pt x="761" y="21075"/>
                      </a:cubicBezTo>
                      <a:cubicBezTo>
                        <a:pt x="689" y="21527"/>
                        <a:pt x="618" y="21991"/>
                        <a:pt x="534" y="22444"/>
                      </a:cubicBezTo>
                      <a:cubicBezTo>
                        <a:pt x="475" y="22908"/>
                        <a:pt x="403" y="23384"/>
                        <a:pt x="356" y="23861"/>
                      </a:cubicBezTo>
                      <a:cubicBezTo>
                        <a:pt x="344" y="24158"/>
                        <a:pt x="320" y="24468"/>
                        <a:pt x="296" y="24766"/>
                      </a:cubicBezTo>
                      <a:cubicBezTo>
                        <a:pt x="284" y="25063"/>
                        <a:pt x="272" y="25385"/>
                        <a:pt x="272" y="25682"/>
                      </a:cubicBezTo>
                      <a:cubicBezTo>
                        <a:pt x="272" y="25980"/>
                        <a:pt x="261" y="26290"/>
                        <a:pt x="261" y="26587"/>
                      </a:cubicBezTo>
                      <a:cubicBezTo>
                        <a:pt x="261" y="26885"/>
                        <a:pt x="237" y="27194"/>
                        <a:pt x="237" y="27492"/>
                      </a:cubicBezTo>
                      <a:cubicBezTo>
                        <a:pt x="237" y="27790"/>
                        <a:pt x="225" y="28087"/>
                        <a:pt x="225" y="28385"/>
                      </a:cubicBezTo>
                      <a:cubicBezTo>
                        <a:pt x="213" y="28683"/>
                        <a:pt x="213" y="28980"/>
                        <a:pt x="201" y="29278"/>
                      </a:cubicBezTo>
                      <a:cubicBezTo>
                        <a:pt x="177" y="29707"/>
                        <a:pt x="165" y="30159"/>
                        <a:pt x="142" y="30588"/>
                      </a:cubicBezTo>
                      <a:cubicBezTo>
                        <a:pt x="106" y="31016"/>
                        <a:pt x="82" y="31469"/>
                        <a:pt x="46" y="31897"/>
                      </a:cubicBezTo>
                      <a:cubicBezTo>
                        <a:pt x="0" y="32336"/>
                        <a:pt x="311" y="32684"/>
                        <a:pt x="709" y="32684"/>
                      </a:cubicBezTo>
                      <a:cubicBezTo>
                        <a:pt x="722" y="32684"/>
                        <a:pt x="736" y="32684"/>
                        <a:pt x="749" y="32683"/>
                      </a:cubicBezTo>
                      <a:lnTo>
                        <a:pt x="1630" y="32659"/>
                      </a:lnTo>
                      <a:cubicBezTo>
                        <a:pt x="2023" y="32624"/>
                        <a:pt x="2356" y="32255"/>
                        <a:pt x="2356" y="31814"/>
                      </a:cubicBezTo>
                      <a:lnTo>
                        <a:pt x="2356" y="30897"/>
                      </a:lnTo>
                      <a:cubicBezTo>
                        <a:pt x="2368" y="30600"/>
                        <a:pt x="2368" y="30290"/>
                        <a:pt x="2380" y="29992"/>
                      </a:cubicBezTo>
                      <a:cubicBezTo>
                        <a:pt x="2404" y="29695"/>
                        <a:pt x="2416" y="29385"/>
                        <a:pt x="2428" y="29088"/>
                      </a:cubicBezTo>
                      <a:cubicBezTo>
                        <a:pt x="2463" y="28778"/>
                        <a:pt x="2475" y="28480"/>
                        <a:pt x="2487" y="28159"/>
                      </a:cubicBezTo>
                      <a:cubicBezTo>
                        <a:pt x="2499" y="27849"/>
                        <a:pt x="2523" y="27552"/>
                        <a:pt x="2535" y="27242"/>
                      </a:cubicBezTo>
                      <a:cubicBezTo>
                        <a:pt x="2547" y="26944"/>
                        <a:pt x="2558" y="26635"/>
                        <a:pt x="2582" y="26313"/>
                      </a:cubicBezTo>
                      <a:cubicBezTo>
                        <a:pt x="2594" y="26016"/>
                        <a:pt x="2606" y="25706"/>
                        <a:pt x="2618" y="25397"/>
                      </a:cubicBezTo>
                      <a:cubicBezTo>
                        <a:pt x="2654" y="25099"/>
                        <a:pt x="2666" y="24789"/>
                        <a:pt x="2701" y="24468"/>
                      </a:cubicBezTo>
                      <a:cubicBezTo>
                        <a:pt x="2725" y="24158"/>
                        <a:pt x="2761" y="23861"/>
                        <a:pt x="2797" y="23551"/>
                      </a:cubicBezTo>
                      <a:cubicBezTo>
                        <a:pt x="2844" y="23253"/>
                        <a:pt x="2892" y="22944"/>
                        <a:pt x="2939" y="22646"/>
                      </a:cubicBezTo>
                      <a:cubicBezTo>
                        <a:pt x="2975" y="22349"/>
                        <a:pt x="3035" y="22051"/>
                        <a:pt x="3094" y="21753"/>
                      </a:cubicBezTo>
                      <a:cubicBezTo>
                        <a:pt x="3154" y="21456"/>
                        <a:pt x="3213" y="21158"/>
                        <a:pt x="3297" y="20872"/>
                      </a:cubicBezTo>
                      <a:lnTo>
                        <a:pt x="3511" y="20027"/>
                      </a:lnTo>
                      <a:cubicBezTo>
                        <a:pt x="3630" y="19574"/>
                        <a:pt x="3737" y="19134"/>
                        <a:pt x="3844" y="18693"/>
                      </a:cubicBezTo>
                      <a:cubicBezTo>
                        <a:pt x="3952" y="18265"/>
                        <a:pt x="4035" y="17836"/>
                        <a:pt x="4130" y="17419"/>
                      </a:cubicBezTo>
                      <a:cubicBezTo>
                        <a:pt x="4213" y="16991"/>
                        <a:pt x="4285" y="16586"/>
                        <a:pt x="4380" y="16169"/>
                      </a:cubicBezTo>
                      <a:cubicBezTo>
                        <a:pt x="4463" y="15753"/>
                        <a:pt x="4559" y="15348"/>
                        <a:pt x="4642" y="14943"/>
                      </a:cubicBezTo>
                      <a:cubicBezTo>
                        <a:pt x="4737" y="14550"/>
                        <a:pt x="4844" y="14157"/>
                        <a:pt x="4940" y="13776"/>
                      </a:cubicBezTo>
                      <a:cubicBezTo>
                        <a:pt x="5047" y="13383"/>
                        <a:pt x="5166" y="13014"/>
                        <a:pt x="5285" y="12645"/>
                      </a:cubicBezTo>
                      <a:cubicBezTo>
                        <a:pt x="5535" y="11907"/>
                        <a:pt x="5809" y="11192"/>
                        <a:pt x="6118" y="10526"/>
                      </a:cubicBezTo>
                      <a:cubicBezTo>
                        <a:pt x="6428" y="9859"/>
                        <a:pt x="6785" y="9204"/>
                        <a:pt x="7166" y="8609"/>
                      </a:cubicBezTo>
                      <a:cubicBezTo>
                        <a:pt x="7559" y="8025"/>
                        <a:pt x="7964" y="7490"/>
                        <a:pt x="8393" y="7001"/>
                      </a:cubicBezTo>
                      <a:cubicBezTo>
                        <a:pt x="8833" y="6513"/>
                        <a:pt x="9250" y="6061"/>
                        <a:pt x="9678" y="5644"/>
                      </a:cubicBezTo>
                      <a:cubicBezTo>
                        <a:pt x="10107" y="5227"/>
                        <a:pt x="10536" y="4846"/>
                        <a:pt x="10988" y="4501"/>
                      </a:cubicBezTo>
                      <a:cubicBezTo>
                        <a:pt x="11429" y="4168"/>
                        <a:pt x="11893" y="3870"/>
                        <a:pt x="12369" y="3620"/>
                      </a:cubicBezTo>
                      <a:cubicBezTo>
                        <a:pt x="12845" y="3370"/>
                        <a:pt x="13322" y="3156"/>
                        <a:pt x="13798" y="2977"/>
                      </a:cubicBezTo>
                      <a:cubicBezTo>
                        <a:pt x="14286" y="2799"/>
                        <a:pt x="14762" y="2656"/>
                        <a:pt x="15262" y="2549"/>
                      </a:cubicBezTo>
                      <a:cubicBezTo>
                        <a:pt x="15751" y="2441"/>
                        <a:pt x="16239" y="2358"/>
                        <a:pt x="16727" y="2310"/>
                      </a:cubicBezTo>
                      <a:cubicBezTo>
                        <a:pt x="17109" y="2270"/>
                        <a:pt x="17481" y="2251"/>
                        <a:pt x="17841" y="2251"/>
                      </a:cubicBezTo>
                      <a:cubicBezTo>
                        <a:pt x="18008" y="2251"/>
                        <a:pt x="18172" y="2255"/>
                        <a:pt x="18334" y="2263"/>
                      </a:cubicBezTo>
                      <a:cubicBezTo>
                        <a:pt x="18858" y="2299"/>
                        <a:pt x="19370" y="2370"/>
                        <a:pt x="19870" y="2489"/>
                      </a:cubicBezTo>
                      <a:cubicBezTo>
                        <a:pt x="20358" y="2608"/>
                        <a:pt x="20870" y="2787"/>
                        <a:pt x="21358" y="3025"/>
                      </a:cubicBezTo>
                      <a:cubicBezTo>
                        <a:pt x="21847" y="3263"/>
                        <a:pt x="22347" y="3561"/>
                        <a:pt x="22823" y="3918"/>
                      </a:cubicBezTo>
                      <a:cubicBezTo>
                        <a:pt x="23311" y="4275"/>
                        <a:pt x="23787" y="4727"/>
                        <a:pt x="24264" y="5227"/>
                      </a:cubicBezTo>
                      <a:cubicBezTo>
                        <a:pt x="24752" y="5763"/>
                        <a:pt x="25228" y="6335"/>
                        <a:pt x="25716" y="6942"/>
                      </a:cubicBezTo>
                      <a:cubicBezTo>
                        <a:pt x="25954" y="7240"/>
                        <a:pt x="26216" y="7549"/>
                        <a:pt x="26454" y="7883"/>
                      </a:cubicBezTo>
                      <a:cubicBezTo>
                        <a:pt x="26704" y="8204"/>
                        <a:pt x="26942" y="8549"/>
                        <a:pt x="27181" y="8895"/>
                      </a:cubicBezTo>
                      <a:cubicBezTo>
                        <a:pt x="27419" y="9228"/>
                        <a:pt x="27657" y="9609"/>
                        <a:pt x="27883" y="9978"/>
                      </a:cubicBezTo>
                      <a:cubicBezTo>
                        <a:pt x="28121" y="10359"/>
                        <a:pt x="28336" y="10752"/>
                        <a:pt x="28550" y="11157"/>
                      </a:cubicBezTo>
                      <a:cubicBezTo>
                        <a:pt x="28776" y="11562"/>
                        <a:pt x="28978" y="11978"/>
                        <a:pt x="29169" y="12407"/>
                      </a:cubicBezTo>
                      <a:cubicBezTo>
                        <a:pt x="29371" y="12824"/>
                        <a:pt x="29562" y="13288"/>
                        <a:pt x="29729" y="13728"/>
                      </a:cubicBezTo>
                      <a:cubicBezTo>
                        <a:pt x="29883" y="14181"/>
                        <a:pt x="30050" y="14657"/>
                        <a:pt x="30181" y="15133"/>
                      </a:cubicBezTo>
                      <a:cubicBezTo>
                        <a:pt x="30324" y="15610"/>
                        <a:pt x="30443" y="16098"/>
                        <a:pt x="30562" y="16622"/>
                      </a:cubicBezTo>
                      <a:cubicBezTo>
                        <a:pt x="30657" y="17098"/>
                        <a:pt x="30752" y="17574"/>
                        <a:pt x="30836" y="18074"/>
                      </a:cubicBezTo>
                      <a:cubicBezTo>
                        <a:pt x="30931" y="18586"/>
                        <a:pt x="31003" y="19086"/>
                        <a:pt x="31098" y="19610"/>
                      </a:cubicBezTo>
                      <a:cubicBezTo>
                        <a:pt x="31169" y="20110"/>
                        <a:pt x="31253" y="20634"/>
                        <a:pt x="31348" y="21158"/>
                      </a:cubicBezTo>
                      <a:cubicBezTo>
                        <a:pt x="31431" y="21682"/>
                        <a:pt x="31538" y="22182"/>
                        <a:pt x="31634" y="22694"/>
                      </a:cubicBezTo>
                      <a:cubicBezTo>
                        <a:pt x="31717" y="23194"/>
                        <a:pt x="31824" y="23670"/>
                        <a:pt x="31907" y="24158"/>
                      </a:cubicBezTo>
                      <a:cubicBezTo>
                        <a:pt x="32003" y="24658"/>
                        <a:pt x="32074" y="25135"/>
                        <a:pt x="32146" y="25623"/>
                      </a:cubicBezTo>
                      <a:cubicBezTo>
                        <a:pt x="32229" y="26111"/>
                        <a:pt x="32288" y="26599"/>
                        <a:pt x="32324" y="27099"/>
                      </a:cubicBezTo>
                      <a:cubicBezTo>
                        <a:pt x="32372" y="27587"/>
                        <a:pt x="32407" y="28075"/>
                        <a:pt x="32431" y="28587"/>
                      </a:cubicBezTo>
                      <a:cubicBezTo>
                        <a:pt x="32443" y="29088"/>
                        <a:pt x="32467" y="29599"/>
                        <a:pt x="32467" y="30100"/>
                      </a:cubicBezTo>
                      <a:cubicBezTo>
                        <a:pt x="32467" y="30612"/>
                        <a:pt x="32467" y="31123"/>
                        <a:pt x="32443" y="31635"/>
                      </a:cubicBezTo>
                      <a:cubicBezTo>
                        <a:pt x="32431" y="32100"/>
                        <a:pt x="32777" y="32481"/>
                        <a:pt x="33241" y="32481"/>
                      </a:cubicBezTo>
                      <a:lnTo>
                        <a:pt x="34205" y="32481"/>
                      </a:lnTo>
                      <a:cubicBezTo>
                        <a:pt x="34670" y="32481"/>
                        <a:pt x="35039" y="32100"/>
                        <a:pt x="35039" y="31612"/>
                      </a:cubicBezTo>
                      <a:cubicBezTo>
                        <a:pt x="35039" y="31100"/>
                        <a:pt x="35039" y="30588"/>
                        <a:pt x="35027" y="30088"/>
                      </a:cubicBezTo>
                      <a:cubicBezTo>
                        <a:pt x="35003" y="29576"/>
                        <a:pt x="34991" y="29088"/>
                        <a:pt x="34967" y="28576"/>
                      </a:cubicBezTo>
                      <a:cubicBezTo>
                        <a:pt x="34932" y="28075"/>
                        <a:pt x="34884" y="27587"/>
                        <a:pt x="34848" y="27087"/>
                      </a:cubicBezTo>
                      <a:cubicBezTo>
                        <a:pt x="34801" y="26599"/>
                        <a:pt x="34741" y="26123"/>
                        <a:pt x="34682" y="25635"/>
                      </a:cubicBezTo>
                      <a:cubicBezTo>
                        <a:pt x="34622" y="25147"/>
                        <a:pt x="34562" y="24670"/>
                        <a:pt x="34491" y="24194"/>
                      </a:cubicBezTo>
                      <a:cubicBezTo>
                        <a:pt x="34432" y="23718"/>
                        <a:pt x="34336" y="23242"/>
                        <a:pt x="34265" y="22777"/>
                      </a:cubicBezTo>
                      <a:cubicBezTo>
                        <a:pt x="34170" y="22313"/>
                        <a:pt x="34098" y="21837"/>
                        <a:pt x="34015" y="21372"/>
                      </a:cubicBezTo>
                      <a:cubicBezTo>
                        <a:pt x="33931" y="20884"/>
                        <a:pt x="33848" y="20396"/>
                        <a:pt x="33753" y="19908"/>
                      </a:cubicBezTo>
                      <a:lnTo>
                        <a:pt x="33491" y="18431"/>
                      </a:lnTo>
                      <a:cubicBezTo>
                        <a:pt x="33419" y="17979"/>
                        <a:pt x="33312" y="17538"/>
                        <a:pt x="33217" y="17086"/>
                      </a:cubicBezTo>
                      <a:cubicBezTo>
                        <a:pt x="33122" y="16646"/>
                        <a:pt x="33015" y="16217"/>
                        <a:pt x="32908" y="15800"/>
                      </a:cubicBezTo>
                      <a:cubicBezTo>
                        <a:pt x="32800" y="15383"/>
                        <a:pt x="32681" y="14979"/>
                        <a:pt x="32562" y="14574"/>
                      </a:cubicBezTo>
                      <a:cubicBezTo>
                        <a:pt x="32443" y="14169"/>
                        <a:pt x="32312" y="13788"/>
                        <a:pt x="32181" y="13419"/>
                      </a:cubicBezTo>
                      <a:cubicBezTo>
                        <a:pt x="31907" y="12657"/>
                        <a:pt x="31610" y="11931"/>
                        <a:pt x="31288" y="11228"/>
                      </a:cubicBezTo>
                      <a:cubicBezTo>
                        <a:pt x="30955" y="10526"/>
                        <a:pt x="30622" y="9847"/>
                        <a:pt x="30241" y="9192"/>
                      </a:cubicBezTo>
                      <a:cubicBezTo>
                        <a:pt x="29871" y="8537"/>
                        <a:pt x="29490" y="7906"/>
                        <a:pt x="29074" y="7323"/>
                      </a:cubicBezTo>
                      <a:cubicBezTo>
                        <a:pt x="28657" y="6751"/>
                        <a:pt x="28240" y="6180"/>
                        <a:pt x="27800" y="5644"/>
                      </a:cubicBezTo>
                      <a:cubicBezTo>
                        <a:pt x="27371" y="5108"/>
                        <a:pt x="26954" y="4608"/>
                        <a:pt x="26526" y="4132"/>
                      </a:cubicBezTo>
                      <a:cubicBezTo>
                        <a:pt x="26038" y="3572"/>
                        <a:pt x="25538" y="3072"/>
                        <a:pt x="25049" y="2644"/>
                      </a:cubicBezTo>
                      <a:cubicBezTo>
                        <a:pt x="24561" y="2203"/>
                        <a:pt x="24073" y="1846"/>
                        <a:pt x="23561" y="1537"/>
                      </a:cubicBezTo>
                      <a:cubicBezTo>
                        <a:pt x="23216" y="1334"/>
                        <a:pt x="22882" y="1156"/>
                        <a:pt x="22537" y="989"/>
                      </a:cubicBezTo>
                      <a:cubicBezTo>
                        <a:pt x="22192" y="822"/>
                        <a:pt x="21835" y="679"/>
                        <a:pt x="21478" y="560"/>
                      </a:cubicBezTo>
                      <a:cubicBezTo>
                        <a:pt x="21120" y="441"/>
                        <a:pt x="20763" y="334"/>
                        <a:pt x="20394" y="239"/>
                      </a:cubicBezTo>
                      <a:cubicBezTo>
                        <a:pt x="20025" y="167"/>
                        <a:pt x="19644" y="108"/>
                        <a:pt x="19275" y="60"/>
                      </a:cubicBezTo>
                      <a:cubicBezTo>
                        <a:pt x="18906" y="24"/>
                        <a:pt x="18513" y="1"/>
                        <a:pt x="18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2716040" y="197640"/>
                  <a:ext cx="1688318" cy="91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0" h="24207" extrusionOk="0">
                      <a:moveTo>
                        <a:pt x="23277" y="0"/>
                      </a:moveTo>
                      <a:cubicBezTo>
                        <a:pt x="22753" y="0"/>
                        <a:pt x="22205" y="24"/>
                        <a:pt x="21669" y="36"/>
                      </a:cubicBezTo>
                      <a:cubicBezTo>
                        <a:pt x="20991" y="60"/>
                        <a:pt x="20336" y="107"/>
                        <a:pt x="19681" y="155"/>
                      </a:cubicBezTo>
                      <a:cubicBezTo>
                        <a:pt x="19038" y="215"/>
                        <a:pt x="18383" y="274"/>
                        <a:pt x="17740" y="357"/>
                      </a:cubicBezTo>
                      <a:cubicBezTo>
                        <a:pt x="17109" y="453"/>
                        <a:pt x="16466" y="560"/>
                        <a:pt x="15823" y="679"/>
                      </a:cubicBezTo>
                      <a:cubicBezTo>
                        <a:pt x="15180" y="798"/>
                        <a:pt x="14561" y="929"/>
                        <a:pt x="13930" y="1096"/>
                      </a:cubicBezTo>
                      <a:cubicBezTo>
                        <a:pt x="13323" y="1250"/>
                        <a:pt x="12740" y="1453"/>
                        <a:pt x="12180" y="1655"/>
                      </a:cubicBezTo>
                      <a:cubicBezTo>
                        <a:pt x="11609" y="1870"/>
                        <a:pt x="11073" y="2108"/>
                        <a:pt x="10561" y="2370"/>
                      </a:cubicBezTo>
                      <a:cubicBezTo>
                        <a:pt x="10037" y="2643"/>
                        <a:pt x="9549" y="2917"/>
                        <a:pt x="9073" y="3215"/>
                      </a:cubicBezTo>
                      <a:cubicBezTo>
                        <a:pt x="8608" y="3513"/>
                        <a:pt x="8144" y="3858"/>
                        <a:pt x="7691" y="4215"/>
                      </a:cubicBezTo>
                      <a:cubicBezTo>
                        <a:pt x="7239" y="4584"/>
                        <a:pt x="6775" y="4989"/>
                        <a:pt x="6358" y="5441"/>
                      </a:cubicBezTo>
                      <a:cubicBezTo>
                        <a:pt x="5941" y="5882"/>
                        <a:pt x="5536" y="6346"/>
                        <a:pt x="5155" y="6834"/>
                      </a:cubicBezTo>
                      <a:cubicBezTo>
                        <a:pt x="4715" y="7382"/>
                        <a:pt x="4310" y="7942"/>
                        <a:pt x="3905" y="8501"/>
                      </a:cubicBezTo>
                      <a:cubicBezTo>
                        <a:pt x="3715" y="8787"/>
                        <a:pt x="3500" y="9085"/>
                        <a:pt x="3310" y="9370"/>
                      </a:cubicBezTo>
                      <a:cubicBezTo>
                        <a:pt x="3108" y="9644"/>
                        <a:pt x="2929" y="9930"/>
                        <a:pt x="2750" y="10228"/>
                      </a:cubicBezTo>
                      <a:cubicBezTo>
                        <a:pt x="2596" y="10525"/>
                        <a:pt x="2441" y="10811"/>
                        <a:pt x="2310" y="11109"/>
                      </a:cubicBezTo>
                      <a:cubicBezTo>
                        <a:pt x="2191" y="11406"/>
                        <a:pt x="2072" y="11692"/>
                        <a:pt x="1965" y="11990"/>
                      </a:cubicBezTo>
                      <a:cubicBezTo>
                        <a:pt x="1857" y="12288"/>
                        <a:pt x="1762" y="12597"/>
                        <a:pt x="1655" y="12907"/>
                      </a:cubicBezTo>
                      <a:cubicBezTo>
                        <a:pt x="1560" y="13180"/>
                        <a:pt x="1464" y="13454"/>
                        <a:pt x="1369" y="13740"/>
                      </a:cubicBezTo>
                      <a:cubicBezTo>
                        <a:pt x="1286" y="14026"/>
                        <a:pt x="1167" y="14312"/>
                        <a:pt x="1060" y="14609"/>
                      </a:cubicBezTo>
                      <a:cubicBezTo>
                        <a:pt x="941" y="14907"/>
                        <a:pt x="833" y="15205"/>
                        <a:pt x="726" y="15514"/>
                      </a:cubicBezTo>
                      <a:cubicBezTo>
                        <a:pt x="631" y="15824"/>
                        <a:pt x="524" y="16157"/>
                        <a:pt x="417" y="16479"/>
                      </a:cubicBezTo>
                      <a:cubicBezTo>
                        <a:pt x="310" y="16812"/>
                        <a:pt x="238" y="17145"/>
                        <a:pt x="179" y="17491"/>
                      </a:cubicBezTo>
                      <a:cubicBezTo>
                        <a:pt x="155" y="17717"/>
                        <a:pt x="131" y="17919"/>
                        <a:pt x="119" y="18145"/>
                      </a:cubicBezTo>
                      <a:lnTo>
                        <a:pt x="119" y="18800"/>
                      </a:lnTo>
                      <a:cubicBezTo>
                        <a:pt x="119" y="19015"/>
                        <a:pt x="119" y="19241"/>
                        <a:pt x="131" y="19455"/>
                      </a:cubicBezTo>
                      <a:cubicBezTo>
                        <a:pt x="155" y="19681"/>
                        <a:pt x="155" y="19896"/>
                        <a:pt x="167" y="20110"/>
                      </a:cubicBezTo>
                      <a:cubicBezTo>
                        <a:pt x="167" y="20336"/>
                        <a:pt x="179" y="20562"/>
                        <a:pt x="179" y="20765"/>
                      </a:cubicBezTo>
                      <a:lnTo>
                        <a:pt x="179" y="21408"/>
                      </a:lnTo>
                      <a:cubicBezTo>
                        <a:pt x="179" y="21717"/>
                        <a:pt x="167" y="22039"/>
                        <a:pt x="143" y="22348"/>
                      </a:cubicBezTo>
                      <a:cubicBezTo>
                        <a:pt x="119" y="22658"/>
                        <a:pt x="95" y="22967"/>
                        <a:pt x="48" y="23289"/>
                      </a:cubicBezTo>
                      <a:cubicBezTo>
                        <a:pt x="0" y="23610"/>
                        <a:pt x="417" y="23884"/>
                        <a:pt x="941" y="23896"/>
                      </a:cubicBezTo>
                      <a:lnTo>
                        <a:pt x="1976" y="23920"/>
                      </a:lnTo>
                      <a:cubicBezTo>
                        <a:pt x="1996" y="23921"/>
                        <a:pt x="2016" y="23921"/>
                        <a:pt x="2035" y="23921"/>
                      </a:cubicBezTo>
                      <a:cubicBezTo>
                        <a:pt x="2470" y="23921"/>
                        <a:pt x="2797" y="23668"/>
                        <a:pt x="2786" y="23360"/>
                      </a:cubicBezTo>
                      <a:cubicBezTo>
                        <a:pt x="2774" y="23134"/>
                        <a:pt x="2762" y="22932"/>
                        <a:pt x="2738" y="22705"/>
                      </a:cubicBezTo>
                      <a:cubicBezTo>
                        <a:pt x="2727" y="22479"/>
                        <a:pt x="2727" y="22277"/>
                        <a:pt x="2727" y="22051"/>
                      </a:cubicBezTo>
                      <a:cubicBezTo>
                        <a:pt x="2727" y="21824"/>
                        <a:pt x="2738" y="21622"/>
                        <a:pt x="2738" y="21396"/>
                      </a:cubicBezTo>
                      <a:cubicBezTo>
                        <a:pt x="2738" y="21170"/>
                        <a:pt x="2762" y="20943"/>
                        <a:pt x="2762" y="20729"/>
                      </a:cubicBezTo>
                      <a:lnTo>
                        <a:pt x="2762" y="20050"/>
                      </a:lnTo>
                      <a:cubicBezTo>
                        <a:pt x="2738" y="19836"/>
                        <a:pt x="2738" y="19610"/>
                        <a:pt x="2727" y="19384"/>
                      </a:cubicBezTo>
                      <a:cubicBezTo>
                        <a:pt x="2715" y="19157"/>
                        <a:pt x="2715" y="18943"/>
                        <a:pt x="2715" y="18717"/>
                      </a:cubicBezTo>
                      <a:cubicBezTo>
                        <a:pt x="2715" y="18491"/>
                        <a:pt x="2727" y="18264"/>
                        <a:pt x="2738" y="18050"/>
                      </a:cubicBezTo>
                      <a:cubicBezTo>
                        <a:pt x="2762" y="17824"/>
                        <a:pt x="2786" y="17610"/>
                        <a:pt x="2822" y="17383"/>
                      </a:cubicBezTo>
                      <a:cubicBezTo>
                        <a:pt x="2858" y="17181"/>
                        <a:pt x="2905" y="16955"/>
                        <a:pt x="2965" y="16752"/>
                      </a:cubicBezTo>
                      <a:cubicBezTo>
                        <a:pt x="3024" y="16538"/>
                        <a:pt x="3084" y="16336"/>
                        <a:pt x="3155" y="16121"/>
                      </a:cubicBezTo>
                      <a:cubicBezTo>
                        <a:pt x="3227" y="15919"/>
                        <a:pt x="3310" y="15705"/>
                        <a:pt x="3393" y="15514"/>
                      </a:cubicBezTo>
                      <a:cubicBezTo>
                        <a:pt x="3489" y="15300"/>
                        <a:pt x="3572" y="15109"/>
                        <a:pt x="3667" y="14919"/>
                      </a:cubicBezTo>
                      <a:cubicBezTo>
                        <a:pt x="3798" y="14609"/>
                        <a:pt x="3941" y="14300"/>
                        <a:pt x="4084" y="14002"/>
                      </a:cubicBezTo>
                      <a:cubicBezTo>
                        <a:pt x="4215" y="13681"/>
                        <a:pt x="4334" y="13383"/>
                        <a:pt x="4465" y="13085"/>
                      </a:cubicBezTo>
                      <a:cubicBezTo>
                        <a:pt x="4596" y="12788"/>
                        <a:pt x="4715" y="12490"/>
                        <a:pt x="4858" y="12192"/>
                      </a:cubicBezTo>
                      <a:cubicBezTo>
                        <a:pt x="4989" y="11895"/>
                        <a:pt x="5120" y="11621"/>
                        <a:pt x="5274" y="11323"/>
                      </a:cubicBezTo>
                      <a:cubicBezTo>
                        <a:pt x="5417" y="11037"/>
                        <a:pt x="5584" y="10740"/>
                        <a:pt x="5751" y="10454"/>
                      </a:cubicBezTo>
                      <a:cubicBezTo>
                        <a:pt x="5906" y="10168"/>
                        <a:pt x="6084" y="9894"/>
                        <a:pt x="6263" y="9609"/>
                      </a:cubicBezTo>
                      <a:cubicBezTo>
                        <a:pt x="6632" y="9037"/>
                        <a:pt x="7013" y="8501"/>
                        <a:pt x="7418" y="7966"/>
                      </a:cubicBezTo>
                      <a:cubicBezTo>
                        <a:pt x="7834" y="7430"/>
                        <a:pt x="8263" y="6930"/>
                        <a:pt x="8739" y="6453"/>
                      </a:cubicBezTo>
                      <a:cubicBezTo>
                        <a:pt x="9204" y="5989"/>
                        <a:pt x="9704" y="5584"/>
                        <a:pt x="10216" y="5215"/>
                      </a:cubicBezTo>
                      <a:cubicBezTo>
                        <a:pt x="10728" y="4858"/>
                        <a:pt x="11263" y="4537"/>
                        <a:pt x="11823" y="4239"/>
                      </a:cubicBezTo>
                      <a:cubicBezTo>
                        <a:pt x="12371" y="3941"/>
                        <a:pt x="12918" y="3656"/>
                        <a:pt x="13514" y="3405"/>
                      </a:cubicBezTo>
                      <a:cubicBezTo>
                        <a:pt x="14109" y="3144"/>
                        <a:pt x="14740" y="2929"/>
                        <a:pt x="15371" y="2751"/>
                      </a:cubicBezTo>
                      <a:cubicBezTo>
                        <a:pt x="16014" y="2572"/>
                        <a:pt x="16669" y="2417"/>
                        <a:pt x="17324" y="2286"/>
                      </a:cubicBezTo>
                      <a:cubicBezTo>
                        <a:pt x="17978" y="2167"/>
                        <a:pt x="18633" y="2048"/>
                        <a:pt x="19300" y="1977"/>
                      </a:cubicBezTo>
                      <a:cubicBezTo>
                        <a:pt x="19979" y="1881"/>
                        <a:pt x="20657" y="1822"/>
                        <a:pt x="21324" y="1798"/>
                      </a:cubicBezTo>
                      <a:cubicBezTo>
                        <a:pt x="21887" y="1771"/>
                        <a:pt x="22436" y="1758"/>
                        <a:pt x="22977" y="1758"/>
                      </a:cubicBezTo>
                      <a:cubicBezTo>
                        <a:pt x="23157" y="1758"/>
                        <a:pt x="23336" y="1759"/>
                        <a:pt x="23515" y="1762"/>
                      </a:cubicBezTo>
                      <a:cubicBezTo>
                        <a:pt x="24229" y="1774"/>
                        <a:pt x="24932" y="1834"/>
                        <a:pt x="25610" y="1929"/>
                      </a:cubicBezTo>
                      <a:cubicBezTo>
                        <a:pt x="26301" y="2012"/>
                        <a:pt x="26991" y="2155"/>
                        <a:pt x="27658" y="2334"/>
                      </a:cubicBezTo>
                      <a:cubicBezTo>
                        <a:pt x="28325" y="2513"/>
                        <a:pt x="28992" y="2727"/>
                        <a:pt x="29635" y="2989"/>
                      </a:cubicBezTo>
                      <a:cubicBezTo>
                        <a:pt x="30278" y="3251"/>
                        <a:pt x="30897" y="3548"/>
                        <a:pt x="31492" y="3906"/>
                      </a:cubicBezTo>
                      <a:cubicBezTo>
                        <a:pt x="32087" y="4275"/>
                        <a:pt x="32671" y="4679"/>
                        <a:pt x="33278" y="5108"/>
                      </a:cubicBezTo>
                      <a:cubicBezTo>
                        <a:pt x="33576" y="5334"/>
                        <a:pt x="33897" y="5561"/>
                        <a:pt x="34207" y="5799"/>
                      </a:cubicBezTo>
                      <a:cubicBezTo>
                        <a:pt x="34528" y="6037"/>
                        <a:pt x="34838" y="6287"/>
                        <a:pt x="35171" y="6537"/>
                      </a:cubicBezTo>
                      <a:cubicBezTo>
                        <a:pt x="35504" y="6799"/>
                        <a:pt x="35826" y="7061"/>
                        <a:pt x="36135" y="7346"/>
                      </a:cubicBezTo>
                      <a:cubicBezTo>
                        <a:pt x="36457" y="7608"/>
                        <a:pt x="36755" y="7906"/>
                        <a:pt x="37052" y="8204"/>
                      </a:cubicBezTo>
                      <a:cubicBezTo>
                        <a:pt x="37350" y="8501"/>
                        <a:pt x="37612" y="8811"/>
                        <a:pt x="37886" y="9144"/>
                      </a:cubicBezTo>
                      <a:cubicBezTo>
                        <a:pt x="38148" y="9478"/>
                        <a:pt x="38386" y="9799"/>
                        <a:pt x="38612" y="10156"/>
                      </a:cubicBezTo>
                      <a:cubicBezTo>
                        <a:pt x="38838" y="10513"/>
                        <a:pt x="39029" y="10871"/>
                        <a:pt x="39195" y="11240"/>
                      </a:cubicBezTo>
                      <a:cubicBezTo>
                        <a:pt x="39350" y="11609"/>
                        <a:pt x="39505" y="11990"/>
                        <a:pt x="39648" y="12383"/>
                      </a:cubicBezTo>
                      <a:cubicBezTo>
                        <a:pt x="39791" y="12752"/>
                        <a:pt x="39922" y="13121"/>
                        <a:pt x="40041" y="13502"/>
                      </a:cubicBezTo>
                      <a:cubicBezTo>
                        <a:pt x="40172" y="13895"/>
                        <a:pt x="40291" y="14276"/>
                        <a:pt x="40410" y="14681"/>
                      </a:cubicBezTo>
                      <a:cubicBezTo>
                        <a:pt x="40529" y="15062"/>
                        <a:pt x="40636" y="15466"/>
                        <a:pt x="40755" y="15871"/>
                      </a:cubicBezTo>
                      <a:cubicBezTo>
                        <a:pt x="40862" y="16276"/>
                        <a:pt x="40981" y="16657"/>
                        <a:pt x="41077" y="17050"/>
                      </a:cubicBezTo>
                      <a:cubicBezTo>
                        <a:pt x="41196" y="17419"/>
                        <a:pt x="41303" y="17788"/>
                        <a:pt x="41410" y="18169"/>
                      </a:cubicBezTo>
                      <a:cubicBezTo>
                        <a:pt x="41517" y="18538"/>
                        <a:pt x="41612" y="18895"/>
                        <a:pt x="41696" y="19253"/>
                      </a:cubicBezTo>
                      <a:cubicBezTo>
                        <a:pt x="41779" y="19610"/>
                        <a:pt x="41839" y="19967"/>
                        <a:pt x="41886" y="20324"/>
                      </a:cubicBezTo>
                      <a:cubicBezTo>
                        <a:pt x="41934" y="20681"/>
                        <a:pt x="41958" y="21039"/>
                        <a:pt x="41958" y="21396"/>
                      </a:cubicBezTo>
                      <a:cubicBezTo>
                        <a:pt x="41958" y="21753"/>
                        <a:pt x="41958" y="22086"/>
                        <a:pt x="41946" y="22455"/>
                      </a:cubicBezTo>
                      <a:cubicBezTo>
                        <a:pt x="41934" y="22801"/>
                        <a:pt x="41910" y="23158"/>
                        <a:pt x="41886" y="23515"/>
                      </a:cubicBezTo>
                      <a:cubicBezTo>
                        <a:pt x="41874" y="23848"/>
                        <a:pt x="42231" y="24146"/>
                        <a:pt x="42708" y="24158"/>
                      </a:cubicBezTo>
                      <a:lnTo>
                        <a:pt x="43755" y="24206"/>
                      </a:lnTo>
                      <a:cubicBezTo>
                        <a:pt x="43767" y="24206"/>
                        <a:pt x="43779" y="24206"/>
                        <a:pt x="43790" y="24206"/>
                      </a:cubicBezTo>
                      <a:cubicBezTo>
                        <a:pt x="44311" y="24206"/>
                        <a:pt x="44756" y="23947"/>
                        <a:pt x="44756" y="23551"/>
                      </a:cubicBezTo>
                      <a:cubicBezTo>
                        <a:pt x="44768" y="23194"/>
                        <a:pt x="44779" y="22848"/>
                        <a:pt x="44779" y="22503"/>
                      </a:cubicBezTo>
                      <a:lnTo>
                        <a:pt x="44779" y="21479"/>
                      </a:lnTo>
                      <a:cubicBezTo>
                        <a:pt x="44768" y="21134"/>
                        <a:pt x="44768" y="20800"/>
                        <a:pt x="44744" y="20455"/>
                      </a:cubicBezTo>
                      <a:cubicBezTo>
                        <a:pt x="44720" y="20110"/>
                        <a:pt x="44684" y="19765"/>
                        <a:pt x="44625" y="19431"/>
                      </a:cubicBezTo>
                      <a:cubicBezTo>
                        <a:pt x="44565" y="19086"/>
                        <a:pt x="44482" y="18741"/>
                        <a:pt x="44398" y="18395"/>
                      </a:cubicBezTo>
                      <a:lnTo>
                        <a:pt x="44125" y="17371"/>
                      </a:lnTo>
                      <a:cubicBezTo>
                        <a:pt x="44041" y="17014"/>
                        <a:pt x="43934" y="16669"/>
                        <a:pt x="43851" y="16312"/>
                      </a:cubicBezTo>
                      <a:cubicBezTo>
                        <a:pt x="43744" y="15943"/>
                        <a:pt x="43660" y="15574"/>
                        <a:pt x="43553" y="15181"/>
                      </a:cubicBezTo>
                      <a:cubicBezTo>
                        <a:pt x="43458" y="14800"/>
                        <a:pt x="43351" y="14407"/>
                        <a:pt x="43232" y="14026"/>
                      </a:cubicBezTo>
                      <a:cubicBezTo>
                        <a:pt x="43124" y="13669"/>
                        <a:pt x="43017" y="13311"/>
                        <a:pt x="42874" y="12954"/>
                      </a:cubicBezTo>
                      <a:cubicBezTo>
                        <a:pt x="42743" y="12609"/>
                        <a:pt x="42612" y="12264"/>
                        <a:pt x="42470" y="11930"/>
                      </a:cubicBezTo>
                      <a:cubicBezTo>
                        <a:pt x="42327" y="11597"/>
                        <a:pt x="42184" y="11252"/>
                        <a:pt x="42029" y="10942"/>
                      </a:cubicBezTo>
                      <a:cubicBezTo>
                        <a:pt x="41886" y="10621"/>
                        <a:pt x="41731" y="10323"/>
                        <a:pt x="41553" y="10002"/>
                      </a:cubicBezTo>
                      <a:cubicBezTo>
                        <a:pt x="41196" y="9394"/>
                        <a:pt x="40791" y="8799"/>
                        <a:pt x="40350" y="8216"/>
                      </a:cubicBezTo>
                      <a:cubicBezTo>
                        <a:pt x="39886" y="7656"/>
                        <a:pt x="39398" y="7120"/>
                        <a:pt x="38874" y="6596"/>
                      </a:cubicBezTo>
                      <a:cubicBezTo>
                        <a:pt x="38362" y="6096"/>
                        <a:pt x="37790" y="5620"/>
                        <a:pt x="37207" y="5168"/>
                      </a:cubicBezTo>
                      <a:cubicBezTo>
                        <a:pt x="36624" y="4727"/>
                        <a:pt x="36064" y="4310"/>
                        <a:pt x="35528" y="3917"/>
                      </a:cubicBezTo>
                      <a:cubicBezTo>
                        <a:pt x="34992" y="3536"/>
                        <a:pt x="34504" y="3179"/>
                        <a:pt x="34004" y="2846"/>
                      </a:cubicBezTo>
                      <a:cubicBezTo>
                        <a:pt x="33457" y="2465"/>
                        <a:pt x="32909" y="2120"/>
                        <a:pt x="32361" y="1834"/>
                      </a:cubicBezTo>
                      <a:cubicBezTo>
                        <a:pt x="31814" y="1548"/>
                        <a:pt x="31230" y="1310"/>
                        <a:pt x="30599" y="1108"/>
                      </a:cubicBezTo>
                      <a:cubicBezTo>
                        <a:pt x="30182" y="977"/>
                        <a:pt x="29742" y="858"/>
                        <a:pt x="29277" y="738"/>
                      </a:cubicBezTo>
                      <a:cubicBezTo>
                        <a:pt x="28813" y="619"/>
                        <a:pt x="28337" y="512"/>
                        <a:pt x="27849" y="417"/>
                      </a:cubicBezTo>
                      <a:cubicBezTo>
                        <a:pt x="27361" y="322"/>
                        <a:pt x="26861" y="238"/>
                        <a:pt x="26360" y="179"/>
                      </a:cubicBezTo>
                      <a:cubicBezTo>
                        <a:pt x="25872" y="119"/>
                        <a:pt x="25348" y="84"/>
                        <a:pt x="24836" y="48"/>
                      </a:cubicBezTo>
                      <a:cubicBezTo>
                        <a:pt x="24324" y="24"/>
                        <a:pt x="23801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2870437" y="322553"/>
                  <a:ext cx="1368714" cy="781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3" h="20726" extrusionOk="0">
                      <a:moveTo>
                        <a:pt x="18827" y="0"/>
                      </a:moveTo>
                      <a:cubicBezTo>
                        <a:pt x="18224" y="0"/>
                        <a:pt x="17615" y="25"/>
                        <a:pt x="16979" y="69"/>
                      </a:cubicBezTo>
                      <a:cubicBezTo>
                        <a:pt x="16443" y="116"/>
                        <a:pt x="15931" y="164"/>
                        <a:pt x="15407" y="235"/>
                      </a:cubicBezTo>
                      <a:cubicBezTo>
                        <a:pt x="14884" y="307"/>
                        <a:pt x="14384" y="390"/>
                        <a:pt x="13872" y="485"/>
                      </a:cubicBezTo>
                      <a:cubicBezTo>
                        <a:pt x="13383" y="593"/>
                        <a:pt x="12895" y="712"/>
                        <a:pt x="12419" y="831"/>
                      </a:cubicBezTo>
                      <a:cubicBezTo>
                        <a:pt x="11943" y="950"/>
                        <a:pt x="11478" y="1116"/>
                        <a:pt x="11026" y="1283"/>
                      </a:cubicBezTo>
                      <a:cubicBezTo>
                        <a:pt x="10585" y="1462"/>
                        <a:pt x="10169" y="1640"/>
                        <a:pt x="9740" y="1843"/>
                      </a:cubicBezTo>
                      <a:cubicBezTo>
                        <a:pt x="9300" y="2057"/>
                        <a:pt x="8883" y="2259"/>
                        <a:pt x="8466" y="2498"/>
                      </a:cubicBezTo>
                      <a:cubicBezTo>
                        <a:pt x="7978" y="2783"/>
                        <a:pt x="7490" y="3081"/>
                        <a:pt x="7025" y="3426"/>
                      </a:cubicBezTo>
                      <a:cubicBezTo>
                        <a:pt x="6561" y="3760"/>
                        <a:pt x="6144" y="4153"/>
                        <a:pt x="5728" y="4569"/>
                      </a:cubicBezTo>
                      <a:cubicBezTo>
                        <a:pt x="5335" y="4998"/>
                        <a:pt x="4942" y="5450"/>
                        <a:pt x="4573" y="5903"/>
                      </a:cubicBezTo>
                      <a:cubicBezTo>
                        <a:pt x="4156" y="6438"/>
                        <a:pt x="3787" y="7010"/>
                        <a:pt x="3430" y="7570"/>
                      </a:cubicBezTo>
                      <a:cubicBezTo>
                        <a:pt x="3263" y="7855"/>
                        <a:pt x="3084" y="8141"/>
                        <a:pt x="2918" y="8439"/>
                      </a:cubicBezTo>
                      <a:cubicBezTo>
                        <a:pt x="2751" y="8736"/>
                        <a:pt x="2573" y="9034"/>
                        <a:pt x="2418" y="9332"/>
                      </a:cubicBezTo>
                      <a:cubicBezTo>
                        <a:pt x="2251" y="9629"/>
                        <a:pt x="2072" y="9939"/>
                        <a:pt x="1906" y="10237"/>
                      </a:cubicBezTo>
                      <a:cubicBezTo>
                        <a:pt x="1727" y="10534"/>
                        <a:pt x="1560" y="10844"/>
                        <a:pt x="1406" y="11141"/>
                      </a:cubicBezTo>
                      <a:cubicBezTo>
                        <a:pt x="1299" y="11344"/>
                        <a:pt x="1203" y="11522"/>
                        <a:pt x="1108" y="11713"/>
                      </a:cubicBezTo>
                      <a:cubicBezTo>
                        <a:pt x="1013" y="11903"/>
                        <a:pt x="906" y="12082"/>
                        <a:pt x="822" y="12273"/>
                      </a:cubicBezTo>
                      <a:cubicBezTo>
                        <a:pt x="727" y="12475"/>
                        <a:pt x="656" y="12665"/>
                        <a:pt x="584" y="12856"/>
                      </a:cubicBezTo>
                      <a:cubicBezTo>
                        <a:pt x="513" y="13046"/>
                        <a:pt x="453" y="13261"/>
                        <a:pt x="406" y="13451"/>
                      </a:cubicBezTo>
                      <a:cubicBezTo>
                        <a:pt x="346" y="13642"/>
                        <a:pt x="298" y="13844"/>
                        <a:pt x="275" y="14047"/>
                      </a:cubicBezTo>
                      <a:cubicBezTo>
                        <a:pt x="239" y="14261"/>
                        <a:pt x="215" y="14451"/>
                        <a:pt x="191" y="14654"/>
                      </a:cubicBezTo>
                      <a:cubicBezTo>
                        <a:pt x="179" y="14856"/>
                        <a:pt x="167" y="15059"/>
                        <a:pt x="167" y="15273"/>
                      </a:cubicBezTo>
                      <a:cubicBezTo>
                        <a:pt x="167" y="15475"/>
                        <a:pt x="156" y="15690"/>
                        <a:pt x="156" y="15892"/>
                      </a:cubicBezTo>
                      <a:cubicBezTo>
                        <a:pt x="156" y="16106"/>
                        <a:pt x="132" y="16309"/>
                        <a:pt x="132" y="16523"/>
                      </a:cubicBezTo>
                      <a:cubicBezTo>
                        <a:pt x="120" y="16725"/>
                        <a:pt x="120" y="16940"/>
                        <a:pt x="108" y="17142"/>
                      </a:cubicBezTo>
                      <a:cubicBezTo>
                        <a:pt x="96" y="17357"/>
                        <a:pt x="72" y="17547"/>
                        <a:pt x="60" y="17749"/>
                      </a:cubicBezTo>
                      <a:cubicBezTo>
                        <a:pt x="48" y="17952"/>
                        <a:pt x="36" y="18154"/>
                        <a:pt x="13" y="18345"/>
                      </a:cubicBezTo>
                      <a:cubicBezTo>
                        <a:pt x="13" y="18547"/>
                        <a:pt x="1" y="18750"/>
                        <a:pt x="1" y="18940"/>
                      </a:cubicBezTo>
                      <a:cubicBezTo>
                        <a:pt x="1" y="19154"/>
                        <a:pt x="1" y="19345"/>
                        <a:pt x="13" y="19535"/>
                      </a:cubicBezTo>
                      <a:lnTo>
                        <a:pt x="60" y="20119"/>
                      </a:lnTo>
                      <a:cubicBezTo>
                        <a:pt x="108" y="20452"/>
                        <a:pt x="489" y="20726"/>
                        <a:pt x="953" y="20726"/>
                      </a:cubicBezTo>
                      <a:lnTo>
                        <a:pt x="1965" y="20726"/>
                      </a:lnTo>
                      <a:cubicBezTo>
                        <a:pt x="2489" y="20726"/>
                        <a:pt x="2858" y="20452"/>
                        <a:pt x="2811" y="20107"/>
                      </a:cubicBezTo>
                      <a:cubicBezTo>
                        <a:pt x="2787" y="19893"/>
                        <a:pt x="2751" y="19678"/>
                        <a:pt x="2751" y="19464"/>
                      </a:cubicBezTo>
                      <a:cubicBezTo>
                        <a:pt x="2739" y="19262"/>
                        <a:pt x="2739" y="19035"/>
                        <a:pt x="2751" y="18821"/>
                      </a:cubicBezTo>
                      <a:cubicBezTo>
                        <a:pt x="2775" y="18607"/>
                        <a:pt x="2787" y="18392"/>
                        <a:pt x="2799" y="18190"/>
                      </a:cubicBezTo>
                      <a:cubicBezTo>
                        <a:pt x="2811" y="17964"/>
                        <a:pt x="2834" y="17749"/>
                        <a:pt x="2858" y="17547"/>
                      </a:cubicBezTo>
                      <a:cubicBezTo>
                        <a:pt x="2894" y="17333"/>
                        <a:pt x="2918" y="17118"/>
                        <a:pt x="2930" y="16904"/>
                      </a:cubicBezTo>
                      <a:cubicBezTo>
                        <a:pt x="2942" y="16702"/>
                        <a:pt x="2965" y="16475"/>
                        <a:pt x="2977" y="16261"/>
                      </a:cubicBezTo>
                      <a:cubicBezTo>
                        <a:pt x="2989" y="16059"/>
                        <a:pt x="2989" y="15833"/>
                        <a:pt x="3013" y="15630"/>
                      </a:cubicBezTo>
                      <a:cubicBezTo>
                        <a:pt x="3013" y="15404"/>
                        <a:pt x="3025" y="15190"/>
                        <a:pt x="3037" y="14987"/>
                      </a:cubicBezTo>
                      <a:cubicBezTo>
                        <a:pt x="3049" y="14773"/>
                        <a:pt x="3084" y="14570"/>
                        <a:pt x="3108" y="14356"/>
                      </a:cubicBezTo>
                      <a:cubicBezTo>
                        <a:pt x="3144" y="14166"/>
                        <a:pt x="3192" y="13963"/>
                        <a:pt x="3227" y="13749"/>
                      </a:cubicBezTo>
                      <a:cubicBezTo>
                        <a:pt x="3287" y="13547"/>
                        <a:pt x="3346" y="13344"/>
                        <a:pt x="3406" y="13142"/>
                      </a:cubicBezTo>
                      <a:cubicBezTo>
                        <a:pt x="3465" y="12951"/>
                        <a:pt x="3549" y="12737"/>
                        <a:pt x="3632" y="12546"/>
                      </a:cubicBezTo>
                      <a:cubicBezTo>
                        <a:pt x="3727" y="12332"/>
                        <a:pt x="3823" y="12142"/>
                        <a:pt x="3930" y="11951"/>
                      </a:cubicBezTo>
                      <a:cubicBezTo>
                        <a:pt x="4037" y="11761"/>
                        <a:pt x="4156" y="11558"/>
                        <a:pt x="4275" y="11368"/>
                      </a:cubicBezTo>
                      <a:cubicBezTo>
                        <a:pt x="4501" y="10999"/>
                        <a:pt x="4739" y="10629"/>
                        <a:pt x="4978" y="10272"/>
                      </a:cubicBezTo>
                      <a:cubicBezTo>
                        <a:pt x="5216" y="9891"/>
                        <a:pt x="5466" y="9534"/>
                        <a:pt x="5704" y="9201"/>
                      </a:cubicBezTo>
                      <a:cubicBezTo>
                        <a:pt x="5942" y="8855"/>
                        <a:pt x="6180" y="8510"/>
                        <a:pt x="6418" y="8189"/>
                      </a:cubicBezTo>
                      <a:cubicBezTo>
                        <a:pt x="6656" y="7855"/>
                        <a:pt x="6894" y="7546"/>
                        <a:pt x="7133" y="7236"/>
                      </a:cubicBezTo>
                      <a:cubicBezTo>
                        <a:pt x="7371" y="6915"/>
                        <a:pt x="7621" y="6641"/>
                        <a:pt x="7871" y="6355"/>
                      </a:cubicBezTo>
                      <a:cubicBezTo>
                        <a:pt x="8347" y="5831"/>
                        <a:pt x="8847" y="5367"/>
                        <a:pt x="9347" y="4938"/>
                      </a:cubicBezTo>
                      <a:cubicBezTo>
                        <a:pt x="9871" y="4522"/>
                        <a:pt x="10359" y="4141"/>
                        <a:pt x="10871" y="3807"/>
                      </a:cubicBezTo>
                      <a:cubicBezTo>
                        <a:pt x="11371" y="3486"/>
                        <a:pt x="11859" y="3188"/>
                        <a:pt x="12371" y="2926"/>
                      </a:cubicBezTo>
                      <a:cubicBezTo>
                        <a:pt x="13098" y="2557"/>
                        <a:pt x="13872" y="2248"/>
                        <a:pt x="14681" y="2009"/>
                      </a:cubicBezTo>
                      <a:cubicBezTo>
                        <a:pt x="15467" y="1771"/>
                        <a:pt x="16300" y="1605"/>
                        <a:pt x="17158" y="1545"/>
                      </a:cubicBezTo>
                      <a:cubicBezTo>
                        <a:pt x="17450" y="1523"/>
                        <a:pt x="17742" y="1511"/>
                        <a:pt x="18033" y="1511"/>
                      </a:cubicBezTo>
                      <a:cubicBezTo>
                        <a:pt x="18359" y="1511"/>
                        <a:pt x="18683" y="1526"/>
                        <a:pt x="19003" y="1557"/>
                      </a:cubicBezTo>
                      <a:cubicBezTo>
                        <a:pt x="19634" y="1616"/>
                        <a:pt x="20241" y="1736"/>
                        <a:pt x="20872" y="1914"/>
                      </a:cubicBezTo>
                      <a:cubicBezTo>
                        <a:pt x="21503" y="2117"/>
                        <a:pt x="22134" y="2355"/>
                        <a:pt x="22777" y="2652"/>
                      </a:cubicBezTo>
                      <a:cubicBezTo>
                        <a:pt x="23397" y="2950"/>
                        <a:pt x="24051" y="3283"/>
                        <a:pt x="24682" y="3664"/>
                      </a:cubicBezTo>
                      <a:cubicBezTo>
                        <a:pt x="25302" y="4033"/>
                        <a:pt x="25933" y="4450"/>
                        <a:pt x="26540" y="4915"/>
                      </a:cubicBezTo>
                      <a:cubicBezTo>
                        <a:pt x="26837" y="5153"/>
                        <a:pt x="27147" y="5391"/>
                        <a:pt x="27457" y="5641"/>
                      </a:cubicBezTo>
                      <a:cubicBezTo>
                        <a:pt x="27778" y="5891"/>
                        <a:pt x="28088" y="6165"/>
                        <a:pt x="28385" y="6438"/>
                      </a:cubicBezTo>
                      <a:cubicBezTo>
                        <a:pt x="28909" y="6915"/>
                        <a:pt x="29409" y="7439"/>
                        <a:pt x="29862" y="8010"/>
                      </a:cubicBezTo>
                      <a:cubicBezTo>
                        <a:pt x="30064" y="8308"/>
                        <a:pt x="30278" y="8605"/>
                        <a:pt x="30469" y="8903"/>
                      </a:cubicBezTo>
                      <a:cubicBezTo>
                        <a:pt x="30659" y="9201"/>
                        <a:pt x="30826" y="9510"/>
                        <a:pt x="30993" y="9820"/>
                      </a:cubicBezTo>
                      <a:cubicBezTo>
                        <a:pt x="31148" y="10153"/>
                        <a:pt x="31302" y="10475"/>
                        <a:pt x="31433" y="10820"/>
                      </a:cubicBezTo>
                      <a:cubicBezTo>
                        <a:pt x="31564" y="11165"/>
                        <a:pt x="31707" y="11522"/>
                        <a:pt x="31826" y="11880"/>
                      </a:cubicBezTo>
                      <a:cubicBezTo>
                        <a:pt x="31945" y="12237"/>
                        <a:pt x="32064" y="12606"/>
                        <a:pt x="32183" y="12963"/>
                      </a:cubicBezTo>
                      <a:cubicBezTo>
                        <a:pt x="32302" y="13320"/>
                        <a:pt x="32398" y="13677"/>
                        <a:pt x="32517" y="14035"/>
                      </a:cubicBezTo>
                      <a:cubicBezTo>
                        <a:pt x="32624" y="14380"/>
                        <a:pt x="32743" y="14713"/>
                        <a:pt x="32850" y="15059"/>
                      </a:cubicBezTo>
                      <a:cubicBezTo>
                        <a:pt x="32957" y="15404"/>
                        <a:pt x="33053" y="15725"/>
                        <a:pt x="33148" y="16059"/>
                      </a:cubicBezTo>
                      <a:cubicBezTo>
                        <a:pt x="33231" y="16380"/>
                        <a:pt x="33314" y="16714"/>
                        <a:pt x="33350" y="17035"/>
                      </a:cubicBezTo>
                      <a:cubicBezTo>
                        <a:pt x="33398" y="17368"/>
                        <a:pt x="33434" y="17690"/>
                        <a:pt x="33434" y="18035"/>
                      </a:cubicBezTo>
                      <a:cubicBezTo>
                        <a:pt x="33445" y="18380"/>
                        <a:pt x="33410" y="18702"/>
                        <a:pt x="33386" y="19047"/>
                      </a:cubicBezTo>
                      <a:cubicBezTo>
                        <a:pt x="33350" y="19392"/>
                        <a:pt x="33291" y="19738"/>
                        <a:pt x="33231" y="20071"/>
                      </a:cubicBezTo>
                      <a:cubicBezTo>
                        <a:pt x="33172" y="20416"/>
                        <a:pt x="33588" y="20702"/>
                        <a:pt x="34172" y="20702"/>
                      </a:cubicBezTo>
                      <a:lnTo>
                        <a:pt x="35303" y="20714"/>
                      </a:lnTo>
                      <a:cubicBezTo>
                        <a:pt x="35314" y="20714"/>
                        <a:pt x="35325" y="20714"/>
                        <a:pt x="35336" y="20714"/>
                      </a:cubicBezTo>
                      <a:cubicBezTo>
                        <a:pt x="35833" y="20714"/>
                        <a:pt x="36243" y="20457"/>
                        <a:pt x="36208" y="20131"/>
                      </a:cubicBezTo>
                      <a:cubicBezTo>
                        <a:pt x="36243" y="19833"/>
                        <a:pt x="36267" y="19523"/>
                        <a:pt x="36291" y="19226"/>
                      </a:cubicBezTo>
                      <a:cubicBezTo>
                        <a:pt x="36303" y="18928"/>
                        <a:pt x="36303" y="18630"/>
                        <a:pt x="36303" y="18333"/>
                      </a:cubicBezTo>
                      <a:cubicBezTo>
                        <a:pt x="36303" y="18023"/>
                        <a:pt x="36291" y="17726"/>
                        <a:pt x="36255" y="17428"/>
                      </a:cubicBezTo>
                      <a:cubicBezTo>
                        <a:pt x="36231" y="17118"/>
                        <a:pt x="36184" y="16821"/>
                        <a:pt x="36124" y="16499"/>
                      </a:cubicBezTo>
                      <a:cubicBezTo>
                        <a:pt x="36065" y="16202"/>
                        <a:pt x="36005" y="15892"/>
                        <a:pt x="35910" y="15582"/>
                      </a:cubicBezTo>
                      <a:cubicBezTo>
                        <a:pt x="35827" y="15273"/>
                        <a:pt x="35731" y="14951"/>
                        <a:pt x="35636" y="14630"/>
                      </a:cubicBezTo>
                      <a:cubicBezTo>
                        <a:pt x="35529" y="14297"/>
                        <a:pt x="35422" y="13975"/>
                        <a:pt x="35303" y="13630"/>
                      </a:cubicBezTo>
                      <a:cubicBezTo>
                        <a:pt x="35196" y="13308"/>
                        <a:pt x="35077" y="12951"/>
                        <a:pt x="34958" y="12606"/>
                      </a:cubicBezTo>
                      <a:cubicBezTo>
                        <a:pt x="34827" y="12249"/>
                        <a:pt x="34707" y="11903"/>
                        <a:pt x="34588" y="11546"/>
                      </a:cubicBezTo>
                      <a:cubicBezTo>
                        <a:pt x="34469" y="11189"/>
                        <a:pt x="34350" y="10844"/>
                        <a:pt x="34231" y="10510"/>
                      </a:cubicBezTo>
                      <a:cubicBezTo>
                        <a:pt x="34112" y="10165"/>
                        <a:pt x="33993" y="9832"/>
                        <a:pt x="33874" y="9510"/>
                      </a:cubicBezTo>
                      <a:cubicBezTo>
                        <a:pt x="33755" y="9201"/>
                        <a:pt x="33624" y="8879"/>
                        <a:pt x="33493" y="8570"/>
                      </a:cubicBezTo>
                      <a:cubicBezTo>
                        <a:pt x="33350" y="8272"/>
                        <a:pt x="33207" y="7974"/>
                        <a:pt x="33041" y="7689"/>
                      </a:cubicBezTo>
                      <a:cubicBezTo>
                        <a:pt x="32874" y="7415"/>
                        <a:pt x="32695" y="7129"/>
                        <a:pt x="32493" y="6855"/>
                      </a:cubicBezTo>
                      <a:cubicBezTo>
                        <a:pt x="32267" y="6546"/>
                        <a:pt x="32017" y="6260"/>
                        <a:pt x="31743" y="5986"/>
                      </a:cubicBezTo>
                      <a:cubicBezTo>
                        <a:pt x="31481" y="5700"/>
                        <a:pt x="31195" y="5426"/>
                        <a:pt x="30897" y="5176"/>
                      </a:cubicBezTo>
                      <a:cubicBezTo>
                        <a:pt x="30302" y="4653"/>
                        <a:pt x="29695" y="4164"/>
                        <a:pt x="29088" y="3724"/>
                      </a:cubicBezTo>
                      <a:cubicBezTo>
                        <a:pt x="28469" y="3271"/>
                        <a:pt x="27861" y="2855"/>
                        <a:pt x="27242" y="2486"/>
                      </a:cubicBezTo>
                      <a:cubicBezTo>
                        <a:pt x="26611" y="2117"/>
                        <a:pt x="25968" y="1759"/>
                        <a:pt x="25302" y="1438"/>
                      </a:cubicBezTo>
                      <a:cubicBezTo>
                        <a:pt x="24647" y="1128"/>
                        <a:pt x="23980" y="866"/>
                        <a:pt x="23313" y="652"/>
                      </a:cubicBezTo>
                      <a:cubicBezTo>
                        <a:pt x="22801" y="485"/>
                        <a:pt x="22301" y="366"/>
                        <a:pt x="21789" y="271"/>
                      </a:cubicBezTo>
                      <a:cubicBezTo>
                        <a:pt x="21027" y="128"/>
                        <a:pt x="20253" y="45"/>
                        <a:pt x="19456" y="9"/>
                      </a:cubicBezTo>
                      <a:cubicBezTo>
                        <a:pt x="19246" y="3"/>
                        <a:pt x="19037" y="0"/>
                        <a:pt x="188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3043724" y="447504"/>
                  <a:ext cx="1009145" cy="65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6" h="17389" extrusionOk="0">
                      <a:moveTo>
                        <a:pt x="13282" y="0"/>
                      </a:moveTo>
                      <a:cubicBezTo>
                        <a:pt x="13189" y="0"/>
                        <a:pt x="13096" y="2"/>
                        <a:pt x="13002" y="5"/>
                      </a:cubicBezTo>
                      <a:cubicBezTo>
                        <a:pt x="12014" y="29"/>
                        <a:pt x="11109" y="196"/>
                        <a:pt x="10264" y="481"/>
                      </a:cubicBezTo>
                      <a:cubicBezTo>
                        <a:pt x="9847" y="624"/>
                        <a:pt x="9430" y="791"/>
                        <a:pt x="9014" y="981"/>
                      </a:cubicBezTo>
                      <a:cubicBezTo>
                        <a:pt x="8597" y="1172"/>
                        <a:pt x="8180" y="1398"/>
                        <a:pt x="7740" y="1648"/>
                      </a:cubicBezTo>
                      <a:cubicBezTo>
                        <a:pt x="7323" y="1910"/>
                        <a:pt x="6882" y="2184"/>
                        <a:pt x="6466" y="2505"/>
                      </a:cubicBezTo>
                      <a:cubicBezTo>
                        <a:pt x="6049" y="2815"/>
                        <a:pt x="5644" y="3172"/>
                        <a:pt x="5239" y="3541"/>
                      </a:cubicBezTo>
                      <a:cubicBezTo>
                        <a:pt x="4763" y="3994"/>
                        <a:pt x="4323" y="4494"/>
                        <a:pt x="3870" y="5018"/>
                      </a:cubicBezTo>
                      <a:cubicBezTo>
                        <a:pt x="3668" y="5280"/>
                        <a:pt x="3441" y="5553"/>
                        <a:pt x="3239" y="5839"/>
                      </a:cubicBezTo>
                      <a:lnTo>
                        <a:pt x="2608" y="6684"/>
                      </a:lnTo>
                      <a:cubicBezTo>
                        <a:pt x="2406" y="6982"/>
                        <a:pt x="2191" y="7268"/>
                        <a:pt x="2001" y="7566"/>
                      </a:cubicBezTo>
                      <a:cubicBezTo>
                        <a:pt x="1787" y="7863"/>
                        <a:pt x="1596" y="8161"/>
                        <a:pt x="1417" y="8458"/>
                      </a:cubicBezTo>
                      <a:cubicBezTo>
                        <a:pt x="1298" y="8649"/>
                        <a:pt x="1179" y="8828"/>
                        <a:pt x="1072" y="9018"/>
                      </a:cubicBezTo>
                      <a:cubicBezTo>
                        <a:pt x="977" y="9209"/>
                        <a:pt x="870" y="9387"/>
                        <a:pt x="774" y="9590"/>
                      </a:cubicBezTo>
                      <a:cubicBezTo>
                        <a:pt x="691" y="9768"/>
                        <a:pt x="596" y="9959"/>
                        <a:pt x="536" y="10149"/>
                      </a:cubicBezTo>
                      <a:cubicBezTo>
                        <a:pt x="477" y="10352"/>
                        <a:pt x="417" y="10542"/>
                        <a:pt x="382" y="10733"/>
                      </a:cubicBezTo>
                      <a:cubicBezTo>
                        <a:pt x="334" y="10923"/>
                        <a:pt x="298" y="11137"/>
                        <a:pt x="274" y="11316"/>
                      </a:cubicBezTo>
                      <a:cubicBezTo>
                        <a:pt x="239" y="11495"/>
                        <a:pt x="215" y="11685"/>
                        <a:pt x="203" y="11876"/>
                      </a:cubicBezTo>
                      <a:cubicBezTo>
                        <a:pt x="179" y="12078"/>
                        <a:pt x="167" y="12257"/>
                        <a:pt x="167" y="12447"/>
                      </a:cubicBezTo>
                      <a:cubicBezTo>
                        <a:pt x="167" y="12638"/>
                        <a:pt x="155" y="12828"/>
                        <a:pt x="155" y="13007"/>
                      </a:cubicBezTo>
                      <a:cubicBezTo>
                        <a:pt x="155" y="13185"/>
                        <a:pt x="155" y="13388"/>
                        <a:pt x="132" y="13566"/>
                      </a:cubicBezTo>
                      <a:cubicBezTo>
                        <a:pt x="132" y="13757"/>
                        <a:pt x="120" y="13935"/>
                        <a:pt x="108" y="14114"/>
                      </a:cubicBezTo>
                      <a:lnTo>
                        <a:pt x="60" y="14650"/>
                      </a:lnTo>
                      <a:cubicBezTo>
                        <a:pt x="36" y="14828"/>
                        <a:pt x="36" y="15007"/>
                        <a:pt x="24" y="15186"/>
                      </a:cubicBezTo>
                      <a:cubicBezTo>
                        <a:pt x="1" y="15364"/>
                        <a:pt x="1" y="15531"/>
                        <a:pt x="1" y="15709"/>
                      </a:cubicBezTo>
                      <a:cubicBezTo>
                        <a:pt x="1" y="16043"/>
                        <a:pt x="36" y="16388"/>
                        <a:pt x="96" y="16733"/>
                      </a:cubicBezTo>
                      <a:cubicBezTo>
                        <a:pt x="167" y="17090"/>
                        <a:pt x="763" y="17376"/>
                        <a:pt x="1417" y="17376"/>
                      </a:cubicBezTo>
                      <a:lnTo>
                        <a:pt x="2834" y="17376"/>
                      </a:lnTo>
                      <a:cubicBezTo>
                        <a:pt x="3489" y="17376"/>
                        <a:pt x="3977" y="17090"/>
                        <a:pt x="3930" y="16745"/>
                      </a:cubicBezTo>
                      <a:cubicBezTo>
                        <a:pt x="3906" y="16543"/>
                        <a:pt x="3870" y="16317"/>
                        <a:pt x="3846" y="16102"/>
                      </a:cubicBezTo>
                      <a:cubicBezTo>
                        <a:pt x="3811" y="15900"/>
                        <a:pt x="3799" y="15674"/>
                        <a:pt x="3763" y="15471"/>
                      </a:cubicBezTo>
                      <a:cubicBezTo>
                        <a:pt x="3751" y="15257"/>
                        <a:pt x="3727" y="15031"/>
                        <a:pt x="3703" y="14828"/>
                      </a:cubicBezTo>
                      <a:cubicBezTo>
                        <a:pt x="3692" y="14614"/>
                        <a:pt x="3680" y="14400"/>
                        <a:pt x="3668" y="14185"/>
                      </a:cubicBezTo>
                      <a:cubicBezTo>
                        <a:pt x="3656" y="13971"/>
                        <a:pt x="3632" y="13757"/>
                        <a:pt x="3632" y="13542"/>
                      </a:cubicBezTo>
                      <a:lnTo>
                        <a:pt x="3632" y="12900"/>
                      </a:lnTo>
                      <a:cubicBezTo>
                        <a:pt x="3632" y="12697"/>
                        <a:pt x="3656" y="12483"/>
                        <a:pt x="3668" y="12268"/>
                      </a:cubicBezTo>
                      <a:cubicBezTo>
                        <a:pt x="3680" y="12042"/>
                        <a:pt x="3703" y="11828"/>
                        <a:pt x="3739" y="11614"/>
                      </a:cubicBezTo>
                      <a:cubicBezTo>
                        <a:pt x="3787" y="11399"/>
                        <a:pt x="3834" y="11173"/>
                        <a:pt x="3894" y="10971"/>
                      </a:cubicBezTo>
                      <a:cubicBezTo>
                        <a:pt x="3953" y="10744"/>
                        <a:pt x="4025" y="10542"/>
                        <a:pt x="4096" y="10328"/>
                      </a:cubicBezTo>
                      <a:cubicBezTo>
                        <a:pt x="4334" y="9744"/>
                        <a:pt x="4620" y="9185"/>
                        <a:pt x="4977" y="8613"/>
                      </a:cubicBezTo>
                      <a:cubicBezTo>
                        <a:pt x="5335" y="8054"/>
                        <a:pt x="5739" y="7506"/>
                        <a:pt x="6144" y="6982"/>
                      </a:cubicBezTo>
                      <a:cubicBezTo>
                        <a:pt x="6573" y="6458"/>
                        <a:pt x="7013" y="5958"/>
                        <a:pt x="7442" y="5494"/>
                      </a:cubicBezTo>
                      <a:cubicBezTo>
                        <a:pt x="7871" y="5029"/>
                        <a:pt x="8323" y="4613"/>
                        <a:pt x="8764" y="4244"/>
                      </a:cubicBezTo>
                      <a:cubicBezTo>
                        <a:pt x="9216" y="3875"/>
                        <a:pt x="9645" y="3541"/>
                        <a:pt x="10061" y="3279"/>
                      </a:cubicBezTo>
                      <a:cubicBezTo>
                        <a:pt x="10478" y="3005"/>
                        <a:pt x="10883" y="2767"/>
                        <a:pt x="11276" y="2589"/>
                      </a:cubicBezTo>
                      <a:cubicBezTo>
                        <a:pt x="11975" y="2250"/>
                        <a:pt x="12663" y="2051"/>
                        <a:pt x="13331" y="2051"/>
                      </a:cubicBezTo>
                      <a:cubicBezTo>
                        <a:pt x="13368" y="2051"/>
                        <a:pt x="13405" y="2052"/>
                        <a:pt x="13443" y="2053"/>
                      </a:cubicBezTo>
                      <a:cubicBezTo>
                        <a:pt x="14050" y="2065"/>
                        <a:pt x="14705" y="2267"/>
                        <a:pt x="15383" y="2577"/>
                      </a:cubicBezTo>
                      <a:cubicBezTo>
                        <a:pt x="15705" y="2743"/>
                        <a:pt x="16062" y="2934"/>
                        <a:pt x="16419" y="3160"/>
                      </a:cubicBezTo>
                      <a:cubicBezTo>
                        <a:pt x="16776" y="3375"/>
                        <a:pt x="17146" y="3636"/>
                        <a:pt x="17527" y="3934"/>
                      </a:cubicBezTo>
                      <a:cubicBezTo>
                        <a:pt x="18015" y="4315"/>
                        <a:pt x="18515" y="4768"/>
                        <a:pt x="18991" y="5256"/>
                      </a:cubicBezTo>
                      <a:cubicBezTo>
                        <a:pt x="19491" y="5744"/>
                        <a:pt x="19932" y="6268"/>
                        <a:pt x="20360" y="6815"/>
                      </a:cubicBezTo>
                      <a:cubicBezTo>
                        <a:pt x="20575" y="7101"/>
                        <a:pt x="20777" y="7387"/>
                        <a:pt x="20979" y="7685"/>
                      </a:cubicBezTo>
                      <a:cubicBezTo>
                        <a:pt x="21170" y="7982"/>
                        <a:pt x="21337" y="8292"/>
                        <a:pt x="21491" y="8613"/>
                      </a:cubicBezTo>
                      <a:cubicBezTo>
                        <a:pt x="21646" y="8947"/>
                        <a:pt x="21789" y="9268"/>
                        <a:pt x="21908" y="9613"/>
                      </a:cubicBezTo>
                      <a:cubicBezTo>
                        <a:pt x="22051" y="9959"/>
                        <a:pt x="22170" y="10304"/>
                        <a:pt x="22265" y="10637"/>
                      </a:cubicBezTo>
                      <a:cubicBezTo>
                        <a:pt x="22372" y="10983"/>
                        <a:pt x="22480" y="11316"/>
                        <a:pt x="22563" y="11661"/>
                      </a:cubicBezTo>
                      <a:cubicBezTo>
                        <a:pt x="22658" y="11995"/>
                        <a:pt x="22742" y="12328"/>
                        <a:pt x="22801" y="12673"/>
                      </a:cubicBezTo>
                      <a:cubicBezTo>
                        <a:pt x="22884" y="13007"/>
                        <a:pt x="22920" y="13340"/>
                        <a:pt x="22956" y="13685"/>
                      </a:cubicBezTo>
                      <a:cubicBezTo>
                        <a:pt x="22980" y="14019"/>
                        <a:pt x="23003" y="14364"/>
                        <a:pt x="23003" y="14709"/>
                      </a:cubicBezTo>
                      <a:cubicBezTo>
                        <a:pt x="23003" y="15055"/>
                        <a:pt x="22980" y="15388"/>
                        <a:pt x="22944" y="15733"/>
                      </a:cubicBezTo>
                      <a:cubicBezTo>
                        <a:pt x="22896" y="16078"/>
                        <a:pt x="22837" y="16424"/>
                        <a:pt x="22765" y="16757"/>
                      </a:cubicBezTo>
                      <a:cubicBezTo>
                        <a:pt x="22682" y="17102"/>
                        <a:pt x="23158" y="17388"/>
                        <a:pt x="23837" y="17388"/>
                      </a:cubicBezTo>
                      <a:lnTo>
                        <a:pt x="25242" y="17388"/>
                      </a:lnTo>
                      <a:cubicBezTo>
                        <a:pt x="25920" y="17388"/>
                        <a:pt x="26528" y="17102"/>
                        <a:pt x="26528" y="16698"/>
                      </a:cubicBezTo>
                      <a:cubicBezTo>
                        <a:pt x="26647" y="16138"/>
                        <a:pt x="26718" y="15555"/>
                        <a:pt x="26754" y="14959"/>
                      </a:cubicBezTo>
                      <a:cubicBezTo>
                        <a:pt x="26766" y="14662"/>
                        <a:pt x="26754" y="14364"/>
                        <a:pt x="26718" y="14066"/>
                      </a:cubicBezTo>
                      <a:cubicBezTo>
                        <a:pt x="26694" y="13769"/>
                        <a:pt x="26635" y="13459"/>
                        <a:pt x="26575" y="13161"/>
                      </a:cubicBezTo>
                      <a:cubicBezTo>
                        <a:pt x="26492" y="12840"/>
                        <a:pt x="26421" y="12542"/>
                        <a:pt x="26337" y="12233"/>
                      </a:cubicBezTo>
                      <a:cubicBezTo>
                        <a:pt x="26242" y="11923"/>
                        <a:pt x="26159" y="11614"/>
                        <a:pt x="26051" y="11280"/>
                      </a:cubicBezTo>
                      <a:cubicBezTo>
                        <a:pt x="25944" y="10971"/>
                        <a:pt x="25837" y="10625"/>
                        <a:pt x="25742" y="10280"/>
                      </a:cubicBezTo>
                      <a:cubicBezTo>
                        <a:pt x="25635" y="9947"/>
                        <a:pt x="25516" y="9590"/>
                        <a:pt x="25397" y="9244"/>
                      </a:cubicBezTo>
                      <a:cubicBezTo>
                        <a:pt x="25278" y="8899"/>
                        <a:pt x="25147" y="8554"/>
                        <a:pt x="25004" y="8220"/>
                      </a:cubicBezTo>
                      <a:cubicBezTo>
                        <a:pt x="24873" y="7875"/>
                        <a:pt x="24730" y="7530"/>
                        <a:pt x="24563" y="7220"/>
                      </a:cubicBezTo>
                      <a:cubicBezTo>
                        <a:pt x="24396" y="6887"/>
                        <a:pt x="24218" y="6577"/>
                        <a:pt x="24027" y="6280"/>
                      </a:cubicBezTo>
                      <a:cubicBezTo>
                        <a:pt x="23813" y="5982"/>
                        <a:pt x="23611" y="5684"/>
                        <a:pt x="23373" y="5399"/>
                      </a:cubicBezTo>
                      <a:cubicBezTo>
                        <a:pt x="22896" y="4827"/>
                        <a:pt x="22384" y="4303"/>
                        <a:pt x="21837" y="3815"/>
                      </a:cubicBezTo>
                      <a:cubicBezTo>
                        <a:pt x="21372" y="3410"/>
                        <a:pt x="20896" y="3041"/>
                        <a:pt x="20420" y="2696"/>
                      </a:cubicBezTo>
                      <a:cubicBezTo>
                        <a:pt x="19944" y="2351"/>
                        <a:pt x="19467" y="2041"/>
                        <a:pt x="18991" y="1755"/>
                      </a:cubicBezTo>
                      <a:cubicBezTo>
                        <a:pt x="18515" y="1493"/>
                        <a:pt x="18039" y="1231"/>
                        <a:pt x="17550" y="1017"/>
                      </a:cubicBezTo>
                      <a:cubicBezTo>
                        <a:pt x="17062" y="791"/>
                        <a:pt x="16574" y="612"/>
                        <a:pt x="16062" y="446"/>
                      </a:cubicBezTo>
                      <a:cubicBezTo>
                        <a:pt x="15151" y="164"/>
                        <a:pt x="14231" y="0"/>
                        <a:pt x="132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3076000" y="5004928"/>
                  <a:ext cx="87621" cy="123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6" h="3384" extrusionOk="0">
                      <a:moveTo>
                        <a:pt x="1593" y="1"/>
                      </a:moveTo>
                      <a:cubicBezTo>
                        <a:pt x="1439" y="1"/>
                        <a:pt x="1270" y="44"/>
                        <a:pt x="1096" y="136"/>
                      </a:cubicBezTo>
                      <a:cubicBezTo>
                        <a:pt x="750" y="302"/>
                        <a:pt x="465" y="636"/>
                        <a:pt x="274" y="1052"/>
                      </a:cubicBezTo>
                      <a:cubicBezTo>
                        <a:pt x="95" y="1457"/>
                        <a:pt x="0" y="1945"/>
                        <a:pt x="48" y="2398"/>
                      </a:cubicBezTo>
                      <a:cubicBezTo>
                        <a:pt x="123" y="3021"/>
                        <a:pt x="418" y="3383"/>
                        <a:pt x="792" y="3383"/>
                      </a:cubicBezTo>
                      <a:cubicBezTo>
                        <a:pt x="954" y="3383"/>
                        <a:pt x="1130" y="3316"/>
                        <a:pt x="1310" y="3172"/>
                      </a:cubicBezTo>
                      <a:cubicBezTo>
                        <a:pt x="1631" y="2934"/>
                        <a:pt x="1893" y="2564"/>
                        <a:pt x="2084" y="2160"/>
                      </a:cubicBezTo>
                      <a:cubicBezTo>
                        <a:pt x="2286" y="1755"/>
                        <a:pt x="2405" y="1326"/>
                        <a:pt x="2381" y="933"/>
                      </a:cubicBezTo>
                      <a:cubicBezTo>
                        <a:pt x="2364" y="359"/>
                        <a:pt x="2038" y="1"/>
                        <a:pt x="15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2832289" y="5089164"/>
                  <a:ext cx="45995" cy="5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1492" extrusionOk="0">
                      <a:moveTo>
                        <a:pt x="694" y="0"/>
                      </a:moveTo>
                      <a:cubicBezTo>
                        <a:pt x="627" y="0"/>
                        <a:pt x="558" y="16"/>
                        <a:pt x="489" y="49"/>
                      </a:cubicBezTo>
                      <a:cubicBezTo>
                        <a:pt x="191" y="204"/>
                        <a:pt x="1" y="632"/>
                        <a:pt x="72" y="1025"/>
                      </a:cubicBezTo>
                      <a:cubicBezTo>
                        <a:pt x="118" y="1318"/>
                        <a:pt x="311" y="1491"/>
                        <a:pt x="549" y="1491"/>
                      </a:cubicBezTo>
                      <a:cubicBezTo>
                        <a:pt x="621" y="1491"/>
                        <a:pt x="697" y="1475"/>
                        <a:pt x="775" y="1442"/>
                      </a:cubicBezTo>
                      <a:cubicBezTo>
                        <a:pt x="1072" y="1287"/>
                        <a:pt x="1263" y="859"/>
                        <a:pt x="1168" y="466"/>
                      </a:cubicBezTo>
                      <a:cubicBezTo>
                        <a:pt x="1104" y="173"/>
                        <a:pt x="913" y="0"/>
                        <a:pt x="6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4609566" y="873182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-158354" y="904964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4556456" y="4129566"/>
                  <a:ext cx="955758" cy="523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0" h="13896" extrusionOk="0">
                      <a:moveTo>
                        <a:pt x="11633" y="1"/>
                      </a:moveTo>
                      <a:cubicBezTo>
                        <a:pt x="11312" y="1"/>
                        <a:pt x="11014" y="12"/>
                        <a:pt x="10716" y="36"/>
                      </a:cubicBezTo>
                      <a:cubicBezTo>
                        <a:pt x="10443" y="60"/>
                        <a:pt x="10157" y="96"/>
                        <a:pt x="9871" y="131"/>
                      </a:cubicBezTo>
                      <a:cubicBezTo>
                        <a:pt x="9585" y="191"/>
                        <a:pt x="9323" y="239"/>
                        <a:pt x="9073" y="310"/>
                      </a:cubicBezTo>
                      <a:cubicBezTo>
                        <a:pt x="8811" y="370"/>
                        <a:pt x="8561" y="465"/>
                        <a:pt x="8311" y="548"/>
                      </a:cubicBezTo>
                      <a:cubicBezTo>
                        <a:pt x="8061" y="643"/>
                        <a:pt x="7799" y="763"/>
                        <a:pt x="7561" y="870"/>
                      </a:cubicBezTo>
                      <a:cubicBezTo>
                        <a:pt x="7323" y="965"/>
                        <a:pt x="7073" y="1108"/>
                        <a:pt x="6835" y="1239"/>
                      </a:cubicBezTo>
                      <a:cubicBezTo>
                        <a:pt x="6597" y="1370"/>
                        <a:pt x="6347" y="1525"/>
                        <a:pt x="6109" y="1667"/>
                      </a:cubicBezTo>
                      <a:cubicBezTo>
                        <a:pt x="5871" y="1834"/>
                        <a:pt x="5621" y="1977"/>
                        <a:pt x="5382" y="2144"/>
                      </a:cubicBezTo>
                      <a:cubicBezTo>
                        <a:pt x="5121" y="2310"/>
                        <a:pt x="4906" y="2489"/>
                        <a:pt x="4668" y="2668"/>
                      </a:cubicBezTo>
                      <a:cubicBezTo>
                        <a:pt x="4204" y="3025"/>
                        <a:pt x="3775" y="3430"/>
                        <a:pt x="3358" y="3858"/>
                      </a:cubicBezTo>
                      <a:cubicBezTo>
                        <a:pt x="3144" y="4061"/>
                        <a:pt x="2942" y="4287"/>
                        <a:pt x="2763" y="4513"/>
                      </a:cubicBezTo>
                      <a:cubicBezTo>
                        <a:pt x="2585" y="4739"/>
                        <a:pt x="2406" y="4977"/>
                        <a:pt x="2251" y="5215"/>
                      </a:cubicBezTo>
                      <a:cubicBezTo>
                        <a:pt x="2108" y="5454"/>
                        <a:pt x="1965" y="5692"/>
                        <a:pt x="1834" y="5942"/>
                      </a:cubicBezTo>
                      <a:lnTo>
                        <a:pt x="1477" y="6704"/>
                      </a:lnTo>
                      <a:cubicBezTo>
                        <a:pt x="1370" y="6954"/>
                        <a:pt x="1275" y="7204"/>
                        <a:pt x="1168" y="7478"/>
                      </a:cubicBezTo>
                      <a:cubicBezTo>
                        <a:pt x="1061" y="7728"/>
                        <a:pt x="977" y="7990"/>
                        <a:pt x="882" y="8263"/>
                      </a:cubicBezTo>
                      <a:lnTo>
                        <a:pt x="620" y="9061"/>
                      </a:lnTo>
                      <a:cubicBezTo>
                        <a:pt x="525" y="9347"/>
                        <a:pt x="441" y="9621"/>
                        <a:pt x="358" y="9895"/>
                      </a:cubicBezTo>
                      <a:cubicBezTo>
                        <a:pt x="287" y="10180"/>
                        <a:pt x="215" y="10466"/>
                        <a:pt x="156" y="10752"/>
                      </a:cubicBezTo>
                      <a:cubicBezTo>
                        <a:pt x="96" y="11026"/>
                        <a:pt x="48" y="11311"/>
                        <a:pt x="37" y="11609"/>
                      </a:cubicBezTo>
                      <a:cubicBezTo>
                        <a:pt x="1" y="11895"/>
                        <a:pt x="1" y="12204"/>
                        <a:pt x="25" y="12502"/>
                      </a:cubicBezTo>
                      <a:cubicBezTo>
                        <a:pt x="37" y="12800"/>
                        <a:pt x="60" y="13109"/>
                        <a:pt x="96" y="13431"/>
                      </a:cubicBezTo>
                      <a:cubicBezTo>
                        <a:pt x="108" y="13645"/>
                        <a:pt x="299" y="13836"/>
                        <a:pt x="513" y="13836"/>
                      </a:cubicBezTo>
                      <a:lnTo>
                        <a:pt x="1191" y="13836"/>
                      </a:lnTo>
                      <a:cubicBezTo>
                        <a:pt x="1370" y="13836"/>
                        <a:pt x="1489" y="13645"/>
                        <a:pt x="1465" y="13443"/>
                      </a:cubicBezTo>
                      <a:cubicBezTo>
                        <a:pt x="1430" y="13109"/>
                        <a:pt x="1406" y="12788"/>
                        <a:pt x="1394" y="12454"/>
                      </a:cubicBezTo>
                      <a:cubicBezTo>
                        <a:pt x="1370" y="12133"/>
                        <a:pt x="1394" y="11823"/>
                        <a:pt x="1418" y="11514"/>
                      </a:cubicBezTo>
                      <a:cubicBezTo>
                        <a:pt x="1453" y="11192"/>
                        <a:pt x="1513" y="10883"/>
                        <a:pt x="1584" y="10585"/>
                      </a:cubicBezTo>
                      <a:cubicBezTo>
                        <a:pt x="1656" y="10287"/>
                        <a:pt x="1751" y="9990"/>
                        <a:pt x="1834" y="9692"/>
                      </a:cubicBezTo>
                      <a:cubicBezTo>
                        <a:pt x="1930" y="9395"/>
                        <a:pt x="2013" y="9097"/>
                        <a:pt x="2120" y="8799"/>
                      </a:cubicBezTo>
                      <a:cubicBezTo>
                        <a:pt x="2204" y="8502"/>
                        <a:pt x="2311" y="8204"/>
                        <a:pt x="2418" y="7918"/>
                      </a:cubicBezTo>
                      <a:cubicBezTo>
                        <a:pt x="2525" y="7632"/>
                        <a:pt x="2644" y="7359"/>
                        <a:pt x="2763" y="7073"/>
                      </a:cubicBezTo>
                      <a:cubicBezTo>
                        <a:pt x="2882" y="6799"/>
                        <a:pt x="3013" y="6525"/>
                        <a:pt x="3156" y="6251"/>
                      </a:cubicBezTo>
                      <a:cubicBezTo>
                        <a:pt x="3311" y="5989"/>
                        <a:pt x="3477" y="5716"/>
                        <a:pt x="3656" y="5465"/>
                      </a:cubicBezTo>
                      <a:cubicBezTo>
                        <a:pt x="3835" y="5204"/>
                        <a:pt x="4037" y="4965"/>
                        <a:pt x="4263" y="4715"/>
                      </a:cubicBezTo>
                      <a:cubicBezTo>
                        <a:pt x="4490" y="4477"/>
                        <a:pt x="4728" y="4239"/>
                        <a:pt x="4966" y="4037"/>
                      </a:cubicBezTo>
                      <a:cubicBezTo>
                        <a:pt x="5204" y="3822"/>
                        <a:pt x="5454" y="3620"/>
                        <a:pt x="5704" y="3430"/>
                      </a:cubicBezTo>
                      <a:cubicBezTo>
                        <a:pt x="5954" y="3227"/>
                        <a:pt x="6228" y="3049"/>
                        <a:pt x="6478" y="2870"/>
                      </a:cubicBezTo>
                      <a:cubicBezTo>
                        <a:pt x="6752" y="2691"/>
                        <a:pt x="7002" y="2537"/>
                        <a:pt x="7252" y="2382"/>
                      </a:cubicBezTo>
                      <a:cubicBezTo>
                        <a:pt x="7502" y="2239"/>
                        <a:pt x="7776" y="2096"/>
                        <a:pt x="8026" y="1965"/>
                      </a:cubicBezTo>
                      <a:cubicBezTo>
                        <a:pt x="8300" y="1834"/>
                        <a:pt x="8561" y="1715"/>
                        <a:pt x="8835" y="1632"/>
                      </a:cubicBezTo>
                      <a:cubicBezTo>
                        <a:pt x="9097" y="1536"/>
                        <a:pt x="9383" y="1441"/>
                        <a:pt x="9681" y="1394"/>
                      </a:cubicBezTo>
                      <a:cubicBezTo>
                        <a:pt x="9978" y="1310"/>
                        <a:pt x="10288" y="1274"/>
                        <a:pt x="10597" y="1239"/>
                      </a:cubicBezTo>
                      <a:cubicBezTo>
                        <a:pt x="10919" y="1215"/>
                        <a:pt x="11240" y="1191"/>
                        <a:pt x="11586" y="1191"/>
                      </a:cubicBezTo>
                      <a:cubicBezTo>
                        <a:pt x="11907" y="1191"/>
                        <a:pt x="12264" y="1215"/>
                        <a:pt x="12610" y="1227"/>
                      </a:cubicBezTo>
                      <a:cubicBezTo>
                        <a:pt x="12967" y="1239"/>
                        <a:pt x="13300" y="1274"/>
                        <a:pt x="13622" y="1286"/>
                      </a:cubicBezTo>
                      <a:cubicBezTo>
                        <a:pt x="13955" y="1298"/>
                        <a:pt x="14265" y="1334"/>
                        <a:pt x="14562" y="1358"/>
                      </a:cubicBezTo>
                      <a:cubicBezTo>
                        <a:pt x="14860" y="1405"/>
                        <a:pt x="15169" y="1453"/>
                        <a:pt x="15467" y="1489"/>
                      </a:cubicBezTo>
                      <a:lnTo>
                        <a:pt x="16360" y="1667"/>
                      </a:lnTo>
                      <a:cubicBezTo>
                        <a:pt x="16658" y="1727"/>
                        <a:pt x="16943" y="1822"/>
                        <a:pt x="17229" y="1906"/>
                      </a:cubicBezTo>
                      <a:cubicBezTo>
                        <a:pt x="17503" y="2001"/>
                        <a:pt x="17789" y="2120"/>
                        <a:pt x="18063" y="2239"/>
                      </a:cubicBezTo>
                      <a:cubicBezTo>
                        <a:pt x="18313" y="2346"/>
                        <a:pt x="18539" y="2465"/>
                        <a:pt x="18777" y="2596"/>
                      </a:cubicBezTo>
                      <a:cubicBezTo>
                        <a:pt x="19015" y="2727"/>
                        <a:pt x="19229" y="2882"/>
                        <a:pt x="19456" y="3025"/>
                      </a:cubicBezTo>
                      <a:cubicBezTo>
                        <a:pt x="19706" y="3203"/>
                        <a:pt x="19968" y="3418"/>
                        <a:pt x="20206" y="3620"/>
                      </a:cubicBezTo>
                      <a:cubicBezTo>
                        <a:pt x="20444" y="3834"/>
                        <a:pt x="20658" y="4072"/>
                        <a:pt x="20884" y="4322"/>
                      </a:cubicBezTo>
                      <a:cubicBezTo>
                        <a:pt x="21099" y="4573"/>
                        <a:pt x="21301" y="4846"/>
                        <a:pt x="21492" y="5120"/>
                      </a:cubicBezTo>
                      <a:cubicBezTo>
                        <a:pt x="21694" y="5406"/>
                        <a:pt x="21885" y="5704"/>
                        <a:pt x="22051" y="6001"/>
                      </a:cubicBezTo>
                      <a:cubicBezTo>
                        <a:pt x="22230" y="6311"/>
                        <a:pt x="22373" y="6608"/>
                        <a:pt x="22527" y="6930"/>
                      </a:cubicBezTo>
                      <a:cubicBezTo>
                        <a:pt x="22670" y="7240"/>
                        <a:pt x="22801" y="7549"/>
                        <a:pt x="22944" y="7859"/>
                      </a:cubicBezTo>
                      <a:cubicBezTo>
                        <a:pt x="23039" y="8097"/>
                        <a:pt x="23135" y="8335"/>
                        <a:pt x="23218" y="8573"/>
                      </a:cubicBezTo>
                      <a:cubicBezTo>
                        <a:pt x="23301" y="8811"/>
                        <a:pt x="23385" y="9049"/>
                        <a:pt x="23456" y="9275"/>
                      </a:cubicBezTo>
                      <a:cubicBezTo>
                        <a:pt x="23540" y="9502"/>
                        <a:pt x="23611" y="9728"/>
                        <a:pt x="23670" y="9966"/>
                      </a:cubicBezTo>
                      <a:cubicBezTo>
                        <a:pt x="23730" y="10204"/>
                        <a:pt x="23790" y="10442"/>
                        <a:pt x="23837" y="10657"/>
                      </a:cubicBezTo>
                      <a:cubicBezTo>
                        <a:pt x="23873" y="10883"/>
                        <a:pt x="23909" y="11121"/>
                        <a:pt x="23932" y="11359"/>
                      </a:cubicBezTo>
                      <a:cubicBezTo>
                        <a:pt x="23968" y="11597"/>
                        <a:pt x="23980" y="11835"/>
                        <a:pt x="23992" y="12073"/>
                      </a:cubicBezTo>
                      <a:cubicBezTo>
                        <a:pt x="24016" y="12312"/>
                        <a:pt x="24016" y="12562"/>
                        <a:pt x="24016" y="12800"/>
                      </a:cubicBezTo>
                      <a:cubicBezTo>
                        <a:pt x="23992" y="13038"/>
                        <a:pt x="23992" y="13300"/>
                        <a:pt x="23980" y="13538"/>
                      </a:cubicBezTo>
                      <a:cubicBezTo>
                        <a:pt x="23969" y="13733"/>
                        <a:pt x="24090" y="13896"/>
                        <a:pt x="24270" y="13896"/>
                      </a:cubicBezTo>
                      <a:cubicBezTo>
                        <a:pt x="24277" y="13896"/>
                        <a:pt x="24283" y="13895"/>
                        <a:pt x="24290" y="13895"/>
                      </a:cubicBezTo>
                      <a:lnTo>
                        <a:pt x="24980" y="13859"/>
                      </a:lnTo>
                      <a:cubicBezTo>
                        <a:pt x="25171" y="13847"/>
                        <a:pt x="25349" y="13669"/>
                        <a:pt x="25302" y="13455"/>
                      </a:cubicBezTo>
                      <a:lnTo>
                        <a:pt x="25302" y="12573"/>
                      </a:lnTo>
                      <a:cubicBezTo>
                        <a:pt x="25302" y="12300"/>
                        <a:pt x="25290" y="12002"/>
                        <a:pt x="25266" y="11716"/>
                      </a:cubicBezTo>
                      <a:cubicBezTo>
                        <a:pt x="25242" y="11430"/>
                        <a:pt x="25206" y="11145"/>
                        <a:pt x="25159" y="10871"/>
                      </a:cubicBezTo>
                      <a:cubicBezTo>
                        <a:pt x="25111" y="10585"/>
                        <a:pt x="25052" y="10311"/>
                        <a:pt x="24980" y="10037"/>
                      </a:cubicBezTo>
                      <a:cubicBezTo>
                        <a:pt x="24921" y="9752"/>
                        <a:pt x="24825" y="9478"/>
                        <a:pt x="24742" y="9216"/>
                      </a:cubicBezTo>
                      <a:cubicBezTo>
                        <a:pt x="24647" y="8942"/>
                        <a:pt x="24552" y="8680"/>
                        <a:pt x="24444" y="8406"/>
                      </a:cubicBezTo>
                      <a:cubicBezTo>
                        <a:pt x="24337" y="8156"/>
                        <a:pt x="24230" y="7894"/>
                        <a:pt x="24111" y="7621"/>
                      </a:cubicBezTo>
                      <a:lnTo>
                        <a:pt x="23754" y="6823"/>
                      </a:lnTo>
                      <a:cubicBezTo>
                        <a:pt x="23635" y="6549"/>
                        <a:pt x="23504" y="6287"/>
                        <a:pt x="23373" y="6025"/>
                      </a:cubicBezTo>
                      <a:cubicBezTo>
                        <a:pt x="23242" y="5775"/>
                        <a:pt x="23087" y="5525"/>
                        <a:pt x="22944" y="5275"/>
                      </a:cubicBezTo>
                      <a:cubicBezTo>
                        <a:pt x="22789" y="5013"/>
                        <a:pt x="22623" y="4775"/>
                        <a:pt x="22468" y="4537"/>
                      </a:cubicBezTo>
                      <a:cubicBezTo>
                        <a:pt x="22289" y="4299"/>
                        <a:pt x="22123" y="4084"/>
                        <a:pt x="21932" y="3858"/>
                      </a:cubicBezTo>
                      <a:cubicBezTo>
                        <a:pt x="21754" y="3632"/>
                        <a:pt x="21539" y="3430"/>
                        <a:pt x="21349" y="3215"/>
                      </a:cubicBezTo>
                      <a:cubicBezTo>
                        <a:pt x="21134" y="3025"/>
                        <a:pt x="20932" y="2834"/>
                        <a:pt x="20718" y="2656"/>
                      </a:cubicBezTo>
                      <a:cubicBezTo>
                        <a:pt x="20515" y="2477"/>
                        <a:pt x="20289" y="2310"/>
                        <a:pt x="20063" y="2144"/>
                      </a:cubicBezTo>
                      <a:cubicBezTo>
                        <a:pt x="19849" y="2001"/>
                        <a:pt x="19622" y="1846"/>
                        <a:pt x="19384" y="1703"/>
                      </a:cubicBezTo>
                      <a:cubicBezTo>
                        <a:pt x="19110" y="1536"/>
                        <a:pt x="18848" y="1382"/>
                        <a:pt x="18563" y="1251"/>
                      </a:cubicBezTo>
                      <a:cubicBezTo>
                        <a:pt x="18277" y="1108"/>
                        <a:pt x="18003" y="989"/>
                        <a:pt x="17705" y="882"/>
                      </a:cubicBezTo>
                      <a:cubicBezTo>
                        <a:pt x="17444" y="774"/>
                        <a:pt x="17182" y="691"/>
                        <a:pt x="16908" y="608"/>
                      </a:cubicBezTo>
                      <a:cubicBezTo>
                        <a:pt x="16646" y="536"/>
                        <a:pt x="16372" y="465"/>
                        <a:pt x="16098" y="405"/>
                      </a:cubicBezTo>
                      <a:cubicBezTo>
                        <a:pt x="15824" y="346"/>
                        <a:pt x="15539" y="298"/>
                        <a:pt x="15265" y="251"/>
                      </a:cubicBezTo>
                      <a:cubicBezTo>
                        <a:pt x="14979" y="215"/>
                        <a:pt x="14681" y="179"/>
                        <a:pt x="14396" y="155"/>
                      </a:cubicBezTo>
                      <a:cubicBezTo>
                        <a:pt x="14098" y="120"/>
                        <a:pt x="13812" y="96"/>
                        <a:pt x="13503" y="72"/>
                      </a:cubicBezTo>
                      <a:cubicBezTo>
                        <a:pt x="13193" y="48"/>
                        <a:pt x="12883" y="36"/>
                        <a:pt x="12562" y="12"/>
                      </a:cubicBezTo>
                      <a:cubicBezTo>
                        <a:pt x="12252" y="1"/>
                        <a:pt x="11943" y="1"/>
                        <a:pt x="116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055033" y="3849070"/>
                  <a:ext cx="1688380" cy="912677"/>
                  <a:chOff x="1283017" y="3729414"/>
                  <a:chExt cx="1630812" cy="881558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283017" y="3729414"/>
                    <a:ext cx="1630812" cy="881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1" h="24207" extrusionOk="0">
                        <a:moveTo>
                          <a:pt x="23278" y="1"/>
                        </a:moveTo>
                        <a:cubicBezTo>
                          <a:pt x="22754" y="1"/>
                          <a:pt x="22206" y="24"/>
                          <a:pt x="21670" y="36"/>
                        </a:cubicBezTo>
                        <a:cubicBezTo>
                          <a:pt x="20992" y="60"/>
                          <a:pt x="20337" y="108"/>
                          <a:pt x="19682" y="155"/>
                        </a:cubicBezTo>
                        <a:cubicBezTo>
                          <a:pt x="19039" y="215"/>
                          <a:pt x="18384" y="274"/>
                          <a:pt x="17741" y="358"/>
                        </a:cubicBezTo>
                        <a:cubicBezTo>
                          <a:pt x="17098" y="453"/>
                          <a:pt x="16467" y="560"/>
                          <a:pt x="15824" y="679"/>
                        </a:cubicBezTo>
                        <a:cubicBezTo>
                          <a:pt x="15181" y="798"/>
                          <a:pt x="14562" y="929"/>
                          <a:pt x="13931" y="1096"/>
                        </a:cubicBezTo>
                        <a:cubicBezTo>
                          <a:pt x="13324" y="1251"/>
                          <a:pt x="12741" y="1453"/>
                          <a:pt x="12181" y="1656"/>
                        </a:cubicBezTo>
                        <a:cubicBezTo>
                          <a:pt x="11609" y="1870"/>
                          <a:pt x="11074" y="2108"/>
                          <a:pt x="10550" y="2370"/>
                        </a:cubicBezTo>
                        <a:cubicBezTo>
                          <a:pt x="10038" y="2644"/>
                          <a:pt x="9538" y="2918"/>
                          <a:pt x="9062" y="3215"/>
                        </a:cubicBezTo>
                        <a:cubicBezTo>
                          <a:pt x="8609" y="3513"/>
                          <a:pt x="8145" y="3846"/>
                          <a:pt x="7692" y="4215"/>
                        </a:cubicBezTo>
                        <a:cubicBezTo>
                          <a:pt x="7240" y="4584"/>
                          <a:pt x="6787" y="4989"/>
                          <a:pt x="6359" y="5442"/>
                        </a:cubicBezTo>
                        <a:cubicBezTo>
                          <a:pt x="5942" y="5882"/>
                          <a:pt x="5537" y="6347"/>
                          <a:pt x="5156" y="6835"/>
                        </a:cubicBezTo>
                        <a:cubicBezTo>
                          <a:pt x="4716" y="7382"/>
                          <a:pt x="4299" y="7942"/>
                          <a:pt x="3906" y="8502"/>
                        </a:cubicBezTo>
                        <a:cubicBezTo>
                          <a:pt x="3704" y="8787"/>
                          <a:pt x="3501" y="9085"/>
                          <a:pt x="3311" y="9371"/>
                        </a:cubicBezTo>
                        <a:cubicBezTo>
                          <a:pt x="3108" y="9645"/>
                          <a:pt x="2930" y="9930"/>
                          <a:pt x="2751" y="10228"/>
                        </a:cubicBezTo>
                        <a:cubicBezTo>
                          <a:pt x="2596" y="10526"/>
                          <a:pt x="2442" y="10811"/>
                          <a:pt x="2311" y="11109"/>
                        </a:cubicBezTo>
                        <a:cubicBezTo>
                          <a:pt x="2192" y="11407"/>
                          <a:pt x="2073" y="11692"/>
                          <a:pt x="1965" y="11990"/>
                        </a:cubicBezTo>
                        <a:cubicBezTo>
                          <a:pt x="1858" y="12288"/>
                          <a:pt x="1763" y="12597"/>
                          <a:pt x="1656" y="12907"/>
                        </a:cubicBezTo>
                        <a:cubicBezTo>
                          <a:pt x="1561" y="13181"/>
                          <a:pt x="1465" y="13455"/>
                          <a:pt x="1370" y="13740"/>
                        </a:cubicBezTo>
                        <a:cubicBezTo>
                          <a:pt x="1287" y="14026"/>
                          <a:pt x="1168" y="14312"/>
                          <a:pt x="1061" y="14609"/>
                        </a:cubicBezTo>
                        <a:cubicBezTo>
                          <a:pt x="941" y="14907"/>
                          <a:pt x="834" y="15205"/>
                          <a:pt x="727" y="15514"/>
                        </a:cubicBezTo>
                        <a:cubicBezTo>
                          <a:pt x="632" y="15824"/>
                          <a:pt x="525" y="16157"/>
                          <a:pt x="418" y="16479"/>
                        </a:cubicBezTo>
                        <a:cubicBezTo>
                          <a:pt x="310" y="16812"/>
                          <a:pt x="239" y="17145"/>
                          <a:pt x="179" y="17491"/>
                        </a:cubicBezTo>
                        <a:cubicBezTo>
                          <a:pt x="156" y="17717"/>
                          <a:pt x="132" y="17919"/>
                          <a:pt x="120" y="18146"/>
                        </a:cubicBezTo>
                        <a:lnTo>
                          <a:pt x="120" y="18800"/>
                        </a:lnTo>
                        <a:cubicBezTo>
                          <a:pt x="120" y="19015"/>
                          <a:pt x="120" y="19229"/>
                          <a:pt x="132" y="19455"/>
                        </a:cubicBezTo>
                        <a:cubicBezTo>
                          <a:pt x="156" y="19682"/>
                          <a:pt x="156" y="19884"/>
                          <a:pt x="168" y="20110"/>
                        </a:cubicBezTo>
                        <a:cubicBezTo>
                          <a:pt x="168" y="20336"/>
                          <a:pt x="179" y="20563"/>
                          <a:pt x="179" y="20765"/>
                        </a:cubicBezTo>
                        <a:lnTo>
                          <a:pt x="179" y="21408"/>
                        </a:lnTo>
                        <a:cubicBezTo>
                          <a:pt x="179" y="21717"/>
                          <a:pt x="156" y="22027"/>
                          <a:pt x="132" y="22349"/>
                        </a:cubicBezTo>
                        <a:cubicBezTo>
                          <a:pt x="120" y="22658"/>
                          <a:pt x="96" y="22968"/>
                          <a:pt x="49" y="23277"/>
                        </a:cubicBezTo>
                        <a:cubicBezTo>
                          <a:pt x="1" y="23611"/>
                          <a:pt x="418" y="23873"/>
                          <a:pt x="941" y="23896"/>
                        </a:cubicBezTo>
                        <a:lnTo>
                          <a:pt x="1977" y="23920"/>
                        </a:lnTo>
                        <a:cubicBezTo>
                          <a:pt x="1988" y="23920"/>
                          <a:pt x="1999" y="23921"/>
                          <a:pt x="2009" y="23921"/>
                        </a:cubicBezTo>
                        <a:cubicBezTo>
                          <a:pt x="2458" y="23921"/>
                          <a:pt x="2799" y="23675"/>
                          <a:pt x="2787" y="23361"/>
                        </a:cubicBezTo>
                        <a:cubicBezTo>
                          <a:pt x="2775" y="23134"/>
                          <a:pt x="2751" y="22920"/>
                          <a:pt x="2739" y="22706"/>
                        </a:cubicBezTo>
                        <a:cubicBezTo>
                          <a:pt x="2727" y="22479"/>
                          <a:pt x="2727" y="22265"/>
                          <a:pt x="2727" y="22051"/>
                        </a:cubicBezTo>
                        <a:cubicBezTo>
                          <a:pt x="2727" y="21825"/>
                          <a:pt x="2739" y="21610"/>
                          <a:pt x="2739" y="21396"/>
                        </a:cubicBezTo>
                        <a:cubicBezTo>
                          <a:pt x="2739" y="21170"/>
                          <a:pt x="2751" y="20944"/>
                          <a:pt x="2751" y="20717"/>
                        </a:cubicBezTo>
                        <a:lnTo>
                          <a:pt x="2751" y="20051"/>
                        </a:lnTo>
                        <a:cubicBezTo>
                          <a:pt x="2739" y="19824"/>
                          <a:pt x="2739" y="19610"/>
                          <a:pt x="2727" y="19384"/>
                        </a:cubicBezTo>
                        <a:cubicBezTo>
                          <a:pt x="2716" y="19158"/>
                          <a:pt x="2716" y="18931"/>
                          <a:pt x="2716" y="18717"/>
                        </a:cubicBezTo>
                        <a:cubicBezTo>
                          <a:pt x="2716" y="18491"/>
                          <a:pt x="2727" y="18265"/>
                          <a:pt x="2739" y="18038"/>
                        </a:cubicBezTo>
                        <a:cubicBezTo>
                          <a:pt x="2751" y="17824"/>
                          <a:pt x="2787" y="17610"/>
                          <a:pt x="2811" y="17384"/>
                        </a:cubicBezTo>
                        <a:cubicBezTo>
                          <a:pt x="2858" y="17181"/>
                          <a:pt x="2906" y="16955"/>
                          <a:pt x="2966" y="16753"/>
                        </a:cubicBezTo>
                        <a:cubicBezTo>
                          <a:pt x="3025" y="16538"/>
                          <a:pt x="3085" y="16336"/>
                          <a:pt x="3156" y="16122"/>
                        </a:cubicBezTo>
                        <a:cubicBezTo>
                          <a:pt x="3227" y="15919"/>
                          <a:pt x="3311" y="15705"/>
                          <a:pt x="3394" y="15514"/>
                        </a:cubicBezTo>
                        <a:cubicBezTo>
                          <a:pt x="3489" y="15300"/>
                          <a:pt x="3573" y="15110"/>
                          <a:pt x="3668" y="14919"/>
                        </a:cubicBezTo>
                        <a:cubicBezTo>
                          <a:pt x="3799" y="14609"/>
                          <a:pt x="3942" y="14288"/>
                          <a:pt x="4085" y="13990"/>
                        </a:cubicBezTo>
                        <a:cubicBezTo>
                          <a:pt x="4216" y="13681"/>
                          <a:pt x="4335" y="13383"/>
                          <a:pt x="4466" y="13085"/>
                        </a:cubicBezTo>
                        <a:cubicBezTo>
                          <a:pt x="4597" y="12788"/>
                          <a:pt x="4728" y="12490"/>
                          <a:pt x="4859" y="12193"/>
                        </a:cubicBezTo>
                        <a:cubicBezTo>
                          <a:pt x="4990" y="11895"/>
                          <a:pt x="5121" y="11609"/>
                          <a:pt x="5275" y="11311"/>
                        </a:cubicBezTo>
                        <a:cubicBezTo>
                          <a:pt x="5418" y="11038"/>
                          <a:pt x="5585" y="10740"/>
                          <a:pt x="5752" y="10454"/>
                        </a:cubicBezTo>
                        <a:cubicBezTo>
                          <a:pt x="5918" y="10168"/>
                          <a:pt x="6085" y="9883"/>
                          <a:pt x="6264" y="9609"/>
                        </a:cubicBezTo>
                        <a:cubicBezTo>
                          <a:pt x="6621" y="9037"/>
                          <a:pt x="7014" y="8502"/>
                          <a:pt x="7418" y="7966"/>
                        </a:cubicBezTo>
                        <a:cubicBezTo>
                          <a:pt x="7835" y="7430"/>
                          <a:pt x="8264" y="6930"/>
                          <a:pt x="8740" y="6454"/>
                        </a:cubicBezTo>
                        <a:cubicBezTo>
                          <a:pt x="9204" y="5989"/>
                          <a:pt x="9704" y="5585"/>
                          <a:pt x="10216" y="5215"/>
                        </a:cubicBezTo>
                        <a:cubicBezTo>
                          <a:pt x="10728" y="4858"/>
                          <a:pt x="11288" y="4525"/>
                          <a:pt x="11824" y="4227"/>
                        </a:cubicBezTo>
                        <a:cubicBezTo>
                          <a:pt x="12371" y="3930"/>
                          <a:pt x="12919" y="3656"/>
                          <a:pt x="13514" y="3394"/>
                        </a:cubicBezTo>
                        <a:cubicBezTo>
                          <a:pt x="14110" y="3144"/>
                          <a:pt x="14741" y="2918"/>
                          <a:pt x="15372" y="2739"/>
                        </a:cubicBezTo>
                        <a:cubicBezTo>
                          <a:pt x="16015" y="2560"/>
                          <a:pt x="16670" y="2418"/>
                          <a:pt x="17324" y="2287"/>
                        </a:cubicBezTo>
                        <a:cubicBezTo>
                          <a:pt x="17979" y="2167"/>
                          <a:pt x="18634" y="2048"/>
                          <a:pt x="19301" y="1965"/>
                        </a:cubicBezTo>
                        <a:cubicBezTo>
                          <a:pt x="19980" y="1882"/>
                          <a:pt x="20658" y="1822"/>
                          <a:pt x="21325" y="1786"/>
                        </a:cubicBezTo>
                        <a:cubicBezTo>
                          <a:pt x="21874" y="1769"/>
                          <a:pt x="22410" y="1758"/>
                          <a:pt x="22939" y="1758"/>
                        </a:cubicBezTo>
                        <a:cubicBezTo>
                          <a:pt x="23132" y="1758"/>
                          <a:pt x="23324" y="1759"/>
                          <a:pt x="23516" y="1763"/>
                        </a:cubicBezTo>
                        <a:cubicBezTo>
                          <a:pt x="24230" y="1775"/>
                          <a:pt x="24933" y="1834"/>
                          <a:pt x="25623" y="1929"/>
                        </a:cubicBezTo>
                        <a:cubicBezTo>
                          <a:pt x="26302" y="2013"/>
                          <a:pt x="26980" y="2144"/>
                          <a:pt x="27659" y="2322"/>
                        </a:cubicBezTo>
                        <a:cubicBezTo>
                          <a:pt x="28326" y="2501"/>
                          <a:pt x="28993" y="2727"/>
                          <a:pt x="29636" y="2977"/>
                        </a:cubicBezTo>
                        <a:cubicBezTo>
                          <a:pt x="30278" y="3251"/>
                          <a:pt x="30898" y="3549"/>
                          <a:pt x="31493" y="3906"/>
                        </a:cubicBezTo>
                        <a:cubicBezTo>
                          <a:pt x="32088" y="4275"/>
                          <a:pt x="32672" y="4680"/>
                          <a:pt x="33279" y="5108"/>
                        </a:cubicBezTo>
                        <a:cubicBezTo>
                          <a:pt x="33577" y="5335"/>
                          <a:pt x="33886" y="5561"/>
                          <a:pt x="34208" y="5799"/>
                        </a:cubicBezTo>
                        <a:cubicBezTo>
                          <a:pt x="34529" y="6037"/>
                          <a:pt x="34850" y="6287"/>
                          <a:pt x="35172" y="6537"/>
                        </a:cubicBezTo>
                        <a:cubicBezTo>
                          <a:pt x="35493" y="6787"/>
                          <a:pt x="35827" y="7061"/>
                          <a:pt x="36136" y="7347"/>
                        </a:cubicBezTo>
                        <a:cubicBezTo>
                          <a:pt x="36458" y="7609"/>
                          <a:pt x="36755" y="7906"/>
                          <a:pt x="37053" y="8204"/>
                        </a:cubicBezTo>
                        <a:cubicBezTo>
                          <a:pt x="37351" y="8502"/>
                          <a:pt x="37613" y="8811"/>
                          <a:pt x="37887" y="9145"/>
                        </a:cubicBezTo>
                        <a:cubicBezTo>
                          <a:pt x="38149" y="9466"/>
                          <a:pt x="38387" y="9799"/>
                          <a:pt x="38613" y="10157"/>
                        </a:cubicBezTo>
                        <a:cubicBezTo>
                          <a:pt x="38839" y="10514"/>
                          <a:pt x="39030" y="10871"/>
                          <a:pt x="39184" y="11240"/>
                        </a:cubicBezTo>
                        <a:cubicBezTo>
                          <a:pt x="39351" y="11609"/>
                          <a:pt x="39506" y="11990"/>
                          <a:pt x="39649" y="12383"/>
                        </a:cubicBezTo>
                        <a:cubicBezTo>
                          <a:pt x="39792" y="12740"/>
                          <a:pt x="39923" y="13121"/>
                          <a:pt x="40042" y="13502"/>
                        </a:cubicBezTo>
                        <a:cubicBezTo>
                          <a:pt x="40173" y="13895"/>
                          <a:pt x="40292" y="14276"/>
                          <a:pt x="40411" y="14681"/>
                        </a:cubicBezTo>
                        <a:cubicBezTo>
                          <a:pt x="40530" y="15062"/>
                          <a:pt x="40637" y="15467"/>
                          <a:pt x="40756" y="15872"/>
                        </a:cubicBezTo>
                        <a:cubicBezTo>
                          <a:pt x="40863" y="16264"/>
                          <a:pt x="40982" y="16657"/>
                          <a:pt x="41077" y="17050"/>
                        </a:cubicBezTo>
                        <a:cubicBezTo>
                          <a:pt x="41197" y="17419"/>
                          <a:pt x="41304" y="17788"/>
                          <a:pt x="41411" y="18158"/>
                        </a:cubicBezTo>
                        <a:cubicBezTo>
                          <a:pt x="41518" y="18539"/>
                          <a:pt x="41613" y="18884"/>
                          <a:pt x="41697" y="19241"/>
                        </a:cubicBezTo>
                        <a:cubicBezTo>
                          <a:pt x="41780" y="19610"/>
                          <a:pt x="41839" y="19967"/>
                          <a:pt x="41887" y="20324"/>
                        </a:cubicBezTo>
                        <a:cubicBezTo>
                          <a:pt x="41923" y="20682"/>
                          <a:pt x="41959" y="21039"/>
                          <a:pt x="41959" y="21396"/>
                        </a:cubicBezTo>
                        <a:cubicBezTo>
                          <a:pt x="41959" y="21753"/>
                          <a:pt x="41959" y="22087"/>
                          <a:pt x="41947" y="22444"/>
                        </a:cubicBezTo>
                        <a:cubicBezTo>
                          <a:pt x="41923" y="22801"/>
                          <a:pt x="41911" y="23158"/>
                          <a:pt x="41887" y="23515"/>
                        </a:cubicBezTo>
                        <a:cubicBezTo>
                          <a:pt x="41863" y="23849"/>
                          <a:pt x="42220" y="24146"/>
                          <a:pt x="42709" y="24158"/>
                        </a:cubicBezTo>
                        <a:lnTo>
                          <a:pt x="43756" y="24206"/>
                        </a:lnTo>
                        <a:cubicBezTo>
                          <a:pt x="43768" y="24206"/>
                          <a:pt x="43780" y="24206"/>
                          <a:pt x="43791" y="24206"/>
                        </a:cubicBezTo>
                        <a:cubicBezTo>
                          <a:pt x="44313" y="24206"/>
                          <a:pt x="44768" y="23947"/>
                          <a:pt x="44756" y="23551"/>
                        </a:cubicBezTo>
                        <a:cubicBezTo>
                          <a:pt x="44768" y="23194"/>
                          <a:pt x="44780" y="22849"/>
                          <a:pt x="44780" y="22503"/>
                        </a:cubicBezTo>
                        <a:lnTo>
                          <a:pt x="44780" y="21479"/>
                        </a:lnTo>
                        <a:cubicBezTo>
                          <a:pt x="44768" y="21134"/>
                          <a:pt x="44768" y="20801"/>
                          <a:pt x="44745" y="20455"/>
                        </a:cubicBezTo>
                        <a:cubicBezTo>
                          <a:pt x="44721" y="20110"/>
                          <a:pt x="44685" y="19765"/>
                          <a:pt x="44626" y="19431"/>
                        </a:cubicBezTo>
                        <a:cubicBezTo>
                          <a:pt x="44566" y="19086"/>
                          <a:pt x="44483" y="18741"/>
                          <a:pt x="44399" y="18396"/>
                        </a:cubicBezTo>
                        <a:lnTo>
                          <a:pt x="44125" y="17372"/>
                        </a:lnTo>
                        <a:cubicBezTo>
                          <a:pt x="44042" y="17015"/>
                          <a:pt x="43935" y="16669"/>
                          <a:pt x="43852" y="16312"/>
                        </a:cubicBezTo>
                        <a:cubicBezTo>
                          <a:pt x="43744" y="15943"/>
                          <a:pt x="43649" y="15574"/>
                          <a:pt x="43554" y="15181"/>
                        </a:cubicBezTo>
                        <a:cubicBezTo>
                          <a:pt x="43459" y="14800"/>
                          <a:pt x="43352" y="14407"/>
                          <a:pt x="43232" y="14026"/>
                        </a:cubicBezTo>
                        <a:cubicBezTo>
                          <a:pt x="43113" y="13669"/>
                          <a:pt x="43018" y="13312"/>
                          <a:pt x="42875" y="12955"/>
                        </a:cubicBezTo>
                        <a:cubicBezTo>
                          <a:pt x="42744" y="12609"/>
                          <a:pt x="42613" y="12264"/>
                          <a:pt x="42459" y="11931"/>
                        </a:cubicBezTo>
                        <a:cubicBezTo>
                          <a:pt x="42328" y="11597"/>
                          <a:pt x="42185" y="11252"/>
                          <a:pt x="42030" y="10942"/>
                        </a:cubicBezTo>
                        <a:cubicBezTo>
                          <a:pt x="41887" y="10621"/>
                          <a:pt x="41732" y="10323"/>
                          <a:pt x="41554" y="10002"/>
                        </a:cubicBezTo>
                        <a:cubicBezTo>
                          <a:pt x="41197" y="9395"/>
                          <a:pt x="40792" y="8799"/>
                          <a:pt x="40351" y="8216"/>
                        </a:cubicBezTo>
                        <a:cubicBezTo>
                          <a:pt x="39887" y="7656"/>
                          <a:pt x="39399" y="7120"/>
                          <a:pt x="38875" y="6597"/>
                        </a:cubicBezTo>
                        <a:cubicBezTo>
                          <a:pt x="38351" y="6097"/>
                          <a:pt x="37791" y="5620"/>
                          <a:pt x="37208" y="5168"/>
                        </a:cubicBezTo>
                        <a:cubicBezTo>
                          <a:pt x="36625" y="4727"/>
                          <a:pt x="36065" y="4311"/>
                          <a:pt x="35529" y="3918"/>
                        </a:cubicBezTo>
                        <a:cubicBezTo>
                          <a:pt x="34993" y="3537"/>
                          <a:pt x="34505" y="3179"/>
                          <a:pt x="34005" y="2846"/>
                        </a:cubicBezTo>
                        <a:cubicBezTo>
                          <a:pt x="33457" y="2465"/>
                          <a:pt x="32910" y="2120"/>
                          <a:pt x="32362" y="1834"/>
                        </a:cubicBezTo>
                        <a:cubicBezTo>
                          <a:pt x="31802" y="1548"/>
                          <a:pt x="31231" y="1310"/>
                          <a:pt x="30600" y="1108"/>
                        </a:cubicBezTo>
                        <a:cubicBezTo>
                          <a:pt x="30183" y="977"/>
                          <a:pt x="29743" y="858"/>
                          <a:pt x="29278" y="739"/>
                        </a:cubicBezTo>
                        <a:cubicBezTo>
                          <a:pt x="28814" y="620"/>
                          <a:pt x="28338" y="513"/>
                          <a:pt x="27850" y="417"/>
                        </a:cubicBezTo>
                        <a:cubicBezTo>
                          <a:pt x="27361" y="322"/>
                          <a:pt x="26861" y="239"/>
                          <a:pt x="26361" y="179"/>
                        </a:cubicBezTo>
                        <a:cubicBezTo>
                          <a:pt x="25873" y="120"/>
                          <a:pt x="25349" y="84"/>
                          <a:pt x="24837" y="48"/>
                        </a:cubicBezTo>
                        <a:cubicBezTo>
                          <a:pt x="24325" y="24"/>
                          <a:pt x="23801" y="1"/>
                          <a:pt x="2327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432187" y="3850505"/>
                    <a:ext cx="1322065" cy="754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03" h="20727" extrusionOk="0">
                        <a:moveTo>
                          <a:pt x="18825" y="0"/>
                        </a:moveTo>
                        <a:cubicBezTo>
                          <a:pt x="18220" y="0"/>
                          <a:pt x="17606" y="25"/>
                          <a:pt x="16979" y="69"/>
                        </a:cubicBezTo>
                        <a:cubicBezTo>
                          <a:pt x="16443" y="116"/>
                          <a:pt x="15919" y="164"/>
                          <a:pt x="15407" y="235"/>
                        </a:cubicBezTo>
                        <a:cubicBezTo>
                          <a:pt x="14883" y="307"/>
                          <a:pt x="14371" y="378"/>
                          <a:pt x="13871" y="486"/>
                        </a:cubicBezTo>
                        <a:cubicBezTo>
                          <a:pt x="13383" y="593"/>
                          <a:pt x="12883" y="700"/>
                          <a:pt x="12407" y="831"/>
                        </a:cubicBezTo>
                        <a:cubicBezTo>
                          <a:pt x="11931" y="950"/>
                          <a:pt x="11478" y="1117"/>
                          <a:pt x="11026" y="1271"/>
                        </a:cubicBezTo>
                        <a:cubicBezTo>
                          <a:pt x="10585" y="1450"/>
                          <a:pt x="10169" y="1629"/>
                          <a:pt x="9728" y="1843"/>
                        </a:cubicBezTo>
                        <a:cubicBezTo>
                          <a:pt x="9299" y="2045"/>
                          <a:pt x="8883" y="2260"/>
                          <a:pt x="8466" y="2498"/>
                        </a:cubicBezTo>
                        <a:cubicBezTo>
                          <a:pt x="7978" y="2783"/>
                          <a:pt x="7490" y="3081"/>
                          <a:pt x="7025" y="3414"/>
                        </a:cubicBezTo>
                        <a:cubicBezTo>
                          <a:pt x="6561" y="3760"/>
                          <a:pt x="6144" y="4153"/>
                          <a:pt x="5728" y="4569"/>
                        </a:cubicBezTo>
                        <a:cubicBezTo>
                          <a:pt x="5323" y="4998"/>
                          <a:pt x="4942" y="5439"/>
                          <a:pt x="4573" y="5903"/>
                        </a:cubicBezTo>
                        <a:cubicBezTo>
                          <a:pt x="4156" y="6439"/>
                          <a:pt x="3775" y="7010"/>
                          <a:pt x="3418" y="7570"/>
                        </a:cubicBezTo>
                        <a:cubicBezTo>
                          <a:pt x="3263" y="7855"/>
                          <a:pt x="3084" y="8141"/>
                          <a:pt x="2918" y="8439"/>
                        </a:cubicBezTo>
                        <a:cubicBezTo>
                          <a:pt x="2751" y="8737"/>
                          <a:pt x="2572" y="9034"/>
                          <a:pt x="2418" y="9332"/>
                        </a:cubicBezTo>
                        <a:cubicBezTo>
                          <a:pt x="2251" y="9630"/>
                          <a:pt x="2072" y="9939"/>
                          <a:pt x="1906" y="10237"/>
                        </a:cubicBezTo>
                        <a:cubicBezTo>
                          <a:pt x="1727" y="10534"/>
                          <a:pt x="1560" y="10844"/>
                          <a:pt x="1406" y="11142"/>
                        </a:cubicBezTo>
                        <a:cubicBezTo>
                          <a:pt x="1298" y="11332"/>
                          <a:pt x="1203" y="11511"/>
                          <a:pt x="1108" y="11713"/>
                        </a:cubicBezTo>
                        <a:cubicBezTo>
                          <a:pt x="1013" y="11904"/>
                          <a:pt x="906" y="12082"/>
                          <a:pt x="822" y="12273"/>
                        </a:cubicBezTo>
                        <a:cubicBezTo>
                          <a:pt x="727" y="12463"/>
                          <a:pt x="655" y="12666"/>
                          <a:pt x="584" y="12856"/>
                        </a:cubicBezTo>
                        <a:cubicBezTo>
                          <a:pt x="513" y="13047"/>
                          <a:pt x="453" y="13261"/>
                          <a:pt x="405" y="13451"/>
                        </a:cubicBezTo>
                        <a:cubicBezTo>
                          <a:pt x="346" y="13642"/>
                          <a:pt x="298" y="13832"/>
                          <a:pt x="274" y="14047"/>
                        </a:cubicBezTo>
                        <a:cubicBezTo>
                          <a:pt x="239" y="14249"/>
                          <a:pt x="215" y="14452"/>
                          <a:pt x="191" y="14654"/>
                        </a:cubicBezTo>
                        <a:cubicBezTo>
                          <a:pt x="179" y="14844"/>
                          <a:pt x="167" y="15059"/>
                          <a:pt x="167" y="15261"/>
                        </a:cubicBezTo>
                        <a:cubicBezTo>
                          <a:pt x="167" y="15475"/>
                          <a:pt x="155" y="15678"/>
                          <a:pt x="155" y="15892"/>
                        </a:cubicBezTo>
                        <a:cubicBezTo>
                          <a:pt x="155" y="16095"/>
                          <a:pt x="155" y="16309"/>
                          <a:pt x="132" y="16511"/>
                        </a:cubicBezTo>
                        <a:cubicBezTo>
                          <a:pt x="120" y="16726"/>
                          <a:pt x="120" y="16928"/>
                          <a:pt x="108" y="17142"/>
                        </a:cubicBezTo>
                        <a:cubicBezTo>
                          <a:pt x="96" y="17345"/>
                          <a:pt x="72" y="17547"/>
                          <a:pt x="60" y="17750"/>
                        </a:cubicBezTo>
                        <a:cubicBezTo>
                          <a:pt x="48" y="17940"/>
                          <a:pt x="13" y="18154"/>
                          <a:pt x="13" y="18345"/>
                        </a:cubicBezTo>
                        <a:cubicBezTo>
                          <a:pt x="13" y="18535"/>
                          <a:pt x="1" y="18750"/>
                          <a:pt x="1" y="18940"/>
                        </a:cubicBezTo>
                        <a:cubicBezTo>
                          <a:pt x="1" y="19154"/>
                          <a:pt x="1" y="19345"/>
                          <a:pt x="13" y="19535"/>
                        </a:cubicBezTo>
                        <a:lnTo>
                          <a:pt x="60" y="20119"/>
                        </a:lnTo>
                        <a:cubicBezTo>
                          <a:pt x="108" y="20440"/>
                          <a:pt x="489" y="20726"/>
                          <a:pt x="953" y="20726"/>
                        </a:cubicBezTo>
                        <a:lnTo>
                          <a:pt x="1965" y="20726"/>
                        </a:lnTo>
                        <a:cubicBezTo>
                          <a:pt x="2489" y="20726"/>
                          <a:pt x="2858" y="20440"/>
                          <a:pt x="2811" y="20107"/>
                        </a:cubicBezTo>
                        <a:cubicBezTo>
                          <a:pt x="2787" y="19893"/>
                          <a:pt x="2775" y="19666"/>
                          <a:pt x="2751" y="19464"/>
                        </a:cubicBezTo>
                        <a:cubicBezTo>
                          <a:pt x="2739" y="19250"/>
                          <a:pt x="2739" y="19035"/>
                          <a:pt x="2751" y="18821"/>
                        </a:cubicBezTo>
                        <a:cubicBezTo>
                          <a:pt x="2775" y="18595"/>
                          <a:pt x="2787" y="18392"/>
                          <a:pt x="2799" y="18178"/>
                        </a:cubicBezTo>
                        <a:cubicBezTo>
                          <a:pt x="2811" y="17964"/>
                          <a:pt x="2834" y="17750"/>
                          <a:pt x="2858" y="17547"/>
                        </a:cubicBezTo>
                        <a:cubicBezTo>
                          <a:pt x="2894" y="17333"/>
                          <a:pt x="2918" y="17107"/>
                          <a:pt x="2930" y="16904"/>
                        </a:cubicBezTo>
                        <a:cubicBezTo>
                          <a:pt x="2953" y="16702"/>
                          <a:pt x="2965" y="16476"/>
                          <a:pt x="2977" y="16261"/>
                        </a:cubicBezTo>
                        <a:cubicBezTo>
                          <a:pt x="2989" y="16059"/>
                          <a:pt x="2989" y="15833"/>
                          <a:pt x="3013" y="15630"/>
                        </a:cubicBezTo>
                        <a:cubicBezTo>
                          <a:pt x="3013" y="15404"/>
                          <a:pt x="3025" y="15190"/>
                          <a:pt x="3037" y="14987"/>
                        </a:cubicBezTo>
                        <a:cubicBezTo>
                          <a:pt x="3049" y="14773"/>
                          <a:pt x="3084" y="14571"/>
                          <a:pt x="3108" y="14356"/>
                        </a:cubicBezTo>
                        <a:cubicBezTo>
                          <a:pt x="3144" y="14166"/>
                          <a:pt x="3192" y="13963"/>
                          <a:pt x="3227" y="13749"/>
                        </a:cubicBezTo>
                        <a:cubicBezTo>
                          <a:pt x="3287" y="13547"/>
                          <a:pt x="3346" y="13344"/>
                          <a:pt x="3406" y="13142"/>
                        </a:cubicBezTo>
                        <a:cubicBezTo>
                          <a:pt x="3465" y="12951"/>
                          <a:pt x="3549" y="12737"/>
                          <a:pt x="3632" y="12547"/>
                        </a:cubicBezTo>
                        <a:cubicBezTo>
                          <a:pt x="3727" y="12332"/>
                          <a:pt x="3823" y="12142"/>
                          <a:pt x="3930" y="11951"/>
                        </a:cubicBezTo>
                        <a:cubicBezTo>
                          <a:pt x="4037" y="11761"/>
                          <a:pt x="4156" y="11558"/>
                          <a:pt x="4275" y="11368"/>
                        </a:cubicBezTo>
                        <a:cubicBezTo>
                          <a:pt x="4501" y="10999"/>
                          <a:pt x="4739" y="10630"/>
                          <a:pt x="4977" y="10272"/>
                        </a:cubicBezTo>
                        <a:cubicBezTo>
                          <a:pt x="5216" y="9891"/>
                          <a:pt x="5466" y="9534"/>
                          <a:pt x="5704" y="9201"/>
                        </a:cubicBezTo>
                        <a:cubicBezTo>
                          <a:pt x="5942" y="8856"/>
                          <a:pt x="6180" y="8510"/>
                          <a:pt x="6418" y="8189"/>
                        </a:cubicBezTo>
                        <a:cubicBezTo>
                          <a:pt x="6656" y="7855"/>
                          <a:pt x="6894" y="7546"/>
                          <a:pt x="7132" y="7236"/>
                        </a:cubicBezTo>
                        <a:cubicBezTo>
                          <a:pt x="7371" y="6915"/>
                          <a:pt x="7621" y="6641"/>
                          <a:pt x="7871" y="6355"/>
                        </a:cubicBezTo>
                        <a:cubicBezTo>
                          <a:pt x="8347" y="5831"/>
                          <a:pt x="8847" y="5367"/>
                          <a:pt x="9347" y="4938"/>
                        </a:cubicBezTo>
                        <a:cubicBezTo>
                          <a:pt x="9871" y="4522"/>
                          <a:pt x="10359" y="4141"/>
                          <a:pt x="10871" y="3807"/>
                        </a:cubicBezTo>
                        <a:cubicBezTo>
                          <a:pt x="11371" y="3486"/>
                          <a:pt x="11859" y="3188"/>
                          <a:pt x="12371" y="2926"/>
                        </a:cubicBezTo>
                        <a:cubicBezTo>
                          <a:pt x="13098" y="2557"/>
                          <a:pt x="13871" y="2248"/>
                          <a:pt x="14681" y="2010"/>
                        </a:cubicBezTo>
                        <a:cubicBezTo>
                          <a:pt x="15467" y="1771"/>
                          <a:pt x="16300" y="1605"/>
                          <a:pt x="17158" y="1545"/>
                        </a:cubicBezTo>
                        <a:cubicBezTo>
                          <a:pt x="17450" y="1523"/>
                          <a:pt x="17742" y="1511"/>
                          <a:pt x="18033" y="1511"/>
                        </a:cubicBezTo>
                        <a:cubicBezTo>
                          <a:pt x="18359" y="1511"/>
                          <a:pt x="18682" y="1526"/>
                          <a:pt x="19003" y="1557"/>
                        </a:cubicBezTo>
                        <a:cubicBezTo>
                          <a:pt x="19634" y="1617"/>
                          <a:pt x="20241" y="1736"/>
                          <a:pt x="20872" y="1914"/>
                        </a:cubicBezTo>
                        <a:cubicBezTo>
                          <a:pt x="21503" y="2117"/>
                          <a:pt x="22134" y="2355"/>
                          <a:pt x="22777" y="2652"/>
                        </a:cubicBezTo>
                        <a:cubicBezTo>
                          <a:pt x="23396" y="2950"/>
                          <a:pt x="24051" y="3283"/>
                          <a:pt x="24682" y="3653"/>
                        </a:cubicBezTo>
                        <a:cubicBezTo>
                          <a:pt x="25301" y="4034"/>
                          <a:pt x="25932" y="4450"/>
                          <a:pt x="26540" y="4903"/>
                        </a:cubicBezTo>
                        <a:cubicBezTo>
                          <a:pt x="26837" y="5141"/>
                          <a:pt x="27147" y="5379"/>
                          <a:pt x="27456" y="5641"/>
                        </a:cubicBezTo>
                        <a:cubicBezTo>
                          <a:pt x="27778" y="5891"/>
                          <a:pt x="28087" y="6153"/>
                          <a:pt x="28385" y="6439"/>
                        </a:cubicBezTo>
                        <a:cubicBezTo>
                          <a:pt x="28909" y="6915"/>
                          <a:pt x="29409" y="7439"/>
                          <a:pt x="29862" y="7998"/>
                        </a:cubicBezTo>
                        <a:cubicBezTo>
                          <a:pt x="30064" y="8296"/>
                          <a:pt x="30278" y="8594"/>
                          <a:pt x="30469" y="8891"/>
                        </a:cubicBezTo>
                        <a:cubicBezTo>
                          <a:pt x="30659" y="9189"/>
                          <a:pt x="30826" y="9510"/>
                          <a:pt x="30993" y="9820"/>
                        </a:cubicBezTo>
                        <a:cubicBezTo>
                          <a:pt x="31147" y="10153"/>
                          <a:pt x="31302" y="10475"/>
                          <a:pt x="31433" y="10820"/>
                        </a:cubicBezTo>
                        <a:cubicBezTo>
                          <a:pt x="31564" y="11165"/>
                          <a:pt x="31707" y="11523"/>
                          <a:pt x="31826" y="11880"/>
                        </a:cubicBezTo>
                        <a:cubicBezTo>
                          <a:pt x="31945" y="12237"/>
                          <a:pt x="32064" y="12606"/>
                          <a:pt x="32183" y="12963"/>
                        </a:cubicBezTo>
                        <a:cubicBezTo>
                          <a:pt x="32302" y="13320"/>
                          <a:pt x="32398" y="13678"/>
                          <a:pt x="32517" y="14035"/>
                        </a:cubicBezTo>
                        <a:cubicBezTo>
                          <a:pt x="32624" y="14368"/>
                          <a:pt x="32743" y="14713"/>
                          <a:pt x="32850" y="15059"/>
                        </a:cubicBezTo>
                        <a:cubicBezTo>
                          <a:pt x="32957" y="15404"/>
                          <a:pt x="33052" y="15725"/>
                          <a:pt x="33148" y="16059"/>
                        </a:cubicBezTo>
                        <a:cubicBezTo>
                          <a:pt x="33231" y="16380"/>
                          <a:pt x="33302" y="16714"/>
                          <a:pt x="33350" y="17035"/>
                        </a:cubicBezTo>
                        <a:cubicBezTo>
                          <a:pt x="33398" y="17369"/>
                          <a:pt x="33433" y="17690"/>
                          <a:pt x="33433" y="18035"/>
                        </a:cubicBezTo>
                        <a:cubicBezTo>
                          <a:pt x="33445" y="18381"/>
                          <a:pt x="33410" y="18702"/>
                          <a:pt x="33386" y="19047"/>
                        </a:cubicBezTo>
                        <a:cubicBezTo>
                          <a:pt x="33350" y="19381"/>
                          <a:pt x="33291" y="19714"/>
                          <a:pt x="33231" y="20059"/>
                        </a:cubicBezTo>
                        <a:cubicBezTo>
                          <a:pt x="33171" y="20405"/>
                          <a:pt x="33588" y="20690"/>
                          <a:pt x="34172" y="20690"/>
                        </a:cubicBezTo>
                        <a:lnTo>
                          <a:pt x="35303" y="20702"/>
                        </a:lnTo>
                        <a:cubicBezTo>
                          <a:pt x="35314" y="20703"/>
                          <a:pt x="35325" y="20703"/>
                          <a:pt x="35336" y="20703"/>
                        </a:cubicBezTo>
                        <a:cubicBezTo>
                          <a:pt x="35833" y="20703"/>
                          <a:pt x="36242" y="20445"/>
                          <a:pt x="36208" y="20131"/>
                        </a:cubicBezTo>
                        <a:cubicBezTo>
                          <a:pt x="36243" y="19833"/>
                          <a:pt x="36267" y="19524"/>
                          <a:pt x="36279" y="19226"/>
                        </a:cubicBezTo>
                        <a:cubicBezTo>
                          <a:pt x="36303" y="18928"/>
                          <a:pt x="36303" y="18631"/>
                          <a:pt x="36303" y="18333"/>
                        </a:cubicBezTo>
                        <a:cubicBezTo>
                          <a:pt x="36303" y="18035"/>
                          <a:pt x="36279" y="17738"/>
                          <a:pt x="36255" y="17440"/>
                        </a:cubicBezTo>
                        <a:cubicBezTo>
                          <a:pt x="36219" y="17130"/>
                          <a:pt x="36184" y="16833"/>
                          <a:pt x="36124" y="16511"/>
                        </a:cubicBezTo>
                        <a:cubicBezTo>
                          <a:pt x="36065" y="16214"/>
                          <a:pt x="36005" y="15904"/>
                          <a:pt x="35910" y="15595"/>
                        </a:cubicBezTo>
                        <a:cubicBezTo>
                          <a:pt x="35827" y="15285"/>
                          <a:pt x="35731" y="14963"/>
                          <a:pt x="35624" y="14642"/>
                        </a:cubicBezTo>
                        <a:cubicBezTo>
                          <a:pt x="35529" y="14309"/>
                          <a:pt x="35422" y="13987"/>
                          <a:pt x="35303" y="13642"/>
                        </a:cubicBezTo>
                        <a:cubicBezTo>
                          <a:pt x="35196" y="13297"/>
                          <a:pt x="35076" y="12939"/>
                          <a:pt x="34957" y="12606"/>
                        </a:cubicBezTo>
                        <a:cubicBezTo>
                          <a:pt x="34826" y="12249"/>
                          <a:pt x="34707" y="11904"/>
                          <a:pt x="34588" y="11546"/>
                        </a:cubicBezTo>
                        <a:cubicBezTo>
                          <a:pt x="34469" y="11189"/>
                          <a:pt x="34350" y="10844"/>
                          <a:pt x="34231" y="10499"/>
                        </a:cubicBezTo>
                        <a:cubicBezTo>
                          <a:pt x="34112" y="10165"/>
                          <a:pt x="33993" y="9832"/>
                          <a:pt x="33874" y="9510"/>
                        </a:cubicBezTo>
                        <a:cubicBezTo>
                          <a:pt x="33755" y="9189"/>
                          <a:pt x="33624" y="8879"/>
                          <a:pt x="33481" y="8570"/>
                        </a:cubicBezTo>
                        <a:cubicBezTo>
                          <a:pt x="33350" y="8272"/>
                          <a:pt x="33207" y="7975"/>
                          <a:pt x="33040" y="7689"/>
                        </a:cubicBezTo>
                        <a:cubicBezTo>
                          <a:pt x="32874" y="7403"/>
                          <a:pt x="32695" y="7129"/>
                          <a:pt x="32493" y="6855"/>
                        </a:cubicBezTo>
                        <a:cubicBezTo>
                          <a:pt x="32267" y="6558"/>
                          <a:pt x="32017" y="6260"/>
                          <a:pt x="31743" y="5974"/>
                        </a:cubicBezTo>
                        <a:cubicBezTo>
                          <a:pt x="31481" y="5700"/>
                          <a:pt x="31195" y="5427"/>
                          <a:pt x="30897" y="5177"/>
                        </a:cubicBezTo>
                        <a:cubicBezTo>
                          <a:pt x="30302" y="4653"/>
                          <a:pt x="29695" y="4165"/>
                          <a:pt x="29076" y="3712"/>
                        </a:cubicBezTo>
                        <a:cubicBezTo>
                          <a:pt x="28468" y="3272"/>
                          <a:pt x="27861" y="2855"/>
                          <a:pt x="27230" y="2486"/>
                        </a:cubicBezTo>
                        <a:cubicBezTo>
                          <a:pt x="26611" y="2105"/>
                          <a:pt x="25968" y="1748"/>
                          <a:pt x="25301" y="1438"/>
                        </a:cubicBezTo>
                        <a:cubicBezTo>
                          <a:pt x="24647" y="1128"/>
                          <a:pt x="23980" y="855"/>
                          <a:pt x="23313" y="652"/>
                        </a:cubicBezTo>
                        <a:cubicBezTo>
                          <a:pt x="22801" y="486"/>
                          <a:pt x="22289" y="366"/>
                          <a:pt x="21789" y="259"/>
                        </a:cubicBezTo>
                        <a:cubicBezTo>
                          <a:pt x="21027" y="128"/>
                          <a:pt x="20253" y="45"/>
                          <a:pt x="19455" y="9"/>
                        </a:cubicBezTo>
                        <a:cubicBezTo>
                          <a:pt x="19246" y="3"/>
                          <a:pt x="19036" y="0"/>
                          <a:pt x="188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81;p2"/>
                  <p:cNvSpPr/>
                  <p:nvPr/>
                </p:nvSpPr>
                <p:spPr>
                  <a:xfrm>
                    <a:off x="1600439" y="3970758"/>
                    <a:ext cx="974314" cy="633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54" h="17389" extrusionOk="0">
                        <a:moveTo>
                          <a:pt x="13273" y="1"/>
                        </a:moveTo>
                        <a:cubicBezTo>
                          <a:pt x="13179" y="1"/>
                          <a:pt x="13085" y="2"/>
                          <a:pt x="12990" y="5"/>
                        </a:cubicBezTo>
                        <a:cubicBezTo>
                          <a:pt x="12002" y="29"/>
                          <a:pt x="11097" y="196"/>
                          <a:pt x="10252" y="482"/>
                        </a:cubicBezTo>
                        <a:cubicBezTo>
                          <a:pt x="9835" y="624"/>
                          <a:pt x="9418" y="791"/>
                          <a:pt x="9001" y="982"/>
                        </a:cubicBezTo>
                        <a:cubicBezTo>
                          <a:pt x="8585" y="1172"/>
                          <a:pt x="8168" y="1398"/>
                          <a:pt x="7739" y="1648"/>
                        </a:cubicBezTo>
                        <a:cubicBezTo>
                          <a:pt x="7323" y="1910"/>
                          <a:pt x="6870" y="2184"/>
                          <a:pt x="6453" y="2506"/>
                        </a:cubicBezTo>
                        <a:cubicBezTo>
                          <a:pt x="6037" y="2815"/>
                          <a:pt x="5632" y="3172"/>
                          <a:pt x="5239" y="3541"/>
                        </a:cubicBezTo>
                        <a:cubicBezTo>
                          <a:pt x="4763" y="3994"/>
                          <a:pt x="4310" y="4494"/>
                          <a:pt x="3870" y="5018"/>
                        </a:cubicBezTo>
                        <a:cubicBezTo>
                          <a:pt x="3655" y="5280"/>
                          <a:pt x="3429" y="5554"/>
                          <a:pt x="3227" y="5839"/>
                        </a:cubicBezTo>
                        <a:lnTo>
                          <a:pt x="2596" y="6685"/>
                        </a:lnTo>
                        <a:cubicBezTo>
                          <a:pt x="2393" y="6982"/>
                          <a:pt x="2179" y="7268"/>
                          <a:pt x="1989" y="7566"/>
                        </a:cubicBezTo>
                        <a:cubicBezTo>
                          <a:pt x="1786" y="7863"/>
                          <a:pt x="1584" y="8161"/>
                          <a:pt x="1405" y="8459"/>
                        </a:cubicBezTo>
                        <a:cubicBezTo>
                          <a:pt x="1286" y="8649"/>
                          <a:pt x="1167" y="8828"/>
                          <a:pt x="1072" y="9018"/>
                        </a:cubicBezTo>
                        <a:cubicBezTo>
                          <a:pt x="965" y="9209"/>
                          <a:pt x="858" y="9387"/>
                          <a:pt x="774" y="9590"/>
                        </a:cubicBezTo>
                        <a:cubicBezTo>
                          <a:pt x="679" y="9768"/>
                          <a:pt x="596" y="9959"/>
                          <a:pt x="536" y="10149"/>
                        </a:cubicBezTo>
                        <a:cubicBezTo>
                          <a:pt x="477" y="10340"/>
                          <a:pt x="417" y="10542"/>
                          <a:pt x="369" y="10733"/>
                        </a:cubicBezTo>
                        <a:cubicBezTo>
                          <a:pt x="322" y="10923"/>
                          <a:pt x="298" y="11114"/>
                          <a:pt x="262" y="11316"/>
                        </a:cubicBezTo>
                        <a:cubicBezTo>
                          <a:pt x="238" y="11483"/>
                          <a:pt x="203" y="11685"/>
                          <a:pt x="191" y="11876"/>
                        </a:cubicBezTo>
                        <a:cubicBezTo>
                          <a:pt x="179" y="12066"/>
                          <a:pt x="155" y="12245"/>
                          <a:pt x="155" y="12435"/>
                        </a:cubicBezTo>
                        <a:cubicBezTo>
                          <a:pt x="155" y="12638"/>
                          <a:pt x="143" y="12828"/>
                          <a:pt x="143" y="13007"/>
                        </a:cubicBezTo>
                        <a:cubicBezTo>
                          <a:pt x="143" y="13185"/>
                          <a:pt x="143" y="13376"/>
                          <a:pt x="131" y="13555"/>
                        </a:cubicBezTo>
                        <a:cubicBezTo>
                          <a:pt x="131" y="13745"/>
                          <a:pt x="119" y="13924"/>
                          <a:pt x="96" y="14102"/>
                        </a:cubicBezTo>
                        <a:lnTo>
                          <a:pt x="60" y="14638"/>
                        </a:lnTo>
                        <a:cubicBezTo>
                          <a:pt x="24" y="14829"/>
                          <a:pt x="24" y="14995"/>
                          <a:pt x="12" y="15186"/>
                        </a:cubicBezTo>
                        <a:cubicBezTo>
                          <a:pt x="0" y="15364"/>
                          <a:pt x="0" y="15519"/>
                          <a:pt x="0" y="15698"/>
                        </a:cubicBezTo>
                        <a:cubicBezTo>
                          <a:pt x="0" y="16043"/>
                          <a:pt x="24" y="16388"/>
                          <a:pt x="84" y="16722"/>
                        </a:cubicBezTo>
                        <a:cubicBezTo>
                          <a:pt x="155" y="17079"/>
                          <a:pt x="750" y="17365"/>
                          <a:pt x="1405" y="17365"/>
                        </a:cubicBezTo>
                        <a:lnTo>
                          <a:pt x="2822" y="17365"/>
                        </a:lnTo>
                        <a:cubicBezTo>
                          <a:pt x="3477" y="17365"/>
                          <a:pt x="3965" y="17079"/>
                          <a:pt x="3929" y="16745"/>
                        </a:cubicBezTo>
                        <a:cubicBezTo>
                          <a:pt x="3894" y="16531"/>
                          <a:pt x="3870" y="16305"/>
                          <a:pt x="3834" y="16103"/>
                        </a:cubicBezTo>
                        <a:cubicBezTo>
                          <a:pt x="3810" y="15888"/>
                          <a:pt x="3786" y="15674"/>
                          <a:pt x="3763" y="15460"/>
                        </a:cubicBezTo>
                        <a:cubicBezTo>
                          <a:pt x="3751" y="15257"/>
                          <a:pt x="3715" y="15031"/>
                          <a:pt x="3703" y="14829"/>
                        </a:cubicBezTo>
                        <a:cubicBezTo>
                          <a:pt x="3691" y="14614"/>
                          <a:pt x="3667" y="14388"/>
                          <a:pt x="3655" y="14186"/>
                        </a:cubicBezTo>
                        <a:cubicBezTo>
                          <a:pt x="3644" y="13971"/>
                          <a:pt x="3632" y="13757"/>
                          <a:pt x="3632" y="13543"/>
                        </a:cubicBezTo>
                        <a:lnTo>
                          <a:pt x="3632" y="12900"/>
                        </a:lnTo>
                        <a:cubicBezTo>
                          <a:pt x="3632" y="12697"/>
                          <a:pt x="3644" y="12483"/>
                          <a:pt x="3655" y="12269"/>
                        </a:cubicBezTo>
                        <a:cubicBezTo>
                          <a:pt x="3667" y="12042"/>
                          <a:pt x="3703" y="11828"/>
                          <a:pt x="3727" y="11614"/>
                        </a:cubicBezTo>
                        <a:cubicBezTo>
                          <a:pt x="3775" y="11400"/>
                          <a:pt x="3822" y="11173"/>
                          <a:pt x="3882" y="10971"/>
                        </a:cubicBezTo>
                        <a:cubicBezTo>
                          <a:pt x="3941" y="10745"/>
                          <a:pt x="4013" y="10542"/>
                          <a:pt x="4084" y="10328"/>
                        </a:cubicBezTo>
                        <a:cubicBezTo>
                          <a:pt x="4322" y="9745"/>
                          <a:pt x="4608" y="9185"/>
                          <a:pt x="4965" y="8614"/>
                        </a:cubicBezTo>
                        <a:cubicBezTo>
                          <a:pt x="5322" y="8054"/>
                          <a:pt x="5727" y="7506"/>
                          <a:pt x="6144" y="6982"/>
                        </a:cubicBezTo>
                        <a:cubicBezTo>
                          <a:pt x="6561" y="6458"/>
                          <a:pt x="7001" y="5958"/>
                          <a:pt x="7442" y="5494"/>
                        </a:cubicBezTo>
                        <a:cubicBezTo>
                          <a:pt x="7870" y="5030"/>
                          <a:pt x="8311" y="4613"/>
                          <a:pt x="8763" y="4244"/>
                        </a:cubicBezTo>
                        <a:cubicBezTo>
                          <a:pt x="9204" y="3875"/>
                          <a:pt x="9632" y="3541"/>
                          <a:pt x="10061" y="3280"/>
                        </a:cubicBezTo>
                        <a:cubicBezTo>
                          <a:pt x="10478" y="3006"/>
                          <a:pt x="10871" y="2768"/>
                          <a:pt x="11264" y="2589"/>
                        </a:cubicBezTo>
                        <a:cubicBezTo>
                          <a:pt x="11963" y="2251"/>
                          <a:pt x="12662" y="2051"/>
                          <a:pt x="13320" y="2051"/>
                        </a:cubicBezTo>
                        <a:cubicBezTo>
                          <a:pt x="13357" y="2051"/>
                          <a:pt x="13394" y="2052"/>
                          <a:pt x="13431" y="2053"/>
                        </a:cubicBezTo>
                        <a:cubicBezTo>
                          <a:pt x="14050" y="2065"/>
                          <a:pt x="14704" y="2267"/>
                          <a:pt x="15371" y="2577"/>
                        </a:cubicBezTo>
                        <a:cubicBezTo>
                          <a:pt x="15693" y="2744"/>
                          <a:pt x="16050" y="2934"/>
                          <a:pt x="16407" y="3160"/>
                        </a:cubicBezTo>
                        <a:cubicBezTo>
                          <a:pt x="16764" y="3375"/>
                          <a:pt x="17145" y="3637"/>
                          <a:pt x="17514" y="3934"/>
                        </a:cubicBezTo>
                        <a:cubicBezTo>
                          <a:pt x="18003" y="4315"/>
                          <a:pt x="18514" y="4768"/>
                          <a:pt x="18991" y="5256"/>
                        </a:cubicBezTo>
                        <a:cubicBezTo>
                          <a:pt x="19479" y="5744"/>
                          <a:pt x="19919" y="6268"/>
                          <a:pt x="20348" y="6816"/>
                        </a:cubicBezTo>
                        <a:cubicBezTo>
                          <a:pt x="20562" y="7101"/>
                          <a:pt x="20777" y="7387"/>
                          <a:pt x="20967" y="7685"/>
                        </a:cubicBezTo>
                        <a:cubicBezTo>
                          <a:pt x="21158" y="7982"/>
                          <a:pt x="21324" y="8292"/>
                          <a:pt x="21491" y="8614"/>
                        </a:cubicBezTo>
                        <a:cubicBezTo>
                          <a:pt x="21634" y="8947"/>
                          <a:pt x="21789" y="9268"/>
                          <a:pt x="21908" y="9614"/>
                        </a:cubicBezTo>
                        <a:cubicBezTo>
                          <a:pt x="22039" y="9959"/>
                          <a:pt x="22158" y="10304"/>
                          <a:pt x="22265" y="10638"/>
                        </a:cubicBezTo>
                        <a:cubicBezTo>
                          <a:pt x="22360" y="10983"/>
                          <a:pt x="22467" y="11316"/>
                          <a:pt x="22563" y="11650"/>
                        </a:cubicBezTo>
                        <a:cubicBezTo>
                          <a:pt x="22646" y="11995"/>
                          <a:pt x="22741" y="12328"/>
                          <a:pt x="22801" y="12662"/>
                        </a:cubicBezTo>
                        <a:cubicBezTo>
                          <a:pt x="22872" y="13007"/>
                          <a:pt x="22920" y="13340"/>
                          <a:pt x="22944" y="13674"/>
                        </a:cubicBezTo>
                        <a:cubicBezTo>
                          <a:pt x="22979" y="14019"/>
                          <a:pt x="22991" y="14364"/>
                          <a:pt x="22991" y="14709"/>
                        </a:cubicBezTo>
                        <a:cubicBezTo>
                          <a:pt x="22991" y="15043"/>
                          <a:pt x="22979" y="15388"/>
                          <a:pt x="22932" y="15733"/>
                        </a:cubicBezTo>
                        <a:cubicBezTo>
                          <a:pt x="22884" y="16079"/>
                          <a:pt x="22825" y="16412"/>
                          <a:pt x="22753" y="16757"/>
                        </a:cubicBezTo>
                        <a:cubicBezTo>
                          <a:pt x="22682" y="17103"/>
                          <a:pt x="23158" y="17388"/>
                          <a:pt x="23825" y="17388"/>
                        </a:cubicBezTo>
                        <a:lnTo>
                          <a:pt x="25242" y="17388"/>
                        </a:lnTo>
                        <a:cubicBezTo>
                          <a:pt x="25896" y="17388"/>
                          <a:pt x="26504" y="17103"/>
                          <a:pt x="26515" y="16698"/>
                        </a:cubicBezTo>
                        <a:cubicBezTo>
                          <a:pt x="26635" y="16138"/>
                          <a:pt x="26706" y="15555"/>
                          <a:pt x="26742" y="14960"/>
                        </a:cubicBezTo>
                        <a:cubicBezTo>
                          <a:pt x="26754" y="14662"/>
                          <a:pt x="26742" y="14364"/>
                          <a:pt x="26706" y="14067"/>
                        </a:cubicBezTo>
                        <a:cubicBezTo>
                          <a:pt x="26682" y="13769"/>
                          <a:pt x="26623" y="13459"/>
                          <a:pt x="26563" y="13162"/>
                        </a:cubicBezTo>
                        <a:cubicBezTo>
                          <a:pt x="26492" y="12840"/>
                          <a:pt x="26408" y="12543"/>
                          <a:pt x="26325" y="12233"/>
                        </a:cubicBezTo>
                        <a:cubicBezTo>
                          <a:pt x="26230" y="11923"/>
                          <a:pt x="26146" y="11614"/>
                          <a:pt x="26039" y="11280"/>
                        </a:cubicBezTo>
                        <a:cubicBezTo>
                          <a:pt x="25932" y="10971"/>
                          <a:pt x="25837" y="10626"/>
                          <a:pt x="25730" y="10280"/>
                        </a:cubicBezTo>
                        <a:cubicBezTo>
                          <a:pt x="25623" y="9947"/>
                          <a:pt x="25503" y="9578"/>
                          <a:pt x="25384" y="9245"/>
                        </a:cubicBezTo>
                        <a:cubicBezTo>
                          <a:pt x="25265" y="8899"/>
                          <a:pt x="25134" y="8554"/>
                          <a:pt x="25003" y="8221"/>
                        </a:cubicBezTo>
                        <a:cubicBezTo>
                          <a:pt x="24861" y="7875"/>
                          <a:pt x="24718" y="7530"/>
                          <a:pt x="24551" y="7220"/>
                        </a:cubicBezTo>
                        <a:cubicBezTo>
                          <a:pt x="24384" y="6887"/>
                          <a:pt x="24206" y="6578"/>
                          <a:pt x="24015" y="6280"/>
                        </a:cubicBezTo>
                        <a:cubicBezTo>
                          <a:pt x="23813" y="5982"/>
                          <a:pt x="23598" y="5685"/>
                          <a:pt x="23360" y="5399"/>
                        </a:cubicBezTo>
                        <a:cubicBezTo>
                          <a:pt x="22884" y="4815"/>
                          <a:pt x="22384" y="4303"/>
                          <a:pt x="21824" y="3815"/>
                        </a:cubicBezTo>
                        <a:cubicBezTo>
                          <a:pt x="21372" y="3410"/>
                          <a:pt x="20896" y="3029"/>
                          <a:pt x="20419" y="2696"/>
                        </a:cubicBezTo>
                        <a:cubicBezTo>
                          <a:pt x="19943" y="2351"/>
                          <a:pt x="19467" y="2041"/>
                          <a:pt x="18991" y="1756"/>
                        </a:cubicBezTo>
                        <a:cubicBezTo>
                          <a:pt x="18514" y="1494"/>
                          <a:pt x="18038" y="1232"/>
                          <a:pt x="17538" y="1017"/>
                        </a:cubicBezTo>
                        <a:cubicBezTo>
                          <a:pt x="17050" y="791"/>
                          <a:pt x="16562" y="613"/>
                          <a:pt x="16050" y="446"/>
                        </a:cubicBezTo>
                        <a:cubicBezTo>
                          <a:pt x="15150" y="164"/>
                          <a:pt x="14230" y="1"/>
                          <a:pt x="1327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7646817" y="3394265"/>
                  <a:ext cx="1321114" cy="1232248"/>
                  <a:chOff x="3051746" y="3296692"/>
                  <a:chExt cx="1276069" cy="1190233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3051746" y="3296692"/>
                    <a:ext cx="1276069" cy="1190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40" h="32683" extrusionOk="0">
                        <a:moveTo>
                          <a:pt x="18133" y="0"/>
                        </a:moveTo>
                        <a:cubicBezTo>
                          <a:pt x="17740" y="0"/>
                          <a:pt x="17359" y="12"/>
                          <a:pt x="16954" y="36"/>
                        </a:cubicBezTo>
                        <a:cubicBezTo>
                          <a:pt x="16466" y="72"/>
                          <a:pt x="15966" y="119"/>
                          <a:pt x="15490" y="191"/>
                        </a:cubicBezTo>
                        <a:cubicBezTo>
                          <a:pt x="15001" y="250"/>
                          <a:pt x="14537" y="333"/>
                          <a:pt x="14061" y="453"/>
                        </a:cubicBezTo>
                        <a:cubicBezTo>
                          <a:pt x="13608" y="572"/>
                          <a:pt x="13132" y="714"/>
                          <a:pt x="12668" y="869"/>
                        </a:cubicBezTo>
                        <a:cubicBezTo>
                          <a:pt x="12191" y="1036"/>
                          <a:pt x="11727" y="1215"/>
                          <a:pt x="11263" y="1441"/>
                        </a:cubicBezTo>
                        <a:cubicBezTo>
                          <a:pt x="10787" y="1667"/>
                          <a:pt x="10346" y="1917"/>
                          <a:pt x="9882" y="2215"/>
                        </a:cubicBezTo>
                        <a:cubicBezTo>
                          <a:pt x="9417" y="2512"/>
                          <a:pt x="8977" y="2834"/>
                          <a:pt x="8548" y="3215"/>
                        </a:cubicBezTo>
                        <a:cubicBezTo>
                          <a:pt x="8108" y="3572"/>
                          <a:pt x="7691" y="3953"/>
                          <a:pt x="7274" y="4370"/>
                        </a:cubicBezTo>
                        <a:cubicBezTo>
                          <a:pt x="6857" y="4786"/>
                          <a:pt x="6441" y="5239"/>
                          <a:pt x="6024" y="5691"/>
                        </a:cubicBezTo>
                        <a:cubicBezTo>
                          <a:pt x="5607" y="6168"/>
                          <a:pt x="5191" y="6680"/>
                          <a:pt x="4822" y="7227"/>
                        </a:cubicBezTo>
                        <a:cubicBezTo>
                          <a:pt x="4452" y="7775"/>
                          <a:pt x="4107" y="8370"/>
                          <a:pt x="3798" y="9001"/>
                        </a:cubicBezTo>
                        <a:cubicBezTo>
                          <a:pt x="3452" y="9680"/>
                          <a:pt x="3155" y="10418"/>
                          <a:pt x="2869" y="11156"/>
                        </a:cubicBezTo>
                        <a:cubicBezTo>
                          <a:pt x="2738" y="11525"/>
                          <a:pt x="2607" y="11918"/>
                          <a:pt x="2488" y="12299"/>
                        </a:cubicBezTo>
                        <a:cubicBezTo>
                          <a:pt x="2369" y="12692"/>
                          <a:pt x="2250" y="13097"/>
                          <a:pt x="2143" y="13490"/>
                        </a:cubicBezTo>
                        <a:cubicBezTo>
                          <a:pt x="2035" y="13895"/>
                          <a:pt x="1952" y="14300"/>
                          <a:pt x="1857" y="14716"/>
                        </a:cubicBezTo>
                        <a:lnTo>
                          <a:pt x="1643" y="15966"/>
                        </a:lnTo>
                        <a:cubicBezTo>
                          <a:pt x="1559" y="16407"/>
                          <a:pt x="1488" y="16859"/>
                          <a:pt x="1428" y="17300"/>
                        </a:cubicBezTo>
                        <a:cubicBezTo>
                          <a:pt x="1369" y="17693"/>
                          <a:pt x="1309" y="18109"/>
                          <a:pt x="1238" y="18514"/>
                        </a:cubicBezTo>
                        <a:cubicBezTo>
                          <a:pt x="1166" y="18907"/>
                          <a:pt x="1071" y="19324"/>
                          <a:pt x="1000" y="19764"/>
                        </a:cubicBezTo>
                        <a:cubicBezTo>
                          <a:pt x="904" y="20193"/>
                          <a:pt x="833" y="20622"/>
                          <a:pt x="761" y="21074"/>
                        </a:cubicBezTo>
                        <a:cubicBezTo>
                          <a:pt x="690" y="21515"/>
                          <a:pt x="607" y="21979"/>
                          <a:pt x="535" y="22443"/>
                        </a:cubicBezTo>
                        <a:cubicBezTo>
                          <a:pt x="476" y="22896"/>
                          <a:pt x="404" y="23372"/>
                          <a:pt x="357" y="23848"/>
                        </a:cubicBezTo>
                        <a:cubicBezTo>
                          <a:pt x="345" y="24146"/>
                          <a:pt x="309" y="24467"/>
                          <a:pt x="297" y="24765"/>
                        </a:cubicBezTo>
                        <a:cubicBezTo>
                          <a:pt x="285" y="25063"/>
                          <a:pt x="273" y="25372"/>
                          <a:pt x="273" y="25670"/>
                        </a:cubicBezTo>
                        <a:cubicBezTo>
                          <a:pt x="273" y="25968"/>
                          <a:pt x="250" y="26277"/>
                          <a:pt x="250" y="26575"/>
                        </a:cubicBezTo>
                        <a:cubicBezTo>
                          <a:pt x="250" y="26872"/>
                          <a:pt x="238" y="27182"/>
                          <a:pt x="238" y="27480"/>
                        </a:cubicBezTo>
                        <a:cubicBezTo>
                          <a:pt x="238" y="27777"/>
                          <a:pt x="226" y="28075"/>
                          <a:pt x="226" y="28373"/>
                        </a:cubicBezTo>
                        <a:cubicBezTo>
                          <a:pt x="214" y="28670"/>
                          <a:pt x="214" y="28968"/>
                          <a:pt x="190" y="29266"/>
                        </a:cubicBezTo>
                        <a:cubicBezTo>
                          <a:pt x="178" y="29706"/>
                          <a:pt x="166" y="30147"/>
                          <a:pt x="130" y="30575"/>
                        </a:cubicBezTo>
                        <a:cubicBezTo>
                          <a:pt x="107" y="31016"/>
                          <a:pt x="71" y="31456"/>
                          <a:pt x="47" y="31885"/>
                        </a:cubicBezTo>
                        <a:cubicBezTo>
                          <a:pt x="0" y="32330"/>
                          <a:pt x="322" y="32683"/>
                          <a:pt x="729" y="32683"/>
                        </a:cubicBezTo>
                        <a:cubicBezTo>
                          <a:pt x="736" y="32683"/>
                          <a:pt x="743" y="32683"/>
                          <a:pt x="750" y="32683"/>
                        </a:cubicBezTo>
                        <a:lnTo>
                          <a:pt x="1619" y="32647"/>
                        </a:lnTo>
                        <a:cubicBezTo>
                          <a:pt x="2024" y="32623"/>
                          <a:pt x="2357" y="32242"/>
                          <a:pt x="2357" y="31802"/>
                        </a:cubicBezTo>
                        <a:lnTo>
                          <a:pt x="2357" y="30897"/>
                        </a:lnTo>
                        <a:cubicBezTo>
                          <a:pt x="2369" y="30599"/>
                          <a:pt x="2369" y="30278"/>
                          <a:pt x="2381" y="29980"/>
                        </a:cubicBezTo>
                        <a:cubicBezTo>
                          <a:pt x="2393" y="29682"/>
                          <a:pt x="2416" y="29373"/>
                          <a:pt x="2428" y="29075"/>
                        </a:cubicBezTo>
                        <a:cubicBezTo>
                          <a:pt x="2452" y="28766"/>
                          <a:pt x="2476" y="28468"/>
                          <a:pt x="2488" y="28158"/>
                        </a:cubicBezTo>
                        <a:cubicBezTo>
                          <a:pt x="2500" y="27837"/>
                          <a:pt x="2512" y="27539"/>
                          <a:pt x="2536" y="27230"/>
                        </a:cubicBezTo>
                        <a:cubicBezTo>
                          <a:pt x="2547" y="26932"/>
                          <a:pt x="2559" y="26622"/>
                          <a:pt x="2571" y="26313"/>
                        </a:cubicBezTo>
                        <a:cubicBezTo>
                          <a:pt x="2595" y="26015"/>
                          <a:pt x="2607" y="25694"/>
                          <a:pt x="2619" y="25384"/>
                        </a:cubicBezTo>
                        <a:cubicBezTo>
                          <a:pt x="2655" y="25087"/>
                          <a:pt x="2666" y="24777"/>
                          <a:pt x="2690" y="24467"/>
                        </a:cubicBezTo>
                        <a:cubicBezTo>
                          <a:pt x="2726" y="24146"/>
                          <a:pt x="2750" y="23848"/>
                          <a:pt x="2797" y="23539"/>
                        </a:cubicBezTo>
                        <a:cubicBezTo>
                          <a:pt x="2845" y="23241"/>
                          <a:pt x="2893" y="22932"/>
                          <a:pt x="2928" y="22634"/>
                        </a:cubicBezTo>
                        <a:cubicBezTo>
                          <a:pt x="2976" y="22336"/>
                          <a:pt x="3036" y="22039"/>
                          <a:pt x="3095" y="21741"/>
                        </a:cubicBezTo>
                        <a:cubicBezTo>
                          <a:pt x="3155" y="21443"/>
                          <a:pt x="3214" y="21146"/>
                          <a:pt x="3286" y="20860"/>
                        </a:cubicBezTo>
                        <a:lnTo>
                          <a:pt x="3512" y="20014"/>
                        </a:lnTo>
                        <a:cubicBezTo>
                          <a:pt x="3631" y="19562"/>
                          <a:pt x="3738" y="19122"/>
                          <a:pt x="3845" y="18693"/>
                        </a:cubicBezTo>
                        <a:cubicBezTo>
                          <a:pt x="3940" y="18252"/>
                          <a:pt x="4036" y="17824"/>
                          <a:pt x="4119" y="17407"/>
                        </a:cubicBezTo>
                        <a:cubicBezTo>
                          <a:pt x="4214" y="16978"/>
                          <a:pt x="4286" y="16574"/>
                          <a:pt x="4381" y="16157"/>
                        </a:cubicBezTo>
                        <a:cubicBezTo>
                          <a:pt x="4464" y="15740"/>
                          <a:pt x="4560" y="15335"/>
                          <a:pt x="4643" y="14942"/>
                        </a:cubicBezTo>
                        <a:cubicBezTo>
                          <a:pt x="4738" y="14538"/>
                          <a:pt x="4833" y="14145"/>
                          <a:pt x="4941" y="13764"/>
                        </a:cubicBezTo>
                        <a:cubicBezTo>
                          <a:pt x="5048" y="13371"/>
                          <a:pt x="5167" y="13002"/>
                          <a:pt x="5286" y="12633"/>
                        </a:cubicBezTo>
                        <a:cubicBezTo>
                          <a:pt x="5536" y="11906"/>
                          <a:pt x="5810" y="11192"/>
                          <a:pt x="6119" y="10513"/>
                        </a:cubicBezTo>
                        <a:cubicBezTo>
                          <a:pt x="6429" y="9847"/>
                          <a:pt x="6786" y="9192"/>
                          <a:pt x="7155" y="8596"/>
                        </a:cubicBezTo>
                        <a:cubicBezTo>
                          <a:pt x="7560" y="8013"/>
                          <a:pt x="7965" y="7477"/>
                          <a:pt x="8393" y="6989"/>
                        </a:cubicBezTo>
                        <a:cubicBezTo>
                          <a:pt x="8822" y="6501"/>
                          <a:pt x="9239" y="6048"/>
                          <a:pt x="9679" y="5632"/>
                        </a:cubicBezTo>
                        <a:cubicBezTo>
                          <a:pt x="10108" y="5215"/>
                          <a:pt x="10537" y="4834"/>
                          <a:pt x="10989" y="4489"/>
                        </a:cubicBezTo>
                        <a:cubicBezTo>
                          <a:pt x="11429" y="4167"/>
                          <a:pt x="11894" y="3870"/>
                          <a:pt x="12370" y="3608"/>
                        </a:cubicBezTo>
                        <a:cubicBezTo>
                          <a:pt x="12846" y="3358"/>
                          <a:pt x="13323" y="3155"/>
                          <a:pt x="13799" y="2977"/>
                        </a:cubicBezTo>
                        <a:cubicBezTo>
                          <a:pt x="14287" y="2798"/>
                          <a:pt x="14763" y="2643"/>
                          <a:pt x="15251" y="2536"/>
                        </a:cubicBezTo>
                        <a:cubicBezTo>
                          <a:pt x="15740" y="2441"/>
                          <a:pt x="16240" y="2346"/>
                          <a:pt x="16728" y="2298"/>
                        </a:cubicBezTo>
                        <a:cubicBezTo>
                          <a:pt x="17070" y="2261"/>
                          <a:pt x="17408" y="2242"/>
                          <a:pt x="17741" y="2242"/>
                        </a:cubicBezTo>
                        <a:cubicBezTo>
                          <a:pt x="17941" y="2242"/>
                          <a:pt x="18139" y="2249"/>
                          <a:pt x="18335" y="2262"/>
                        </a:cubicBezTo>
                        <a:cubicBezTo>
                          <a:pt x="18859" y="2286"/>
                          <a:pt x="19359" y="2358"/>
                          <a:pt x="19871" y="2477"/>
                        </a:cubicBezTo>
                        <a:cubicBezTo>
                          <a:pt x="20359" y="2596"/>
                          <a:pt x="20859" y="2774"/>
                          <a:pt x="21359" y="3012"/>
                        </a:cubicBezTo>
                        <a:cubicBezTo>
                          <a:pt x="21847" y="3251"/>
                          <a:pt x="22336" y="3548"/>
                          <a:pt x="22812" y="3905"/>
                        </a:cubicBezTo>
                        <a:cubicBezTo>
                          <a:pt x="23300" y="4263"/>
                          <a:pt x="23776" y="4715"/>
                          <a:pt x="24253" y="5215"/>
                        </a:cubicBezTo>
                        <a:cubicBezTo>
                          <a:pt x="24753" y="5751"/>
                          <a:pt x="25229" y="6322"/>
                          <a:pt x="25717" y="6930"/>
                        </a:cubicBezTo>
                        <a:cubicBezTo>
                          <a:pt x="25955" y="7227"/>
                          <a:pt x="26205" y="7537"/>
                          <a:pt x="26443" y="7870"/>
                        </a:cubicBezTo>
                        <a:cubicBezTo>
                          <a:pt x="26693" y="8192"/>
                          <a:pt x="26931" y="8537"/>
                          <a:pt x="27170" y="8882"/>
                        </a:cubicBezTo>
                        <a:cubicBezTo>
                          <a:pt x="27408" y="9227"/>
                          <a:pt x="27646" y="9597"/>
                          <a:pt x="27872" y="9966"/>
                        </a:cubicBezTo>
                        <a:cubicBezTo>
                          <a:pt x="28110" y="10359"/>
                          <a:pt x="28336" y="10740"/>
                          <a:pt x="28539" y="11144"/>
                        </a:cubicBezTo>
                        <a:cubicBezTo>
                          <a:pt x="28765" y="11549"/>
                          <a:pt x="28979" y="11966"/>
                          <a:pt x="29170" y="12395"/>
                        </a:cubicBezTo>
                        <a:cubicBezTo>
                          <a:pt x="29360" y="12811"/>
                          <a:pt x="29551" y="13252"/>
                          <a:pt x="29717" y="13716"/>
                        </a:cubicBezTo>
                        <a:cubicBezTo>
                          <a:pt x="29884" y="14169"/>
                          <a:pt x="30051" y="14645"/>
                          <a:pt x="30182" y="15121"/>
                        </a:cubicBezTo>
                        <a:cubicBezTo>
                          <a:pt x="30313" y="15597"/>
                          <a:pt x="30432" y="16085"/>
                          <a:pt x="30551" y="16609"/>
                        </a:cubicBezTo>
                        <a:cubicBezTo>
                          <a:pt x="30658" y="17086"/>
                          <a:pt x="30741" y="17562"/>
                          <a:pt x="30837" y="18062"/>
                        </a:cubicBezTo>
                        <a:cubicBezTo>
                          <a:pt x="30920" y="18574"/>
                          <a:pt x="31003" y="19074"/>
                          <a:pt x="31087" y="19598"/>
                        </a:cubicBezTo>
                        <a:cubicBezTo>
                          <a:pt x="31170" y="20098"/>
                          <a:pt x="31253" y="20622"/>
                          <a:pt x="31349" y="21146"/>
                        </a:cubicBezTo>
                        <a:cubicBezTo>
                          <a:pt x="31432" y="21669"/>
                          <a:pt x="31539" y="22170"/>
                          <a:pt x="31622" y="22681"/>
                        </a:cubicBezTo>
                        <a:cubicBezTo>
                          <a:pt x="31718" y="23182"/>
                          <a:pt x="31813" y="23658"/>
                          <a:pt x="31908" y="24146"/>
                        </a:cubicBezTo>
                        <a:cubicBezTo>
                          <a:pt x="32003" y="24646"/>
                          <a:pt x="32075" y="25122"/>
                          <a:pt x="32146" y="25610"/>
                        </a:cubicBezTo>
                        <a:cubicBezTo>
                          <a:pt x="32218" y="26099"/>
                          <a:pt x="32277" y="26587"/>
                          <a:pt x="32325" y="27087"/>
                        </a:cubicBezTo>
                        <a:cubicBezTo>
                          <a:pt x="32373" y="27575"/>
                          <a:pt x="32420" y="28063"/>
                          <a:pt x="32432" y="28575"/>
                        </a:cubicBezTo>
                        <a:cubicBezTo>
                          <a:pt x="32444" y="29075"/>
                          <a:pt x="32456" y="29587"/>
                          <a:pt x="32456" y="30087"/>
                        </a:cubicBezTo>
                        <a:cubicBezTo>
                          <a:pt x="32456" y="30599"/>
                          <a:pt x="32456" y="31111"/>
                          <a:pt x="32444" y="31623"/>
                        </a:cubicBezTo>
                        <a:cubicBezTo>
                          <a:pt x="32432" y="32087"/>
                          <a:pt x="32777" y="32468"/>
                          <a:pt x="33230" y="32468"/>
                        </a:cubicBezTo>
                        <a:lnTo>
                          <a:pt x="34206" y="32468"/>
                        </a:lnTo>
                        <a:cubicBezTo>
                          <a:pt x="34659" y="32468"/>
                          <a:pt x="35040" y="32087"/>
                          <a:pt x="35040" y="31611"/>
                        </a:cubicBezTo>
                        <a:cubicBezTo>
                          <a:pt x="35040" y="31087"/>
                          <a:pt x="35040" y="30575"/>
                          <a:pt x="35016" y="30075"/>
                        </a:cubicBezTo>
                        <a:cubicBezTo>
                          <a:pt x="35004" y="29563"/>
                          <a:pt x="34992" y="29075"/>
                          <a:pt x="34956" y="28575"/>
                        </a:cubicBezTo>
                        <a:cubicBezTo>
                          <a:pt x="34932" y="28063"/>
                          <a:pt x="34885" y="27575"/>
                          <a:pt x="34837" y="27087"/>
                        </a:cubicBezTo>
                        <a:cubicBezTo>
                          <a:pt x="34801" y="26587"/>
                          <a:pt x="34742" y="26110"/>
                          <a:pt x="34682" y="25622"/>
                        </a:cubicBezTo>
                        <a:cubicBezTo>
                          <a:pt x="34623" y="25134"/>
                          <a:pt x="34563" y="24658"/>
                          <a:pt x="34480" y="24182"/>
                        </a:cubicBezTo>
                        <a:cubicBezTo>
                          <a:pt x="34420" y="23705"/>
                          <a:pt x="34337" y="23229"/>
                          <a:pt x="34266" y="22765"/>
                        </a:cubicBezTo>
                        <a:cubicBezTo>
                          <a:pt x="34170" y="22300"/>
                          <a:pt x="34099" y="21824"/>
                          <a:pt x="34004" y="21372"/>
                        </a:cubicBezTo>
                        <a:cubicBezTo>
                          <a:pt x="33932" y="20872"/>
                          <a:pt x="33849" y="20384"/>
                          <a:pt x="33754" y="19895"/>
                        </a:cubicBezTo>
                        <a:lnTo>
                          <a:pt x="33492" y="18419"/>
                        </a:lnTo>
                        <a:cubicBezTo>
                          <a:pt x="33408" y="17979"/>
                          <a:pt x="33313" y="17526"/>
                          <a:pt x="33218" y="17086"/>
                        </a:cubicBezTo>
                        <a:cubicBezTo>
                          <a:pt x="33111" y="16633"/>
                          <a:pt x="33016" y="16204"/>
                          <a:pt x="32908" y="15788"/>
                        </a:cubicBezTo>
                        <a:cubicBezTo>
                          <a:pt x="32801" y="15371"/>
                          <a:pt x="32682" y="14966"/>
                          <a:pt x="32563" y="14561"/>
                        </a:cubicBezTo>
                        <a:cubicBezTo>
                          <a:pt x="32444" y="14169"/>
                          <a:pt x="32313" y="13776"/>
                          <a:pt x="32182" y="13407"/>
                        </a:cubicBezTo>
                        <a:cubicBezTo>
                          <a:pt x="31908" y="12645"/>
                          <a:pt x="31611" y="11918"/>
                          <a:pt x="31289" y="11216"/>
                        </a:cubicBezTo>
                        <a:cubicBezTo>
                          <a:pt x="30956" y="10513"/>
                          <a:pt x="30610" y="9835"/>
                          <a:pt x="30241" y="9180"/>
                        </a:cubicBezTo>
                        <a:cubicBezTo>
                          <a:pt x="29872" y="8525"/>
                          <a:pt x="29479" y="7894"/>
                          <a:pt x="29063" y="7322"/>
                        </a:cubicBezTo>
                        <a:cubicBezTo>
                          <a:pt x="28646" y="6739"/>
                          <a:pt x="28229" y="6168"/>
                          <a:pt x="27801" y="5632"/>
                        </a:cubicBezTo>
                        <a:cubicBezTo>
                          <a:pt x="27372" y="5096"/>
                          <a:pt x="26955" y="4596"/>
                          <a:pt x="26527" y="4120"/>
                        </a:cubicBezTo>
                        <a:cubicBezTo>
                          <a:pt x="26027" y="3572"/>
                          <a:pt x="25538" y="3060"/>
                          <a:pt x="25050" y="2631"/>
                        </a:cubicBezTo>
                        <a:cubicBezTo>
                          <a:pt x="24562" y="2203"/>
                          <a:pt x="24062" y="1846"/>
                          <a:pt x="23562" y="1524"/>
                        </a:cubicBezTo>
                        <a:cubicBezTo>
                          <a:pt x="23217" y="1322"/>
                          <a:pt x="22871" y="1143"/>
                          <a:pt x="22538" y="976"/>
                        </a:cubicBezTo>
                        <a:cubicBezTo>
                          <a:pt x="22193" y="810"/>
                          <a:pt x="21836" y="667"/>
                          <a:pt x="21478" y="548"/>
                        </a:cubicBezTo>
                        <a:cubicBezTo>
                          <a:pt x="21121" y="429"/>
                          <a:pt x="20764" y="322"/>
                          <a:pt x="20395" y="238"/>
                        </a:cubicBezTo>
                        <a:cubicBezTo>
                          <a:pt x="20014" y="155"/>
                          <a:pt x="19645" y="95"/>
                          <a:pt x="19276" y="60"/>
                        </a:cubicBezTo>
                        <a:cubicBezTo>
                          <a:pt x="18907" y="12"/>
                          <a:pt x="18514" y="0"/>
                          <a:pt x="181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3184818" y="3454202"/>
                    <a:ext cx="999041" cy="10275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3" h="28216" extrusionOk="0">
                        <a:moveTo>
                          <a:pt x="14283" y="0"/>
                        </a:moveTo>
                        <a:cubicBezTo>
                          <a:pt x="13827" y="0"/>
                          <a:pt x="13368" y="31"/>
                          <a:pt x="12895" y="104"/>
                        </a:cubicBezTo>
                        <a:cubicBezTo>
                          <a:pt x="12490" y="164"/>
                          <a:pt x="12121" y="235"/>
                          <a:pt x="11728" y="330"/>
                        </a:cubicBezTo>
                        <a:cubicBezTo>
                          <a:pt x="11359" y="414"/>
                          <a:pt x="10990" y="533"/>
                          <a:pt x="10621" y="664"/>
                        </a:cubicBezTo>
                        <a:cubicBezTo>
                          <a:pt x="10240" y="807"/>
                          <a:pt x="9883" y="950"/>
                          <a:pt x="9550" y="1128"/>
                        </a:cubicBezTo>
                        <a:cubicBezTo>
                          <a:pt x="9204" y="1307"/>
                          <a:pt x="8859" y="1521"/>
                          <a:pt x="8537" y="1735"/>
                        </a:cubicBezTo>
                        <a:cubicBezTo>
                          <a:pt x="8204" y="1962"/>
                          <a:pt x="7895" y="2235"/>
                          <a:pt x="7585" y="2497"/>
                        </a:cubicBezTo>
                        <a:cubicBezTo>
                          <a:pt x="7264" y="2783"/>
                          <a:pt x="6954" y="3081"/>
                          <a:pt x="6644" y="3390"/>
                        </a:cubicBezTo>
                        <a:cubicBezTo>
                          <a:pt x="6275" y="3783"/>
                          <a:pt x="5894" y="4200"/>
                          <a:pt x="5561" y="4652"/>
                        </a:cubicBezTo>
                        <a:cubicBezTo>
                          <a:pt x="5204" y="5117"/>
                          <a:pt x="4870" y="5629"/>
                          <a:pt x="4561" y="6176"/>
                        </a:cubicBezTo>
                        <a:cubicBezTo>
                          <a:pt x="4263" y="6724"/>
                          <a:pt x="3977" y="7296"/>
                          <a:pt x="3715" y="7903"/>
                        </a:cubicBezTo>
                        <a:cubicBezTo>
                          <a:pt x="3418" y="8605"/>
                          <a:pt x="3132" y="9320"/>
                          <a:pt x="2894" y="10070"/>
                        </a:cubicBezTo>
                        <a:cubicBezTo>
                          <a:pt x="2775" y="10451"/>
                          <a:pt x="2656" y="10832"/>
                          <a:pt x="2537" y="11237"/>
                        </a:cubicBezTo>
                        <a:cubicBezTo>
                          <a:pt x="2418" y="11641"/>
                          <a:pt x="2311" y="12034"/>
                          <a:pt x="2191" y="12451"/>
                        </a:cubicBezTo>
                        <a:cubicBezTo>
                          <a:pt x="2084" y="12868"/>
                          <a:pt x="1965" y="13284"/>
                          <a:pt x="1846" y="13701"/>
                        </a:cubicBezTo>
                        <a:cubicBezTo>
                          <a:pt x="1727" y="14118"/>
                          <a:pt x="1608" y="14535"/>
                          <a:pt x="1489" y="14975"/>
                        </a:cubicBezTo>
                        <a:cubicBezTo>
                          <a:pt x="1418" y="15237"/>
                          <a:pt x="1346" y="15487"/>
                          <a:pt x="1275" y="15761"/>
                        </a:cubicBezTo>
                        <a:lnTo>
                          <a:pt x="1048" y="16559"/>
                        </a:lnTo>
                        <a:cubicBezTo>
                          <a:pt x="977" y="16832"/>
                          <a:pt x="917" y="17118"/>
                          <a:pt x="858" y="17380"/>
                        </a:cubicBezTo>
                        <a:cubicBezTo>
                          <a:pt x="810" y="17666"/>
                          <a:pt x="751" y="17928"/>
                          <a:pt x="703" y="18214"/>
                        </a:cubicBezTo>
                        <a:cubicBezTo>
                          <a:pt x="656" y="18499"/>
                          <a:pt x="620" y="18785"/>
                          <a:pt x="584" y="19059"/>
                        </a:cubicBezTo>
                        <a:lnTo>
                          <a:pt x="501" y="19916"/>
                        </a:lnTo>
                        <a:cubicBezTo>
                          <a:pt x="465" y="20190"/>
                          <a:pt x="441" y="20476"/>
                          <a:pt x="417" y="20762"/>
                        </a:cubicBezTo>
                        <a:cubicBezTo>
                          <a:pt x="406" y="21047"/>
                          <a:pt x="382" y="21321"/>
                          <a:pt x="358" y="21607"/>
                        </a:cubicBezTo>
                        <a:cubicBezTo>
                          <a:pt x="346" y="21893"/>
                          <a:pt x="322" y="22178"/>
                          <a:pt x="298" y="22452"/>
                        </a:cubicBezTo>
                        <a:cubicBezTo>
                          <a:pt x="286" y="22738"/>
                          <a:pt x="275" y="23024"/>
                          <a:pt x="239" y="23309"/>
                        </a:cubicBezTo>
                        <a:cubicBezTo>
                          <a:pt x="215" y="23583"/>
                          <a:pt x="203" y="23857"/>
                          <a:pt x="167" y="24143"/>
                        </a:cubicBezTo>
                        <a:cubicBezTo>
                          <a:pt x="144" y="24417"/>
                          <a:pt x="120" y="24702"/>
                          <a:pt x="96" y="24976"/>
                        </a:cubicBezTo>
                        <a:cubicBezTo>
                          <a:pt x="60" y="25238"/>
                          <a:pt x="48" y="25524"/>
                          <a:pt x="36" y="25786"/>
                        </a:cubicBezTo>
                        <a:cubicBezTo>
                          <a:pt x="25" y="26072"/>
                          <a:pt x="1" y="26346"/>
                          <a:pt x="1" y="26607"/>
                        </a:cubicBezTo>
                        <a:lnTo>
                          <a:pt x="1" y="27417"/>
                        </a:lnTo>
                        <a:cubicBezTo>
                          <a:pt x="24" y="27862"/>
                          <a:pt x="347" y="28215"/>
                          <a:pt x="754" y="28215"/>
                        </a:cubicBezTo>
                        <a:cubicBezTo>
                          <a:pt x="761" y="28215"/>
                          <a:pt x="768" y="28215"/>
                          <a:pt x="775" y="28215"/>
                        </a:cubicBezTo>
                        <a:lnTo>
                          <a:pt x="1668" y="28191"/>
                        </a:lnTo>
                        <a:cubicBezTo>
                          <a:pt x="2120" y="28191"/>
                          <a:pt x="2430" y="27798"/>
                          <a:pt x="2406" y="27334"/>
                        </a:cubicBezTo>
                        <a:cubicBezTo>
                          <a:pt x="2370" y="27060"/>
                          <a:pt x="2370" y="26762"/>
                          <a:pt x="2370" y="26477"/>
                        </a:cubicBezTo>
                        <a:cubicBezTo>
                          <a:pt x="2370" y="26191"/>
                          <a:pt x="2370" y="25893"/>
                          <a:pt x="2382" y="25607"/>
                        </a:cubicBezTo>
                        <a:cubicBezTo>
                          <a:pt x="2406" y="25334"/>
                          <a:pt x="2418" y="25036"/>
                          <a:pt x="2430" y="24750"/>
                        </a:cubicBezTo>
                        <a:cubicBezTo>
                          <a:pt x="2441" y="24464"/>
                          <a:pt x="2465" y="24167"/>
                          <a:pt x="2489" y="23881"/>
                        </a:cubicBezTo>
                        <a:cubicBezTo>
                          <a:pt x="2501" y="23607"/>
                          <a:pt x="2537" y="23309"/>
                          <a:pt x="2549" y="23024"/>
                        </a:cubicBezTo>
                        <a:cubicBezTo>
                          <a:pt x="2561" y="22738"/>
                          <a:pt x="2584" y="22440"/>
                          <a:pt x="2596" y="22155"/>
                        </a:cubicBezTo>
                        <a:cubicBezTo>
                          <a:pt x="2608" y="21881"/>
                          <a:pt x="2608" y="21583"/>
                          <a:pt x="2620" y="21297"/>
                        </a:cubicBezTo>
                        <a:cubicBezTo>
                          <a:pt x="2644" y="21012"/>
                          <a:pt x="2656" y="20714"/>
                          <a:pt x="2668" y="20428"/>
                        </a:cubicBezTo>
                        <a:cubicBezTo>
                          <a:pt x="2703" y="20131"/>
                          <a:pt x="2715" y="19857"/>
                          <a:pt x="2739" y="19571"/>
                        </a:cubicBezTo>
                        <a:cubicBezTo>
                          <a:pt x="2775" y="19285"/>
                          <a:pt x="2799" y="18999"/>
                          <a:pt x="2846" y="18726"/>
                        </a:cubicBezTo>
                        <a:cubicBezTo>
                          <a:pt x="2894" y="18440"/>
                          <a:pt x="2942" y="18166"/>
                          <a:pt x="3001" y="17892"/>
                        </a:cubicBezTo>
                        <a:cubicBezTo>
                          <a:pt x="3061" y="17618"/>
                          <a:pt x="3120" y="17333"/>
                          <a:pt x="3180" y="17071"/>
                        </a:cubicBezTo>
                        <a:cubicBezTo>
                          <a:pt x="3251" y="16785"/>
                          <a:pt x="3323" y="16523"/>
                          <a:pt x="3394" y="16249"/>
                        </a:cubicBezTo>
                        <a:cubicBezTo>
                          <a:pt x="3489" y="15987"/>
                          <a:pt x="3561" y="15713"/>
                          <a:pt x="3656" y="15451"/>
                        </a:cubicBezTo>
                        <a:cubicBezTo>
                          <a:pt x="3799" y="14939"/>
                          <a:pt x="3977" y="14451"/>
                          <a:pt x="4144" y="13963"/>
                        </a:cubicBezTo>
                        <a:cubicBezTo>
                          <a:pt x="4311" y="13463"/>
                          <a:pt x="4489" y="12975"/>
                          <a:pt x="4644" y="12511"/>
                        </a:cubicBezTo>
                        <a:cubicBezTo>
                          <a:pt x="4811" y="12034"/>
                          <a:pt x="4989" y="11594"/>
                          <a:pt x="5156" y="11141"/>
                        </a:cubicBezTo>
                        <a:cubicBezTo>
                          <a:pt x="5335" y="10713"/>
                          <a:pt x="5501" y="10284"/>
                          <a:pt x="5680" y="9867"/>
                        </a:cubicBezTo>
                        <a:cubicBezTo>
                          <a:pt x="5835" y="9451"/>
                          <a:pt x="6013" y="9046"/>
                          <a:pt x="6216" y="8677"/>
                        </a:cubicBezTo>
                        <a:cubicBezTo>
                          <a:pt x="6549" y="7974"/>
                          <a:pt x="6906" y="7331"/>
                          <a:pt x="7287" y="6760"/>
                        </a:cubicBezTo>
                        <a:cubicBezTo>
                          <a:pt x="7656" y="6188"/>
                          <a:pt x="8014" y="5664"/>
                          <a:pt x="8383" y="5224"/>
                        </a:cubicBezTo>
                        <a:cubicBezTo>
                          <a:pt x="8752" y="4771"/>
                          <a:pt x="9109" y="4379"/>
                          <a:pt x="9490" y="4033"/>
                        </a:cubicBezTo>
                        <a:cubicBezTo>
                          <a:pt x="10038" y="3521"/>
                          <a:pt x="10597" y="3105"/>
                          <a:pt x="11181" y="2783"/>
                        </a:cubicBezTo>
                        <a:cubicBezTo>
                          <a:pt x="11776" y="2474"/>
                          <a:pt x="12383" y="2259"/>
                          <a:pt x="13014" y="2176"/>
                        </a:cubicBezTo>
                        <a:cubicBezTo>
                          <a:pt x="13210" y="2139"/>
                          <a:pt x="13410" y="2123"/>
                          <a:pt x="13611" y="2123"/>
                        </a:cubicBezTo>
                        <a:cubicBezTo>
                          <a:pt x="13864" y="2123"/>
                          <a:pt x="14120" y="2148"/>
                          <a:pt x="14372" y="2188"/>
                        </a:cubicBezTo>
                        <a:cubicBezTo>
                          <a:pt x="14812" y="2259"/>
                          <a:pt x="15265" y="2426"/>
                          <a:pt x="15717" y="2664"/>
                        </a:cubicBezTo>
                        <a:cubicBezTo>
                          <a:pt x="16181" y="2914"/>
                          <a:pt x="16658" y="3247"/>
                          <a:pt x="17122" y="3640"/>
                        </a:cubicBezTo>
                        <a:cubicBezTo>
                          <a:pt x="17586" y="4045"/>
                          <a:pt x="18062" y="4510"/>
                          <a:pt x="18515" y="5010"/>
                        </a:cubicBezTo>
                        <a:cubicBezTo>
                          <a:pt x="18979" y="5533"/>
                          <a:pt x="19444" y="6105"/>
                          <a:pt x="19884" y="6724"/>
                        </a:cubicBezTo>
                        <a:cubicBezTo>
                          <a:pt x="20110" y="7057"/>
                          <a:pt x="20348" y="7379"/>
                          <a:pt x="20575" y="7724"/>
                        </a:cubicBezTo>
                        <a:cubicBezTo>
                          <a:pt x="20801" y="8070"/>
                          <a:pt x="21015" y="8427"/>
                          <a:pt x="21241" y="8808"/>
                        </a:cubicBezTo>
                        <a:cubicBezTo>
                          <a:pt x="21611" y="9463"/>
                          <a:pt x="21992" y="10177"/>
                          <a:pt x="22313" y="10939"/>
                        </a:cubicBezTo>
                        <a:cubicBezTo>
                          <a:pt x="22468" y="11344"/>
                          <a:pt x="22623" y="11749"/>
                          <a:pt x="22765" y="12153"/>
                        </a:cubicBezTo>
                        <a:cubicBezTo>
                          <a:pt x="22896" y="12582"/>
                          <a:pt x="23027" y="13011"/>
                          <a:pt x="23146" y="13439"/>
                        </a:cubicBezTo>
                        <a:cubicBezTo>
                          <a:pt x="23266" y="13868"/>
                          <a:pt x="23373" y="14332"/>
                          <a:pt x="23480" y="14797"/>
                        </a:cubicBezTo>
                        <a:cubicBezTo>
                          <a:pt x="23575" y="15261"/>
                          <a:pt x="23670" y="15737"/>
                          <a:pt x="23754" y="16225"/>
                        </a:cubicBezTo>
                        <a:cubicBezTo>
                          <a:pt x="23849" y="16702"/>
                          <a:pt x="23920" y="17190"/>
                          <a:pt x="24016" y="17678"/>
                        </a:cubicBezTo>
                        <a:cubicBezTo>
                          <a:pt x="24099" y="18178"/>
                          <a:pt x="24194" y="18654"/>
                          <a:pt x="24266" y="19130"/>
                        </a:cubicBezTo>
                        <a:cubicBezTo>
                          <a:pt x="24337" y="19583"/>
                          <a:pt x="24432" y="20059"/>
                          <a:pt x="24504" y="20512"/>
                        </a:cubicBezTo>
                        <a:lnTo>
                          <a:pt x="24730" y="21845"/>
                        </a:lnTo>
                        <a:cubicBezTo>
                          <a:pt x="24801" y="22297"/>
                          <a:pt x="24861" y="22738"/>
                          <a:pt x="24897" y="23190"/>
                        </a:cubicBezTo>
                        <a:cubicBezTo>
                          <a:pt x="24932" y="23631"/>
                          <a:pt x="24956" y="24083"/>
                          <a:pt x="24956" y="24548"/>
                        </a:cubicBezTo>
                        <a:cubicBezTo>
                          <a:pt x="24956" y="24988"/>
                          <a:pt x="24932" y="25453"/>
                          <a:pt x="24909" y="25917"/>
                        </a:cubicBezTo>
                        <a:cubicBezTo>
                          <a:pt x="24873" y="26369"/>
                          <a:pt x="24837" y="26834"/>
                          <a:pt x="24790" y="27298"/>
                        </a:cubicBezTo>
                        <a:cubicBezTo>
                          <a:pt x="24730" y="27762"/>
                          <a:pt x="25051" y="28143"/>
                          <a:pt x="25504" y="28143"/>
                        </a:cubicBezTo>
                        <a:lnTo>
                          <a:pt x="26456" y="28143"/>
                        </a:lnTo>
                        <a:cubicBezTo>
                          <a:pt x="26921" y="28143"/>
                          <a:pt x="27314" y="27762"/>
                          <a:pt x="27361" y="27262"/>
                        </a:cubicBezTo>
                        <a:cubicBezTo>
                          <a:pt x="27385" y="26846"/>
                          <a:pt x="27409" y="26429"/>
                          <a:pt x="27421" y="26012"/>
                        </a:cubicBezTo>
                        <a:cubicBezTo>
                          <a:pt x="27421" y="25595"/>
                          <a:pt x="27433" y="25179"/>
                          <a:pt x="27421" y="24762"/>
                        </a:cubicBezTo>
                        <a:cubicBezTo>
                          <a:pt x="27409" y="24345"/>
                          <a:pt x="27385" y="23929"/>
                          <a:pt x="27361" y="23512"/>
                        </a:cubicBezTo>
                        <a:cubicBezTo>
                          <a:pt x="27326" y="23095"/>
                          <a:pt x="27302" y="22678"/>
                          <a:pt x="27242" y="22262"/>
                        </a:cubicBezTo>
                        <a:cubicBezTo>
                          <a:pt x="27183" y="21845"/>
                          <a:pt x="27123" y="21428"/>
                          <a:pt x="27052" y="21012"/>
                        </a:cubicBezTo>
                        <a:cubicBezTo>
                          <a:pt x="26968" y="20607"/>
                          <a:pt x="26885" y="20178"/>
                          <a:pt x="26790" y="19761"/>
                        </a:cubicBezTo>
                        <a:cubicBezTo>
                          <a:pt x="26706" y="19333"/>
                          <a:pt x="26611" y="18904"/>
                          <a:pt x="26528" y="18452"/>
                        </a:cubicBezTo>
                        <a:cubicBezTo>
                          <a:pt x="26433" y="18011"/>
                          <a:pt x="26361" y="17547"/>
                          <a:pt x="26278" y="17083"/>
                        </a:cubicBezTo>
                        <a:cubicBezTo>
                          <a:pt x="26183" y="16618"/>
                          <a:pt x="26111" y="16142"/>
                          <a:pt x="26016" y="15689"/>
                        </a:cubicBezTo>
                        <a:cubicBezTo>
                          <a:pt x="25933" y="15225"/>
                          <a:pt x="25861" y="14761"/>
                          <a:pt x="25766" y="14296"/>
                        </a:cubicBezTo>
                        <a:cubicBezTo>
                          <a:pt x="25682" y="13856"/>
                          <a:pt x="25587" y="13403"/>
                          <a:pt x="25504" y="12975"/>
                        </a:cubicBezTo>
                        <a:cubicBezTo>
                          <a:pt x="25397" y="12546"/>
                          <a:pt x="25301" y="12130"/>
                          <a:pt x="25182" y="11713"/>
                        </a:cubicBezTo>
                        <a:cubicBezTo>
                          <a:pt x="25063" y="11308"/>
                          <a:pt x="24944" y="10903"/>
                          <a:pt x="24813" y="10522"/>
                        </a:cubicBezTo>
                        <a:cubicBezTo>
                          <a:pt x="24682" y="10129"/>
                          <a:pt x="24528" y="9760"/>
                          <a:pt x="24373" y="9391"/>
                        </a:cubicBezTo>
                        <a:cubicBezTo>
                          <a:pt x="24194" y="8986"/>
                          <a:pt x="23992" y="8581"/>
                          <a:pt x="23801" y="8200"/>
                        </a:cubicBezTo>
                        <a:cubicBezTo>
                          <a:pt x="23599" y="7831"/>
                          <a:pt x="23385" y="7450"/>
                          <a:pt x="23182" y="7093"/>
                        </a:cubicBezTo>
                        <a:cubicBezTo>
                          <a:pt x="22742" y="6379"/>
                          <a:pt x="22301" y="5712"/>
                          <a:pt x="21837" y="5105"/>
                        </a:cubicBezTo>
                        <a:cubicBezTo>
                          <a:pt x="21372" y="4474"/>
                          <a:pt x="20920" y="3914"/>
                          <a:pt x="20444" y="3390"/>
                        </a:cubicBezTo>
                        <a:cubicBezTo>
                          <a:pt x="19979" y="2866"/>
                          <a:pt x="19491" y="2378"/>
                          <a:pt x="18991" y="1950"/>
                        </a:cubicBezTo>
                        <a:cubicBezTo>
                          <a:pt x="18515" y="1521"/>
                          <a:pt x="18027" y="1164"/>
                          <a:pt x="17539" y="878"/>
                        </a:cubicBezTo>
                        <a:cubicBezTo>
                          <a:pt x="17170" y="664"/>
                          <a:pt x="16789" y="485"/>
                          <a:pt x="16419" y="354"/>
                        </a:cubicBezTo>
                        <a:cubicBezTo>
                          <a:pt x="15872" y="164"/>
                          <a:pt x="15288" y="45"/>
                          <a:pt x="14705" y="9"/>
                        </a:cubicBezTo>
                        <a:cubicBezTo>
                          <a:pt x="14564" y="3"/>
                          <a:pt x="14424" y="0"/>
                          <a:pt x="142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85;p2"/>
                  <p:cNvSpPr/>
                  <p:nvPr/>
                </p:nvSpPr>
                <p:spPr>
                  <a:xfrm>
                    <a:off x="3320986" y="3619941"/>
                    <a:ext cx="716332" cy="859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23593" extrusionOk="0">
                        <a:moveTo>
                          <a:pt x="9769" y="0"/>
                        </a:moveTo>
                        <a:cubicBezTo>
                          <a:pt x="9704" y="0"/>
                          <a:pt x="9638" y="2"/>
                          <a:pt x="9573" y="6"/>
                        </a:cubicBezTo>
                        <a:cubicBezTo>
                          <a:pt x="8847" y="42"/>
                          <a:pt x="8192" y="280"/>
                          <a:pt x="7561" y="661"/>
                        </a:cubicBezTo>
                        <a:cubicBezTo>
                          <a:pt x="7251" y="852"/>
                          <a:pt x="6942" y="1078"/>
                          <a:pt x="6644" y="1340"/>
                        </a:cubicBezTo>
                        <a:cubicBezTo>
                          <a:pt x="6346" y="1614"/>
                          <a:pt x="6037" y="1911"/>
                          <a:pt x="5715" y="2245"/>
                        </a:cubicBezTo>
                        <a:cubicBezTo>
                          <a:pt x="5406" y="2590"/>
                          <a:pt x="5096" y="2983"/>
                          <a:pt x="4787" y="3411"/>
                        </a:cubicBezTo>
                        <a:cubicBezTo>
                          <a:pt x="4489" y="3840"/>
                          <a:pt x="4167" y="4304"/>
                          <a:pt x="3894" y="4828"/>
                        </a:cubicBezTo>
                        <a:cubicBezTo>
                          <a:pt x="3536" y="5447"/>
                          <a:pt x="3203" y="6114"/>
                          <a:pt x="2882" y="6828"/>
                        </a:cubicBezTo>
                        <a:cubicBezTo>
                          <a:pt x="2715" y="7186"/>
                          <a:pt x="2548" y="7567"/>
                          <a:pt x="2405" y="7936"/>
                        </a:cubicBezTo>
                        <a:cubicBezTo>
                          <a:pt x="2251" y="8305"/>
                          <a:pt x="2084" y="8698"/>
                          <a:pt x="1941" y="9079"/>
                        </a:cubicBezTo>
                        <a:cubicBezTo>
                          <a:pt x="1786" y="9472"/>
                          <a:pt x="1643" y="9853"/>
                          <a:pt x="1489" y="10257"/>
                        </a:cubicBezTo>
                        <a:cubicBezTo>
                          <a:pt x="1346" y="10662"/>
                          <a:pt x="1215" y="11055"/>
                          <a:pt x="1072" y="11460"/>
                        </a:cubicBezTo>
                        <a:cubicBezTo>
                          <a:pt x="988" y="11710"/>
                          <a:pt x="893" y="11984"/>
                          <a:pt x="822" y="12234"/>
                        </a:cubicBezTo>
                        <a:cubicBezTo>
                          <a:pt x="738" y="12484"/>
                          <a:pt x="655" y="12758"/>
                          <a:pt x="596" y="13008"/>
                        </a:cubicBezTo>
                        <a:cubicBezTo>
                          <a:pt x="524" y="13258"/>
                          <a:pt x="465" y="13532"/>
                          <a:pt x="417" y="13782"/>
                        </a:cubicBezTo>
                        <a:cubicBezTo>
                          <a:pt x="381" y="14032"/>
                          <a:pt x="334" y="14306"/>
                          <a:pt x="298" y="14556"/>
                        </a:cubicBezTo>
                        <a:cubicBezTo>
                          <a:pt x="250" y="14806"/>
                          <a:pt x="226" y="15079"/>
                          <a:pt x="215" y="15329"/>
                        </a:cubicBezTo>
                        <a:cubicBezTo>
                          <a:pt x="203" y="15591"/>
                          <a:pt x="179" y="15853"/>
                          <a:pt x="167" y="16103"/>
                        </a:cubicBezTo>
                        <a:cubicBezTo>
                          <a:pt x="155" y="16365"/>
                          <a:pt x="143" y="16627"/>
                          <a:pt x="143" y="16877"/>
                        </a:cubicBezTo>
                        <a:cubicBezTo>
                          <a:pt x="143" y="17139"/>
                          <a:pt x="119" y="17389"/>
                          <a:pt x="119" y="17639"/>
                        </a:cubicBezTo>
                        <a:cubicBezTo>
                          <a:pt x="119" y="17889"/>
                          <a:pt x="107" y="18151"/>
                          <a:pt x="107" y="18401"/>
                        </a:cubicBezTo>
                        <a:cubicBezTo>
                          <a:pt x="96" y="18651"/>
                          <a:pt x="96" y="18901"/>
                          <a:pt x="72" y="19139"/>
                        </a:cubicBezTo>
                        <a:cubicBezTo>
                          <a:pt x="72" y="19378"/>
                          <a:pt x="60" y="19640"/>
                          <a:pt x="48" y="19878"/>
                        </a:cubicBezTo>
                        <a:cubicBezTo>
                          <a:pt x="36" y="20128"/>
                          <a:pt x="12" y="20366"/>
                          <a:pt x="12" y="20604"/>
                        </a:cubicBezTo>
                        <a:cubicBezTo>
                          <a:pt x="0" y="20842"/>
                          <a:pt x="0" y="21080"/>
                          <a:pt x="0" y="21318"/>
                        </a:cubicBezTo>
                        <a:cubicBezTo>
                          <a:pt x="0" y="21795"/>
                          <a:pt x="12" y="22247"/>
                          <a:pt x="60" y="22711"/>
                        </a:cubicBezTo>
                        <a:cubicBezTo>
                          <a:pt x="107" y="23188"/>
                          <a:pt x="548" y="23580"/>
                          <a:pt x="1048" y="23580"/>
                        </a:cubicBezTo>
                        <a:lnTo>
                          <a:pt x="2084" y="23580"/>
                        </a:lnTo>
                        <a:cubicBezTo>
                          <a:pt x="2560" y="23580"/>
                          <a:pt x="2917" y="23188"/>
                          <a:pt x="2893" y="22723"/>
                        </a:cubicBezTo>
                        <a:cubicBezTo>
                          <a:pt x="2870" y="22449"/>
                          <a:pt x="2858" y="22152"/>
                          <a:pt x="2834" y="21866"/>
                        </a:cubicBezTo>
                        <a:cubicBezTo>
                          <a:pt x="2798" y="21580"/>
                          <a:pt x="2786" y="21283"/>
                          <a:pt x="2774" y="20997"/>
                        </a:cubicBezTo>
                        <a:cubicBezTo>
                          <a:pt x="2751" y="20723"/>
                          <a:pt x="2739" y="20425"/>
                          <a:pt x="2727" y="20140"/>
                        </a:cubicBezTo>
                        <a:cubicBezTo>
                          <a:pt x="2715" y="19854"/>
                          <a:pt x="2715" y="19556"/>
                          <a:pt x="2691" y="19282"/>
                        </a:cubicBezTo>
                        <a:cubicBezTo>
                          <a:pt x="2691" y="18997"/>
                          <a:pt x="2679" y="18711"/>
                          <a:pt x="2679" y="18413"/>
                        </a:cubicBezTo>
                        <a:lnTo>
                          <a:pt x="2679" y="17532"/>
                        </a:lnTo>
                        <a:cubicBezTo>
                          <a:pt x="2691" y="17234"/>
                          <a:pt x="2691" y="16961"/>
                          <a:pt x="2715" y="16663"/>
                        </a:cubicBezTo>
                        <a:cubicBezTo>
                          <a:pt x="2727" y="16365"/>
                          <a:pt x="2739" y="16080"/>
                          <a:pt x="2774" y="15782"/>
                        </a:cubicBezTo>
                        <a:cubicBezTo>
                          <a:pt x="2798" y="15484"/>
                          <a:pt x="2834" y="15199"/>
                          <a:pt x="2870" y="14901"/>
                        </a:cubicBezTo>
                        <a:cubicBezTo>
                          <a:pt x="2917" y="14615"/>
                          <a:pt x="2965" y="14317"/>
                          <a:pt x="3024" y="14044"/>
                        </a:cubicBezTo>
                        <a:cubicBezTo>
                          <a:pt x="3191" y="13246"/>
                          <a:pt x="3405" y="12472"/>
                          <a:pt x="3667" y="11698"/>
                        </a:cubicBezTo>
                        <a:cubicBezTo>
                          <a:pt x="3929" y="10924"/>
                          <a:pt x="4215" y="10186"/>
                          <a:pt x="4525" y="9472"/>
                        </a:cubicBezTo>
                        <a:cubicBezTo>
                          <a:pt x="4834" y="8757"/>
                          <a:pt x="5156" y="8067"/>
                          <a:pt x="5477" y="7448"/>
                        </a:cubicBezTo>
                        <a:cubicBezTo>
                          <a:pt x="5787" y="6817"/>
                          <a:pt x="6120" y="6245"/>
                          <a:pt x="6442" y="5745"/>
                        </a:cubicBezTo>
                        <a:cubicBezTo>
                          <a:pt x="6775" y="5257"/>
                          <a:pt x="7084" y="4816"/>
                          <a:pt x="7394" y="4435"/>
                        </a:cubicBezTo>
                        <a:cubicBezTo>
                          <a:pt x="7716" y="4066"/>
                          <a:pt x="8013" y="3769"/>
                          <a:pt x="8287" y="3519"/>
                        </a:cubicBezTo>
                        <a:cubicBezTo>
                          <a:pt x="8814" y="3059"/>
                          <a:pt x="9299" y="2789"/>
                          <a:pt x="9791" y="2789"/>
                        </a:cubicBezTo>
                        <a:cubicBezTo>
                          <a:pt x="9821" y="2789"/>
                          <a:pt x="9852" y="2790"/>
                          <a:pt x="9882" y="2792"/>
                        </a:cubicBezTo>
                        <a:cubicBezTo>
                          <a:pt x="10335" y="2816"/>
                          <a:pt x="10811" y="3066"/>
                          <a:pt x="11299" y="3507"/>
                        </a:cubicBezTo>
                        <a:cubicBezTo>
                          <a:pt x="11549" y="3709"/>
                          <a:pt x="11823" y="3983"/>
                          <a:pt x="12073" y="4292"/>
                        </a:cubicBezTo>
                        <a:cubicBezTo>
                          <a:pt x="12323" y="4602"/>
                          <a:pt x="12609" y="4947"/>
                          <a:pt x="12871" y="5352"/>
                        </a:cubicBezTo>
                        <a:cubicBezTo>
                          <a:pt x="13252" y="5888"/>
                          <a:pt x="13609" y="6483"/>
                          <a:pt x="13966" y="7150"/>
                        </a:cubicBezTo>
                        <a:cubicBezTo>
                          <a:pt x="14300" y="7817"/>
                          <a:pt x="14633" y="8531"/>
                          <a:pt x="14955" y="9281"/>
                        </a:cubicBezTo>
                        <a:cubicBezTo>
                          <a:pt x="15121" y="9650"/>
                          <a:pt x="15276" y="10031"/>
                          <a:pt x="15407" y="10436"/>
                        </a:cubicBezTo>
                        <a:cubicBezTo>
                          <a:pt x="15550" y="10841"/>
                          <a:pt x="15669" y="11269"/>
                          <a:pt x="15788" y="11698"/>
                        </a:cubicBezTo>
                        <a:cubicBezTo>
                          <a:pt x="15907" y="12151"/>
                          <a:pt x="16014" y="12591"/>
                          <a:pt x="16109" y="13055"/>
                        </a:cubicBezTo>
                        <a:cubicBezTo>
                          <a:pt x="16193" y="13520"/>
                          <a:pt x="16288" y="13984"/>
                          <a:pt x="16359" y="14437"/>
                        </a:cubicBezTo>
                        <a:cubicBezTo>
                          <a:pt x="16431" y="14901"/>
                          <a:pt x="16526" y="15365"/>
                          <a:pt x="16586" y="15830"/>
                        </a:cubicBezTo>
                        <a:cubicBezTo>
                          <a:pt x="16657" y="16282"/>
                          <a:pt x="16717" y="16734"/>
                          <a:pt x="16764" y="17199"/>
                        </a:cubicBezTo>
                        <a:cubicBezTo>
                          <a:pt x="16812" y="17639"/>
                          <a:pt x="16836" y="18104"/>
                          <a:pt x="16871" y="18568"/>
                        </a:cubicBezTo>
                        <a:cubicBezTo>
                          <a:pt x="16895" y="19020"/>
                          <a:pt x="16895" y="19485"/>
                          <a:pt x="16895" y="19949"/>
                        </a:cubicBezTo>
                        <a:cubicBezTo>
                          <a:pt x="16895" y="20413"/>
                          <a:pt x="16883" y="20890"/>
                          <a:pt x="16848" y="21342"/>
                        </a:cubicBezTo>
                        <a:cubicBezTo>
                          <a:pt x="16824" y="21818"/>
                          <a:pt x="16788" y="22283"/>
                          <a:pt x="16729" y="22747"/>
                        </a:cubicBezTo>
                        <a:cubicBezTo>
                          <a:pt x="16693" y="23223"/>
                          <a:pt x="17026" y="23592"/>
                          <a:pt x="17526" y="23592"/>
                        </a:cubicBezTo>
                        <a:lnTo>
                          <a:pt x="18550" y="23592"/>
                        </a:lnTo>
                        <a:cubicBezTo>
                          <a:pt x="19038" y="23592"/>
                          <a:pt x="19491" y="23211"/>
                          <a:pt x="19491" y="22699"/>
                        </a:cubicBezTo>
                        <a:cubicBezTo>
                          <a:pt x="19574" y="21926"/>
                          <a:pt x="19634" y="21140"/>
                          <a:pt x="19646" y="20330"/>
                        </a:cubicBezTo>
                        <a:cubicBezTo>
                          <a:pt x="19669" y="19925"/>
                          <a:pt x="19646" y="19509"/>
                          <a:pt x="19634" y="19116"/>
                        </a:cubicBezTo>
                        <a:cubicBezTo>
                          <a:pt x="19622" y="18699"/>
                          <a:pt x="19574" y="18294"/>
                          <a:pt x="19527" y="17877"/>
                        </a:cubicBezTo>
                        <a:cubicBezTo>
                          <a:pt x="19491" y="17461"/>
                          <a:pt x="19431" y="17044"/>
                          <a:pt x="19372" y="16627"/>
                        </a:cubicBezTo>
                        <a:cubicBezTo>
                          <a:pt x="19312" y="16211"/>
                          <a:pt x="19229" y="15782"/>
                          <a:pt x="19157" y="15329"/>
                        </a:cubicBezTo>
                        <a:cubicBezTo>
                          <a:pt x="19086" y="14889"/>
                          <a:pt x="19026" y="14437"/>
                          <a:pt x="18931" y="13960"/>
                        </a:cubicBezTo>
                        <a:cubicBezTo>
                          <a:pt x="18848" y="13484"/>
                          <a:pt x="18776" y="13020"/>
                          <a:pt x="18681" y="12543"/>
                        </a:cubicBezTo>
                        <a:cubicBezTo>
                          <a:pt x="18598" y="12091"/>
                          <a:pt x="18503" y="11615"/>
                          <a:pt x="18395" y="11150"/>
                        </a:cubicBezTo>
                        <a:cubicBezTo>
                          <a:pt x="18312" y="10674"/>
                          <a:pt x="18193" y="10222"/>
                          <a:pt x="18074" y="9793"/>
                        </a:cubicBezTo>
                        <a:cubicBezTo>
                          <a:pt x="17955" y="9364"/>
                          <a:pt x="17824" y="8948"/>
                          <a:pt x="17669" y="8531"/>
                        </a:cubicBezTo>
                        <a:cubicBezTo>
                          <a:pt x="17526" y="8126"/>
                          <a:pt x="17360" y="7721"/>
                          <a:pt x="17193" y="7340"/>
                        </a:cubicBezTo>
                        <a:cubicBezTo>
                          <a:pt x="16836" y="6566"/>
                          <a:pt x="16467" y="5840"/>
                          <a:pt x="16062" y="5185"/>
                        </a:cubicBezTo>
                        <a:cubicBezTo>
                          <a:pt x="15717" y="4626"/>
                          <a:pt x="15383" y="4126"/>
                          <a:pt x="15026" y="3661"/>
                        </a:cubicBezTo>
                        <a:cubicBezTo>
                          <a:pt x="14669" y="3197"/>
                          <a:pt x="14323" y="2780"/>
                          <a:pt x="13966" y="2399"/>
                        </a:cubicBezTo>
                        <a:cubicBezTo>
                          <a:pt x="13621" y="2030"/>
                          <a:pt x="13264" y="1685"/>
                          <a:pt x="12907" y="1387"/>
                        </a:cubicBezTo>
                        <a:cubicBezTo>
                          <a:pt x="12549" y="1090"/>
                          <a:pt x="12192" y="816"/>
                          <a:pt x="11823" y="613"/>
                        </a:cubicBezTo>
                        <a:cubicBezTo>
                          <a:pt x="11158" y="232"/>
                          <a:pt x="10474" y="0"/>
                          <a:pt x="976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3478386" y="3828509"/>
                    <a:ext cx="397643" cy="650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9" h="17866" extrusionOk="0">
                        <a:moveTo>
                          <a:pt x="5317" y="1"/>
                        </a:moveTo>
                        <a:cubicBezTo>
                          <a:pt x="4894" y="1"/>
                          <a:pt x="4493" y="104"/>
                          <a:pt x="4108" y="316"/>
                        </a:cubicBezTo>
                        <a:cubicBezTo>
                          <a:pt x="3632" y="578"/>
                          <a:pt x="3167" y="1018"/>
                          <a:pt x="2727" y="1661"/>
                        </a:cubicBezTo>
                        <a:cubicBezTo>
                          <a:pt x="2429" y="2078"/>
                          <a:pt x="2131" y="2602"/>
                          <a:pt x="1846" y="3197"/>
                        </a:cubicBezTo>
                        <a:cubicBezTo>
                          <a:pt x="1560" y="3804"/>
                          <a:pt x="1274" y="4471"/>
                          <a:pt x="1024" y="5233"/>
                        </a:cubicBezTo>
                        <a:cubicBezTo>
                          <a:pt x="893" y="5614"/>
                          <a:pt x="774" y="6007"/>
                          <a:pt x="655" y="6424"/>
                        </a:cubicBezTo>
                        <a:cubicBezTo>
                          <a:pt x="536" y="6828"/>
                          <a:pt x="429" y="7257"/>
                          <a:pt x="346" y="7697"/>
                        </a:cubicBezTo>
                        <a:cubicBezTo>
                          <a:pt x="226" y="8269"/>
                          <a:pt x="143" y="8829"/>
                          <a:pt x="84" y="9400"/>
                        </a:cubicBezTo>
                        <a:cubicBezTo>
                          <a:pt x="24" y="9960"/>
                          <a:pt x="0" y="10531"/>
                          <a:pt x="0" y="11079"/>
                        </a:cubicBezTo>
                        <a:cubicBezTo>
                          <a:pt x="0" y="11627"/>
                          <a:pt x="12" y="12186"/>
                          <a:pt x="24" y="12698"/>
                        </a:cubicBezTo>
                        <a:cubicBezTo>
                          <a:pt x="48" y="13222"/>
                          <a:pt x="72" y="13746"/>
                          <a:pt x="107" y="14234"/>
                        </a:cubicBezTo>
                        <a:cubicBezTo>
                          <a:pt x="131" y="14722"/>
                          <a:pt x="167" y="15198"/>
                          <a:pt x="179" y="15663"/>
                        </a:cubicBezTo>
                        <a:cubicBezTo>
                          <a:pt x="191" y="16127"/>
                          <a:pt x="226" y="16556"/>
                          <a:pt x="238" y="16961"/>
                        </a:cubicBezTo>
                        <a:cubicBezTo>
                          <a:pt x="262" y="17437"/>
                          <a:pt x="679" y="17842"/>
                          <a:pt x="1179" y="17842"/>
                        </a:cubicBezTo>
                        <a:lnTo>
                          <a:pt x="2191" y="17842"/>
                        </a:lnTo>
                        <a:cubicBezTo>
                          <a:pt x="2643" y="17842"/>
                          <a:pt x="3036" y="17461"/>
                          <a:pt x="3036" y="17008"/>
                        </a:cubicBezTo>
                        <a:cubicBezTo>
                          <a:pt x="3036" y="16341"/>
                          <a:pt x="3036" y="15663"/>
                          <a:pt x="3048" y="14960"/>
                        </a:cubicBezTo>
                        <a:cubicBezTo>
                          <a:pt x="3048" y="14282"/>
                          <a:pt x="3048" y="13579"/>
                          <a:pt x="3060" y="12877"/>
                        </a:cubicBezTo>
                        <a:cubicBezTo>
                          <a:pt x="3084" y="12186"/>
                          <a:pt x="3108" y="11496"/>
                          <a:pt x="3179" y="10805"/>
                        </a:cubicBezTo>
                        <a:cubicBezTo>
                          <a:pt x="3263" y="10126"/>
                          <a:pt x="3346" y="9460"/>
                          <a:pt x="3465" y="8817"/>
                        </a:cubicBezTo>
                        <a:cubicBezTo>
                          <a:pt x="3584" y="8162"/>
                          <a:pt x="3727" y="7555"/>
                          <a:pt x="3894" y="6971"/>
                        </a:cubicBezTo>
                        <a:cubicBezTo>
                          <a:pt x="4060" y="6388"/>
                          <a:pt x="4239" y="5852"/>
                          <a:pt x="4417" y="5364"/>
                        </a:cubicBezTo>
                        <a:cubicBezTo>
                          <a:pt x="4787" y="4399"/>
                          <a:pt x="5179" y="3637"/>
                          <a:pt x="5513" y="3256"/>
                        </a:cubicBezTo>
                        <a:cubicBezTo>
                          <a:pt x="5834" y="3697"/>
                          <a:pt x="6132" y="4483"/>
                          <a:pt x="6442" y="5471"/>
                        </a:cubicBezTo>
                        <a:cubicBezTo>
                          <a:pt x="6596" y="5959"/>
                          <a:pt x="6739" y="6495"/>
                          <a:pt x="6906" y="7066"/>
                        </a:cubicBezTo>
                        <a:cubicBezTo>
                          <a:pt x="7025" y="7543"/>
                          <a:pt x="7156" y="8031"/>
                          <a:pt x="7263" y="8555"/>
                        </a:cubicBezTo>
                        <a:cubicBezTo>
                          <a:pt x="7382" y="9067"/>
                          <a:pt x="7489" y="9602"/>
                          <a:pt x="7561" y="10162"/>
                        </a:cubicBezTo>
                        <a:cubicBezTo>
                          <a:pt x="7644" y="10710"/>
                          <a:pt x="7704" y="11269"/>
                          <a:pt x="7751" y="11853"/>
                        </a:cubicBezTo>
                        <a:cubicBezTo>
                          <a:pt x="7799" y="12436"/>
                          <a:pt x="7823" y="13020"/>
                          <a:pt x="7846" y="13591"/>
                        </a:cubicBezTo>
                        <a:cubicBezTo>
                          <a:pt x="7858" y="14174"/>
                          <a:pt x="7870" y="14758"/>
                          <a:pt x="7870" y="15341"/>
                        </a:cubicBezTo>
                        <a:cubicBezTo>
                          <a:pt x="7870" y="15901"/>
                          <a:pt x="7858" y="16484"/>
                          <a:pt x="7846" y="17032"/>
                        </a:cubicBezTo>
                        <a:cubicBezTo>
                          <a:pt x="7823" y="17496"/>
                          <a:pt x="8204" y="17865"/>
                          <a:pt x="8692" y="17865"/>
                        </a:cubicBezTo>
                        <a:lnTo>
                          <a:pt x="9751" y="17865"/>
                        </a:lnTo>
                        <a:cubicBezTo>
                          <a:pt x="10263" y="17865"/>
                          <a:pt x="10728" y="17484"/>
                          <a:pt x="10740" y="16972"/>
                        </a:cubicBezTo>
                        <a:cubicBezTo>
                          <a:pt x="10775" y="16568"/>
                          <a:pt x="10799" y="16139"/>
                          <a:pt x="10835" y="15675"/>
                        </a:cubicBezTo>
                        <a:cubicBezTo>
                          <a:pt x="10859" y="15222"/>
                          <a:pt x="10883" y="14734"/>
                          <a:pt x="10894" y="14234"/>
                        </a:cubicBezTo>
                        <a:cubicBezTo>
                          <a:pt x="10906" y="13734"/>
                          <a:pt x="10918" y="13210"/>
                          <a:pt x="10906" y="12686"/>
                        </a:cubicBezTo>
                        <a:cubicBezTo>
                          <a:pt x="10894" y="12150"/>
                          <a:pt x="10883" y="11615"/>
                          <a:pt x="10835" y="11079"/>
                        </a:cubicBezTo>
                        <a:cubicBezTo>
                          <a:pt x="10787" y="10543"/>
                          <a:pt x="10728" y="9995"/>
                          <a:pt x="10668" y="9448"/>
                        </a:cubicBezTo>
                        <a:cubicBezTo>
                          <a:pt x="10597" y="8888"/>
                          <a:pt x="10525" y="8340"/>
                          <a:pt x="10430" y="7793"/>
                        </a:cubicBezTo>
                        <a:cubicBezTo>
                          <a:pt x="10359" y="7364"/>
                          <a:pt x="10287" y="6947"/>
                          <a:pt x="10192" y="6543"/>
                        </a:cubicBezTo>
                        <a:cubicBezTo>
                          <a:pt x="10109" y="6138"/>
                          <a:pt x="10001" y="5769"/>
                          <a:pt x="9894" y="5411"/>
                        </a:cubicBezTo>
                        <a:cubicBezTo>
                          <a:pt x="9668" y="4697"/>
                          <a:pt x="9430" y="4066"/>
                          <a:pt x="9192" y="3506"/>
                        </a:cubicBezTo>
                        <a:cubicBezTo>
                          <a:pt x="8954" y="2935"/>
                          <a:pt x="8704" y="2447"/>
                          <a:pt x="8442" y="2018"/>
                        </a:cubicBezTo>
                        <a:cubicBezTo>
                          <a:pt x="8168" y="1601"/>
                          <a:pt x="7882" y="1244"/>
                          <a:pt x="7585" y="959"/>
                        </a:cubicBezTo>
                        <a:cubicBezTo>
                          <a:pt x="6989" y="399"/>
                          <a:pt x="6358" y="101"/>
                          <a:pt x="5620" y="18"/>
                        </a:cubicBezTo>
                        <a:cubicBezTo>
                          <a:pt x="5518" y="7"/>
                          <a:pt x="5417" y="1"/>
                          <a:pt x="531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7" name="Google Shape;187;p2"/>
                <p:cNvGrpSpPr/>
                <p:nvPr/>
              </p:nvGrpSpPr>
              <p:grpSpPr>
                <a:xfrm>
                  <a:off x="7476660" y="190833"/>
                  <a:ext cx="1688342" cy="912677"/>
                  <a:chOff x="2887390" y="202486"/>
                  <a:chExt cx="1630776" cy="881558"/>
                </a:xfrm>
              </p:grpSpPr>
              <p:sp>
                <p:nvSpPr>
                  <p:cNvPr id="188" name="Google Shape;188;p2"/>
                  <p:cNvSpPr/>
                  <p:nvPr/>
                </p:nvSpPr>
                <p:spPr>
                  <a:xfrm>
                    <a:off x="2887390" y="202486"/>
                    <a:ext cx="1630776" cy="881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0" h="24207" extrusionOk="0">
                        <a:moveTo>
                          <a:pt x="23277" y="0"/>
                        </a:moveTo>
                        <a:cubicBezTo>
                          <a:pt x="22753" y="0"/>
                          <a:pt x="22205" y="24"/>
                          <a:pt x="21669" y="36"/>
                        </a:cubicBezTo>
                        <a:cubicBezTo>
                          <a:pt x="20991" y="60"/>
                          <a:pt x="20336" y="107"/>
                          <a:pt x="19681" y="155"/>
                        </a:cubicBezTo>
                        <a:cubicBezTo>
                          <a:pt x="19038" y="215"/>
                          <a:pt x="18383" y="274"/>
                          <a:pt x="17740" y="357"/>
                        </a:cubicBezTo>
                        <a:cubicBezTo>
                          <a:pt x="17109" y="453"/>
                          <a:pt x="16466" y="560"/>
                          <a:pt x="15823" y="679"/>
                        </a:cubicBezTo>
                        <a:cubicBezTo>
                          <a:pt x="15180" y="798"/>
                          <a:pt x="14561" y="929"/>
                          <a:pt x="13930" y="1096"/>
                        </a:cubicBezTo>
                        <a:cubicBezTo>
                          <a:pt x="13323" y="1250"/>
                          <a:pt x="12740" y="1453"/>
                          <a:pt x="12180" y="1655"/>
                        </a:cubicBezTo>
                        <a:cubicBezTo>
                          <a:pt x="11609" y="1870"/>
                          <a:pt x="11073" y="2108"/>
                          <a:pt x="10561" y="2370"/>
                        </a:cubicBezTo>
                        <a:cubicBezTo>
                          <a:pt x="10037" y="2643"/>
                          <a:pt x="9549" y="2917"/>
                          <a:pt x="9073" y="3215"/>
                        </a:cubicBezTo>
                        <a:cubicBezTo>
                          <a:pt x="8608" y="3513"/>
                          <a:pt x="8144" y="3858"/>
                          <a:pt x="7691" y="4215"/>
                        </a:cubicBezTo>
                        <a:cubicBezTo>
                          <a:pt x="7239" y="4584"/>
                          <a:pt x="6775" y="4989"/>
                          <a:pt x="6358" y="5441"/>
                        </a:cubicBezTo>
                        <a:cubicBezTo>
                          <a:pt x="5941" y="5882"/>
                          <a:pt x="5536" y="6346"/>
                          <a:pt x="5155" y="6834"/>
                        </a:cubicBezTo>
                        <a:cubicBezTo>
                          <a:pt x="4715" y="7382"/>
                          <a:pt x="4310" y="7942"/>
                          <a:pt x="3905" y="8501"/>
                        </a:cubicBezTo>
                        <a:cubicBezTo>
                          <a:pt x="3715" y="8787"/>
                          <a:pt x="3500" y="9085"/>
                          <a:pt x="3310" y="9370"/>
                        </a:cubicBezTo>
                        <a:cubicBezTo>
                          <a:pt x="3108" y="9644"/>
                          <a:pt x="2929" y="9930"/>
                          <a:pt x="2750" y="10228"/>
                        </a:cubicBezTo>
                        <a:cubicBezTo>
                          <a:pt x="2596" y="10525"/>
                          <a:pt x="2441" y="10811"/>
                          <a:pt x="2310" y="11109"/>
                        </a:cubicBezTo>
                        <a:cubicBezTo>
                          <a:pt x="2191" y="11406"/>
                          <a:pt x="2072" y="11692"/>
                          <a:pt x="1965" y="11990"/>
                        </a:cubicBezTo>
                        <a:cubicBezTo>
                          <a:pt x="1857" y="12288"/>
                          <a:pt x="1762" y="12597"/>
                          <a:pt x="1655" y="12907"/>
                        </a:cubicBezTo>
                        <a:cubicBezTo>
                          <a:pt x="1560" y="13180"/>
                          <a:pt x="1464" y="13454"/>
                          <a:pt x="1369" y="13740"/>
                        </a:cubicBezTo>
                        <a:cubicBezTo>
                          <a:pt x="1286" y="14026"/>
                          <a:pt x="1167" y="14312"/>
                          <a:pt x="1060" y="14609"/>
                        </a:cubicBezTo>
                        <a:cubicBezTo>
                          <a:pt x="941" y="14907"/>
                          <a:pt x="833" y="15205"/>
                          <a:pt x="726" y="15514"/>
                        </a:cubicBezTo>
                        <a:cubicBezTo>
                          <a:pt x="631" y="15824"/>
                          <a:pt x="524" y="16157"/>
                          <a:pt x="417" y="16479"/>
                        </a:cubicBezTo>
                        <a:cubicBezTo>
                          <a:pt x="310" y="16812"/>
                          <a:pt x="238" y="17145"/>
                          <a:pt x="179" y="17491"/>
                        </a:cubicBezTo>
                        <a:cubicBezTo>
                          <a:pt x="155" y="17717"/>
                          <a:pt x="131" y="17919"/>
                          <a:pt x="119" y="18145"/>
                        </a:cubicBezTo>
                        <a:lnTo>
                          <a:pt x="119" y="18800"/>
                        </a:lnTo>
                        <a:cubicBezTo>
                          <a:pt x="119" y="19015"/>
                          <a:pt x="119" y="19241"/>
                          <a:pt x="131" y="19455"/>
                        </a:cubicBezTo>
                        <a:cubicBezTo>
                          <a:pt x="155" y="19681"/>
                          <a:pt x="155" y="19896"/>
                          <a:pt x="167" y="20110"/>
                        </a:cubicBezTo>
                        <a:cubicBezTo>
                          <a:pt x="167" y="20336"/>
                          <a:pt x="179" y="20562"/>
                          <a:pt x="179" y="20765"/>
                        </a:cubicBezTo>
                        <a:lnTo>
                          <a:pt x="179" y="21408"/>
                        </a:lnTo>
                        <a:cubicBezTo>
                          <a:pt x="179" y="21717"/>
                          <a:pt x="167" y="22039"/>
                          <a:pt x="143" y="22348"/>
                        </a:cubicBezTo>
                        <a:cubicBezTo>
                          <a:pt x="119" y="22658"/>
                          <a:pt x="95" y="22967"/>
                          <a:pt x="48" y="23289"/>
                        </a:cubicBezTo>
                        <a:cubicBezTo>
                          <a:pt x="0" y="23610"/>
                          <a:pt x="417" y="23884"/>
                          <a:pt x="941" y="23896"/>
                        </a:cubicBezTo>
                        <a:lnTo>
                          <a:pt x="1976" y="23920"/>
                        </a:lnTo>
                        <a:cubicBezTo>
                          <a:pt x="1996" y="23921"/>
                          <a:pt x="2016" y="23921"/>
                          <a:pt x="2035" y="23921"/>
                        </a:cubicBezTo>
                        <a:cubicBezTo>
                          <a:pt x="2470" y="23921"/>
                          <a:pt x="2797" y="23668"/>
                          <a:pt x="2786" y="23360"/>
                        </a:cubicBezTo>
                        <a:cubicBezTo>
                          <a:pt x="2774" y="23134"/>
                          <a:pt x="2762" y="22932"/>
                          <a:pt x="2738" y="22705"/>
                        </a:cubicBezTo>
                        <a:cubicBezTo>
                          <a:pt x="2727" y="22479"/>
                          <a:pt x="2727" y="22277"/>
                          <a:pt x="2727" y="22051"/>
                        </a:cubicBezTo>
                        <a:cubicBezTo>
                          <a:pt x="2727" y="21824"/>
                          <a:pt x="2738" y="21622"/>
                          <a:pt x="2738" y="21396"/>
                        </a:cubicBezTo>
                        <a:cubicBezTo>
                          <a:pt x="2738" y="21170"/>
                          <a:pt x="2762" y="20943"/>
                          <a:pt x="2762" y="20729"/>
                        </a:cubicBezTo>
                        <a:lnTo>
                          <a:pt x="2762" y="20050"/>
                        </a:lnTo>
                        <a:cubicBezTo>
                          <a:pt x="2738" y="19836"/>
                          <a:pt x="2738" y="19610"/>
                          <a:pt x="2727" y="19384"/>
                        </a:cubicBezTo>
                        <a:cubicBezTo>
                          <a:pt x="2715" y="19157"/>
                          <a:pt x="2715" y="18943"/>
                          <a:pt x="2715" y="18717"/>
                        </a:cubicBezTo>
                        <a:cubicBezTo>
                          <a:pt x="2715" y="18491"/>
                          <a:pt x="2727" y="18264"/>
                          <a:pt x="2738" y="18050"/>
                        </a:cubicBezTo>
                        <a:cubicBezTo>
                          <a:pt x="2762" y="17824"/>
                          <a:pt x="2786" y="17610"/>
                          <a:pt x="2822" y="17383"/>
                        </a:cubicBezTo>
                        <a:cubicBezTo>
                          <a:pt x="2858" y="17181"/>
                          <a:pt x="2905" y="16955"/>
                          <a:pt x="2965" y="16752"/>
                        </a:cubicBezTo>
                        <a:cubicBezTo>
                          <a:pt x="3024" y="16538"/>
                          <a:pt x="3084" y="16336"/>
                          <a:pt x="3155" y="16121"/>
                        </a:cubicBezTo>
                        <a:cubicBezTo>
                          <a:pt x="3227" y="15919"/>
                          <a:pt x="3310" y="15705"/>
                          <a:pt x="3393" y="15514"/>
                        </a:cubicBezTo>
                        <a:cubicBezTo>
                          <a:pt x="3489" y="15300"/>
                          <a:pt x="3572" y="15109"/>
                          <a:pt x="3667" y="14919"/>
                        </a:cubicBezTo>
                        <a:cubicBezTo>
                          <a:pt x="3798" y="14609"/>
                          <a:pt x="3941" y="14300"/>
                          <a:pt x="4084" y="14002"/>
                        </a:cubicBezTo>
                        <a:cubicBezTo>
                          <a:pt x="4215" y="13681"/>
                          <a:pt x="4334" y="13383"/>
                          <a:pt x="4465" y="13085"/>
                        </a:cubicBezTo>
                        <a:cubicBezTo>
                          <a:pt x="4596" y="12788"/>
                          <a:pt x="4715" y="12490"/>
                          <a:pt x="4858" y="12192"/>
                        </a:cubicBezTo>
                        <a:cubicBezTo>
                          <a:pt x="4989" y="11895"/>
                          <a:pt x="5120" y="11621"/>
                          <a:pt x="5274" y="11323"/>
                        </a:cubicBezTo>
                        <a:cubicBezTo>
                          <a:pt x="5417" y="11037"/>
                          <a:pt x="5584" y="10740"/>
                          <a:pt x="5751" y="10454"/>
                        </a:cubicBezTo>
                        <a:cubicBezTo>
                          <a:pt x="5906" y="10168"/>
                          <a:pt x="6084" y="9894"/>
                          <a:pt x="6263" y="9609"/>
                        </a:cubicBezTo>
                        <a:cubicBezTo>
                          <a:pt x="6632" y="9037"/>
                          <a:pt x="7013" y="8501"/>
                          <a:pt x="7418" y="7966"/>
                        </a:cubicBezTo>
                        <a:cubicBezTo>
                          <a:pt x="7834" y="7430"/>
                          <a:pt x="8263" y="6930"/>
                          <a:pt x="8739" y="6453"/>
                        </a:cubicBezTo>
                        <a:cubicBezTo>
                          <a:pt x="9204" y="5989"/>
                          <a:pt x="9704" y="5584"/>
                          <a:pt x="10216" y="5215"/>
                        </a:cubicBezTo>
                        <a:cubicBezTo>
                          <a:pt x="10728" y="4858"/>
                          <a:pt x="11263" y="4537"/>
                          <a:pt x="11823" y="4239"/>
                        </a:cubicBezTo>
                        <a:cubicBezTo>
                          <a:pt x="12371" y="3941"/>
                          <a:pt x="12918" y="3656"/>
                          <a:pt x="13514" y="3405"/>
                        </a:cubicBezTo>
                        <a:cubicBezTo>
                          <a:pt x="14109" y="3144"/>
                          <a:pt x="14740" y="2929"/>
                          <a:pt x="15371" y="2751"/>
                        </a:cubicBezTo>
                        <a:cubicBezTo>
                          <a:pt x="16014" y="2572"/>
                          <a:pt x="16669" y="2417"/>
                          <a:pt x="17324" y="2286"/>
                        </a:cubicBezTo>
                        <a:cubicBezTo>
                          <a:pt x="17978" y="2167"/>
                          <a:pt x="18633" y="2048"/>
                          <a:pt x="19300" y="1977"/>
                        </a:cubicBezTo>
                        <a:cubicBezTo>
                          <a:pt x="19979" y="1881"/>
                          <a:pt x="20657" y="1822"/>
                          <a:pt x="21324" y="1798"/>
                        </a:cubicBezTo>
                        <a:cubicBezTo>
                          <a:pt x="21887" y="1771"/>
                          <a:pt x="22436" y="1758"/>
                          <a:pt x="22977" y="1758"/>
                        </a:cubicBezTo>
                        <a:cubicBezTo>
                          <a:pt x="23157" y="1758"/>
                          <a:pt x="23336" y="1759"/>
                          <a:pt x="23515" y="1762"/>
                        </a:cubicBezTo>
                        <a:cubicBezTo>
                          <a:pt x="24229" y="1774"/>
                          <a:pt x="24932" y="1834"/>
                          <a:pt x="25610" y="1929"/>
                        </a:cubicBezTo>
                        <a:cubicBezTo>
                          <a:pt x="26301" y="2012"/>
                          <a:pt x="26991" y="2155"/>
                          <a:pt x="27658" y="2334"/>
                        </a:cubicBezTo>
                        <a:cubicBezTo>
                          <a:pt x="28325" y="2513"/>
                          <a:pt x="28992" y="2727"/>
                          <a:pt x="29635" y="2989"/>
                        </a:cubicBezTo>
                        <a:cubicBezTo>
                          <a:pt x="30278" y="3251"/>
                          <a:pt x="30897" y="3548"/>
                          <a:pt x="31492" y="3906"/>
                        </a:cubicBezTo>
                        <a:cubicBezTo>
                          <a:pt x="32087" y="4275"/>
                          <a:pt x="32671" y="4679"/>
                          <a:pt x="33278" y="5108"/>
                        </a:cubicBezTo>
                        <a:cubicBezTo>
                          <a:pt x="33576" y="5334"/>
                          <a:pt x="33897" y="5561"/>
                          <a:pt x="34207" y="5799"/>
                        </a:cubicBezTo>
                        <a:cubicBezTo>
                          <a:pt x="34528" y="6037"/>
                          <a:pt x="34838" y="6287"/>
                          <a:pt x="35171" y="6537"/>
                        </a:cubicBezTo>
                        <a:cubicBezTo>
                          <a:pt x="35504" y="6799"/>
                          <a:pt x="35826" y="7061"/>
                          <a:pt x="36135" y="7346"/>
                        </a:cubicBezTo>
                        <a:cubicBezTo>
                          <a:pt x="36457" y="7608"/>
                          <a:pt x="36755" y="7906"/>
                          <a:pt x="37052" y="8204"/>
                        </a:cubicBezTo>
                        <a:cubicBezTo>
                          <a:pt x="37350" y="8501"/>
                          <a:pt x="37612" y="8811"/>
                          <a:pt x="37886" y="9144"/>
                        </a:cubicBezTo>
                        <a:cubicBezTo>
                          <a:pt x="38148" y="9478"/>
                          <a:pt x="38386" y="9799"/>
                          <a:pt x="38612" y="10156"/>
                        </a:cubicBezTo>
                        <a:cubicBezTo>
                          <a:pt x="38838" y="10513"/>
                          <a:pt x="39029" y="10871"/>
                          <a:pt x="39195" y="11240"/>
                        </a:cubicBezTo>
                        <a:cubicBezTo>
                          <a:pt x="39350" y="11609"/>
                          <a:pt x="39505" y="11990"/>
                          <a:pt x="39648" y="12383"/>
                        </a:cubicBezTo>
                        <a:cubicBezTo>
                          <a:pt x="39791" y="12752"/>
                          <a:pt x="39922" y="13121"/>
                          <a:pt x="40041" y="13502"/>
                        </a:cubicBezTo>
                        <a:cubicBezTo>
                          <a:pt x="40172" y="13895"/>
                          <a:pt x="40291" y="14276"/>
                          <a:pt x="40410" y="14681"/>
                        </a:cubicBezTo>
                        <a:cubicBezTo>
                          <a:pt x="40529" y="15062"/>
                          <a:pt x="40636" y="15466"/>
                          <a:pt x="40755" y="15871"/>
                        </a:cubicBezTo>
                        <a:cubicBezTo>
                          <a:pt x="40862" y="16276"/>
                          <a:pt x="40981" y="16657"/>
                          <a:pt x="41077" y="17050"/>
                        </a:cubicBezTo>
                        <a:cubicBezTo>
                          <a:pt x="41196" y="17419"/>
                          <a:pt x="41303" y="17788"/>
                          <a:pt x="41410" y="18169"/>
                        </a:cubicBezTo>
                        <a:cubicBezTo>
                          <a:pt x="41517" y="18538"/>
                          <a:pt x="41612" y="18895"/>
                          <a:pt x="41696" y="19253"/>
                        </a:cubicBezTo>
                        <a:cubicBezTo>
                          <a:pt x="41779" y="19610"/>
                          <a:pt x="41839" y="19967"/>
                          <a:pt x="41886" y="20324"/>
                        </a:cubicBezTo>
                        <a:cubicBezTo>
                          <a:pt x="41934" y="20681"/>
                          <a:pt x="41958" y="21039"/>
                          <a:pt x="41958" y="21396"/>
                        </a:cubicBezTo>
                        <a:cubicBezTo>
                          <a:pt x="41958" y="21753"/>
                          <a:pt x="41958" y="22086"/>
                          <a:pt x="41946" y="22455"/>
                        </a:cubicBezTo>
                        <a:cubicBezTo>
                          <a:pt x="41934" y="22801"/>
                          <a:pt x="41910" y="23158"/>
                          <a:pt x="41886" y="23515"/>
                        </a:cubicBezTo>
                        <a:cubicBezTo>
                          <a:pt x="41874" y="23848"/>
                          <a:pt x="42231" y="24146"/>
                          <a:pt x="42708" y="24158"/>
                        </a:cubicBezTo>
                        <a:lnTo>
                          <a:pt x="43755" y="24206"/>
                        </a:lnTo>
                        <a:cubicBezTo>
                          <a:pt x="43767" y="24206"/>
                          <a:pt x="43779" y="24206"/>
                          <a:pt x="43790" y="24206"/>
                        </a:cubicBezTo>
                        <a:cubicBezTo>
                          <a:pt x="44311" y="24206"/>
                          <a:pt x="44756" y="23947"/>
                          <a:pt x="44756" y="23551"/>
                        </a:cubicBezTo>
                        <a:cubicBezTo>
                          <a:pt x="44768" y="23194"/>
                          <a:pt x="44779" y="22848"/>
                          <a:pt x="44779" y="22503"/>
                        </a:cubicBezTo>
                        <a:lnTo>
                          <a:pt x="44779" y="21479"/>
                        </a:lnTo>
                        <a:cubicBezTo>
                          <a:pt x="44768" y="21134"/>
                          <a:pt x="44768" y="20800"/>
                          <a:pt x="44744" y="20455"/>
                        </a:cubicBezTo>
                        <a:cubicBezTo>
                          <a:pt x="44720" y="20110"/>
                          <a:pt x="44684" y="19765"/>
                          <a:pt x="44625" y="19431"/>
                        </a:cubicBezTo>
                        <a:cubicBezTo>
                          <a:pt x="44565" y="19086"/>
                          <a:pt x="44482" y="18741"/>
                          <a:pt x="44398" y="18395"/>
                        </a:cubicBezTo>
                        <a:lnTo>
                          <a:pt x="44125" y="17371"/>
                        </a:lnTo>
                        <a:cubicBezTo>
                          <a:pt x="44041" y="17014"/>
                          <a:pt x="43934" y="16669"/>
                          <a:pt x="43851" y="16312"/>
                        </a:cubicBezTo>
                        <a:cubicBezTo>
                          <a:pt x="43744" y="15943"/>
                          <a:pt x="43660" y="15574"/>
                          <a:pt x="43553" y="15181"/>
                        </a:cubicBezTo>
                        <a:cubicBezTo>
                          <a:pt x="43458" y="14800"/>
                          <a:pt x="43351" y="14407"/>
                          <a:pt x="43232" y="14026"/>
                        </a:cubicBezTo>
                        <a:cubicBezTo>
                          <a:pt x="43124" y="13669"/>
                          <a:pt x="43017" y="13311"/>
                          <a:pt x="42874" y="12954"/>
                        </a:cubicBezTo>
                        <a:cubicBezTo>
                          <a:pt x="42743" y="12609"/>
                          <a:pt x="42612" y="12264"/>
                          <a:pt x="42470" y="11930"/>
                        </a:cubicBezTo>
                        <a:cubicBezTo>
                          <a:pt x="42327" y="11597"/>
                          <a:pt x="42184" y="11252"/>
                          <a:pt x="42029" y="10942"/>
                        </a:cubicBezTo>
                        <a:cubicBezTo>
                          <a:pt x="41886" y="10621"/>
                          <a:pt x="41731" y="10323"/>
                          <a:pt x="41553" y="10002"/>
                        </a:cubicBezTo>
                        <a:cubicBezTo>
                          <a:pt x="41196" y="9394"/>
                          <a:pt x="40791" y="8799"/>
                          <a:pt x="40350" y="8216"/>
                        </a:cubicBezTo>
                        <a:cubicBezTo>
                          <a:pt x="39886" y="7656"/>
                          <a:pt x="39398" y="7120"/>
                          <a:pt x="38874" y="6596"/>
                        </a:cubicBezTo>
                        <a:cubicBezTo>
                          <a:pt x="38362" y="6096"/>
                          <a:pt x="37790" y="5620"/>
                          <a:pt x="37207" y="5168"/>
                        </a:cubicBezTo>
                        <a:cubicBezTo>
                          <a:pt x="36624" y="4727"/>
                          <a:pt x="36064" y="4310"/>
                          <a:pt x="35528" y="3917"/>
                        </a:cubicBezTo>
                        <a:cubicBezTo>
                          <a:pt x="34992" y="3536"/>
                          <a:pt x="34504" y="3179"/>
                          <a:pt x="34004" y="2846"/>
                        </a:cubicBezTo>
                        <a:cubicBezTo>
                          <a:pt x="33457" y="2465"/>
                          <a:pt x="32909" y="2120"/>
                          <a:pt x="32361" y="1834"/>
                        </a:cubicBezTo>
                        <a:cubicBezTo>
                          <a:pt x="31814" y="1548"/>
                          <a:pt x="31230" y="1310"/>
                          <a:pt x="30599" y="1108"/>
                        </a:cubicBezTo>
                        <a:cubicBezTo>
                          <a:pt x="30182" y="977"/>
                          <a:pt x="29742" y="858"/>
                          <a:pt x="29277" y="738"/>
                        </a:cubicBezTo>
                        <a:cubicBezTo>
                          <a:pt x="28813" y="619"/>
                          <a:pt x="28337" y="512"/>
                          <a:pt x="27849" y="417"/>
                        </a:cubicBezTo>
                        <a:cubicBezTo>
                          <a:pt x="27361" y="322"/>
                          <a:pt x="26861" y="238"/>
                          <a:pt x="26360" y="179"/>
                        </a:cubicBezTo>
                        <a:cubicBezTo>
                          <a:pt x="25872" y="119"/>
                          <a:pt x="25348" y="84"/>
                          <a:pt x="24836" y="48"/>
                        </a:cubicBezTo>
                        <a:cubicBezTo>
                          <a:pt x="24324" y="24"/>
                          <a:pt x="23801" y="0"/>
                          <a:pt x="232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036523" y="323139"/>
                    <a:ext cx="1322065" cy="75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03" h="20726" extrusionOk="0">
                        <a:moveTo>
                          <a:pt x="18827" y="0"/>
                        </a:moveTo>
                        <a:cubicBezTo>
                          <a:pt x="18224" y="0"/>
                          <a:pt x="17615" y="25"/>
                          <a:pt x="16979" y="69"/>
                        </a:cubicBezTo>
                        <a:cubicBezTo>
                          <a:pt x="16443" y="116"/>
                          <a:pt x="15931" y="164"/>
                          <a:pt x="15407" y="235"/>
                        </a:cubicBezTo>
                        <a:cubicBezTo>
                          <a:pt x="14884" y="307"/>
                          <a:pt x="14384" y="390"/>
                          <a:pt x="13872" y="485"/>
                        </a:cubicBezTo>
                        <a:cubicBezTo>
                          <a:pt x="13383" y="593"/>
                          <a:pt x="12895" y="712"/>
                          <a:pt x="12419" y="831"/>
                        </a:cubicBezTo>
                        <a:cubicBezTo>
                          <a:pt x="11943" y="950"/>
                          <a:pt x="11478" y="1116"/>
                          <a:pt x="11026" y="1283"/>
                        </a:cubicBezTo>
                        <a:cubicBezTo>
                          <a:pt x="10585" y="1462"/>
                          <a:pt x="10169" y="1640"/>
                          <a:pt x="9740" y="1843"/>
                        </a:cubicBezTo>
                        <a:cubicBezTo>
                          <a:pt x="9300" y="2057"/>
                          <a:pt x="8883" y="2259"/>
                          <a:pt x="8466" y="2498"/>
                        </a:cubicBezTo>
                        <a:cubicBezTo>
                          <a:pt x="7978" y="2783"/>
                          <a:pt x="7490" y="3081"/>
                          <a:pt x="7025" y="3426"/>
                        </a:cubicBezTo>
                        <a:cubicBezTo>
                          <a:pt x="6561" y="3760"/>
                          <a:pt x="6144" y="4153"/>
                          <a:pt x="5728" y="4569"/>
                        </a:cubicBezTo>
                        <a:cubicBezTo>
                          <a:pt x="5335" y="4998"/>
                          <a:pt x="4942" y="5450"/>
                          <a:pt x="4573" y="5903"/>
                        </a:cubicBezTo>
                        <a:cubicBezTo>
                          <a:pt x="4156" y="6438"/>
                          <a:pt x="3787" y="7010"/>
                          <a:pt x="3430" y="7570"/>
                        </a:cubicBezTo>
                        <a:cubicBezTo>
                          <a:pt x="3263" y="7855"/>
                          <a:pt x="3084" y="8141"/>
                          <a:pt x="2918" y="8439"/>
                        </a:cubicBezTo>
                        <a:cubicBezTo>
                          <a:pt x="2751" y="8736"/>
                          <a:pt x="2573" y="9034"/>
                          <a:pt x="2418" y="9332"/>
                        </a:cubicBezTo>
                        <a:cubicBezTo>
                          <a:pt x="2251" y="9629"/>
                          <a:pt x="2072" y="9939"/>
                          <a:pt x="1906" y="10237"/>
                        </a:cubicBezTo>
                        <a:cubicBezTo>
                          <a:pt x="1727" y="10534"/>
                          <a:pt x="1560" y="10844"/>
                          <a:pt x="1406" y="11141"/>
                        </a:cubicBezTo>
                        <a:cubicBezTo>
                          <a:pt x="1299" y="11344"/>
                          <a:pt x="1203" y="11522"/>
                          <a:pt x="1108" y="11713"/>
                        </a:cubicBezTo>
                        <a:cubicBezTo>
                          <a:pt x="1013" y="11903"/>
                          <a:pt x="906" y="12082"/>
                          <a:pt x="822" y="12273"/>
                        </a:cubicBezTo>
                        <a:cubicBezTo>
                          <a:pt x="727" y="12475"/>
                          <a:pt x="656" y="12665"/>
                          <a:pt x="584" y="12856"/>
                        </a:cubicBezTo>
                        <a:cubicBezTo>
                          <a:pt x="513" y="13046"/>
                          <a:pt x="453" y="13261"/>
                          <a:pt x="406" y="13451"/>
                        </a:cubicBezTo>
                        <a:cubicBezTo>
                          <a:pt x="346" y="13642"/>
                          <a:pt x="298" y="13844"/>
                          <a:pt x="275" y="14047"/>
                        </a:cubicBezTo>
                        <a:cubicBezTo>
                          <a:pt x="239" y="14261"/>
                          <a:pt x="215" y="14451"/>
                          <a:pt x="191" y="14654"/>
                        </a:cubicBezTo>
                        <a:cubicBezTo>
                          <a:pt x="179" y="14856"/>
                          <a:pt x="167" y="15059"/>
                          <a:pt x="167" y="15273"/>
                        </a:cubicBezTo>
                        <a:cubicBezTo>
                          <a:pt x="167" y="15475"/>
                          <a:pt x="156" y="15690"/>
                          <a:pt x="156" y="15892"/>
                        </a:cubicBezTo>
                        <a:cubicBezTo>
                          <a:pt x="156" y="16106"/>
                          <a:pt x="132" y="16309"/>
                          <a:pt x="132" y="16523"/>
                        </a:cubicBezTo>
                        <a:cubicBezTo>
                          <a:pt x="120" y="16725"/>
                          <a:pt x="120" y="16940"/>
                          <a:pt x="108" y="17142"/>
                        </a:cubicBezTo>
                        <a:cubicBezTo>
                          <a:pt x="96" y="17357"/>
                          <a:pt x="72" y="17547"/>
                          <a:pt x="60" y="17749"/>
                        </a:cubicBezTo>
                        <a:cubicBezTo>
                          <a:pt x="48" y="17952"/>
                          <a:pt x="36" y="18154"/>
                          <a:pt x="13" y="18345"/>
                        </a:cubicBezTo>
                        <a:cubicBezTo>
                          <a:pt x="13" y="18547"/>
                          <a:pt x="1" y="18750"/>
                          <a:pt x="1" y="18940"/>
                        </a:cubicBezTo>
                        <a:cubicBezTo>
                          <a:pt x="1" y="19154"/>
                          <a:pt x="1" y="19345"/>
                          <a:pt x="13" y="19535"/>
                        </a:cubicBezTo>
                        <a:lnTo>
                          <a:pt x="60" y="20119"/>
                        </a:lnTo>
                        <a:cubicBezTo>
                          <a:pt x="108" y="20452"/>
                          <a:pt x="489" y="20726"/>
                          <a:pt x="953" y="20726"/>
                        </a:cubicBezTo>
                        <a:lnTo>
                          <a:pt x="1965" y="20726"/>
                        </a:lnTo>
                        <a:cubicBezTo>
                          <a:pt x="2489" y="20726"/>
                          <a:pt x="2858" y="20452"/>
                          <a:pt x="2811" y="20107"/>
                        </a:cubicBezTo>
                        <a:cubicBezTo>
                          <a:pt x="2787" y="19893"/>
                          <a:pt x="2751" y="19678"/>
                          <a:pt x="2751" y="19464"/>
                        </a:cubicBezTo>
                        <a:cubicBezTo>
                          <a:pt x="2739" y="19262"/>
                          <a:pt x="2739" y="19035"/>
                          <a:pt x="2751" y="18821"/>
                        </a:cubicBezTo>
                        <a:cubicBezTo>
                          <a:pt x="2775" y="18607"/>
                          <a:pt x="2787" y="18392"/>
                          <a:pt x="2799" y="18190"/>
                        </a:cubicBezTo>
                        <a:cubicBezTo>
                          <a:pt x="2811" y="17964"/>
                          <a:pt x="2834" y="17749"/>
                          <a:pt x="2858" y="17547"/>
                        </a:cubicBezTo>
                        <a:cubicBezTo>
                          <a:pt x="2894" y="17333"/>
                          <a:pt x="2918" y="17118"/>
                          <a:pt x="2930" y="16904"/>
                        </a:cubicBezTo>
                        <a:cubicBezTo>
                          <a:pt x="2942" y="16702"/>
                          <a:pt x="2965" y="16475"/>
                          <a:pt x="2977" y="16261"/>
                        </a:cubicBezTo>
                        <a:cubicBezTo>
                          <a:pt x="2989" y="16059"/>
                          <a:pt x="2989" y="15833"/>
                          <a:pt x="3013" y="15630"/>
                        </a:cubicBezTo>
                        <a:cubicBezTo>
                          <a:pt x="3013" y="15404"/>
                          <a:pt x="3025" y="15190"/>
                          <a:pt x="3037" y="14987"/>
                        </a:cubicBezTo>
                        <a:cubicBezTo>
                          <a:pt x="3049" y="14773"/>
                          <a:pt x="3084" y="14570"/>
                          <a:pt x="3108" y="14356"/>
                        </a:cubicBezTo>
                        <a:cubicBezTo>
                          <a:pt x="3144" y="14166"/>
                          <a:pt x="3192" y="13963"/>
                          <a:pt x="3227" y="13749"/>
                        </a:cubicBezTo>
                        <a:cubicBezTo>
                          <a:pt x="3287" y="13547"/>
                          <a:pt x="3346" y="13344"/>
                          <a:pt x="3406" y="13142"/>
                        </a:cubicBezTo>
                        <a:cubicBezTo>
                          <a:pt x="3465" y="12951"/>
                          <a:pt x="3549" y="12737"/>
                          <a:pt x="3632" y="12546"/>
                        </a:cubicBezTo>
                        <a:cubicBezTo>
                          <a:pt x="3727" y="12332"/>
                          <a:pt x="3823" y="12142"/>
                          <a:pt x="3930" y="11951"/>
                        </a:cubicBezTo>
                        <a:cubicBezTo>
                          <a:pt x="4037" y="11761"/>
                          <a:pt x="4156" y="11558"/>
                          <a:pt x="4275" y="11368"/>
                        </a:cubicBezTo>
                        <a:cubicBezTo>
                          <a:pt x="4501" y="10999"/>
                          <a:pt x="4739" y="10629"/>
                          <a:pt x="4978" y="10272"/>
                        </a:cubicBezTo>
                        <a:cubicBezTo>
                          <a:pt x="5216" y="9891"/>
                          <a:pt x="5466" y="9534"/>
                          <a:pt x="5704" y="9201"/>
                        </a:cubicBezTo>
                        <a:cubicBezTo>
                          <a:pt x="5942" y="8855"/>
                          <a:pt x="6180" y="8510"/>
                          <a:pt x="6418" y="8189"/>
                        </a:cubicBezTo>
                        <a:cubicBezTo>
                          <a:pt x="6656" y="7855"/>
                          <a:pt x="6894" y="7546"/>
                          <a:pt x="7133" y="7236"/>
                        </a:cubicBezTo>
                        <a:cubicBezTo>
                          <a:pt x="7371" y="6915"/>
                          <a:pt x="7621" y="6641"/>
                          <a:pt x="7871" y="6355"/>
                        </a:cubicBezTo>
                        <a:cubicBezTo>
                          <a:pt x="8347" y="5831"/>
                          <a:pt x="8847" y="5367"/>
                          <a:pt x="9347" y="4938"/>
                        </a:cubicBezTo>
                        <a:cubicBezTo>
                          <a:pt x="9871" y="4522"/>
                          <a:pt x="10359" y="4141"/>
                          <a:pt x="10871" y="3807"/>
                        </a:cubicBezTo>
                        <a:cubicBezTo>
                          <a:pt x="11371" y="3486"/>
                          <a:pt x="11859" y="3188"/>
                          <a:pt x="12371" y="2926"/>
                        </a:cubicBezTo>
                        <a:cubicBezTo>
                          <a:pt x="13098" y="2557"/>
                          <a:pt x="13872" y="2248"/>
                          <a:pt x="14681" y="2009"/>
                        </a:cubicBezTo>
                        <a:cubicBezTo>
                          <a:pt x="15467" y="1771"/>
                          <a:pt x="16300" y="1605"/>
                          <a:pt x="17158" y="1545"/>
                        </a:cubicBezTo>
                        <a:cubicBezTo>
                          <a:pt x="17450" y="1523"/>
                          <a:pt x="17742" y="1511"/>
                          <a:pt x="18033" y="1511"/>
                        </a:cubicBezTo>
                        <a:cubicBezTo>
                          <a:pt x="18359" y="1511"/>
                          <a:pt x="18683" y="1526"/>
                          <a:pt x="19003" y="1557"/>
                        </a:cubicBezTo>
                        <a:cubicBezTo>
                          <a:pt x="19634" y="1616"/>
                          <a:pt x="20241" y="1736"/>
                          <a:pt x="20872" y="1914"/>
                        </a:cubicBezTo>
                        <a:cubicBezTo>
                          <a:pt x="21503" y="2117"/>
                          <a:pt x="22134" y="2355"/>
                          <a:pt x="22777" y="2652"/>
                        </a:cubicBezTo>
                        <a:cubicBezTo>
                          <a:pt x="23397" y="2950"/>
                          <a:pt x="24051" y="3283"/>
                          <a:pt x="24682" y="3664"/>
                        </a:cubicBezTo>
                        <a:cubicBezTo>
                          <a:pt x="25302" y="4033"/>
                          <a:pt x="25933" y="4450"/>
                          <a:pt x="26540" y="4915"/>
                        </a:cubicBezTo>
                        <a:cubicBezTo>
                          <a:pt x="26837" y="5153"/>
                          <a:pt x="27147" y="5391"/>
                          <a:pt x="27457" y="5641"/>
                        </a:cubicBezTo>
                        <a:cubicBezTo>
                          <a:pt x="27778" y="5891"/>
                          <a:pt x="28088" y="6165"/>
                          <a:pt x="28385" y="6438"/>
                        </a:cubicBezTo>
                        <a:cubicBezTo>
                          <a:pt x="28909" y="6915"/>
                          <a:pt x="29409" y="7439"/>
                          <a:pt x="29862" y="8010"/>
                        </a:cubicBezTo>
                        <a:cubicBezTo>
                          <a:pt x="30064" y="8308"/>
                          <a:pt x="30278" y="8605"/>
                          <a:pt x="30469" y="8903"/>
                        </a:cubicBezTo>
                        <a:cubicBezTo>
                          <a:pt x="30659" y="9201"/>
                          <a:pt x="30826" y="9510"/>
                          <a:pt x="30993" y="9820"/>
                        </a:cubicBezTo>
                        <a:cubicBezTo>
                          <a:pt x="31148" y="10153"/>
                          <a:pt x="31302" y="10475"/>
                          <a:pt x="31433" y="10820"/>
                        </a:cubicBezTo>
                        <a:cubicBezTo>
                          <a:pt x="31564" y="11165"/>
                          <a:pt x="31707" y="11522"/>
                          <a:pt x="31826" y="11880"/>
                        </a:cubicBezTo>
                        <a:cubicBezTo>
                          <a:pt x="31945" y="12237"/>
                          <a:pt x="32064" y="12606"/>
                          <a:pt x="32183" y="12963"/>
                        </a:cubicBezTo>
                        <a:cubicBezTo>
                          <a:pt x="32302" y="13320"/>
                          <a:pt x="32398" y="13677"/>
                          <a:pt x="32517" y="14035"/>
                        </a:cubicBezTo>
                        <a:cubicBezTo>
                          <a:pt x="32624" y="14380"/>
                          <a:pt x="32743" y="14713"/>
                          <a:pt x="32850" y="15059"/>
                        </a:cubicBezTo>
                        <a:cubicBezTo>
                          <a:pt x="32957" y="15404"/>
                          <a:pt x="33053" y="15725"/>
                          <a:pt x="33148" y="16059"/>
                        </a:cubicBezTo>
                        <a:cubicBezTo>
                          <a:pt x="33231" y="16380"/>
                          <a:pt x="33314" y="16714"/>
                          <a:pt x="33350" y="17035"/>
                        </a:cubicBezTo>
                        <a:cubicBezTo>
                          <a:pt x="33398" y="17368"/>
                          <a:pt x="33434" y="17690"/>
                          <a:pt x="33434" y="18035"/>
                        </a:cubicBezTo>
                        <a:cubicBezTo>
                          <a:pt x="33445" y="18380"/>
                          <a:pt x="33410" y="18702"/>
                          <a:pt x="33386" y="19047"/>
                        </a:cubicBezTo>
                        <a:cubicBezTo>
                          <a:pt x="33350" y="19392"/>
                          <a:pt x="33291" y="19738"/>
                          <a:pt x="33231" y="20071"/>
                        </a:cubicBezTo>
                        <a:cubicBezTo>
                          <a:pt x="33172" y="20416"/>
                          <a:pt x="33588" y="20702"/>
                          <a:pt x="34172" y="20702"/>
                        </a:cubicBezTo>
                        <a:lnTo>
                          <a:pt x="35303" y="20714"/>
                        </a:lnTo>
                        <a:cubicBezTo>
                          <a:pt x="35314" y="20714"/>
                          <a:pt x="35325" y="20714"/>
                          <a:pt x="35336" y="20714"/>
                        </a:cubicBezTo>
                        <a:cubicBezTo>
                          <a:pt x="35833" y="20714"/>
                          <a:pt x="36243" y="20457"/>
                          <a:pt x="36208" y="20131"/>
                        </a:cubicBezTo>
                        <a:cubicBezTo>
                          <a:pt x="36243" y="19833"/>
                          <a:pt x="36267" y="19523"/>
                          <a:pt x="36291" y="19226"/>
                        </a:cubicBezTo>
                        <a:cubicBezTo>
                          <a:pt x="36303" y="18928"/>
                          <a:pt x="36303" y="18630"/>
                          <a:pt x="36303" y="18333"/>
                        </a:cubicBezTo>
                        <a:cubicBezTo>
                          <a:pt x="36303" y="18023"/>
                          <a:pt x="36291" y="17726"/>
                          <a:pt x="36255" y="17428"/>
                        </a:cubicBezTo>
                        <a:cubicBezTo>
                          <a:pt x="36231" y="17118"/>
                          <a:pt x="36184" y="16821"/>
                          <a:pt x="36124" y="16499"/>
                        </a:cubicBezTo>
                        <a:cubicBezTo>
                          <a:pt x="36065" y="16202"/>
                          <a:pt x="36005" y="15892"/>
                          <a:pt x="35910" y="15582"/>
                        </a:cubicBezTo>
                        <a:cubicBezTo>
                          <a:pt x="35827" y="15273"/>
                          <a:pt x="35731" y="14951"/>
                          <a:pt x="35636" y="14630"/>
                        </a:cubicBezTo>
                        <a:cubicBezTo>
                          <a:pt x="35529" y="14297"/>
                          <a:pt x="35422" y="13975"/>
                          <a:pt x="35303" y="13630"/>
                        </a:cubicBezTo>
                        <a:cubicBezTo>
                          <a:pt x="35196" y="13308"/>
                          <a:pt x="35077" y="12951"/>
                          <a:pt x="34958" y="12606"/>
                        </a:cubicBezTo>
                        <a:cubicBezTo>
                          <a:pt x="34827" y="12249"/>
                          <a:pt x="34707" y="11903"/>
                          <a:pt x="34588" y="11546"/>
                        </a:cubicBezTo>
                        <a:cubicBezTo>
                          <a:pt x="34469" y="11189"/>
                          <a:pt x="34350" y="10844"/>
                          <a:pt x="34231" y="10510"/>
                        </a:cubicBezTo>
                        <a:cubicBezTo>
                          <a:pt x="34112" y="10165"/>
                          <a:pt x="33993" y="9832"/>
                          <a:pt x="33874" y="9510"/>
                        </a:cubicBezTo>
                        <a:cubicBezTo>
                          <a:pt x="33755" y="9201"/>
                          <a:pt x="33624" y="8879"/>
                          <a:pt x="33493" y="8570"/>
                        </a:cubicBezTo>
                        <a:cubicBezTo>
                          <a:pt x="33350" y="8272"/>
                          <a:pt x="33207" y="7974"/>
                          <a:pt x="33041" y="7689"/>
                        </a:cubicBezTo>
                        <a:cubicBezTo>
                          <a:pt x="32874" y="7415"/>
                          <a:pt x="32695" y="7129"/>
                          <a:pt x="32493" y="6855"/>
                        </a:cubicBezTo>
                        <a:cubicBezTo>
                          <a:pt x="32267" y="6546"/>
                          <a:pt x="32017" y="6260"/>
                          <a:pt x="31743" y="5986"/>
                        </a:cubicBezTo>
                        <a:cubicBezTo>
                          <a:pt x="31481" y="5700"/>
                          <a:pt x="31195" y="5426"/>
                          <a:pt x="30897" y="5176"/>
                        </a:cubicBezTo>
                        <a:cubicBezTo>
                          <a:pt x="30302" y="4653"/>
                          <a:pt x="29695" y="4164"/>
                          <a:pt x="29088" y="3724"/>
                        </a:cubicBezTo>
                        <a:cubicBezTo>
                          <a:pt x="28469" y="3271"/>
                          <a:pt x="27861" y="2855"/>
                          <a:pt x="27242" y="2486"/>
                        </a:cubicBezTo>
                        <a:cubicBezTo>
                          <a:pt x="26611" y="2117"/>
                          <a:pt x="25968" y="1759"/>
                          <a:pt x="25302" y="1438"/>
                        </a:cubicBezTo>
                        <a:cubicBezTo>
                          <a:pt x="24647" y="1128"/>
                          <a:pt x="23980" y="866"/>
                          <a:pt x="23313" y="652"/>
                        </a:cubicBezTo>
                        <a:cubicBezTo>
                          <a:pt x="22801" y="485"/>
                          <a:pt x="22301" y="366"/>
                          <a:pt x="21789" y="271"/>
                        </a:cubicBezTo>
                        <a:cubicBezTo>
                          <a:pt x="21027" y="128"/>
                          <a:pt x="20253" y="45"/>
                          <a:pt x="19456" y="9"/>
                        </a:cubicBezTo>
                        <a:cubicBezTo>
                          <a:pt x="19246" y="3"/>
                          <a:pt x="19037" y="0"/>
                          <a:pt x="1882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203901" y="443830"/>
                    <a:ext cx="974751" cy="633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6" h="17389" extrusionOk="0">
                        <a:moveTo>
                          <a:pt x="13282" y="0"/>
                        </a:moveTo>
                        <a:cubicBezTo>
                          <a:pt x="13189" y="0"/>
                          <a:pt x="13096" y="2"/>
                          <a:pt x="13002" y="5"/>
                        </a:cubicBezTo>
                        <a:cubicBezTo>
                          <a:pt x="12014" y="29"/>
                          <a:pt x="11109" y="196"/>
                          <a:pt x="10264" y="481"/>
                        </a:cubicBezTo>
                        <a:cubicBezTo>
                          <a:pt x="9847" y="624"/>
                          <a:pt x="9430" y="791"/>
                          <a:pt x="9014" y="981"/>
                        </a:cubicBezTo>
                        <a:cubicBezTo>
                          <a:pt x="8597" y="1172"/>
                          <a:pt x="8180" y="1398"/>
                          <a:pt x="7740" y="1648"/>
                        </a:cubicBezTo>
                        <a:cubicBezTo>
                          <a:pt x="7323" y="1910"/>
                          <a:pt x="6882" y="2184"/>
                          <a:pt x="6466" y="2505"/>
                        </a:cubicBezTo>
                        <a:cubicBezTo>
                          <a:pt x="6049" y="2815"/>
                          <a:pt x="5644" y="3172"/>
                          <a:pt x="5239" y="3541"/>
                        </a:cubicBezTo>
                        <a:cubicBezTo>
                          <a:pt x="4763" y="3994"/>
                          <a:pt x="4323" y="4494"/>
                          <a:pt x="3870" y="5018"/>
                        </a:cubicBezTo>
                        <a:cubicBezTo>
                          <a:pt x="3668" y="5280"/>
                          <a:pt x="3441" y="5553"/>
                          <a:pt x="3239" y="5839"/>
                        </a:cubicBezTo>
                        <a:lnTo>
                          <a:pt x="2608" y="6684"/>
                        </a:lnTo>
                        <a:cubicBezTo>
                          <a:pt x="2406" y="6982"/>
                          <a:pt x="2191" y="7268"/>
                          <a:pt x="2001" y="7566"/>
                        </a:cubicBezTo>
                        <a:cubicBezTo>
                          <a:pt x="1787" y="7863"/>
                          <a:pt x="1596" y="8161"/>
                          <a:pt x="1417" y="8458"/>
                        </a:cubicBezTo>
                        <a:cubicBezTo>
                          <a:pt x="1298" y="8649"/>
                          <a:pt x="1179" y="8828"/>
                          <a:pt x="1072" y="9018"/>
                        </a:cubicBezTo>
                        <a:cubicBezTo>
                          <a:pt x="977" y="9209"/>
                          <a:pt x="870" y="9387"/>
                          <a:pt x="774" y="9590"/>
                        </a:cubicBezTo>
                        <a:cubicBezTo>
                          <a:pt x="691" y="9768"/>
                          <a:pt x="596" y="9959"/>
                          <a:pt x="536" y="10149"/>
                        </a:cubicBezTo>
                        <a:cubicBezTo>
                          <a:pt x="477" y="10352"/>
                          <a:pt x="417" y="10542"/>
                          <a:pt x="382" y="10733"/>
                        </a:cubicBezTo>
                        <a:cubicBezTo>
                          <a:pt x="334" y="10923"/>
                          <a:pt x="298" y="11137"/>
                          <a:pt x="274" y="11316"/>
                        </a:cubicBezTo>
                        <a:cubicBezTo>
                          <a:pt x="239" y="11495"/>
                          <a:pt x="215" y="11685"/>
                          <a:pt x="203" y="11876"/>
                        </a:cubicBezTo>
                        <a:cubicBezTo>
                          <a:pt x="179" y="12078"/>
                          <a:pt x="167" y="12257"/>
                          <a:pt x="167" y="12447"/>
                        </a:cubicBezTo>
                        <a:cubicBezTo>
                          <a:pt x="167" y="12638"/>
                          <a:pt x="155" y="12828"/>
                          <a:pt x="155" y="13007"/>
                        </a:cubicBezTo>
                        <a:cubicBezTo>
                          <a:pt x="155" y="13185"/>
                          <a:pt x="155" y="13388"/>
                          <a:pt x="132" y="13566"/>
                        </a:cubicBezTo>
                        <a:cubicBezTo>
                          <a:pt x="132" y="13757"/>
                          <a:pt x="120" y="13935"/>
                          <a:pt x="108" y="14114"/>
                        </a:cubicBezTo>
                        <a:lnTo>
                          <a:pt x="60" y="14650"/>
                        </a:lnTo>
                        <a:cubicBezTo>
                          <a:pt x="36" y="14828"/>
                          <a:pt x="36" y="15007"/>
                          <a:pt x="24" y="15186"/>
                        </a:cubicBezTo>
                        <a:cubicBezTo>
                          <a:pt x="1" y="15364"/>
                          <a:pt x="1" y="15531"/>
                          <a:pt x="1" y="15709"/>
                        </a:cubicBezTo>
                        <a:cubicBezTo>
                          <a:pt x="1" y="16043"/>
                          <a:pt x="36" y="16388"/>
                          <a:pt x="96" y="16733"/>
                        </a:cubicBezTo>
                        <a:cubicBezTo>
                          <a:pt x="167" y="17090"/>
                          <a:pt x="763" y="17376"/>
                          <a:pt x="1417" y="17376"/>
                        </a:cubicBezTo>
                        <a:lnTo>
                          <a:pt x="2834" y="17376"/>
                        </a:lnTo>
                        <a:cubicBezTo>
                          <a:pt x="3489" y="17376"/>
                          <a:pt x="3977" y="17090"/>
                          <a:pt x="3930" y="16745"/>
                        </a:cubicBezTo>
                        <a:cubicBezTo>
                          <a:pt x="3906" y="16543"/>
                          <a:pt x="3870" y="16317"/>
                          <a:pt x="3846" y="16102"/>
                        </a:cubicBezTo>
                        <a:cubicBezTo>
                          <a:pt x="3811" y="15900"/>
                          <a:pt x="3799" y="15674"/>
                          <a:pt x="3763" y="15471"/>
                        </a:cubicBezTo>
                        <a:cubicBezTo>
                          <a:pt x="3751" y="15257"/>
                          <a:pt x="3727" y="15031"/>
                          <a:pt x="3703" y="14828"/>
                        </a:cubicBezTo>
                        <a:cubicBezTo>
                          <a:pt x="3692" y="14614"/>
                          <a:pt x="3680" y="14400"/>
                          <a:pt x="3668" y="14185"/>
                        </a:cubicBezTo>
                        <a:cubicBezTo>
                          <a:pt x="3656" y="13971"/>
                          <a:pt x="3632" y="13757"/>
                          <a:pt x="3632" y="13542"/>
                        </a:cubicBezTo>
                        <a:lnTo>
                          <a:pt x="3632" y="12900"/>
                        </a:lnTo>
                        <a:cubicBezTo>
                          <a:pt x="3632" y="12697"/>
                          <a:pt x="3656" y="12483"/>
                          <a:pt x="3668" y="12268"/>
                        </a:cubicBezTo>
                        <a:cubicBezTo>
                          <a:pt x="3680" y="12042"/>
                          <a:pt x="3703" y="11828"/>
                          <a:pt x="3739" y="11614"/>
                        </a:cubicBezTo>
                        <a:cubicBezTo>
                          <a:pt x="3787" y="11399"/>
                          <a:pt x="3834" y="11173"/>
                          <a:pt x="3894" y="10971"/>
                        </a:cubicBezTo>
                        <a:cubicBezTo>
                          <a:pt x="3953" y="10744"/>
                          <a:pt x="4025" y="10542"/>
                          <a:pt x="4096" y="10328"/>
                        </a:cubicBezTo>
                        <a:cubicBezTo>
                          <a:pt x="4334" y="9744"/>
                          <a:pt x="4620" y="9185"/>
                          <a:pt x="4977" y="8613"/>
                        </a:cubicBezTo>
                        <a:cubicBezTo>
                          <a:pt x="5335" y="8054"/>
                          <a:pt x="5739" y="7506"/>
                          <a:pt x="6144" y="6982"/>
                        </a:cubicBezTo>
                        <a:cubicBezTo>
                          <a:pt x="6573" y="6458"/>
                          <a:pt x="7013" y="5958"/>
                          <a:pt x="7442" y="5494"/>
                        </a:cubicBezTo>
                        <a:cubicBezTo>
                          <a:pt x="7871" y="5029"/>
                          <a:pt x="8323" y="4613"/>
                          <a:pt x="8764" y="4244"/>
                        </a:cubicBezTo>
                        <a:cubicBezTo>
                          <a:pt x="9216" y="3875"/>
                          <a:pt x="9645" y="3541"/>
                          <a:pt x="10061" y="3279"/>
                        </a:cubicBezTo>
                        <a:cubicBezTo>
                          <a:pt x="10478" y="3005"/>
                          <a:pt x="10883" y="2767"/>
                          <a:pt x="11276" y="2589"/>
                        </a:cubicBezTo>
                        <a:cubicBezTo>
                          <a:pt x="11975" y="2250"/>
                          <a:pt x="12663" y="2051"/>
                          <a:pt x="13331" y="2051"/>
                        </a:cubicBezTo>
                        <a:cubicBezTo>
                          <a:pt x="13368" y="2051"/>
                          <a:pt x="13405" y="2052"/>
                          <a:pt x="13443" y="2053"/>
                        </a:cubicBezTo>
                        <a:cubicBezTo>
                          <a:pt x="14050" y="2065"/>
                          <a:pt x="14705" y="2267"/>
                          <a:pt x="15383" y="2577"/>
                        </a:cubicBezTo>
                        <a:cubicBezTo>
                          <a:pt x="15705" y="2743"/>
                          <a:pt x="16062" y="2934"/>
                          <a:pt x="16419" y="3160"/>
                        </a:cubicBezTo>
                        <a:cubicBezTo>
                          <a:pt x="16776" y="3375"/>
                          <a:pt x="17146" y="3636"/>
                          <a:pt x="17527" y="3934"/>
                        </a:cubicBezTo>
                        <a:cubicBezTo>
                          <a:pt x="18015" y="4315"/>
                          <a:pt x="18515" y="4768"/>
                          <a:pt x="18991" y="5256"/>
                        </a:cubicBezTo>
                        <a:cubicBezTo>
                          <a:pt x="19491" y="5744"/>
                          <a:pt x="19932" y="6268"/>
                          <a:pt x="20360" y="6815"/>
                        </a:cubicBezTo>
                        <a:cubicBezTo>
                          <a:pt x="20575" y="7101"/>
                          <a:pt x="20777" y="7387"/>
                          <a:pt x="20979" y="7685"/>
                        </a:cubicBezTo>
                        <a:cubicBezTo>
                          <a:pt x="21170" y="7982"/>
                          <a:pt x="21337" y="8292"/>
                          <a:pt x="21491" y="8613"/>
                        </a:cubicBezTo>
                        <a:cubicBezTo>
                          <a:pt x="21646" y="8947"/>
                          <a:pt x="21789" y="9268"/>
                          <a:pt x="21908" y="9613"/>
                        </a:cubicBezTo>
                        <a:cubicBezTo>
                          <a:pt x="22051" y="9959"/>
                          <a:pt x="22170" y="10304"/>
                          <a:pt x="22265" y="10637"/>
                        </a:cubicBezTo>
                        <a:cubicBezTo>
                          <a:pt x="22372" y="10983"/>
                          <a:pt x="22480" y="11316"/>
                          <a:pt x="22563" y="11661"/>
                        </a:cubicBezTo>
                        <a:cubicBezTo>
                          <a:pt x="22658" y="11995"/>
                          <a:pt x="22742" y="12328"/>
                          <a:pt x="22801" y="12673"/>
                        </a:cubicBezTo>
                        <a:cubicBezTo>
                          <a:pt x="22884" y="13007"/>
                          <a:pt x="22920" y="13340"/>
                          <a:pt x="22956" y="13685"/>
                        </a:cubicBezTo>
                        <a:cubicBezTo>
                          <a:pt x="22980" y="14019"/>
                          <a:pt x="23003" y="14364"/>
                          <a:pt x="23003" y="14709"/>
                        </a:cubicBezTo>
                        <a:cubicBezTo>
                          <a:pt x="23003" y="15055"/>
                          <a:pt x="22980" y="15388"/>
                          <a:pt x="22944" y="15733"/>
                        </a:cubicBezTo>
                        <a:cubicBezTo>
                          <a:pt x="22896" y="16078"/>
                          <a:pt x="22837" y="16424"/>
                          <a:pt x="22765" y="16757"/>
                        </a:cubicBezTo>
                        <a:cubicBezTo>
                          <a:pt x="22682" y="17102"/>
                          <a:pt x="23158" y="17388"/>
                          <a:pt x="23837" y="17388"/>
                        </a:cubicBezTo>
                        <a:lnTo>
                          <a:pt x="25242" y="17388"/>
                        </a:lnTo>
                        <a:cubicBezTo>
                          <a:pt x="25920" y="17388"/>
                          <a:pt x="26528" y="17102"/>
                          <a:pt x="26528" y="16698"/>
                        </a:cubicBezTo>
                        <a:cubicBezTo>
                          <a:pt x="26647" y="16138"/>
                          <a:pt x="26718" y="15555"/>
                          <a:pt x="26754" y="14959"/>
                        </a:cubicBezTo>
                        <a:cubicBezTo>
                          <a:pt x="26766" y="14662"/>
                          <a:pt x="26754" y="14364"/>
                          <a:pt x="26718" y="14066"/>
                        </a:cubicBezTo>
                        <a:cubicBezTo>
                          <a:pt x="26694" y="13769"/>
                          <a:pt x="26635" y="13459"/>
                          <a:pt x="26575" y="13161"/>
                        </a:cubicBezTo>
                        <a:cubicBezTo>
                          <a:pt x="26492" y="12840"/>
                          <a:pt x="26421" y="12542"/>
                          <a:pt x="26337" y="12233"/>
                        </a:cubicBezTo>
                        <a:cubicBezTo>
                          <a:pt x="26242" y="11923"/>
                          <a:pt x="26159" y="11614"/>
                          <a:pt x="26051" y="11280"/>
                        </a:cubicBezTo>
                        <a:cubicBezTo>
                          <a:pt x="25944" y="10971"/>
                          <a:pt x="25837" y="10625"/>
                          <a:pt x="25742" y="10280"/>
                        </a:cubicBezTo>
                        <a:cubicBezTo>
                          <a:pt x="25635" y="9947"/>
                          <a:pt x="25516" y="9590"/>
                          <a:pt x="25397" y="9244"/>
                        </a:cubicBezTo>
                        <a:cubicBezTo>
                          <a:pt x="25278" y="8899"/>
                          <a:pt x="25147" y="8554"/>
                          <a:pt x="25004" y="8220"/>
                        </a:cubicBezTo>
                        <a:cubicBezTo>
                          <a:pt x="24873" y="7875"/>
                          <a:pt x="24730" y="7530"/>
                          <a:pt x="24563" y="7220"/>
                        </a:cubicBezTo>
                        <a:cubicBezTo>
                          <a:pt x="24396" y="6887"/>
                          <a:pt x="24218" y="6577"/>
                          <a:pt x="24027" y="6280"/>
                        </a:cubicBezTo>
                        <a:cubicBezTo>
                          <a:pt x="23813" y="5982"/>
                          <a:pt x="23611" y="5684"/>
                          <a:pt x="23373" y="5399"/>
                        </a:cubicBezTo>
                        <a:cubicBezTo>
                          <a:pt x="22896" y="4827"/>
                          <a:pt x="22384" y="4303"/>
                          <a:pt x="21837" y="3815"/>
                        </a:cubicBezTo>
                        <a:cubicBezTo>
                          <a:pt x="21372" y="3410"/>
                          <a:pt x="20896" y="3041"/>
                          <a:pt x="20420" y="2696"/>
                        </a:cubicBezTo>
                        <a:cubicBezTo>
                          <a:pt x="19944" y="2351"/>
                          <a:pt x="19467" y="2041"/>
                          <a:pt x="18991" y="1755"/>
                        </a:cubicBezTo>
                        <a:cubicBezTo>
                          <a:pt x="18515" y="1493"/>
                          <a:pt x="18039" y="1231"/>
                          <a:pt x="17550" y="1017"/>
                        </a:cubicBezTo>
                        <a:cubicBezTo>
                          <a:pt x="17062" y="791"/>
                          <a:pt x="16574" y="612"/>
                          <a:pt x="16062" y="446"/>
                        </a:cubicBezTo>
                        <a:cubicBezTo>
                          <a:pt x="15151" y="164"/>
                          <a:pt x="14231" y="0"/>
                          <a:pt x="1328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5350613" y="3917519"/>
                  <a:ext cx="406747" cy="451653"/>
                  <a:chOff x="833834" y="3802105"/>
                  <a:chExt cx="392878" cy="436253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1098304" y="4161991"/>
                    <a:ext cx="128408" cy="763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6" h="2097" extrusionOk="0">
                        <a:moveTo>
                          <a:pt x="2223" y="0"/>
                        </a:moveTo>
                        <a:cubicBezTo>
                          <a:pt x="2043" y="0"/>
                          <a:pt x="1856" y="27"/>
                          <a:pt x="1668" y="76"/>
                        </a:cubicBezTo>
                        <a:cubicBezTo>
                          <a:pt x="1263" y="184"/>
                          <a:pt x="870" y="410"/>
                          <a:pt x="584" y="707"/>
                        </a:cubicBezTo>
                        <a:cubicBezTo>
                          <a:pt x="1" y="1303"/>
                          <a:pt x="96" y="1898"/>
                          <a:pt x="787" y="2041"/>
                        </a:cubicBezTo>
                        <a:cubicBezTo>
                          <a:pt x="925" y="2079"/>
                          <a:pt x="1074" y="2096"/>
                          <a:pt x="1230" y="2096"/>
                        </a:cubicBezTo>
                        <a:cubicBezTo>
                          <a:pt x="1463" y="2096"/>
                          <a:pt x="1711" y="2058"/>
                          <a:pt x="1953" y="1993"/>
                        </a:cubicBezTo>
                        <a:cubicBezTo>
                          <a:pt x="2358" y="1898"/>
                          <a:pt x="2727" y="1731"/>
                          <a:pt x="2989" y="1493"/>
                        </a:cubicBezTo>
                        <a:cubicBezTo>
                          <a:pt x="3525" y="1017"/>
                          <a:pt x="3454" y="374"/>
                          <a:pt x="2799" y="112"/>
                        </a:cubicBezTo>
                        <a:cubicBezTo>
                          <a:pt x="2627" y="36"/>
                          <a:pt x="2430" y="0"/>
                          <a:pt x="2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33834" y="3802105"/>
                    <a:ext cx="116208" cy="104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1" h="2857" extrusionOk="0">
                        <a:moveTo>
                          <a:pt x="2381" y="0"/>
                        </a:moveTo>
                        <a:cubicBezTo>
                          <a:pt x="2113" y="0"/>
                          <a:pt x="1810" y="102"/>
                          <a:pt x="1500" y="267"/>
                        </a:cubicBezTo>
                        <a:cubicBezTo>
                          <a:pt x="1143" y="481"/>
                          <a:pt x="786" y="779"/>
                          <a:pt x="524" y="1124"/>
                        </a:cubicBezTo>
                        <a:cubicBezTo>
                          <a:pt x="0" y="1803"/>
                          <a:pt x="107" y="2529"/>
                          <a:pt x="762" y="2791"/>
                        </a:cubicBezTo>
                        <a:cubicBezTo>
                          <a:pt x="886" y="2835"/>
                          <a:pt x="1020" y="2856"/>
                          <a:pt x="1159" y="2856"/>
                        </a:cubicBezTo>
                        <a:cubicBezTo>
                          <a:pt x="1395" y="2856"/>
                          <a:pt x="1646" y="2796"/>
                          <a:pt x="1893" y="2684"/>
                        </a:cubicBezTo>
                        <a:cubicBezTo>
                          <a:pt x="2262" y="2505"/>
                          <a:pt x="2619" y="2196"/>
                          <a:pt x="2858" y="1791"/>
                        </a:cubicBezTo>
                        <a:cubicBezTo>
                          <a:pt x="3096" y="1386"/>
                          <a:pt x="3191" y="969"/>
                          <a:pt x="3131" y="648"/>
                        </a:cubicBezTo>
                        <a:cubicBezTo>
                          <a:pt x="3072" y="314"/>
                          <a:pt x="2869" y="76"/>
                          <a:pt x="2560" y="17"/>
                        </a:cubicBezTo>
                        <a:cubicBezTo>
                          <a:pt x="2502" y="6"/>
                          <a:pt x="2443" y="0"/>
                          <a:pt x="238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194;p2"/>
                  <p:cNvSpPr/>
                  <p:nvPr/>
                </p:nvSpPr>
                <p:spPr>
                  <a:xfrm>
                    <a:off x="1065782" y="3922796"/>
                    <a:ext cx="80264" cy="69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4" h="1911" extrusionOk="0">
                        <a:moveTo>
                          <a:pt x="1311" y="0"/>
                        </a:moveTo>
                        <a:cubicBezTo>
                          <a:pt x="944" y="0"/>
                          <a:pt x="551" y="234"/>
                          <a:pt x="310" y="608"/>
                        </a:cubicBezTo>
                        <a:cubicBezTo>
                          <a:pt x="1" y="1096"/>
                          <a:pt x="72" y="1644"/>
                          <a:pt x="513" y="1834"/>
                        </a:cubicBezTo>
                        <a:cubicBezTo>
                          <a:pt x="619" y="1886"/>
                          <a:pt x="738" y="1910"/>
                          <a:pt x="863" y="1910"/>
                        </a:cubicBezTo>
                        <a:cubicBezTo>
                          <a:pt x="1227" y="1910"/>
                          <a:pt x="1634" y="1701"/>
                          <a:pt x="1882" y="1346"/>
                        </a:cubicBezTo>
                        <a:cubicBezTo>
                          <a:pt x="2204" y="870"/>
                          <a:pt x="2096" y="286"/>
                          <a:pt x="1668" y="84"/>
                        </a:cubicBezTo>
                        <a:cubicBezTo>
                          <a:pt x="1556" y="27"/>
                          <a:pt x="1435" y="0"/>
                          <a:pt x="131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43963" y="4024403"/>
                    <a:ext cx="53789" cy="39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7" h="1096" extrusionOk="0">
                        <a:moveTo>
                          <a:pt x="908" y="0"/>
                        </a:moveTo>
                        <a:cubicBezTo>
                          <a:pt x="661" y="0"/>
                          <a:pt x="387" y="125"/>
                          <a:pt x="226" y="330"/>
                        </a:cubicBezTo>
                        <a:cubicBezTo>
                          <a:pt x="0" y="592"/>
                          <a:pt x="48" y="925"/>
                          <a:pt x="322" y="1045"/>
                        </a:cubicBezTo>
                        <a:cubicBezTo>
                          <a:pt x="397" y="1079"/>
                          <a:pt x="482" y="1095"/>
                          <a:pt x="570" y="1095"/>
                        </a:cubicBezTo>
                        <a:cubicBezTo>
                          <a:pt x="814" y="1095"/>
                          <a:pt x="1084" y="969"/>
                          <a:pt x="1250" y="759"/>
                        </a:cubicBezTo>
                        <a:cubicBezTo>
                          <a:pt x="1477" y="473"/>
                          <a:pt x="1429" y="163"/>
                          <a:pt x="1143" y="44"/>
                        </a:cubicBezTo>
                        <a:cubicBezTo>
                          <a:pt x="1071" y="14"/>
                          <a:pt x="991" y="0"/>
                          <a:pt x="90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6" name="Google Shape;196;p2"/>
                <p:cNvGrpSpPr/>
                <p:nvPr/>
              </p:nvGrpSpPr>
              <p:grpSpPr>
                <a:xfrm>
                  <a:off x="8033734" y="1065562"/>
                  <a:ext cx="508208" cy="441246"/>
                  <a:chOff x="3425470" y="1047390"/>
                  <a:chExt cx="490880" cy="426201"/>
                </a:xfrm>
              </p:grpSpPr>
              <p:sp>
                <p:nvSpPr>
                  <p:cNvPr id="197" name="Google Shape;197;p2"/>
                  <p:cNvSpPr/>
                  <p:nvPr/>
                </p:nvSpPr>
                <p:spPr>
                  <a:xfrm>
                    <a:off x="3766273" y="1091929"/>
                    <a:ext cx="74182" cy="86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7" h="2364" extrusionOk="0">
                        <a:moveTo>
                          <a:pt x="798" y="1"/>
                        </a:moveTo>
                        <a:cubicBezTo>
                          <a:pt x="611" y="1"/>
                          <a:pt x="438" y="81"/>
                          <a:pt x="311" y="247"/>
                        </a:cubicBezTo>
                        <a:cubicBezTo>
                          <a:pt x="1" y="652"/>
                          <a:pt x="61" y="1378"/>
                          <a:pt x="453" y="1902"/>
                        </a:cubicBezTo>
                        <a:cubicBezTo>
                          <a:pt x="691" y="2202"/>
                          <a:pt x="986" y="2363"/>
                          <a:pt x="1249" y="2363"/>
                        </a:cubicBezTo>
                        <a:cubicBezTo>
                          <a:pt x="1435" y="2363"/>
                          <a:pt x="1604" y="2284"/>
                          <a:pt x="1727" y="2116"/>
                        </a:cubicBezTo>
                        <a:cubicBezTo>
                          <a:pt x="2037" y="1735"/>
                          <a:pt x="1977" y="985"/>
                          <a:pt x="1585" y="473"/>
                        </a:cubicBezTo>
                        <a:cubicBezTo>
                          <a:pt x="1360" y="165"/>
                          <a:pt x="1066" y="1"/>
                          <a:pt x="79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3425470" y="1159340"/>
                    <a:ext cx="88058" cy="82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8" h="2262" extrusionOk="0">
                        <a:moveTo>
                          <a:pt x="935" y="0"/>
                        </a:moveTo>
                        <a:cubicBezTo>
                          <a:pt x="659" y="0"/>
                          <a:pt x="415" y="116"/>
                          <a:pt x="275" y="349"/>
                        </a:cubicBezTo>
                        <a:cubicBezTo>
                          <a:pt x="1" y="789"/>
                          <a:pt x="215" y="1504"/>
                          <a:pt x="703" y="1932"/>
                        </a:cubicBezTo>
                        <a:cubicBezTo>
                          <a:pt x="946" y="2151"/>
                          <a:pt x="1220" y="2261"/>
                          <a:pt x="1472" y="2261"/>
                        </a:cubicBezTo>
                        <a:cubicBezTo>
                          <a:pt x="1727" y="2261"/>
                          <a:pt x="1958" y="2148"/>
                          <a:pt x="2108" y="1920"/>
                        </a:cubicBezTo>
                        <a:cubicBezTo>
                          <a:pt x="2418" y="1480"/>
                          <a:pt x="2251" y="742"/>
                          <a:pt x="1739" y="313"/>
                        </a:cubicBezTo>
                        <a:cubicBezTo>
                          <a:pt x="1484" y="104"/>
                          <a:pt x="1195" y="0"/>
                          <a:pt x="9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3607161" y="1379743"/>
                    <a:ext cx="88495" cy="938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0" h="2577" extrusionOk="0">
                        <a:moveTo>
                          <a:pt x="1355" y="1"/>
                        </a:moveTo>
                        <a:cubicBezTo>
                          <a:pt x="1097" y="1"/>
                          <a:pt x="827" y="120"/>
                          <a:pt x="596" y="357"/>
                        </a:cubicBezTo>
                        <a:cubicBezTo>
                          <a:pt x="155" y="845"/>
                          <a:pt x="0" y="1643"/>
                          <a:pt x="322" y="2167"/>
                        </a:cubicBezTo>
                        <a:cubicBezTo>
                          <a:pt x="483" y="2439"/>
                          <a:pt x="744" y="2577"/>
                          <a:pt x="1030" y="2577"/>
                        </a:cubicBezTo>
                        <a:cubicBezTo>
                          <a:pt x="1293" y="2577"/>
                          <a:pt x="1577" y="2460"/>
                          <a:pt x="1822" y="2226"/>
                        </a:cubicBezTo>
                        <a:cubicBezTo>
                          <a:pt x="2322" y="1726"/>
                          <a:pt x="2429" y="916"/>
                          <a:pt x="2072" y="405"/>
                        </a:cubicBezTo>
                        <a:cubicBezTo>
                          <a:pt x="1888" y="135"/>
                          <a:pt x="1629" y="1"/>
                          <a:pt x="135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200;p2"/>
                  <p:cNvSpPr/>
                  <p:nvPr/>
                </p:nvSpPr>
                <p:spPr>
                  <a:xfrm>
                    <a:off x="3609310" y="1047390"/>
                    <a:ext cx="54262" cy="52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1440" extrusionOk="0">
                        <a:moveTo>
                          <a:pt x="623" y="1"/>
                        </a:moveTo>
                        <a:cubicBezTo>
                          <a:pt x="462" y="1"/>
                          <a:pt x="313" y="69"/>
                          <a:pt x="215" y="208"/>
                        </a:cubicBezTo>
                        <a:cubicBezTo>
                          <a:pt x="1" y="470"/>
                          <a:pt x="108" y="934"/>
                          <a:pt x="406" y="1220"/>
                        </a:cubicBezTo>
                        <a:cubicBezTo>
                          <a:pt x="569" y="1364"/>
                          <a:pt x="756" y="1439"/>
                          <a:pt x="923" y="1439"/>
                        </a:cubicBezTo>
                        <a:cubicBezTo>
                          <a:pt x="1074" y="1439"/>
                          <a:pt x="1209" y="1379"/>
                          <a:pt x="1299" y="1256"/>
                        </a:cubicBezTo>
                        <a:cubicBezTo>
                          <a:pt x="1489" y="994"/>
                          <a:pt x="1418" y="529"/>
                          <a:pt x="1132" y="232"/>
                        </a:cubicBezTo>
                        <a:cubicBezTo>
                          <a:pt x="979" y="78"/>
                          <a:pt x="794" y="1"/>
                          <a:pt x="62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3640557" y="1223982"/>
                    <a:ext cx="30809" cy="35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972" extrusionOk="0">
                        <a:moveTo>
                          <a:pt x="357" y="1"/>
                        </a:moveTo>
                        <a:cubicBezTo>
                          <a:pt x="265" y="1"/>
                          <a:pt x="178" y="45"/>
                          <a:pt x="119" y="133"/>
                        </a:cubicBezTo>
                        <a:cubicBezTo>
                          <a:pt x="0" y="312"/>
                          <a:pt x="24" y="621"/>
                          <a:pt x="191" y="812"/>
                        </a:cubicBezTo>
                        <a:cubicBezTo>
                          <a:pt x="278" y="918"/>
                          <a:pt x="384" y="972"/>
                          <a:pt x="483" y="972"/>
                        </a:cubicBezTo>
                        <a:cubicBezTo>
                          <a:pt x="574" y="972"/>
                          <a:pt x="658" y="927"/>
                          <a:pt x="715" y="836"/>
                        </a:cubicBezTo>
                        <a:cubicBezTo>
                          <a:pt x="846" y="633"/>
                          <a:pt x="798" y="336"/>
                          <a:pt x="631" y="145"/>
                        </a:cubicBezTo>
                        <a:cubicBezTo>
                          <a:pt x="553" y="48"/>
                          <a:pt x="452" y="1"/>
                          <a:pt x="35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3455406" y="1354323"/>
                    <a:ext cx="45995" cy="573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1574" extrusionOk="0">
                        <a:moveTo>
                          <a:pt x="672" y="0"/>
                        </a:moveTo>
                        <a:cubicBezTo>
                          <a:pt x="537" y="0"/>
                          <a:pt x="398" y="69"/>
                          <a:pt x="286" y="210"/>
                        </a:cubicBezTo>
                        <a:cubicBezTo>
                          <a:pt x="48" y="495"/>
                          <a:pt x="0" y="1007"/>
                          <a:pt x="179" y="1317"/>
                        </a:cubicBezTo>
                        <a:cubicBezTo>
                          <a:pt x="273" y="1487"/>
                          <a:pt x="418" y="1574"/>
                          <a:pt x="570" y="1574"/>
                        </a:cubicBezTo>
                        <a:cubicBezTo>
                          <a:pt x="705" y="1574"/>
                          <a:pt x="847" y="1505"/>
                          <a:pt x="965" y="1364"/>
                        </a:cubicBezTo>
                        <a:cubicBezTo>
                          <a:pt x="1227" y="1067"/>
                          <a:pt x="1262" y="567"/>
                          <a:pt x="1072" y="257"/>
                        </a:cubicBezTo>
                        <a:cubicBezTo>
                          <a:pt x="971" y="87"/>
                          <a:pt x="824" y="0"/>
                          <a:pt x="67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" name="Google Shape;203;p2"/>
                  <p:cNvSpPr/>
                  <p:nvPr/>
                </p:nvSpPr>
                <p:spPr>
                  <a:xfrm>
                    <a:off x="3808336" y="1279047"/>
                    <a:ext cx="108014" cy="108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6" h="2969" extrusionOk="0">
                        <a:moveTo>
                          <a:pt x="937" y="1"/>
                        </a:moveTo>
                        <a:cubicBezTo>
                          <a:pt x="694" y="1"/>
                          <a:pt x="483" y="99"/>
                          <a:pt x="346" y="300"/>
                        </a:cubicBezTo>
                        <a:cubicBezTo>
                          <a:pt x="1" y="788"/>
                          <a:pt x="168" y="1729"/>
                          <a:pt x="751" y="2384"/>
                        </a:cubicBezTo>
                        <a:cubicBezTo>
                          <a:pt x="1087" y="2769"/>
                          <a:pt x="1514" y="2969"/>
                          <a:pt x="1891" y="2969"/>
                        </a:cubicBezTo>
                        <a:cubicBezTo>
                          <a:pt x="2154" y="2969"/>
                          <a:pt x="2394" y="2871"/>
                          <a:pt x="2561" y="2669"/>
                        </a:cubicBezTo>
                        <a:cubicBezTo>
                          <a:pt x="2966" y="2157"/>
                          <a:pt x="2727" y="1229"/>
                          <a:pt x="2073" y="586"/>
                        </a:cubicBezTo>
                        <a:cubicBezTo>
                          <a:pt x="1701" y="201"/>
                          <a:pt x="1285" y="1"/>
                          <a:pt x="93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4" name="Google Shape;204;p2"/>
                <p:cNvGrpSpPr/>
                <p:nvPr/>
              </p:nvGrpSpPr>
              <p:grpSpPr>
                <a:xfrm>
                  <a:off x="555419" y="1442395"/>
                  <a:ext cx="558468" cy="317993"/>
                  <a:chOff x="800438" y="1404799"/>
                  <a:chExt cx="539426" cy="307151"/>
                </a:xfrm>
              </p:grpSpPr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252681" y="1573452"/>
                    <a:ext cx="87183" cy="123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4" h="3382" extrusionOk="0">
                        <a:moveTo>
                          <a:pt x="1587" y="1"/>
                        </a:moveTo>
                        <a:cubicBezTo>
                          <a:pt x="1434" y="1"/>
                          <a:pt x="1268" y="43"/>
                          <a:pt x="1096" y="134"/>
                        </a:cubicBezTo>
                        <a:cubicBezTo>
                          <a:pt x="751" y="300"/>
                          <a:pt x="465" y="646"/>
                          <a:pt x="274" y="1062"/>
                        </a:cubicBezTo>
                        <a:cubicBezTo>
                          <a:pt x="96" y="1455"/>
                          <a:pt x="0" y="1955"/>
                          <a:pt x="48" y="2396"/>
                        </a:cubicBezTo>
                        <a:cubicBezTo>
                          <a:pt x="115" y="3019"/>
                          <a:pt x="407" y="3381"/>
                          <a:pt x="784" y="3381"/>
                        </a:cubicBezTo>
                        <a:cubicBezTo>
                          <a:pt x="948" y="3381"/>
                          <a:pt x="1127" y="3314"/>
                          <a:pt x="1310" y="3170"/>
                        </a:cubicBezTo>
                        <a:cubicBezTo>
                          <a:pt x="1632" y="2932"/>
                          <a:pt x="1894" y="2563"/>
                          <a:pt x="2084" y="2158"/>
                        </a:cubicBezTo>
                        <a:cubicBezTo>
                          <a:pt x="2286" y="1753"/>
                          <a:pt x="2394" y="1324"/>
                          <a:pt x="2382" y="943"/>
                        </a:cubicBezTo>
                        <a:cubicBezTo>
                          <a:pt x="2364" y="366"/>
                          <a:pt x="2035" y="1"/>
                          <a:pt x="158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206;p2"/>
                  <p:cNvSpPr/>
                  <p:nvPr/>
                </p:nvSpPr>
                <p:spPr>
                  <a:xfrm>
                    <a:off x="800438" y="1430292"/>
                    <a:ext cx="89769" cy="13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5" h="3740" extrusionOk="0">
                        <a:moveTo>
                          <a:pt x="1037" y="0"/>
                        </a:moveTo>
                        <a:cubicBezTo>
                          <a:pt x="880" y="0"/>
                          <a:pt x="728" y="51"/>
                          <a:pt x="596" y="160"/>
                        </a:cubicBezTo>
                        <a:cubicBezTo>
                          <a:pt x="322" y="374"/>
                          <a:pt x="155" y="779"/>
                          <a:pt x="72" y="1219"/>
                        </a:cubicBezTo>
                        <a:cubicBezTo>
                          <a:pt x="0" y="1672"/>
                          <a:pt x="0" y="2172"/>
                          <a:pt x="95" y="2636"/>
                        </a:cubicBezTo>
                        <a:cubicBezTo>
                          <a:pt x="266" y="3326"/>
                          <a:pt x="685" y="3739"/>
                          <a:pt x="1162" y="3739"/>
                        </a:cubicBezTo>
                        <a:cubicBezTo>
                          <a:pt x="1318" y="3739"/>
                          <a:pt x="1481" y="3695"/>
                          <a:pt x="1643" y="3600"/>
                        </a:cubicBezTo>
                        <a:cubicBezTo>
                          <a:pt x="1977" y="3398"/>
                          <a:pt x="2227" y="3041"/>
                          <a:pt x="2346" y="2588"/>
                        </a:cubicBezTo>
                        <a:cubicBezTo>
                          <a:pt x="2465" y="2160"/>
                          <a:pt x="2453" y="1636"/>
                          <a:pt x="2274" y="1160"/>
                        </a:cubicBezTo>
                        <a:cubicBezTo>
                          <a:pt x="2096" y="671"/>
                          <a:pt x="1810" y="314"/>
                          <a:pt x="1500" y="136"/>
                        </a:cubicBezTo>
                        <a:cubicBezTo>
                          <a:pt x="1348" y="48"/>
                          <a:pt x="1190" y="0"/>
                          <a:pt x="10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093970" y="1404799"/>
                    <a:ext cx="75493" cy="8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" h="2315" extrusionOk="0">
                        <a:moveTo>
                          <a:pt x="1008" y="0"/>
                        </a:moveTo>
                        <a:cubicBezTo>
                          <a:pt x="907" y="0"/>
                          <a:pt x="804" y="20"/>
                          <a:pt x="703" y="62"/>
                        </a:cubicBezTo>
                        <a:cubicBezTo>
                          <a:pt x="215" y="264"/>
                          <a:pt x="1" y="943"/>
                          <a:pt x="191" y="1550"/>
                        </a:cubicBezTo>
                        <a:cubicBezTo>
                          <a:pt x="352" y="2022"/>
                          <a:pt x="707" y="2314"/>
                          <a:pt x="1073" y="2314"/>
                        </a:cubicBezTo>
                        <a:cubicBezTo>
                          <a:pt x="1168" y="2314"/>
                          <a:pt x="1264" y="2294"/>
                          <a:pt x="1358" y="2253"/>
                        </a:cubicBezTo>
                        <a:cubicBezTo>
                          <a:pt x="1822" y="2038"/>
                          <a:pt x="2072" y="1383"/>
                          <a:pt x="1906" y="776"/>
                        </a:cubicBezTo>
                        <a:cubicBezTo>
                          <a:pt x="1764" y="294"/>
                          <a:pt x="1398" y="0"/>
                          <a:pt x="100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009006" y="1657797"/>
                    <a:ext cx="45558" cy="54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1" h="1487" extrusionOk="0">
                        <a:moveTo>
                          <a:pt x="702" y="1"/>
                        </a:moveTo>
                        <a:cubicBezTo>
                          <a:pt x="633" y="1"/>
                          <a:pt x="561" y="19"/>
                          <a:pt x="488" y="56"/>
                        </a:cubicBezTo>
                        <a:cubicBezTo>
                          <a:pt x="191" y="199"/>
                          <a:pt x="0" y="628"/>
                          <a:pt x="72" y="1021"/>
                        </a:cubicBezTo>
                        <a:cubicBezTo>
                          <a:pt x="117" y="1313"/>
                          <a:pt x="310" y="1486"/>
                          <a:pt x="548" y="1486"/>
                        </a:cubicBezTo>
                        <a:cubicBezTo>
                          <a:pt x="620" y="1486"/>
                          <a:pt x="697" y="1470"/>
                          <a:pt x="774" y="1437"/>
                        </a:cubicBezTo>
                        <a:cubicBezTo>
                          <a:pt x="1072" y="1282"/>
                          <a:pt x="1250" y="854"/>
                          <a:pt x="1179" y="473"/>
                        </a:cubicBezTo>
                        <a:cubicBezTo>
                          <a:pt x="1107" y="175"/>
                          <a:pt x="918" y="1"/>
                          <a:pt x="70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9" name="Google Shape;209;p2"/>
                <p:cNvGrpSpPr/>
                <p:nvPr/>
              </p:nvGrpSpPr>
              <p:grpSpPr>
                <a:xfrm>
                  <a:off x="7327918" y="3101344"/>
                  <a:ext cx="463718" cy="383936"/>
                  <a:chOff x="2743719" y="3013759"/>
                  <a:chExt cx="447907" cy="370845"/>
                </a:xfrm>
              </p:grpSpPr>
              <p:sp>
                <p:nvSpPr>
                  <p:cNvPr id="210" name="Google Shape;210;p2"/>
                  <p:cNvSpPr/>
                  <p:nvPr/>
                </p:nvSpPr>
                <p:spPr>
                  <a:xfrm>
                    <a:off x="2743719" y="3013759"/>
                    <a:ext cx="89041" cy="122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5" h="3362" extrusionOk="0">
                        <a:moveTo>
                          <a:pt x="1518" y="1"/>
                        </a:moveTo>
                        <a:cubicBezTo>
                          <a:pt x="1444" y="1"/>
                          <a:pt x="1368" y="14"/>
                          <a:pt x="1290" y="42"/>
                        </a:cubicBezTo>
                        <a:cubicBezTo>
                          <a:pt x="992" y="149"/>
                          <a:pt x="707" y="447"/>
                          <a:pt x="492" y="804"/>
                        </a:cubicBezTo>
                        <a:cubicBezTo>
                          <a:pt x="290" y="1161"/>
                          <a:pt x="123" y="1602"/>
                          <a:pt x="75" y="2030"/>
                        </a:cubicBezTo>
                        <a:cubicBezTo>
                          <a:pt x="1" y="2811"/>
                          <a:pt x="349" y="3362"/>
                          <a:pt x="930" y="3362"/>
                        </a:cubicBezTo>
                        <a:cubicBezTo>
                          <a:pt x="995" y="3362"/>
                          <a:pt x="1064" y="3355"/>
                          <a:pt x="1135" y="3340"/>
                        </a:cubicBezTo>
                        <a:cubicBezTo>
                          <a:pt x="1492" y="3269"/>
                          <a:pt x="1814" y="3030"/>
                          <a:pt x="2052" y="2685"/>
                        </a:cubicBezTo>
                        <a:cubicBezTo>
                          <a:pt x="2302" y="2352"/>
                          <a:pt x="2445" y="1899"/>
                          <a:pt x="2445" y="1423"/>
                        </a:cubicBezTo>
                        <a:cubicBezTo>
                          <a:pt x="2445" y="947"/>
                          <a:pt x="2302" y="542"/>
                          <a:pt x="2088" y="292"/>
                        </a:cubicBezTo>
                        <a:cubicBezTo>
                          <a:pt x="1921" y="107"/>
                          <a:pt x="1727" y="1"/>
                          <a:pt x="151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2871511" y="3271855"/>
                    <a:ext cx="43992" cy="47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8" h="1295" extrusionOk="0">
                        <a:moveTo>
                          <a:pt x="766" y="0"/>
                        </a:moveTo>
                        <a:cubicBezTo>
                          <a:pt x="747" y="0"/>
                          <a:pt x="729" y="1"/>
                          <a:pt x="710" y="3"/>
                        </a:cubicBezTo>
                        <a:cubicBezTo>
                          <a:pt x="412" y="51"/>
                          <a:pt x="115" y="361"/>
                          <a:pt x="55" y="718"/>
                        </a:cubicBezTo>
                        <a:cubicBezTo>
                          <a:pt x="0" y="1047"/>
                          <a:pt x="168" y="1295"/>
                          <a:pt x="445" y="1295"/>
                        </a:cubicBezTo>
                        <a:cubicBezTo>
                          <a:pt x="469" y="1295"/>
                          <a:pt x="494" y="1293"/>
                          <a:pt x="519" y="1289"/>
                        </a:cubicBezTo>
                        <a:cubicBezTo>
                          <a:pt x="829" y="1242"/>
                          <a:pt x="1127" y="932"/>
                          <a:pt x="1174" y="575"/>
                        </a:cubicBezTo>
                        <a:cubicBezTo>
                          <a:pt x="1208" y="241"/>
                          <a:pt x="1032" y="0"/>
                          <a:pt x="76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3023084" y="3082844"/>
                    <a:ext cx="65005" cy="7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5" h="2123" extrusionOk="0">
                        <a:moveTo>
                          <a:pt x="973" y="0"/>
                        </a:moveTo>
                        <a:cubicBezTo>
                          <a:pt x="954" y="0"/>
                          <a:pt x="936" y="1"/>
                          <a:pt x="917" y="2"/>
                        </a:cubicBezTo>
                        <a:cubicBezTo>
                          <a:pt x="429" y="38"/>
                          <a:pt x="24" y="550"/>
                          <a:pt x="13" y="1133"/>
                        </a:cubicBezTo>
                        <a:cubicBezTo>
                          <a:pt x="1" y="1701"/>
                          <a:pt x="317" y="2123"/>
                          <a:pt x="762" y="2123"/>
                        </a:cubicBezTo>
                        <a:cubicBezTo>
                          <a:pt x="774" y="2123"/>
                          <a:pt x="786" y="2122"/>
                          <a:pt x="798" y="2122"/>
                        </a:cubicBezTo>
                        <a:cubicBezTo>
                          <a:pt x="1263" y="2074"/>
                          <a:pt x="1691" y="1586"/>
                          <a:pt x="1739" y="1002"/>
                        </a:cubicBezTo>
                        <a:cubicBezTo>
                          <a:pt x="1785" y="441"/>
                          <a:pt x="144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213;p2"/>
                  <p:cNvSpPr/>
                  <p:nvPr/>
                </p:nvSpPr>
                <p:spPr>
                  <a:xfrm>
                    <a:off x="3088091" y="3284638"/>
                    <a:ext cx="103535" cy="99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3" h="2745" extrusionOk="0">
                        <a:moveTo>
                          <a:pt x="1922" y="1"/>
                        </a:moveTo>
                        <a:cubicBezTo>
                          <a:pt x="1875" y="1"/>
                          <a:pt x="1826" y="4"/>
                          <a:pt x="1776" y="10"/>
                        </a:cubicBezTo>
                        <a:cubicBezTo>
                          <a:pt x="1418" y="57"/>
                          <a:pt x="1061" y="272"/>
                          <a:pt x="776" y="569"/>
                        </a:cubicBezTo>
                        <a:cubicBezTo>
                          <a:pt x="490" y="867"/>
                          <a:pt x="264" y="1248"/>
                          <a:pt x="168" y="1653"/>
                        </a:cubicBezTo>
                        <a:cubicBezTo>
                          <a:pt x="0" y="2306"/>
                          <a:pt x="227" y="2745"/>
                          <a:pt x="697" y="2745"/>
                        </a:cubicBezTo>
                        <a:cubicBezTo>
                          <a:pt x="793" y="2745"/>
                          <a:pt x="899" y="2727"/>
                          <a:pt x="1014" y="2689"/>
                        </a:cubicBezTo>
                        <a:cubicBezTo>
                          <a:pt x="1359" y="2593"/>
                          <a:pt x="1692" y="2355"/>
                          <a:pt x="1990" y="2069"/>
                        </a:cubicBezTo>
                        <a:cubicBezTo>
                          <a:pt x="2276" y="1784"/>
                          <a:pt x="2514" y="1462"/>
                          <a:pt x="2633" y="1117"/>
                        </a:cubicBezTo>
                        <a:cubicBezTo>
                          <a:pt x="2843" y="477"/>
                          <a:pt x="2520" y="1"/>
                          <a:pt x="192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4" name="Google Shape;214;p2"/>
                <p:cNvGrpSpPr/>
                <p:nvPr/>
              </p:nvGrpSpPr>
              <p:grpSpPr>
                <a:xfrm>
                  <a:off x="1205434" y="2859607"/>
                  <a:ext cx="369948" cy="515486"/>
                  <a:chOff x="1428290" y="2773689"/>
                  <a:chExt cx="357334" cy="497910"/>
                </a:xfrm>
              </p:grpSpPr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1688899" y="3031422"/>
                    <a:ext cx="90206" cy="748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2054" extrusionOk="0">
                        <a:moveTo>
                          <a:pt x="1067" y="1"/>
                        </a:moveTo>
                        <a:cubicBezTo>
                          <a:pt x="980" y="1"/>
                          <a:pt x="894" y="11"/>
                          <a:pt x="810" y="33"/>
                        </a:cubicBezTo>
                        <a:cubicBezTo>
                          <a:pt x="262" y="152"/>
                          <a:pt x="0" y="700"/>
                          <a:pt x="250" y="1248"/>
                        </a:cubicBezTo>
                        <a:cubicBezTo>
                          <a:pt x="432" y="1724"/>
                          <a:pt x="925" y="2053"/>
                          <a:pt x="1405" y="2053"/>
                        </a:cubicBezTo>
                        <a:cubicBezTo>
                          <a:pt x="1489" y="2053"/>
                          <a:pt x="1573" y="2043"/>
                          <a:pt x="1655" y="2022"/>
                        </a:cubicBezTo>
                        <a:cubicBezTo>
                          <a:pt x="2215" y="1891"/>
                          <a:pt x="2477" y="1343"/>
                          <a:pt x="2250" y="771"/>
                        </a:cubicBezTo>
                        <a:cubicBezTo>
                          <a:pt x="2039" y="318"/>
                          <a:pt x="1546" y="1"/>
                          <a:pt x="106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216;p2"/>
                  <p:cNvSpPr/>
                  <p:nvPr/>
                </p:nvSpPr>
                <p:spPr>
                  <a:xfrm>
                    <a:off x="1676299" y="2811200"/>
                    <a:ext cx="109325" cy="82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2" h="2273" extrusionOk="0">
                        <a:moveTo>
                          <a:pt x="1534" y="1"/>
                        </a:moveTo>
                        <a:cubicBezTo>
                          <a:pt x="1365" y="1"/>
                          <a:pt x="1192" y="30"/>
                          <a:pt x="1025" y="91"/>
                        </a:cubicBezTo>
                        <a:cubicBezTo>
                          <a:pt x="346" y="330"/>
                          <a:pt x="1" y="972"/>
                          <a:pt x="251" y="1544"/>
                        </a:cubicBezTo>
                        <a:cubicBezTo>
                          <a:pt x="449" y="1987"/>
                          <a:pt x="967" y="2273"/>
                          <a:pt x="1523" y="2273"/>
                        </a:cubicBezTo>
                        <a:cubicBezTo>
                          <a:pt x="1669" y="2273"/>
                          <a:pt x="1819" y="2253"/>
                          <a:pt x="1965" y="2211"/>
                        </a:cubicBezTo>
                        <a:cubicBezTo>
                          <a:pt x="2656" y="1996"/>
                          <a:pt x="3001" y="1318"/>
                          <a:pt x="2727" y="722"/>
                        </a:cubicBezTo>
                        <a:cubicBezTo>
                          <a:pt x="2539" y="274"/>
                          <a:pt x="2053" y="1"/>
                          <a:pt x="15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1521958" y="2773689"/>
                    <a:ext cx="84161" cy="66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" h="1839" extrusionOk="0">
                        <a:moveTo>
                          <a:pt x="1111" y="0"/>
                        </a:moveTo>
                        <a:cubicBezTo>
                          <a:pt x="1015" y="0"/>
                          <a:pt x="918" y="12"/>
                          <a:pt x="822" y="38"/>
                        </a:cubicBezTo>
                        <a:cubicBezTo>
                          <a:pt x="286" y="193"/>
                          <a:pt x="0" y="705"/>
                          <a:pt x="203" y="1205"/>
                        </a:cubicBezTo>
                        <a:cubicBezTo>
                          <a:pt x="358" y="1593"/>
                          <a:pt x="775" y="1839"/>
                          <a:pt x="1214" y="1839"/>
                        </a:cubicBezTo>
                        <a:cubicBezTo>
                          <a:pt x="1313" y="1839"/>
                          <a:pt x="1413" y="1826"/>
                          <a:pt x="1512" y="1800"/>
                        </a:cubicBezTo>
                        <a:cubicBezTo>
                          <a:pt x="2048" y="1645"/>
                          <a:pt x="2310" y="1145"/>
                          <a:pt x="2131" y="669"/>
                        </a:cubicBezTo>
                        <a:cubicBezTo>
                          <a:pt x="1975" y="258"/>
                          <a:pt x="1554" y="0"/>
                          <a:pt x="111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1428290" y="2921548"/>
                    <a:ext cx="54226" cy="45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9" h="1248" extrusionOk="0">
                        <a:moveTo>
                          <a:pt x="825" y="0"/>
                        </a:moveTo>
                        <a:cubicBezTo>
                          <a:pt x="723" y="0"/>
                          <a:pt x="616" y="24"/>
                          <a:pt x="512" y="74"/>
                        </a:cubicBezTo>
                        <a:cubicBezTo>
                          <a:pt x="167" y="228"/>
                          <a:pt x="0" y="621"/>
                          <a:pt x="143" y="919"/>
                        </a:cubicBezTo>
                        <a:cubicBezTo>
                          <a:pt x="233" y="1130"/>
                          <a:pt x="439" y="1247"/>
                          <a:pt x="670" y="1247"/>
                        </a:cubicBezTo>
                        <a:cubicBezTo>
                          <a:pt x="778" y="1247"/>
                          <a:pt x="891" y="1222"/>
                          <a:pt x="1001" y="1169"/>
                        </a:cubicBezTo>
                        <a:cubicBezTo>
                          <a:pt x="1334" y="1014"/>
                          <a:pt x="1489" y="633"/>
                          <a:pt x="1370" y="336"/>
                        </a:cubicBezTo>
                        <a:cubicBezTo>
                          <a:pt x="1278" y="127"/>
                          <a:pt x="1064" y="0"/>
                          <a:pt x="8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" name="Google Shape;219;p2"/>
                  <p:cNvSpPr/>
                  <p:nvPr/>
                </p:nvSpPr>
                <p:spPr>
                  <a:xfrm>
                    <a:off x="1572689" y="2987101"/>
                    <a:ext cx="34269" cy="273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1" h="752" extrusionOk="0">
                        <a:moveTo>
                          <a:pt x="451" y="0"/>
                        </a:moveTo>
                        <a:cubicBezTo>
                          <a:pt x="403" y="0"/>
                          <a:pt x="355" y="8"/>
                          <a:pt x="310" y="24"/>
                        </a:cubicBezTo>
                        <a:cubicBezTo>
                          <a:pt x="107" y="107"/>
                          <a:pt x="0" y="322"/>
                          <a:pt x="84" y="524"/>
                        </a:cubicBezTo>
                        <a:cubicBezTo>
                          <a:pt x="156" y="669"/>
                          <a:pt x="311" y="752"/>
                          <a:pt x="470" y="752"/>
                        </a:cubicBezTo>
                        <a:cubicBezTo>
                          <a:pt x="520" y="752"/>
                          <a:pt x="571" y="743"/>
                          <a:pt x="619" y="726"/>
                        </a:cubicBezTo>
                        <a:cubicBezTo>
                          <a:pt x="834" y="655"/>
                          <a:pt x="941" y="429"/>
                          <a:pt x="846" y="238"/>
                        </a:cubicBezTo>
                        <a:cubicBezTo>
                          <a:pt x="781" y="91"/>
                          <a:pt x="616" y="0"/>
                          <a:pt x="45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1603899" y="3213549"/>
                    <a:ext cx="55100" cy="58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3" h="1594" extrusionOk="0">
                        <a:moveTo>
                          <a:pt x="690" y="1"/>
                        </a:moveTo>
                        <a:cubicBezTo>
                          <a:pt x="619" y="1"/>
                          <a:pt x="547" y="15"/>
                          <a:pt x="477" y="45"/>
                        </a:cubicBezTo>
                        <a:cubicBezTo>
                          <a:pt x="155" y="200"/>
                          <a:pt x="1" y="640"/>
                          <a:pt x="155" y="1057"/>
                        </a:cubicBezTo>
                        <a:cubicBezTo>
                          <a:pt x="267" y="1384"/>
                          <a:pt x="541" y="1594"/>
                          <a:pt x="815" y="1594"/>
                        </a:cubicBezTo>
                        <a:cubicBezTo>
                          <a:pt x="890" y="1594"/>
                          <a:pt x="965" y="1578"/>
                          <a:pt x="1036" y="1545"/>
                        </a:cubicBezTo>
                        <a:cubicBezTo>
                          <a:pt x="1358" y="1402"/>
                          <a:pt x="1513" y="938"/>
                          <a:pt x="1346" y="533"/>
                        </a:cubicBezTo>
                        <a:cubicBezTo>
                          <a:pt x="1224" y="203"/>
                          <a:pt x="960" y="1"/>
                          <a:pt x="69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1441291" y="3126801"/>
                    <a:ext cx="85909" cy="83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9" h="2304" extrusionOk="0">
                        <a:moveTo>
                          <a:pt x="1285" y="1"/>
                        </a:moveTo>
                        <a:cubicBezTo>
                          <a:pt x="1117" y="1"/>
                          <a:pt x="941" y="46"/>
                          <a:pt x="775" y="141"/>
                        </a:cubicBezTo>
                        <a:cubicBezTo>
                          <a:pt x="239" y="438"/>
                          <a:pt x="1" y="1117"/>
                          <a:pt x="227" y="1677"/>
                        </a:cubicBezTo>
                        <a:cubicBezTo>
                          <a:pt x="384" y="2074"/>
                          <a:pt x="731" y="2304"/>
                          <a:pt x="1103" y="2304"/>
                        </a:cubicBezTo>
                        <a:cubicBezTo>
                          <a:pt x="1267" y="2304"/>
                          <a:pt x="1436" y="2259"/>
                          <a:pt x="1596" y="2165"/>
                        </a:cubicBezTo>
                        <a:cubicBezTo>
                          <a:pt x="2120" y="1843"/>
                          <a:pt x="2358" y="1129"/>
                          <a:pt x="2132" y="581"/>
                        </a:cubicBezTo>
                        <a:cubicBezTo>
                          <a:pt x="1978" y="208"/>
                          <a:pt x="1647" y="1"/>
                          <a:pt x="128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-186631" y="3294672"/>
                  <a:ext cx="1253362" cy="648756"/>
                  <a:chOff x="83689" y="3193920"/>
                  <a:chExt cx="1210627" cy="62663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83689" y="3193920"/>
                    <a:ext cx="1210627" cy="626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43" h="17207" extrusionOk="0">
                        <a:moveTo>
                          <a:pt x="17288" y="0"/>
                        </a:moveTo>
                        <a:cubicBezTo>
                          <a:pt x="16907" y="0"/>
                          <a:pt x="16502" y="0"/>
                          <a:pt x="16097" y="12"/>
                        </a:cubicBezTo>
                        <a:cubicBezTo>
                          <a:pt x="15597" y="36"/>
                          <a:pt x="15109" y="60"/>
                          <a:pt x="14633" y="96"/>
                        </a:cubicBezTo>
                        <a:cubicBezTo>
                          <a:pt x="14133" y="131"/>
                          <a:pt x="13657" y="179"/>
                          <a:pt x="13180" y="238"/>
                        </a:cubicBezTo>
                        <a:cubicBezTo>
                          <a:pt x="12704" y="298"/>
                          <a:pt x="12252" y="369"/>
                          <a:pt x="11775" y="465"/>
                        </a:cubicBezTo>
                        <a:cubicBezTo>
                          <a:pt x="11299" y="548"/>
                          <a:pt x="10835" y="643"/>
                          <a:pt x="10371" y="762"/>
                        </a:cubicBezTo>
                        <a:cubicBezTo>
                          <a:pt x="9906" y="881"/>
                          <a:pt x="9478" y="1012"/>
                          <a:pt x="9061" y="1167"/>
                        </a:cubicBezTo>
                        <a:cubicBezTo>
                          <a:pt x="8644" y="1310"/>
                          <a:pt x="8239" y="1477"/>
                          <a:pt x="7858" y="1667"/>
                        </a:cubicBezTo>
                        <a:cubicBezTo>
                          <a:pt x="7489" y="1846"/>
                          <a:pt x="7108" y="2060"/>
                          <a:pt x="6751" y="2263"/>
                        </a:cubicBezTo>
                        <a:cubicBezTo>
                          <a:pt x="6418" y="2489"/>
                          <a:pt x="6072" y="2727"/>
                          <a:pt x="5739" y="2977"/>
                        </a:cubicBezTo>
                        <a:cubicBezTo>
                          <a:pt x="5406" y="3251"/>
                          <a:pt x="5060" y="3548"/>
                          <a:pt x="4751" y="3858"/>
                        </a:cubicBezTo>
                        <a:cubicBezTo>
                          <a:pt x="4429" y="4168"/>
                          <a:pt x="4132" y="4513"/>
                          <a:pt x="3858" y="4858"/>
                        </a:cubicBezTo>
                        <a:cubicBezTo>
                          <a:pt x="3536" y="5239"/>
                          <a:pt x="3227" y="5644"/>
                          <a:pt x="2929" y="6049"/>
                        </a:cubicBezTo>
                        <a:cubicBezTo>
                          <a:pt x="2786" y="6251"/>
                          <a:pt x="2631" y="6442"/>
                          <a:pt x="2489" y="6656"/>
                        </a:cubicBezTo>
                        <a:cubicBezTo>
                          <a:pt x="2334" y="6858"/>
                          <a:pt x="2203" y="7073"/>
                          <a:pt x="2072" y="7275"/>
                        </a:cubicBezTo>
                        <a:cubicBezTo>
                          <a:pt x="1929" y="7489"/>
                          <a:pt x="1834" y="7692"/>
                          <a:pt x="1727" y="7906"/>
                        </a:cubicBezTo>
                        <a:cubicBezTo>
                          <a:pt x="1631" y="8120"/>
                          <a:pt x="1548" y="8323"/>
                          <a:pt x="1477" y="8525"/>
                        </a:cubicBezTo>
                        <a:cubicBezTo>
                          <a:pt x="1381" y="8740"/>
                          <a:pt x="1310" y="8966"/>
                          <a:pt x="1238" y="9180"/>
                        </a:cubicBezTo>
                        <a:cubicBezTo>
                          <a:pt x="1155" y="9382"/>
                          <a:pt x="1096" y="9573"/>
                          <a:pt x="1024" y="9775"/>
                        </a:cubicBezTo>
                        <a:cubicBezTo>
                          <a:pt x="953" y="9978"/>
                          <a:pt x="857" y="10180"/>
                          <a:pt x="786" y="10394"/>
                        </a:cubicBezTo>
                        <a:cubicBezTo>
                          <a:pt x="715" y="10621"/>
                          <a:pt x="619" y="10823"/>
                          <a:pt x="548" y="11049"/>
                        </a:cubicBezTo>
                        <a:cubicBezTo>
                          <a:pt x="465" y="11264"/>
                          <a:pt x="381" y="11490"/>
                          <a:pt x="310" y="11728"/>
                        </a:cubicBezTo>
                        <a:cubicBezTo>
                          <a:pt x="238" y="11954"/>
                          <a:pt x="179" y="12204"/>
                          <a:pt x="131" y="12442"/>
                        </a:cubicBezTo>
                        <a:cubicBezTo>
                          <a:pt x="107" y="12597"/>
                          <a:pt x="84" y="12752"/>
                          <a:pt x="84" y="12907"/>
                        </a:cubicBezTo>
                        <a:lnTo>
                          <a:pt x="84" y="13383"/>
                        </a:lnTo>
                        <a:cubicBezTo>
                          <a:pt x="84" y="13550"/>
                          <a:pt x="107" y="13693"/>
                          <a:pt x="107" y="13859"/>
                        </a:cubicBezTo>
                        <a:cubicBezTo>
                          <a:pt x="107" y="14026"/>
                          <a:pt x="107" y="14193"/>
                          <a:pt x="119" y="14335"/>
                        </a:cubicBezTo>
                        <a:cubicBezTo>
                          <a:pt x="119" y="14490"/>
                          <a:pt x="131" y="14645"/>
                          <a:pt x="131" y="14800"/>
                        </a:cubicBezTo>
                        <a:lnTo>
                          <a:pt x="131" y="15240"/>
                        </a:lnTo>
                        <a:cubicBezTo>
                          <a:pt x="131" y="15467"/>
                          <a:pt x="119" y="15693"/>
                          <a:pt x="107" y="15919"/>
                        </a:cubicBezTo>
                        <a:cubicBezTo>
                          <a:pt x="84" y="16133"/>
                          <a:pt x="60" y="16360"/>
                          <a:pt x="24" y="16586"/>
                        </a:cubicBezTo>
                        <a:cubicBezTo>
                          <a:pt x="0" y="16812"/>
                          <a:pt x="310" y="17002"/>
                          <a:pt x="703" y="17014"/>
                        </a:cubicBezTo>
                        <a:lnTo>
                          <a:pt x="1477" y="17026"/>
                        </a:lnTo>
                        <a:cubicBezTo>
                          <a:pt x="1497" y="17028"/>
                          <a:pt x="1516" y="17028"/>
                          <a:pt x="1536" y="17028"/>
                        </a:cubicBezTo>
                        <a:cubicBezTo>
                          <a:pt x="1842" y="17028"/>
                          <a:pt x="2083" y="16857"/>
                          <a:pt x="2072" y="16633"/>
                        </a:cubicBezTo>
                        <a:cubicBezTo>
                          <a:pt x="2048" y="16479"/>
                          <a:pt x="2048" y="16312"/>
                          <a:pt x="2036" y="16169"/>
                        </a:cubicBezTo>
                        <a:cubicBezTo>
                          <a:pt x="2024" y="16014"/>
                          <a:pt x="2024" y="15859"/>
                          <a:pt x="2024" y="15705"/>
                        </a:cubicBezTo>
                        <a:lnTo>
                          <a:pt x="2024" y="15240"/>
                        </a:lnTo>
                        <a:cubicBezTo>
                          <a:pt x="2036" y="15086"/>
                          <a:pt x="2036" y="14931"/>
                          <a:pt x="2036" y="14764"/>
                        </a:cubicBezTo>
                        <a:lnTo>
                          <a:pt x="2036" y="14288"/>
                        </a:lnTo>
                        <a:cubicBezTo>
                          <a:pt x="2036" y="14121"/>
                          <a:pt x="2024" y="13978"/>
                          <a:pt x="2024" y="13812"/>
                        </a:cubicBezTo>
                        <a:cubicBezTo>
                          <a:pt x="2012" y="13645"/>
                          <a:pt x="2012" y="13502"/>
                          <a:pt x="2012" y="13335"/>
                        </a:cubicBezTo>
                        <a:cubicBezTo>
                          <a:pt x="2012" y="13169"/>
                          <a:pt x="2012" y="13026"/>
                          <a:pt x="2024" y="12859"/>
                        </a:cubicBezTo>
                        <a:cubicBezTo>
                          <a:pt x="2036" y="12692"/>
                          <a:pt x="2048" y="12538"/>
                          <a:pt x="2084" y="12383"/>
                        </a:cubicBezTo>
                        <a:cubicBezTo>
                          <a:pt x="2108" y="12216"/>
                          <a:pt x="2143" y="12073"/>
                          <a:pt x="2191" y="11918"/>
                        </a:cubicBezTo>
                        <a:cubicBezTo>
                          <a:pt x="2227" y="11776"/>
                          <a:pt x="2274" y="11621"/>
                          <a:pt x="2334" y="11478"/>
                        </a:cubicBezTo>
                        <a:cubicBezTo>
                          <a:pt x="2393" y="11323"/>
                          <a:pt x="2453" y="11180"/>
                          <a:pt x="2512" y="11049"/>
                        </a:cubicBezTo>
                        <a:cubicBezTo>
                          <a:pt x="2572" y="10906"/>
                          <a:pt x="2643" y="10764"/>
                          <a:pt x="2703" y="10633"/>
                        </a:cubicBezTo>
                        <a:cubicBezTo>
                          <a:pt x="2810" y="10406"/>
                          <a:pt x="2917" y="10192"/>
                          <a:pt x="3024" y="9978"/>
                        </a:cubicBezTo>
                        <a:cubicBezTo>
                          <a:pt x="3120" y="9763"/>
                          <a:pt x="3227" y="9537"/>
                          <a:pt x="3322" y="9335"/>
                        </a:cubicBezTo>
                        <a:cubicBezTo>
                          <a:pt x="3405" y="9109"/>
                          <a:pt x="3513" y="8906"/>
                          <a:pt x="3596" y="8692"/>
                        </a:cubicBezTo>
                        <a:cubicBezTo>
                          <a:pt x="3703" y="8489"/>
                          <a:pt x="3798" y="8275"/>
                          <a:pt x="3917" y="8073"/>
                        </a:cubicBezTo>
                        <a:lnTo>
                          <a:pt x="4275" y="7442"/>
                        </a:lnTo>
                        <a:cubicBezTo>
                          <a:pt x="4394" y="7239"/>
                          <a:pt x="4525" y="7025"/>
                          <a:pt x="4656" y="6835"/>
                        </a:cubicBezTo>
                        <a:cubicBezTo>
                          <a:pt x="4929" y="6430"/>
                          <a:pt x="5203" y="6025"/>
                          <a:pt x="5501" y="5656"/>
                        </a:cubicBezTo>
                        <a:cubicBezTo>
                          <a:pt x="5822" y="5275"/>
                          <a:pt x="6144" y="4918"/>
                          <a:pt x="6489" y="4572"/>
                        </a:cubicBezTo>
                        <a:cubicBezTo>
                          <a:pt x="6846" y="4239"/>
                          <a:pt x="7215" y="3965"/>
                          <a:pt x="7584" y="3691"/>
                        </a:cubicBezTo>
                        <a:cubicBezTo>
                          <a:pt x="7977" y="3441"/>
                          <a:pt x="8382" y="3203"/>
                          <a:pt x="8775" y="2989"/>
                        </a:cubicBezTo>
                        <a:cubicBezTo>
                          <a:pt x="9180" y="2786"/>
                          <a:pt x="9597" y="2572"/>
                          <a:pt x="10025" y="2393"/>
                        </a:cubicBezTo>
                        <a:cubicBezTo>
                          <a:pt x="10478" y="2215"/>
                          <a:pt x="10942" y="2072"/>
                          <a:pt x="11418" y="1941"/>
                        </a:cubicBezTo>
                        <a:cubicBezTo>
                          <a:pt x="11895" y="1822"/>
                          <a:pt x="12371" y="1703"/>
                          <a:pt x="12859" y="1608"/>
                        </a:cubicBezTo>
                        <a:cubicBezTo>
                          <a:pt x="13347" y="1524"/>
                          <a:pt x="13835" y="1441"/>
                          <a:pt x="14335" y="1381"/>
                        </a:cubicBezTo>
                        <a:cubicBezTo>
                          <a:pt x="14835" y="1346"/>
                          <a:pt x="15324" y="1298"/>
                          <a:pt x="15836" y="1262"/>
                        </a:cubicBezTo>
                        <a:cubicBezTo>
                          <a:pt x="16236" y="1245"/>
                          <a:pt x="16637" y="1234"/>
                          <a:pt x="17029" y="1234"/>
                        </a:cubicBezTo>
                        <a:cubicBezTo>
                          <a:pt x="17172" y="1234"/>
                          <a:pt x="17314" y="1235"/>
                          <a:pt x="17455" y="1239"/>
                        </a:cubicBezTo>
                        <a:cubicBezTo>
                          <a:pt x="17979" y="1250"/>
                          <a:pt x="18503" y="1298"/>
                          <a:pt x="19003" y="1358"/>
                        </a:cubicBezTo>
                        <a:cubicBezTo>
                          <a:pt x="19515" y="1417"/>
                          <a:pt x="20015" y="1524"/>
                          <a:pt x="20503" y="1643"/>
                        </a:cubicBezTo>
                        <a:cubicBezTo>
                          <a:pt x="21015" y="1762"/>
                          <a:pt x="21503" y="1917"/>
                          <a:pt x="21979" y="2096"/>
                        </a:cubicBezTo>
                        <a:cubicBezTo>
                          <a:pt x="22455" y="2274"/>
                          <a:pt x="22920" y="2501"/>
                          <a:pt x="23360" y="2751"/>
                        </a:cubicBezTo>
                        <a:cubicBezTo>
                          <a:pt x="23801" y="3013"/>
                          <a:pt x="24241" y="3286"/>
                          <a:pt x="24694" y="3608"/>
                        </a:cubicBezTo>
                        <a:cubicBezTo>
                          <a:pt x="24908" y="3751"/>
                          <a:pt x="25134" y="3917"/>
                          <a:pt x="25372" y="4084"/>
                        </a:cubicBezTo>
                        <a:cubicBezTo>
                          <a:pt x="25611" y="4239"/>
                          <a:pt x="25849" y="4418"/>
                          <a:pt x="26087" y="4596"/>
                        </a:cubicBezTo>
                        <a:cubicBezTo>
                          <a:pt x="26325" y="4775"/>
                          <a:pt x="26563" y="4977"/>
                          <a:pt x="26801" y="5168"/>
                        </a:cubicBezTo>
                        <a:cubicBezTo>
                          <a:pt x="27027" y="5370"/>
                          <a:pt x="27266" y="5584"/>
                          <a:pt x="27480" y="5787"/>
                        </a:cubicBezTo>
                        <a:cubicBezTo>
                          <a:pt x="27682" y="6001"/>
                          <a:pt x="27885" y="6227"/>
                          <a:pt x="28087" y="6465"/>
                        </a:cubicBezTo>
                        <a:cubicBezTo>
                          <a:pt x="28278" y="6704"/>
                          <a:pt x="28456" y="6942"/>
                          <a:pt x="28623" y="7192"/>
                        </a:cubicBezTo>
                        <a:cubicBezTo>
                          <a:pt x="28778" y="7442"/>
                          <a:pt x="28932" y="7692"/>
                          <a:pt x="29051" y="7966"/>
                        </a:cubicBezTo>
                        <a:cubicBezTo>
                          <a:pt x="29171" y="8228"/>
                          <a:pt x="29290" y="8501"/>
                          <a:pt x="29397" y="8787"/>
                        </a:cubicBezTo>
                        <a:cubicBezTo>
                          <a:pt x="29480" y="9049"/>
                          <a:pt x="29587" y="9323"/>
                          <a:pt x="29682" y="9585"/>
                        </a:cubicBezTo>
                        <a:cubicBezTo>
                          <a:pt x="29766" y="9859"/>
                          <a:pt x="29861" y="10133"/>
                          <a:pt x="29944" y="10418"/>
                        </a:cubicBezTo>
                        <a:cubicBezTo>
                          <a:pt x="30040" y="10704"/>
                          <a:pt x="30111" y="10990"/>
                          <a:pt x="30194" y="11264"/>
                        </a:cubicBezTo>
                        <a:cubicBezTo>
                          <a:pt x="30290" y="11549"/>
                          <a:pt x="30361" y="11835"/>
                          <a:pt x="30456" y="12097"/>
                        </a:cubicBezTo>
                        <a:cubicBezTo>
                          <a:pt x="30528" y="12383"/>
                          <a:pt x="30611" y="12657"/>
                          <a:pt x="30683" y="12907"/>
                        </a:cubicBezTo>
                        <a:cubicBezTo>
                          <a:pt x="30766" y="13169"/>
                          <a:pt x="30837" y="13431"/>
                          <a:pt x="30897" y="13681"/>
                        </a:cubicBezTo>
                        <a:cubicBezTo>
                          <a:pt x="30956" y="13931"/>
                          <a:pt x="31016" y="14181"/>
                          <a:pt x="31052" y="14443"/>
                        </a:cubicBezTo>
                        <a:cubicBezTo>
                          <a:pt x="31087" y="14693"/>
                          <a:pt x="31111" y="14943"/>
                          <a:pt x="31111" y="15193"/>
                        </a:cubicBezTo>
                        <a:cubicBezTo>
                          <a:pt x="31111" y="15455"/>
                          <a:pt x="31111" y="15705"/>
                          <a:pt x="31087" y="15955"/>
                        </a:cubicBezTo>
                        <a:lnTo>
                          <a:pt x="31052" y="16717"/>
                        </a:lnTo>
                        <a:cubicBezTo>
                          <a:pt x="31028" y="16955"/>
                          <a:pt x="31302" y="17169"/>
                          <a:pt x="31659" y="17181"/>
                        </a:cubicBezTo>
                        <a:lnTo>
                          <a:pt x="32445" y="17205"/>
                        </a:lnTo>
                        <a:cubicBezTo>
                          <a:pt x="32466" y="17206"/>
                          <a:pt x="32488" y="17207"/>
                          <a:pt x="32509" y="17207"/>
                        </a:cubicBezTo>
                        <a:cubicBezTo>
                          <a:pt x="32886" y="17207"/>
                          <a:pt x="33197" y="17010"/>
                          <a:pt x="33231" y="16729"/>
                        </a:cubicBezTo>
                        <a:cubicBezTo>
                          <a:pt x="33231" y="16479"/>
                          <a:pt x="33242" y="16229"/>
                          <a:pt x="33242" y="15990"/>
                        </a:cubicBezTo>
                        <a:lnTo>
                          <a:pt x="33242" y="15252"/>
                        </a:lnTo>
                        <a:cubicBezTo>
                          <a:pt x="33242" y="15014"/>
                          <a:pt x="33231" y="14764"/>
                          <a:pt x="33219" y="14526"/>
                        </a:cubicBezTo>
                        <a:cubicBezTo>
                          <a:pt x="33207" y="14288"/>
                          <a:pt x="33171" y="14038"/>
                          <a:pt x="33123" y="13800"/>
                        </a:cubicBezTo>
                        <a:cubicBezTo>
                          <a:pt x="33088" y="13562"/>
                          <a:pt x="33028" y="13312"/>
                          <a:pt x="32969" y="13073"/>
                        </a:cubicBezTo>
                        <a:cubicBezTo>
                          <a:pt x="32909" y="12835"/>
                          <a:pt x="32850" y="12597"/>
                          <a:pt x="32766" y="12335"/>
                        </a:cubicBezTo>
                        <a:cubicBezTo>
                          <a:pt x="32695" y="12097"/>
                          <a:pt x="32635" y="11847"/>
                          <a:pt x="32564" y="11597"/>
                        </a:cubicBezTo>
                        <a:cubicBezTo>
                          <a:pt x="32492" y="11347"/>
                          <a:pt x="32409" y="11061"/>
                          <a:pt x="32338" y="10787"/>
                        </a:cubicBezTo>
                        <a:cubicBezTo>
                          <a:pt x="32266" y="10514"/>
                          <a:pt x="32195" y="10240"/>
                          <a:pt x="32099" y="9954"/>
                        </a:cubicBezTo>
                        <a:cubicBezTo>
                          <a:pt x="32028" y="9704"/>
                          <a:pt x="31933" y="9454"/>
                          <a:pt x="31849" y="9204"/>
                        </a:cubicBezTo>
                        <a:cubicBezTo>
                          <a:pt x="31742" y="8966"/>
                          <a:pt x="31635" y="8704"/>
                          <a:pt x="31540" y="8466"/>
                        </a:cubicBezTo>
                        <a:cubicBezTo>
                          <a:pt x="31433" y="8228"/>
                          <a:pt x="31314" y="7989"/>
                          <a:pt x="31206" y="7775"/>
                        </a:cubicBezTo>
                        <a:cubicBezTo>
                          <a:pt x="31099" y="7549"/>
                          <a:pt x="30980" y="7323"/>
                          <a:pt x="30849" y="7096"/>
                        </a:cubicBezTo>
                        <a:cubicBezTo>
                          <a:pt x="30587" y="6668"/>
                          <a:pt x="30302" y="6239"/>
                          <a:pt x="29956" y="5834"/>
                        </a:cubicBezTo>
                        <a:cubicBezTo>
                          <a:pt x="29635" y="5430"/>
                          <a:pt x="29254" y="5049"/>
                          <a:pt x="28873" y="4679"/>
                        </a:cubicBezTo>
                        <a:cubicBezTo>
                          <a:pt x="28480" y="4322"/>
                          <a:pt x="28063" y="3989"/>
                          <a:pt x="27635" y="3667"/>
                        </a:cubicBezTo>
                        <a:cubicBezTo>
                          <a:pt x="27206" y="3334"/>
                          <a:pt x="26789" y="3036"/>
                          <a:pt x="26384" y="2774"/>
                        </a:cubicBezTo>
                        <a:cubicBezTo>
                          <a:pt x="25980" y="2501"/>
                          <a:pt x="25611" y="2251"/>
                          <a:pt x="25253" y="2012"/>
                        </a:cubicBezTo>
                        <a:cubicBezTo>
                          <a:pt x="24849" y="1739"/>
                          <a:pt x="24456" y="1501"/>
                          <a:pt x="24039" y="1298"/>
                        </a:cubicBezTo>
                        <a:cubicBezTo>
                          <a:pt x="23622" y="1084"/>
                          <a:pt x="23182" y="929"/>
                          <a:pt x="22729" y="774"/>
                        </a:cubicBezTo>
                        <a:cubicBezTo>
                          <a:pt x="22408" y="667"/>
                          <a:pt x="22086" y="584"/>
                          <a:pt x="21741" y="512"/>
                        </a:cubicBezTo>
                        <a:cubicBezTo>
                          <a:pt x="21396" y="417"/>
                          <a:pt x="21039" y="346"/>
                          <a:pt x="20681" y="286"/>
                        </a:cubicBezTo>
                        <a:cubicBezTo>
                          <a:pt x="20324" y="227"/>
                          <a:pt x="19955" y="167"/>
                          <a:pt x="19586" y="119"/>
                        </a:cubicBezTo>
                        <a:cubicBezTo>
                          <a:pt x="19217" y="96"/>
                          <a:pt x="18836" y="48"/>
                          <a:pt x="18455" y="36"/>
                        </a:cubicBezTo>
                        <a:cubicBezTo>
                          <a:pt x="18062" y="12"/>
                          <a:pt x="17681" y="0"/>
                          <a:pt x="1728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94692" y="3278301"/>
                    <a:ext cx="982981" cy="538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92" h="14793" extrusionOk="0">
                        <a:moveTo>
                          <a:pt x="14043" y="1"/>
                        </a:moveTo>
                        <a:cubicBezTo>
                          <a:pt x="13584" y="1"/>
                          <a:pt x="13118" y="16"/>
                          <a:pt x="12645" y="53"/>
                        </a:cubicBezTo>
                        <a:cubicBezTo>
                          <a:pt x="12240" y="88"/>
                          <a:pt x="11847" y="124"/>
                          <a:pt x="11466" y="172"/>
                        </a:cubicBezTo>
                        <a:cubicBezTo>
                          <a:pt x="11073" y="219"/>
                          <a:pt x="10704" y="279"/>
                          <a:pt x="10335" y="350"/>
                        </a:cubicBezTo>
                        <a:cubicBezTo>
                          <a:pt x="9966" y="410"/>
                          <a:pt x="9609" y="505"/>
                          <a:pt x="9251" y="588"/>
                        </a:cubicBezTo>
                        <a:cubicBezTo>
                          <a:pt x="8894" y="696"/>
                          <a:pt x="8549" y="803"/>
                          <a:pt x="8216" y="922"/>
                        </a:cubicBezTo>
                        <a:cubicBezTo>
                          <a:pt x="7894" y="1041"/>
                          <a:pt x="7561" y="1172"/>
                          <a:pt x="7251" y="1315"/>
                        </a:cubicBezTo>
                        <a:cubicBezTo>
                          <a:pt x="6942" y="1458"/>
                          <a:pt x="6632" y="1612"/>
                          <a:pt x="6311" y="1779"/>
                        </a:cubicBezTo>
                        <a:cubicBezTo>
                          <a:pt x="5941" y="1970"/>
                          <a:pt x="5584" y="2196"/>
                          <a:pt x="5239" y="2434"/>
                        </a:cubicBezTo>
                        <a:cubicBezTo>
                          <a:pt x="4906" y="2672"/>
                          <a:pt x="4572" y="2958"/>
                          <a:pt x="4275" y="3255"/>
                        </a:cubicBezTo>
                        <a:cubicBezTo>
                          <a:pt x="3977" y="3553"/>
                          <a:pt x="3679" y="3875"/>
                          <a:pt x="3417" y="4208"/>
                        </a:cubicBezTo>
                        <a:cubicBezTo>
                          <a:pt x="3120" y="4589"/>
                          <a:pt x="2822" y="4994"/>
                          <a:pt x="2560" y="5399"/>
                        </a:cubicBezTo>
                        <a:cubicBezTo>
                          <a:pt x="2429" y="5601"/>
                          <a:pt x="2298" y="5815"/>
                          <a:pt x="2179" y="6018"/>
                        </a:cubicBezTo>
                        <a:cubicBezTo>
                          <a:pt x="2060" y="6232"/>
                          <a:pt x="1929" y="6458"/>
                          <a:pt x="1810" y="6661"/>
                        </a:cubicBezTo>
                        <a:cubicBezTo>
                          <a:pt x="1691" y="6875"/>
                          <a:pt x="1548" y="7089"/>
                          <a:pt x="1429" y="7304"/>
                        </a:cubicBezTo>
                        <a:cubicBezTo>
                          <a:pt x="1298" y="7530"/>
                          <a:pt x="1179" y="7732"/>
                          <a:pt x="1060" y="7958"/>
                        </a:cubicBezTo>
                        <a:lnTo>
                          <a:pt x="834" y="8363"/>
                        </a:lnTo>
                        <a:cubicBezTo>
                          <a:pt x="762" y="8494"/>
                          <a:pt x="691" y="8625"/>
                          <a:pt x="631" y="8756"/>
                        </a:cubicBezTo>
                        <a:cubicBezTo>
                          <a:pt x="560" y="8911"/>
                          <a:pt x="500" y="9042"/>
                          <a:pt x="453" y="9173"/>
                        </a:cubicBezTo>
                        <a:cubicBezTo>
                          <a:pt x="393" y="9316"/>
                          <a:pt x="357" y="9459"/>
                          <a:pt x="322" y="9590"/>
                        </a:cubicBezTo>
                        <a:cubicBezTo>
                          <a:pt x="286" y="9744"/>
                          <a:pt x="262" y="9875"/>
                          <a:pt x="226" y="10030"/>
                        </a:cubicBezTo>
                        <a:cubicBezTo>
                          <a:pt x="203" y="10173"/>
                          <a:pt x="179" y="10304"/>
                          <a:pt x="167" y="10459"/>
                        </a:cubicBezTo>
                        <a:cubicBezTo>
                          <a:pt x="155" y="10590"/>
                          <a:pt x="143" y="10744"/>
                          <a:pt x="143" y="10887"/>
                        </a:cubicBezTo>
                        <a:cubicBezTo>
                          <a:pt x="119" y="11042"/>
                          <a:pt x="119" y="11185"/>
                          <a:pt x="119" y="11340"/>
                        </a:cubicBezTo>
                        <a:cubicBezTo>
                          <a:pt x="107" y="11483"/>
                          <a:pt x="107" y="11637"/>
                          <a:pt x="107" y="11780"/>
                        </a:cubicBezTo>
                        <a:cubicBezTo>
                          <a:pt x="107" y="11935"/>
                          <a:pt x="107" y="12078"/>
                          <a:pt x="95" y="12233"/>
                        </a:cubicBezTo>
                        <a:cubicBezTo>
                          <a:pt x="84" y="12376"/>
                          <a:pt x="84" y="12507"/>
                          <a:pt x="60" y="12661"/>
                        </a:cubicBezTo>
                        <a:cubicBezTo>
                          <a:pt x="48" y="12804"/>
                          <a:pt x="48" y="12947"/>
                          <a:pt x="36" y="13090"/>
                        </a:cubicBezTo>
                        <a:cubicBezTo>
                          <a:pt x="36" y="13245"/>
                          <a:pt x="12" y="13388"/>
                          <a:pt x="12" y="13519"/>
                        </a:cubicBezTo>
                        <a:cubicBezTo>
                          <a:pt x="0" y="13662"/>
                          <a:pt x="12" y="13804"/>
                          <a:pt x="12" y="13935"/>
                        </a:cubicBezTo>
                        <a:cubicBezTo>
                          <a:pt x="12" y="14078"/>
                          <a:pt x="36" y="14221"/>
                          <a:pt x="48" y="14352"/>
                        </a:cubicBezTo>
                        <a:cubicBezTo>
                          <a:pt x="72" y="14590"/>
                          <a:pt x="357" y="14793"/>
                          <a:pt x="703" y="14793"/>
                        </a:cubicBezTo>
                        <a:lnTo>
                          <a:pt x="1453" y="14793"/>
                        </a:lnTo>
                        <a:cubicBezTo>
                          <a:pt x="1834" y="14793"/>
                          <a:pt x="2108" y="14578"/>
                          <a:pt x="2072" y="14340"/>
                        </a:cubicBezTo>
                        <a:cubicBezTo>
                          <a:pt x="2048" y="14173"/>
                          <a:pt x="2024" y="14031"/>
                          <a:pt x="2024" y="13876"/>
                        </a:cubicBezTo>
                        <a:cubicBezTo>
                          <a:pt x="2012" y="13721"/>
                          <a:pt x="2024" y="13566"/>
                          <a:pt x="2024" y="13423"/>
                        </a:cubicBezTo>
                        <a:cubicBezTo>
                          <a:pt x="2024" y="13269"/>
                          <a:pt x="2048" y="13126"/>
                          <a:pt x="2060" y="12971"/>
                        </a:cubicBezTo>
                        <a:lnTo>
                          <a:pt x="2108" y="12530"/>
                        </a:lnTo>
                        <a:cubicBezTo>
                          <a:pt x="2131" y="12376"/>
                          <a:pt x="2143" y="12233"/>
                          <a:pt x="2167" y="12078"/>
                        </a:cubicBezTo>
                        <a:cubicBezTo>
                          <a:pt x="2179" y="11911"/>
                          <a:pt x="2179" y="11768"/>
                          <a:pt x="2191" y="11614"/>
                        </a:cubicBezTo>
                        <a:cubicBezTo>
                          <a:pt x="2191" y="11459"/>
                          <a:pt x="2203" y="11304"/>
                          <a:pt x="2203" y="11161"/>
                        </a:cubicBezTo>
                        <a:cubicBezTo>
                          <a:pt x="2227" y="11006"/>
                          <a:pt x="2227" y="10864"/>
                          <a:pt x="2239" y="10709"/>
                        </a:cubicBezTo>
                        <a:cubicBezTo>
                          <a:pt x="2239" y="10566"/>
                          <a:pt x="2250" y="10411"/>
                          <a:pt x="2286" y="10268"/>
                        </a:cubicBezTo>
                        <a:lnTo>
                          <a:pt x="2370" y="9816"/>
                        </a:lnTo>
                        <a:cubicBezTo>
                          <a:pt x="2417" y="9673"/>
                          <a:pt x="2465" y="9530"/>
                          <a:pt x="2501" y="9387"/>
                        </a:cubicBezTo>
                        <a:cubicBezTo>
                          <a:pt x="2548" y="9232"/>
                          <a:pt x="2608" y="9090"/>
                          <a:pt x="2667" y="8959"/>
                        </a:cubicBezTo>
                        <a:cubicBezTo>
                          <a:pt x="2739" y="8816"/>
                          <a:pt x="2822" y="8673"/>
                          <a:pt x="2893" y="8542"/>
                        </a:cubicBezTo>
                        <a:cubicBezTo>
                          <a:pt x="2965" y="8399"/>
                          <a:pt x="3060" y="8256"/>
                          <a:pt x="3143" y="8125"/>
                        </a:cubicBezTo>
                        <a:cubicBezTo>
                          <a:pt x="3310" y="7863"/>
                          <a:pt x="3489" y="7601"/>
                          <a:pt x="3667" y="7351"/>
                        </a:cubicBezTo>
                        <a:lnTo>
                          <a:pt x="4203" y="6589"/>
                        </a:lnTo>
                        <a:cubicBezTo>
                          <a:pt x="4382" y="6339"/>
                          <a:pt x="4560" y="6101"/>
                          <a:pt x="4739" y="5863"/>
                        </a:cubicBezTo>
                        <a:cubicBezTo>
                          <a:pt x="4917" y="5625"/>
                          <a:pt x="5096" y="5399"/>
                          <a:pt x="5275" y="5172"/>
                        </a:cubicBezTo>
                        <a:cubicBezTo>
                          <a:pt x="5453" y="4946"/>
                          <a:pt x="5632" y="4744"/>
                          <a:pt x="5822" y="4553"/>
                        </a:cubicBezTo>
                        <a:cubicBezTo>
                          <a:pt x="6168" y="4196"/>
                          <a:pt x="6537" y="3851"/>
                          <a:pt x="6906" y="3553"/>
                        </a:cubicBezTo>
                        <a:cubicBezTo>
                          <a:pt x="7287" y="3255"/>
                          <a:pt x="7656" y="2982"/>
                          <a:pt x="8025" y="2743"/>
                        </a:cubicBezTo>
                        <a:cubicBezTo>
                          <a:pt x="8394" y="2505"/>
                          <a:pt x="8775" y="2303"/>
                          <a:pt x="9144" y="2124"/>
                        </a:cubicBezTo>
                        <a:cubicBezTo>
                          <a:pt x="9692" y="1851"/>
                          <a:pt x="10263" y="1636"/>
                          <a:pt x="10859" y="1470"/>
                        </a:cubicBezTo>
                        <a:cubicBezTo>
                          <a:pt x="11454" y="1291"/>
                          <a:pt x="12061" y="1184"/>
                          <a:pt x="12704" y="1136"/>
                        </a:cubicBezTo>
                        <a:cubicBezTo>
                          <a:pt x="12892" y="1126"/>
                          <a:pt x="13079" y="1121"/>
                          <a:pt x="13267" y="1121"/>
                        </a:cubicBezTo>
                        <a:cubicBezTo>
                          <a:pt x="13533" y="1121"/>
                          <a:pt x="13801" y="1132"/>
                          <a:pt x="14073" y="1160"/>
                        </a:cubicBezTo>
                        <a:cubicBezTo>
                          <a:pt x="14514" y="1196"/>
                          <a:pt x="14978" y="1279"/>
                          <a:pt x="15443" y="1410"/>
                        </a:cubicBezTo>
                        <a:cubicBezTo>
                          <a:pt x="15919" y="1541"/>
                          <a:pt x="16371" y="1720"/>
                          <a:pt x="16848" y="1934"/>
                        </a:cubicBezTo>
                        <a:cubicBezTo>
                          <a:pt x="17324" y="2136"/>
                          <a:pt x="17800" y="2374"/>
                          <a:pt x="18264" y="2648"/>
                        </a:cubicBezTo>
                        <a:cubicBezTo>
                          <a:pt x="18741" y="2910"/>
                          <a:pt x="19193" y="3208"/>
                          <a:pt x="19646" y="3541"/>
                        </a:cubicBezTo>
                        <a:cubicBezTo>
                          <a:pt x="19872" y="3696"/>
                          <a:pt x="20110" y="3875"/>
                          <a:pt x="20336" y="4053"/>
                        </a:cubicBezTo>
                        <a:cubicBezTo>
                          <a:pt x="20562" y="4232"/>
                          <a:pt x="20800" y="4434"/>
                          <a:pt x="21015" y="4625"/>
                        </a:cubicBezTo>
                        <a:cubicBezTo>
                          <a:pt x="21408" y="4958"/>
                          <a:pt x="21765" y="5339"/>
                          <a:pt x="22110" y="5744"/>
                        </a:cubicBezTo>
                        <a:cubicBezTo>
                          <a:pt x="22253" y="5946"/>
                          <a:pt x="22420" y="6149"/>
                          <a:pt x="22551" y="6375"/>
                        </a:cubicBezTo>
                        <a:cubicBezTo>
                          <a:pt x="22682" y="6601"/>
                          <a:pt x="22824" y="6827"/>
                          <a:pt x="22944" y="7054"/>
                        </a:cubicBezTo>
                        <a:cubicBezTo>
                          <a:pt x="23063" y="7268"/>
                          <a:pt x="23158" y="7506"/>
                          <a:pt x="23265" y="7744"/>
                        </a:cubicBezTo>
                        <a:cubicBezTo>
                          <a:pt x="23360" y="7982"/>
                          <a:pt x="23456" y="8244"/>
                          <a:pt x="23551" y="8494"/>
                        </a:cubicBezTo>
                        <a:cubicBezTo>
                          <a:pt x="23634" y="8744"/>
                          <a:pt x="23729" y="9018"/>
                          <a:pt x="23813" y="9268"/>
                        </a:cubicBezTo>
                        <a:cubicBezTo>
                          <a:pt x="23908" y="9518"/>
                          <a:pt x="23979" y="9768"/>
                          <a:pt x="24075" y="10030"/>
                        </a:cubicBezTo>
                        <a:cubicBezTo>
                          <a:pt x="24158" y="10268"/>
                          <a:pt x="24253" y="10518"/>
                          <a:pt x="24325" y="10756"/>
                        </a:cubicBezTo>
                        <a:cubicBezTo>
                          <a:pt x="24408" y="10995"/>
                          <a:pt x="24491" y="11221"/>
                          <a:pt x="24551" y="11459"/>
                        </a:cubicBezTo>
                        <a:cubicBezTo>
                          <a:pt x="24610" y="11673"/>
                          <a:pt x="24670" y="11911"/>
                          <a:pt x="24694" y="12149"/>
                        </a:cubicBezTo>
                        <a:cubicBezTo>
                          <a:pt x="24741" y="12388"/>
                          <a:pt x="24753" y="12626"/>
                          <a:pt x="24753" y="12864"/>
                        </a:cubicBezTo>
                        <a:cubicBezTo>
                          <a:pt x="24765" y="13102"/>
                          <a:pt x="24753" y="13340"/>
                          <a:pt x="24729" y="13578"/>
                        </a:cubicBezTo>
                        <a:cubicBezTo>
                          <a:pt x="24706" y="13816"/>
                          <a:pt x="24670" y="14078"/>
                          <a:pt x="24622" y="14316"/>
                        </a:cubicBezTo>
                        <a:cubicBezTo>
                          <a:pt x="24575" y="14554"/>
                          <a:pt x="24884" y="14757"/>
                          <a:pt x="25325" y="14757"/>
                        </a:cubicBezTo>
                        <a:lnTo>
                          <a:pt x="26170" y="14769"/>
                        </a:lnTo>
                        <a:cubicBezTo>
                          <a:pt x="26190" y="14770"/>
                          <a:pt x="26210" y="14771"/>
                          <a:pt x="26229" y="14771"/>
                        </a:cubicBezTo>
                        <a:cubicBezTo>
                          <a:pt x="26574" y="14771"/>
                          <a:pt x="26875" y="14577"/>
                          <a:pt x="26908" y="14340"/>
                        </a:cubicBezTo>
                        <a:cubicBezTo>
                          <a:pt x="26944" y="14138"/>
                          <a:pt x="26956" y="13912"/>
                          <a:pt x="26968" y="13697"/>
                        </a:cubicBezTo>
                        <a:cubicBezTo>
                          <a:pt x="26992" y="13495"/>
                          <a:pt x="26992" y="13269"/>
                          <a:pt x="26992" y="13066"/>
                        </a:cubicBezTo>
                        <a:cubicBezTo>
                          <a:pt x="26968" y="12852"/>
                          <a:pt x="26968" y="12626"/>
                          <a:pt x="26944" y="12423"/>
                        </a:cubicBezTo>
                        <a:cubicBezTo>
                          <a:pt x="26908" y="12197"/>
                          <a:pt x="26885" y="11995"/>
                          <a:pt x="26837" y="11768"/>
                        </a:cubicBezTo>
                        <a:cubicBezTo>
                          <a:pt x="26789" y="11554"/>
                          <a:pt x="26730" y="11340"/>
                          <a:pt x="26670" y="11114"/>
                        </a:cubicBezTo>
                        <a:cubicBezTo>
                          <a:pt x="26611" y="10899"/>
                          <a:pt x="26539" y="10661"/>
                          <a:pt x="26468" y="10447"/>
                        </a:cubicBezTo>
                        <a:cubicBezTo>
                          <a:pt x="26396" y="10209"/>
                          <a:pt x="26313" y="9971"/>
                          <a:pt x="26230" y="9732"/>
                        </a:cubicBezTo>
                        <a:cubicBezTo>
                          <a:pt x="26158" y="9471"/>
                          <a:pt x="26063" y="9232"/>
                          <a:pt x="25980" y="8982"/>
                        </a:cubicBezTo>
                        <a:cubicBezTo>
                          <a:pt x="25884" y="8744"/>
                          <a:pt x="25801" y="8494"/>
                          <a:pt x="25706" y="8244"/>
                        </a:cubicBezTo>
                        <a:cubicBezTo>
                          <a:pt x="25622" y="7982"/>
                          <a:pt x="25527" y="7732"/>
                          <a:pt x="25444" y="7494"/>
                        </a:cubicBezTo>
                        <a:cubicBezTo>
                          <a:pt x="25349" y="7244"/>
                          <a:pt x="25265" y="7018"/>
                          <a:pt x="25170" y="6780"/>
                        </a:cubicBezTo>
                        <a:cubicBezTo>
                          <a:pt x="25087" y="6553"/>
                          <a:pt x="24991" y="6339"/>
                          <a:pt x="24884" y="6113"/>
                        </a:cubicBezTo>
                        <a:cubicBezTo>
                          <a:pt x="24789" y="5899"/>
                          <a:pt x="24670" y="5696"/>
                          <a:pt x="24551" y="5482"/>
                        </a:cubicBezTo>
                        <a:cubicBezTo>
                          <a:pt x="24408" y="5280"/>
                          <a:pt x="24277" y="5089"/>
                          <a:pt x="24134" y="4887"/>
                        </a:cubicBezTo>
                        <a:cubicBezTo>
                          <a:pt x="23967" y="4672"/>
                          <a:pt x="23777" y="4458"/>
                          <a:pt x="23575" y="4267"/>
                        </a:cubicBezTo>
                        <a:cubicBezTo>
                          <a:pt x="23384" y="4053"/>
                          <a:pt x="23182" y="3863"/>
                          <a:pt x="22955" y="3684"/>
                        </a:cubicBezTo>
                        <a:cubicBezTo>
                          <a:pt x="22527" y="3315"/>
                          <a:pt x="22062" y="2958"/>
                          <a:pt x="21610" y="2648"/>
                        </a:cubicBezTo>
                        <a:cubicBezTo>
                          <a:pt x="21170" y="2327"/>
                          <a:pt x="20705" y="2029"/>
                          <a:pt x="20241" y="1767"/>
                        </a:cubicBezTo>
                        <a:cubicBezTo>
                          <a:pt x="19788" y="1493"/>
                          <a:pt x="19312" y="1243"/>
                          <a:pt x="18812" y="1017"/>
                        </a:cubicBezTo>
                        <a:cubicBezTo>
                          <a:pt x="18324" y="803"/>
                          <a:pt x="17836" y="600"/>
                          <a:pt x="17348" y="457"/>
                        </a:cubicBezTo>
                        <a:cubicBezTo>
                          <a:pt x="16967" y="350"/>
                          <a:pt x="16586" y="267"/>
                          <a:pt x="16217" y="184"/>
                        </a:cubicBezTo>
                        <a:cubicBezTo>
                          <a:pt x="15633" y="88"/>
                          <a:pt x="15062" y="29"/>
                          <a:pt x="14466" y="5"/>
                        </a:cubicBezTo>
                        <a:cubicBezTo>
                          <a:pt x="14326" y="2"/>
                          <a:pt x="14185" y="1"/>
                          <a:pt x="1404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8245178" y="2618546"/>
                  <a:ext cx="981335" cy="612335"/>
                  <a:chOff x="3629704" y="2547423"/>
                  <a:chExt cx="947875" cy="591457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3629704" y="2547423"/>
                    <a:ext cx="947875" cy="591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28" h="16241" extrusionOk="0">
                        <a:moveTo>
                          <a:pt x="13538" y="0"/>
                        </a:moveTo>
                        <a:cubicBezTo>
                          <a:pt x="13228" y="0"/>
                          <a:pt x="12919" y="0"/>
                          <a:pt x="12597" y="12"/>
                        </a:cubicBezTo>
                        <a:cubicBezTo>
                          <a:pt x="12204" y="36"/>
                          <a:pt x="11812" y="60"/>
                          <a:pt x="11442" y="95"/>
                        </a:cubicBezTo>
                        <a:cubicBezTo>
                          <a:pt x="11050" y="119"/>
                          <a:pt x="10680" y="167"/>
                          <a:pt x="10311" y="226"/>
                        </a:cubicBezTo>
                        <a:cubicBezTo>
                          <a:pt x="9942" y="286"/>
                          <a:pt x="9561" y="357"/>
                          <a:pt x="9192" y="429"/>
                        </a:cubicBezTo>
                        <a:cubicBezTo>
                          <a:pt x="8823" y="512"/>
                          <a:pt x="8454" y="607"/>
                          <a:pt x="8097" y="715"/>
                        </a:cubicBezTo>
                        <a:cubicBezTo>
                          <a:pt x="7740" y="822"/>
                          <a:pt x="7394" y="941"/>
                          <a:pt x="7061" y="1084"/>
                        </a:cubicBezTo>
                        <a:cubicBezTo>
                          <a:pt x="6739" y="1238"/>
                          <a:pt x="6430" y="1405"/>
                          <a:pt x="6132" y="1584"/>
                        </a:cubicBezTo>
                        <a:cubicBezTo>
                          <a:pt x="5835" y="1762"/>
                          <a:pt x="5549" y="1941"/>
                          <a:pt x="5263" y="2143"/>
                        </a:cubicBezTo>
                        <a:cubicBezTo>
                          <a:pt x="5001" y="2334"/>
                          <a:pt x="4739" y="2560"/>
                          <a:pt x="4477" y="2810"/>
                        </a:cubicBezTo>
                        <a:cubicBezTo>
                          <a:pt x="4203" y="3072"/>
                          <a:pt x="3953" y="3346"/>
                          <a:pt x="3703" y="3643"/>
                        </a:cubicBezTo>
                        <a:cubicBezTo>
                          <a:pt x="3453" y="3941"/>
                          <a:pt x="3227" y="4263"/>
                          <a:pt x="3001" y="4584"/>
                        </a:cubicBezTo>
                        <a:cubicBezTo>
                          <a:pt x="2751" y="4941"/>
                          <a:pt x="2513" y="5310"/>
                          <a:pt x="2275" y="5703"/>
                        </a:cubicBezTo>
                        <a:cubicBezTo>
                          <a:pt x="2167" y="5894"/>
                          <a:pt x="2048" y="6084"/>
                          <a:pt x="1929" y="6287"/>
                        </a:cubicBezTo>
                        <a:cubicBezTo>
                          <a:pt x="1810" y="6477"/>
                          <a:pt x="1703" y="6668"/>
                          <a:pt x="1608" y="6858"/>
                        </a:cubicBezTo>
                        <a:cubicBezTo>
                          <a:pt x="1501" y="7072"/>
                          <a:pt x="1405" y="7263"/>
                          <a:pt x="1334" y="7453"/>
                        </a:cubicBezTo>
                        <a:cubicBezTo>
                          <a:pt x="1263" y="7656"/>
                          <a:pt x="1191" y="7858"/>
                          <a:pt x="1132" y="8049"/>
                        </a:cubicBezTo>
                        <a:lnTo>
                          <a:pt x="953" y="8680"/>
                        </a:lnTo>
                        <a:cubicBezTo>
                          <a:pt x="893" y="8870"/>
                          <a:pt x="846" y="9049"/>
                          <a:pt x="786" y="9239"/>
                        </a:cubicBezTo>
                        <a:lnTo>
                          <a:pt x="608" y="9823"/>
                        </a:lnTo>
                        <a:cubicBezTo>
                          <a:pt x="536" y="10013"/>
                          <a:pt x="477" y="10228"/>
                          <a:pt x="417" y="10430"/>
                        </a:cubicBezTo>
                        <a:cubicBezTo>
                          <a:pt x="358" y="10644"/>
                          <a:pt x="298" y="10847"/>
                          <a:pt x="239" y="11073"/>
                        </a:cubicBezTo>
                        <a:cubicBezTo>
                          <a:pt x="179" y="11299"/>
                          <a:pt x="131" y="11537"/>
                          <a:pt x="96" y="11764"/>
                        </a:cubicBezTo>
                        <a:cubicBezTo>
                          <a:pt x="84" y="11894"/>
                          <a:pt x="72" y="12037"/>
                          <a:pt x="72" y="12192"/>
                        </a:cubicBezTo>
                        <a:lnTo>
                          <a:pt x="72" y="12633"/>
                        </a:lnTo>
                        <a:cubicBezTo>
                          <a:pt x="72" y="12787"/>
                          <a:pt x="84" y="12930"/>
                          <a:pt x="84" y="13085"/>
                        </a:cubicBezTo>
                        <a:cubicBezTo>
                          <a:pt x="84" y="13228"/>
                          <a:pt x="96" y="13383"/>
                          <a:pt x="96" y="13526"/>
                        </a:cubicBezTo>
                        <a:cubicBezTo>
                          <a:pt x="120" y="13680"/>
                          <a:pt x="120" y="13811"/>
                          <a:pt x="120" y="13966"/>
                        </a:cubicBezTo>
                        <a:lnTo>
                          <a:pt x="120" y="14395"/>
                        </a:lnTo>
                        <a:cubicBezTo>
                          <a:pt x="120" y="14621"/>
                          <a:pt x="96" y="14823"/>
                          <a:pt x="84" y="15038"/>
                        </a:cubicBezTo>
                        <a:cubicBezTo>
                          <a:pt x="72" y="15240"/>
                          <a:pt x="60" y="15454"/>
                          <a:pt x="24" y="15657"/>
                        </a:cubicBezTo>
                        <a:cubicBezTo>
                          <a:pt x="1" y="15883"/>
                          <a:pt x="239" y="16062"/>
                          <a:pt x="548" y="16074"/>
                        </a:cubicBezTo>
                        <a:lnTo>
                          <a:pt x="1144" y="16085"/>
                        </a:lnTo>
                        <a:cubicBezTo>
                          <a:pt x="1405" y="16085"/>
                          <a:pt x="1620" y="15931"/>
                          <a:pt x="1608" y="15704"/>
                        </a:cubicBezTo>
                        <a:cubicBezTo>
                          <a:pt x="1608" y="15550"/>
                          <a:pt x="1584" y="15407"/>
                          <a:pt x="1584" y="15252"/>
                        </a:cubicBezTo>
                        <a:cubicBezTo>
                          <a:pt x="1572" y="15109"/>
                          <a:pt x="1572" y="14954"/>
                          <a:pt x="1572" y="14812"/>
                        </a:cubicBezTo>
                        <a:lnTo>
                          <a:pt x="1572" y="14359"/>
                        </a:lnTo>
                        <a:cubicBezTo>
                          <a:pt x="1584" y="14216"/>
                          <a:pt x="1584" y="14061"/>
                          <a:pt x="1584" y="13919"/>
                        </a:cubicBezTo>
                        <a:lnTo>
                          <a:pt x="1584" y="13466"/>
                        </a:lnTo>
                        <a:cubicBezTo>
                          <a:pt x="1584" y="13323"/>
                          <a:pt x="1572" y="13168"/>
                          <a:pt x="1572" y="13026"/>
                        </a:cubicBezTo>
                        <a:lnTo>
                          <a:pt x="1572" y="12573"/>
                        </a:lnTo>
                        <a:cubicBezTo>
                          <a:pt x="1572" y="12430"/>
                          <a:pt x="1572" y="12275"/>
                          <a:pt x="1584" y="12133"/>
                        </a:cubicBezTo>
                        <a:lnTo>
                          <a:pt x="1632" y="11680"/>
                        </a:lnTo>
                        <a:cubicBezTo>
                          <a:pt x="1667" y="11537"/>
                          <a:pt x="1691" y="11406"/>
                          <a:pt x="1727" y="11252"/>
                        </a:cubicBezTo>
                        <a:cubicBezTo>
                          <a:pt x="1763" y="11121"/>
                          <a:pt x="1798" y="10966"/>
                          <a:pt x="1846" y="10835"/>
                        </a:cubicBezTo>
                        <a:cubicBezTo>
                          <a:pt x="1870" y="10692"/>
                          <a:pt x="1929" y="10549"/>
                          <a:pt x="1977" y="10418"/>
                        </a:cubicBezTo>
                        <a:cubicBezTo>
                          <a:pt x="2025" y="10287"/>
                          <a:pt x="2084" y="10156"/>
                          <a:pt x="2120" y="10013"/>
                        </a:cubicBezTo>
                        <a:cubicBezTo>
                          <a:pt x="2215" y="9811"/>
                          <a:pt x="2298" y="9597"/>
                          <a:pt x="2382" y="9394"/>
                        </a:cubicBezTo>
                        <a:cubicBezTo>
                          <a:pt x="2453" y="9180"/>
                          <a:pt x="2525" y="8977"/>
                          <a:pt x="2596" y="8787"/>
                        </a:cubicBezTo>
                        <a:cubicBezTo>
                          <a:pt x="2679" y="8585"/>
                          <a:pt x="2751" y="8382"/>
                          <a:pt x="2822" y="8192"/>
                        </a:cubicBezTo>
                        <a:cubicBezTo>
                          <a:pt x="2894" y="7989"/>
                          <a:pt x="2977" y="7787"/>
                          <a:pt x="3060" y="7596"/>
                        </a:cubicBezTo>
                        <a:cubicBezTo>
                          <a:pt x="3156" y="7394"/>
                          <a:pt x="3239" y="7203"/>
                          <a:pt x="3346" y="7013"/>
                        </a:cubicBezTo>
                        <a:cubicBezTo>
                          <a:pt x="3430" y="6822"/>
                          <a:pt x="3537" y="6620"/>
                          <a:pt x="3644" y="6430"/>
                        </a:cubicBezTo>
                        <a:cubicBezTo>
                          <a:pt x="3846" y="6060"/>
                          <a:pt x="4072" y="5691"/>
                          <a:pt x="4311" y="5334"/>
                        </a:cubicBezTo>
                        <a:cubicBezTo>
                          <a:pt x="4537" y="4977"/>
                          <a:pt x="4799" y="4632"/>
                          <a:pt x="5073" y="4298"/>
                        </a:cubicBezTo>
                        <a:cubicBezTo>
                          <a:pt x="5358" y="3989"/>
                          <a:pt x="5632" y="3727"/>
                          <a:pt x="5930" y="3465"/>
                        </a:cubicBezTo>
                        <a:cubicBezTo>
                          <a:pt x="6251" y="3227"/>
                          <a:pt x="6561" y="3012"/>
                          <a:pt x="6870" y="2798"/>
                        </a:cubicBezTo>
                        <a:cubicBezTo>
                          <a:pt x="7180" y="2596"/>
                          <a:pt x="7513" y="2393"/>
                          <a:pt x="7859" y="2239"/>
                        </a:cubicBezTo>
                        <a:cubicBezTo>
                          <a:pt x="8216" y="2072"/>
                          <a:pt x="8573" y="1917"/>
                          <a:pt x="8942" y="1798"/>
                        </a:cubicBezTo>
                        <a:cubicBezTo>
                          <a:pt x="9311" y="1679"/>
                          <a:pt x="9680" y="1584"/>
                          <a:pt x="10073" y="1488"/>
                        </a:cubicBezTo>
                        <a:cubicBezTo>
                          <a:pt x="10442" y="1405"/>
                          <a:pt x="10835" y="1346"/>
                          <a:pt x="11216" y="1286"/>
                        </a:cubicBezTo>
                        <a:cubicBezTo>
                          <a:pt x="11609" y="1227"/>
                          <a:pt x="12002" y="1191"/>
                          <a:pt x="12395" y="1167"/>
                        </a:cubicBezTo>
                        <a:cubicBezTo>
                          <a:pt x="12716" y="1140"/>
                          <a:pt x="13031" y="1127"/>
                          <a:pt x="13344" y="1127"/>
                        </a:cubicBezTo>
                        <a:cubicBezTo>
                          <a:pt x="13449" y="1127"/>
                          <a:pt x="13553" y="1128"/>
                          <a:pt x="13657" y="1131"/>
                        </a:cubicBezTo>
                        <a:cubicBezTo>
                          <a:pt x="14074" y="1143"/>
                          <a:pt x="14479" y="1179"/>
                          <a:pt x="14883" y="1238"/>
                        </a:cubicBezTo>
                        <a:cubicBezTo>
                          <a:pt x="15264" y="1298"/>
                          <a:pt x="15669" y="1381"/>
                          <a:pt x="16050" y="1500"/>
                        </a:cubicBezTo>
                        <a:cubicBezTo>
                          <a:pt x="16443" y="1619"/>
                          <a:pt x="16824" y="1762"/>
                          <a:pt x="17205" y="1941"/>
                        </a:cubicBezTo>
                        <a:cubicBezTo>
                          <a:pt x="17586" y="2096"/>
                          <a:pt x="17943" y="2310"/>
                          <a:pt x="18289" y="2548"/>
                        </a:cubicBezTo>
                        <a:cubicBezTo>
                          <a:pt x="18634" y="2786"/>
                          <a:pt x="18967" y="3048"/>
                          <a:pt x="19324" y="3346"/>
                        </a:cubicBezTo>
                        <a:cubicBezTo>
                          <a:pt x="19503" y="3501"/>
                          <a:pt x="19682" y="3643"/>
                          <a:pt x="19860" y="3810"/>
                        </a:cubicBezTo>
                        <a:cubicBezTo>
                          <a:pt x="20039" y="3977"/>
                          <a:pt x="20217" y="4144"/>
                          <a:pt x="20420" y="4322"/>
                        </a:cubicBezTo>
                        <a:cubicBezTo>
                          <a:pt x="20610" y="4477"/>
                          <a:pt x="20801" y="4655"/>
                          <a:pt x="20979" y="4858"/>
                        </a:cubicBezTo>
                        <a:cubicBezTo>
                          <a:pt x="21158" y="5036"/>
                          <a:pt x="21337" y="5227"/>
                          <a:pt x="21503" y="5429"/>
                        </a:cubicBezTo>
                        <a:cubicBezTo>
                          <a:pt x="21670" y="5644"/>
                          <a:pt x="21825" y="5846"/>
                          <a:pt x="21979" y="6072"/>
                        </a:cubicBezTo>
                        <a:cubicBezTo>
                          <a:pt x="22122" y="6299"/>
                          <a:pt x="22265" y="6525"/>
                          <a:pt x="22396" y="6763"/>
                        </a:cubicBezTo>
                        <a:cubicBezTo>
                          <a:pt x="22527" y="7001"/>
                          <a:pt x="22634" y="7239"/>
                          <a:pt x="22741" y="7489"/>
                        </a:cubicBezTo>
                        <a:cubicBezTo>
                          <a:pt x="22825" y="7739"/>
                          <a:pt x="22920" y="7989"/>
                          <a:pt x="23003" y="8263"/>
                        </a:cubicBezTo>
                        <a:lnTo>
                          <a:pt x="23230" y="9025"/>
                        </a:lnTo>
                        <a:cubicBezTo>
                          <a:pt x="23301" y="9275"/>
                          <a:pt x="23361" y="9537"/>
                          <a:pt x="23432" y="9811"/>
                        </a:cubicBezTo>
                        <a:cubicBezTo>
                          <a:pt x="23492" y="10073"/>
                          <a:pt x="23575" y="10347"/>
                          <a:pt x="23634" y="10609"/>
                        </a:cubicBezTo>
                        <a:cubicBezTo>
                          <a:pt x="23694" y="10882"/>
                          <a:pt x="23765" y="11144"/>
                          <a:pt x="23825" y="11406"/>
                        </a:cubicBezTo>
                        <a:cubicBezTo>
                          <a:pt x="23896" y="11668"/>
                          <a:pt x="23956" y="11906"/>
                          <a:pt x="24015" y="12156"/>
                        </a:cubicBezTo>
                        <a:cubicBezTo>
                          <a:pt x="24075" y="12395"/>
                          <a:pt x="24134" y="12656"/>
                          <a:pt x="24182" y="12895"/>
                        </a:cubicBezTo>
                        <a:cubicBezTo>
                          <a:pt x="24242" y="13145"/>
                          <a:pt x="24265" y="13383"/>
                          <a:pt x="24301" y="13621"/>
                        </a:cubicBezTo>
                        <a:cubicBezTo>
                          <a:pt x="24325" y="13859"/>
                          <a:pt x="24349" y="14097"/>
                          <a:pt x="24349" y="14335"/>
                        </a:cubicBezTo>
                        <a:cubicBezTo>
                          <a:pt x="24349" y="14573"/>
                          <a:pt x="24349" y="14812"/>
                          <a:pt x="24325" y="15050"/>
                        </a:cubicBezTo>
                        <a:cubicBezTo>
                          <a:pt x="24325" y="15288"/>
                          <a:pt x="24313" y="15538"/>
                          <a:pt x="24301" y="15776"/>
                        </a:cubicBezTo>
                        <a:cubicBezTo>
                          <a:pt x="24289" y="16002"/>
                          <a:pt x="24492" y="16193"/>
                          <a:pt x="24777" y="16205"/>
                        </a:cubicBezTo>
                        <a:lnTo>
                          <a:pt x="25385" y="16240"/>
                        </a:lnTo>
                        <a:cubicBezTo>
                          <a:pt x="25694" y="16240"/>
                          <a:pt x="25968" y="16062"/>
                          <a:pt x="26016" y="15871"/>
                        </a:cubicBezTo>
                        <a:cubicBezTo>
                          <a:pt x="26016" y="15633"/>
                          <a:pt x="26028" y="15407"/>
                          <a:pt x="26028" y="15169"/>
                        </a:cubicBezTo>
                        <a:lnTo>
                          <a:pt x="26028" y="14478"/>
                        </a:lnTo>
                        <a:cubicBezTo>
                          <a:pt x="26028" y="14264"/>
                          <a:pt x="26028" y="14026"/>
                          <a:pt x="26016" y="13799"/>
                        </a:cubicBezTo>
                        <a:cubicBezTo>
                          <a:pt x="25992" y="13573"/>
                          <a:pt x="25968" y="13335"/>
                          <a:pt x="25932" y="13109"/>
                        </a:cubicBezTo>
                        <a:cubicBezTo>
                          <a:pt x="25897" y="12895"/>
                          <a:pt x="25849" y="12656"/>
                          <a:pt x="25801" y="12430"/>
                        </a:cubicBezTo>
                        <a:cubicBezTo>
                          <a:pt x="25754" y="12192"/>
                          <a:pt x="25718" y="11966"/>
                          <a:pt x="25658" y="11728"/>
                        </a:cubicBezTo>
                        <a:cubicBezTo>
                          <a:pt x="25599" y="11490"/>
                          <a:pt x="25551" y="11252"/>
                          <a:pt x="25492" y="11013"/>
                        </a:cubicBezTo>
                        <a:cubicBezTo>
                          <a:pt x="25444" y="10775"/>
                          <a:pt x="25385" y="10513"/>
                          <a:pt x="25325" y="10251"/>
                        </a:cubicBezTo>
                        <a:cubicBezTo>
                          <a:pt x="25277" y="9989"/>
                          <a:pt x="25206" y="9739"/>
                          <a:pt x="25147" y="9466"/>
                        </a:cubicBezTo>
                        <a:cubicBezTo>
                          <a:pt x="25087" y="9216"/>
                          <a:pt x="25016" y="8977"/>
                          <a:pt x="24944" y="8739"/>
                        </a:cubicBezTo>
                        <a:cubicBezTo>
                          <a:pt x="24861" y="8501"/>
                          <a:pt x="24789" y="8263"/>
                          <a:pt x="24706" y="8037"/>
                        </a:cubicBezTo>
                        <a:cubicBezTo>
                          <a:pt x="24611" y="7799"/>
                          <a:pt x="24539" y="7573"/>
                          <a:pt x="24444" y="7370"/>
                        </a:cubicBezTo>
                        <a:cubicBezTo>
                          <a:pt x="24361" y="7156"/>
                          <a:pt x="24265" y="6953"/>
                          <a:pt x="24170" y="6739"/>
                        </a:cubicBezTo>
                        <a:cubicBezTo>
                          <a:pt x="23956" y="6322"/>
                          <a:pt x="23730" y="5929"/>
                          <a:pt x="23468" y="5537"/>
                        </a:cubicBezTo>
                        <a:cubicBezTo>
                          <a:pt x="23218" y="5156"/>
                          <a:pt x="22920" y="4775"/>
                          <a:pt x="22622" y="4441"/>
                        </a:cubicBezTo>
                        <a:cubicBezTo>
                          <a:pt x="22325" y="4084"/>
                          <a:pt x="21991" y="3763"/>
                          <a:pt x="21646" y="3465"/>
                        </a:cubicBezTo>
                        <a:cubicBezTo>
                          <a:pt x="21313" y="3167"/>
                          <a:pt x="20979" y="2893"/>
                          <a:pt x="20670" y="2631"/>
                        </a:cubicBezTo>
                        <a:cubicBezTo>
                          <a:pt x="20372" y="2381"/>
                          <a:pt x="20074" y="2143"/>
                          <a:pt x="19789" y="1917"/>
                        </a:cubicBezTo>
                        <a:cubicBezTo>
                          <a:pt x="19467" y="1655"/>
                          <a:pt x="19146" y="1429"/>
                          <a:pt x="18824" y="1238"/>
                        </a:cubicBezTo>
                        <a:cubicBezTo>
                          <a:pt x="18491" y="1048"/>
                          <a:pt x="18158" y="881"/>
                          <a:pt x="17800" y="750"/>
                        </a:cubicBezTo>
                        <a:cubicBezTo>
                          <a:pt x="17538" y="655"/>
                          <a:pt x="17288" y="572"/>
                          <a:pt x="17026" y="488"/>
                        </a:cubicBezTo>
                        <a:cubicBezTo>
                          <a:pt x="16753" y="417"/>
                          <a:pt x="16467" y="345"/>
                          <a:pt x="16193" y="286"/>
                        </a:cubicBezTo>
                        <a:cubicBezTo>
                          <a:pt x="15907" y="214"/>
                          <a:pt x="15622" y="167"/>
                          <a:pt x="15324" y="119"/>
                        </a:cubicBezTo>
                        <a:cubicBezTo>
                          <a:pt x="15038" y="72"/>
                          <a:pt x="14740" y="48"/>
                          <a:pt x="14443" y="36"/>
                        </a:cubicBezTo>
                        <a:cubicBezTo>
                          <a:pt x="14145" y="12"/>
                          <a:pt x="13847" y="0"/>
                          <a:pt x="1353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3716416" y="2626159"/>
                    <a:ext cx="769684" cy="50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35" h="13972" extrusionOk="0">
                        <a:moveTo>
                          <a:pt x="10986" y="1"/>
                        </a:moveTo>
                        <a:cubicBezTo>
                          <a:pt x="10622" y="1"/>
                          <a:pt x="10256" y="16"/>
                          <a:pt x="9883" y="53"/>
                        </a:cubicBezTo>
                        <a:cubicBezTo>
                          <a:pt x="9561" y="88"/>
                          <a:pt x="9252" y="124"/>
                          <a:pt x="8954" y="172"/>
                        </a:cubicBezTo>
                        <a:cubicBezTo>
                          <a:pt x="8645" y="219"/>
                          <a:pt x="8359" y="279"/>
                          <a:pt x="8061" y="338"/>
                        </a:cubicBezTo>
                        <a:cubicBezTo>
                          <a:pt x="7776" y="398"/>
                          <a:pt x="7502" y="469"/>
                          <a:pt x="7216" y="565"/>
                        </a:cubicBezTo>
                        <a:cubicBezTo>
                          <a:pt x="6930" y="636"/>
                          <a:pt x="6668" y="743"/>
                          <a:pt x="6406" y="862"/>
                        </a:cubicBezTo>
                        <a:cubicBezTo>
                          <a:pt x="6144" y="958"/>
                          <a:pt x="5906" y="1100"/>
                          <a:pt x="5656" y="1231"/>
                        </a:cubicBezTo>
                        <a:cubicBezTo>
                          <a:pt x="5418" y="1374"/>
                          <a:pt x="5156" y="1517"/>
                          <a:pt x="4918" y="1672"/>
                        </a:cubicBezTo>
                        <a:cubicBezTo>
                          <a:pt x="4620" y="1874"/>
                          <a:pt x="4347" y="2077"/>
                          <a:pt x="4073" y="2303"/>
                        </a:cubicBezTo>
                        <a:cubicBezTo>
                          <a:pt x="3811" y="2529"/>
                          <a:pt x="3549" y="2791"/>
                          <a:pt x="3311" y="3077"/>
                        </a:cubicBezTo>
                        <a:cubicBezTo>
                          <a:pt x="3073" y="3375"/>
                          <a:pt x="2858" y="3672"/>
                          <a:pt x="2644" y="3982"/>
                        </a:cubicBezTo>
                        <a:cubicBezTo>
                          <a:pt x="2406" y="4339"/>
                          <a:pt x="2180" y="4708"/>
                          <a:pt x="1977" y="5101"/>
                        </a:cubicBezTo>
                        <a:cubicBezTo>
                          <a:pt x="1870" y="5280"/>
                          <a:pt x="1787" y="5482"/>
                          <a:pt x="1680" y="5684"/>
                        </a:cubicBezTo>
                        <a:cubicBezTo>
                          <a:pt x="1572" y="5875"/>
                          <a:pt x="1489" y="6065"/>
                          <a:pt x="1382" y="6280"/>
                        </a:cubicBezTo>
                        <a:cubicBezTo>
                          <a:pt x="1275" y="6482"/>
                          <a:pt x="1168" y="6673"/>
                          <a:pt x="1084" y="6887"/>
                        </a:cubicBezTo>
                        <a:cubicBezTo>
                          <a:pt x="989" y="7089"/>
                          <a:pt x="894" y="7292"/>
                          <a:pt x="798" y="7494"/>
                        </a:cubicBezTo>
                        <a:cubicBezTo>
                          <a:pt x="739" y="7613"/>
                          <a:pt x="679" y="7744"/>
                          <a:pt x="620" y="7863"/>
                        </a:cubicBezTo>
                        <a:cubicBezTo>
                          <a:pt x="560" y="8006"/>
                          <a:pt x="501" y="8125"/>
                          <a:pt x="453" y="8256"/>
                        </a:cubicBezTo>
                        <a:cubicBezTo>
                          <a:pt x="417" y="8387"/>
                          <a:pt x="370" y="8506"/>
                          <a:pt x="322" y="8637"/>
                        </a:cubicBezTo>
                        <a:cubicBezTo>
                          <a:pt x="275" y="8780"/>
                          <a:pt x="251" y="8911"/>
                          <a:pt x="215" y="9042"/>
                        </a:cubicBezTo>
                        <a:cubicBezTo>
                          <a:pt x="191" y="9173"/>
                          <a:pt x="156" y="9316"/>
                          <a:pt x="144" y="9447"/>
                        </a:cubicBezTo>
                        <a:cubicBezTo>
                          <a:pt x="132" y="9590"/>
                          <a:pt x="96" y="9732"/>
                          <a:pt x="96" y="9863"/>
                        </a:cubicBezTo>
                        <a:cubicBezTo>
                          <a:pt x="96" y="9994"/>
                          <a:pt x="84" y="10149"/>
                          <a:pt x="84" y="10280"/>
                        </a:cubicBezTo>
                        <a:cubicBezTo>
                          <a:pt x="72" y="10411"/>
                          <a:pt x="72" y="10566"/>
                          <a:pt x="72" y="10697"/>
                        </a:cubicBezTo>
                        <a:lnTo>
                          <a:pt x="72" y="11114"/>
                        </a:lnTo>
                        <a:cubicBezTo>
                          <a:pt x="72" y="11245"/>
                          <a:pt x="60" y="11399"/>
                          <a:pt x="60" y="11530"/>
                        </a:cubicBezTo>
                        <a:cubicBezTo>
                          <a:pt x="36" y="11673"/>
                          <a:pt x="36" y="11816"/>
                          <a:pt x="25" y="11947"/>
                        </a:cubicBezTo>
                        <a:cubicBezTo>
                          <a:pt x="25" y="12078"/>
                          <a:pt x="25" y="12209"/>
                          <a:pt x="13" y="12352"/>
                        </a:cubicBezTo>
                        <a:cubicBezTo>
                          <a:pt x="1" y="12483"/>
                          <a:pt x="1" y="12614"/>
                          <a:pt x="1" y="12745"/>
                        </a:cubicBezTo>
                        <a:lnTo>
                          <a:pt x="1" y="13150"/>
                        </a:lnTo>
                        <a:cubicBezTo>
                          <a:pt x="13" y="13281"/>
                          <a:pt x="13" y="13423"/>
                          <a:pt x="25" y="13554"/>
                        </a:cubicBezTo>
                        <a:cubicBezTo>
                          <a:pt x="60" y="13781"/>
                          <a:pt x="275" y="13971"/>
                          <a:pt x="548" y="13971"/>
                        </a:cubicBezTo>
                        <a:lnTo>
                          <a:pt x="1132" y="13971"/>
                        </a:lnTo>
                        <a:cubicBezTo>
                          <a:pt x="1430" y="13971"/>
                          <a:pt x="1644" y="13781"/>
                          <a:pt x="1620" y="13554"/>
                        </a:cubicBezTo>
                        <a:cubicBezTo>
                          <a:pt x="1608" y="13400"/>
                          <a:pt x="1584" y="13269"/>
                          <a:pt x="1584" y="13126"/>
                        </a:cubicBezTo>
                        <a:lnTo>
                          <a:pt x="1584" y="12685"/>
                        </a:lnTo>
                        <a:cubicBezTo>
                          <a:pt x="1608" y="12542"/>
                          <a:pt x="1608" y="12411"/>
                          <a:pt x="1620" y="12257"/>
                        </a:cubicBezTo>
                        <a:cubicBezTo>
                          <a:pt x="1632" y="12114"/>
                          <a:pt x="1644" y="11971"/>
                          <a:pt x="1668" y="11828"/>
                        </a:cubicBezTo>
                        <a:cubicBezTo>
                          <a:pt x="1680" y="11673"/>
                          <a:pt x="1691" y="11542"/>
                          <a:pt x="1703" y="11399"/>
                        </a:cubicBezTo>
                        <a:cubicBezTo>
                          <a:pt x="1727" y="11245"/>
                          <a:pt x="1739" y="11114"/>
                          <a:pt x="1739" y="10959"/>
                        </a:cubicBezTo>
                        <a:cubicBezTo>
                          <a:pt x="1739" y="10816"/>
                          <a:pt x="1751" y="10685"/>
                          <a:pt x="1751" y="10530"/>
                        </a:cubicBezTo>
                        <a:cubicBezTo>
                          <a:pt x="1751" y="10387"/>
                          <a:pt x="1751" y="10244"/>
                          <a:pt x="1763" y="10102"/>
                        </a:cubicBezTo>
                        <a:cubicBezTo>
                          <a:pt x="1787" y="9971"/>
                          <a:pt x="1799" y="9816"/>
                          <a:pt x="1811" y="9685"/>
                        </a:cubicBezTo>
                        <a:cubicBezTo>
                          <a:pt x="1846" y="9554"/>
                          <a:pt x="1858" y="9399"/>
                          <a:pt x="1882" y="9268"/>
                        </a:cubicBezTo>
                        <a:cubicBezTo>
                          <a:pt x="1918" y="9113"/>
                          <a:pt x="1941" y="8982"/>
                          <a:pt x="1989" y="8851"/>
                        </a:cubicBezTo>
                        <a:lnTo>
                          <a:pt x="2120" y="8447"/>
                        </a:lnTo>
                        <a:cubicBezTo>
                          <a:pt x="2168" y="8316"/>
                          <a:pt x="2227" y="8185"/>
                          <a:pt x="2287" y="8042"/>
                        </a:cubicBezTo>
                        <a:cubicBezTo>
                          <a:pt x="2358" y="7911"/>
                          <a:pt x="2418" y="7780"/>
                          <a:pt x="2501" y="7649"/>
                        </a:cubicBezTo>
                        <a:cubicBezTo>
                          <a:pt x="2620" y="7387"/>
                          <a:pt x="2763" y="7137"/>
                          <a:pt x="2894" y="6899"/>
                        </a:cubicBezTo>
                        <a:cubicBezTo>
                          <a:pt x="3037" y="6661"/>
                          <a:pt x="3180" y="6423"/>
                          <a:pt x="3311" y="6184"/>
                        </a:cubicBezTo>
                        <a:cubicBezTo>
                          <a:pt x="3454" y="5946"/>
                          <a:pt x="3596" y="5720"/>
                          <a:pt x="3727" y="5506"/>
                        </a:cubicBezTo>
                        <a:cubicBezTo>
                          <a:pt x="3870" y="5280"/>
                          <a:pt x="4013" y="5065"/>
                          <a:pt x="4144" y="4863"/>
                        </a:cubicBezTo>
                        <a:cubicBezTo>
                          <a:pt x="4287" y="4649"/>
                          <a:pt x="4430" y="4458"/>
                          <a:pt x="4585" y="4268"/>
                        </a:cubicBezTo>
                        <a:cubicBezTo>
                          <a:pt x="4847" y="3922"/>
                          <a:pt x="5132" y="3601"/>
                          <a:pt x="5430" y="3315"/>
                        </a:cubicBezTo>
                        <a:cubicBezTo>
                          <a:pt x="5728" y="3029"/>
                          <a:pt x="6025" y="2779"/>
                          <a:pt x="6311" y="2553"/>
                        </a:cubicBezTo>
                        <a:cubicBezTo>
                          <a:pt x="6585" y="2327"/>
                          <a:pt x="6871" y="2124"/>
                          <a:pt x="7168" y="1958"/>
                        </a:cubicBezTo>
                        <a:cubicBezTo>
                          <a:pt x="7597" y="1708"/>
                          <a:pt x="8049" y="1493"/>
                          <a:pt x="8514" y="1339"/>
                        </a:cubicBezTo>
                        <a:cubicBezTo>
                          <a:pt x="8966" y="1172"/>
                          <a:pt x="9442" y="1065"/>
                          <a:pt x="9954" y="1017"/>
                        </a:cubicBezTo>
                        <a:cubicBezTo>
                          <a:pt x="10102" y="1007"/>
                          <a:pt x="10250" y="1001"/>
                          <a:pt x="10398" y="1001"/>
                        </a:cubicBezTo>
                        <a:cubicBezTo>
                          <a:pt x="10607" y="1001"/>
                          <a:pt x="10817" y="1013"/>
                          <a:pt x="11026" y="1041"/>
                        </a:cubicBezTo>
                        <a:cubicBezTo>
                          <a:pt x="11383" y="1065"/>
                          <a:pt x="11740" y="1160"/>
                          <a:pt x="12098" y="1279"/>
                        </a:cubicBezTo>
                        <a:cubicBezTo>
                          <a:pt x="12455" y="1410"/>
                          <a:pt x="12824" y="1577"/>
                          <a:pt x="13193" y="1767"/>
                        </a:cubicBezTo>
                        <a:cubicBezTo>
                          <a:pt x="13574" y="1982"/>
                          <a:pt x="13943" y="2196"/>
                          <a:pt x="14312" y="2458"/>
                        </a:cubicBezTo>
                        <a:cubicBezTo>
                          <a:pt x="14681" y="2708"/>
                          <a:pt x="15038" y="2982"/>
                          <a:pt x="15396" y="3303"/>
                        </a:cubicBezTo>
                        <a:cubicBezTo>
                          <a:pt x="15574" y="3446"/>
                          <a:pt x="15753" y="3613"/>
                          <a:pt x="15931" y="3791"/>
                        </a:cubicBezTo>
                        <a:cubicBezTo>
                          <a:pt x="16110" y="3958"/>
                          <a:pt x="16289" y="4137"/>
                          <a:pt x="16467" y="4327"/>
                        </a:cubicBezTo>
                        <a:cubicBezTo>
                          <a:pt x="16765" y="4660"/>
                          <a:pt x="17051" y="5006"/>
                          <a:pt x="17324" y="5387"/>
                        </a:cubicBezTo>
                        <a:cubicBezTo>
                          <a:pt x="17455" y="5577"/>
                          <a:pt x="17574" y="5768"/>
                          <a:pt x="17682" y="5982"/>
                        </a:cubicBezTo>
                        <a:cubicBezTo>
                          <a:pt x="17777" y="6184"/>
                          <a:pt x="17884" y="6399"/>
                          <a:pt x="17979" y="6601"/>
                        </a:cubicBezTo>
                        <a:cubicBezTo>
                          <a:pt x="18063" y="6815"/>
                          <a:pt x="18158" y="7042"/>
                          <a:pt x="18229" y="7280"/>
                        </a:cubicBezTo>
                        <a:lnTo>
                          <a:pt x="18455" y="7982"/>
                        </a:lnTo>
                        <a:cubicBezTo>
                          <a:pt x="18527" y="8232"/>
                          <a:pt x="18598" y="8482"/>
                          <a:pt x="18658" y="8720"/>
                        </a:cubicBezTo>
                        <a:cubicBezTo>
                          <a:pt x="18717" y="8970"/>
                          <a:pt x="18789" y="9209"/>
                          <a:pt x="18848" y="9447"/>
                        </a:cubicBezTo>
                        <a:cubicBezTo>
                          <a:pt x="18908" y="9685"/>
                          <a:pt x="18991" y="9923"/>
                          <a:pt x="19051" y="10149"/>
                        </a:cubicBezTo>
                        <a:cubicBezTo>
                          <a:pt x="19122" y="10364"/>
                          <a:pt x="19182" y="10590"/>
                          <a:pt x="19229" y="10816"/>
                        </a:cubicBezTo>
                        <a:cubicBezTo>
                          <a:pt x="19265" y="11042"/>
                          <a:pt x="19313" y="11256"/>
                          <a:pt x="19348" y="11483"/>
                        </a:cubicBezTo>
                        <a:cubicBezTo>
                          <a:pt x="19372" y="11709"/>
                          <a:pt x="19384" y="11935"/>
                          <a:pt x="19384" y="12149"/>
                        </a:cubicBezTo>
                        <a:cubicBezTo>
                          <a:pt x="19384" y="12376"/>
                          <a:pt x="19384" y="12614"/>
                          <a:pt x="19360" y="12840"/>
                        </a:cubicBezTo>
                        <a:cubicBezTo>
                          <a:pt x="19325" y="13066"/>
                          <a:pt x="19301" y="13304"/>
                          <a:pt x="19265" y="13531"/>
                        </a:cubicBezTo>
                        <a:cubicBezTo>
                          <a:pt x="19241" y="13745"/>
                          <a:pt x="19479" y="13935"/>
                          <a:pt x="19825" y="13935"/>
                        </a:cubicBezTo>
                        <a:lnTo>
                          <a:pt x="20480" y="13959"/>
                        </a:lnTo>
                        <a:cubicBezTo>
                          <a:pt x="20777" y="13959"/>
                          <a:pt x="21027" y="13781"/>
                          <a:pt x="21075" y="13602"/>
                        </a:cubicBezTo>
                        <a:cubicBezTo>
                          <a:pt x="21087" y="13388"/>
                          <a:pt x="21099" y="13197"/>
                          <a:pt x="21111" y="12983"/>
                        </a:cubicBezTo>
                        <a:cubicBezTo>
                          <a:pt x="21134" y="12780"/>
                          <a:pt x="21134" y="12590"/>
                          <a:pt x="21134" y="12376"/>
                        </a:cubicBezTo>
                        <a:cubicBezTo>
                          <a:pt x="21134" y="12173"/>
                          <a:pt x="21111" y="11971"/>
                          <a:pt x="21099" y="11768"/>
                        </a:cubicBezTo>
                        <a:cubicBezTo>
                          <a:pt x="21087" y="11554"/>
                          <a:pt x="21051" y="11352"/>
                          <a:pt x="21027" y="11137"/>
                        </a:cubicBezTo>
                        <a:cubicBezTo>
                          <a:pt x="20991" y="10935"/>
                          <a:pt x="20956" y="10721"/>
                          <a:pt x="20908" y="10518"/>
                        </a:cubicBezTo>
                        <a:cubicBezTo>
                          <a:pt x="20861" y="10304"/>
                          <a:pt x="20801" y="10102"/>
                          <a:pt x="20741" y="9875"/>
                        </a:cubicBezTo>
                        <a:cubicBezTo>
                          <a:pt x="20682" y="9649"/>
                          <a:pt x="20610" y="9435"/>
                          <a:pt x="20551" y="9209"/>
                        </a:cubicBezTo>
                        <a:cubicBezTo>
                          <a:pt x="20480" y="8970"/>
                          <a:pt x="20420" y="8744"/>
                          <a:pt x="20337" y="8506"/>
                        </a:cubicBezTo>
                        <a:cubicBezTo>
                          <a:pt x="20265" y="8268"/>
                          <a:pt x="20206" y="8030"/>
                          <a:pt x="20134" y="7792"/>
                        </a:cubicBezTo>
                        <a:cubicBezTo>
                          <a:pt x="20063" y="7554"/>
                          <a:pt x="20003" y="7327"/>
                          <a:pt x="19920" y="7089"/>
                        </a:cubicBezTo>
                        <a:cubicBezTo>
                          <a:pt x="19860" y="6875"/>
                          <a:pt x="19789" y="6649"/>
                          <a:pt x="19718" y="6423"/>
                        </a:cubicBezTo>
                        <a:cubicBezTo>
                          <a:pt x="19646" y="6196"/>
                          <a:pt x="19563" y="5994"/>
                          <a:pt x="19491" y="5780"/>
                        </a:cubicBezTo>
                        <a:cubicBezTo>
                          <a:pt x="19408" y="5577"/>
                          <a:pt x="19313" y="5387"/>
                          <a:pt x="19229" y="5184"/>
                        </a:cubicBezTo>
                        <a:cubicBezTo>
                          <a:pt x="19122" y="4994"/>
                          <a:pt x="19015" y="4803"/>
                          <a:pt x="18896" y="4625"/>
                        </a:cubicBezTo>
                        <a:cubicBezTo>
                          <a:pt x="18765" y="4410"/>
                          <a:pt x="18610" y="4220"/>
                          <a:pt x="18467" y="4029"/>
                        </a:cubicBezTo>
                        <a:cubicBezTo>
                          <a:pt x="18313" y="3851"/>
                          <a:pt x="18158" y="3672"/>
                          <a:pt x="17979" y="3494"/>
                        </a:cubicBezTo>
                        <a:cubicBezTo>
                          <a:pt x="17634" y="3148"/>
                          <a:pt x="17277" y="2803"/>
                          <a:pt x="16920" y="2505"/>
                        </a:cubicBezTo>
                        <a:cubicBezTo>
                          <a:pt x="16562" y="2208"/>
                          <a:pt x="16205" y="1934"/>
                          <a:pt x="15848" y="1672"/>
                        </a:cubicBezTo>
                        <a:cubicBezTo>
                          <a:pt x="15479" y="1422"/>
                          <a:pt x="15098" y="1184"/>
                          <a:pt x="14717" y="981"/>
                        </a:cubicBezTo>
                        <a:cubicBezTo>
                          <a:pt x="14324" y="767"/>
                          <a:pt x="13943" y="589"/>
                          <a:pt x="13550" y="446"/>
                        </a:cubicBezTo>
                        <a:cubicBezTo>
                          <a:pt x="13276" y="338"/>
                          <a:pt x="12979" y="243"/>
                          <a:pt x="12681" y="184"/>
                        </a:cubicBezTo>
                        <a:cubicBezTo>
                          <a:pt x="12228" y="88"/>
                          <a:pt x="11788" y="29"/>
                          <a:pt x="11324" y="5"/>
                        </a:cubicBezTo>
                        <a:cubicBezTo>
                          <a:pt x="11211" y="2"/>
                          <a:pt x="11099" y="1"/>
                          <a:pt x="1098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228;p2"/>
                  <p:cNvSpPr/>
                  <p:nvPr/>
                </p:nvSpPr>
                <p:spPr>
                  <a:xfrm>
                    <a:off x="3813107" y="2707299"/>
                    <a:ext cx="566766" cy="426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3" h="11708" extrusionOk="0">
                        <a:moveTo>
                          <a:pt x="7715" y="0"/>
                        </a:moveTo>
                        <a:cubicBezTo>
                          <a:pt x="7660" y="0"/>
                          <a:pt x="7605" y="1"/>
                          <a:pt x="7549" y="4"/>
                        </a:cubicBezTo>
                        <a:cubicBezTo>
                          <a:pt x="6966" y="27"/>
                          <a:pt x="6454" y="135"/>
                          <a:pt x="5954" y="325"/>
                        </a:cubicBezTo>
                        <a:cubicBezTo>
                          <a:pt x="5704" y="432"/>
                          <a:pt x="5466" y="539"/>
                          <a:pt x="5228" y="670"/>
                        </a:cubicBezTo>
                        <a:cubicBezTo>
                          <a:pt x="4990" y="801"/>
                          <a:pt x="4751" y="956"/>
                          <a:pt x="4501" y="1111"/>
                        </a:cubicBezTo>
                        <a:cubicBezTo>
                          <a:pt x="4251" y="1289"/>
                          <a:pt x="3989" y="1492"/>
                          <a:pt x="3751" y="1694"/>
                        </a:cubicBezTo>
                        <a:cubicBezTo>
                          <a:pt x="3501" y="1909"/>
                          <a:pt x="3263" y="2147"/>
                          <a:pt x="3037" y="2397"/>
                        </a:cubicBezTo>
                        <a:cubicBezTo>
                          <a:pt x="2763" y="2706"/>
                          <a:pt x="2489" y="3040"/>
                          <a:pt x="2239" y="3397"/>
                        </a:cubicBezTo>
                        <a:cubicBezTo>
                          <a:pt x="2120" y="3575"/>
                          <a:pt x="1989" y="3754"/>
                          <a:pt x="1870" y="3945"/>
                        </a:cubicBezTo>
                        <a:cubicBezTo>
                          <a:pt x="1727" y="4123"/>
                          <a:pt x="1608" y="4314"/>
                          <a:pt x="1489" y="4504"/>
                        </a:cubicBezTo>
                        <a:lnTo>
                          <a:pt x="1132" y="5088"/>
                        </a:lnTo>
                        <a:cubicBezTo>
                          <a:pt x="1037" y="5278"/>
                          <a:pt x="918" y="5492"/>
                          <a:pt x="810" y="5683"/>
                        </a:cubicBezTo>
                        <a:cubicBezTo>
                          <a:pt x="751" y="5814"/>
                          <a:pt x="680" y="5933"/>
                          <a:pt x="620" y="6076"/>
                        </a:cubicBezTo>
                        <a:cubicBezTo>
                          <a:pt x="537" y="6207"/>
                          <a:pt x="501" y="6326"/>
                          <a:pt x="441" y="6457"/>
                        </a:cubicBezTo>
                        <a:cubicBezTo>
                          <a:pt x="394" y="6588"/>
                          <a:pt x="346" y="6707"/>
                          <a:pt x="299" y="6850"/>
                        </a:cubicBezTo>
                        <a:cubicBezTo>
                          <a:pt x="275" y="6981"/>
                          <a:pt x="239" y="7100"/>
                          <a:pt x="215" y="7231"/>
                        </a:cubicBezTo>
                        <a:cubicBezTo>
                          <a:pt x="203" y="7362"/>
                          <a:pt x="168" y="7481"/>
                          <a:pt x="156" y="7624"/>
                        </a:cubicBezTo>
                        <a:cubicBezTo>
                          <a:pt x="120" y="7755"/>
                          <a:pt x="120" y="7874"/>
                          <a:pt x="108" y="8005"/>
                        </a:cubicBezTo>
                        <a:cubicBezTo>
                          <a:pt x="108" y="8136"/>
                          <a:pt x="96" y="8255"/>
                          <a:pt x="96" y="8397"/>
                        </a:cubicBezTo>
                        <a:cubicBezTo>
                          <a:pt x="84" y="8517"/>
                          <a:pt x="84" y="8647"/>
                          <a:pt x="84" y="8767"/>
                        </a:cubicBezTo>
                        <a:cubicBezTo>
                          <a:pt x="84" y="8886"/>
                          <a:pt x="60" y="9017"/>
                          <a:pt x="60" y="9136"/>
                        </a:cubicBezTo>
                        <a:cubicBezTo>
                          <a:pt x="60" y="9267"/>
                          <a:pt x="60" y="9386"/>
                          <a:pt x="48" y="9505"/>
                        </a:cubicBezTo>
                        <a:cubicBezTo>
                          <a:pt x="37" y="9624"/>
                          <a:pt x="37" y="9743"/>
                          <a:pt x="25" y="9862"/>
                        </a:cubicBezTo>
                        <a:cubicBezTo>
                          <a:pt x="25" y="9981"/>
                          <a:pt x="1" y="10100"/>
                          <a:pt x="1" y="10219"/>
                        </a:cubicBezTo>
                        <a:lnTo>
                          <a:pt x="1" y="10576"/>
                        </a:lnTo>
                        <a:cubicBezTo>
                          <a:pt x="1" y="10814"/>
                          <a:pt x="25" y="11053"/>
                          <a:pt x="48" y="11279"/>
                        </a:cubicBezTo>
                        <a:cubicBezTo>
                          <a:pt x="96" y="11517"/>
                          <a:pt x="441" y="11707"/>
                          <a:pt x="822" y="11707"/>
                        </a:cubicBezTo>
                        <a:lnTo>
                          <a:pt x="1644" y="11707"/>
                        </a:lnTo>
                        <a:cubicBezTo>
                          <a:pt x="2025" y="11707"/>
                          <a:pt x="2311" y="11529"/>
                          <a:pt x="2287" y="11291"/>
                        </a:cubicBezTo>
                        <a:cubicBezTo>
                          <a:pt x="2263" y="11148"/>
                          <a:pt x="2251" y="11017"/>
                          <a:pt x="2239" y="10862"/>
                        </a:cubicBezTo>
                        <a:cubicBezTo>
                          <a:pt x="2227" y="10719"/>
                          <a:pt x="2204" y="10576"/>
                          <a:pt x="2192" y="10433"/>
                        </a:cubicBezTo>
                        <a:cubicBezTo>
                          <a:pt x="2192" y="10279"/>
                          <a:pt x="2180" y="10148"/>
                          <a:pt x="2168" y="10005"/>
                        </a:cubicBezTo>
                        <a:cubicBezTo>
                          <a:pt x="2144" y="9850"/>
                          <a:pt x="2144" y="9719"/>
                          <a:pt x="2132" y="9564"/>
                        </a:cubicBezTo>
                        <a:cubicBezTo>
                          <a:pt x="2132" y="9421"/>
                          <a:pt x="2120" y="9290"/>
                          <a:pt x="2120" y="9136"/>
                        </a:cubicBezTo>
                        <a:lnTo>
                          <a:pt x="2120" y="8707"/>
                        </a:lnTo>
                        <a:cubicBezTo>
                          <a:pt x="2120" y="8576"/>
                          <a:pt x="2120" y="8421"/>
                          <a:pt x="2132" y="8278"/>
                        </a:cubicBezTo>
                        <a:cubicBezTo>
                          <a:pt x="2144" y="8136"/>
                          <a:pt x="2168" y="7993"/>
                          <a:pt x="2180" y="7838"/>
                        </a:cubicBezTo>
                        <a:cubicBezTo>
                          <a:pt x="2204" y="7695"/>
                          <a:pt x="2239" y="7564"/>
                          <a:pt x="2263" y="7409"/>
                        </a:cubicBezTo>
                        <a:cubicBezTo>
                          <a:pt x="2299" y="7266"/>
                          <a:pt x="2346" y="7123"/>
                          <a:pt x="2382" y="6981"/>
                        </a:cubicBezTo>
                        <a:cubicBezTo>
                          <a:pt x="2525" y="6576"/>
                          <a:pt x="2680" y="6207"/>
                          <a:pt x="2894" y="5814"/>
                        </a:cubicBezTo>
                        <a:cubicBezTo>
                          <a:pt x="3096" y="5445"/>
                          <a:pt x="3335" y="5076"/>
                          <a:pt x="3573" y="4718"/>
                        </a:cubicBezTo>
                        <a:cubicBezTo>
                          <a:pt x="3811" y="4373"/>
                          <a:pt x="4061" y="4028"/>
                          <a:pt x="4323" y="3718"/>
                        </a:cubicBezTo>
                        <a:cubicBezTo>
                          <a:pt x="4573" y="3409"/>
                          <a:pt x="4847" y="3123"/>
                          <a:pt x="5097" y="2873"/>
                        </a:cubicBezTo>
                        <a:cubicBezTo>
                          <a:pt x="5347" y="2623"/>
                          <a:pt x="5597" y="2397"/>
                          <a:pt x="5835" y="2218"/>
                        </a:cubicBezTo>
                        <a:cubicBezTo>
                          <a:pt x="6073" y="2040"/>
                          <a:pt x="6311" y="1873"/>
                          <a:pt x="6537" y="1754"/>
                        </a:cubicBezTo>
                        <a:cubicBezTo>
                          <a:pt x="6971" y="1526"/>
                          <a:pt x="7372" y="1396"/>
                          <a:pt x="7750" y="1396"/>
                        </a:cubicBezTo>
                        <a:cubicBezTo>
                          <a:pt x="7766" y="1396"/>
                          <a:pt x="7783" y="1396"/>
                          <a:pt x="7799" y="1397"/>
                        </a:cubicBezTo>
                        <a:cubicBezTo>
                          <a:pt x="8157" y="1408"/>
                          <a:pt x="8538" y="1551"/>
                          <a:pt x="8919" y="1754"/>
                        </a:cubicBezTo>
                        <a:cubicBezTo>
                          <a:pt x="9109" y="1861"/>
                          <a:pt x="9323" y="1992"/>
                          <a:pt x="9526" y="2147"/>
                        </a:cubicBezTo>
                        <a:cubicBezTo>
                          <a:pt x="9740" y="2290"/>
                          <a:pt x="9943" y="2468"/>
                          <a:pt x="10169" y="2659"/>
                        </a:cubicBezTo>
                        <a:cubicBezTo>
                          <a:pt x="10466" y="2932"/>
                          <a:pt x="10752" y="3230"/>
                          <a:pt x="11038" y="3552"/>
                        </a:cubicBezTo>
                        <a:cubicBezTo>
                          <a:pt x="11312" y="3885"/>
                          <a:pt x="11562" y="4242"/>
                          <a:pt x="11824" y="4611"/>
                        </a:cubicBezTo>
                        <a:cubicBezTo>
                          <a:pt x="11955" y="4802"/>
                          <a:pt x="12074" y="4980"/>
                          <a:pt x="12181" y="5195"/>
                        </a:cubicBezTo>
                        <a:cubicBezTo>
                          <a:pt x="12288" y="5385"/>
                          <a:pt x="12383" y="5599"/>
                          <a:pt x="12479" y="5814"/>
                        </a:cubicBezTo>
                        <a:cubicBezTo>
                          <a:pt x="12562" y="6040"/>
                          <a:pt x="12645" y="6266"/>
                          <a:pt x="12717" y="6492"/>
                        </a:cubicBezTo>
                        <a:cubicBezTo>
                          <a:pt x="12788" y="6707"/>
                          <a:pt x="12860" y="6945"/>
                          <a:pt x="12919" y="7171"/>
                        </a:cubicBezTo>
                        <a:cubicBezTo>
                          <a:pt x="12979" y="7397"/>
                          <a:pt x="13038" y="7635"/>
                          <a:pt x="13098" y="7862"/>
                        </a:cubicBezTo>
                        <a:cubicBezTo>
                          <a:pt x="13145" y="8100"/>
                          <a:pt x="13193" y="8314"/>
                          <a:pt x="13241" y="8540"/>
                        </a:cubicBezTo>
                        <a:cubicBezTo>
                          <a:pt x="13276" y="8767"/>
                          <a:pt x="13312" y="9005"/>
                          <a:pt x="13324" y="9231"/>
                        </a:cubicBezTo>
                        <a:cubicBezTo>
                          <a:pt x="13360" y="9445"/>
                          <a:pt x="13360" y="9683"/>
                          <a:pt x="13360" y="9910"/>
                        </a:cubicBezTo>
                        <a:cubicBezTo>
                          <a:pt x="13360" y="10148"/>
                          <a:pt x="13360" y="10374"/>
                          <a:pt x="13324" y="10612"/>
                        </a:cubicBezTo>
                        <a:cubicBezTo>
                          <a:pt x="13288" y="10838"/>
                          <a:pt x="13264" y="11076"/>
                          <a:pt x="13217" y="11303"/>
                        </a:cubicBezTo>
                        <a:cubicBezTo>
                          <a:pt x="13193" y="11517"/>
                          <a:pt x="13455" y="11707"/>
                          <a:pt x="13848" y="11707"/>
                        </a:cubicBezTo>
                        <a:lnTo>
                          <a:pt x="14669" y="11707"/>
                        </a:lnTo>
                        <a:cubicBezTo>
                          <a:pt x="15038" y="11707"/>
                          <a:pt x="15396" y="11517"/>
                          <a:pt x="15408" y="11267"/>
                        </a:cubicBezTo>
                        <a:cubicBezTo>
                          <a:pt x="15479" y="10874"/>
                          <a:pt x="15527" y="10493"/>
                          <a:pt x="15539" y="10088"/>
                        </a:cubicBezTo>
                        <a:cubicBezTo>
                          <a:pt x="15562" y="9886"/>
                          <a:pt x="15539" y="9683"/>
                          <a:pt x="15527" y="9481"/>
                        </a:cubicBezTo>
                        <a:cubicBezTo>
                          <a:pt x="15503" y="9267"/>
                          <a:pt x="15479" y="9076"/>
                          <a:pt x="15443" y="8874"/>
                        </a:cubicBezTo>
                        <a:cubicBezTo>
                          <a:pt x="15408" y="8659"/>
                          <a:pt x="15348" y="8457"/>
                          <a:pt x="15300" y="8243"/>
                        </a:cubicBezTo>
                        <a:cubicBezTo>
                          <a:pt x="15265" y="8040"/>
                          <a:pt x="15205" y="7826"/>
                          <a:pt x="15146" y="7600"/>
                        </a:cubicBezTo>
                        <a:cubicBezTo>
                          <a:pt x="15086" y="7397"/>
                          <a:pt x="15027" y="7159"/>
                          <a:pt x="14967" y="6933"/>
                        </a:cubicBezTo>
                        <a:cubicBezTo>
                          <a:pt x="14907" y="6695"/>
                          <a:pt x="14848" y="6469"/>
                          <a:pt x="14765" y="6231"/>
                        </a:cubicBezTo>
                        <a:cubicBezTo>
                          <a:pt x="14693" y="5992"/>
                          <a:pt x="14622" y="5754"/>
                          <a:pt x="14550" y="5540"/>
                        </a:cubicBezTo>
                        <a:cubicBezTo>
                          <a:pt x="14455" y="5314"/>
                          <a:pt x="14372" y="5076"/>
                          <a:pt x="14276" y="4861"/>
                        </a:cubicBezTo>
                        <a:cubicBezTo>
                          <a:pt x="14193" y="4659"/>
                          <a:pt x="14086" y="4445"/>
                          <a:pt x="13967" y="4242"/>
                        </a:cubicBezTo>
                        <a:cubicBezTo>
                          <a:pt x="13848" y="4028"/>
                          <a:pt x="13729" y="3837"/>
                          <a:pt x="13598" y="3647"/>
                        </a:cubicBezTo>
                        <a:cubicBezTo>
                          <a:pt x="13312" y="3254"/>
                          <a:pt x="13014" y="2897"/>
                          <a:pt x="12705" y="2575"/>
                        </a:cubicBezTo>
                        <a:cubicBezTo>
                          <a:pt x="12431" y="2301"/>
                          <a:pt x="12169" y="2051"/>
                          <a:pt x="11883" y="1825"/>
                        </a:cubicBezTo>
                        <a:cubicBezTo>
                          <a:pt x="11598" y="1611"/>
                          <a:pt x="11336" y="1397"/>
                          <a:pt x="11050" y="1206"/>
                        </a:cubicBezTo>
                        <a:cubicBezTo>
                          <a:pt x="10764" y="1016"/>
                          <a:pt x="10478" y="849"/>
                          <a:pt x="10205" y="694"/>
                        </a:cubicBezTo>
                        <a:cubicBezTo>
                          <a:pt x="9919" y="551"/>
                          <a:pt x="9621" y="420"/>
                          <a:pt x="9335" y="313"/>
                        </a:cubicBezTo>
                        <a:cubicBezTo>
                          <a:pt x="8805" y="108"/>
                          <a:pt x="8265" y="0"/>
                          <a:pt x="77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229" name="Google Shape;229;p2"/>
          <p:cNvSpPr/>
          <p:nvPr/>
        </p:nvSpPr>
        <p:spPr>
          <a:xfrm>
            <a:off x="4633221" y="4200939"/>
            <a:ext cx="799519" cy="455710"/>
          </a:xfrm>
          <a:custGeom>
            <a:avLst/>
            <a:gdLst/>
            <a:ahLst/>
            <a:cxnLst/>
            <a:rect l="l" t="t" r="r" b="b"/>
            <a:pathLst>
              <a:path w="21206" h="12087" extrusionOk="0">
                <a:moveTo>
                  <a:pt x="9669" y="1"/>
                </a:moveTo>
                <a:cubicBezTo>
                  <a:pt x="9335" y="1"/>
                  <a:pt x="9026" y="13"/>
                  <a:pt x="8728" y="48"/>
                </a:cubicBezTo>
                <a:cubicBezTo>
                  <a:pt x="8419" y="72"/>
                  <a:pt x="8133" y="120"/>
                  <a:pt x="7847" y="179"/>
                </a:cubicBezTo>
                <a:cubicBezTo>
                  <a:pt x="7561" y="239"/>
                  <a:pt x="7299" y="310"/>
                  <a:pt x="7049" y="405"/>
                </a:cubicBezTo>
                <a:cubicBezTo>
                  <a:pt x="6775" y="489"/>
                  <a:pt x="6525" y="596"/>
                  <a:pt x="6287" y="715"/>
                </a:cubicBezTo>
                <a:cubicBezTo>
                  <a:pt x="6037" y="834"/>
                  <a:pt x="5799" y="953"/>
                  <a:pt x="5561" y="1108"/>
                </a:cubicBezTo>
                <a:cubicBezTo>
                  <a:pt x="5323" y="1251"/>
                  <a:pt x="5085" y="1406"/>
                  <a:pt x="4847" y="1560"/>
                </a:cubicBezTo>
                <a:cubicBezTo>
                  <a:pt x="4609" y="1727"/>
                  <a:pt x="4370" y="1906"/>
                  <a:pt x="4132" y="2084"/>
                </a:cubicBezTo>
                <a:cubicBezTo>
                  <a:pt x="3894" y="2263"/>
                  <a:pt x="3656" y="2453"/>
                  <a:pt x="3430" y="2668"/>
                </a:cubicBezTo>
                <a:cubicBezTo>
                  <a:pt x="3204" y="2870"/>
                  <a:pt x="2977" y="3084"/>
                  <a:pt x="2775" y="3311"/>
                </a:cubicBezTo>
                <a:cubicBezTo>
                  <a:pt x="2561" y="3525"/>
                  <a:pt x="2370" y="3763"/>
                  <a:pt x="2192" y="4001"/>
                </a:cubicBezTo>
                <a:cubicBezTo>
                  <a:pt x="2013" y="4239"/>
                  <a:pt x="1846" y="4501"/>
                  <a:pt x="1715" y="4751"/>
                </a:cubicBezTo>
                <a:cubicBezTo>
                  <a:pt x="1584" y="5013"/>
                  <a:pt x="1453" y="5275"/>
                  <a:pt x="1334" y="5537"/>
                </a:cubicBezTo>
                <a:cubicBezTo>
                  <a:pt x="1215" y="5787"/>
                  <a:pt x="1108" y="6073"/>
                  <a:pt x="1001" y="6347"/>
                </a:cubicBezTo>
                <a:cubicBezTo>
                  <a:pt x="894" y="6620"/>
                  <a:pt x="799" y="6894"/>
                  <a:pt x="703" y="7180"/>
                </a:cubicBezTo>
                <a:lnTo>
                  <a:pt x="441" y="8025"/>
                </a:lnTo>
                <a:cubicBezTo>
                  <a:pt x="346" y="8311"/>
                  <a:pt x="275" y="8585"/>
                  <a:pt x="203" y="8871"/>
                </a:cubicBezTo>
                <a:cubicBezTo>
                  <a:pt x="120" y="9156"/>
                  <a:pt x="60" y="9454"/>
                  <a:pt x="37" y="9740"/>
                </a:cubicBezTo>
                <a:cubicBezTo>
                  <a:pt x="1" y="10038"/>
                  <a:pt x="1" y="10335"/>
                  <a:pt x="1" y="10633"/>
                </a:cubicBezTo>
                <a:cubicBezTo>
                  <a:pt x="1" y="10931"/>
                  <a:pt x="37" y="11228"/>
                  <a:pt x="60" y="11538"/>
                </a:cubicBezTo>
                <a:cubicBezTo>
                  <a:pt x="84" y="11764"/>
                  <a:pt x="239" y="11943"/>
                  <a:pt x="406" y="11943"/>
                </a:cubicBezTo>
                <a:lnTo>
                  <a:pt x="989" y="11919"/>
                </a:lnTo>
                <a:cubicBezTo>
                  <a:pt x="1132" y="11919"/>
                  <a:pt x="1251" y="11740"/>
                  <a:pt x="1239" y="11538"/>
                </a:cubicBezTo>
                <a:cubicBezTo>
                  <a:pt x="1227" y="11204"/>
                  <a:pt x="1215" y="10883"/>
                  <a:pt x="1215" y="10550"/>
                </a:cubicBezTo>
                <a:cubicBezTo>
                  <a:pt x="1227" y="10228"/>
                  <a:pt x="1251" y="9918"/>
                  <a:pt x="1311" y="9585"/>
                </a:cubicBezTo>
                <a:cubicBezTo>
                  <a:pt x="1370" y="9264"/>
                  <a:pt x="1453" y="8942"/>
                  <a:pt x="1537" y="8621"/>
                </a:cubicBezTo>
                <a:cubicBezTo>
                  <a:pt x="1632" y="8311"/>
                  <a:pt x="1715" y="7978"/>
                  <a:pt x="1822" y="7668"/>
                </a:cubicBezTo>
                <a:cubicBezTo>
                  <a:pt x="1930" y="7359"/>
                  <a:pt x="2025" y="7037"/>
                  <a:pt x="2168" y="6740"/>
                </a:cubicBezTo>
                <a:cubicBezTo>
                  <a:pt x="2299" y="6442"/>
                  <a:pt x="2430" y="6144"/>
                  <a:pt x="2596" y="5847"/>
                </a:cubicBezTo>
                <a:cubicBezTo>
                  <a:pt x="2763" y="5549"/>
                  <a:pt x="2942" y="5275"/>
                  <a:pt x="3132" y="5001"/>
                </a:cubicBezTo>
                <a:cubicBezTo>
                  <a:pt x="3323" y="4739"/>
                  <a:pt x="3549" y="4477"/>
                  <a:pt x="3775" y="4227"/>
                </a:cubicBezTo>
                <a:cubicBezTo>
                  <a:pt x="3989" y="3977"/>
                  <a:pt x="4228" y="3751"/>
                  <a:pt x="4489" y="3525"/>
                </a:cubicBezTo>
                <a:cubicBezTo>
                  <a:pt x="4740" y="3311"/>
                  <a:pt x="4990" y="3108"/>
                  <a:pt x="5263" y="2918"/>
                </a:cubicBezTo>
                <a:cubicBezTo>
                  <a:pt x="5525" y="2727"/>
                  <a:pt x="5775" y="2549"/>
                  <a:pt x="6049" y="2382"/>
                </a:cubicBezTo>
                <a:cubicBezTo>
                  <a:pt x="6311" y="2215"/>
                  <a:pt x="6585" y="2072"/>
                  <a:pt x="6847" y="1941"/>
                </a:cubicBezTo>
                <a:cubicBezTo>
                  <a:pt x="7133" y="1822"/>
                  <a:pt x="7418" y="1703"/>
                  <a:pt x="7716" y="1608"/>
                </a:cubicBezTo>
                <a:cubicBezTo>
                  <a:pt x="8014" y="1525"/>
                  <a:pt x="8323" y="1441"/>
                  <a:pt x="8657" y="1382"/>
                </a:cubicBezTo>
                <a:cubicBezTo>
                  <a:pt x="8978" y="1322"/>
                  <a:pt x="9312" y="1298"/>
                  <a:pt x="9645" y="1263"/>
                </a:cubicBezTo>
                <a:cubicBezTo>
                  <a:pt x="9978" y="1239"/>
                  <a:pt x="10324" y="1227"/>
                  <a:pt x="10657" y="1203"/>
                </a:cubicBezTo>
                <a:cubicBezTo>
                  <a:pt x="10830" y="1197"/>
                  <a:pt x="10999" y="1194"/>
                  <a:pt x="11164" y="1194"/>
                </a:cubicBezTo>
                <a:cubicBezTo>
                  <a:pt x="11330" y="1194"/>
                  <a:pt x="11490" y="1197"/>
                  <a:pt x="11645" y="1203"/>
                </a:cubicBezTo>
                <a:cubicBezTo>
                  <a:pt x="11967" y="1227"/>
                  <a:pt x="12264" y="1251"/>
                  <a:pt x="12586" y="1286"/>
                </a:cubicBezTo>
                <a:cubicBezTo>
                  <a:pt x="12848" y="1322"/>
                  <a:pt x="13122" y="1358"/>
                  <a:pt x="13383" y="1417"/>
                </a:cubicBezTo>
                <a:cubicBezTo>
                  <a:pt x="13633" y="1465"/>
                  <a:pt x="13907" y="1537"/>
                  <a:pt x="14169" y="1620"/>
                </a:cubicBezTo>
                <a:cubicBezTo>
                  <a:pt x="14443" y="1715"/>
                  <a:pt x="14693" y="1798"/>
                  <a:pt x="14967" y="1918"/>
                </a:cubicBezTo>
                <a:cubicBezTo>
                  <a:pt x="15229" y="2037"/>
                  <a:pt x="15479" y="2156"/>
                  <a:pt x="15741" y="2310"/>
                </a:cubicBezTo>
                <a:cubicBezTo>
                  <a:pt x="15991" y="2453"/>
                  <a:pt x="16229" y="2620"/>
                  <a:pt x="16467" y="2799"/>
                </a:cubicBezTo>
                <a:cubicBezTo>
                  <a:pt x="16705" y="2977"/>
                  <a:pt x="16932" y="3191"/>
                  <a:pt x="17134" y="3406"/>
                </a:cubicBezTo>
                <a:cubicBezTo>
                  <a:pt x="17313" y="3608"/>
                  <a:pt x="17479" y="3799"/>
                  <a:pt x="17646" y="4001"/>
                </a:cubicBezTo>
                <a:cubicBezTo>
                  <a:pt x="17801" y="4215"/>
                  <a:pt x="17955" y="4442"/>
                  <a:pt x="18098" y="4656"/>
                </a:cubicBezTo>
                <a:cubicBezTo>
                  <a:pt x="18301" y="4942"/>
                  <a:pt x="18456" y="5239"/>
                  <a:pt x="18622" y="5549"/>
                </a:cubicBezTo>
                <a:cubicBezTo>
                  <a:pt x="18789" y="5847"/>
                  <a:pt x="18932" y="6168"/>
                  <a:pt x="19075" y="6466"/>
                </a:cubicBezTo>
                <a:cubicBezTo>
                  <a:pt x="19206" y="6763"/>
                  <a:pt x="19325" y="7073"/>
                  <a:pt x="19432" y="7371"/>
                </a:cubicBezTo>
                <a:cubicBezTo>
                  <a:pt x="19539" y="7668"/>
                  <a:pt x="19622" y="7966"/>
                  <a:pt x="19694" y="8264"/>
                </a:cubicBezTo>
                <a:cubicBezTo>
                  <a:pt x="19777" y="8561"/>
                  <a:pt x="19813" y="8859"/>
                  <a:pt x="19860" y="9145"/>
                </a:cubicBezTo>
                <a:cubicBezTo>
                  <a:pt x="19908" y="9418"/>
                  <a:pt x="19920" y="9716"/>
                  <a:pt x="19932" y="10002"/>
                </a:cubicBezTo>
                <a:cubicBezTo>
                  <a:pt x="19944" y="10288"/>
                  <a:pt x="19944" y="10585"/>
                  <a:pt x="19932" y="10871"/>
                </a:cubicBezTo>
                <a:cubicBezTo>
                  <a:pt x="19932" y="11145"/>
                  <a:pt x="19920" y="11431"/>
                  <a:pt x="19884" y="11728"/>
                </a:cubicBezTo>
                <a:cubicBezTo>
                  <a:pt x="19873" y="11935"/>
                  <a:pt x="19983" y="12086"/>
                  <a:pt x="20151" y="12086"/>
                </a:cubicBezTo>
                <a:cubicBezTo>
                  <a:pt x="20157" y="12086"/>
                  <a:pt x="20164" y="12086"/>
                  <a:pt x="20170" y="12085"/>
                </a:cubicBezTo>
                <a:lnTo>
                  <a:pt x="20825" y="12062"/>
                </a:lnTo>
                <a:cubicBezTo>
                  <a:pt x="21003" y="12062"/>
                  <a:pt x="21182" y="11883"/>
                  <a:pt x="21170" y="11681"/>
                </a:cubicBezTo>
                <a:cubicBezTo>
                  <a:pt x="21182" y="11383"/>
                  <a:pt x="21206" y="11085"/>
                  <a:pt x="21206" y="10811"/>
                </a:cubicBezTo>
                <a:cubicBezTo>
                  <a:pt x="21206" y="10514"/>
                  <a:pt x="21182" y="10228"/>
                  <a:pt x="21170" y="9942"/>
                </a:cubicBezTo>
                <a:cubicBezTo>
                  <a:pt x="21158" y="9657"/>
                  <a:pt x="21123" y="9383"/>
                  <a:pt x="21087" y="9097"/>
                </a:cubicBezTo>
                <a:cubicBezTo>
                  <a:pt x="21039" y="8811"/>
                  <a:pt x="20992" y="8525"/>
                  <a:pt x="20920" y="8252"/>
                </a:cubicBezTo>
                <a:cubicBezTo>
                  <a:pt x="20861" y="7966"/>
                  <a:pt x="20765" y="7680"/>
                  <a:pt x="20682" y="7394"/>
                </a:cubicBezTo>
                <a:cubicBezTo>
                  <a:pt x="20587" y="7121"/>
                  <a:pt x="20491" y="6835"/>
                  <a:pt x="20384" y="6537"/>
                </a:cubicBezTo>
                <a:cubicBezTo>
                  <a:pt x="20265" y="6239"/>
                  <a:pt x="20158" y="5942"/>
                  <a:pt x="20027" y="5656"/>
                </a:cubicBezTo>
                <a:cubicBezTo>
                  <a:pt x="19896" y="5370"/>
                  <a:pt x="19753" y="5073"/>
                  <a:pt x="19610" y="4799"/>
                </a:cubicBezTo>
                <a:cubicBezTo>
                  <a:pt x="19456" y="4513"/>
                  <a:pt x="19301" y="4227"/>
                  <a:pt x="19134" y="3942"/>
                </a:cubicBezTo>
                <a:cubicBezTo>
                  <a:pt x="18967" y="3668"/>
                  <a:pt x="18789" y="3406"/>
                  <a:pt x="18598" y="3156"/>
                </a:cubicBezTo>
                <a:cubicBezTo>
                  <a:pt x="18408" y="2918"/>
                  <a:pt x="18205" y="2680"/>
                  <a:pt x="18003" y="2477"/>
                </a:cubicBezTo>
                <a:cubicBezTo>
                  <a:pt x="17789" y="2263"/>
                  <a:pt x="17586" y="2060"/>
                  <a:pt x="17348" y="1882"/>
                </a:cubicBezTo>
                <a:cubicBezTo>
                  <a:pt x="17158" y="1715"/>
                  <a:pt x="16943" y="1584"/>
                  <a:pt x="16741" y="1441"/>
                </a:cubicBezTo>
                <a:cubicBezTo>
                  <a:pt x="16527" y="1310"/>
                  <a:pt x="16324" y="1191"/>
                  <a:pt x="16098" y="1084"/>
                </a:cubicBezTo>
                <a:cubicBezTo>
                  <a:pt x="15812" y="953"/>
                  <a:pt x="15515" y="822"/>
                  <a:pt x="15217" y="715"/>
                </a:cubicBezTo>
                <a:cubicBezTo>
                  <a:pt x="14919" y="608"/>
                  <a:pt x="14622" y="513"/>
                  <a:pt x="14312" y="429"/>
                </a:cubicBezTo>
                <a:cubicBezTo>
                  <a:pt x="14003" y="358"/>
                  <a:pt x="13681" y="286"/>
                  <a:pt x="13372" y="239"/>
                </a:cubicBezTo>
                <a:cubicBezTo>
                  <a:pt x="13062" y="179"/>
                  <a:pt x="12752" y="132"/>
                  <a:pt x="12419" y="108"/>
                </a:cubicBezTo>
                <a:cubicBezTo>
                  <a:pt x="12133" y="72"/>
                  <a:pt x="11836" y="60"/>
                  <a:pt x="11538" y="48"/>
                </a:cubicBezTo>
                <a:cubicBezTo>
                  <a:pt x="11240" y="36"/>
                  <a:pt x="10931" y="13"/>
                  <a:pt x="10621" y="13"/>
                </a:cubicBezTo>
                <a:cubicBezTo>
                  <a:pt x="10300" y="1"/>
                  <a:pt x="9978" y="1"/>
                  <a:pt x="9669" y="1"/>
                </a:cubicBezTo>
                <a:close/>
              </a:path>
            </a:pathLst>
          </a:custGeom>
          <a:solidFill>
            <a:srgbClr val="6FA3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4707309" y="4270201"/>
            <a:ext cx="653158" cy="389995"/>
          </a:xfrm>
          <a:custGeom>
            <a:avLst/>
            <a:gdLst/>
            <a:ahLst/>
            <a:cxnLst/>
            <a:rect l="l" t="t" r="r" b="b"/>
            <a:pathLst>
              <a:path w="17324" h="10344" extrusionOk="0">
                <a:moveTo>
                  <a:pt x="9231" y="0"/>
                </a:moveTo>
                <a:cubicBezTo>
                  <a:pt x="9082" y="0"/>
                  <a:pt x="8930" y="3"/>
                  <a:pt x="8775" y="9"/>
                </a:cubicBezTo>
                <a:cubicBezTo>
                  <a:pt x="8478" y="21"/>
                  <a:pt x="8156" y="57"/>
                  <a:pt x="7847" y="81"/>
                </a:cubicBezTo>
                <a:cubicBezTo>
                  <a:pt x="7537" y="116"/>
                  <a:pt x="7239" y="152"/>
                  <a:pt x="6942" y="211"/>
                </a:cubicBezTo>
                <a:cubicBezTo>
                  <a:pt x="6644" y="271"/>
                  <a:pt x="6358" y="354"/>
                  <a:pt x="6073" y="438"/>
                </a:cubicBezTo>
                <a:cubicBezTo>
                  <a:pt x="5799" y="533"/>
                  <a:pt x="5525" y="628"/>
                  <a:pt x="5275" y="747"/>
                </a:cubicBezTo>
                <a:cubicBezTo>
                  <a:pt x="5025" y="866"/>
                  <a:pt x="4763" y="1009"/>
                  <a:pt x="4525" y="1152"/>
                </a:cubicBezTo>
                <a:cubicBezTo>
                  <a:pt x="4275" y="1307"/>
                  <a:pt x="4037" y="1450"/>
                  <a:pt x="3798" y="1628"/>
                </a:cubicBezTo>
                <a:cubicBezTo>
                  <a:pt x="3548" y="1795"/>
                  <a:pt x="3322" y="1986"/>
                  <a:pt x="3084" y="2176"/>
                </a:cubicBezTo>
                <a:cubicBezTo>
                  <a:pt x="2846" y="2378"/>
                  <a:pt x="2620" y="2593"/>
                  <a:pt x="2405" y="2819"/>
                </a:cubicBezTo>
                <a:cubicBezTo>
                  <a:pt x="2179" y="3045"/>
                  <a:pt x="1965" y="3283"/>
                  <a:pt x="1774" y="3533"/>
                </a:cubicBezTo>
                <a:cubicBezTo>
                  <a:pt x="1584" y="3783"/>
                  <a:pt x="1405" y="4045"/>
                  <a:pt x="1239" y="4307"/>
                </a:cubicBezTo>
                <a:cubicBezTo>
                  <a:pt x="1096" y="4593"/>
                  <a:pt x="941" y="4855"/>
                  <a:pt x="822" y="5141"/>
                </a:cubicBezTo>
                <a:cubicBezTo>
                  <a:pt x="703" y="5426"/>
                  <a:pt x="596" y="5712"/>
                  <a:pt x="500" y="6010"/>
                </a:cubicBezTo>
                <a:cubicBezTo>
                  <a:pt x="393" y="6307"/>
                  <a:pt x="322" y="6605"/>
                  <a:pt x="238" y="6903"/>
                </a:cubicBezTo>
                <a:cubicBezTo>
                  <a:pt x="179" y="7200"/>
                  <a:pt x="119" y="7510"/>
                  <a:pt x="84" y="7808"/>
                </a:cubicBezTo>
                <a:cubicBezTo>
                  <a:pt x="36" y="8105"/>
                  <a:pt x="24" y="8415"/>
                  <a:pt x="0" y="8713"/>
                </a:cubicBezTo>
                <a:cubicBezTo>
                  <a:pt x="0" y="9010"/>
                  <a:pt x="0" y="9320"/>
                  <a:pt x="24" y="9617"/>
                </a:cubicBezTo>
                <a:cubicBezTo>
                  <a:pt x="36" y="9832"/>
                  <a:pt x="203" y="10010"/>
                  <a:pt x="393" y="10010"/>
                </a:cubicBezTo>
                <a:lnTo>
                  <a:pt x="1096" y="9998"/>
                </a:lnTo>
                <a:cubicBezTo>
                  <a:pt x="1286" y="9998"/>
                  <a:pt x="1417" y="9820"/>
                  <a:pt x="1405" y="9594"/>
                </a:cubicBezTo>
                <a:cubicBezTo>
                  <a:pt x="1370" y="9236"/>
                  <a:pt x="1370" y="8879"/>
                  <a:pt x="1393" y="8534"/>
                </a:cubicBezTo>
                <a:cubicBezTo>
                  <a:pt x="1417" y="8189"/>
                  <a:pt x="1453" y="7831"/>
                  <a:pt x="1512" y="7498"/>
                </a:cubicBezTo>
                <a:cubicBezTo>
                  <a:pt x="1572" y="7153"/>
                  <a:pt x="1655" y="6808"/>
                  <a:pt x="1762" y="6486"/>
                </a:cubicBezTo>
                <a:cubicBezTo>
                  <a:pt x="1870" y="6153"/>
                  <a:pt x="2013" y="5831"/>
                  <a:pt x="2179" y="5510"/>
                </a:cubicBezTo>
                <a:cubicBezTo>
                  <a:pt x="2358" y="5200"/>
                  <a:pt x="2548" y="4903"/>
                  <a:pt x="2763" y="4617"/>
                </a:cubicBezTo>
                <a:cubicBezTo>
                  <a:pt x="2977" y="4343"/>
                  <a:pt x="3203" y="4069"/>
                  <a:pt x="3453" y="3819"/>
                </a:cubicBezTo>
                <a:cubicBezTo>
                  <a:pt x="3715" y="3569"/>
                  <a:pt x="3965" y="3331"/>
                  <a:pt x="4227" y="3117"/>
                </a:cubicBezTo>
                <a:cubicBezTo>
                  <a:pt x="4489" y="2914"/>
                  <a:pt x="4763" y="2712"/>
                  <a:pt x="5049" y="2533"/>
                </a:cubicBezTo>
                <a:cubicBezTo>
                  <a:pt x="5334" y="2378"/>
                  <a:pt x="5632" y="2212"/>
                  <a:pt x="5930" y="2081"/>
                </a:cubicBezTo>
                <a:cubicBezTo>
                  <a:pt x="6227" y="1938"/>
                  <a:pt x="6537" y="1819"/>
                  <a:pt x="6846" y="1724"/>
                </a:cubicBezTo>
                <a:cubicBezTo>
                  <a:pt x="7168" y="1616"/>
                  <a:pt x="7489" y="1545"/>
                  <a:pt x="7835" y="1485"/>
                </a:cubicBezTo>
                <a:cubicBezTo>
                  <a:pt x="8001" y="1450"/>
                  <a:pt x="8180" y="1426"/>
                  <a:pt x="8335" y="1402"/>
                </a:cubicBezTo>
                <a:cubicBezTo>
                  <a:pt x="8501" y="1390"/>
                  <a:pt x="8680" y="1378"/>
                  <a:pt x="8847" y="1366"/>
                </a:cubicBezTo>
                <a:lnTo>
                  <a:pt x="9347" y="1366"/>
                </a:lnTo>
                <a:cubicBezTo>
                  <a:pt x="9525" y="1366"/>
                  <a:pt x="9692" y="1378"/>
                  <a:pt x="9871" y="1402"/>
                </a:cubicBezTo>
                <a:cubicBezTo>
                  <a:pt x="10049" y="1438"/>
                  <a:pt x="10216" y="1462"/>
                  <a:pt x="10395" y="1509"/>
                </a:cubicBezTo>
                <a:cubicBezTo>
                  <a:pt x="10573" y="1557"/>
                  <a:pt x="10740" y="1605"/>
                  <a:pt x="10918" y="1664"/>
                </a:cubicBezTo>
                <a:cubicBezTo>
                  <a:pt x="11216" y="1747"/>
                  <a:pt x="11490" y="1866"/>
                  <a:pt x="11776" y="1997"/>
                </a:cubicBezTo>
                <a:cubicBezTo>
                  <a:pt x="12073" y="2140"/>
                  <a:pt x="12347" y="2295"/>
                  <a:pt x="12609" y="2462"/>
                </a:cubicBezTo>
                <a:cubicBezTo>
                  <a:pt x="12883" y="2640"/>
                  <a:pt x="13121" y="2819"/>
                  <a:pt x="13335" y="3009"/>
                </a:cubicBezTo>
                <a:cubicBezTo>
                  <a:pt x="13573" y="3212"/>
                  <a:pt x="13788" y="3414"/>
                  <a:pt x="13978" y="3640"/>
                </a:cubicBezTo>
                <a:cubicBezTo>
                  <a:pt x="14169" y="3843"/>
                  <a:pt x="14335" y="4081"/>
                  <a:pt x="14502" y="4319"/>
                </a:cubicBezTo>
                <a:cubicBezTo>
                  <a:pt x="14669" y="4581"/>
                  <a:pt x="14812" y="4831"/>
                  <a:pt x="14943" y="5081"/>
                </a:cubicBezTo>
                <a:cubicBezTo>
                  <a:pt x="15038" y="5272"/>
                  <a:pt x="15145" y="5486"/>
                  <a:pt x="15228" y="5676"/>
                </a:cubicBezTo>
                <a:cubicBezTo>
                  <a:pt x="15324" y="5891"/>
                  <a:pt x="15407" y="6081"/>
                  <a:pt x="15478" y="6284"/>
                </a:cubicBezTo>
                <a:cubicBezTo>
                  <a:pt x="15562" y="6498"/>
                  <a:pt x="15633" y="6688"/>
                  <a:pt x="15693" y="6903"/>
                </a:cubicBezTo>
                <a:cubicBezTo>
                  <a:pt x="15752" y="7093"/>
                  <a:pt x="15800" y="7296"/>
                  <a:pt x="15836" y="7510"/>
                </a:cubicBezTo>
                <a:lnTo>
                  <a:pt x="15931" y="8129"/>
                </a:lnTo>
                <a:lnTo>
                  <a:pt x="15979" y="8760"/>
                </a:lnTo>
                <a:lnTo>
                  <a:pt x="15979" y="9367"/>
                </a:lnTo>
                <a:cubicBezTo>
                  <a:pt x="15979" y="9582"/>
                  <a:pt x="15955" y="9784"/>
                  <a:pt x="15943" y="9986"/>
                </a:cubicBezTo>
                <a:cubicBezTo>
                  <a:pt x="15931" y="10189"/>
                  <a:pt x="16050" y="10344"/>
                  <a:pt x="16229" y="10344"/>
                </a:cubicBezTo>
                <a:lnTo>
                  <a:pt x="16848" y="10320"/>
                </a:lnTo>
                <a:cubicBezTo>
                  <a:pt x="17038" y="10308"/>
                  <a:pt x="17217" y="10129"/>
                  <a:pt x="17253" y="9903"/>
                </a:cubicBezTo>
                <a:cubicBezTo>
                  <a:pt x="17264" y="9677"/>
                  <a:pt x="17288" y="9475"/>
                  <a:pt x="17300" y="9260"/>
                </a:cubicBezTo>
                <a:cubicBezTo>
                  <a:pt x="17312" y="9058"/>
                  <a:pt x="17324" y="8832"/>
                  <a:pt x="17324" y="8629"/>
                </a:cubicBezTo>
                <a:cubicBezTo>
                  <a:pt x="17324" y="8415"/>
                  <a:pt x="17324" y="8189"/>
                  <a:pt x="17312" y="7986"/>
                </a:cubicBezTo>
                <a:cubicBezTo>
                  <a:pt x="17300" y="7772"/>
                  <a:pt x="17288" y="7558"/>
                  <a:pt x="17253" y="7343"/>
                </a:cubicBezTo>
                <a:cubicBezTo>
                  <a:pt x="17229" y="7141"/>
                  <a:pt x="17181" y="6915"/>
                  <a:pt x="17133" y="6700"/>
                </a:cubicBezTo>
                <a:cubicBezTo>
                  <a:pt x="17086" y="6486"/>
                  <a:pt x="17026" y="6272"/>
                  <a:pt x="16955" y="6046"/>
                </a:cubicBezTo>
                <a:cubicBezTo>
                  <a:pt x="16883" y="5831"/>
                  <a:pt x="16812" y="5605"/>
                  <a:pt x="16717" y="5379"/>
                </a:cubicBezTo>
                <a:cubicBezTo>
                  <a:pt x="16645" y="5153"/>
                  <a:pt x="16538" y="4950"/>
                  <a:pt x="16431" y="4724"/>
                </a:cubicBezTo>
                <a:cubicBezTo>
                  <a:pt x="16336" y="4522"/>
                  <a:pt x="16217" y="4295"/>
                  <a:pt x="16098" y="4069"/>
                </a:cubicBezTo>
                <a:cubicBezTo>
                  <a:pt x="15955" y="3843"/>
                  <a:pt x="15824" y="3629"/>
                  <a:pt x="15693" y="3414"/>
                </a:cubicBezTo>
                <a:cubicBezTo>
                  <a:pt x="15562" y="3212"/>
                  <a:pt x="15407" y="2998"/>
                  <a:pt x="15264" y="2807"/>
                </a:cubicBezTo>
                <a:cubicBezTo>
                  <a:pt x="15109" y="2617"/>
                  <a:pt x="14967" y="2414"/>
                  <a:pt x="14800" y="2236"/>
                </a:cubicBezTo>
                <a:cubicBezTo>
                  <a:pt x="14609" y="2021"/>
                  <a:pt x="14395" y="1819"/>
                  <a:pt x="14169" y="1640"/>
                </a:cubicBezTo>
                <a:cubicBezTo>
                  <a:pt x="13954" y="1462"/>
                  <a:pt x="13728" y="1307"/>
                  <a:pt x="13490" y="1152"/>
                </a:cubicBezTo>
                <a:cubicBezTo>
                  <a:pt x="13252" y="1009"/>
                  <a:pt x="13014" y="866"/>
                  <a:pt x="12764" y="747"/>
                </a:cubicBezTo>
                <a:cubicBezTo>
                  <a:pt x="12526" y="628"/>
                  <a:pt x="12264" y="533"/>
                  <a:pt x="12014" y="438"/>
                </a:cubicBezTo>
                <a:cubicBezTo>
                  <a:pt x="11764" y="354"/>
                  <a:pt x="11526" y="271"/>
                  <a:pt x="11276" y="211"/>
                </a:cubicBezTo>
                <a:cubicBezTo>
                  <a:pt x="11014" y="152"/>
                  <a:pt x="10776" y="116"/>
                  <a:pt x="10525" y="81"/>
                </a:cubicBezTo>
                <a:cubicBezTo>
                  <a:pt x="10240" y="57"/>
                  <a:pt x="9966" y="21"/>
                  <a:pt x="9668" y="9"/>
                </a:cubicBezTo>
                <a:cubicBezTo>
                  <a:pt x="9525" y="3"/>
                  <a:pt x="9379" y="0"/>
                  <a:pt x="9231" y="0"/>
                </a:cubicBezTo>
                <a:close/>
              </a:path>
            </a:pathLst>
          </a:custGeom>
          <a:solidFill>
            <a:srgbClr val="F8B8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4789014" y="4356279"/>
            <a:ext cx="493375" cy="303920"/>
          </a:xfrm>
          <a:custGeom>
            <a:avLst/>
            <a:gdLst/>
            <a:ahLst/>
            <a:cxnLst/>
            <a:rect l="l" t="t" r="r" b="b"/>
            <a:pathLst>
              <a:path w="13086" h="8061" extrusionOk="0">
                <a:moveTo>
                  <a:pt x="6751" y="0"/>
                </a:moveTo>
                <a:cubicBezTo>
                  <a:pt x="6442" y="24"/>
                  <a:pt x="6132" y="48"/>
                  <a:pt x="5811" y="95"/>
                </a:cubicBezTo>
                <a:cubicBezTo>
                  <a:pt x="5513" y="143"/>
                  <a:pt x="5203" y="214"/>
                  <a:pt x="4918" y="298"/>
                </a:cubicBezTo>
                <a:cubicBezTo>
                  <a:pt x="4644" y="393"/>
                  <a:pt x="4358" y="512"/>
                  <a:pt x="4084" y="631"/>
                </a:cubicBezTo>
                <a:cubicBezTo>
                  <a:pt x="3822" y="750"/>
                  <a:pt x="3548" y="893"/>
                  <a:pt x="3298" y="1048"/>
                </a:cubicBezTo>
                <a:cubicBezTo>
                  <a:pt x="3048" y="1215"/>
                  <a:pt x="2798" y="1369"/>
                  <a:pt x="2560" y="1572"/>
                </a:cubicBezTo>
                <a:cubicBezTo>
                  <a:pt x="2322" y="1762"/>
                  <a:pt x="2096" y="1953"/>
                  <a:pt x="1870" y="2179"/>
                </a:cubicBezTo>
                <a:cubicBezTo>
                  <a:pt x="1667" y="2405"/>
                  <a:pt x="1453" y="2620"/>
                  <a:pt x="1262" y="2881"/>
                </a:cubicBezTo>
                <a:cubicBezTo>
                  <a:pt x="1072" y="3120"/>
                  <a:pt x="905" y="3382"/>
                  <a:pt x="750" y="3655"/>
                </a:cubicBezTo>
                <a:cubicBezTo>
                  <a:pt x="608" y="3917"/>
                  <a:pt x="488" y="4203"/>
                  <a:pt x="381" y="4501"/>
                </a:cubicBezTo>
                <a:cubicBezTo>
                  <a:pt x="274" y="4798"/>
                  <a:pt x="203" y="5096"/>
                  <a:pt x="143" y="5406"/>
                </a:cubicBezTo>
                <a:cubicBezTo>
                  <a:pt x="84" y="5715"/>
                  <a:pt x="36" y="6037"/>
                  <a:pt x="24" y="6346"/>
                </a:cubicBezTo>
                <a:cubicBezTo>
                  <a:pt x="0" y="6668"/>
                  <a:pt x="0" y="6989"/>
                  <a:pt x="12" y="7299"/>
                </a:cubicBezTo>
                <a:cubicBezTo>
                  <a:pt x="12" y="7537"/>
                  <a:pt x="203" y="7727"/>
                  <a:pt x="429" y="7727"/>
                </a:cubicBezTo>
                <a:lnTo>
                  <a:pt x="1191" y="7703"/>
                </a:lnTo>
                <a:cubicBezTo>
                  <a:pt x="1393" y="7703"/>
                  <a:pt x="1560" y="7525"/>
                  <a:pt x="1560" y="7299"/>
                </a:cubicBezTo>
                <a:cubicBezTo>
                  <a:pt x="1560" y="7049"/>
                  <a:pt x="1572" y="6787"/>
                  <a:pt x="1608" y="6549"/>
                </a:cubicBezTo>
                <a:cubicBezTo>
                  <a:pt x="1631" y="6299"/>
                  <a:pt x="1667" y="6060"/>
                  <a:pt x="1703" y="5822"/>
                </a:cubicBezTo>
                <a:cubicBezTo>
                  <a:pt x="1751" y="5596"/>
                  <a:pt x="1810" y="5358"/>
                  <a:pt x="1881" y="5144"/>
                </a:cubicBezTo>
                <a:cubicBezTo>
                  <a:pt x="1965" y="4917"/>
                  <a:pt x="2048" y="4703"/>
                  <a:pt x="2155" y="4501"/>
                </a:cubicBezTo>
                <a:cubicBezTo>
                  <a:pt x="2262" y="4286"/>
                  <a:pt x="2393" y="4096"/>
                  <a:pt x="2524" y="3905"/>
                </a:cubicBezTo>
                <a:cubicBezTo>
                  <a:pt x="2655" y="3715"/>
                  <a:pt x="2810" y="3536"/>
                  <a:pt x="2977" y="3370"/>
                </a:cubicBezTo>
                <a:cubicBezTo>
                  <a:pt x="3132" y="3191"/>
                  <a:pt x="3310" y="3036"/>
                  <a:pt x="3489" y="2893"/>
                </a:cubicBezTo>
                <a:cubicBezTo>
                  <a:pt x="3691" y="2739"/>
                  <a:pt x="3870" y="2608"/>
                  <a:pt x="4072" y="2489"/>
                </a:cubicBezTo>
                <a:cubicBezTo>
                  <a:pt x="4287" y="2370"/>
                  <a:pt x="4489" y="2250"/>
                  <a:pt x="4703" y="2167"/>
                </a:cubicBezTo>
                <a:cubicBezTo>
                  <a:pt x="4906" y="2060"/>
                  <a:pt x="5132" y="1989"/>
                  <a:pt x="5370" y="1905"/>
                </a:cubicBezTo>
                <a:cubicBezTo>
                  <a:pt x="5608" y="1846"/>
                  <a:pt x="5846" y="1786"/>
                  <a:pt x="6120" y="1762"/>
                </a:cubicBezTo>
                <a:cubicBezTo>
                  <a:pt x="6308" y="1735"/>
                  <a:pt x="6509" y="1722"/>
                  <a:pt x="6718" y="1722"/>
                </a:cubicBezTo>
                <a:cubicBezTo>
                  <a:pt x="6788" y="1722"/>
                  <a:pt x="6858" y="1724"/>
                  <a:pt x="6930" y="1727"/>
                </a:cubicBezTo>
                <a:cubicBezTo>
                  <a:pt x="7227" y="1750"/>
                  <a:pt x="7513" y="1774"/>
                  <a:pt x="7787" y="1834"/>
                </a:cubicBezTo>
                <a:cubicBezTo>
                  <a:pt x="8049" y="1893"/>
                  <a:pt x="8299" y="1953"/>
                  <a:pt x="8561" y="2048"/>
                </a:cubicBezTo>
                <a:cubicBezTo>
                  <a:pt x="8859" y="2167"/>
                  <a:pt x="9109" y="2286"/>
                  <a:pt x="9347" y="2429"/>
                </a:cubicBezTo>
                <a:cubicBezTo>
                  <a:pt x="9573" y="2584"/>
                  <a:pt x="9775" y="2739"/>
                  <a:pt x="9954" y="2917"/>
                </a:cubicBezTo>
                <a:cubicBezTo>
                  <a:pt x="10133" y="3120"/>
                  <a:pt x="10275" y="3310"/>
                  <a:pt x="10418" y="3536"/>
                </a:cubicBezTo>
                <a:cubicBezTo>
                  <a:pt x="10549" y="3751"/>
                  <a:pt x="10668" y="3989"/>
                  <a:pt x="10787" y="4251"/>
                </a:cubicBezTo>
                <a:cubicBezTo>
                  <a:pt x="10895" y="4501"/>
                  <a:pt x="11014" y="4763"/>
                  <a:pt x="11109" y="5048"/>
                </a:cubicBezTo>
                <a:cubicBezTo>
                  <a:pt x="11216" y="5322"/>
                  <a:pt x="11323" y="5620"/>
                  <a:pt x="11395" y="5894"/>
                </a:cubicBezTo>
                <a:cubicBezTo>
                  <a:pt x="11502" y="6191"/>
                  <a:pt x="11561" y="6489"/>
                  <a:pt x="11633" y="6775"/>
                </a:cubicBezTo>
                <a:cubicBezTo>
                  <a:pt x="11704" y="7061"/>
                  <a:pt x="11752" y="7358"/>
                  <a:pt x="11787" y="7632"/>
                </a:cubicBezTo>
                <a:cubicBezTo>
                  <a:pt x="11799" y="7846"/>
                  <a:pt x="11966" y="8013"/>
                  <a:pt x="12133" y="8025"/>
                </a:cubicBezTo>
                <a:lnTo>
                  <a:pt x="12752" y="8061"/>
                </a:lnTo>
                <a:cubicBezTo>
                  <a:pt x="12942" y="8061"/>
                  <a:pt x="13085" y="7882"/>
                  <a:pt x="13073" y="7668"/>
                </a:cubicBezTo>
                <a:cubicBezTo>
                  <a:pt x="13073" y="7311"/>
                  <a:pt x="13061" y="6941"/>
                  <a:pt x="13014" y="6560"/>
                </a:cubicBezTo>
                <a:cubicBezTo>
                  <a:pt x="12978" y="6203"/>
                  <a:pt x="12930" y="5834"/>
                  <a:pt x="12835" y="5465"/>
                </a:cubicBezTo>
                <a:cubicBezTo>
                  <a:pt x="12752" y="5096"/>
                  <a:pt x="12645" y="4739"/>
                  <a:pt x="12502" y="4382"/>
                </a:cubicBezTo>
                <a:cubicBezTo>
                  <a:pt x="12442" y="4203"/>
                  <a:pt x="12359" y="4036"/>
                  <a:pt x="12288" y="3858"/>
                </a:cubicBezTo>
                <a:cubicBezTo>
                  <a:pt x="12216" y="3691"/>
                  <a:pt x="12121" y="3512"/>
                  <a:pt x="12049" y="3358"/>
                </a:cubicBezTo>
                <a:cubicBezTo>
                  <a:pt x="11942" y="3132"/>
                  <a:pt x="11823" y="2917"/>
                  <a:pt x="11704" y="2715"/>
                </a:cubicBezTo>
                <a:cubicBezTo>
                  <a:pt x="11585" y="2500"/>
                  <a:pt x="11454" y="2310"/>
                  <a:pt x="11311" y="2131"/>
                </a:cubicBezTo>
                <a:cubicBezTo>
                  <a:pt x="11156" y="1953"/>
                  <a:pt x="10978" y="1774"/>
                  <a:pt x="10799" y="1608"/>
                </a:cubicBezTo>
                <a:cubicBezTo>
                  <a:pt x="10609" y="1429"/>
                  <a:pt x="10394" y="1274"/>
                  <a:pt x="10192" y="1119"/>
                </a:cubicBezTo>
                <a:cubicBezTo>
                  <a:pt x="9966" y="953"/>
                  <a:pt x="9728" y="822"/>
                  <a:pt x="9478" y="691"/>
                </a:cubicBezTo>
                <a:cubicBezTo>
                  <a:pt x="9228" y="560"/>
                  <a:pt x="8954" y="453"/>
                  <a:pt x="8692" y="345"/>
                </a:cubicBezTo>
                <a:cubicBezTo>
                  <a:pt x="8347" y="226"/>
                  <a:pt x="8013" y="143"/>
                  <a:pt x="7704" y="84"/>
                </a:cubicBezTo>
                <a:cubicBezTo>
                  <a:pt x="7394" y="36"/>
                  <a:pt x="7061" y="0"/>
                  <a:pt x="6751" y="0"/>
                </a:cubicBezTo>
                <a:close/>
              </a:path>
            </a:pathLst>
          </a:custGeom>
          <a:solidFill>
            <a:srgbClr val="F79F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4879692" y="4461171"/>
            <a:ext cx="326730" cy="193715"/>
          </a:xfrm>
          <a:custGeom>
            <a:avLst/>
            <a:gdLst/>
            <a:ahLst/>
            <a:cxnLst/>
            <a:rect l="l" t="t" r="r" b="b"/>
            <a:pathLst>
              <a:path w="8666" h="5138" extrusionOk="0">
                <a:moveTo>
                  <a:pt x="4322" y="0"/>
                </a:moveTo>
                <a:cubicBezTo>
                  <a:pt x="4050" y="0"/>
                  <a:pt x="3788" y="18"/>
                  <a:pt x="3548" y="64"/>
                </a:cubicBezTo>
                <a:cubicBezTo>
                  <a:pt x="3227" y="123"/>
                  <a:pt x="2929" y="195"/>
                  <a:pt x="2667" y="314"/>
                </a:cubicBezTo>
                <a:cubicBezTo>
                  <a:pt x="2394" y="421"/>
                  <a:pt x="2143" y="552"/>
                  <a:pt x="1905" y="719"/>
                </a:cubicBezTo>
                <a:cubicBezTo>
                  <a:pt x="1667" y="885"/>
                  <a:pt x="1441" y="1064"/>
                  <a:pt x="1251" y="1266"/>
                </a:cubicBezTo>
                <a:cubicBezTo>
                  <a:pt x="1060" y="1457"/>
                  <a:pt x="881" y="1683"/>
                  <a:pt x="727" y="1921"/>
                </a:cubicBezTo>
                <a:cubicBezTo>
                  <a:pt x="584" y="2159"/>
                  <a:pt x="453" y="2421"/>
                  <a:pt x="346" y="2683"/>
                </a:cubicBezTo>
                <a:cubicBezTo>
                  <a:pt x="238" y="2957"/>
                  <a:pt x="155" y="3231"/>
                  <a:pt x="108" y="3528"/>
                </a:cubicBezTo>
                <a:cubicBezTo>
                  <a:pt x="60" y="3814"/>
                  <a:pt x="36" y="4112"/>
                  <a:pt x="24" y="4421"/>
                </a:cubicBezTo>
                <a:cubicBezTo>
                  <a:pt x="0" y="4695"/>
                  <a:pt x="203" y="4898"/>
                  <a:pt x="417" y="4898"/>
                </a:cubicBezTo>
                <a:lnTo>
                  <a:pt x="1167" y="4898"/>
                </a:lnTo>
                <a:cubicBezTo>
                  <a:pt x="1346" y="4898"/>
                  <a:pt x="1512" y="4743"/>
                  <a:pt x="1524" y="4529"/>
                </a:cubicBezTo>
                <a:cubicBezTo>
                  <a:pt x="1548" y="4148"/>
                  <a:pt x="1643" y="3790"/>
                  <a:pt x="1786" y="3457"/>
                </a:cubicBezTo>
                <a:cubicBezTo>
                  <a:pt x="1929" y="3136"/>
                  <a:pt x="2132" y="2838"/>
                  <a:pt x="2370" y="2600"/>
                </a:cubicBezTo>
                <a:cubicBezTo>
                  <a:pt x="2608" y="2338"/>
                  <a:pt x="2905" y="2147"/>
                  <a:pt x="3239" y="2028"/>
                </a:cubicBezTo>
                <a:cubicBezTo>
                  <a:pt x="3394" y="1969"/>
                  <a:pt x="3572" y="1921"/>
                  <a:pt x="3775" y="1897"/>
                </a:cubicBezTo>
                <a:cubicBezTo>
                  <a:pt x="3965" y="1862"/>
                  <a:pt x="4168" y="1850"/>
                  <a:pt x="4394" y="1850"/>
                </a:cubicBezTo>
                <a:cubicBezTo>
                  <a:pt x="4620" y="1850"/>
                  <a:pt x="4822" y="1885"/>
                  <a:pt x="5025" y="1909"/>
                </a:cubicBezTo>
                <a:cubicBezTo>
                  <a:pt x="5215" y="1957"/>
                  <a:pt x="5394" y="2004"/>
                  <a:pt x="5537" y="2076"/>
                </a:cubicBezTo>
                <a:cubicBezTo>
                  <a:pt x="5692" y="2147"/>
                  <a:pt x="5834" y="2243"/>
                  <a:pt x="5953" y="2338"/>
                </a:cubicBezTo>
                <a:cubicBezTo>
                  <a:pt x="6073" y="2445"/>
                  <a:pt x="6192" y="2564"/>
                  <a:pt x="6299" y="2695"/>
                </a:cubicBezTo>
                <a:cubicBezTo>
                  <a:pt x="6513" y="2969"/>
                  <a:pt x="6692" y="3278"/>
                  <a:pt x="6823" y="3624"/>
                </a:cubicBezTo>
                <a:cubicBezTo>
                  <a:pt x="6966" y="3969"/>
                  <a:pt x="7073" y="4338"/>
                  <a:pt x="7120" y="4707"/>
                </a:cubicBezTo>
                <a:cubicBezTo>
                  <a:pt x="7144" y="4921"/>
                  <a:pt x="7311" y="5076"/>
                  <a:pt x="7525" y="5100"/>
                </a:cubicBezTo>
                <a:lnTo>
                  <a:pt x="8275" y="5136"/>
                </a:lnTo>
                <a:cubicBezTo>
                  <a:pt x="8287" y="5137"/>
                  <a:pt x="8300" y="5138"/>
                  <a:pt x="8311" y="5138"/>
                </a:cubicBezTo>
                <a:cubicBezTo>
                  <a:pt x="8519" y="5138"/>
                  <a:pt x="8666" y="4948"/>
                  <a:pt x="8620" y="4779"/>
                </a:cubicBezTo>
                <a:cubicBezTo>
                  <a:pt x="8585" y="4552"/>
                  <a:pt x="8549" y="4350"/>
                  <a:pt x="8490" y="4124"/>
                </a:cubicBezTo>
                <a:cubicBezTo>
                  <a:pt x="8430" y="3898"/>
                  <a:pt x="8370" y="3695"/>
                  <a:pt x="8287" y="3469"/>
                </a:cubicBezTo>
                <a:cubicBezTo>
                  <a:pt x="8216" y="3243"/>
                  <a:pt x="8144" y="3040"/>
                  <a:pt x="8073" y="2826"/>
                </a:cubicBezTo>
                <a:cubicBezTo>
                  <a:pt x="7978" y="2624"/>
                  <a:pt x="7906" y="2409"/>
                  <a:pt x="7811" y="2219"/>
                </a:cubicBezTo>
                <a:cubicBezTo>
                  <a:pt x="7728" y="2028"/>
                  <a:pt x="7632" y="1850"/>
                  <a:pt x="7537" y="1671"/>
                </a:cubicBezTo>
                <a:cubicBezTo>
                  <a:pt x="7442" y="1492"/>
                  <a:pt x="7335" y="1326"/>
                  <a:pt x="7216" y="1183"/>
                </a:cubicBezTo>
                <a:cubicBezTo>
                  <a:pt x="7120" y="1016"/>
                  <a:pt x="6977" y="885"/>
                  <a:pt x="6846" y="766"/>
                </a:cubicBezTo>
                <a:cubicBezTo>
                  <a:pt x="6715" y="623"/>
                  <a:pt x="6549" y="528"/>
                  <a:pt x="6382" y="433"/>
                </a:cubicBezTo>
                <a:cubicBezTo>
                  <a:pt x="6263" y="373"/>
                  <a:pt x="6144" y="314"/>
                  <a:pt x="6013" y="266"/>
                </a:cubicBezTo>
                <a:cubicBezTo>
                  <a:pt x="5870" y="207"/>
                  <a:pt x="5715" y="171"/>
                  <a:pt x="5572" y="135"/>
                </a:cubicBezTo>
                <a:cubicBezTo>
                  <a:pt x="5406" y="88"/>
                  <a:pt x="5239" y="76"/>
                  <a:pt x="5072" y="52"/>
                </a:cubicBezTo>
                <a:cubicBezTo>
                  <a:pt x="4918" y="16"/>
                  <a:pt x="4739" y="4"/>
                  <a:pt x="4560" y="4"/>
                </a:cubicBezTo>
                <a:cubicBezTo>
                  <a:pt x="4480" y="2"/>
                  <a:pt x="4400" y="0"/>
                  <a:pt x="4322" y="0"/>
                </a:cubicBezTo>
                <a:close/>
              </a:path>
            </a:pathLst>
          </a:custGeom>
          <a:solidFill>
            <a:srgbClr val="F656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728100" y="968350"/>
            <a:ext cx="7687800" cy="3225300"/>
          </a:xfrm>
          <a:prstGeom prst="roundRect">
            <a:avLst>
              <a:gd name="adj" fmla="val 16667"/>
            </a:avLst>
          </a:prstGeom>
          <a:solidFill>
            <a:srgbClr val="F9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4609566" y="873182"/>
            <a:ext cx="1300925" cy="317116"/>
          </a:xfrm>
          <a:custGeom>
            <a:avLst/>
            <a:gdLst/>
            <a:ahLst/>
            <a:cxnLst/>
            <a:rect l="l" t="t" r="r" b="b"/>
            <a:pathLst>
              <a:path w="34505" h="8411" extrusionOk="0">
                <a:moveTo>
                  <a:pt x="17851" y="0"/>
                </a:moveTo>
                <a:cubicBezTo>
                  <a:pt x="17734" y="0"/>
                  <a:pt x="17618" y="6"/>
                  <a:pt x="17502" y="16"/>
                </a:cubicBezTo>
                <a:cubicBezTo>
                  <a:pt x="17157" y="40"/>
                  <a:pt x="16824" y="100"/>
                  <a:pt x="16514" y="207"/>
                </a:cubicBezTo>
                <a:cubicBezTo>
                  <a:pt x="16205" y="314"/>
                  <a:pt x="15907" y="445"/>
                  <a:pt x="15609" y="624"/>
                </a:cubicBezTo>
                <a:cubicBezTo>
                  <a:pt x="15312" y="802"/>
                  <a:pt x="15026" y="1017"/>
                  <a:pt x="14764" y="1255"/>
                </a:cubicBezTo>
                <a:cubicBezTo>
                  <a:pt x="14490" y="1493"/>
                  <a:pt x="14228" y="1767"/>
                  <a:pt x="13966" y="2100"/>
                </a:cubicBezTo>
                <a:cubicBezTo>
                  <a:pt x="13716" y="2410"/>
                  <a:pt x="13466" y="2767"/>
                  <a:pt x="13228" y="3136"/>
                </a:cubicBezTo>
                <a:cubicBezTo>
                  <a:pt x="12990" y="3517"/>
                  <a:pt x="12764" y="3934"/>
                  <a:pt x="12573" y="4350"/>
                </a:cubicBezTo>
                <a:cubicBezTo>
                  <a:pt x="12168" y="3779"/>
                  <a:pt x="11680" y="3338"/>
                  <a:pt x="11133" y="3017"/>
                </a:cubicBezTo>
                <a:cubicBezTo>
                  <a:pt x="10597" y="2695"/>
                  <a:pt x="9978" y="2517"/>
                  <a:pt x="9347" y="2517"/>
                </a:cubicBezTo>
                <a:cubicBezTo>
                  <a:pt x="8954" y="2517"/>
                  <a:pt x="8585" y="2588"/>
                  <a:pt x="8216" y="2707"/>
                </a:cubicBezTo>
                <a:cubicBezTo>
                  <a:pt x="7858" y="2838"/>
                  <a:pt x="7513" y="3017"/>
                  <a:pt x="7180" y="3255"/>
                </a:cubicBezTo>
                <a:cubicBezTo>
                  <a:pt x="6858" y="3493"/>
                  <a:pt x="6561" y="3791"/>
                  <a:pt x="6275" y="4124"/>
                </a:cubicBezTo>
                <a:cubicBezTo>
                  <a:pt x="5989" y="4469"/>
                  <a:pt x="5739" y="4838"/>
                  <a:pt x="5513" y="5255"/>
                </a:cubicBezTo>
                <a:cubicBezTo>
                  <a:pt x="5251" y="4886"/>
                  <a:pt x="4918" y="4588"/>
                  <a:pt x="4560" y="4374"/>
                </a:cubicBezTo>
                <a:cubicBezTo>
                  <a:pt x="4191" y="4172"/>
                  <a:pt x="3786" y="4053"/>
                  <a:pt x="3370" y="4053"/>
                </a:cubicBezTo>
                <a:cubicBezTo>
                  <a:pt x="2929" y="4053"/>
                  <a:pt x="2501" y="4184"/>
                  <a:pt x="2108" y="4410"/>
                </a:cubicBezTo>
                <a:cubicBezTo>
                  <a:pt x="1727" y="4648"/>
                  <a:pt x="1370" y="4969"/>
                  <a:pt x="1072" y="5374"/>
                </a:cubicBezTo>
                <a:cubicBezTo>
                  <a:pt x="774" y="5755"/>
                  <a:pt x="536" y="6220"/>
                  <a:pt x="357" y="6696"/>
                </a:cubicBezTo>
                <a:cubicBezTo>
                  <a:pt x="179" y="7160"/>
                  <a:pt x="36" y="7636"/>
                  <a:pt x="0" y="8125"/>
                </a:cubicBezTo>
                <a:cubicBezTo>
                  <a:pt x="0" y="8125"/>
                  <a:pt x="238" y="8136"/>
                  <a:pt x="596" y="8172"/>
                </a:cubicBezTo>
                <a:cubicBezTo>
                  <a:pt x="953" y="8196"/>
                  <a:pt x="1453" y="8232"/>
                  <a:pt x="1977" y="8279"/>
                </a:cubicBezTo>
                <a:cubicBezTo>
                  <a:pt x="2513" y="8303"/>
                  <a:pt x="3072" y="8315"/>
                  <a:pt x="3536" y="8339"/>
                </a:cubicBezTo>
                <a:cubicBezTo>
                  <a:pt x="4001" y="8351"/>
                  <a:pt x="4310" y="8351"/>
                  <a:pt x="4310" y="8351"/>
                </a:cubicBezTo>
                <a:lnTo>
                  <a:pt x="6203" y="8375"/>
                </a:lnTo>
                <a:cubicBezTo>
                  <a:pt x="6203" y="8375"/>
                  <a:pt x="6513" y="8375"/>
                  <a:pt x="6989" y="8398"/>
                </a:cubicBezTo>
                <a:lnTo>
                  <a:pt x="8763" y="8398"/>
                </a:lnTo>
                <a:cubicBezTo>
                  <a:pt x="9418" y="8398"/>
                  <a:pt x="10097" y="8375"/>
                  <a:pt x="10609" y="8375"/>
                </a:cubicBezTo>
                <a:lnTo>
                  <a:pt x="11490" y="8375"/>
                </a:lnTo>
                <a:cubicBezTo>
                  <a:pt x="11490" y="8375"/>
                  <a:pt x="12097" y="8398"/>
                  <a:pt x="12704" y="8398"/>
                </a:cubicBezTo>
                <a:cubicBezTo>
                  <a:pt x="13335" y="8410"/>
                  <a:pt x="13954" y="8410"/>
                  <a:pt x="13954" y="8410"/>
                </a:cubicBezTo>
                <a:lnTo>
                  <a:pt x="14669" y="8410"/>
                </a:lnTo>
                <a:cubicBezTo>
                  <a:pt x="15121" y="8410"/>
                  <a:pt x="15717" y="8398"/>
                  <a:pt x="16371" y="8375"/>
                </a:cubicBezTo>
                <a:cubicBezTo>
                  <a:pt x="16693" y="8363"/>
                  <a:pt x="17026" y="8363"/>
                  <a:pt x="17348" y="8351"/>
                </a:cubicBezTo>
                <a:cubicBezTo>
                  <a:pt x="17681" y="8339"/>
                  <a:pt x="18003" y="8339"/>
                  <a:pt x="18336" y="8315"/>
                </a:cubicBezTo>
                <a:cubicBezTo>
                  <a:pt x="18657" y="8303"/>
                  <a:pt x="18955" y="8303"/>
                  <a:pt x="19253" y="8303"/>
                </a:cubicBezTo>
                <a:lnTo>
                  <a:pt x="21908" y="8303"/>
                </a:lnTo>
                <a:lnTo>
                  <a:pt x="23003" y="8339"/>
                </a:lnTo>
                <a:cubicBezTo>
                  <a:pt x="23575" y="8351"/>
                  <a:pt x="24122" y="8363"/>
                  <a:pt x="24122" y="8363"/>
                </a:cubicBezTo>
                <a:cubicBezTo>
                  <a:pt x="24122" y="8363"/>
                  <a:pt x="24658" y="8375"/>
                  <a:pt x="25194" y="8375"/>
                </a:cubicBezTo>
                <a:cubicBezTo>
                  <a:pt x="25730" y="8375"/>
                  <a:pt x="26265" y="8351"/>
                  <a:pt x="26265" y="8351"/>
                </a:cubicBezTo>
                <a:cubicBezTo>
                  <a:pt x="26265" y="8351"/>
                  <a:pt x="26742" y="8339"/>
                  <a:pt x="27230" y="8303"/>
                </a:cubicBezTo>
                <a:lnTo>
                  <a:pt x="28218" y="8279"/>
                </a:lnTo>
                <a:cubicBezTo>
                  <a:pt x="28218" y="8279"/>
                  <a:pt x="28992" y="8279"/>
                  <a:pt x="30004" y="8291"/>
                </a:cubicBezTo>
                <a:cubicBezTo>
                  <a:pt x="30504" y="8291"/>
                  <a:pt x="31040" y="8279"/>
                  <a:pt x="31564" y="8256"/>
                </a:cubicBezTo>
                <a:cubicBezTo>
                  <a:pt x="32064" y="8244"/>
                  <a:pt x="32576" y="8220"/>
                  <a:pt x="33004" y="8172"/>
                </a:cubicBezTo>
                <a:cubicBezTo>
                  <a:pt x="33874" y="8113"/>
                  <a:pt x="34505" y="8053"/>
                  <a:pt x="34505" y="8053"/>
                </a:cubicBezTo>
                <a:cubicBezTo>
                  <a:pt x="34505" y="7601"/>
                  <a:pt x="34481" y="7172"/>
                  <a:pt x="34421" y="6743"/>
                </a:cubicBezTo>
                <a:cubicBezTo>
                  <a:pt x="34362" y="6315"/>
                  <a:pt x="34255" y="5874"/>
                  <a:pt x="34124" y="5458"/>
                </a:cubicBezTo>
                <a:cubicBezTo>
                  <a:pt x="33993" y="5029"/>
                  <a:pt x="33790" y="4624"/>
                  <a:pt x="33552" y="4255"/>
                </a:cubicBezTo>
                <a:cubicBezTo>
                  <a:pt x="33302" y="3886"/>
                  <a:pt x="33016" y="3553"/>
                  <a:pt x="32695" y="3291"/>
                </a:cubicBezTo>
                <a:cubicBezTo>
                  <a:pt x="32361" y="3017"/>
                  <a:pt x="32004" y="2814"/>
                  <a:pt x="31635" y="2660"/>
                </a:cubicBezTo>
                <a:cubicBezTo>
                  <a:pt x="31290" y="2564"/>
                  <a:pt x="30909" y="2469"/>
                  <a:pt x="30492" y="2457"/>
                </a:cubicBezTo>
                <a:cubicBezTo>
                  <a:pt x="30435" y="2455"/>
                  <a:pt x="30378" y="2454"/>
                  <a:pt x="30320" y="2454"/>
                </a:cubicBezTo>
                <a:cubicBezTo>
                  <a:pt x="30006" y="2454"/>
                  <a:pt x="29691" y="2484"/>
                  <a:pt x="29409" y="2564"/>
                </a:cubicBezTo>
                <a:cubicBezTo>
                  <a:pt x="29063" y="2648"/>
                  <a:pt x="28718" y="2779"/>
                  <a:pt x="28409" y="2981"/>
                </a:cubicBezTo>
                <a:cubicBezTo>
                  <a:pt x="28099" y="3172"/>
                  <a:pt x="27813" y="3410"/>
                  <a:pt x="27539" y="3695"/>
                </a:cubicBezTo>
                <a:cubicBezTo>
                  <a:pt x="27278" y="3969"/>
                  <a:pt x="27051" y="4315"/>
                  <a:pt x="26849" y="4684"/>
                </a:cubicBezTo>
                <a:cubicBezTo>
                  <a:pt x="26587" y="4315"/>
                  <a:pt x="26277" y="4017"/>
                  <a:pt x="25956" y="3791"/>
                </a:cubicBezTo>
                <a:cubicBezTo>
                  <a:pt x="25623" y="3576"/>
                  <a:pt x="25253" y="3422"/>
                  <a:pt x="24861" y="3398"/>
                </a:cubicBezTo>
                <a:cubicBezTo>
                  <a:pt x="24770" y="3385"/>
                  <a:pt x="24679" y="3379"/>
                  <a:pt x="24589" y="3379"/>
                </a:cubicBezTo>
                <a:cubicBezTo>
                  <a:pt x="24077" y="3379"/>
                  <a:pt x="23583" y="3576"/>
                  <a:pt x="23158" y="3910"/>
                </a:cubicBezTo>
                <a:cubicBezTo>
                  <a:pt x="22991" y="3457"/>
                  <a:pt x="22765" y="3017"/>
                  <a:pt x="22527" y="2648"/>
                </a:cubicBezTo>
                <a:cubicBezTo>
                  <a:pt x="22277" y="2279"/>
                  <a:pt x="21991" y="1933"/>
                  <a:pt x="21682" y="1636"/>
                </a:cubicBezTo>
                <a:cubicBezTo>
                  <a:pt x="21372" y="1338"/>
                  <a:pt x="21027" y="1088"/>
                  <a:pt x="20681" y="874"/>
                </a:cubicBezTo>
                <a:cubicBezTo>
                  <a:pt x="20158" y="552"/>
                  <a:pt x="19622" y="314"/>
                  <a:pt x="19086" y="183"/>
                </a:cubicBezTo>
                <a:cubicBezTo>
                  <a:pt x="18671" y="63"/>
                  <a:pt x="18256" y="0"/>
                  <a:pt x="17851" y="0"/>
                </a:cubicBezTo>
                <a:close/>
              </a:path>
            </a:pathLst>
          </a:custGeom>
          <a:solidFill>
            <a:srgbClr val="98CB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4556456" y="4129566"/>
            <a:ext cx="955758" cy="523914"/>
          </a:xfrm>
          <a:custGeom>
            <a:avLst/>
            <a:gdLst/>
            <a:ahLst/>
            <a:cxnLst/>
            <a:rect l="l" t="t" r="r" b="b"/>
            <a:pathLst>
              <a:path w="25350" h="13896" extrusionOk="0">
                <a:moveTo>
                  <a:pt x="11633" y="1"/>
                </a:moveTo>
                <a:cubicBezTo>
                  <a:pt x="11312" y="1"/>
                  <a:pt x="11014" y="12"/>
                  <a:pt x="10716" y="36"/>
                </a:cubicBezTo>
                <a:cubicBezTo>
                  <a:pt x="10443" y="60"/>
                  <a:pt x="10157" y="96"/>
                  <a:pt x="9871" y="131"/>
                </a:cubicBezTo>
                <a:cubicBezTo>
                  <a:pt x="9585" y="191"/>
                  <a:pt x="9323" y="239"/>
                  <a:pt x="9073" y="310"/>
                </a:cubicBezTo>
                <a:cubicBezTo>
                  <a:pt x="8811" y="370"/>
                  <a:pt x="8561" y="465"/>
                  <a:pt x="8311" y="548"/>
                </a:cubicBezTo>
                <a:cubicBezTo>
                  <a:pt x="8061" y="643"/>
                  <a:pt x="7799" y="763"/>
                  <a:pt x="7561" y="870"/>
                </a:cubicBezTo>
                <a:cubicBezTo>
                  <a:pt x="7323" y="965"/>
                  <a:pt x="7073" y="1108"/>
                  <a:pt x="6835" y="1239"/>
                </a:cubicBezTo>
                <a:cubicBezTo>
                  <a:pt x="6597" y="1370"/>
                  <a:pt x="6347" y="1525"/>
                  <a:pt x="6109" y="1667"/>
                </a:cubicBezTo>
                <a:cubicBezTo>
                  <a:pt x="5871" y="1834"/>
                  <a:pt x="5621" y="1977"/>
                  <a:pt x="5382" y="2144"/>
                </a:cubicBezTo>
                <a:cubicBezTo>
                  <a:pt x="5121" y="2310"/>
                  <a:pt x="4906" y="2489"/>
                  <a:pt x="4668" y="2668"/>
                </a:cubicBezTo>
                <a:cubicBezTo>
                  <a:pt x="4204" y="3025"/>
                  <a:pt x="3775" y="3430"/>
                  <a:pt x="3358" y="3858"/>
                </a:cubicBezTo>
                <a:cubicBezTo>
                  <a:pt x="3144" y="4061"/>
                  <a:pt x="2942" y="4287"/>
                  <a:pt x="2763" y="4513"/>
                </a:cubicBezTo>
                <a:cubicBezTo>
                  <a:pt x="2585" y="4739"/>
                  <a:pt x="2406" y="4977"/>
                  <a:pt x="2251" y="5215"/>
                </a:cubicBezTo>
                <a:cubicBezTo>
                  <a:pt x="2108" y="5454"/>
                  <a:pt x="1965" y="5692"/>
                  <a:pt x="1834" y="5942"/>
                </a:cubicBezTo>
                <a:lnTo>
                  <a:pt x="1477" y="6704"/>
                </a:lnTo>
                <a:cubicBezTo>
                  <a:pt x="1370" y="6954"/>
                  <a:pt x="1275" y="7204"/>
                  <a:pt x="1168" y="7478"/>
                </a:cubicBezTo>
                <a:cubicBezTo>
                  <a:pt x="1061" y="7728"/>
                  <a:pt x="977" y="7990"/>
                  <a:pt x="882" y="8263"/>
                </a:cubicBezTo>
                <a:lnTo>
                  <a:pt x="620" y="9061"/>
                </a:lnTo>
                <a:cubicBezTo>
                  <a:pt x="525" y="9347"/>
                  <a:pt x="441" y="9621"/>
                  <a:pt x="358" y="9895"/>
                </a:cubicBezTo>
                <a:cubicBezTo>
                  <a:pt x="287" y="10180"/>
                  <a:pt x="215" y="10466"/>
                  <a:pt x="156" y="10752"/>
                </a:cubicBezTo>
                <a:cubicBezTo>
                  <a:pt x="96" y="11026"/>
                  <a:pt x="48" y="11311"/>
                  <a:pt x="37" y="11609"/>
                </a:cubicBezTo>
                <a:cubicBezTo>
                  <a:pt x="1" y="11895"/>
                  <a:pt x="1" y="12204"/>
                  <a:pt x="25" y="12502"/>
                </a:cubicBezTo>
                <a:cubicBezTo>
                  <a:pt x="37" y="12800"/>
                  <a:pt x="60" y="13109"/>
                  <a:pt x="96" y="13431"/>
                </a:cubicBezTo>
                <a:cubicBezTo>
                  <a:pt x="108" y="13645"/>
                  <a:pt x="299" y="13836"/>
                  <a:pt x="513" y="13836"/>
                </a:cubicBezTo>
                <a:lnTo>
                  <a:pt x="1191" y="13836"/>
                </a:lnTo>
                <a:cubicBezTo>
                  <a:pt x="1370" y="13836"/>
                  <a:pt x="1489" y="13645"/>
                  <a:pt x="1465" y="13443"/>
                </a:cubicBezTo>
                <a:cubicBezTo>
                  <a:pt x="1430" y="13109"/>
                  <a:pt x="1406" y="12788"/>
                  <a:pt x="1394" y="12454"/>
                </a:cubicBezTo>
                <a:cubicBezTo>
                  <a:pt x="1370" y="12133"/>
                  <a:pt x="1394" y="11823"/>
                  <a:pt x="1418" y="11514"/>
                </a:cubicBezTo>
                <a:cubicBezTo>
                  <a:pt x="1453" y="11192"/>
                  <a:pt x="1513" y="10883"/>
                  <a:pt x="1584" y="10585"/>
                </a:cubicBezTo>
                <a:cubicBezTo>
                  <a:pt x="1656" y="10287"/>
                  <a:pt x="1751" y="9990"/>
                  <a:pt x="1834" y="9692"/>
                </a:cubicBezTo>
                <a:cubicBezTo>
                  <a:pt x="1930" y="9395"/>
                  <a:pt x="2013" y="9097"/>
                  <a:pt x="2120" y="8799"/>
                </a:cubicBezTo>
                <a:cubicBezTo>
                  <a:pt x="2204" y="8502"/>
                  <a:pt x="2311" y="8204"/>
                  <a:pt x="2418" y="7918"/>
                </a:cubicBezTo>
                <a:cubicBezTo>
                  <a:pt x="2525" y="7632"/>
                  <a:pt x="2644" y="7359"/>
                  <a:pt x="2763" y="7073"/>
                </a:cubicBezTo>
                <a:cubicBezTo>
                  <a:pt x="2882" y="6799"/>
                  <a:pt x="3013" y="6525"/>
                  <a:pt x="3156" y="6251"/>
                </a:cubicBezTo>
                <a:cubicBezTo>
                  <a:pt x="3311" y="5989"/>
                  <a:pt x="3477" y="5716"/>
                  <a:pt x="3656" y="5465"/>
                </a:cubicBezTo>
                <a:cubicBezTo>
                  <a:pt x="3835" y="5204"/>
                  <a:pt x="4037" y="4965"/>
                  <a:pt x="4263" y="4715"/>
                </a:cubicBezTo>
                <a:cubicBezTo>
                  <a:pt x="4490" y="4477"/>
                  <a:pt x="4728" y="4239"/>
                  <a:pt x="4966" y="4037"/>
                </a:cubicBezTo>
                <a:cubicBezTo>
                  <a:pt x="5204" y="3822"/>
                  <a:pt x="5454" y="3620"/>
                  <a:pt x="5704" y="3430"/>
                </a:cubicBezTo>
                <a:cubicBezTo>
                  <a:pt x="5954" y="3227"/>
                  <a:pt x="6228" y="3049"/>
                  <a:pt x="6478" y="2870"/>
                </a:cubicBezTo>
                <a:cubicBezTo>
                  <a:pt x="6752" y="2691"/>
                  <a:pt x="7002" y="2537"/>
                  <a:pt x="7252" y="2382"/>
                </a:cubicBezTo>
                <a:cubicBezTo>
                  <a:pt x="7502" y="2239"/>
                  <a:pt x="7776" y="2096"/>
                  <a:pt x="8026" y="1965"/>
                </a:cubicBezTo>
                <a:cubicBezTo>
                  <a:pt x="8300" y="1834"/>
                  <a:pt x="8561" y="1715"/>
                  <a:pt x="8835" y="1632"/>
                </a:cubicBezTo>
                <a:cubicBezTo>
                  <a:pt x="9097" y="1536"/>
                  <a:pt x="9383" y="1441"/>
                  <a:pt x="9681" y="1394"/>
                </a:cubicBezTo>
                <a:cubicBezTo>
                  <a:pt x="9978" y="1310"/>
                  <a:pt x="10288" y="1274"/>
                  <a:pt x="10597" y="1239"/>
                </a:cubicBezTo>
                <a:cubicBezTo>
                  <a:pt x="10919" y="1215"/>
                  <a:pt x="11240" y="1191"/>
                  <a:pt x="11586" y="1191"/>
                </a:cubicBezTo>
                <a:cubicBezTo>
                  <a:pt x="11907" y="1191"/>
                  <a:pt x="12264" y="1215"/>
                  <a:pt x="12610" y="1227"/>
                </a:cubicBezTo>
                <a:cubicBezTo>
                  <a:pt x="12967" y="1239"/>
                  <a:pt x="13300" y="1274"/>
                  <a:pt x="13622" y="1286"/>
                </a:cubicBezTo>
                <a:cubicBezTo>
                  <a:pt x="13955" y="1298"/>
                  <a:pt x="14265" y="1334"/>
                  <a:pt x="14562" y="1358"/>
                </a:cubicBezTo>
                <a:cubicBezTo>
                  <a:pt x="14860" y="1405"/>
                  <a:pt x="15169" y="1453"/>
                  <a:pt x="15467" y="1489"/>
                </a:cubicBezTo>
                <a:lnTo>
                  <a:pt x="16360" y="1667"/>
                </a:lnTo>
                <a:cubicBezTo>
                  <a:pt x="16658" y="1727"/>
                  <a:pt x="16943" y="1822"/>
                  <a:pt x="17229" y="1906"/>
                </a:cubicBezTo>
                <a:cubicBezTo>
                  <a:pt x="17503" y="2001"/>
                  <a:pt x="17789" y="2120"/>
                  <a:pt x="18063" y="2239"/>
                </a:cubicBezTo>
                <a:cubicBezTo>
                  <a:pt x="18313" y="2346"/>
                  <a:pt x="18539" y="2465"/>
                  <a:pt x="18777" y="2596"/>
                </a:cubicBezTo>
                <a:cubicBezTo>
                  <a:pt x="19015" y="2727"/>
                  <a:pt x="19229" y="2882"/>
                  <a:pt x="19456" y="3025"/>
                </a:cubicBezTo>
                <a:cubicBezTo>
                  <a:pt x="19706" y="3203"/>
                  <a:pt x="19968" y="3418"/>
                  <a:pt x="20206" y="3620"/>
                </a:cubicBezTo>
                <a:cubicBezTo>
                  <a:pt x="20444" y="3834"/>
                  <a:pt x="20658" y="4072"/>
                  <a:pt x="20884" y="4322"/>
                </a:cubicBezTo>
                <a:cubicBezTo>
                  <a:pt x="21099" y="4573"/>
                  <a:pt x="21301" y="4846"/>
                  <a:pt x="21492" y="5120"/>
                </a:cubicBezTo>
                <a:cubicBezTo>
                  <a:pt x="21694" y="5406"/>
                  <a:pt x="21885" y="5704"/>
                  <a:pt x="22051" y="6001"/>
                </a:cubicBezTo>
                <a:cubicBezTo>
                  <a:pt x="22230" y="6311"/>
                  <a:pt x="22373" y="6608"/>
                  <a:pt x="22527" y="6930"/>
                </a:cubicBezTo>
                <a:cubicBezTo>
                  <a:pt x="22670" y="7240"/>
                  <a:pt x="22801" y="7549"/>
                  <a:pt x="22944" y="7859"/>
                </a:cubicBezTo>
                <a:cubicBezTo>
                  <a:pt x="23039" y="8097"/>
                  <a:pt x="23135" y="8335"/>
                  <a:pt x="23218" y="8573"/>
                </a:cubicBezTo>
                <a:cubicBezTo>
                  <a:pt x="23301" y="8811"/>
                  <a:pt x="23385" y="9049"/>
                  <a:pt x="23456" y="9275"/>
                </a:cubicBezTo>
                <a:cubicBezTo>
                  <a:pt x="23540" y="9502"/>
                  <a:pt x="23611" y="9728"/>
                  <a:pt x="23670" y="9966"/>
                </a:cubicBezTo>
                <a:cubicBezTo>
                  <a:pt x="23730" y="10204"/>
                  <a:pt x="23790" y="10442"/>
                  <a:pt x="23837" y="10657"/>
                </a:cubicBezTo>
                <a:cubicBezTo>
                  <a:pt x="23873" y="10883"/>
                  <a:pt x="23909" y="11121"/>
                  <a:pt x="23932" y="11359"/>
                </a:cubicBezTo>
                <a:cubicBezTo>
                  <a:pt x="23968" y="11597"/>
                  <a:pt x="23980" y="11835"/>
                  <a:pt x="23992" y="12073"/>
                </a:cubicBezTo>
                <a:cubicBezTo>
                  <a:pt x="24016" y="12312"/>
                  <a:pt x="24016" y="12562"/>
                  <a:pt x="24016" y="12800"/>
                </a:cubicBezTo>
                <a:cubicBezTo>
                  <a:pt x="23992" y="13038"/>
                  <a:pt x="23992" y="13300"/>
                  <a:pt x="23980" y="13538"/>
                </a:cubicBezTo>
                <a:cubicBezTo>
                  <a:pt x="23969" y="13733"/>
                  <a:pt x="24090" y="13896"/>
                  <a:pt x="24270" y="13896"/>
                </a:cubicBezTo>
                <a:cubicBezTo>
                  <a:pt x="24277" y="13896"/>
                  <a:pt x="24283" y="13895"/>
                  <a:pt x="24290" y="13895"/>
                </a:cubicBezTo>
                <a:lnTo>
                  <a:pt x="24980" y="13859"/>
                </a:lnTo>
                <a:cubicBezTo>
                  <a:pt x="25171" y="13847"/>
                  <a:pt x="25349" y="13669"/>
                  <a:pt x="25302" y="13455"/>
                </a:cubicBezTo>
                <a:lnTo>
                  <a:pt x="25302" y="12573"/>
                </a:lnTo>
                <a:cubicBezTo>
                  <a:pt x="25302" y="12300"/>
                  <a:pt x="25290" y="12002"/>
                  <a:pt x="25266" y="11716"/>
                </a:cubicBezTo>
                <a:cubicBezTo>
                  <a:pt x="25242" y="11430"/>
                  <a:pt x="25206" y="11145"/>
                  <a:pt x="25159" y="10871"/>
                </a:cubicBezTo>
                <a:cubicBezTo>
                  <a:pt x="25111" y="10585"/>
                  <a:pt x="25052" y="10311"/>
                  <a:pt x="24980" y="10037"/>
                </a:cubicBezTo>
                <a:cubicBezTo>
                  <a:pt x="24921" y="9752"/>
                  <a:pt x="24825" y="9478"/>
                  <a:pt x="24742" y="9216"/>
                </a:cubicBezTo>
                <a:cubicBezTo>
                  <a:pt x="24647" y="8942"/>
                  <a:pt x="24552" y="8680"/>
                  <a:pt x="24444" y="8406"/>
                </a:cubicBezTo>
                <a:cubicBezTo>
                  <a:pt x="24337" y="8156"/>
                  <a:pt x="24230" y="7894"/>
                  <a:pt x="24111" y="7621"/>
                </a:cubicBezTo>
                <a:lnTo>
                  <a:pt x="23754" y="6823"/>
                </a:lnTo>
                <a:cubicBezTo>
                  <a:pt x="23635" y="6549"/>
                  <a:pt x="23504" y="6287"/>
                  <a:pt x="23373" y="6025"/>
                </a:cubicBezTo>
                <a:cubicBezTo>
                  <a:pt x="23242" y="5775"/>
                  <a:pt x="23087" y="5525"/>
                  <a:pt x="22944" y="5275"/>
                </a:cubicBezTo>
                <a:cubicBezTo>
                  <a:pt x="22789" y="5013"/>
                  <a:pt x="22623" y="4775"/>
                  <a:pt x="22468" y="4537"/>
                </a:cubicBezTo>
                <a:cubicBezTo>
                  <a:pt x="22289" y="4299"/>
                  <a:pt x="22123" y="4084"/>
                  <a:pt x="21932" y="3858"/>
                </a:cubicBezTo>
                <a:cubicBezTo>
                  <a:pt x="21754" y="3632"/>
                  <a:pt x="21539" y="3430"/>
                  <a:pt x="21349" y="3215"/>
                </a:cubicBezTo>
                <a:cubicBezTo>
                  <a:pt x="21134" y="3025"/>
                  <a:pt x="20932" y="2834"/>
                  <a:pt x="20718" y="2656"/>
                </a:cubicBezTo>
                <a:cubicBezTo>
                  <a:pt x="20515" y="2477"/>
                  <a:pt x="20289" y="2310"/>
                  <a:pt x="20063" y="2144"/>
                </a:cubicBezTo>
                <a:cubicBezTo>
                  <a:pt x="19849" y="2001"/>
                  <a:pt x="19622" y="1846"/>
                  <a:pt x="19384" y="1703"/>
                </a:cubicBezTo>
                <a:cubicBezTo>
                  <a:pt x="19110" y="1536"/>
                  <a:pt x="18848" y="1382"/>
                  <a:pt x="18563" y="1251"/>
                </a:cubicBezTo>
                <a:cubicBezTo>
                  <a:pt x="18277" y="1108"/>
                  <a:pt x="18003" y="989"/>
                  <a:pt x="17705" y="882"/>
                </a:cubicBezTo>
                <a:cubicBezTo>
                  <a:pt x="17444" y="774"/>
                  <a:pt x="17182" y="691"/>
                  <a:pt x="16908" y="608"/>
                </a:cubicBezTo>
                <a:cubicBezTo>
                  <a:pt x="16646" y="536"/>
                  <a:pt x="16372" y="465"/>
                  <a:pt x="16098" y="405"/>
                </a:cubicBezTo>
                <a:cubicBezTo>
                  <a:pt x="15824" y="346"/>
                  <a:pt x="15539" y="298"/>
                  <a:pt x="15265" y="251"/>
                </a:cubicBezTo>
                <a:cubicBezTo>
                  <a:pt x="14979" y="215"/>
                  <a:pt x="14681" y="179"/>
                  <a:pt x="14396" y="155"/>
                </a:cubicBezTo>
                <a:cubicBezTo>
                  <a:pt x="14098" y="120"/>
                  <a:pt x="13812" y="96"/>
                  <a:pt x="13503" y="72"/>
                </a:cubicBezTo>
                <a:cubicBezTo>
                  <a:pt x="13193" y="48"/>
                  <a:pt x="12883" y="36"/>
                  <a:pt x="12562" y="12"/>
                </a:cubicBezTo>
                <a:cubicBezTo>
                  <a:pt x="12252" y="1"/>
                  <a:pt x="11943" y="1"/>
                  <a:pt x="11633" y="1"/>
                </a:cubicBezTo>
                <a:close/>
              </a:path>
            </a:pathLst>
          </a:custGeom>
          <a:solidFill>
            <a:srgbClr val="BCD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2"/>
          <p:cNvGrpSpPr/>
          <p:nvPr/>
        </p:nvGrpSpPr>
        <p:grpSpPr>
          <a:xfrm>
            <a:off x="5350613" y="3917519"/>
            <a:ext cx="406747" cy="451653"/>
            <a:chOff x="833834" y="3802105"/>
            <a:chExt cx="392878" cy="436253"/>
          </a:xfrm>
        </p:grpSpPr>
        <p:sp>
          <p:nvSpPr>
            <p:cNvPr id="237" name="Google Shape;237;p2"/>
            <p:cNvSpPr/>
            <p:nvPr/>
          </p:nvSpPr>
          <p:spPr>
            <a:xfrm>
              <a:off x="1098304" y="4161991"/>
              <a:ext cx="128408" cy="76367"/>
            </a:xfrm>
            <a:custGeom>
              <a:avLst/>
              <a:gdLst/>
              <a:ahLst/>
              <a:cxnLst/>
              <a:rect l="l" t="t" r="r" b="b"/>
              <a:pathLst>
                <a:path w="3526" h="2097" extrusionOk="0">
                  <a:moveTo>
                    <a:pt x="2223" y="0"/>
                  </a:moveTo>
                  <a:cubicBezTo>
                    <a:pt x="2043" y="0"/>
                    <a:pt x="1856" y="27"/>
                    <a:pt x="1668" y="76"/>
                  </a:cubicBezTo>
                  <a:cubicBezTo>
                    <a:pt x="1263" y="184"/>
                    <a:pt x="870" y="410"/>
                    <a:pt x="584" y="707"/>
                  </a:cubicBezTo>
                  <a:cubicBezTo>
                    <a:pt x="1" y="1303"/>
                    <a:pt x="96" y="1898"/>
                    <a:pt x="787" y="2041"/>
                  </a:cubicBezTo>
                  <a:cubicBezTo>
                    <a:pt x="925" y="2079"/>
                    <a:pt x="1074" y="2096"/>
                    <a:pt x="1230" y="2096"/>
                  </a:cubicBezTo>
                  <a:cubicBezTo>
                    <a:pt x="1463" y="2096"/>
                    <a:pt x="1711" y="2058"/>
                    <a:pt x="1953" y="1993"/>
                  </a:cubicBezTo>
                  <a:cubicBezTo>
                    <a:pt x="2358" y="1898"/>
                    <a:pt x="2727" y="1731"/>
                    <a:pt x="2989" y="1493"/>
                  </a:cubicBezTo>
                  <a:cubicBezTo>
                    <a:pt x="3525" y="1017"/>
                    <a:pt x="3454" y="374"/>
                    <a:pt x="2799" y="112"/>
                  </a:cubicBezTo>
                  <a:cubicBezTo>
                    <a:pt x="2627" y="36"/>
                    <a:pt x="2430" y="0"/>
                    <a:pt x="2223" y="0"/>
                  </a:cubicBezTo>
                  <a:close/>
                </a:path>
              </a:pathLst>
            </a:custGeom>
            <a:solidFill>
              <a:srgbClr val="608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833834" y="3802105"/>
              <a:ext cx="116208" cy="104045"/>
            </a:xfrm>
            <a:custGeom>
              <a:avLst/>
              <a:gdLst/>
              <a:ahLst/>
              <a:cxnLst/>
              <a:rect l="l" t="t" r="r" b="b"/>
              <a:pathLst>
                <a:path w="3191" h="2857" extrusionOk="0">
                  <a:moveTo>
                    <a:pt x="2381" y="0"/>
                  </a:moveTo>
                  <a:cubicBezTo>
                    <a:pt x="2113" y="0"/>
                    <a:pt x="1810" y="102"/>
                    <a:pt x="1500" y="267"/>
                  </a:cubicBezTo>
                  <a:cubicBezTo>
                    <a:pt x="1143" y="481"/>
                    <a:pt x="786" y="779"/>
                    <a:pt x="524" y="1124"/>
                  </a:cubicBezTo>
                  <a:cubicBezTo>
                    <a:pt x="0" y="1803"/>
                    <a:pt x="107" y="2529"/>
                    <a:pt x="762" y="2791"/>
                  </a:cubicBezTo>
                  <a:cubicBezTo>
                    <a:pt x="886" y="2835"/>
                    <a:pt x="1020" y="2856"/>
                    <a:pt x="1159" y="2856"/>
                  </a:cubicBezTo>
                  <a:cubicBezTo>
                    <a:pt x="1395" y="2856"/>
                    <a:pt x="1646" y="2796"/>
                    <a:pt x="1893" y="2684"/>
                  </a:cubicBezTo>
                  <a:cubicBezTo>
                    <a:pt x="2262" y="2505"/>
                    <a:pt x="2619" y="2196"/>
                    <a:pt x="2858" y="1791"/>
                  </a:cubicBezTo>
                  <a:cubicBezTo>
                    <a:pt x="3096" y="1386"/>
                    <a:pt x="3191" y="969"/>
                    <a:pt x="3131" y="648"/>
                  </a:cubicBezTo>
                  <a:cubicBezTo>
                    <a:pt x="3072" y="314"/>
                    <a:pt x="2869" y="76"/>
                    <a:pt x="2560" y="17"/>
                  </a:cubicBezTo>
                  <a:cubicBezTo>
                    <a:pt x="2502" y="6"/>
                    <a:pt x="2443" y="0"/>
                    <a:pt x="2381" y="0"/>
                  </a:cubicBezTo>
                  <a:close/>
                </a:path>
              </a:pathLst>
            </a:custGeom>
            <a:solidFill>
              <a:srgbClr val="6FA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065782" y="3922796"/>
              <a:ext cx="80264" cy="69594"/>
            </a:xfrm>
            <a:custGeom>
              <a:avLst/>
              <a:gdLst/>
              <a:ahLst/>
              <a:cxnLst/>
              <a:rect l="l" t="t" r="r" b="b"/>
              <a:pathLst>
                <a:path w="2204" h="1911" extrusionOk="0">
                  <a:moveTo>
                    <a:pt x="1311" y="0"/>
                  </a:moveTo>
                  <a:cubicBezTo>
                    <a:pt x="944" y="0"/>
                    <a:pt x="551" y="234"/>
                    <a:pt x="310" y="608"/>
                  </a:cubicBezTo>
                  <a:cubicBezTo>
                    <a:pt x="1" y="1096"/>
                    <a:pt x="72" y="1644"/>
                    <a:pt x="513" y="1834"/>
                  </a:cubicBezTo>
                  <a:cubicBezTo>
                    <a:pt x="619" y="1886"/>
                    <a:pt x="738" y="1910"/>
                    <a:pt x="863" y="1910"/>
                  </a:cubicBezTo>
                  <a:cubicBezTo>
                    <a:pt x="1227" y="1910"/>
                    <a:pt x="1634" y="1701"/>
                    <a:pt x="1882" y="1346"/>
                  </a:cubicBezTo>
                  <a:cubicBezTo>
                    <a:pt x="2204" y="870"/>
                    <a:pt x="2096" y="286"/>
                    <a:pt x="1668" y="84"/>
                  </a:cubicBezTo>
                  <a:cubicBezTo>
                    <a:pt x="1556" y="27"/>
                    <a:pt x="1435" y="0"/>
                    <a:pt x="1311" y="0"/>
                  </a:cubicBezTo>
                  <a:close/>
                </a:path>
              </a:pathLst>
            </a:custGeom>
            <a:solidFill>
              <a:srgbClr val="F65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943963" y="4024403"/>
              <a:ext cx="53789" cy="39914"/>
            </a:xfrm>
            <a:custGeom>
              <a:avLst/>
              <a:gdLst/>
              <a:ahLst/>
              <a:cxnLst/>
              <a:rect l="l" t="t" r="r" b="b"/>
              <a:pathLst>
                <a:path w="1477" h="1096" extrusionOk="0">
                  <a:moveTo>
                    <a:pt x="908" y="0"/>
                  </a:moveTo>
                  <a:cubicBezTo>
                    <a:pt x="661" y="0"/>
                    <a:pt x="387" y="125"/>
                    <a:pt x="226" y="330"/>
                  </a:cubicBezTo>
                  <a:cubicBezTo>
                    <a:pt x="0" y="592"/>
                    <a:pt x="48" y="925"/>
                    <a:pt x="322" y="1045"/>
                  </a:cubicBezTo>
                  <a:cubicBezTo>
                    <a:pt x="397" y="1079"/>
                    <a:pt x="482" y="1095"/>
                    <a:pt x="570" y="1095"/>
                  </a:cubicBezTo>
                  <a:cubicBezTo>
                    <a:pt x="814" y="1095"/>
                    <a:pt x="1084" y="969"/>
                    <a:pt x="1250" y="759"/>
                  </a:cubicBezTo>
                  <a:cubicBezTo>
                    <a:pt x="1477" y="473"/>
                    <a:pt x="1429" y="163"/>
                    <a:pt x="1143" y="44"/>
                  </a:cubicBezTo>
                  <a:cubicBezTo>
                    <a:pt x="1071" y="14"/>
                    <a:pt x="991" y="0"/>
                    <a:pt x="908" y="0"/>
                  </a:cubicBezTo>
                  <a:close/>
                </a:path>
              </a:pathLst>
            </a:custGeom>
            <a:solidFill>
              <a:srgbClr val="F79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2"/>
          <p:cNvGrpSpPr/>
          <p:nvPr/>
        </p:nvGrpSpPr>
        <p:grpSpPr>
          <a:xfrm>
            <a:off x="7646817" y="3394265"/>
            <a:ext cx="1321114" cy="1232248"/>
            <a:chOff x="3051746" y="3296692"/>
            <a:chExt cx="1276069" cy="1190233"/>
          </a:xfrm>
        </p:grpSpPr>
        <p:sp>
          <p:nvSpPr>
            <p:cNvPr id="242" name="Google Shape;242;p2"/>
            <p:cNvSpPr/>
            <p:nvPr/>
          </p:nvSpPr>
          <p:spPr>
            <a:xfrm>
              <a:off x="3051746" y="3296692"/>
              <a:ext cx="1276069" cy="1190233"/>
            </a:xfrm>
            <a:custGeom>
              <a:avLst/>
              <a:gdLst/>
              <a:ahLst/>
              <a:cxnLst/>
              <a:rect l="l" t="t" r="r" b="b"/>
              <a:pathLst>
                <a:path w="35040" h="32683" extrusionOk="0">
                  <a:moveTo>
                    <a:pt x="18133" y="0"/>
                  </a:moveTo>
                  <a:cubicBezTo>
                    <a:pt x="17740" y="0"/>
                    <a:pt x="17359" y="12"/>
                    <a:pt x="16954" y="36"/>
                  </a:cubicBezTo>
                  <a:cubicBezTo>
                    <a:pt x="16466" y="72"/>
                    <a:pt x="15966" y="119"/>
                    <a:pt x="15490" y="191"/>
                  </a:cubicBezTo>
                  <a:cubicBezTo>
                    <a:pt x="15001" y="250"/>
                    <a:pt x="14537" y="333"/>
                    <a:pt x="14061" y="453"/>
                  </a:cubicBezTo>
                  <a:cubicBezTo>
                    <a:pt x="13608" y="572"/>
                    <a:pt x="13132" y="714"/>
                    <a:pt x="12668" y="869"/>
                  </a:cubicBezTo>
                  <a:cubicBezTo>
                    <a:pt x="12191" y="1036"/>
                    <a:pt x="11727" y="1215"/>
                    <a:pt x="11263" y="1441"/>
                  </a:cubicBezTo>
                  <a:cubicBezTo>
                    <a:pt x="10787" y="1667"/>
                    <a:pt x="10346" y="1917"/>
                    <a:pt x="9882" y="2215"/>
                  </a:cubicBezTo>
                  <a:cubicBezTo>
                    <a:pt x="9417" y="2512"/>
                    <a:pt x="8977" y="2834"/>
                    <a:pt x="8548" y="3215"/>
                  </a:cubicBezTo>
                  <a:cubicBezTo>
                    <a:pt x="8108" y="3572"/>
                    <a:pt x="7691" y="3953"/>
                    <a:pt x="7274" y="4370"/>
                  </a:cubicBezTo>
                  <a:cubicBezTo>
                    <a:pt x="6857" y="4786"/>
                    <a:pt x="6441" y="5239"/>
                    <a:pt x="6024" y="5691"/>
                  </a:cubicBezTo>
                  <a:cubicBezTo>
                    <a:pt x="5607" y="6168"/>
                    <a:pt x="5191" y="6680"/>
                    <a:pt x="4822" y="7227"/>
                  </a:cubicBezTo>
                  <a:cubicBezTo>
                    <a:pt x="4452" y="7775"/>
                    <a:pt x="4107" y="8370"/>
                    <a:pt x="3798" y="9001"/>
                  </a:cubicBezTo>
                  <a:cubicBezTo>
                    <a:pt x="3452" y="9680"/>
                    <a:pt x="3155" y="10418"/>
                    <a:pt x="2869" y="11156"/>
                  </a:cubicBezTo>
                  <a:cubicBezTo>
                    <a:pt x="2738" y="11525"/>
                    <a:pt x="2607" y="11918"/>
                    <a:pt x="2488" y="12299"/>
                  </a:cubicBezTo>
                  <a:cubicBezTo>
                    <a:pt x="2369" y="12692"/>
                    <a:pt x="2250" y="13097"/>
                    <a:pt x="2143" y="13490"/>
                  </a:cubicBezTo>
                  <a:cubicBezTo>
                    <a:pt x="2035" y="13895"/>
                    <a:pt x="1952" y="14300"/>
                    <a:pt x="1857" y="14716"/>
                  </a:cubicBezTo>
                  <a:lnTo>
                    <a:pt x="1643" y="15966"/>
                  </a:lnTo>
                  <a:cubicBezTo>
                    <a:pt x="1559" y="16407"/>
                    <a:pt x="1488" y="16859"/>
                    <a:pt x="1428" y="17300"/>
                  </a:cubicBezTo>
                  <a:cubicBezTo>
                    <a:pt x="1369" y="17693"/>
                    <a:pt x="1309" y="18109"/>
                    <a:pt x="1238" y="18514"/>
                  </a:cubicBezTo>
                  <a:cubicBezTo>
                    <a:pt x="1166" y="18907"/>
                    <a:pt x="1071" y="19324"/>
                    <a:pt x="1000" y="19764"/>
                  </a:cubicBezTo>
                  <a:cubicBezTo>
                    <a:pt x="904" y="20193"/>
                    <a:pt x="833" y="20622"/>
                    <a:pt x="761" y="21074"/>
                  </a:cubicBezTo>
                  <a:cubicBezTo>
                    <a:pt x="690" y="21515"/>
                    <a:pt x="607" y="21979"/>
                    <a:pt x="535" y="22443"/>
                  </a:cubicBezTo>
                  <a:cubicBezTo>
                    <a:pt x="476" y="22896"/>
                    <a:pt x="404" y="23372"/>
                    <a:pt x="357" y="23848"/>
                  </a:cubicBezTo>
                  <a:cubicBezTo>
                    <a:pt x="345" y="24146"/>
                    <a:pt x="309" y="24467"/>
                    <a:pt x="297" y="24765"/>
                  </a:cubicBezTo>
                  <a:cubicBezTo>
                    <a:pt x="285" y="25063"/>
                    <a:pt x="273" y="25372"/>
                    <a:pt x="273" y="25670"/>
                  </a:cubicBezTo>
                  <a:cubicBezTo>
                    <a:pt x="273" y="25968"/>
                    <a:pt x="250" y="26277"/>
                    <a:pt x="250" y="26575"/>
                  </a:cubicBezTo>
                  <a:cubicBezTo>
                    <a:pt x="250" y="26872"/>
                    <a:pt x="238" y="27182"/>
                    <a:pt x="238" y="27480"/>
                  </a:cubicBezTo>
                  <a:cubicBezTo>
                    <a:pt x="238" y="27777"/>
                    <a:pt x="226" y="28075"/>
                    <a:pt x="226" y="28373"/>
                  </a:cubicBezTo>
                  <a:cubicBezTo>
                    <a:pt x="214" y="28670"/>
                    <a:pt x="214" y="28968"/>
                    <a:pt x="190" y="29266"/>
                  </a:cubicBezTo>
                  <a:cubicBezTo>
                    <a:pt x="178" y="29706"/>
                    <a:pt x="166" y="30147"/>
                    <a:pt x="130" y="30575"/>
                  </a:cubicBezTo>
                  <a:cubicBezTo>
                    <a:pt x="107" y="31016"/>
                    <a:pt x="71" y="31456"/>
                    <a:pt x="47" y="31885"/>
                  </a:cubicBezTo>
                  <a:cubicBezTo>
                    <a:pt x="0" y="32330"/>
                    <a:pt x="322" y="32683"/>
                    <a:pt x="729" y="32683"/>
                  </a:cubicBezTo>
                  <a:cubicBezTo>
                    <a:pt x="736" y="32683"/>
                    <a:pt x="743" y="32683"/>
                    <a:pt x="750" y="32683"/>
                  </a:cubicBezTo>
                  <a:lnTo>
                    <a:pt x="1619" y="32647"/>
                  </a:lnTo>
                  <a:cubicBezTo>
                    <a:pt x="2024" y="32623"/>
                    <a:pt x="2357" y="32242"/>
                    <a:pt x="2357" y="31802"/>
                  </a:cubicBezTo>
                  <a:lnTo>
                    <a:pt x="2357" y="30897"/>
                  </a:lnTo>
                  <a:cubicBezTo>
                    <a:pt x="2369" y="30599"/>
                    <a:pt x="2369" y="30278"/>
                    <a:pt x="2381" y="29980"/>
                  </a:cubicBezTo>
                  <a:cubicBezTo>
                    <a:pt x="2393" y="29682"/>
                    <a:pt x="2416" y="29373"/>
                    <a:pt x="2428" y="29075"/>
                  </a:cubicBezTo>
                  <a:cubicBezTo>
                    <a:pt x="2452" y="28766"/>
                    <a:pt x="2476" y="28468"/>
                    <a:pt x="2488" y="28158"/>
                  </a:cubicBezTo>
                  <a:cubicBezTo>
                    <a:pt x="2500" y="27837"/>
                    <a:pt x="2512" y="27539"/>
                    <a:pt x="2536" y="27230"/>
                  </a:cubicBezTo>
                  <a:cubicBezTo>
                    <a:pt x="2547" y="26932"/>
                    <a:pt x="2559" y="26622"/>
                    <a:pt x="2571" y="26313"/>
                  </a:cubicBezTo>
                  <a:cubicBezTo>
                    <a:pt x="2595" y="26015"/>
                    <a:pt x="2607" y="25694"/>
                    <a:pt x="2619" y="25384"/>
                  </a:cubicBezTo>
                  <a:cubicBezTo>
                    <a:pt x="2655" y="25087"/>
                    <a:pt x="2666" y="24777"/>
                    <a:pt x="2690" y="24467"/>
                  </a:cubicBezTo>
                  <a:cubicBezTo>
                    <a:pt x="2726" y="24146"/>
                    <a:pt x="2750" y="23848"/>
                    <a:pt x="2797" y="23539"/>
                  </a:cubicBezTo>
                  <a:cubicBezTo>
                    <a:pt x="2845" y="23241"/>
                    <a:pt x="2893" y="22932"/>
                    <a:pt x="2928" y="22634"/>
                  </a:cubicBezTo>
                  <a:cubicBezTo>
                    <a:pt x="2976" y="22336"/>
                    <a:pt x="3036" y="22039"/>
                    <a:pt x="3095" y="21741"/>
                  </a:cubicBezTo>
                  <a:cubicBezTo>
                    <a:pt x="3155" y="21443"/>
                    <a:pt x="3214" y="21146"/>
                    <a:pt x="3286" y="20860"/>
                  </a:cubicBezTo>
                  <a:lnTo>
                    <a:pt x="3512" y="20014"/>
                  </a:lnTo>
                  <a:cubicBezTo>
                    <a:pt x="3631" y="19562"/>
                    <a:pt x="3738" y="19122"/>
                    <a:pt x="3845" y="18693"/>
                  </a:cubicBezTo>
                  <a:cubicBezTo>
                    <a:pt x="3940" y="18252"/>
                    <a:pt x="4036" y="17824"/>
                    <a:pt x="4119" y="17407"/>
                  </a:cubicBezTo>
                  <a:cubicBezTo>
                    <a:pt x="4214" y="16978"/>
                    <a:pt x="4286" y="16574"/>
                    <a:pt x="4381" y="16157"/>
                  </a:cubicBezTo>
                  <a:cubicBezTo>
                    <a:pt x="4464" y="15740"/>
                    <a:pt x="4560" y="15335"/>
                    <a:pt x="4643" y="14942"/>
                  </a:cubicBezTo>
                  <a:cubicBezTo>
                    <a:pt x="4738" y="14538"/>
                    <a:pt x="4833" y="14145"/>
                    <a:pt x="4941" y="13764"/>
                  </a:cubicBezTo>
                  <a:cubicBezTo>
                    <a:pt x="5048" y="13371"/>
                    <a:pt x="5167" y="13002"/>
                    <a:pt x="5286" y="12633"/>
                  </a:cubicBezTo>
                  <a:cubicBezTo>
                    <a:pt x="5536" y="11906"/>
                    <a:pt x="5810" y="11192"/>
                    <a:pt x="6119" y="10513"/>
                  </a:cubicBezTo>
                  <a:cubicBezTo>
                    <a:pt x="6429" y="9847"/>
                    <a:pt x="6786" y="9192"/>
                    <a:pt x="7155" y="8596"/>
                  </a:cubicBezTo>
                  <a:cubicBezTo>
                    <a:pt x="7560" y="8013"/>
                    <a:pt x="7965" y="7477"/>
                    <a:pt x="8393" y="6989"/>
                  </a:cubicBezTo>
                  <a:cubicBezTo>
                    <a:pt x="8822" y="6501"/>
                    <a:pt x="9239" y="6048"/>
                    <a:pt x="9679" y="5632"/>
                  </a:cubicBezTo>
                  <a:cubicBezTo>
                    <a:pt x="10108" y="5215"/>
                    <a:pt x="10537" y="4834"/>
                    <a:pt x="10989" y="4489"/>
                  </a:cubicBezTo>
                  <a:cubicBezTo>
                    <a:pt x="11429" y="4167"/>
                    <a:pt x="11894" y="3870"/>
                    <a:pt x="12370" y="3608"/>
                  </a:cubicBezTo>
                  <a:cubicBezTo>
                    <a:pt x="12846" y="3358"/>
                    <a:pt x="13323" y="3155"/>
                    <a:pt x="13799" y="2977"/>
                  </a:cubicBezTo>
                  <a:cubicBezTo>
                    <a:pt x="14287" y="2798"/>
                    <a:pt x="14763" y="2643"/>
                    <a:pt x="15251" y="2536"/>
                  </a:cubicBezTo>
                  <a:cubicBezTo>
                    <a:pt x="15740" y="2441"/>
                    <a:pt x="16240" y="2346"/>
                    <a:pt x="16728" y="2298"/>
                  </a:cubicBezTo>
                  <a:cubicBezTo>
                    <a:pt x="17070" y="2261"/>
                    <a:pt x="17408" y="2242"/>
                    <a:pt x="17741" y="2242"/>
                  </a:cubicBezTo>
                  <a:cubicBezTo>
                    <a:pt x="17941" y="2242"/>
                    <a:pt x="18139" y="2249"/>
                    <a:pt x="18335" y="2262"/>
                  </a:cubicBezTo>
                  <a:cubicBezTo>
                    <a:pt x="18859" y="2286"/>
                    <a:pt x="19359" y="2358"/>
                    <a:pt x="19871" y="2477"/>
                  </a:cubicBezTo>
                  <a:cubicBezTo>
                    <a:pt x="20359" y="2596"/>
                    <a:pt x="20859" y="2774"/>
                    <a:pt x="21359" y="3012"/>
                  </a:cubicBezTo>
                  <a:cubicBezTo>
                    <a:pt x="21847" y="3251"/>
                    <a:pt x="22336" y="3548"/>
                    <a:pt x="22812" y="3905"/>
                  </a:cubicBezTo>
                  <a:cubicBezTo>
                    <a:pt x="23300" y="4263"/>
                    <a:pt x="23776" y="4715"/>
                    <a:pt x="24253" y="5215"/>
                  </a:cubicBezTo>
                  <a:cubicBezTo>
                    <a:pt x="24753" y="5751"/>
                    <a:pt x="25229" y="6322"/>
                    <a:pt x="25717" y="6930"/>
                  </a:cubicBezTo>
                  <a:cubicBezTo>
                    <a:pt x="25955" y="7227"/>
                    <a:pt x="26205" y="7537"/>
                    <a:pt x="26443" y="7870"/>
                  </a:cubicBezTo>
                  <a:cubicBezTo>
                    <a:pt x="26693" y="8192"/>
                    <a:pt x="26931" y="8537"/>
                    <a:pt x="27170" y="8882"/>
                  </a:cubicBezTo>
                  <a:cubicBezTo>
                    <a:pt x="27408" y="9227"/>
                    <a:pt x="27646" y="9597"/>
                    <a:pt x="27872" y="9966"/>
                  </a:cubicBezTo>
                  <a:cubicBezTo>
                    <a:pt x="28110" y="10359"/>
                    <a:pt x="28336" y="10740"/>
                    <a:pt x="28539" y="11144"/>
                  </a:cubicBezTo>
                  <a:cubicBezTo>
                    <a:pt x="28765" y="11549"/>
                    <a:pt x="28979" y="11966"/>
                    <a:pt x="29170" y="12395"/>
                  </a:cubicBezTo>
                  <a:cubicBezTo>
                    <a:pt x="29360" y="12811"/>
                    <a:pt x="29551" y="13252"/>
                    <a:pt x="29717" y="13716"/>
                  </a:cubicBezTo>
                  <a:cubicBezTo>
                    <a:pt x="29884" y="14169"/>
                    <a:pt x="30051" y="14645"/>
                    <a:pt x="30182" y="15121"/>
                  </a:cubicBezTo>
                  <a:cubicBezTo>
                    <a:pt x="30313" y="15597"/>
                    <a:pt x="30432" y="16085"/>
                    <a:pt x="30551" y="16609"/>
                  </a:cubicBezTo>
                  <a:cubicBezTo>
                    <a:pt x="30658" y="17086"/>
                    <a:pt x="30741" y="17562"/>
                    <a:pt x="30837" y="18062"/>
                  </a:cubicBezTo>
                  <a:cubicBezTo>
                    <a:pt x="30920" y="18574"/>
                    <a:pt x="31003" y="19074"/>
                    <a:pt x="31087" y="19598"/>
                  </a:cubicBezTo>
                  <a:cubicBezTo>
                    <a:pt x="31170" y="20098"/>
                    <a:pt x="31253" y="20622"/>
                    <a:pt x="31349" y="21146"/>
                  </a:cubicBezTo>
                  <a:cubicBezTo>
                    <a:pt x="31432" y="21669"/>
                    <a:pt x="31539" y="22170"/>
                    <a:pt x="31622" y="22681"/>
                  </a:cubicBezTo>
                  <a:cubicBezTo>
                    <a:pt x="31718" y="23182"/>
                    <a:pt x="31813" y="23658"/>
                    <a:pt x="31908" y="24146"/>
                  </a:cubicBezTo>
                  <a:cubicBezTo>
                    <a:pt x="32003" y="24646"/>
                    <a:pt x="32075" y="25122"/>
                    <a:pt x="32146" y="25610"/>
                  </a:cubicBezTo>
                  <a:cubicBezTo>
                    <a:pt x="32218" y="26099"/>
                    <a:pt x="32277" y="26587"/>
                    <a:pt x="32325" y="27087"/>
                  </a:cubicBezTo>
                  <a:cubicBezTo>
                    <a:pt x="32373" y="27575"/>
                    <a:pt x="32420" y="28063"/>
                    <a:pt x="32432" y="28575"/>
                  </a:cubicBezTo>
                  <a:cubicBezTo>
                    <a:pt x="32444" y="29075"/>
                    <a:pt x="32456" y="29587"/>
                    <a:pt x="32456" y="30087"/>
                  </a:cubicBezTo>
                  <a:cubicBezTo>
                    <a:pt x="32456" y="30599"/>
                    <a:pt x="32456" y="31111"/>
                    <a:pt x="32444" y="31623"/>
                  </a:cubicBezTo>
                  <a:cubicBezTo>
                    <a:pt x="32432" y="32087"/>
                    <a:pt x="32777" y="32468"/>
                    <a:pt x="33230" y="32468"/>
                  </a:cubicBezTo>
                  <a:lnTo>
                    <a:pt x="34206" y="32468"/>
                  </a:lnTo>
                  <a:cubicBezTo>
                    <a:pt x="34659" y="32468"/>
                    <a:pt x="35040" y="32087"/>
                    <a:pt x="35040" y="31611"/>
                  </a:cubicBezTo>
                  <a:cubicBezTo>
                    <a:pt x="35040" y="31087"/>
                    <a:pt x="35040" y="30575"/>
                    <a:pt x="35016" y="30075"/>
                  </a:cubicBezTo>
                  <a:cubicBezTo>
                    <a:pt x="35004" y="29563"/>
                    <a:pt x="34992" y="29075"/>
                    <a:pt x="34956" y="28575"/>
                  </a:cubicBezTo>
                  <a:cubicBezTo>
                    <a:pt x="34932" y="28063"/>
                    <a:pt x="34885" y="27575"/>
                    <a:pt x="34837" y="27087"/>
                  </a:cubicBezTo>
                  <a:cubicBezTo>
                    <a:pt x="34801" y="26587"/>
                    <a:pt x="34742" y="26110"/>
                    <a:pt x="34682" y="25622"/>
                  </a:cubicBezTo>
                  <a:cubicBezTo>
                    <a:pt x="34623" y="25134"/>
                    <a:pt x="34563" y="24658"/>
                    <a:pt x="34480" y="24182"/>
                  </a:cubicBezTo>
                  <a:cubicBezTo>
                    <a:pt x="34420" y="23705"/>
                    <a:pt x="34337" y="23229"/>
                    <a:pt x="34266" y="22765"/>
                  </a:cubicBezTo>
                  <a:cubicBezTo>
                    <a:pt x="34170" y="22300"/>
                    <a:pt x="34099" y="21824"/>
                    <a:pt x="34004" y="21372"/>
                  </a:cubicBezTo>
                  <a:cubicBezTo>
                    <a:pt x="33932" y="20872"/>
                    <a:pt x="33849" y="20384"/>
                    <a:pt x="33754" y="19895"/>
                  </a:cubicBezTo>
                  <a:lnTo>
                    <a:pt x="33492" y="18419"/>
                  </a:lnTo>
                  <a:cubicBezTo>
                    <a:pt x="33408" y="17979"/>
                    <a:pt x="33313" y="17526"/>
                    <a:pt x="33218" y="17086"/>
                  </a:cubicBezTo>
                  <a:cubicBezTo>
                    <a:pt x="33111" y="16633"/>
                    <a:pt x="33016" y="16204"/>
                    <a:pt x="32908" y="15788"/>
                  </a:cubicBezTo>
                  <a:cubicBezTo>
                    <a:pt x="32801" y="15371"/>
                    <a:pt x="32682" y="14966"/>
                    <a:pt x="32563" y="14561"/>
                  </a:cubicBezTo>
                  <a:cubicBezTo>
                    <a:pt x="32444" y="14169"/>
                    <a:pt x="32313" y="13776"/>
                    <a:pt x="32182" y="13407"/>
                  </a:cubicBezTo>
                  <a:cubicBezTo>
                    <a:pt x="31908" y="12645"/>
                    <a:pt x="31611" y="11918"/>
                    <a:pt x="31289" y="11216"/>
                  </a:cubicBezTo>
                  <a:cubicBezTo>
                    <a:pt x="30956" y="10513"/>
                    <a:pt x="30610" y="9835"/>
                    <a:pt x="30241" y="9180"/>
                  </a:cubicBezTo>
                  <a:cubicBezTo>
                    <a:pt x="29872" y="8525"/>
                    <a:pt x="29479" y="7894"/>
                    <a:pt x="29063" y="7322"/>
                  </a:cubicBezTo>
                  <a:cubicBezTo>
                    <a:pt x="28646" y="6739"/>
                    <a:pt x="28229" y="6168"/>
                    <a:pt x="27801" y="5632"/>
                  </a:cubicBezTo>
                  <a:cubicBezTo>
                    <a:pt x="27372" y="5096"/>
                    <a:pt x="26955" y="4596"/>
                    <a:pt x="26527" y="4120"/>
                  </a:cubicBezTo>
                  <a:cubicBezTo>
                    <a:pt x="26027" y="3572"/>
                    <a:pt x="25538" y="3060"/>
                    <a:pt x="25050" y="2631"/>
                  </a:cubicBezTo>
                  <a:cubicBezTo>
                    <a:pt x="24562" y="2203"/>
                    <a:pt x="24062" y="1846"/>
                    <a:pt x="23562" y="1524"/>
                  </a:cubicBezTo>
                  <a:cubicBezTo>
                    <a:pt x="23217" y="1322"/>
                    <a:pt x="22871" y="1143"/>
                    <a:pt x="22538" y="976"/>
                  </a:cubicBezTo>
                  <a:cubicBezTo>
                    <a:pt x="22193" y="810"/>
                    <a:pt x="21836" y="667"/>
                    <a:pt x="21478" y="548"/>
                  </a:cubicBezTo>
                  <a:cubicBezTo>
                    <a:pt x="21121" y="429"/>
                    <a:pt x="20764" y="322"/>
                    <a:pt x="20395" y="238"/>
                  </a:cubicBezTo>
                  <a:cubicBezTo>
                    <a:pt x="20014" y="155"/>
                    <a:pt x="19645" y="95"/>
                    <a:pt x="19276" y="60"/>
                  </a:cubicBezTo>
                  <a:cubicBezTo>
                    <a:pt x="18907" y="12"/>
                    <a:pt x="18514" y="0"/>
                    <a:pt x="18133" y="0"/>
                  </a:cubicBezTo>
                  <a:close/>
                </a:path>
              </a:pathLst>
            </a:custGeom>
            <a:solidFill>
              <a:srgbClr val="BCD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184818" y="3454202"/>
              <a:ext cx="999041" cy="1027556"/>
            </a:xfrm>
            <a:custGeom>
              <a:avLst/>
              <a:gdLst/>
              <a:ahLst/>
              <a:cxnLst/>
              <a:rect l="l" t="t" r="r" b="b"/>
              <a:pathLst>
                <a:path w="27433" h="28216" extrusionOk="0">
                  <a:moveTo>
                    <a:pt x="14283" y="0"/>
                  </a:moveTo>
                  <a:cubicBezTo>
                    <a:pt x="13827" y="0"/>
                    <a:pt x="13368" y="31"/>
                    <a:pt x="12895" y="104"/>
                  </a:cubicBezTo>
                  <a:cubicBezTo>
                    <a:pt x="12490" y="164"/>
                    <a:pt x="12121" y="235"/>
                    <a:pt x="11728" y="330"/>
                  </a:cubicBezTo>
                  <a:cubicBezTo>
                    <a:pt x="11359" y="414"/>
                    <a:pt x="10990" y="533"/>
                    <a:pt x="10621" y="664"/>
                  </a:cubicBezTo>
                  <a:cubicBezTo>
                    <a:pt x="10240" y="807"/>
                    <a:pt x="9883" y="950"/>
                    <a:pt x="9550" y="1128"/>
                  </a:cubicBezTo>
                  <a:cubicBezTo>
                    <a:pt x="9204" y="1307"/>
                    <a:pt x="8859" y="1521"/>
                    <a:pt x="8537" y="1735"/>
                  </a:cubicBezTo>
                  <a:cubicBezTo>
                    <a:pt x="8204" y="1962"/>
                    <a:pt x="7895" y="2235"/>
                    <a:pt x="7585" y="2497"/>
                  </a:cubicBezTo>
                  <a:cubicBezTo>
                    <a:pt x="7264" y="2783"/>
                    <a:pt x="6954" y="3081"/>
                    <a:pt x="6644" y="3390"/>
                  </a:cubicBezTo>
                  <a:cubicBezTo>
                    <a:pt x="6275" y="3783"/>
                    <a:pt x="5894" y="4200"/>
                    <a:pt x="5561" y="4652"/>
                  </a:cubicBezTo>
                  <a:cubicBezTo>
                    <a:pt x="5204" y="5117"/>
                    <a:pt x="4870" y="5629"/>
                    <a:pt x="4561" y="6176"/>
                  </a:cubicBezTo>
                  <a:cubicBezTo>
                    <a:pt x="4263" y="6724"/>
                    <a:pt x="3977" y="7296"/>
                    <a:pt x="3715" y="7903"/>
                  </a:cubicBezTo>
                  <a:cubicBezTo>
                    <a:pt x="3418" y="8605"/>
                    <a:pt x="3132" y="9320"/>
                    <a:pt x="2894" y="10070"/>
                  </a:cubicBezTo>
                  <a:cubicBezTo>
                    <a:pt x="2775" y="10451"/>
                    <a:pt x="2656" y="10832"/>
                    <a:pt x="2537" y="11237"/>
                  </a:cubicBezTo>
                  <a:cubicBezTo>
                    <a:pt x="2418" y="11641"/>
                    <a:pt x="2311" y="12034"/>
                    <a:pt x="2191" y="12451"/>
                  </a:cubicBezTo>
                  <a:cubicBezTo>
                    <a:pt x="2084" y="12868"/>
                    <a:pt x="1965" y="13284"/>
                    <a:pt x="1846" y="13701"/>
                  </a:cubicBezTo>
                  <a:cubicBezTo>
                    <a:pt x="1727" y="14118"/>
                    <a:pt x="1608" y="14535"/>
                    <a:pt x="1489" y="14975"/>
                  </a:cubicBezTo>
                  <a:cubicBezTo>
                    <a:pt x="1418" y="15237"/>
                    <a:pt x="1346" y="15487"/>
                    <a:pt x="1275" y="15761"/>
                  </a:cubicBezTo>
                  <a:lnTo>
                    <a:pt x="1048" y="16559"/>
                  </a:lnTo>
                  <a:cubicBezTo>
                    <a:pt x="977" y="16832"/>
                    <a:pt x="917" y="17118"/>
                    <a:pt x="858" y="17380"/>
                  </a:cubicBezTo>
                  <a:cubicBezTo>
                    <a:pt x="810" y="17666"/>
                    <a:pt x="751" y="17928"/>
                    <a:pt x="703" y="18214"/>
                  </a:cubicBezTo>
                  <a:cubicBezTo>
                    <a:pt x="656" y="18499"/>
                    <a:pt x="620" y="18785"/>
                    <a:pt x="584" y="19059"/>
                  </a:cubicBezTo>
                  <a:lnTo>
                    <a:pt x="501" y="19916"/>
                  </a:lnTo>
                  <a:cubicBezTo>
                    <a:pt x="465" y="20190"/>
                    <a:pt x="441" y="20476"/>
                    <a:pt x="417" y="20762"/>
                  </a:cubicBezTo>
                  <a:cubicBezTo>
                    <a:pt x="406" y="21047"/>
                    <a:pt x="382" y="21321"/>
                    <a:pt x="358" y="21607"/>
                  </a:cubicBezTo>
                  <a:cubicBezTo>
                    <a:pt x="346" y="21893"/>
                    <a:pt x="322" y="22178"/>
                    <a:pt x="298" y="22452"/>
                  </a:cubicBezTo>
                  <a:cubicBezTo>
                    <a:pt x="286" y="22738"/>
                    <a:pt x="275" y="23024"/>
                    <a:pt x="239" y="23309"/>
                  </a:cubicBezTo>
                  <a:cubicBezTo>
                    <a:pt x="215" y="23583"/>
                    <a:pt x="203" y="23857"/>
                    <a:pt x="167" y="24143"/>
                  </a:cubicBezTo>
                  <a:cubicBezTo>
                    <a:pt x="144" y="24417"/>
                    <a:pt x="120" y="24702"/>
                    <a:pt x="96" y="24976"/>
                  </a:cubicBezTo>
                  <a:cubicBezTo>
                    <a:pt x="60" y="25238"/>
                    <a:pt x="48" y="25524"/>
                    <a:pt x="36" y="25786"/>
                  </a:cubicBezTo>
                  <a:cubicBezTo>
                    <a:pt x="25" y="26072"/>
                    <a:pt x="1" y="26346"/>
                    <a:pt x="1" y="26607"/>
                  </a:cubicBezTo>
                  <a:lnTo>
                    <a:pt x="1" y="27417"/>
                  </a:lnTo>
                  <a:cubicBezTo>
                    <a:pt x="24" y="27862"/>
                    <a:pt x="347" y="28215"/>
                    <a:pt x="754" y="28215"/>
                  </a:cubicBezTo>
                  <a:cubicBezTo>
                    <a:pt x="761" y="28215"/>
                    <a:pt x="768" y="28215"/>
                    <a:pt x="775" y="28215"/>
                  </a:cubicBezTo>
                  <a:lnTo>
                    <a:pt x="1668" y="28191"/>
                  </a:lnTo>
                  <a:cubicBezTo>
                    <a:pt x="2120" y="28191"/>
                    <a:pt x="2430" y="27798"/>
                    <a:pt x="2406" y="27334"/>
                  </a:cubicBezTo>
                  <a:cubicBezTo>
                    <a:pt x="2370" y="27060"/>
                    <a:pt x="2370" y="26762"/>
                    <a:pt x="2370" y="26477"/>
                  </a:cubicBezTo>
                  <a:cubicBezTo>
                    <a:pt x="2370" y="26191"/>
                    <a:pt x="2370" y="25893"/>
                    <a:pt x="2382" y="25607"/>
                  </a:cubicBezTo>
                  <a:cubicBezTo>
                    <a:pt x="2406" y="25334"/>
                    <a:pt x="2418" y="25036"/>
                    <a:pt x="2430" y="24750"/>
                  </a:cubicBezTo>
                  <a:cubicBezTo>
                    <a:pt x="2441" y="24464"/>
                    <a:pt x="2465" y="24167"/>
                    <a:pt x="2489" y="23881"/>
                  </a:cubicBezTo>
                  <a:cubicBezTo>
                    <a:pt x="2501" y="23607"/>
                    <a:pt x="2537" y="23309"/>
                    <a:pt x="2549" y="23024"/>
                  </a:cubicBezTo>
                  <a:cubicBezTo>
                    <a:pt x="2561" y="22738"/>
                    <a:pt x="2584" y="22440"/>
                    <a:pt x="2596" y="22155"/>
                  </a:cubicBezTo>
                  <a:cubicBezTo>
                    <a:pt x="2608" y="21881"/>
                    <a:pt x="2608" y="21583"/>
                    <a:pt x="2620" y="21297"/>
                  </a:cubicBezTo>
                  <a:cubicBezTo>
                    <a:pt x="2644" y="21012"/>
                    <a:pt x="2656" y="20714"/>
                    <a:pt x="2668" y="20428"/>
                  </a:cubicBezTo>
                  <a:cubicBezTo>
                    <a:pt x="2703" y="20131"/>
                    <a:pt x="2715" y="19857"/>
                    <a:pt x="2739" y="19571"/>
                  </a:cubicBezTo>
                  <a:cubicBezTo>
                    <a:pt x="2775" y="19285"/>
                    <a:pt x="2799" y="18999"/>
                    <a:pt x="2846" y="18726"/>
                  </a:cubicBezTo>
                  <a:cubicBezTo>
                    <a:pt x="2894" y="18440"/>
                    <a:pt x="2942" y="18166"/>
                    <a:pt x="3001" y="17892"/>
                  </a:cubicBezTo>
                  <a:cubicBezTo>
                    <a:pt x="3061" y="17618"/>
                    <a:pt x="3120" y="17333"/>
                    <a:pt x="3180" y="17071"/>
                  </a:cubicBezTo>
                  <a:cubicBezTo>
                    <a:pt x="3251" y="16785"/>
                    <a:pt x="3323" y="16523"/>
                    <a:pt x="3394" y="16249"/>
                  </a:cubicBezTo>
                  <a:cubicBezTo>
                    <a:pt x="3489" y="15987"/>
                    <a:pt x="3561" y="15713"/>
                    <a:pt x="3656" y="15451"/>
                  </a:cubicBezTo>
                  <a:cubicBezTo>
                    <a:pt x="3799" y="14939"/>
                    <a:pt x="3977" y="14451"/>
                    <a:pt x="4144" y="13963"/>
                  </a:cubicBezTo>
                  <a:cubicBezTo>
                    <a:pt x="4311" y="13463"/>
                    <a:pt x="4489" y="12975"/>
                    <a:pt x="4644" y="12511"/>
                  </a:cubicBezTo>
                  <a:cubicBezTo>
                    <a:pt x="4811" y="12034"/>
                    <a:pt x="4989" y="11594"/>
                    <a:pt x="5156" y="11141"/>
                  </a:cubicBezTo>
                  <a:cubicBezTo>
                    <a:pt x="5335" y="10713"/>
                    <a:pt x="5501" y="10284"/>
                    <a:pt x="5680" y="9867"/>
                  </a:cubicBezTo>
                  <a:cubicBezTo>
                    <a:pt x="5835" y="9451"/>
                    <a:pt x="6013" y="9046"/>
                    <a:pt x="6216" y="8677"/>
                  </a:cubicBezTo>
                  <a:cubicBezTo>
                    <a:pt x="6549" y="7974"/>
                    <a:pt x="6906" y="7331"/>
                    <a:pt x="7287" y="6760"/>
                  </a:cubicBezTo>
                  <a:cubicBezTo>
                    <a:pt x="7656" y="6188"/>
                    <a:pt x="8014" y="5664"/>
                    <a:pt x="8383" y="5224"/>
                  </a:cubicBezTo>
                  <a:cubicBezTo>
                    <a:pt x="8752" y="4771"/>
                    <a:pt x="9109" y="4379"/>
                    <a:pt x="9490" y="4033"/>
                  </a:cubicBezTo>
                  <a:cubicBezTo>
                    <a:pt x="10038" y="3521"/>
                    <a:pt x="10597" y="3105"/>
                    <a:pt x="11181" y="2783"/>
                  </a:cubicBezTo>
                  <a:cubicBezTo>
                    <a:pt x="11776" y="2474"/>
                    <a:pt x="12383" y="2259"/>
                    <a:pt x="13014" y="2176"/>
                  </a:cubicBezTo>
                  <a:cubicBezTo>
                    <a:pt x="13210" y="2139"/>
                    <a:pt x="13410" y="2123"/>
                    <a:pt x="13611" y="2123"/>
                  </a:cubicBezTo>
                  <a:cubicBezTo>
                    <a:pt x="13864" y="2123"/>
                    <a:pt x="14120" y="2148"/>
                    <a:pt x="14372" y="2188"/>
                  </a:cubicBezTo>
                  <a:cubicBezTo>
                    <a:pt x="14812" y="2259"/>
                    <a:pt x="15265" y="2426"/>
                    <a:pt x="15717" y="2664"/>
                  </a:cubicBezTo>
                  <a:cubicBezTo>
                    <a:pt x="16181" y="2914"/>
                    <a:pt x="16658" y="3247"/>
                    <a:pt x="17122" y="3640"/>
                  </a:cubicBezTo>
                  <a:cubicBezTo>
                    <a:pt x="17586" y="4045"/>
                    <a:pt x="18062" y="4510"/>
                    <a:pt x="18515" y="5010"/>
                  </a:cubicBezTo>
                  <a:cubicBezTo>
                    <a:pt x="18979" y="5533"/>
                    <a:pt x="19444" y="6105"/>
                    <a:pt x="19884" y="6724"/>
                  </a:cubicBezTo>
                  <a:cubicBezTo>
                    <a:pt x="20110" y="7057"/>
                    <a:pt x="20348" y="7379"/>
                    <a:pt x="20575" y="7724"/>
                  </a:cubicBezTo>
                  <a:cubicBezTo>
                    <a:pt x="20801" y="8070"/>
                    <a:pt x="21015" y="8427"/>
                    <a:pt x="21241" y="8808"/>
                  </a:cubicBezTo>
                  <a:cubicBezTo>
                    <a:pt x="21611" y="9463"/>
                    <a:pt x="21992" y="10177"/>
                    <a:pt x="22313" y="10939"/>
                  </a:cubicBezTo>
                  <a:cubicBezTo>
                    <a:pt x="22468" y="11344"/>
                    <a:pt x="22623" y="11749"/>
                    <a:pt x="22765" y="12153"/>
                  </a:cubicBezTo>
                  <a:cubicBezTo>
                    <a:pt x="22896" y="12582"/>
                    <a:pt x="23027" y="13011"/>
                    <a:pt x="23146" y="13439"/>
                  </a:cubicBezTo>
                  <a:cubicBezTo>
                    <a:pt x="23266" y="13868"/>
                    <a:pt x="23373" y="14332"/>
                    <a:pt x="23480" y="14797"/>
                  </a:cubicBezTo>
                  <a:cubicBezTo>
                    <a:pt x="23575" y="15261"/>
                    <a:pt x="23670" y="15737"/>
                    <a:pt x="23754" y="16225"/>
                  </a:cubicBezTo>
                  <a:cubicBezTo>
                    <a:pt x="23849" y="16702"/>
                    <a:pt x="23920" y="17190"/>
                    <a:pt x="24016" y="17678"/>
                  </a:cubicBezTo>
                  <a:cubicBezTo>
                    <a:pt x="24099" y="18178"/>
                    <a:pt x="24194" y="18654"/>
                    <a:pt x="24266" y="19130"/>
                  </a:cubicBezTo>
                  <a:cubicBezTo>
                    <a:pt x="24337" y="19583"/>
                    <a:pt x="24432" y="20059"/>
                    <a:pt x="24504" y="20512"/>
                  </a:cubicBezTo>
                  <a:lnTo>
                    <a:pt x="24730" y="21845"/>
                  </a:lnTo>
                  <a:cubicBezTo>
                    <a:pt x="24801" y="22297"/>
                    <a:pt x="24861" y="22738"/>
                    <a:pt x="24897" y="23190"/>
                  </a:cubicBezTo>
                  <a:cubicBezTo>
                    <a:pt x="24932" y="23631"/>
                    <a:pt x="24956" y="24083"/>
                    <a:pt x="24956" y="24548"/>
                  </a:cubicBezTo>
                  <a:cubicBezTo>
                    <a:pt x="24956" y="24988"/>
                    <a:pt x="24932" y="25453"/>
                    <a:pt x="24909" y="25917"/>
                  </a:cubicBezTo>
                  <a:cubicBezTo>
                    <a:pt x="24873" y="26369"/>
                    <a:pt x="24837" y="26834"/>
                    <a:pt x="24790" y="27298"/>
                  </a:cubicBezTo>
                  <a:cubicBezTo>
                    <a:pt x="24730" y="27762"/>
                    <a:pt x="25051" y="28143"/>
                    <a:pt x="25504" y="28143"/>
                  </a:cubicBezTo>
                  <a:lnTo>
                    <a:pt x="26456" y="28143"/>
                  </a:lnTo>
                  <a:cubicBezTo>
                    <a:pt x="26921" y="28143"/>
                    <a:pt x="27314" y="27762"/>
                    <a:pt x="27361" y="27262"/>
                  </a:cubicBezTo>
                  <a:cubicBezTo>
                    <a:pt x="27385" y="26846"/>
                    <a:pt x="27409" y="26429"/>
                    <a:pt x="27421" y="26012"/>
                  </a:cubicBezTo>
                  <a:cubicBezTo>
                    <a:pt x="27421" y="25595"/>
                    <a:pt x="27433" y="25179"/>
                    <a:pt x="27421" y="24762"/>
                  </a:cubicBezTo>
                  <a:cubicBezTo>
                    <a:pt x="27409" y="24345"/>
                    <a:pt x="27385" y="23929"/>
                    <a:pt x="27361" y="23512"/>
                  </a:cubicBezTo>
                  <a:cubicBezTo>
                    <a:pt x="27326" y="23095"/>
                    <a:pt x="27302" y="22678"/>
                    <a:pt x="27242" y="22262"/>
                  </a:cubicBezTo>
                  <a:cubicBezTo>
                    <a:pt x="27183" y="21845"/>
                    <a:pt x="27123" y="21428"/>
                    <a:pt x="27052" y="21012"/>
                  </a:cubicBezTo>
                  <a:cubicBezTo>
                    <a:pt x="26968" y="20607"/>
                    <a:pt x="26885" y="20178"/>
                    <a:pt x="26790" y="19761"/>
                  </a:cubicBezTo>
                  <a:cubicBezTo>
                    <a:pt x="26706" y="19333"/>
                    <a:pt x="26611" y="18904"/>
                    <a:pt x="26528" y="18452"/>
                  </a:cubicBezTo>
                  <a:cubicBezTo>
                    <a:pt x="26433" y="18011"/>
                    <a:pt x="26361" y="17547"/>
                    <a:pt x="26278" y="17083"/>
                  </a:cubicBezTo>
                  <a:cubicBezTo>
                    <a:pt x="26183" y="16618"/>
                    <a:pt x="26111" y="16142"/>
                    <a:pt x="26016" y="15689"/>
                  </a:cubicBezTo>
                  <a:cubicBezTo>
                    <a:pt x="25933" y="15225"/>
                    <a:pt x="25861" y="14761"/>
                    <a:pt x="25766" y="14296"/>
                  </a:cubicBezTo>
                  <a:cubicBezTo>
                    <a:pt x="25682" y="13856"/>
                    <a:pt x="25587" y="13403"/>
                    <a:pt x="25504" y="12975"/>
                  </a:cubicBezTo>
                  <a:cubicBezTo>
                    <a:pt x="25397" y="12546"/>
                    <a:pt x="25301" y="12130"/>
                    <a:pt x="25182" y="11713"/>
                  </a:cubicBezTo>
                  <a:cubicBezTo>
                    <a:pt x="25063" y="11308"/>
                    <a:pt x="24944" y="10903"/>
                    <a:pt x="24813" y="10522"/>
                  </a:cubicBezTo>
                  <a:cubicBezTo>
                    <a:pt x="24682" y="10129"/>
                    <a:pt x="24528" y="9760"/>
                    <a:pt x="24373" y="9391"/>
                  </a:cubicBezTo>
                  <a:cubicBezTo>
                    <a:pt x="24194" y="8986"/>
                    <a:pt x="23992" y="8581"/>
                    <a:pt x="23801" y="8200"/>
                  </a:cubicBezTo>
                  <a:cubicBezTo>
                    <a:pt x="23599" y="7831"/>
                    <a:pt x="23385" y="7450"/>
                    <a:pt x="23182" y="7093"/>
                  </a:cubicBezTo>
                  <a:cubicBezTo>
                    <a:pt x="22742" y="6379"/>
                    <a:pt x="22301" y="5712"/>
                    <a:pt x="21837" y="5105"/>
                  </a:cubicBezTo>
                  <a:cubicBezTo>
                    <a:pt x="21372" y="4474"/>
                    <a:pt x="20920" y="3914"/>
                    <a:pt x="20444" y="3390"/>
                  </a:cubicBezTo>
                  <a:cubicBezTo>
                    <a:pt x="19979" y="2866"/>
                    <a:pt x="19491" y="2378"/>
                    <a:pt x="18991" y="1950"/>
                  </a:cubicBezTo>
                  <a:cubicBezTo>
                    <a:pt x="18515" y="1521"/>
                    <a:pt x="18027" y="1164"/>
                    <a:pt x="17539" y="878"/>
                  </a:cubicBezTo>
                  <a:cubicBezTo>
                    <a:pt x="17170" y="664"/>
                    <a:pt x="16789" y="485"/>
                    <a:pt x="16419" y="354"/>
                  </a:cubicBezTo>
                  <a:cubicBezTo>
                    <a:pt x="15872" y="164"/>
                    <a:pt x="15288" y="45"/>
                    <a:pt x="14705" y="9"/>
                  </a:cubicBezTo>
                  <a:cubicBezTo>
                    <a:pt x="14564" y="3"/>
                    <a:pt x="14424" y="0"/>
                    <a:pt x="14283" y="0"/>
                  </a:cubicBezTo>
                  <a:close/>
                </a:path>
              </a:pathLst>
            </a:custGeom>
            <a:solidFill>
              <a:srgbClr val="F79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320986" y="3619941"/>
              <a:ext cx="716332" cy="859198"/>
            </a:xfrm>
            <a:custGeom>
              <a:avLst/>
              <a:gdLst/>
              <a:ahLst/>
              <a:cxnLst/>
              <a:rect l="l" t="t" r="r" b="b"/>
              <a:pathLst>
                <a:path w="19670" h="23593" extrusionOk="0">
                  <a:moveTo>
                    <a:pt x="9769" y="0"/>
                  </a:moveTo>
                  <a:cubicBezTo>
                    <a:pt x="9704" y="0"/>
                    <a:pt x="9638" y="2"/>
                    <a:pt x="9573" y="6"/>
                  </a:cubicBezTo>
                  <a:cubicBezTo>
                    <a:pt x="8847" y="42"/>
                    <a:pt x="8192" y="280"/>
                    <a:pt x="7561" y="661"/>
                  </a:cubicBezTo>
                  <a:cubicBezTo>
                    <a:pt x="7251" y="852"/>
                    <a:pt x="6942" y="1078"/>
                    <a:pt x="6644" y="1340"/>
                  </a:cubicBezTo>
                  <a:cubicBezTo>
                    <a:pt x="6346" y="1614"/>
                    <a:pt x="6037" y="1911"/>
                    <a:pt x="5715" y="2245"/>
                  </a:cubicBezTo>
                  <a:cubicBezTo>
                    <a:pt x="5406" y="2590"/>
                    <a:pt x="5096" y="2983"/>
                    <a:pt x="4787" y="3411"/>
                  </a:cubicBezTo>
                  <a:cubicBezTo>
                    <a:pt x="4489" y="3840"/>
                    <a:pt x="4167" y="4304"/>
                    <a:pt x="3894" y="4828"/>
                  </a:cubicBezTo>
                  <a:cubicBezTo>
                    <a:pt x="3536" y="5447"/>
                    <a:pt x="3203" y="6114"/>
                    <a:pt x="2882" y="6828"/>
                  </a:cubicBezTo>
                  <a:cubicBezTo>
                    <a:pt x="2715" y="7186"/>
                    <a:pt x="2548" y="7567"/>
                    <a:pt x="2405" y="7936"/>
                  </a:cubicBezTo>
                  <a:cubicBezTo>
                    <a:pt x="2251" y="8305"/>
                    <a:pt x="2084" y="8698"/>
                    <a:pt x="1941" y="9079"/>
                  </a:cubicBezTo>
                  <a:cubicBezTo>
                    <a:pt x="1786" y="9472"/>
                    <a:pt x="1643" y="9853"/>
                    <a:pt x="1489" y="10257"/>
                  </a:cubicBezTo>
                  <a:cubicBezTo>
                    <a:pt x="1346" y="10662"/>
                    <a:pt x="1215" y="11055"/>
                    <a:pt x="1072" y="11460"/>
                  </a:cubicBezTo>
                  <a:cubicBezTo>
                    <a:pt x="988" y="11710"/>
                    <a:pt x="893" y="11984"/>
                    <a:pt x="822" y="12234"/>
                  </a:cubicBezTo>
                  <a:cubicBezTo>
                    <a:pt x="738" y="12484"/>
                    <a:pt x="655" y="12758"/>
                    <a:pt x="596" y="13008"/>
                  </a:cubicBezTo>
                  <a:cubicBezTo>
                    <a:pt x="524" y="13258"/>
                    <a:pt x="465" y="13532"/>
                    <a:pt x="417" y="13782"/>
                  </a:cubicBezTo>
                  <a:cubicBezTo>
                    <a:pt x="381" y="14032"/>
                    <a:pt x="334" y="14306"/>
                    <a:pt x="298" y="14556"/>
                  </a:cubicBezTo>
                  <a:cubicBezTo>
                    <a:pt x="250" y="14806"/>
                    <a:pt x="226" y="15079"/>
                    <a:pt x="215" y="15329"/>
                  </a:cubicBezTo>
                  <a:cubicBezTo>
                    <a:pt x="203" y="15591"/>
                    <a:pt x="179" y="15853"/>
                    <a:pt x="167" y="16103"/>
                  </a:cubicBezTo>
                  <a:cubicBezTo>
                    <a:pt x="155" y="16365"/>
                    <a:pt x="143" y="16627"/>
                    <a:pt x="143" y="16877"/>
                  </a:cubicBezTo>
                  <a:cubicBezTo>
                    <a:pt x="143" y="17139"/>
                    <a:pt x="119" y="17389"/>
                    <a:pt x="119" y="17639"/>
                  </a:cubicBezTo>
                  <a:cubicBezTo>
                    <a:pt x="119" y="17889"/>
                    <a:pt x="107" y="18151"/>
                    <a:pt x="107" y="18401"/>
                  </a:cubicBezTo>
                  <a:cubicBezTo>
                    <a:pt x="96" y="18651"/>
                    <a:pt x="96" y="18901"/>
                    <a:pt x="72" y="19139"/>
                  </a:cubicBezTo>
                  <a:cubicBezTo>
                    <a:pt x="72" y="19378"/>
                    <a:pt x="60" y="19640"/>
                    <a:pt x="48" y="19878"/>
                  </a:cubicBezTo>
                  <a:cubicBezTo>
                    <a:pt x="36" y="20128"/>
                    <a:pt x="12" y="20366"/>
                    <a:pt x="12" y="20604"/>
                  </a:cubicBezTo>
                  <a:cubicBezTo>
                    <a:pt x="0" y="20842"/>
                    <a:pt x="0" y="21080"/>
                    <a:pt x="0" y="21318"/>
                  </a:cubicBezTo>
                  <a:cubicBezTo>
                    <a:pt x="0" y="21795"/>
                    <a:pt x="12" y="22247"/>
                    <a:pt x="60" y="22711"/>
                  </a:cubicBezTo>
                  <a:cubicBezTo>
                    <a:pt x="107" y="23188"/>
                    <a:pt x="548" y="23580"/>
                    <a:pt x="1048" y="23580"/>
                  </a:cubicBezTo>
                  <a:lnTo>
                    <a:pt x="2084" y="23580"/>
                  </a:lnTo>
                  <a:cubicBezTo>
                    <a:pt x="2560" y="23580"/>
                    <a:pt x="2917" y="23188"/>
                    <a:pt x="2893" y="22723"/>
                  </a:cubicBezTo>
                  <a:cubicBezTo>
                    <a:pt x="2870" y="22449"/>
                    <a:pt x="2858" y="22152"/>
                    <a:pt x="2834" y="21866"/>
                  </a:cubicBezTo>
                  <a:cubicBezTo>
                    <a:pt x="2798" y="21580"/>
                    <a:pt x="2786" y="21283"/>
                    <a:pt x="2774" y="20997"/>
                  </a:cubicBezTo>
                  <a:cubicBezTo>
                    <a:pt x="2751" y="20723"/>
                    <a:pt x="2739" y="20425"/>
                    <a:pt x="2727" y="20140"/>
                  </a:cubicBezTo>
                  <a:cubicBezTo>
                    <a:pt x="2715" y="19854"/>
                    <a:pt x="2715" y="19556"/>
                    <a:pt x="2691" y="19282"/>
                  </a:cubicBezTo>
                  <a:cubicBezTo>
                    <a:pt x="2691" y="18997"/>
                    <a:pt x="2679" y="18711"/>
                    <a:pt x="2679" y="18413"/>
                  </a:cubicBezTo>
                  <a:lnTo>
                    <a:pt x="2679" y="17532"/>
                  </a:lnTo>
                  <a:cubicBezTo>
                    <a:pt x="2691" y="17234"/>
                    <a:pt x="2691" y="16961"/>
                    <a:pt x="2715" y="16663"/>
                  </a:cubicBezTo>
                  <a:cubicBezTo>
                    <a:pt x="2727" y="16365"/>
                    <a:pt x="2739" y="16080"/>
                    <a:pt x="2774" y="15782"/>
                  </a:cubicBezTo>
                  <a:cubicBezTo>
                    <a:pt x="2798" y="15484"/>
                    <a:pt x="2834" y="15199"/>
                    <a:pt x="2870" y="14901"/>
                  </a:cubicBezTo>
                  <a:cubicBezTo>
                    <a:pt x="2917" y="14615"/>
                    <a:pt x="2965" y="14317"/>
                    <a:pt x="3024" y="14044"/>
                  </a:cubicBezTo>
                  <a:cubicBezTo>
                    <a:pt x="3191" y="13246"/>
                    <a:pt x="3405" y="12472"/>
                    <a:pt x="3667" y="11698"/>
                  </a:cubicBezTo>
                  <a:cubicBezTo>
                    <a:pt x="3929" y="10924"/>
                    <a:pt x="4215" y="10186"/>
                    <a:pt x="4525" y="9472"/>
                  </a:cubicBezTo>
                  <a:cubicBezTo>
                    <a:pt x="4834" y="8757"/>
                    <a:pt x="5156" y="8067"/>
                    <a:pt x="5477" y="7448"/>
                  </a:cubicBezTo>
                  <a:cubicBezTo>
                    <a:pt x="5787" y="6817"/>
                    <a:pt x="6120" y="6245"/>
                    <a:pt x="6442" y="5745"/>
                  </a:cubicBezTo>
                  <a:cubicBezTo>
                    <a:pt x="6775" y="5257"/>
                    <a:pt x="7084" y="4816"/>
                    <a:pt x="7394" y="4435"/>
                  </a:cubicBezTo>
                  <a:cubicBezTo>
                    <a:pt x="7716" y="4066"/>
                    <a:pt x="8013" y="3769"/>
                    <a:pt x="8287" y="3519"/>
                  </a:cubicBezTo>
                  <a:cubicBezTo>
                    <a:pt x="8814" y="3059"/>
                    <a:pt x="9299" y="2789"/>
                    <a:pt x="9791" y="2789"/>
                  </a:cubicBezTo>
                  <a:cubicBezTo>
                    <a:pt x="9821" y="2789"/>
                    <a:pt x="9852" y="2790"/>
                    <a:pt x="9882" y="2792"/>
                  </a:cubicBezTo>
                  <a:cubicBezTo>
                    <a:pt x="10335" y="2816"/>
                    <a:pt x="10811" y="3066"/>
                    <a:pt x="11299" y="3507"/>
                  </a:cubicBezTo>
                  <a:cubicBezTo>
                    <a:pt x="11549" y="3709"/>
                    <a:pt x="11823" y="3983"/>
                    <a:pt x="12073" y="4292"/>
                  </a:cubicBezTo>
                  <a:cubicBezTo>
                    <a:pt x="12323" y="4602"/>
                    <a:pt x="12609" y="4947"/>
                    <a:pt x="12871" y="5352"/>
                  </a:cubicBezTo>
                  <a:cubicBezTo>
                    <a:pt x="13252" y="5888"/>
                    <a:pt x="13609" y="6483"/>
                    <a:pt x="13966" y="7150"/>
                  </a:cubicBezTo>
                  <a:cubicBezTo>
                    <a:pt x="14300" y="7817"/>
                    <a:pt x="14633" y="8531"/>
                    <a:pt x="14955" y="9281"/>
                  </a:cubicBezTo>
                  <a:cubicBezTo>
                    <a:pt x="15121" y="9650"/>
                    <a:pt x="15276" y="10031"/>
                    <a:pt x="15407" y="10436"/>
                  </a:cubicBezTo>
                  <a:cubicBezTo>
                    <a:pt x="15550" y="10841"/>
                    <a:pt x="15669" y="11269"/>
                    <a:pt x="15788" y="11698"/>
                  </a:cubicBezTo>
                  <a:cubicBezTo>
                    <a:pt x="15907" y="12151"/>
                    <a:pt x="16014" y="12591"/>
                    <a:pt x="16109" y="13055"/>
                  </a:cubicBezTo>
                  <a:cubicBezTo>
                    <a:pt x="16193" y="13520"/>
                    <a:pt x="16288" y="13984"/>
                    <a:pt x="16359" y="14437"/>
                  </a:cubicBezTo>
                  <a:cubicBezTo>
                    <a:pt x="16431" y="14901"/>
                    <a:pt x="16526" y="15365"/>
                    <a:pt x="16586" y="15830"/>
                  </a:cubicBezTo>
                  <a:cubicBezTo>
                    <a:pt x="16657" y="16282"/>
                    <a:pt x="16717" y="16734"/>
                    <a:pt x="16764" y="17199"/>
                  </a:cubicBezTo>
                  <a:cubicBezTo>
                    <a:pt x="16812" y="17639"/>
                    <a:pt x="16836" y="18104"/>
                    <a:pt x="16871" y="18568"/>
                  </a:cubicBezTo>
                  <a:cubicBezTo>
                    <a:pt x="16895" y="19020"/>
                    <a:pt x="16895" y="19485"/>
                    <a:pt x="16895" y="19949"/>
                  </a:cubicBezTo>
                  <a:cubicBezTo>
                    <a:pt x="16895" y="20413"/>
                    <a:pt x="16883" y="20890"/>
                    <a:pt x="16848" y="21342"/>
                  </a:cubicBezTo>
                  <a:cubicBezTo>
                    <a:pt x="16824" y="21818"/>
                    <a:pt x="16788" y="22283"/>
                    <a:pt x="16729" y="22747"/>
                  </a:cubicBezTo>
                  <a:cubicBezTo>
                    <a:pt x="16693" y="23223"/>
                    <a:pt x="17026" y="23592"/>
                    <a:pt x="17526" y="23592"/>
                  </a:cubicBezTo>
                  <a:lnTo>
                    <a:pt x="18550" y="23592"/>
                  </a:lnTo>
                  <a:cubicBezTo>
                    <a:pt x="19038" y="23592"/>
                    <a:pt x="19491" y="23211"/>
                    <a:pt x="19491" y="22699"/>
                  </a:cubicBezTo>
                  <a:cubicBezTo>
                    <a:pt x="19574" y="21926"/>
                    <a:pt x="19634" y="21140"/>
                    <a:pt x="19646" y="20330"/>
                  </a:cubicBezTo>
                  <a:cubicBezTo>
                    <a:pt x="19669" y="19925"/>
                    <a:pt x="19646" y="19509"/>
                    <a:pt x="19634" y="19116"/>
                  </a:cubicBezTo>
                  <a:cubicBezTo>
                    <a:pt x="19622" y="18699"/>
                    <a:pt x="19574" y="18294"/>
                    <a:pt x="19527" y="17877"/>
                  </a:cubicBezTo>
                  <a:cubicBezTo>
                    <a:pt x="19491" y="17461"/>
                    <a:pt x="19431" y="17044"/>
                    <a:pt x="19372" y="16627"/>
                  </a:cubicBezTo>
                  <a:cubicBezTo>
                    <a:pt x="19312" y="16211"/>
                    <a:pt x="19229" y="15782"/>
                    <a:pt x="19157" y="15329"/>
                  </a:cubicBezTo>
                  <a:cubicBezTo>
                    <a:pt x="19086" y="14889"/>
                    <a:pt x="19026" y="14437"/>
                    <a:pt x="18931" y="13960"/>
                  </a:cubicBezTo>
                  <a:cubicBezTo>
                    <a:pt x="18848" y="13484"/>
                    <a:pt x="18776" y="13020"/>
                    <a:pt x="18681" y="12543"/>
                  </a:cubicBezTo>
                  <a:cubicBezTo>
                    <a:pt x="18598" y="12091"/>
                    <a:pt x="18503" y="11615"/>
                    <a:pt x="18395" y="11150"/>
                  </a:cubicBezTo>
                  <a:cubicBezTo>
                    <a:pt x="18312" y="10674"/>
                    <a:pt x="18193" y="10222"/>
                    <a:pt x="18074" y="9793"/>
                  </a:cubicBezTo>
                  <a:cubicBezTo>
                    <a:pt x="17955" y="9364"/>
                    <a:pt x="17824" y="8948"/>
                    <a:pt x="17669" y="8531"/>
                  </a:cubicBezTo>
                  <a:cubicBezTo>
                    <a:pt x="17526" y="8126"/>
                    <a:pt x="17360" y="7721"/>
                    <a:pt x="17193" y="7340"/>
                  </a:cubicBezTo>
                  <a:cubicBezTo>
                    <a:pt x="16836" y="6566"/>
                    <a:pt x="16467" y="5840"/>
                    <a:pt x="16062" y="5185"/>
                  </a:cubicBezTo>
                  <a:cubicBezTo>
                    <a:pt x="15717" y="4626"/>
                    <a:pt x="15383" y="4126"/>
                    <a:pt x="15026" y="3661"/>
                  </a:cubicBezTo>
                  <a:cubicBezTo>
                    <a:pt x="14669" y="3197"/>
                    <a:pt x="14323" y="2780"/>
                    <a:pt x="13966" y="2399"/>
                  </a:cubicBezTo>
                  <a:cubicBezTo>
                    <a:pt x="13621" y="2030"/>
                    <a:pt x="13264" y="1685"/>
                    <a:pt x="12907" y="1387"/>
                  </a:cubicBezTo>
                  <a:cubicBezTo>
                    <a:pt x="12549" y="1090"/>
                    <a:pt x="12192" y="816"/>
                    <a:pt x="11823" y="613"/>
                  </a:cubicBezTo>
                  <a:cubicBezTo>
                    <a:pt x="11158" y="232"/>
                    <a:pt x="10474" y="0"/>
                    <a:pt x="9769" y="0"/>
                  </a:cubicBezTo>
                  <a:close/>
                </a:path>
              </a:pathLst>
            </a:custGeom>
            <a:solidFill>
              <a:srgbClr val="608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478386" y="3828509"/>
              <a:ext cx="397643" cy="650635"/>
            </a:xfrm>
            <a:custGeom>
              <a:avLst/>
              <a:gdLst/>
              <a:ahLst/>
              <a:cxnLst/>
              <a:rect l="l" t="t" r="r" b="b"/>
              <a:pathLst>
                <a:path w="10919" h="17866" extrusionOk="0">
                  <a:moveTo>
                    <a:pt x="5317" y="1"/>
                  </a:moveTo>
                  <a:cubicBezTo>
                    <a:pt x="4894" y="1"/>
                    <a:pt x="4493" y="104"/>
                    <a:pt x="4108" y="316"/>
                  </a:cubicBezTo>
                  <a:cubicBezTo>
                    <a:pt x="3632" y="578"/>
                    <a:pt x="3167" y="1018"/>
                    <a:pt x="2727" y="1661"/>
                  </a:cubicBezTo>
                  <a:cubicBezTo>
                    <a:pt x="2429" y="2078"/>
                    <a:pt x="2131" y="2602"/>
                    <a:pt x="1846" y="3197"/>
                  </a:cubicBezTo>
                  <a:cubicBezTo>
                    <a:pt x="1560" y="3804"/>
                    <a:pt x="1274" y="4471"/>
                    <a:pt x="1024" y="5233"/>
                  </a:cubicBezTo>
                  <a:cubicBezTo>
                    <a:pt x="893" y="5614"/>
                    <a:pt x="774" y="6007"/>
                    <a:pt x="655" y="6424"/>
                  </a:cubicBezTo>
                  <a:cubicBezTo>
                    <a:pt x="536" y="6828"/>
                    <a:pt x="429" y="7257"/>
                    <a:pt x="346" y="7697"/>
                  </a:cubicBezTo>
                  <a:cubicBezTo>
                    <a:pt x="226" y="8269"/>
                    <a:pt x="143" y="8829"/>
                    <a:pt x="84" y="9400"/>
                  </a:cubicBezTo>
                  <a:cubicBezTo>
                    <a:pt x="24" y="9960"/>
                    <a:pt x="0" y="10531"/>
                    <a:pt x="0" y="11079"/>
                  </a:cubicBezTo>
                  <a:cubicBezTo>
                    <a:pt x="0" y="11627"/>
                    <a:pt x="12" y="12186"/>
                    <a:pt x="24" y="12698"/>
                  </a:cubicBezTo>
                  <a:cubicBezTo>
                    <a:pt x="48" y="13222"/>
                    <a:pt x="72" y="13746"/>
                    <a:pt x="107" y="14234"/>
                  </a:cubicBezTo>
                  <a:cubicBezTo>
                    <a:pt x="131" y="14722"/>
                    <a:pt x="167" y="15198"/>
                    <a:pt x="179" y="15663"/>
                  </a:cubicBezTo>
                  <a:cubicBezTo>
                    <a:pt x="191" y="16127"/>
                    <a:pt x="226" y="16556"/>
                    <a:pt x="238" y="16961"/>
                  </a:cubicBezTo>
                  <a:cubicBezTo>
                    <a:pt x="262" y="17437"/>
                    <a:pt x="679" y="17842"/>
                    <a:pt x="1179" y="17842"/>
                  </a:cubicBezTo>
                  <a:lnTo>
                    <a:pt x="2191" y="17842"/>
                  </a:lnTo>
                  <a:cubicBezTo>
                    <a:pt x="2643" y="17842"/>
                    <a:pt x="3036" y="17461"/>
                    <a:pt x="3036" y="17008"/>
                  </a:cubicBezTo>
                  <a:cubicBezTo>
                    <a:pt x="3036" y="16341"/>
                    <a:pt x="3036" y="15663"/>
                    <a:pt x="3048" y="14960"/>
                  </a:cubicBezTo>
                  <a:cubicBezTo>
                    <a:pt x="3048" y="14282"/>
                    <a:pt x="3048" y="13579"/>
                    <a:pt x="3060" y="12877"/>
                  </a:cubicBezTo>
                  <a:cubicBezTo>
                    <a:pt x="3084" y="12186"/>
                    <a:pt x="3108" y="11496"/>
                    <a:pt x="3179" y="10805"/>
                  </a:cubicBezTo>
                  <a:cubicBezTo>
                    <a:pt x="3263" y="10126"/>
                    <a:pt x="3346" y="9460"/>
                    <a:pt x="3465" y="8817"/>
                  </a:cubicBezTo>
                  <a:cubicBezTo>
                    <a:pt x="3584" y="8162"/>
                    <a:pt x="3727" y="7555"/>
                    <a:pt x="3894" y="6971"/>
                  </a:cubicBezTo>
                  <a:cubicBezTo>
                    <a:pt x="4060" y="6388"/>
                    <a:pt x="4239" y="5852"/>
                    <a:pt x="4417" y="5364"/>
                  </a:cubicBezTo>
                  <a:cubicBezTo>
                    <a:pt x="4787" y="4399"/>
                    <a:pt x="5179" y="3637"/>
                    <a:pt x="5513" y="3256"/>
                  </a:cubicBezTo>
                  <a:cubicBezTo>
                    <a:pt x="5834" y="3697"/>
                    <a:pt x="6132" y="4483"/>
                    <a:pt x="6442" y="5471"/>
                  </a:cubicBezTo>
                  <a:cubicBezTo>
                    <a:pt x="6596" y="5959"/>
                    <a:pt x="6739" y="6495"/>
                    <a:pt x="6906" y="7066"/>
                  </a:cubicBezTo>
                  <a:cubicBezTo>
                    <a:pt x="7025" y="7543"/>
                    <a:pt x="7156" y="8031"/>
                    <a:pt x="7263" y="8555"/>
                  </a:cubicBezTo>
                  <a:cubicBezTo>
                    <a:pt x="7382" y="9067"/>
                    <a:pt x="7489" y="9602"/>
                    <a:pt x="7561" y="10162"/>
                  </a:cubicBezTo>
                  <a:cubicBezTo>
                    <a:pt x="7644" y="10710"/>
                    <a:pt x="7704" y="11269"/>
                    <a:pt x="7751" y="11853"/>
                  </a:cubicBezTo>
                  <a:cubicBezTo>
                    <a:pt x="7799" y="12436"/>
                    <a:pt x="7823" y="13020"/>
                    <a:pt x="7846" y="13591"/>
                  </a:cubicBezTo>
                  <a:cubicBezTo>
                    <a:pt x="7858" y="14174"/>
                    <a:pt x="7870" y="14758"/>
                    <a:pt x="7870" y="15341"/>
                  </a:cubicBezTo>
                  <a:cubicBezTo>
                    <a:pt x="7870" y="15901"/>
                    <a:pt x="7858" y="16484"/>
                    <a:pt x="7846" y="17032"/>
                  </a:cubicBezTo>
                  <a:cubicBezTo>
                    <a:pt x="7823" y="17496"/>
                    <a:pt x="8204" y="17865"/>
                    <a:pt x="8692" y="17865"/>
                  </a:cubicBezTo>
                  <a:lnTo>
                    <a:pt x="9751" y="17865"/>
                  </a:lnTo>
                  <a:cubicBezTo>
                    <a:pt x="10263" y="17865"/>
                    <a:pt x="10728" y="17484"/>
                    <a:pt x="10740" y="16972"/>
                  </a:cubicBezTo>
                  <a:cubicBezTo>
                    <a:pt x="10775" y="16568"/>
                    <a:pt x="10799" y="16139"/>
                    <a:pt x="10835" y="15675"/>
                  </a:cubicBezTo>
                  <a:cubicBezTo>
                    <a:pt x="10859" y="15222"/>
                    <a:pt x="10883" y="14734"/>
                    <a:pt x="10894" y="14234"/>
                  </a:cubicBezTo>
                  <a:cubicBezTo>
                    <a:pt x="10906" y="13734"/>
                    <a:pt x="10918" y="13210"/>
                    <a:pt x="10906" y="12686"/>
                  </a:cubicBezTo>
                  <a:cubicBezTo>
                    <a:pt x="10894" y="12150"/>
                    <a:pt x="10883" y="11615"/>
                    <a:pt x="10835" y="11079"/>
                  </a:cubicBezTo>
                  <a:cubicBezTo>
                    <a:pt x="10787" y="10543"/>
                    <a:pt x="10728" y="9995"/>
                    <a:pt x="10668" y="9448"/>
                  </a:cubicBezTo>
                  <a:cubicBezTo>
                    <a:pt x="10597" y="8888"/>
                    <a:pt x="10525" y="8340"/>
                    <a:pt x="10430" y="7793"/>
                  </a:cubicBezTo>
                  <a:cubicBezTo>
                    <a:pt x="10359" y="7364"/>
                    <a:pt x="10287" y="6947"/>
                    <a:pt x="10192" y="6543"/>
                  </a:cubicBezTo>
                  <a:cubicBezTo>
                    <a:pt x="10109" y="6138"/>
                    <a:pt x="10001" y="5769"/>
                    <a:pt x="9894" y="5411"/>
                  </a:cubicBezTo>
                  <a:cubicBezTo>
                    <a:pt x="9668" y="4697"/>
                    <a:pt x="9430" y="4066"/>
                    <a:pt x="9192" y="3506"/>
                  </a:cubicBezTo>
                  <a:cubicBezTo>
                    <a:pt x="8954" y="2935"/>
                    <a:pt x="8704" y="2447"/>
                    <a:pt x="8442" y="2018"/>
                  </a:cubicBezTo>
                  <a:cubicBezTo>
                    <a:pt x="8168" y="1601"/>
                    <a:pt x="7882" y="1244"/>
                    <a:pt x="7585" y="959"/>
                  </a:cubicBezTo>
                  <a:cubicBezTo>
                    <a:pt x="6989" y="399"/>
                    <a:pt x="6358" y="101"/>
                    <a:pt x="5620" y="18"/>
                  </a:cubicBezTo>
                  <a:cubicBezTo>
                    <a:pt x="5518" y="7"/>
                    <a:pt x="5417" y="1"/>
                    <a:pt x="5317" y="1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"/>
          <p:cNvGrpSpPr/>
          <p:nvPr/>
        </p:nvGrpSpPr>
        <p:grpSpPr>
          <a:xfrm>
            <a:off x="1055033" y="3849070"/>
            <a:ext cx="1688380" cy="912677"/>
            <a:chOff x="1283017" y="3729414"/>
            <a:chExt cx="1630812" cy="881558"/>
          </a:xfrm>
        </p:grpSpPr>
        <p:sp>
          <p:nvSpPr>
            <p:cNvPr id="247" name="Google Shape;247;p2"/>
            <p:cNvSpPr/>
            <p:nvPr/>
          </p:nvSpPr>
          <p:spPr>
            <a:xfrm>
              <a:off x="1283017" y="3729414"/>
              <a:ext cx="1630812" cy="881558"/>
            </a:xfrm>
            <a:custGeom>
              <a:avLst/>
              <a:gdLst/>
              <a:ahLst/>
              <a:cxnLst/>
              <a:rect l="l" t="t" r="r" b="b"/>
              <a:pathLst>
                <a:path w="44781" h="24207" extrusionOk="0">
                  <a:moveTo>
                    <a:pt x="23278" y="1"/>
                  </a:moveTo>
                  <a:cubicBezTo>
                    <a:pt x="22754" y="1"/>
                    <a:pt x="22206" y="24"/>
                    <a:pt x="21670" y="36"/>
                  </a:cubicBezTo>
                  <a:cubicBezTo>
                    <a:pt x="20992" y="60"/>
                    <a:pt x="20337" y="108"/>
                    <a:pt x="19682" y="155"/>
                  </a:cubicBezTo>
                  <a:cubicBezTo>
                    <a:pt x="19039" y="215"/>
                    <a:pt x="18384" y="274"/>
                    <a:pt x="17741" y="358"/>
                  </a:cubicBezTo>
                  <a:cubicBezTo>
                    <a:pt x="17098" y="453"/>
                    <a:pt x="16467" y="560"/>
                    <a:pt x="15824" y="679"/>
                  </a:cubicBezTo>
                  <a:cubicBezTo>
                    <a:pt x="15181" y="798"/>
                    <a:pt x="14562" y="929"/>
                    <a:pt x="13931" y="1096"/>
                  </a:cubicBezTo>
                  <a:cubicBezTo>
                    <a:pt x="13324" y="1251"/>
                    <a:pt x="12741" y="1453"/>
                    <a:pt x="12181" y="1656"/>
                  </a:cubicBezTo>
                  <a:cubicBezTo>
                    <a:pt x="11609" y="1870"/>
                    <a:pt x="11074" y="2108"/>
                    <a:pt x="10550" y="2370"/>
                  </a:cubicBezTo>
                  <a:cubicBezTo>
                    <a:pt x="10038" y="2644"/>
                    <a:pt x="9538" y="2918"/>
                    <a:pt x="9062" y="3215"/>
                  </a:cubicBezTo>
                  <a:cubicBezTo>
                    <a:pt x="8609" y="3513"/>
                    <a:pt x="8145" y="3846"/>
                    <a:pt x="7692" y="4215"/>
                  </a:cubicBezTo>
                  <a:cubicBezTo>
                    <a:pt x="7240" y="4584"/>
                    <a:pt x="6787" y="4989"/>
                    <a:pt x="6359" y="5442"/>
                  </a:cubicBezTo>
                  <a:cubicBezTo>
                    <a:pt x="5942" y="5882"/>
                    <a:pt x="5537" y="6347"/>
                    <a:pt x="5156" y="6835"/>
                  </a:cubicBezTo>
                  <a:cubicBezTo>
                    <a:pt x="4716" y="7382"/>
                    <a:pt x="4299" y="7942"/>
                    <a:pt x="3906" y="8502"/>
                  </a:cubicBezTo>
                  <a:cubicBezTo>
                    <a:pt x="3704" y="8787"/>
                    <a:pt x="3501" y="9085"/>
                    <a:pt x="3311" y="9371"/>
                  </a:cubicBezTo>
                  <a:cubicBezTo>
                    <a:pt x="3108" y="9645"/>
                    <a:pt x="2930" y="9930"/>
                    <a:pt x="2751" y="10228"/>
                  </a:cubicBezTo>
                  <a:cubicBezTo>
                    <a:pt x="2596" y="10526"/>
                    <a:pt x="2442" y="10811"/>
                    <a:pt x="2311" y="11109"/>
                  </a:cubicBezTo>
                  <a:cubicBezTo>
                    <a:pt x="2192" y="11407"/>
                    <a:pt x="2073" y="11692"/>
                    <a:pt x="1965" y="11990"/>
                  </a:cubicBezTo>
                  <a:cubicBezTo>
                    <a:pt x="1858" y="12288"/>
                    <a:pt x="1763" y="12597"/>
                    <a:pt x="1656" y="12907"/>
                  </a:cubicBezTo>
                  <a:cubicBezTo>
                    <a:pt x="1561" y="13181"/>
                    <a:pt x="1465" y="13455"/>
                    <a:pt x="1370" y="13740"/>
                  </a:cubicBezTo>
                  <a:cubicBezTo>
                    <a:pt x="1287" y="14026"/>
                    <a:pt x="1168" y="14312"/>
                    <a:pt x="1061" y="14609"/>
                  </a:cubicBezTo>
                  <a:cubicBezTo>
                    <a:pt x="941" y="14907"/>
                    <a:pt x="834" y="15205"/>
                    <a:pt x="727" y="15514"/>
                  </a:cubicBezTo>
                  <a:cubicBezTo>
                    <a:pt x="632" y="15824"/>
                    <a:pt x="525" y="16157"/>
                    <a:pt x="418" y="16479"/>
                  </a:cubicBezTo>
                  <a:cubicBezTo>
                    <a:pt x="310" y="16812"/>
                    <a:pt x="239" y="17145"/>
                    <a:pt x="179" y="17491"/>
                  </a:cubicBezTo>
                  <a:cubicBezTo>
                    <a:pt x="156" y="17717"/>
                    <a:pt x="132" y="17919"/>
                    <a:pt x="120" y="18146"/>
                  </a:cubicBezTo>
                  <a:lnTo>
                    <a:pt x="120" y="18800"/>
                  </a:lnTo>
                  <a:cubicBezTo>
                    <a:pt x="120" y="19015"/>
                    <a:pt x="120" y="19229"/>
                    <a:pt x="132" y="19455"/>
                  </a:cubicBezTo>
                  <a:cubicBezTo>
                    <a:pt x="156" y="19682"/>
                    <a:pt x="156" y="19884"/>
                    <a:pt x="168" y="20110"/>
                  </a:cubicBezTo>
                  <a:cubicBezTo>
                    <a:pt x="168" y="20336"/>
                    <a:pt x="179" y="20563"/>
                    <a:pt x="179" y="20765"/>
                  </a:cubicBezTo>
                  <a:lnTo>
                    <a:pt x="179" y="21408"/>
                  </a:lnTo>
                  <a:cubicBezTo>
                    <a:pt x="179" y="21717"/>
                    <a:pt x="156" y="22027"/>
                    <a:pt x="132" y="22349"/>
                  </a:cubicBezTo>
                  <a:cubicBezTo>
                    <a:pt x="120" y="22658"/>
                    <a:pt x="96" y="22968"/>
                    <a:pt x="49" y="23277"/>
                  </a:cubicBezTo>
                  <a:cubicBezTo>
                    <a:pt x="1" y="23611"/>
                    <a:pt x="418" y="23873"/>
                    <a:pt x="941" y="23896"/>
                  </a:cubicBezTo>
                  <a:lnTo>
                    <a:pt x="1977" y="23920"/>
                  </a:lnTo>
                  <a:cubicBezTo>
                    <a:pt x="1988" y="23920"/>
                    <a:pt x="1999" y="23921"/>
                    <a:pt x="2009" y="23921"/>
                  </a:cubicBezTo>
                  <a:cubicBezTo>
                    <a:pt x="2458" y="23921"/>
                    <a:pt x="2799" y="23675"/>
                    <a:pt x="2787" y="23361"/>
                  </a:cubicBezTo>
                  <a:cubicBezTo>
                    <a:pt x="2775" y="23134"/>
                    <a:pt x="2751" y="22920"/>
                    <a:pt x="2739" y="22706"/>
                  </a:cubicBezTo>
                  <a:cubicBezTo>
                    <a:pt x="2727" y="22479"/>
                    <a:pt x="2727" y="22265"/>
                    <a:pt x="2727" y="22051"/>
                  </a:cubicBezTo>
                  <a:cubicBezTo>
                    <a:pt x="2727" y="21825"/>
                    <a:pt x="2739" y="21610"/>
                    <a:pt x="2739" y="21396"/>
                  </a:cubicBezTo>
                  <a:cubicBezTo>
                    <a:pt x="2739" y="21170"/>
                    <a:pt x="2751" y="20944"/>
                    <a:pt x="2751" y="20717"/>
                  </a:cubicBezTo>
                  <a:lnTo>
                    <a:pt x="2751" y="20051"/>
                  </a:lnTo>
                  <a:cubicBezTo>
                    <a:pt x="2739" y="19824"/>
                    <a:pt x="2739" y="19610"/>
                    <a:pt x="2727" y="19384"/>
                  </a:cubicBezTo>
                  <a:cubicBezTo>
                    <a:pt x="2716" y="19158"/>
                    <a:pt x="2716" y="18931"/>
                    <a:pt x="2716" y="18717"/>
                  </a:cubicBezTo>
                  <a:cubicBezTo>
                    <a:pt x="2716" y="18491"/>
                    <a:pt x="2727" y="18265"/>
                    <a:pt x="2739" y="18038"/>
                  </a:cubicBezTo>
                  <a:cubicBezTo>
                    <a:pt x="2751" y="17824"/>
                    <a:pt x="2787" y="17610"/>
                    <a:pt x="2811" y="17384"/>
                  </a:cubicBezTo>
                  <a:cubicBezTo>
                    <a:pt x="2858" y="17181"/>
                    <a:pt x="2906" y="16955"/>
                    <a:pt x="2966" y="16753"/>
                  </a:cubicBezTo>
                  <a:cubicBezTo>
                    <a:pt x="3025" y="16538"/>
                    <a:pt x="3085" y="16336"/>
                    <a:pt x="3156" y="16122"/>
                  </a:cubicBezTo>
                  <a:cubicBezTo>
                    <a:pt x="3227" y="15919"/>
                    <a:pt x="3311" y="15705"/>
                    <a:pt x="3394" y="15514"/>
                  </a:cubicBezTo>
                  <a:cubicBezTo>
                    <a:pt x="3489" y="15300"/>
                    <a:pt x="3573" y="15110"/>
                    <a:pt x="3668" y="14919"/>
                  </a:cubicBezTo>
                  <a:cubicBezTo>
                    <a:pt x="3799" y="14609"/>
                    <a:pt x="3942" y="14288"/>
                    <a:pt x="4085" y="13990"/>
                  </a:cubicBezTo>
                  <a:cubicBezTo>
                    <a:pt x="4216" y="13681"/>
                    <a:pt x="4335" y="13383"/>
                    <a:pt x="4466" y="13085"/>
                  </a:cubicBezTo>
                  <a:cubicBezTo>
                    <a:pt x="4597" y="12788"/>
                    <a:pt x="4728" y="12490"/>
                    <a:pt x="4859" y="12193"/>
                  </a:cubicBezTo>
                  <a:cubicBezTo>
                    <a:pt x="4990" y="11895"/>
                    <a:pt x="5121" y="11609"/>
                    <a:pt x="5275" y="11311"/>
                  </a:cubicBezTo>
                  <a:cubicBezTo>
                    <a:pt x="5418" y="11038"/>
                    <a:pt x="5585" y="10740"/>
                    <a:pt x="5752" y="10454"/>
                  </a:cubicBezTo>
                  <a:cubicBezTo>
                    <a:pt x="5918" y="10168"/>
                    <a:pt x="6085" y="9883"/>
                    <a:pt x="6264" y="9609"/>
                  </a:cubicBezTo>
                  <a:cubicBezTo>
                    <a:pt x="6621" y="9037"/>
                    <a:pt x="7014" y="8502"/>
                    <a:pt x="7418" y="7966"/>
                  </a:cubicBezTo>
                  <a:cubicBezTo>
                    <a:pt x="7835" y="7430"/>
                    <a:pt x="8264" y="6930"/>
                    <a:pt x="8740" y="6454"/>
                  </a:cubicBezTo>
                  <a:cubicBezTo>
                    <a:pt x="9204" y="5989"/>
                    <a:pt x="9704" y="5585"/>
                    <a:pt x="10216" y="5215"/>
                  </a:cubicBezTo>
                  <a:cubicBezTo>
                    <a:pt x="10728" y="4858"/>
                    <a:pt x="11288" y="4525"/>
                    <a:pt x="11824" y="4227"/>
                  </a:cubicBezTo>
                  <a:cubicBezTo>
                    <a:pt x="12371" y="3930"/>
                    <a:pt x="12919" y="3656"/>
                    <a:pt x="13514" y="3394"/>
                  </a:cubicBezTo>
                  <a:cubicBezTo>
                    <a:pt x="14110" y="3144"/>
                    <a:pt x="14741" y="2918"/>
                    <a:pt x="15372" y="2739"/>
                  </a:cubicBezTo>
                  <a:cubicBezTo>
                    <a:pt x="16015" y="2560"/>
                    <a:pt x="16670" y="2418"/>
                    <a:pt x="17324" y="2287"/>
                  </a:cubicBezTo>
                  <a:cubicBezTo>
                    <a:pt x="17979" y="2167"/>
                    <a:pt x="18634" y="2048"/>
                    <a:pt x="19301" y="1965"/>
                  </a:cubicBezTo>
                  <a:cubicBezTo>
                    <a:pt x="19980" y="1882"/>
                    <a:pt x="20658" y="1822"/>
                    <a:pt x="21325" y="1786"/>
                  </a:cubicBezTo>
                  <a:cubicBezTo>
                    <a:pt x="21874" y="1769"/>
                    <a:pt x="22410" y="1758"/>
                    <a:pt x="22939" y="1758"/>
                  </a:cubicBezTo>
                  <a:cubicBezTo>
                    <a:pt x="23132" y="1758"/>
                    <a:pt x="23324" y="1759"/>
                    <a:pt x="23516" y="1763"/>
                  </a:cubicBezTo>
                  <a:cubicBezTo>
                    <a:pt x="24230" y="1775"/>
                    <a:pt x="24933" y="1834"/>
                    <a:pt x="25623" y="1929"/>
                  </a:cubicBezTo>
                  <a:cubicBezTo>
                    <a:pt x="26302" y="2013"/>
                    <a:pt x="26980" y="2144"/>
                    <a:pt x="27659" y="2322"/>
                  </a:cubicBezTo>
                  <a:cubicBezTo>
                    <a:pt x="28326" y="2501"/>
                    <a:pt x="28993" y="2727"/>
                    <a:pt x="29636" y="2977"/>
                  </a:cubicBezTo>
                  <a:cubicBezTo>
                    <a:pt x="30278" y="3251"/>
                    <a:pt x="30898" y="3549"/>
                    <a:pt x="31493" y="3906"/>
                  </a:cubicBezTo>
                  <a:cubicBezTo>
                    <a:pt x="32088" y="4275"/>
                    <a:pt x="32672" y="4680"/>
                    <a:pt x="33279" y="5108"/>
                  </a:cubicBezTo>
                  <a:cubicBezTo>
                    <a:pt x="33577" y="5335"/>
                    <a:pt x="33886" y="5561"/>
                    <a:pt x="34208" y="5799"/>
                  </a:cubicBezTo>
                  <a:cubicBezTo>
                    <a:pt x="34529" y="6037"/>
                    <a:pt x="34850" y="6287"/>
                    <a:pt x="35172" y="6537"/>
                  </a:cubicBezTo>
                  <a:cubicBezTo>
                    <a:pt x="35493" y="6787"/>
                    <a:pt x="35827" y="7061"/>
                    <a:pt x="36136" y="7347"/>
                  </a:cubicBezTo>
                  <a:cubicBezTo>
                    <a:pt x="36458" y="7609"/>
                    <a:pt x="36755" y="7906"/>
                    <a:pt x="37053" y="8204"/>
                  </a:cubicBezTo>
                  <a:cubicBezTo>
                    <a:pt x="37351" y="8502"/>
                    <a:pt x="37613" y="8811"/>
                    <a:pt x="37887" y="9145"/>
                  </a:cubicBezTo>
                  <a:cubicBezTo>
                    <a:pt x="38149" y="9466"/>
                    <a:pt x="38387" y="9799"/>
                    <a:pt x="38613" y="10157"/>
                  </a:cubicBezTo>
                  <a:cubicBezTo>
                    <a:pt x="38839" y="10514"/>
                    <a:pt x="39030" y="10871"/>
                    <a:pt x="39184" y="11240"/>
                  </a:cubicBezTo>
                  <a:cubicBezTo>
                    <a:pt x="39351" y="11609"/>
                    <a:pt x="39506" y="11990"/>
                    <a:pt x="39649" y="12383"/>
                  </a:cubicBezTo>
                  <a:cubicBezTo>
                    <a:pt x="39792" y="12740"/>
                    <a:pt x="39923" y="13121"/>
                    <a:pt x="40042" y="13502"/>
                  </a:cubicBezTo>
                  <a:cubicBezTo>
                    <a:pt x="40173" y="13895"/>
                    <a:pt x="40292" y="14276"/>
                    <a:pt x="40411" y="14681"/>
                  </a:cubicBezTo>
                  <a:cubicBezTo>
                    <a:pt x="40530" y="15062"/>
                    <a:pt x="40637" y="15467"/>
                    <a:pt x="40756" y="15872"/>
                  </a:cubicBezTo>
                  <a:cubicBezTo>
                    <a:pt x="40863" y="16264"/>
                    <a:pt x="40982" y="16657"/>
                    <a:pt x="41077" y="17050"/>
                  </a:cubicBezTo>
                  <a:cubicBezTo>
                    <a:pt x="41197" y="17419"/>
                    <a:pt x="41304" y="17788"/>
                    <a:pt x="41411" y="18158"/>
                  </a:cubicBezTo>
                  <a:cubicBezTo>
                    <a:pt x="41518" y="18539"/>
                    <a:pt x="41613" y="18884"/>
                    <a:pt x="41697" y="19241"/>
                  </a:cubicBezTo>
                  <a:cubicBezTo>
                    <a:pt x="41780" y="19610"/>
                    <a:pt x="41839" y="19967"/>
                    <a:pt x="41887" y="20324"/>
                  </a:cubicBezTo>
                  <a:cubicBezTo>
                    <a:pt x="41923" y="20682"/>
                    <a:pt x="41959" y="21039"/>
                    <a:pt x="41959" y="21396"/>
                  </a:cubicBezTo>
                  <a:cubicBezTo>
                    <a:pt x="41959" y="21753"/>
                    <a:pt x="41959" y="22087"/>
                    <a:pt x="41947" y="22444"/>
                  </a:cubicBezTo>
                  <a:cubicBezTo>
                    <a:pt x="41923" y="22801"/>
                    <a:pt x="41911" y="23158"/>
                    <a:pt x="41887" y="23515"/>
                  </a:cubicBezTo>
                  <a:cubicBezTo>
                    <a:pt x="41863" y="23849"/>
                    <a:pt x="42220" y="24146"/>
                    <a:pt x="42709" y="24158"/>
                  </a:cubicBezTo>
                  <a:lnTo>
                    <a:pt x="43756" y="24206"/>
                  </a:lnTo>
                  <a:cubicBezTo>
                    <a:pt x="43768" y="24206"/>
                    <a:pt x="43780" y="24206"/>
                    <a:pt x="43791" y="24206"/>
                  </a:cubicBezTo>
                  <a:cubicBezTo>
                    <a:pt x="44313" y="24206"/>
                    <a:pt x="44768" y="23947"/>
                    <a:pt x="44756" y="23551"/>
                  </a:cubicBezTo>
                  <a:cubicBezTo>
                    <a:pt x="44768" y="23194"/>
                    <a:pt x="44780" y="22849"/>
                    <a:pt x="44780" y="22503"/>
                  </a:cubicBezTo>
                  <a:lnTo>
                    <a:pt x="44780" y="21479"/>
                  </a:lnTo>
                  <a:cubicBezTo>
                    <a:pt x="44768" y="21134"/>
                    <a:pt x="44768" y="20801"/>
                    <a:pt x="44745" y="20455"/>
                  </a:cubicBezTo>
                  <a:cubicBezTo>
                    <a:pt x="44721" y="20110"/>
                    <a:pt x="44685" y="19765"/>
                    <a:pt x="44626" y="19431"/>
                  </a:cubicBezTo>
                  <a:cubicBezTo>
                    <a:pt x="44566" y="19086"/>
                    <a:pt x="44483" y="18741"/>
                    <a:pt x="44399" y="18396"/>
                  </a:cubicBezTo>
                  <a:lnTo>
                    <a:pt x="44125" y="17372"/>
                  </a:lnTo>
                  <a:cubicBezTo>
                    <a:pt x="44042" y="17015"/>
                    <a:pt x="43935" y="16669"/>
                    <a:pt x="43852" y="16312"/>
                  </a:cubicBezTo>
                  <a:cubicBezTo>
                    <a:pt x="43744" y="15943"/>
                    <a:pt x="43649" y="15574"/>
                    <a:pt x="43554" y="15181"/>
                  </a:cubicBezTo>
                  <a:cubicBezTo>
                    <a:pt x="43459" y="14800"/>
                    <a:pt x="43352" y="14407"/>
                    <a:pt x="43232" y="14026"/>
                  </a:cubicBezTo>
                  <a:cubicBezTo>
                    <a:pt x="43113" y="13669"/>
                    <a:pt x="43018" y="13312"/>
                    <a:pt x="42875" y="12955"/>
                  </a:cubicBezTo>
                  <a:cubicBezTo>
                    <a:pt x="42744" y="12609"/>
                    <a:pt x="42613" y="12264"/>
                    <a:pt x="42459" y="11931"/>
                  </a:cubicBezTo>
                  <a:cubicBezTo>
                    <a:pt x="42328" y="11597"/>
                    <a:pt x="42185" y="11252"/>
                    <a:pt x="42030" y="10942"/>
                  </a:cubicBezTo>
                  <a:cubicBezTo>
                    <a:pt x="41887" y="10621"/>
                    <a:pt x="41732" y="10323"/>
                    <a:pt x="41554" y="10002"/>
                  </a:cubicBezTo>
                  <a:cubicBezTo>
                    <a:pt x="41197" y="9395"/>
                    <a:pt x="40792" y="8799"/>
                    <a:pt x="40351" y="8216"/>
                  </a:cubicBezTo>
                  <a:cubicBezTo>
                    <a:pt x="39887" y="7656"/>
                    <a:pt x="39399" y="7120"/>
                    <a:pt x="38875" y="6597"/>
                  </a:cubicBezTo>
                  <a:cubicBezTo>
                    <a:pt x="38351" y="6097"/>
                    <a:pt x="37791" y="5620"/>
                    <a:pt x="37208" y="5168"/>
                  </a:cubicBezTo>
                  <a:cubicBezTo>
                    <a:pt x="36625" y="4727"/>
                    <a:pt x="36065" y="4311"/>
                    <a:pt x="35529" y="3918"/>
                  </a:cubicBezTo>
                  <a:cubicBezTo>
                    <a:pt x="34993" y="3537"/>
                    <a:pt x="34505" y="3179"/>
                    <a:pt x="34005" y="2846"/>
                  </a:cubicBezTo>
                  <a:cubicBezTo>
                    <a:pt x="33457" y="2465"/>
                    <a:pt x="32910" y="2120"/>
                    <a:pt x="32362" y="1834"/>
                  </a:cubicBezTo>
                  <a:cubicBezTo>
                    <a:pt x="31802" y="1548"/>
                    <a:pt x="31231" y="1310"/>
                    <a:pt x="30600" y="1108"/>
                  </a:cubicBezTo>
                  <a:cubicBezTo>
                    <a:pt x="30183" y="977"/>
                    <a:pt x="29743" y="858"/>
                    <a:pt x="29278" y="739"/>
                  </a:cubicBezTo>
                  <a:cubicBezTo>
                    <a:pt x="28814" y="620"/>
                    <a:pt x="28338" y="513"/>
                    <a:pt x="27850" y="417"/>
                  </a:cubicBezTo>
                  <a:cubicBezTo>
                    <a:pt x="27361" y="322"/>
                    <a:pt x="26861" y="239"/>
                    <a:pt x="26361" y="179"/>
                  </a:cubicBezTo>
                  <a:cubicBezTo>
                    <a:pt x="25873" y="120"/>
                    <a:pt x="25349" y="84"/>
                    <a:pt x="24837" y="48"/>
                  </a:cubicBezTo>
                  <a:cubicBezTo>
                    <a:pt x="24325" y="24"/>
                    <a:pt x="23801" y="1"/>
                    <a:pt x="23278" y="1"/>
                  </a:cubicBezTo>
                  <a:close/>
                </a:path>
              </a:pathLst>
            </a:custGeom>
            <a:solidFill>
              <a:srgbClr val="608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432187" y="3850505"/>
              <a:ext cx="1322065" cy="754826"/>
            </a:xfrm>
            <a:custGeom>
              <a:avLst/>
              <a:gdLst/>
              <a:ahLst/>
              <a:cxnLst/>
              <a:rect l="l" t="t" r="r" b="b"/>
              <a:pathLst>
                <a:path w="36303" h="20727" extrusionOk="0">
                  <a:moveTo>
                    <a:pt x="18825" y="0"/>
                  </a:moveTo>
                  <a:cubicBezTo>
                    <a:pt x="18220" y="0"/>
                    <a:pt x="17606" y="25"/>
                    <a:pt x="16979" y="69"/>
                  </a:cubicBezTo>
                  <a:cubicBezTo>
                    <a:pt x="16443" y="116"/>
                    <a:pt x="15919" y="164"/>
                    <a:pt x="15407" y="235"/>
                  </a:cubicBezTo>
                  <a:cubicBezTo>
                    <a:pt x="14883" y="307"/>
                    <a:pt x="14371" y="378"/>
                    <a:pt x="13871" y="486"/>
                  </a:cubicBezTo>
                  <a:cubicBezTo>
                    <a:pt x="13383" y="593"/>
                    <a:pt x="12883" y="700"/>
                    <a:pt x="12407" y="831"/>
                  </a:cubicBezTo>
                  <a:cubicBezTo>
                    <a:pt x="11931" y="950"/>
                    <a:pt x="11478" y="1117"/>
                    <a:pt x="11026" y="1271"/>
                  </a:cubicBezTo>
                  <a:cubicBezTo>
                    <a:pt x="10585" y="1450"/>
                    <a:pt x="10169" y="1629"/>
                    <a:pt x="9728" y="1843"/>
                  </a:cubicBezTo>
                  <a:cubicBezTo>
                    <a:pt x="9299" y="2045"/>
                    <a:pt x="8883" y="2260"/>
                    <a:pt x="8466" y="2498"/>
                  </a:cubicBezTo>
                  <a:cubicBezTo>
                    <a:pt x="7978" y="2783"/>
                    <a:pt x="7490" y="3081"/>
                    <a:pt x="7025" y="3414"/>
                  </a:cubicBezTo>
                  <a:cubicBezTo>
                    <a:pt x="6561" y="3760"/>
                    <a:pt x="6144" y="4153"/>
                    <a:pt x="5728" y="4569"/>
                  </a:cubicBezTo>
                  <a:cubicBezTo>
                    <a:pt x="5323" y="4998"/>
                    <a:pt x="4942" y="5439"/>
                    <a:pt x="4573" y="5903"/>
                  </a:cubicBezTo>
                  <a:cubicBezTo>
                    <a:pt x="4156" y="6439"/>
                    <a:pt x="3775" y="7010"/>
                    <a:pt x="3418" y="7570"/>
                  </a:cubicBezTo>
                  <a:cubicBezTo>
                    <a:pt x="3263" y="7855"/>
                    <a:pt x="3084" y="8141"/>
                    <a:pt x="2918" y="8439"/>
                  </a:cubicBezTo>
                  <a:cubicBezTo>
                    <a:pt x="2751" y="8737"/>
                    <a:pt x="2572" y="9034"/>
                    <a:pt x="2418" y="9332"/>
                  </a:cubicBezTo>
                  <a:cubicBezTo>
                    <a:pt x="2251" y="9630"/>
                    <a:pt x="2072" y="9939"/>
                    <a:pt x="1906" y="10237"/>
                  </a:cubicBezTo>
                  <a:cubicBezTo>
                    <a:pt x="1727" y="10534"/>
                    <a:pt x="1560" y="10844"/>
                    <a:pt x="1406" y="11142"/>
                  </a:cubicBezTo>
                  <a:cubicBezTo>
                    <a:pt x="1298" y="11332"/>
                    <a:pt x="1203" y="11511"/>
                    <a:pt x="1108" y="11713"/>
                  </a:cubicBezTo>
                  <a:cubicBezTo>
                    <a:pt x="1013" y="11904"/>
                    <a:pt x="906" y="12082"/>
                    <a:pt x="822" y="12273"/>
                  </a:cubicBezTo>
                  <a:cubicBezTo>
                    <a:pt x="727" y="12463"/>
                    <a:pt x="655" y="12666"/>
                    <a:pt x="584" y="12856"/>
                  </a:cubicBezTo>
                  <a:cubicBezTo>
                    <a:pt x="513" y="13047"/>
                    <a:pt x="453" y="13261"/>
                    <a:pt x="405" y="13451"/>
                  </a:cubicBezTo>
                  <a:cubicBezTo>
                    <a:pt x="346" y="13642"/>
                    <a:pt x="298" y="13832"/>
                    <a:pt x="274" y="14047"/>
                  </a:cubicBezTo>
                  <a:cubicBezTo>
                    <a:pt x="239" y="14249"/>
                    <a:pt x="215" y="14452"/>
                    <a:pt x="191" y="14654"/>
                  </a:cubicBezTo>
                  <a:cubicBezTo>
                    <a:pt x="179" y="14844"/>
                    <a:pt x="167" y="15059"/>
                    <a:pt x="167" y="15261"/>
                  </a:cubicBezTo>
                  <a:cubicBezTo>
                    <a:pt x="167" y="15475"/>
                    <a:pt x="155" y="15678"/>
                    <a:pt x="155" y="15892"/>
                  </a:cubicBezTo>
                  <a:cubicBezTo>
                    <a:pt x="155" y="16095"/>
                    <a:pt x="155" y="16309"/>
                    <a:pt x="132" y="16511"/>
                  </a:cubicBezTo>
                  <a:cubicBezTo>
                    <a:pt x="120" y="16726"/>
                    <a:pt x="120" y="16928"/>
                    <a:pt x="108" y="17142"/>
                  </a:cubicBezTo>
                  <a:cubicBezTo>
                    <a:pt x="96" y="17345"/>
                    <a:pt x="72" y="17547"/>
                    <a:pt x="60" y="17750"/>
                  </a:cubicBezTo>
                  <a:cubicBezTo>
                    <a:pt x="48" y="17940"/>
                    <a:pt x="13" y="18154"/>
                    <a:pt x="13" y="18345"/>
                  </a:cubicBezTo>
                  <a:cubicBezTo>
                    <a:pt x="13" y="18535"/>
                    <a:pt x="1" y="18750"/>
                    <a:pt x="1" y="18940"/>
                  </a:cubicBezTo>
                  <a:cubicBezTo>
                    <a:pt x="1" y="19154"/>
                    <a:pt x="1" y="19345"/>
                    <a:pt x="13" y="19535"/>
                  </a:cubicBezTo>
                  <a:lnTo>
                    <a:pt x="60" y="20119"/>
                  </a:lnTo>
                  <a:cubicBezTo>
                    <a:pt x="108" y="20440"/>
                    <a:pt x="489" y="20726"/>
                    <a:pt x="953" y="20726"/>
                  </a:cubicBezTo>
                  <a:lnTo>
                    <a:pt x="1965" y="20726"/>
                  </a:lnTo>
                  <a:cubicBezTo>
                    <a:pt x="2489" y="20726"/>
                    <a:pt x="2858" y="20440"/>
                    <a:pt x="2811" y="20107"/>
                  </a:cubicBezTo>
                  <a:cubicBezTo>
                    <a:pt x="2787" y="19893"/>
                    <a:pt x="2775" y="19666"/>
                    <a:pt x="2751" y="19464"/>
                  </a:cubicBezTo>
                  <a:cubicBezTo>
                    <a:pt x="2739" y="19250"/>
                    <a:pt x="2739" y="19035"/>
                    <a:pt x="2751" y="18821"/>
                  </a:cubicBezTo>
                  <a:cubicBezTo>
                    <a:pt x="2775" y="18595"/>
                    <a:pt x="2787" y="18392"/>
                    <a:pt x="2799" y="18178"/>
                  </a:cubicBezTo>
                  <a:cubicBezTo>
                    <a:pt x="2811" y="17964"/>
                    <a:pt x="2834" y="17750"/>
                    <a:pt x="2858" y="17547"/>
                  </a:cubicBezTo>
                  <a:cubicBezTo>
                    <a:pt x="2894" y="17333"/>
                    <a:pt x="2918" y="17107"/>
                    <a:pt x="2930" y="16904"/>
                  </a:cubicBezTo>
                  <a:cubicBezTo>
                    <a:pt x="2953" y="16702"/>
                    <a:pt x="2965" y="16476"/>
                    <a:pt x="2977" y="16261"/>
                  </a:cubicBezTo>
                  <a:cubicBezTo>
                    <a:pt x="2989" y="16059"/>
                    <a:pt x="2989" y="15833"/>
                    <a:pt x="3013" y="15630"/>
                  </a:cubicBezTo>
                  <a:cubicBezTo>
                    <a:pt x="3013" y="15404"/>
                    <a:pt x="3025" y="15190"/>
                    <a:pt x="3037" y="14987"/>
                  </a:cubicBezTo>
                  <a:cubicBezTo>
                    <a:pt x="3049" y="14773"/>
                    <a:pt x="3084" y="14571"/>
                    <a:pt x="3108" y="14356"/>
                  </a:cubicBezTo>
                  <a:cubicBezTo>
                    <a:pt x="3144" y="14166"/>
                    <a:pt x="3192" y="13963"/>
                    <a:pt x="3227" y="13749"/>
                  </a:cubicBezTo>
                  <a:cubicBezTo>
                    <a:pt x="3287" y="13547"/>
                    <a:pt x="3346" y="13344"/>
                    <a:pt x="3406" y="13142"/>
                  </a:cubicBezTo>
                  <a:cubicBezTo>
                    <a:pt x="3465" y="12951"/>
                    <a:pt x="3549" y="12737"/>
                    <a:pt x="3632" y="12547"/>
                  </a:cubicBezTo>
                  <a:cubicBezTo>
                    <a:pt x="3727" y="12332"/>
                    <a:pt x="3823" y="12142"/>
                    <a:pt x="3930" y="11951"/>
                  </a:cubicBezTo>
                  <a:cubicBezTo>
                    <a:pt x="4037" y="11761"/>
                    <a:pt x="4156" y="11558"/>
                    <a:pt x="4275" y="11368"/>
                  </a:cubicBezTo>
                  <a:cubicBezTo>
                    <a:pt x="4501" y="10999"/>
                    <a:pt x="4739" y="10630"/>
                    <a:pt x="4977" y="10272"/>
                  </a:cubicBezTo>
                  <a:cubicBezTo>
                    <a:pt x="5216" y="9891"/>
                    <a:pt x="5466" y="9534"/>
                    <a:pt x="5704" y="9201"/>
                  </a:cubicBezTo>
                  <a:cubicBezTo>
                    <a:pt x="5942" y="8856"/>
                    <a:pt x="6180" y="8510"/>
                    <a:pt x="6418" y="8189"/>
                  </a:cubicBezTo>
                  <a:cubicBezTo>
                    <a:pt x="6656" y="7855"/>
                    <a:pt x="6894" y="7546"/>
                    <a:pt x="7132" y="7236"/>
                  </a:cubicBezTo>
                  <a:cubicBezTo>
                    <a:pt x="7371" y="6915"/>
                    <a:pt x="7621" y="6641"/>
                    <a:pt x="7871" y="6355"/>
                  </a:cubicBezTo>
                  <a:cubicBezTo>
                    <a:pt x="8347" y="5831"/>
                    <a:pt x="8847" y="5367"/>
                    <a:pt x="9347" y="4938"/>
                  </a:cubicBezTo>
                  <a:cubicBezTo>
                    <a:pt x="9871" y="4522"/>
                    <a:pt x="10359" y="4141"/>
                    <a:pt x="10871" y="3807"/>
                  </a:cubicBezTo>
                  <a:cubicBezTo>
                    <a:pt x="11371" y="3486"/>
                    <a:pt x="11859" y="3188"/>
                    <a:pt x="12371" y="2926"/>
                  </a:cubicBezTo>
                  <a:cubicBezTo>
                    <a:pt x="13098" y="2557"/>
                    <a:pt x="13871" y="2248"/>
                    <a:pt x="14681" y="2010"/>
                  </a:cubicBezTo>
                  <a:cubicBezTo>
                    <a:pt x="15467" y="1771"/>
                    <a:pt x="16300" y="1605"/>
                    <a:pt x="17158" y="1545"/>
                  </a:cubicBezTo>
                  <a:cubicBezTo>
                    <a:pt x="17450" y="1523"/>
                    <a:pt x="17742" y="1511"/>
                    <a:pt x="18033" y="1511"/>
                  </a:cubicBezTo>
                  <a:cubicBezTo>
                    <a:pt x="18359" y="1511"/>
                    <a:pt x="18682" y="1526"/>
                    <a:pt x="19003" y="1557"/>
                  </a:cubicBezTo>
                  <a:cubicBezTo>
                    <a:pt x="19634" y="1617"/>
                    <a:pt x="20241" y="1736"/>
                    <a:pt x="20872" y="1914"/>
                  </a:cubicBezTo>
                  <a:cubicBezTo>
                    <a:pt x="21503" y="2117"/>
                    <a:pt x="22134" y="2355"/>
                    <a:pt x="22777" y="2652"/>
                  </a:cubicBezTo>
                  <a:cubicBezTo>
                    <a:pt x="23396" y="2950"/>
                    <a:pt x="24051" y="3283"/>
                    <a:pt x="24682" y="3653"/>
                  </a:cubicBezTo>
                  <a:cubicBezTo>
                    <a:pt x="25301" y="4034"/>
                    <a:pt x="25932" y="4450"/>
                    <a:pt x="26540" y="4903"/>
                  </a:cubicBezTo>
                  <a:cubicBezTo>
                    <a:pt x="26837" y="5141"/>
                    <a:pt x="27147" y="5379"/>
                    <a:pt x="27456" y="5641"/>
                  </a:cubicBezTo>
                  <a:cubicBezTo>
                    <a:pt x="27778" y="5891"/>
                    <a:pt x="28087" y="6153"/>
                    <a:pt x="28385" y="6439"/>
                  </a:cubicBezTo>
                  <a:cubicBezTo>
                    <a:pt x="28909" y="6915"/>
                    <a:pt x="29409" y="7439"/>
                    <a:pt x="29862" y="7998"/>
                  </a:cubicBezTo>
                  <a:cubicBezTo>
                    <a:pt x="30064" y="8296"/>
                    <a:pt x="30278" y="8594"/>
                    <a:pt x="30469" y="8891"/>
                  </a:cubicBezTo>
                  <a:cubicBezTo>
                    <a:pt x="30659" y="9189"/>
                    <a:pt x="30826" y="9510"/>
                    <a:pt x="30993" y="9820"/>
                  </a:cubicBezTo>
                  <a:cubicBezTo>
                    <a:pt x="31147" y="10153"/>
                    <a:pt x="31302" y="10475"/>
                    <a:pt x="31433" y="10820"/>
                  </a:cubicBezTo>
                  <a:cubicBezTo>
                    <a:pt x="31564" y="11165"/>
                    <a:pt x="31707" y="11523"/>
                    <a:pt x="31826" y="11880"/>
                  </a:cubicBezTo>
                  <a:cubicBezTo>
                    <a:pt x="31945" y="12237"/>
                    <a:pt x="32064" y="12606"/>
                    <a:pt x="32183" y="12963"/>
                  </a:cubicBezTo>
                  <a:cubicBezTo>
                    <a:pt x="32302" y="13320"/>
                    <a:pt x="32398" y="13678"/>
                    <a:pt x="32517" y="14035"/>
                  </a:cubicBezTo>
                  <a:cubicBezTo>
                    <a:pt x="32624" y="14368"/>
                    <a:pt x="32743" y="14713"/>
                    <a:pt x="32850" y="15059"/>
                  </a:cubicBezTo>
                  <a:cubicBezTo>
                    <a:pt x="32957" y="15404"/>
                    <a:pt x="33052" y="15725"/>
                    <a:pt x="33148" y="16059"/>
                  </a:cubicBezTo>
                  <a:cubicBezTo>
                    <a:pt x="33231" y="16380"/>
                    <a:pt x="33302" y="16714"/>
                    <a:pt x="33350" y="17035"/>
                  </a:cubicBezTo>
                  <a:cubicBezTo>
                    <a:pt x="33398" y="17369"/>
                    <a:pt x="33433" y="17690"/>
                    <a:pt x="33433" y="18035"/>
                  </a:cubicBezTo>
                  <a:cubicBezTo>
                    <a:pt x="33445" y="18381"/>
                    <a:pt x="33410" y="18702"/>
                    <a:pt x="33386" y="19047"/>
                  </a:cubicBezTo>
                  <a:cubicBezTo>
                    <a:pt x="33350" y="19381"/>
                    <a:pt x="33291" y="19714"/>
                    <a:pt x="33231" y="20059"/>
                  </a:cubicBezTo>
                  <a:cubicBezTo>
                    <a:pt x="33171" y="20405"/>
                    <a:pt x="33588" y="20690"/>
                    <a:pt x="34172" y="20690"/>
                  </a:cubicBezTo>
                  <a:lnTo>
                    <a:pt x="35303" y="20702"/>
                  </a:lnTo>
                  <a:cubicBezTo>
                    <a:pt x="35314" y="20703"/>
                    <a:pt x="35325" y="20703"/>
                    <a:pt x="35336" y="20703"/>
                  </a:cubicBezTo>
                  <a:cubicBezTo>
                    <a:pt x="35833" y="20703"/>
                    <a:pt x="36242" y="20445"/>
                    <a:pt x="36208" y="20131"/>
                  </a:cubicBezTo>
                  <a:cubicBezTo>
                    <a:pt x="36243" y="19833"/>
                    <a:pt x="36267" y="19524"/>
                    <a:pt x="36279" y="19226"/>
                  </a:cubicBezTo>
                  <a:cubicBezTo>
                    <a:pt x="36303" y="18928"/>
                    <a:pt x="36303" y="18631"/>
                    <a:pt x="36303" y="18333"/>
                  </a:cubicBezTo>
                  <a:cubicBezTo>
                    <a:pt x="36303" y="18035"/>
                    <a:pt x="36279" y="17738"/>
                    <a:pt x="36255" y="17440"/>
                  </a:cubicBezTo>
                  <a:cubicBezTo>
                    <a:pt x="36219" y="17130"/>
                    <a:pt x="36184" y="16833"/>
                    <a:pt x="36124" y="16511"/>
                  </a:cubicBezTo>
                  <a:cubicBezTo>
                    <a:pt x="36065" y="16214"/>
                    <a:pt x="36005" y="15904"/>
                    <a:pt x="35910" y="15595"/>
                  </a:cubicBezTo>
                  <a:cubicBezTo>
                    <a:pt x="35827" y="15285"/>
                    <a:pt x="35731" y="14963"/>
                    <a:pt x="35624" y="14642"/>
                  </a:cubicBezTo>
                  <a:cubicBezTo>
                    <a:pt x="35529" y="14309"/>
                    <a:pt x="35422" y="13987"/>
                    <a:pt x="35303" y="13642"/>
                  </a:cubicBezTo>
                  <a:cubicBezTo>
                    <a:pt x="35196" y="13297"/>
                    <a:pt x="35076" y="12939"/>
                    <a:pt x="34957" y="12606"/>
                  </a:cubicBezTo>
                  <a:cubicBezTo>
                    <a:pt x="34826" y="12249"/>
                    <a:pt x="34707" y="11904"/>
                    <a:pt x="34588" y="11546"/>
                  </a:cubicBezTo>
                  <a:cubicBezTo>
                    <a:pt x="34469" y="11189"/>
                    <a:pt x="34350" y="10844"/>
                    <a:pt x="34231" y="10499"/>
                  </a:cubicBezTo>
                  <a:cubicBezTo>
                    <a:pt x="34112" y="10165"/>
                    <a:pt x="33993" y="9832"/>
                    <a:pt x="33874" y="9510"/>
                  </a:cubicBezTo>
                  <a:cubicBezTo>
                    <a:pt x="33755" y="9189"/>
                    <a:pt x="33624" y="8879"/>
                    <a:pt x="33481" y="8570"/>
                  </a:cubicBezTo>
                  <a:cubicBezTo>
                    <a:pt x="33350" y="8272"/>
                    <a:pt x="33207" y="7975"/>
                    <a:pt x="33040" y="7689"/>
                  </a:cubicBezTo>
                  <a:cubicBezTo>
                    <a:pt x="32874" y="7403"/>
                    <a:pt x="32695" y="7129"/>
                    <a:pt x="32493" y="6855"/>
                  </a:cubicBezTo>
                  <a:cubicBezTo>
                    <a:pt x="32267" y="6558"/>
                    <a:pt x="32017" y="6260"/>
                    <a:pt x="31743" y="5974"/>
                  </a:cubicBezTo>
                  <a:cubicBezTo>
                    <a:pt x="31481" y="5700"/>
                    <a:pt x="31195" y="5427"/>
                    <a:pt x="30897" y="5177"/>
                  </a:cubicBezTo>
                  <a:cubicBezTo>
                    <a:pt x="30302" y="4653"/>
                    <a:pt x="29695" y="4165"/>
                    <a:pt x="29076" y="3712"/>
                  </a:cubicBezTo>
                  <a:cubicBezTo>
                    <a:pt x="28468" y="3272"/>
                    <a:pt x="27861" y="2855"/>
                    <a:pt x="27230" y="2486"/>
                  </a:cubicBezTo>
                  <a:cubicBezTo>
                    <a:pt x="26611" y="2105"/>
                    <a:pt x="25968" y="1748"/>
                    <a:pt x="25301" y="1438"/>
                  </a:cubicBezTo>
                  <a:cubicBezTo>
                    <a:pt x="24647" y="1128"/>
                    <a:pt x="23980" y="855"/>
                    <a:pt x="23313" y="652"/>
                  </a:cubicBezTo>
                  <a:cubicBezTo>
                    <a:pt x="22801" y="486"/>
                    <a:pt x="22289" y="366"/>
                    <a:pt x="21789" y="259"/>
                  </a:cubicBezTo>
                  <a:cubicBezTo>
                    <a:pt x="21027" y="128"/>
                    <a:pt x="20253" y="45"/>
                    <a:pt x="19455" y="9"/>
                  </a:cubicBezTo>
                  <a:cubicBezTo>
                    <a:pt x="19246" y="3"/>
                    <a:pt x="19036" y="0"/>
                    <a:pt x="18825" y="0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600439" y="3970758"/>
              <a:ext cx="974314" cy="633264"/>
            </a:xfrm>
            <a:custGeom>
              <a:avLst/>
              <a:gdLst/>
              <a:ahLst/>
              <a:cxnLst/>
              <a:rect l="l" t="t" r="r" b="b"/>
              <a:pathLst>
                <a:path w="26754" h="17389" extrusionOk="0">
                  <a:moveTo>
                    <a:pt x="13273" y="1"/>
                  </a:moveTo>
                  <a:cubicBezTo>
                    <a:pt x="13179" y="1"/>
                    <a:pt x="13085" y="2"/>
                    <a:pt x="12990" y="5"/>
                  </a:cubicBezTo>
                  <a:cubicBezTo>
                    <a:pt x="12002" y="29"/>
                    <a:pt x="11097" y="196"/>
                    <a:pt x="10252" y="482"/>
                  </a:cubicBezTo>
                  <a:cubicBezTo>
                    <a:pt x="9835" y="624"/>
                    <a:pt x="9418" y="791"/>
                    <a:pt x="9001" y="982"/>
                  </a:cubicBezTo>
                  <a:cubicBezTo>
                    <a:pt x="8585" y="1172"/>
                    <a:pt x="8168" y="1398"/>
                    <a:pt x="7739" y="1648"/>
                  </a:cubicBezTo>
                  <a:cubicBezTo>
                    <a:pt x="7323" y="1910"/>
                    <a:pt x="6870" y="2184"/>
                    <a:pt x="6453" y="2506"/>
                  </a:cubicBezTo>
                  <a:cubicBezTo>
                    <a:pt x="6037" y="2815"/>
                    <a:pt x="5632" y="3172"/>
                    <a:pt x="5239" y="3541"/>
                  </a:cubicBezTo>
                  <a:cubicBezTo>
                    <a:pt x="4763" y="3994"/>
                    <a:pt x="4310" y="4494"/>
                    <a:pt x="3870" y="5018"/>
                  </a:cubicBezTo>
                  <a:cubicBezTo>
                    <a:pt x="3655" y="5280"/>
                    <a:pt x="3429" y="5554"/>
                    <a:pt x="3227" y="5839"/>
                  </a:cubicBezTo>
                  <a:lnTo>
                    <a:pt x="2596" y="6685"/>
                  </a:lnTo>
                  <a:cubicBezTo>
                    <a:pt x="2393" y="6982"/>
                    <a:pt x="2179" y="7268"/>
                    <a:pt x="1989" y="7566"/>
                  </a:cubicBezTo>
                  <a:cubicBezTo>
                    <a:pt x="1786" y="7863"/>
                    <a:pt x="1584" y="8161"/>
                    <a:pt x="1405" y="8459"/>
                  </a:cubicBezTo>
                  <a:cubicBezTo>
                    <a:pt x="1286" y="8649"/>
                    <a:pt x="1167" y="8828"/>
                    <a:pt x="1072" y="9018"/>
                  </a:cubicBezTo>
                  <a:cubicBezTo>
                    <a:pt x="965" y="9209"/>
                    <a:pt x="858" y="9387"/>
                    <a:pt x="774" y="9590"/>
                  </a:cubicBezTo>
                  <a:cubicBezTo>
                    <a:pt x="679" y="9768"/>
                    <a:pt x="596" y="9959"/>
                    <a:pt x="536" y="10149"/>
                  </a:cubicBezTo>
                  <a:cubicBezTo>
                    <a:pt x="477" y="10340"/>
                    <a:pt x="417" y="10542"/>
                    <a:pt x="369" y="10733"/>
                  </a:cubicBezTo>
                  <a:cubicBezTo>
                    <a:pt x="322" y="10923"/>
                    <a:pt x="298" y="11114"/>
                    <a:pt x="262" y="11316"/>
                  </a:cubicBezTo>
                  <a:cubicBezTo>
                    <a:pt x="238" y="11483"/>
                    <a:pt x="203" y="11685"/>
                    <a:pt x="191" y="11876"/>
                  </a:cubicBezTo>
                  <a:cubicBezTo>
                    <a:pt x="179" y="12066"/>
                    <a:pt x="155" y="12245"/>
                    <a:pt x="155" y="12435"/>
                  </a:cubicBezTo>
                  <a:cubicBezTo>
                    <a:pt x="155" y="12638"/>
                    <a:pt x="143" y="12828"/>
                    <a:pt x="143" y="13007"/>
                  </a:cubicBezTo>
                  <a:cubicBezTo>
                    <a:pt x="143" y="13185"/>
                    <a:pt x="143" y="13376"/>
                    <a:pt x="131" y="13555"/>
                  </a:cubicBezTo>
                  <a:cubicBezTo>
                    <a:pt x="131" y="13745"/>
                    <a:pt x="119" y="13924"/>
                    <a:pt x="96" y="14102"/>
                  </a:cubicBezTo>
                  <a:lnTo>
                    <a:pt x="60" y="14638"/>
                  </a:lnTo>
                  <a:cubicBezTo>
                    <a:pt x="24" y="14829"/>
                    <a:pt x="24" y="14995"/>
                    <a:pt x="12" y="15186"/>
                  </a:cubicBezTo>
                  <a:cubicBezTo>
                    <a:pt x="0" y="15364"/>
                    <a:pt x="0" y="15519"/>
                    <a:pt x="0" y="15698"/>
                  </a:cubicBezTo>
                  <a:cubicBezTo>
                    <a:pt x="0" y="16043"/>
                    <a:pt x="24" y="16388"/>
                    <a:pt x="84" y="16722"/>
                  </a:cubicBezTo>
                  <a:cubicBezTo>
                    <a:pt x="155" y="17079"/>
                    <a:pt x="750" y="17365"/>
                    <a:pt x="1405" y="17365"/>
                  </a:cubicBezTo>
                  <a:lnTo>
                    <a:pt x="2822" y="17365"/>
                  </a:lnTo>
                  <a:cubicBezTo>
                    <a:pt x="3477" y="17365"/>
                    <a:pt x="3965" y="17079"/>
                    <a:pt x="3929" y="16745"/>
                  </a:cubicBezTo>
                  <a:cubicBezTo>
                    <a:pt x="3894" y="16531"/>
                    <a:pt x="3870" y="16305"/>
                    <a:pt x="3834" y="16103"/>
                  </a:cubicBezTo>
                  <a:cubicBezTo>
                    <a:pt x="3810" y="15888"/>
                    <a:pt x="3786" y="15674"/>
                    <a:pt x="3763" y="15460"/>
                  </a:cubicBezTo>
                  <a:cubicBezTo>
                    <a:pt x="3751" y="15257"/>
                    <a:pt x="3715" y="15031"/>
                    <a:pt x="3703" y="14829"/>
                  </a:cubicBezTo>
                  <a:cubicBezTo>
                    <a:pt x="3691" y="14614"/>
                    <a:pt x="3667" y="14388"/>
                    <a:pt x="3655" y="14186"/>
                  </a:cubicBezTo>
                  <a:cubicBezTo>
                    <a:pt x="3644" y="13971"/>
                    <a:pt x="3632" y="13757"/>
                    <a:pt x="3632" y="13543"/>
                  </a:cubicBezTo>
                  <a:lnTo>
                    <a:pt x="3632" y="12900"/>
                  </a:lnTo>
                  <a:cubicBezTo>
                    <a:pt x="3632" y="12697"/>
                    <a:pt x="3644" y="12483"/>
                    <a:pt x="3655" y="12269"/>
                  </a:cubicBezTo>
                  <a:cubicBezTo>
                    <a:pt x="3667" y="12042"/>
                    <a:pt x="3703" y="11828"/>
                    <a:pt x="3727" y="11614"/>
                  </a:cubicBezTo>
                  <a:cubicBezTo>
                    <a:pt x="3775" y="11400"/>
                    <a:pt x="3822" y="11173"/>
                    <a:pt x="3882" y="10971"/>
                  </a:cubicBezTo>
                  <a:cubicBezTo>
                    <a:pt x="3941" y="10745"/>
                    <a:pt x="4013" y="10542"/>
                    <a:pt x="4084" y="10328"/>
                  </a:cubicBezTo>
                  <a:cubicBezTo>
                    <a:pt x="4322" y="9745"/>
                    <a:pt x="4608" y="9185"/>
                    <a:pt x="4965" y="8614"/>
                  </a:cubicBezTo>
                  <a:cubicBezTo>
                    <a:pt x="5322" y="8054"/>
                    <a:pt x="5727" y="7506"/>
                    <a:pt x="6144" y="6982"/>
                  </a:cubicBezTo>
                  <a:cubicBezTo>
                    <a:pt x="6561" y="6458"/>
                    <a:pt x="7001" y="5958"/>
                    <a:pt x="7442" y="5494"/>
                  </a:cubicBezTo>
                  <a:cubicBezTo>
                    <a:pt x="7870" y="5030"/>
                    <a:pt x="8311" y="4613"/>
                    <a:pt x="8763" y="4244"/>
                  </a:cubicBezTo>
                  <a:cubicBezTo>
                    <a:pt x="9204" y="3875"/>
                    <a:pt x="9632" y="3541"/>
                    <a:pt x="10061" y="3280"/>
                  </a:cubicBezTo>
                  <a:cubicBezTo>
                    <a:pt x="10478" y="3006"/>
                    <a:pt x="10871" y="2768"/>
                    <a:pt x="11264" y="2589"/>
                  </a:cubicBezTo>
                  <a:cubicBezTo>
                    <a:pt x="11963" y="2251"/>
                    <a:pt x="12662" y="2051"/>
                    <a:pt x="13320" y="2051"/>
                  </a:cubicBezTo>
                  <a:cubicBezTo>
                    <a:pt x="13357" y="2051"/>
                    <a:pt x="13394" y="2052"/>
                    <a:pt x="13431" y="2053"/>
                  </a:cubicBezTo>
                  <a:cubicBezTo>
                    <a:pt x="14050" y="2065"/>
                    <a:pt x="14704" y="2267"/>
                    <a:pt x="15371" y="2577"/>
                  </a:cubicBezTo>
                  <a:cubicBezTo>
                    <a:pt x="15693" y="2744"/>
                    <a:pt x="16050" y="2934"/>
                    <a:pt x="16407" y="3160"/>
                  </a:cubicBezTo>
                  <a:cubicBezTo>
                    <a:pt x="16764" y="3375"/>
                    <a:pt x="17145" y="3637"/>
                    <a:pt x="17514" y="3934"/>
                  </a:cubicBezTo>
                  <a:cubicBezTo>
                    <a:pt x="18003" y="4315"/>
                    <a:pt x="18514" y="4768"/>
                    <a:pt x="18991" y="5256"/>
                  </a:cubicBezTo>
                  <a:cubicBezTo>
                    <a:pt x="19479" y="5744"/>
                    <a:pt x="19919" y="6268"/>
                    <a:pt x="20348" y="6816"/>
                  </a:cubicBezTo>
                  <a:cubicBezTo>
                    <a:pt x="20562" y="7101"/>
                    <a:pt x="20777" y="7387"/>
                    <a:pt x="20967" y="7685"/>
                  </a:cubicBezTo>
                  <a:cubicBezTo>
                    <a:pt x="21158" y="7982"/>
                    <a:pt x="21324" y="8292"/>
                    <a:pt x="21491" y="8614"/>
                  </a:cubicBezTo>
                  <a:cubicBezTo>
                    <a:pt x="21634" y="8947"/>
                    <a:pt x="21789" y="9268"/>
                    <a:pt x="21908" y="9614"/>
                  </a:cubicBezTo>
                  <a:cubicBezTo>
                    <a:pt x="22039" y="9959"/>
                    <a:pt x="22158" y="10304"/>
                    <a:pt x="22265" y="10638"/>
                  </a:cubicBezTo>
                  <a:cubicBezTo>
                    <a:pt x="22360" y="10983"/>
                    <a:pt x="22467" y="11316"/>
                    <a:pt x="22563" y="11650"/>
                  </a:cubicBezTo>
                  <a:cubicBezTo>
                    <a:pt x="22646" y="11995"/>
                    <a:pt x="22741" y="12328"/>
                    <a:pt x="22801" y="12662"/>
                  </a:cubicBezTo>
                  <a:cubicBezTo>
                    <a:pt x="22872" y="13007"/>
                    <a:pt x="22920" y="13340"/>
                    <a:pt x="22944" y="13674"/>
                  </a:cubicBezTo>
                  <a:cubicBezTo>
                    <a:pt x="22979" y="14019"/>
                    <a:pt x="22991" y="14364"/>
                    <a:pt x="22991" y="14709"/>
                  </a:cubicBezTo>
                  <a:cubicBezTo>
                    <a:pt x="22991" y="15043"/>
                    <a:pt x="22979" y="15388"/>
                    <a:pt x="22932" y="15733"/>
                  </a:cubicBezTo>
                  <a:cubicBezTo>
                    <a:pt x="22884" y="16079"/>
                    <a:pt x="22825" y="16412"/>
                    <a:pt x="22753" y="16757"/>
                  </a:cubicBezTo>
                  <a:cubicBezTo>
                    <a:pt x="22682" y="17103"/>
                    <a:pt x="23158" y="17388"/>
                    <a:pt x="23825" y="17388"/>
                  </a:cubicBezTo>
                  <a:lnTo>
                    <a:pt x="25242" y="17388"/>
                  </a:lnTo>
                  <a:cubicBezTo>
                    <a:pt x="25896" y="17388"/>
                    <a:pt x="26504" y="17103"/>
                    <a:pt x="26515" y="16698"/>
                  </a:cubicBezTo>
                  <a:cubicBezTo>
                    <a:pt x="26635" y="16138"/>
                    <a:pt x="26706" y="15555"/>
                    <a:pt x="26742" y="14960"/>
                  </a:cubicBezTo>
                  <a:cubicBezTo>
                    <a:pt x="26754" y="14662"/>
                    <a:pt x="26742" y="14364"/>
                    <a:pt x="26706" y="14067"/>
                  </a:cubicBezTo>
                  <a:cubicBezTo>
                    <a:pt x="26682" y="13769"/>
                    <a:pt x="26623" y="13459"/>
                    <a:pt x="26563" y="13162"/>
                  </a:cubicBezTo>
                  <a:cubicBezTo>
                    <a:pt x="26492" y="12840"/>
                    <a:pt x="26408" y="12543"/>
                    <a:pt x="26325" y="12233"/>
                  </a:cubicBezTo>
                  <a:cubicBezTo>
                    <a:pt x="26230" y="11923"/>
                    <a:pt x="26146" y="11614"/>
                    <a:pt x="26039" y="11280"/>
                  </a:cubicBezTo>
                  <a:cubicBezTo>
                    <a:pt x="25932" y="10971"/>
                    <a:pt x="25837" y="10626"/>
                    <a:pt x="25730" y="10280"/>
                  </a:cubicBezTo>
                  <a:cubicBezTo>
                    <a:pt x="25623" y="9947"/>
                    <a:pt x="25503" y="9578"/>
                    <a:pt x="25384" y="9245"/>
                  </a:cubicBezTo>
                  <a:cubicBezTo>
                    <a:pt x="25265" y="8899"/>
                    <a:pt x="25134" y="8554"/>
                    <a:pt x="25003" y="8221"/>
                  </a:cubicBezTo>
                  <a:cubicBezTo>
                    <a:pt x="24861" y="7875"/>
                    <a:pt x="24718" y="7530"/>
                    <a:pt x="24551" y="7220"/>
                  </a:cubicBezTo>
                  <a:cubicBezTo>
                    <a:pt x="24384" y="6887"/>
                    <a:pt x="24206" y="6578"/>
                    <a:pt x="24015" y="6280"/>
                  </a:cubicBezTo>
                  <a:cubicBezTo>
                    <a:pt x="23813" y="5982"/>
                    <a:pt x="23598" y="5685"/>
                    <a:pt x="23360" y="5399"/>
                  </a:cubicBezTo>
                  <a:cubicBezTo>
                    <a:pt x="22884" y="4815"/>
                    <a:pt x="22384" y="4303"/>
                    <a:pt x="21824" y="3815"/>
                  </a:cubicBezTo>
                  <a:cubicBezTo>
                    <a:pt x="21372" y="3410"/>
                    <a:pt x="20896" y="3029"/>
                    <a:pt x="20419" y="2696"/>
                  </a:cubicBezTo>
                  <a:cubicBezTo>
                    <a:pt x="19943" y="2351"/>
                    <a:pt x="19467" y="2041"/>
                    <a:pt x="18991" y="1756"/>
                  </a:cubicBezTo>
                  <a:cubicBezTo>
                    <a:pt x="18514" y="1494"/>
                    <a:pt x="18038" y="1232"/>
                    <a:pt x="17538" y="1017"/>
                  </a:cubicBezTo>
                  <a:cubicBezTo>
                    <a:pt x="17050" y="791"/>
                    <a:pt x="16562" y="613"/>
                    <a:pt x="16050" y="446"/>
                  </a:cubicBezTo>
                  <a:cubicBezTo>
                    <a:pt x="15150" y="164"/>
                    <a:pt x="14230" y="1"/>
                    <a:pt x="13273" y="1"/>
                  </a:cubicBezTo>
                  <a:close/>
                </a:path>
              </a:pathLst>
            </a:custGeom>
            <a:solidFill>
              <a:srgbClr val="F79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2"/>
          <p:cNvSpPr/>
          <p:nvPr/>
        </p:nvSpPr>
        <p:spPr>
          <a:xfrm>
            <a:off x="-158354" y="904964"/>
            <a:ext cx="1300925" cy="317116"/>
          </a:xfrm>
          <a:custGeom>
            <a:avLst/>
            <a:gdLst/>
            <a:ahLst/>
            <a:cxnLst/>
            <a:rect l="l" t="t" r="r" b="b"/>
            <a:pathLst>
              <a:path w="34505" h="8411" extrusionOk="0">
                <a:moveTo>
                  <a:pt x="17851" y="0"/>
                </a:moveTo>
                <a:cubicBezTo>
                  <a:pt x="17734" y="0"/>
                  <a:pt x="17618" y="6"/>
                  <a:pt x="17502" y="16"/>
                </a:cubicBezTo>
                <a:cubicBezTo>
                  <a:pt x="17157" y="40"/>
                  <a:pt x="16824" y="100"/>
                  <a:pt x="16514" y="207"/>
                </a:cubicBezTo>
                <a:cubicBezTo>
                  <a:pt x="16205" y="314"/>
                  <a:pt x="15907" y="445"/>
                  <a:pt x="15609" y="624"/>
                </a:cubicBezTo>
                <a:cubicBezTo>
                  <a:pt x="15312" y="802"/>
                  <a:pt x="15026" y="1017"/>
                  <a:pt x="14764" y="1255"/>
                </a:cubicBezTo>
                <a:cubicBezTo>
                  <a:pt x="14490" y="1493"/>
                  <a:pt x="14228" y="1767"/>
                  <a:pt x="13966" y="2100"/>
                </a:cubicBezTo>
                <a:cubicBezTo>
                  <a:pt x="13716" y="2410"/>
                  <a:pt x="13466" y="2767"/>
                  <a:pt x="13228" y="3136"/>
                </a:cubicBezTo>
                <a:cubicBezTo>
                  <a:pt x="12990" y="3517"/>
                  <a:pt x="12764" y="3934"/>
                  <a:pt x="12573" y="4350"/>
                </a:cubicBezTo>
                <a:cubicBezTo>
                  <a:pt x="12168" y="3779"/>
                  <a:pt x="11680" y="3338"/>
                  <a:pt x="11133" y="3017"/>
                </a:cubicBezTo>
                <a:cubicBezTo>
                  <a:pt x="10597" y="2695"/>
                  <a:pt x="9978" y="2517"/>
                  <a:pt x="9347" y="2517"/>
                </a:cubicBezTo>
                <a:cubicBezTo>
                  <a:pt x="8954" y="2517"/>
                  <a:pt x="8585" y="2588"/>
                  <a:pt x="8216" y="2707"/>
                </a:cubicBezTo>
                <a:cubicBezTo>
                  <a:pt x="7858" y="2838"/>
                  <a:pt x="7513" y="3017"/>
                  <a:pt x="7180" y="3255"/>
                </a:cubicBezTo>
                <a:cubicBezTo>
                  <a:pt x="6858" y="3493"/>
                  <a:pt x="6561" y="3791"/>
                  <a:pt x="6275" y="4124"/>
                </a:cubicBezTo>
                <a:cubicBezTo>
                  <a:pt x="5989" y="4469"/>
                  <a:pt x="5739" y="4838"/>
                  <a:pt x="5513" y="5255"/>
                </a:cubicBezTo>
                <a:cubicBezTo>
                  <a:pt x="5251" y="4886"/>
                  <a:pt x="4918" y="4588"/>
                  <a:pt x="4560" y="4374"/>
                </a:cubicBezTo>
                <a:cubicBezTo>
                  <a:pt x="4191" y="4172"/>
                  <a:pt x="3786" y="4053"/>
                  <a:pt x="3370" y="4053"/>
                </a:cubicBezTo>
                <a:cubicBezTo>
                  <a:pt x="2929" y="4053"/>
                  <a:pt x="2501" y="4184"/>
                  <a:pt x="2108" y="4410"/>
                </a:cubicBezTo>
                <a:cubicBezTo>
                  <a:pt x="1727" y="4648"/>
                  <a:pt x="1370" y="4969"/>
                  <a:pt x="1072" y="5374"/>
                </a:cubicBezTo>
                <a:cubicBezTo>
                  <a:pt x="774" y="5755"/>
                  <a:pt x="536" y="6220"/>
                  <a:pt x="357" y="6696"/>
                </a:cubicBezTo>
                <a:cubicBezTo>
                  <a:pt x="179" y="7160"/>
                  <a:pt x="36" y="7636"/>
                  <a:pt x="0" y="8125"/>
                </a:cubicBezTo>
                <a:cubicBezTo>
                  <a:pt x="0" y="8125"/>
                  <a:pt x="238" y="8136"/>
                  <a:pt x="596" y="8172"/>
                </a:cubicBezTo>
                <a:cubicBezTo>
                  <a:pt x="953" y="8196"/>
                  <a:pt x="1453" y="8232"/>
                  <a:pt x="1977" y="8279"/>
                </a:cubicBezTo>
                <a:cubicBezTo>
                  <a:pt x="2513" y="8303"/>
                  <a:pt x="3072" y="8315"/>
                  <a:pt x="3536" y="8339"/>
                </a:cubicBezTo>
                <a:cubicBezTo>
                  <a:pt x="4001" y="8351"/>
                  <a:pt x="4310" y="8351"/>
                  <a:pt x="4310" y="8351"/>
                </a:cubicBezTo>
                <a:lnTo>
                  <a:pt x="6203" y="8375"/>
                </a:lnTo>
                <a:cubicBezTo>
                  <a:pt x="6203" y="8375"/>
                  <a:pt x="6513" y="8375"/>
                  <a:pt x="6989" y="8398"/>
                </a:cubicBezTo>
                <a:lnTo>
                  <a:pt x="8763" y="8398"/>
                </a:lnTo>
                <a:cubicBezTo>
                  <a:pt x="9418" y="8398"/>
                  <a:pt x="10097" y="8375"/>
                  <a:pt x="10609" y="8375"/>
                </a:cubicBezTo>
                <a:lnTo>
                  <a:pt x="11490" y="8375"/>
                </a:lnTo>
                <a:cubicBezTo>
                  <a:pt x="11490" y="8375"/>
                  <a:pt x="12097" y="8398"/>
                  <a:pt x="12704" y="8398"/>
                </a:cubicBezTo>
                <a:cubicBezTo>
                  <a:pt x="13335" y="8410"/>
                  <a:pt x="13954" y="8410"/>
                  <a:pt x="13954" y="8410"/>
                </a:cubicBezTo>
                <a:lnTo>
                  <a:pt x="14669" y="8410"/>
                </a:lnTo>
                <a:cubicBezTo>
                  <a:pt x="15121" y="8410"/>
                  <a:pt x="15717" y="8398"/>
                  <a:pt x="16371" y="8375"/>
                </a:cubicBezTo>
                <a:cubicBezTo>
                  <a:pt x="16693" y="8363"/>
                  <a:pt x="17026" y="8363"/>
                  <a:pt x="17348" y="8351"/>
                </a:cubicBezTo>
                <a:cubicBezTo>
                  <a:pt x="17681" y="8339"/>
                  <a:pt x="18003" y="8339"/>
                  <a:pt x="18336" y="8315"/>
                </a:cubicBezTo>
                <a:cubicBezTo>
                  <a:pt x="18657" y="8303"/>
                  <a:pt x="18955" y="8303"/>
                  <a:pt x="19253" y="8303"/>
                </a:cubicBezTo>
                <a:lnTo>
                  <a:pt x="21908" y="8303"/>
                </a:lnTo>
                <a:lnTo>
                  <a:pt x="23003" y="8339"/>
                </a:lnTo>
                <a:cubicBezTo>
                  <a:pt x="23575" y="8351"/>
                  <a:pt x="24122" y="8363"/>
                  <a:pt x="24122" y="8363"/>
                </a:cubicBezTo>
                <a:cubicBezTo>
                  <a:pt x="24122" y="8363"/>
                  <a:pt x="24658" y="8375"/>
                  <a:pt x="25194" y="8375"/>
                </a:cubicBezTo>
                <a:cubicBezTo>
                  <a:pt x="25730" y="8375"/>
                  <a:pt x="26265" y="8351"/>
                  <a:pt x="26265" y="8351"/>
                </a:cubicBezTo>
                <a:cubicBezTo>
                  <a:pt x="26265" y="8351"/>
                  <a:pt x="26742" y="8339"/>
                  <a:pt x="27230" y="8303"/>
                </a:cubicBezTo>
                <a:lnTo>
                  <a:pt x="28218" y="8279"/>
                </a:lnTo>
                <a:cubicBezTo>
                  <a:pt x="28218" y="8279"/>
                  <a:pt x="28992" y="8279"/>
                  <a:pt x="30004" y="8291"/>
                </a:cubicBezTo>
                <a:cubicBezTo>
                  <a:pt x="30504" y="8291"/>
                  <a:pt x="31040" y="8279"/>
                  <a:pt x="31564" y="8256"/>
                </a:cubicBezTo>
                <a:cubicBezTo>
                  <a:pt x="32064" y="8244"/>
                  <a:pt x="32576" y="8220"/>
                  <a:pt x="33004" y="8172"/>
                </a:cubicBezTo>
                <a:cubicBezTo>
                  <a:pt x="33874" y="8113"/>
                  <a:pt x="34505" y="8053"/>
                  <a:pt x="34505" y="8053"/>
                </a:cubicBezTo>
                <a:cubicBezTo>
                  <a:pt x="34505" y="7601"/>
                  <a:pt x="34481" y="7172"/>
                  <a:pt x="34421" y="6743"/>
                </a:cubicBezTo>
                <a:cubicBezTo>
                  <a:pt x="34362" y="6315"/>
                  <a:pt x="34255" y="5874"/>
                  <a:pt x="34124" y="5458"/>
                </a:cubicBezTo>
                <a:cubicBezTo>
                  <a:pt x="33993" y="5029"/>
                  <a:pt x="33790" y="4624"/>
                  <a:pt x="33552" y="4255"/>
                </a:cubicBezTo>
                <a:cubicBezTo>
                  <a:pt x="33302" y="3886"/>
                  <a:pt x="33016" y="3553"/>
                  <a:pt x="32695" y="3291"/>
                </a:cubicBezTo>
                <a:cubicBezTo>
                  <a:pt x="32361" y="3017"/>
                  <a:pt x="32004" y="2814"/>
                  <a:pt x="31635" y="2660"/>
                </a:cubicBezTo>
                <a:cubicBezTo>
                  <a:pt x="31290" y="2564"/>
                  <a:pt x="30909" y="2469"/>
                  <a:pt x="30492" y="2457"/>
                </a:cubicBezTo>
                <a:cubicBezTo>
                  <a:pt x="30435" y="2455"/>
                  <a:pt x="30378" y="2454"/>
                  <a:pt x="30320" y="2454"/>
                </a:cubicBezTo>
                <a:cubicBezTo>
                  <a:pt x="30006" y="2454"/>
                  <a:pt x="29691" y="2484"/>
                  <a:pt x="29409" y="2564"/>
                </a:cubicBezTo>
                <a:cubicBezTo>
                  <a:pt x="29063" y="2648"/>
                  <a:pt x="28718" y="2779"/>
                  <a:pt x="28409" y="2981"/>
                </a:cubicBezTo>
                <a:cubicBezTo>
                  <a:pt x="28099" y="3172"/>
                  <a:pt x="27813" y="3410"/>
                  <a:pt x="27539" y="3695"/>
                </a:cubicBezTo>
                <a:cubicBezTo>
                  <a:pt x="27278" y="3969"/>
                  <a:pt x="27051" y="4315"/>
                  <a:pt x="26849" y="4684"/>
                </a:cubicBezTo>
                <a:cubicBezTo>
                  <a:pt x="26587" y="4315"/>
                  <a:pt x="26277" y="4017"/>
                  <a:pt x="25956" y="3791"/>
                </a:cubicBezTo>
                <a:cubicBezTo>
                  <a:pt x="25623" y="3576"/>
                  <a:pt x="25253" y="3422"/>
                  <a:pt x="24861" y="3398"/>
                </a:cubicBezTo>
                <a:cubicBezTo>
                  <a:pt x="24770" y="3385"/>
                  <a:pt x="24679" y="3379"/>
                  <a:pt x="24589" y="3379"/>
                </a:cubicBezTo>
                <a:cubicBezTo>
                  <a:pt x="24077" y="3379"/>
                  <a:pt x="23583" y="3576"/>
                  <a:pt x="23158" y="3910"/>
                </a:cubicBezTo>
                <a:cubicBezTo>
                  <a:pt x="22991" y="3457"/>
                  <a:pt x="22765" y="3017"/>
                  <a:pt x="22527" y="2648"/>
                </a:cubicBezTo>
                <a:cubicBezTo>
                  <a:pt x="22277" y="2279"/>
                  <a:pt x="21991" y="1933"/>
                  <a:pt x="21682" y="1636"/>
                </a:cubicBezTo>
                <a:cubicBezTo>
                  <a:pt x="21372" y="1338"/>
                  <a:pt x="21027" y="1088"/>
                  <a:pt x="20681" y="874"/>
                </a:cubicBezTo>
                <a:cubicBezTo>
                  <a:pt x="20158" y="552"/>
                  <a:pt x="19622" y="314"/>
                  <a:pt x="19086" y="183"/>
                </a:cubicBezTo>
                <a:cubicBezTo>
                  <a:pt x="18671" y="63"/>
                  <a:pt x="18256" y="0"/>
                  <a:pt x="17851" y="0"/>
                </a:cubicBezTo>
                <a:close/>
              </a:path>
            </a:pathLst>
          </a:custGeom>
          <a:solidFill>
            <a:srgbClr val="98CB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" name="Google Shape;251;p2"/>
          <p:cNvGrpSpPr/>
          <p:nvPr/>
        </p:nvGrpSpPr>
        <p:grpSpPr>
          <a:xfrm>
            <a:off x="8033734" y="1065562"/>
            <a:ext cx="508208" cy="441246"/>
            <a:chOff x="3425470" y="1047390"/>
            <a:chExt cx="490880" cy="426201"/>
          </a:xfrm>
        </p:grpSpPr>
        <p:sp>
          <p:nvSpPr>
            <p:cNvPr id="252" name="Google Shape;252;p2"/>
            <p:cNvSpPr/>
            <p:nvPr/>
          </p:nvSpPr>
          <p:spPr>
            <a:xfrm>
              <a:off x="3766273" y="1091929"/>
              <a:ext cx="74182" cy="86091"/>
            </a:xfrm>
            <a:custGeom>
              <a:avLst/>
              <a:gdLst/>
              <a:ahLst/>
              <a:cxnLst/>
              <a:rect l="l" t="t" r="r" b="b"/>
              <a:pathLst>
                <a:path w="2037" h="2364" extrusionOk="0">
                  <a:moveTo>
                    <a:pt x="798" y="1"/>
                  </a:moveTo>
                  <a:cubicBezTo>
                    <a:pt x="611" y="1"/>
                    <a:pt x="438" y="81"/>
                    <a:pt x="311" y="247"/>
                  </a:cubicBezTo>
                  <a:cubicBezTo>
                    <a:pt x="1" y="652"/>
                    <a:pt x="61" y="1378"/>
                    <a:pt x="453" y="1902"/>
                  </a:cubicBezTo>
                  <a:cubicBezTo>
                    <a:pt x="691" y="2202"/>
                    <a:pt x="986" y="2363"/>
                    <a:pt x="1249" y="2363"/>
                  </a:cubicBezTo>
                  <a:cubicBezTo>
                    <a:pt x="1435" y="2363"/>
                    <a:pt x="1604" y="2284"/>
                    <a:pt x="1727" y="2116"/>
                  </a:cubicBezTo>
                  <a:cubicBezTo>
                    <a:pt x="2037" y="1735"/>
                    <a:pt x="1977" y="985"/>
                    <a:pt x="1585" y="473"/>
                  </a:cubicBezTo>
                  <a:cubicBezTo>
                    <a:pt x="1360" y="165"/>
                    <a:pt x="1066" y="1"/>
                    <a:pt x="798" y="1"/>
                  </a:cubicBezTo>
                  <a:close/>
                </a:path>
              </a:pathLst>
            </a:custGeom>
            <a:solidFill>
              <a:srgbClr val="F65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425470" y="1159340"/>
              <a:ext cx="88058" cy="82376"/>
            </a:xfrm>
            <a:custGeom>
              <a:avLst/>
              <a:gdLst/>
              <a:ahLst/>
              <a:cxnLst/>
              <a:rect l="l" t="t" r="r" b="b"/>
              <a:pathLst>
                <a:path w="2418" h="2262" extrusionOk="0">
                  <a:moveTo>
                    <a:pt x="935" y="0"/>
                  </a:moveTo>
                  <a:cubicBezTo>
                    <a:pt x="659" y="0"/>
                    <a:pt x="415" y="116"/>
                    <a:pt x="275" y="349"/>
                  </a:cubicBezTo>
                  <a:cubicBezTo>
                    <a:pt x="1" y="789"/>
                    <a:pt x="215" y="1504"/>
                    <a:pt x="703" y="1932"/>
                  </a:cubicBezTo>
                  <a:cubicBezTo>
                    <a:pt x="946" y="2151"/>
                    <a:pt x="1220" y="2261"/>
                    <a:pt x="1472" y="2261"/>
                  </a:cubicBezTo>
                  <a:cubicBezTo>
                    <a:pt x="1727" y="2261"/>
                    <a:pt x="1958" y="2148"/>
                    <a:pt x="2108" y="1920"/>
                  </a:cubicBezTo>
                  <a:cubicBezTo>
                    <a:pt x="2418" y="1480"/>
                    <a:pt x="2251" y="742"/>
                    <a:pt x="1739" y="313"/>
                  </a:cubicBezTo>
                  <a:cubicBezTo>
                    <a:pt x="1484" y="104"/>
                    <a:pt x="1195" y="0"/>
                    <a:pt x="935" y="0"/>
                  </a:cubicBezTo>
                  <a:close/>
                </a:path>
              </a:pathLst>
            </a:custGeom>
            <a:solidFill>
              <a:srgbClr val="608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607161" y="1379743"/>
              <a:ext cx="88495" cy="93848"/>
            </a:xfrm>
            <a:custGeom>
              <a:avLst/>
              <a:gdLst/>
              <a:ahLst/>
              <a:cxnLst/>
              <a:rect l="l" t="t" r="r" b="b"/>
              <a:pathLst>
                <a:path w="2430" h="2577" extrusionOk="0">
                  <a:moveTo>
                    <a:pt x="1355" y="1"/>
                  </a:moveTo>
                  <a:cubicBezTo>
                    <a:pt x="1097" y="1"/>
                    <a:pt x="827" y="120"/>
                    <a:pt x="596" y="357"/>
                  </a:cubicBezTo>
                  <a:cubicBezTo>
                    <a:pt x="155" y="845"/>
                    <a:pt x="0" y="1643"/>
                    <a:pt x="322" y="2167"/>
                  </a:cubicBezTo>
                  <a:cubicBezTo>
                    <a:pt x="483" y="2439"/>
                    <a:pt x="744" y="2577"/>
                    <a:pt x="1030" y="2577"/>
                  </a:cubicBezTo>
                  <a:cubicBezTo>
                    <a:pt x="1293" y="2577"/>
                    <a:pt x="1577" y="2460"/>
                    <a:pt x="1822" y="2226"/>
                  </a:cubicBezTo>
                  <a:cubicBezTo>
                    <a:pt x="2322" y="1726"/>
                    <a:pt x="2429" y="916"/>
                    <a:pt x="2072" y="405"/>
                  </a:cubicBezTo>
                  <a:cubicBezTo>
                    <a:pt x="1888" y="135"/>
                    <a:pt x="1629" y="1"/>
                    <a:pt x="1355" y="1"/>
                  </a:cubicBezTo>
                  <a:close/>
                </a:path>
              </a:pathLst>
            </a:custGeom>
            <a:solidFill>
              <a:srgbClr val="98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609310" y="1047390"/>
              <a:ext cx="54262" cy="52441"/>
            </a:xfrm>
            <a:custGeom>
              <a:avLst/>
              <a:gdLst/>
              <a:ahLst/>
              <a:cxnLst/>
              <a:rect l="l" t="t" r="r" b="b"/>
              <a:pathLst>
                <a:path w="1490" h="1440" extrusionOk="0">
                  <a:moveTo>
                    <a:pt x="623" y="1"/>
                  </a:moveTo>
                  <a:cubicBezTo>
                    <a:pt x="462" y="1"/>
                    <a:pt x="313" y="69"/>
                    <a:pt x="215" y="208"/>
                  </a:cubicBezTo>
                  <a:cubicBezTo>
                    <a:pt x="1" y="470"/>
                    <a:pt x="108" y="934"/>
                    <a:pt x="406" y="1220"/>
                  </a:cubicBezTo>
                  <a:cubicBezTo>
                    <a:pt x="569" y="1364"/>
                    <a:pt x="756" y="1439"/>
                    <a:pt x="923" y="1439"/>
                  </a:cubicBezTo>
                  <a:cubicBezTo>
                    <a:pt x="1074" y="1439"/>
                    <a:pt x="1209" y="1379"/>
                    <a:pt x="1299" y="1256"/>
                  </a:cubicBezTo>
                  <a:cubicBezTo>
                    <a:pt x="1489" y="994"/>
                    <a:pt x="1418" y="529"/>
                    <a:pt x="1132" y="232"/>
                  </a:cubicBezTo>
                  <a:cubicBezTo>
                    <a:pt x="979" y="78"/>
                    <a:pt x="794" y="1"/>
                    <a:pt x="623" y="1"/>
                  </a:cubicBezTo>
                  <a:close/>
                </a:path>
              </a:pathLst>
            </a:custGeom>
            <a:solidFill>
              <a:srgbClr val="98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40557" y="1223982"/>
              <a:ext cx="30809" cy="35398"/>
            </a:xfrm>
            <a:custGeom>
              <a:avLst/>
              <a:gdLst/>
              <a:ahLst/>
              <a:cxnLst/>
              <a:rect l="l" t="t" r="r" b="b"/>
              <a:pathLst>
                <a:path w="846" h="972" extrusionOk="0">
                  <a:moveTo>
                    <a:pt x="357" y="1"/>
                  </a:moveTo>
                  <a:cubicBezTo>
                    <a:pt x="265" y="1"/>
                    <a:pt x="178" y="45"/>
                    <a:pt x="119" y="133"/>
                  </a:cubicBezTo>
                  <a:cubicBezTo>
                    <a:pt x="0" y="312"/>
                    <a:pt x="24" y="621"/>
                    <a:pt x="191" y="812"/>
                  </a:cubicBezTo>
                  <a:cubicBezTo>
                    <a:pt x="278" y="918"/>
                    <a:pt x="384" y="972"/>
                    <a:pt x="483" y="972"/>
                  </a:cubicBezTo>
                  <a:cubicBezTo>
                    <a:pt x="574" y="972"/>
                    <a:pt x="658" y="927"/>
                    <a:pt x="715" y="836"/>
                  </a:cubicBezTo>
                  <a:cubicBezTo>
                    <a:pt x="846" y="633"/>
                    <a:pt x="798" y="336"/>
                    <a:pt x="631" y="145"/>
                  </a:cubicBezTo>
                  <a:cubicBezTo>
                    <a:pt x="553" y="48"/>
                    <a:pt x="452" y="1"/>
                    <a:pt x="357" y="1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455406" y="1354323"/>
              <a:ext cx="45995" cy="57321"/>
            </a:xfrm>
            <a:custGeom>
              <a:avLst/>
              <a:gdLst/>
              <a:ahLst/>
              <a:cxnLst/>
              <a:rect l="l" t="t" r="r" b="b"/>
              <a:pathLst>
                <a:path w="1263" h="1574" extrusionOk="0">
                  <a:moveTo>
                    <a:pt x="672" y="0"/>
                  </a:moveTo>
                  <a:cubicBezTo>
                    <a:pt x="537" y="0"/>
                    <a:pt x="398" y="69"/>
                    <a:pt x="286" y="210"/>
                  </a:cubicBezTo>
                  <a:cubicBezTo>
                    <a:pt x="48" y="495"/>
                    <a:pt x="0" y="1007"/>
                    <a:pt x="179" y="1317"/>
                  </a:cubicBezTo>
                  <a:cubicBezTo>
                    <a:pt x="273" y="1487"/>
                    <a:pt x="418" y="1574"/>
                    <a:pt x="570" y="1574"/>
                  </a:cubicBezTo>
                  <a:cubicBezTo>
                    <a:pt x="705" y="1574"/>
                    <a:pt x="847" y="1505"/>
                    <a:pt x="965" y="1364"/>
                  </a:cubicBezTo>
                  <a:cubicBezTo>
                    <a:pt x="1227" y="1067"/>
                    <a:pt x="1262" y="567"/>
                    <a:pt x="1072" y="257"/>
                  </a:cubicBezTo>
                  <a:cubicBezTo>
                    <a:pt x="971" y="87"/>
                    <a:pt x="824" y="0"/>
                    <a:pt x="672" y="0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808336" y="1279047"/>
              <a:ext cx="108014" cy="108124"/>
            </a:xfrm>
            <a:custGeom>
              <a:avLst/>
              <a:gdLst/>
              <a:ahLst/>
              <a:cxnLst/>
              <a:rect l="l" t="t" r="r" b="b"/>
              <a:pathLst>
                <a:path w="2966" h="2969" extrusionOk="0">
                  <a:moveTo>
                    <a:pt x="937" y="1"/>
                  </a:moveTo>
                  <a:cubicBezTo>
                    <a:pt x="694" y="1"/>
                    <a:pt x="483" y="99"/>
                    <a:pt x="346" y="300"/>
                  </a:cubicBezTo>
                  <a:cubicBezTo>
                    <a:pt x="1" y="788"/>
                    <a:pt x="168" y="1729"/>
                    <a:pt x="751" y="2384"/>
                  </a:cubicBezTo>
                  <a:cubicBezTo>
                    <a:pt x="1087" y="2769"/>
                    <a:pt x="1514" y="2969"/>
                    <a:pt x="1891" y="2969"/>
                  </a:cubicBezTo>
                  <a:cubicBezTo>
                    <a:pt x="2154" y="2969"/>
                    <a:pt x="2394" y="2871"/>
                    <a:pt x="2561" y="2669"/>
                  </a:cubicBezTo>
                  <a:cubicBezTo>
                    <a:pt x="2966" y="2157"/>
                    <a:pt x="2727" y="1229"/>
                    <a:pt x="2073" y="586"/>
                  </a:cubicBezTo>
                  <a:cubicBezTo>
                    <a:pt x="1701" y="201"/>
                    <a:pt x="1285" y="1"/>
                    <a:pt x="937" y="1"/>
                  </a:cubicBezTo>
                  <a:close/>
                </a:path>
              </a:pathLst>
            </a:custGeom>
            <a:solidFill>
              <a:srgbClr val="608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2"/>
          <p:cNvGrpSpPr/>
          <p:nvPr/>
        </p:nvGrpSpPr>
        <p:grpSpPr>
          <a:xfrm>
            <a:off x="-186631" y="3294672"/>
            <a:ext cx="1253362" cy="648756"/>
            <a:chOff x="83689" y="3193920"/>
            <a:chExt cx="1210627" cy="626636"/>
          </a:xfrm>
        </p:grpSpPr>
        <p:sp>
          <p:nvSpPr>
            <p:cNvPr id="260" name="Google Shape;260;p2"/>
            <p:cNvSpPr/>
            <p:nvPr/>
          </p:nvSpPr>
          <p:spPr>
            <a:xfrm>
              <a:off x="83689" y="3193920"/>
              <a:ext cx="1210627" cy="626636"/>
            </a:xfrm>
            <a:custGeom>
              <a:avLst/>
              <a:gdLst/>
              <a:ahLst/>
              <a:cxnLst/>
              <a:rect l="l" t="t" r="r" b="b"/>
              <a:pathLst>
                <a:path w="33243" h="17207" extrusionOk="0">
                  <a:moveTo>
                    <a:pt x="17288" y="0"/>
                  </a:moveTo>
                  <a:cubicBezTo>
                    <a:pt x="16907" y="0"/>
                    <a:pt x="16502" y="0"/>
                    <a:pt x="16097" y="12"/>
                  </a:cubicBezTo>
                  <a:cubicBezTo>
                    <a:pt x="15597" y="36"/>
                    <a:pt x="15109" y="60"/>
                    <a:pt x="14633" y="96"/>
                  </a:cubicBezTo>
                  <a:cubicBezTo>
                    <a:pt x="14133" y="131"/>
                    <a:pt x="13657" y="179"/>
                    <a:pt x="13180" y="238"/>
                  </a:cubicBezTo>
                  <a:cubicBezTo>
                    <a:pt x="12704" y="298"/>
                    <a:pt x="12252" y="369"/>
                    <a:pt x="11775" y="465"/>
                  </a:cubicBezTo>
                  <a:cubicBezTo>
                    <a:pt x="11299" y="548"/>
                    <a:pt x="10835" y="643"/>
                    <a:pt x="10371" y="762"/>
                  </a:cubicBezTo>
                  <a:cubicBezTo>
                    <a:pt x="9906" y="881"/>
                    <a:pt x="9478" y="1012"/>
                    <a:pt x="9061" y="1167"/>
                  </a:cubicBezTo>
                  <a:cubicBezTo>
                    <a:pt x="8644" y="1310"/>
                    <a:pt x="8239" y="1477"/>
                    <a:pt x="7858" y="1667"/>
                  </a:cubicBezTo>
                  <a:cubicBezTo>
                    <a:pt x="7489" y="1846"/>
                    <a:pt x="7108" y="2060"/>
                    <a:pt x="6751" y="2263"/>
                  </a:cubicBezTo>
                  <a:cubicBezTo>
                    <a:pt x="6418" y="2489"/>
                    <a:pt x="6072" y="2727"/>
                    <a:pt x="5739" y="2977"/>
                  </a:cubicBezTo>
                  <a:cubicBezTo>
                    <a:pt x="5406" y="3251"/>
                    <a:pt x="5060" y="3548"/>
                    <a:pt x="4751" y="3858"/>
                  </a:cubicBezTo>
                  <a:cubicBezTo>
                    <a:pt x="4429" y="4168"/>
                    <a:pt x="4132" y="4513"/>
                    <a:pt x="3858" y="4858"/>
                  </a:cubicBezTo>
                  <a:cubicBezTo>
                    <a:pt x="3536" y="5239"/>
                    <a:pt x="3227" y="5644"/>
                    <a:pt x="2929" y="6049"/>
                  </a:cubicBezTo>
                  <a:cubicBezTo>
                    <a:pt x="2786" y="6251"/>
                    <a:pt x="2631" y="6442"/>
                    <a:pt x="2489" y="6656"/>
                  </a:cubicBezTo>
                  <a:cubicBezTo>
                    <a:pt x="2334" y="6858"/>
                    <a:pt x="2203" y="7073"/>
                    <a:pt x="2072" y="7275"/>
                  </a:cubicBezTo>
                  <a:cubicBezTo>
                    <a:pt x="1929" y="7489"/>
                    <a:pt x="1834" y="7692"/>
                    <a:pt x="1727" y="7906"/>
                  </a:cubicBezTo>
                  <a:cubicBezTo>
                    <a:pt x="1631" y="8120"/>
                    <a:pt x="1548" y="8323"/>
                    <a:pt x="1477" y="8525"/>
                  </a:cubicBezTo>
                  <a:cubicBezTo>
                    <a:pt x="1381" y="8740"/>
                    <a:pt x="1310" y="8966"/>
                    <a:pt x="1238" y="9180"/>
                  </a:cubicBezTo>
                  <a:cubicBezTo>
                    <a:pt x="1155" y="9382"/>
                    <a:pt x="1096" y="9573"/>
                    <a:pt x="1024" y="9775"/>
                  </a:cubicBezTo>
                  <a:cubicBezTo>
                    <a:pt x="953" y="9978"/>
                    <a:pt x="857" y="10180"/>
                    <a:pt x="786" y="10394"/>
                  </a:cubicBezTo>
                  <a:cubicBezTo>
                    <a:pt x="715" y="10621"/>
                    <a:pt x="619" y="10823"/>
                    <a:pt x="548" y="11049"/>
                  </a:cubicBezTo>
                  <a:cubicBezTo>
                    <a:pt x="465" y="11264"/>
                    <a:pt x="381" y="11490"/>
                    <a:pt x="310" y="11728"/>
                  </a:cubicBezTo>
                  <a:cubicBezTo>
                    <a:pt x="238" y="11954"/>
                    <a:pt x="179" y="12204"/>
                    <a:pt x="131" y="12442"/>
                  </a:cubicBezTo>
                  <a:cubicBezTo>
                    <a:pt x="107" y="12597"/>
                    <a:pt x="84" y="12752"/>
                    <a:pt x="84" y="12907"/>
                  </a:cubicBezTo>
                  <a:lnTo>
                    <a:pt x="84" y="13383"/>
                  </a:lnTo>
                  <a:cubicBezTo>
                    <a:pt x="84" y="13550"/>
                    <a:pt x="107" y="13693"/>
                    <a:pt x="107" y="13859"/>
                  </a:cubicBezTo>
                  <a:cubicBezTo>
                    <a:pt x="107" y="14026"/>
                    <a:pt x="107" y="14193"/>
                    <a:pt x="119" y="14335"/>
                  </a:cubicBezTo>
                  <a:cubicBezTo>
                    <a:pt x="119" y="14490"/>
                    <a:pt x="131" y="14645"/>
                    <a:pt x="131" y="14800"/>
                  </a:cubicBezTo>
                  <a:lnTo>
                    <a:pt x="131" y="15240"/>
                  </a:lnTo>
                  <a:cubicBezTo>
                    <a:pt x="131" y="15467"/>
                    <a:pt x="119" y="15693"/>
                    <a:pt x="107" y="15919"/>
                  </a:cubicBezTo>
                  <a:cubicBezTo>
                    <a:pt x="84" y="16133"/>
                    <a:pt x="60" y="16360"/>
                    <a:pt x="24" y="16586"/>
                  </a:cubicBezTo>
                  <a:cubicBezTo>
                    <a:pt x="0" y="16812"/>
                    <a:pt x="310" y="17002"/>
                    <a:pt x="703" y="17014"/>
                  </a:cubicBezTo>
                  <a:lnTo>
                    <a:pt x="1477" y="17026"/>
                  </a:lnTo>
                  <a:cubicBezTo>
                    <a:pt x="1497" y="17028"/>
                    <a:pt x="1516" y="17028"/>
                    <a:pt x="1536" y="17028"/>
                  </a:cubicBezTo>
                  <a:cubicBezTo>
                    <a:pt x="1842" y="17028"/>
                    <a:pt x="2083" y="16857"/>
                    <a:pt x="2072" y="16633"/>
                  </a:cubicBezTo>
                  <a:cubicBezTo>
                    <a:pt x="2048" y="16479"/>
                    <a:pt x="2048" y="16312"/>
                    <a:pt x="2036" y="16169"/>
                  </a:cubicBezTo>
                  <a:cubicBezTo>
                    <a:pt x="2024" y="16014"/>
                    <a:pt x="2024" y="15859"/>
                    <a:pt x="2024" y="15705"/>
                  </a:cubicBezTo>
                  <a:lnTo>
                    <a:pt x="2024" y="15240"/>
                  </a:lnTo>
                  <a:cubicBezTo>
                    <a:pt x="2036" y="15086"/>
                    <a:pt x="2036" y="14931"/>
                    <a:pt x="2036" y="14764"/>
                  </a:cubicBezTo>
                  <a:lnTo>
                    <a:pt x="2036" y="14288"/>
                  </a:lnTo>
                  <a:cubicBezTo>
                    <a:pt x="2036" y="14121"/>
                    <a:pt x="2024" y="13978"/>
                    <a:pt x="2024" y="13812"/>
                  </a:cubicBezTo>
                  <a:cubicBezTo>
                    <a:pt x="2012" y="13645"/>
                    <a:pt x="2012" y="13502"/>
                    <a:pt x="2012" y="13335"/>
                  </a:cubicBezTo>
                  <a:cubicBezTo>
                    <a:pt x="2012" y="13169"/>
                    <a:pt x="2012" y="13026"/>
                    <a:pt x="2024" y="12859"/>
                  </a:cubicBezTo>
                  <a:cubicBezTo>
                    <a:pt x="2036" y="12692"/>
                    <a:pt x="2048" y="12538"/>
                    <a:pt x="2084" y="12383"/>
                  </a:cubicBezTo>
                  <a:cubicBezTo>
                    <a:pt x="2108" y="12216"/>
                    <a:pt x="2143" y="12073"/>
                    <a:pt x="2191" y="11918"/>
                  </a:cubicBezTo>
                  <a:cubicBezTo>
                    <a:pt x="2227" y="11776"/>
                    <a:pt x="2274" y="11621"/>
                    <a:pt x="2334" y="11478"/>
                  </a:cubicBezTo>
                  <a:cubicBezTo>
                    <a:pt x="2393" y="11323"/>
                    <a:pt x="2453" y="11180"/>
                    <a:pt x="2512" y="11049"/>
                  </a:cubicBezTo>
                  <a:cubicBezTo>
                    <a:pt x="2572" y="10906"/>
                    <a:pt x="2643" y="10764"/>
                    <a:pt x="2703" y="10633"/>
                  </a:cubicBezTo>
                  <a:cubicBezTo>
                    <a:pt x="2810" y="10406"/>
                    <a:pt x="2917" y="10192"/>
                    <a:pt x="3024" y="9978"/>
                  </a:cubicBezTo>
                  <a:cubicBezTo>
                    <a:pt x="3120" y="9763"/>
                    <a:pt x="3227" y="9537"/>
                    <a:pt x="3322" y="9335"/>
                  </a:cubicBezTo>
                  <a:cubicBezTo>
                    <a:pt x="3405" y="9109"/>
                    <a:pt x="3513" y="8906"/>
                    <a:pt x="3596" y="8692"/>
                  </a:cubicBezTo>
                  <a:cubicBezTo>
                    <a:pt x="3703" y="8489"/>
                    <a:pt x="3798" y="8275"/>
                    <a:pt x="3917" y="8073"/>
                  </a:cubicBezTo>
                  <a:lnTo>
                    <a:pt x="4275" y="7442"/>
                  </a:lnTo>
                  <a:cubicBezTo>
                    <a:pt x="4394" y="7239"/>
                    <a:pt x="4525" y="7025"/>
                    <a:pt x="4656" y="6835"/>
                  </a:cubicBezTo>
                  <a:cubicBezTo>
                    <a:pt x="4929" y="6430"/>
                    <a:pt x="5203" y="6025"/>
                    <a:pt x="5501" y="5656"/>
                  </a:cubicBezTo>
                  <a:cubicBezTo>
                    <a:pt x="5822" y="5275"/>
                    <a:pt x="6144" y="4918"/>
                    <a:pt x="6489" y="4572"/>
                  </a:cubicBezTo>
                  <a:cubicBezTo>
                    <a:pt x="6846" y="4239"/>
                    <a:pt x="7215" y="3965"/>
                    <a:pt x="7584" y="3691"/>
                  </a:cubicBezTo>
                  <a:cubicBezTo>
                    <a:pt x="7977" y="3441"/>
                    <a:pt x="8382" y="3203"/>
                    <a:pt x="8775" y="2989"/>
                  </a:cubicBezTo>
                  <a:cubicBezTo>
                    <a:pt x="9180" y="2786"/>
                    <a:pt x="9597" y="2572"/>
                    <a:pt x="10025" y="2393"/>
                  </a:cubicBezTo>
                  <a:cubicBezTo>
                    <a:pt x="10478" y="2215"/>
                    <a:pt x="10942" y="2072"/>
                    <a:pt x="11418" y="1941"/>
                  </a:cubicBezTo>
                  <a:cubicBezTo>
                    <a:pt x="11895" y="1822"/>
                    <a:pt x="12371" y="1703"/>
                    <a:pt x="12859" y="1608"/>
                  </a:cubicBezTo>
                  <a:cubicBezTo>
                    <a:pt x="13347" y="1524"/>
                    <a:pt x="13835" y="1441"/>
                    <a:pt x="14335" y="1381"/>
                  </a:cubicBezTo>
                  <a:cubicBezTo>
                    <a:pt x="14835" y="1346"/>
                    <a:pt x="15324" y="1298"/>
                    <a:pt x="15836" y="1262"/>
                  </a:cubicBezTo>
                  <a:cubicBezTo>
                    <a:pt x="16236" y="1245"/>
                    <a:pt x="16637" y="1234"/>
                    <a:pt x="17029" y="1234"/>
                  </a:cubicBezTo>
                  <a:cubicBezTo>
                    <a:pt x="17172" y="1234"/>
                    <a:pt x="17314" y="1235"/>
                    <a:pt x="17455" y="1239"/>
                  </a:cubicBezTo>
                  <a:cubicBezTo>
                    <a:pt x="17979" y="1250"/>
                    <a:pt x="18503" y="1298"/>
                    <a:pt x="19003" y="1358"/>
                  </a:cubicBezTo>
                  <a:cubicBezTo>
                    <a:pt x="19515" y="1417"/>
                    <a:pt x="20015" y="1524"/>
                    <a:pt x="20503" y="1643"/>
                  </a:cubicBezTo>
                  <a:cubicBezTo>
                    <a:pt x="21015" y="1762"/>
                    <a:pt x="21503" y="1917"/>
                    <a:pt x="21979" y="2096"/>
                  </a:cubicBezTo>
                  <a:cubicBezTo>
                    <a:pt x="22455" y="2274"/>
                    <a:pt x="22920" y="2501"/>
                    <a:pt x="23360" y="2751"/>
                  </a:cubicBezTo>
                  <a:cubicBezTo>
                    <a:pt x="23801" y="3013"/>
                    <a:pt x="24241" y="3286"/>
                    <a:pt x="24694" y="3608"/>
                  </a:cubicBezTo>
                  <a:cubicBezTo>
                    <a:pt x="24908" y="3751"/>
                    <a:pt x="25134" y="3917"/>
                    <a:pt x="25372" y="4084"/>
                  </a:cubicBezTo>
                  <a:cubicBezTo>
                    <a:pt x="25611" y="4239"/>
                    <a:pt x="25849" y="4418"/>
                    <a:pt x="26087" y="4596"/>
                  </a:cubicBezTo>
                  <a:cubicBezTo>
                    <a:pt x="26325" y="4775"/>
                    <a:pt x="26563" y="4977"/>
                    <a:pt x="26801" y="5168"/>
                  </a:cubicBezTo>
                  <a:cubicBezTo>
                    <a:pt x="27027" y="5370"/>
                    <a:pt x="27266" y="5584"/>
                    <a:pt x="27480" y="5787"/>
                  </a:cubicBezTo>
                  <a:cubicBezTo>
                    <a:pt x="27682" y="6001"/>
                    <a:pt x="27885" y="6227"/>
                    <a:pt x="28087" y="6465"/>
                  </a:cubicBezTo>
                  <a:cubicBezTo>
                    <a:pt x="28278" y="6704"/>
                    <a:pt x="28456" y="6942"/>
                    <a:pt x="28623" y="7192"/>
                  </a:cubicBezTo>
                  <a:cubicBezTo>
                    <a:pt x="28778" y="7442"/>
                    <a:pt x="28932" y="7692"/>
                    <a:pt x="29051" y="7966"/>
                  </a:cubicBezTo>
                  <a:cubicBezTo>
                    <a:pt x="29171" y="8228"/>
                    <a:pt x="29290" y="8501"/>
                    <a:pt x="29397" y="8787"/>
                  </a:cubicBezTo>
                  <a:cubicBezTo>
                    <a:pt x="29480" y="9049"/>
                    <a:pt x="29587" y="9323"/>
                    <a:pt x="29682" y="9585"/>
                  </a:cubicBezTo>
                  <a:cubicBezTo>
                    <a:pt x="29766" y="9859"/>
                    <a:pt x="29861" y="10133"/>
                    <a:pt x="29944" y="10418"/>
                  </a:cubicBezTo>
                  <a:cubicBezTo>
                    <a:pt x="30040" y="10704"/>
                    <a:pt x="30111" y="10990"/>
                    <a:pt x="30194" y="11264"/>
                  </a:cubicBezTo>
                  <a:cubicBezTo>
                    <a:pt x="30290" y="11549"/>
                    <a:pt x="30361" y="11835"/>
                    <a:pt x="30456" y="12097"/>
                  </a:cubicBezTo>
                  <a:cubicBezTo>
                    <a:pt x="30528" y="12383"/>
                    <a:pt x="30611" y="12657"/>
                    <a:pt x="30683" y="12907"/>
                  </a:cubicBezTo>
                  <a:cubicBezTo>
                    <a:pt x="30766" y="13169"/>
                    <a:pt x="30837" y="13431"/>
                    <a:pt x="30897" y="13681"/>
                  </a:cubicBezTo>
                  <a:cubicBezTo>
                    <a:pt x="30956" y="13931"/>
                    <a:pt x="31016" y="14181"/>
                    <a:pt x="31052" y="14443"/>
                  </a:cubicBezTo>
                  <a:cubicBezTo>
                    <a:pt x="31087" y="14693"/>
                    <a:pt x="31111" y="14943"/>
                    <a:pt x="31111" y="15193"/>
                  </a:cubicBezTo>
                  <a:cubicBezTo>
                    <a:pt x="31111" y="15455"/>
                    <a:pt x="31111" y="15705"/>
                    <a:pt x="31087" y="15955"/>
                  </a:cubicBezTo>
                  <a:lnTo>
                    <a:pt x="31052" y="16717"/>
                  </a:lnTo>
                  <a:cubicBezTo>
                    <a:pt x="31028" y="16955"/>
                    <a:pt x="31302" y="17169"/>
                    <a:pt x="31659" y="17181"/>
                  </a:cubicBezTo>
                  <a:lnTo>
                    <a:pt x="32445" y="17205"/>
                  </a:lnTo>
                  <a:cubicBezTo>
                    <a:pt x="32466" y="17206"/>
                    <a:pt x="32488" y="17207"/>
                    <a:pt x="32509" y="17207"/>
                  </a:cubicBezTo>
                  <a:cubicBezTo>
                    <a:pt x="32886" y="17207"/>
                    <a:pt x="33197" y="17010"/>
                    <a:pt x="33231" y="16729"/>
                  </a:cubicBezTo>
                  <a:cubicBezTo>
                    <a:pt x="33231" y="16479"/>
                    <a:pt x="33242" y="16229"/>
                    <a:pt x="33242" y="15990"/>
                  </a:cubicBezTo>
                  <a:lnTo>
                    <a:pt x="33242" y="15252"/>
                  </a:lnTo>
                  <a:cubicBezTo>
                    <a:pt x="33242" y="15014"/>
                    <a:pt x="33231" y="14764"/>
                    <a:pt x="33219" y="14526"/>
                  </a:cubicBezTo>
                  <a:cubicBezTo>
                    <a:pt x="33207" y="14288"/>
                    <a:pt x="33171" y="14038"/>
                    <a:pt x="33123" y="13800"/>
                  </a:cubicBezTo>
                  <a:cubicBezTo>
                    <a:pt x="33088" y="13562"/>
                    <a:pt x="33028" y="13312"/>
                    <a:pt x="32969" y="13073"/>
                  </a:cubicBezTo>
                  <a:cubicBezTo>
                    <a:pt x="32909" y="12835"/>
                    <a:pt x="32850" y="12597"/>
                    <a:pt x="32766" y="12335"/>
                  </a:cubicBezTo>
                  <a:cubicBezTo>
                    <a:pt x="32695" y="12097"/>
                    <a:pt x="32635" y="11847"/>
                    <a:pt x="32564" y="11597"/>
                  </a:cubicBezTo>
                  <a:cubicBezTo>
                    <a:pt x="32492" y="11347"/>
                    <a:pt x="32409" y="11061"/>
                    <a:pt x="32338" y="10787"/>
                  </a:cubicBezTo>
                  <a:cubicBezTo>
                    <a:pt x="32266" y="10514"/>
                    <a:pt x="32195" y="10240"/>
                    <a:pt x="32099" y="9954"/>
                  </a:cubicBezTo>
                  <a:cubicBezTo>
                    <a:pt x="32028" y="9704"/>
                    <a:pt x="31933" y="9454"/>
                    <a:pt x="31849" y="9204"/>
                  </a:cubicBezTo>
                  <a:cubicBezTo>
                    <a:pt x="31742" y="8966"/>
                    <a:pt x="31635" y="8704"/>
                    <a:pt x="31540" y="8466"/>
                  </a:cubicBezTo>
                  <a:cubicBezTo>
                    <a:pt x="31433" y="8228"/>
                    <a:pt x="31314" y="7989"/>
                    <a:pt x="31206" y="7775"/>
                  </a:cubicBezTo>
                  <a:cubicBezTo>
                    <a:pt x="31099" y="7549"/>
                    <a:pt x="30980" y="7323"/>
                    <a:pt x="30849" y="7096"/>
                  </a:cubicBezTo>
                  <a:cubicBezTo>
                    <a:pt x="30587" y="6668"/>
                    <a:pt x="30302" y="6239"/>
                    <a:pt x="29956" y="5834"/>
                  </a:cubicBezTo>
                  <a:cubicBezTo>
                    <a:pt x="29635" y="5430"/>
                    <a:pt x="29254" y="5049"/>
                    <a:pt x="28873" y="4679"/>
                  </a:cubicBezTo>
                  <a:cubicBezTo>
                    <a:pt x="28480" y="4322"/>
                    <a:pt x="28063" y="3989"/>
                    <a:pt x="27635" y="3667"/>
                  </a:cubicBezTo>
                  <a:cubicBezTo>
                    <a:pt x="27206" y="3334"/>
                    <a:pt x="26789" y="3036"/>
                    <a:pt x="26384" y="2774"/>
                  </a:cubicBezTo>
                  <a:cubicBezTo>
                    <a:pt x="25980" y="2501"/>
                    <a:pt x="25611" y="2251"/>
                    <a:pt x="25253" y="2012"/>
                  </a:cubicBezTo>
                  <a:cubicBezTo>
                    <a:pt x="24849" y="1739"/>
                    <a:pt x="24456" y="1501"/>
                    <a:pt x="24039" y="1298"/>
                  </a:cubicBezTo>
                  <a:cubicBezTo>
                    <a:pt x="23622" y="1084"/>
                    <a:pt x="23182" y="929"/>
                    <a:pt x="22729" y="774"/>
                  </a:cubicBezTo>
                  <a:cubicBezTo>
                    <a:pt x="22408" y="667"/>
                    <a:pt x="22086" y="584"/>
                    <a:pt x="21741" y="512"/>
                  </a:cubicBezTo>
                  <a:cubicBezTo>
                    <a:pt x="21396" y="417"/>
                    <a:pt x="21039" y="346"/>
                    <a:pt x="20681" y="286"/>
                  </a:cubicBezTo>
                  <a:cubicBezTo>
                    <a:pt x="20324" y="227"/>
                    <a:pt x="19955" y="167"/>
                    <a:pt x="19586" y="119"/>
                  </a:cubicBezTo>
                  <a:cubicBezTo>
                    <a:pt x="19217" y="96"/>
                    <a:pt x="18836" y="48"/>
                    <a:pt x="18455" y="36"/>
                  </a:cubicBezTo>
                  <a:cubicBezTo>
                    <a:pt x="18062" y="12"/>
                    <a:pt x="17681" y="0"/>
                    <a:pt x="17288" y="0"/>
                  </a:cubicBezTo>
                  <a:close/>
                </a:path>
              </a:pathLst>
            </a:custGeom>
            <a:solidFill>
              <a:srgbClr val="F79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94692" y="3278301"/>
              <a:ext cx="982981" cy="538724"/>
            </a:xfrm>
            <a:custGeom>
              <a:avLst/>
              <a:gdLst/>
              <a:ahLst/>
              <a:cxnLst/>
              <a:rect l="l" t="t" r="r" b="b"/>
              <a:pathLst>
                <a:path w="26992" h="14793" extrusionOk="0">
                  <a:moveTo>
                    <a:pt x="14043" y="1"/>
                  </a:moveTo>
                  <a:cubicBezTo>
                    <a:pt x="13584" y="1"/>
                    <a:pt x="13118" y="16"/>
                    <a:pt x="12645" y="53"/>
                  </a:cubicBezTo>
                  <a:cubicBezTo>
                    <a:pt x="12240" y="88"/>
                    <a:pt x="11847" y="124"/>
                    <a:pt x="11466" y="172"/>
                  </a:cubicBezTo>
                  <a:cubicBezTo>
                    <a:pt x="11073" y="219"/>
                    <a:pt x="10704" y="279"/>
                    <a:pt x="10335" y="350"/>
                  </a:cubicBezTo>
                  <a:cubicBezTo>
                    <a:pt x="9966" y="410"/>
                    <a:pt x="9609" y="505"/>
                    <a:pt x="9251" y="588"/>
                  </a:cubicBezTo>
                  <a:cubicBezTo>
                    <a:pt x="8894" y="696"/>
                    <a:pt x="8549" y="803"/>
                    <a:pt x="8216" y="922"/>
                  </a:cubicBezTo>
                  <a:cubicBezTo>
                    <a:pt x="7894" y="1041"/>
                    <a:pt x="7561" y="1172"/>
                    <a:pt x="7251" y="1315"/>
                  </a:cubicBezTo>
                  <a:cubicBezTo>
                    <a:pt x="6942" y="1458"/>
                    <a:pt x="6632" y="1612"/>
                    <a:pt x="6311" y="1779"/>
                  </a:cubicBezTo>
                  <a:cubicBezTo>
                    <a:pt x="5941" y="1970"/>
                    <a:pt x="5584" y="2196"/>
                    <a:pt x="5239" y="2434"/>
                  </a:cubicBezTo>
                  <a:cubicBezTo>
                    <a:pt x="4906" y="2672"/>
                    <a:pt x="4572" y="2958"/>
                    <a:pt x="4275" y="3255"/>
                  </a:cubicBezTo>
                  <a:cubicBezTo>
                    <a:pt x="3977" y="3553"/>
                    <a:pt x="3679" y="3875"/>
                    <a:pt x="3417" y="4208"/>
                  </a:cubicBezTo>
                  <a:cubicBezTo>
                    <a:pt x="3120" y="4589"/>
                    <a:pt x="2822" y="4994"/>
                    <a:pt x="2560" y="5399"/>
                  </a:cubicBezTo>
                  <a:cubicBezTo>
                    <a:pt x="2429" y="5601"/>
                    <a:pt x="2298" y="5815"/>
                    <a:pt x="2179" y="6018"/>
                  </a:cubicBezTo>
                  <a:cubicBezTo>
                    <a:pt x="2060" y="6232"/>
                    <a:pt x="1929" y="6458"/>
                    <a:pt x="1810" y="6661"/>
                  </a:cubicBezTo>
                  <a:cubicBezTo>
                    <a:pt x="1691" y="6875"/>
                    <a:pt x="1548" y="7089"/>
                    <a:pt x="1429" y="7304"/>
                  </a:cubicBezTo>
                  <a:cubicBezTo>
                    <a:pt x="1298" y="7530"/>
                    <a:pt x="1179" y="7732"/>
                    <a:pt x="1060" y="7958"/>
                  </a:cubicBezTo>
                  <a:lnTo>
                    <a:pt x="834" y="8363"/>
                  </a:lnTo>
                  <a:cubicBezTo>
                    <a:pt x="762" y="8494"/>
                    <a:pt x="691" y="8625"/>
                    <a:pt x="631" y="8756"/>
                  </a:cubicBezTo>
                  <a:cubicBezTo>
                    <a:pt x="560" y="8911"/>
                    <a:pt x="500" y="9042"/>
                    <a:pt x="453" y="9173"/>
                  </a:cubicBezTo>
                  <a:cubicBezTo>
                    <a:pt x="393" y="9316"/>
                    <a:pt x="357" y="9459"/>
                    <a:pt x="322" y="9590"/>
                  </a:cubicBezTo>
                  <a:cubicBezTo>
                    <a:pt x="286" y="9744"/>
                    <a:pt x="262" y="9875"/>
                    <a:pt x="226" y="10030"/>
                  </a:cubicBezTo>
                  <a:cubicBezTo>
                    <a:pt x="203" y="10173"/>
                    <a:pt x="179" y="10304"/>
                    <a:pt x="167" y="10459"/>
                  </a:cubicBezTo>
                  <a:cubicBezTo>
                    <a:pt x="155" y="10590"/>
                    <a:pt x="143" y="10744"/>
                    <a:pt x="143" y="10887"/>
                  </a:cubicBezTo>
                  <a:cubicBezTo>
                    <a:pt x="119" y="11042"/>
                    <a:pt x="119" y="11185"/>
                    <a:pt x="119" y="11340"/>
                  </a:cubicBezTo>
                  <a:cubicBezTo>
                    <a:pt x="107" y="11483"/>
                    <a:pt x="107" y="11637"/>
                    <a:pt x="107" y="11780"/>
                  </a:cubicBezTo>
                  <a:cubicBezTo>
                    <a:pt x="107" y="11935"/>
                    <a:pt x="107" y="12078"/>
                    <a:pt x="95" y="12233"/>
                  </a:cubicBezTo>
                  <a:cubicBezTo>
                    <a:pt x="84" y="12376"/>
                    <a:pt x="84" y="12507"/>
                    <a:pt x="60" y="12661"/>
                  </a:cubicBezTo>
                  <a:cubicBezTo>
                    <a:pt x="48" y="12804"/>
                    <a:pt x="48" y="12947"/>
                    <a:pt x="36" y="13090"/>
                  </a:cubicBezTo>
                  <a:cubicBezTo>
                    <a:pt x="36" y="13245"/>
                    <a:pt x="12" y="13388"/>
                    <a:pt x="12" y="13519"/>
                  </a:cubicBezTo>
                  <a:cubicBezTo>
                    <a:pt x="0" y="13662"/>
                    <a:pt x="12" y="13804"/>
                    <a:pt x="12" y="13935"/>
                  </a:cubicBezTo>
                  <a:cubicBezTo>
                    <a:pt x="12" y="14078"/>
                    <a:pt x="36" y="14221"/>
                    <a:pt x="48" y="14352"/>
                  </a:cubicBezTo>
                  <a:cubicBezTo>
                    <a:pt x="72" y="14590"/>
                    <a:pt x="357" y="14793"/>
                    <a:pt x="703" y="14793"/>
                  </a:cubicBezTo>
                  <a:lnTo>
                    <a:pt x="1453" y="14793"/>
                  </a:lnTo>
                  <a:cubicBezTo>
                    <a:pt x="1834" y="14793"/>
                    <a:pt x="2108" y="14578"/>
                    <a:pt x="2072" y="14340"/>
                  </a:cubicBezTo>
                  <a:cubicBezTo>
                    <a:pt x="2048" y="14173"/>
                    <a:pt x="2024" y="14031"/>
                    <a:pt x="2024" y="13876"/>
                  </a:cubicBezTo>
                  <a:cubicBezTo>
                    <a:pt x="2012" y="13721"/>
                    <a:pt x="2024" y="13566"/>
                    <a:pt x="2024" y="13423"/>
                  </a:cubicBezTo>
                  <a:cubicBezTo>
                    <a:pt x="2024" y="13269"/>
                    <a:pt x="2048" y="13126"/>
                    <a:pt x="2060" y="12971"/>
                  </a:cubicBezTo>
                  <a:lnTo>
                    <a:pt x="2108" y="12530"/>
                  </a:lnTo>
                  <a:cubicBezTo>
                    <a:pt x="2131" y="12376"/>
                    <a:pt x="2143" y="12233"/>
                    <a:pt x="2167" y="12078"/>
                  </a:cubicBezTo>
                  <a:cubicBezTo>
                    <a:pt x="2179" y="11911"/>
                    <a:pt x="2179" y="11768"/>
                    <a:pt x="2191" y="11614"/>
                  </a:cubicBezTo>
                  <a:cubicBezTo>
                    <a:pt x="2191" y="11459"/>
                    <a:pt x="2203" y="11304"/>
                    <a:pt x="2203" y="11161"/>
                  </a:cubicBezTo>
                  <a:cubicBezTo>
                    <a:pt x="2227" y="11006"/>
                    <a:pt x="2227" y="10864"/>
                    <a:pt x="2239" y="10709"/>
                  </a:cubicBezTo>
                  <a:cubicBezTo>
                    <a:pt x="2239" y="10566"/>
                    <a:pt x="2250" y="10411"/>
                    <a:pt x="2286" y="10268"/>
                  </a:cubicBezTo>
                  <a:lnTo>
                    <a:pt x="2370" y="9816"/>
                  </a:lnTo>
                  <a:cubicBezTo>
                    <a:pt x="2417" y="9673"/>
                    <a:pt x="2465" y="9530"/>
                    <a:pt x="2501" y="9387"/>
                  </a:cubicBezTo>
                  <a:cubicBezTo>
                    <a:pt x="2548" y="9232"/>
                    <a:pt x="2608" y="9090"/>
                    <a:pt x="2667" y="8959"/>
                  </a:cubicBezTo>
                  <a:cubicBezTo>
                    <a:pt x="2739" y="8816"/>
                    <a:pt x="2822" y="8673"/>
                    <a:pt x="2893" y="8542"/>
                  </a:cubicBezTo>
                  <a:cubicBezTo>
                    <a:pt x="2965" y="8399"/>
                    <a:pt x="3060" y="8256"/>
                    <a:pt x="3143" y="8125"/>
                  </a:cubicBezTo>
                  <a:cubicBezTo>
                    <a:pt x="3310" y="7863"/>
                    <a:pt x="3489" y="7601"/>
                    <a:pt x="3667" y="7351"/>
                  </a:cubicBezTo>
                  <a:lnTo>
                    <a:pt x="4203" y="6589"/>
                  </a:lnTo>
                  <a:cubicBezTo>
                    <a:pt x="4382" y="6339"/>
                    <a:pt x="4560" y="6101"/>
                    <a:pt x="4739" y="5863"/>
                  </a:cubicBezTo>
                  <a:cubicBezTo>
                    <a:pt x="4917" y="5625"/>
                    <a:pt x="5096" y="5399"/>
                    <a:pt x="5275" y="5172"/>
                  </a:cubicBezTo>
                  <a:cubicBezTo>
                    <a:pt x="5453" y="4946"/>
                    <a:pt x="5632" y="4744"/>
                    <a:pt x="5822" y="4553"/>
                  </a:cubicBezTo>
                  <a:cubicBezTo>
                    <a:pt x="6168" y="4196"/>
                    <a:pt x="6537" y="3851"/>
                    <a:pt x="6906" y="3553"/>
                  </a:cubicBezTo>
                  <a:cubicBezTo>
                    <a:pt x="7287" y="3255"/>
                    <a:pt x="7656" y="2982"/>
                    <a:pt x="8025" y="2743"/>
                  </a:cubicBezTo>
                  <a:cubicBezTo>
                    <a:pt x="8394" y="2505"/>
                    <a:pt x="8775" y="2303"/>
                    <a:pt x="9144" y="2124"/>
                  </a:cubicBezTo>
                  <a:cubicBezTo>
                    <a:pt x="9692" y="1851"/>
                    <a:pt x="10263" y="1636"/>
                    <a:pt x="10859" y="1470"/>
                  </a:cubicBezTo>
                  <a:cubicBezTo>
                    <a:pt x="11454" y="1291"/>
                    <a:pt x="12061" y="1184"/>
                    <a:pt x="12704" y="1136"/>
                  </a:cubicBezTo>
                  <a:cubicBezTo>
                    <a:pt x="12892" y="1126"/>
                    <a:pt x="13079" y="1121"/>
                    <a:pt x="13267" y="1121"/>
                  </a:cubicBezTo>
                  <a:cubicBezTo>
                    <a:pt x="13533" y="1121"/>
                    <a:pt x="13801" y="1132"/>
                    <a:pt x="14073" y="1160"/>
                  </a:cubicBezTo>
                  <a:cubicBezTo>
                    <a:pt x="14514" y="1196"/>
                    <a:pt x="14978" y="1279"/>
                    <a:pt x="15443" y="1410"/>
                  </a:cubicBezTo>
                  <a:cubicBezTo>
                    <a:pt x="15919" y="1541"/>
                    <a:pt x="16371" y="1720"/>
                    <a:pt x="16848" y="1934"/>
                  </a:cubicBezTo>
                  <a:cubicBezTo>
                    <a:pt x="17324" y="2136"/>
                    <a:pt x="17800" y="2374"/>
                    <a:pt x="18264" y="2648"/>
                  </a:cubicBezTo>
                  <a:cubicBezTo>
                    <a:pt x="18741" y="2910"/>
                    <a:pt x="19193" y="3208"/>
                    <a:pt x="19646" y="3541"/>
                  </a:cubicBezTo>
                  <a:cubicBezTo>
                    <a:pt x="19872" y="3696"/>
                    <a:pt x="20110" y="3875"/>
                    <a:pt x="20336" y="4053"/>
                  </a:cubicBezTo>
                  <a:cubicBezTo>
                    <a:pt x="20562" y="4232"/>
                    <a:pt x="20800" y="4434"/>
                    <a:pt x="21015" y="4625"/>
                  </a:cubicBezTo>
                  <a:cubicBezTo>
                    <a:pt x="21408" y="4958"/>
                    <a:pt x="21765" y="5339"/>
                    <a:pt x="22110" y="5744"/>
                  </a:cubicBezTo>
                  <a:cubicBezTo>
                    <a:pt x="22253" y="5946"/>
                    <a:pt x="22420" y="6149"/>
                    <a:pt x="22551" y="6375"/>
                  </a:cubicBezTo>
                  <a:cubicBezTo>
                    <a:pt x="22682" y="6601"/>
                    <a:pt x="22824" y="6827"/>
                    <a:pt x="22944" y="7054"/>
                  </a:cubicBezTo>
                  <a:cubicBezTo>
                    <a:pt x="23063" y="7268"/>
                    <a:pt x="23158" y="7506"/>
                    <a:pt x="23265" y="7744"/>
                  </a:cubicBezTo>
                  <a:cubicBezTo>
                    <a:pt x="23360" y="7982"/>
                    <a:pt x="23456" y="8244"/>
                    <a:pt x="23551" y="8494"/>
                  </a:cubicBezTo>
                  <a:cubicBezTo>
                    <a:pt x="23634" y="8744"/>
                    <a:pt x="23729" y="9018"/>
                    <a:pt x="23813" y="9268"/>
                  </a:cubicBezTo>
                  <a:cubicBezTo>
                    <a:pt x="23908" y="9518"/>
                    <a:pt x="23979" y="9768"/>
                    <a:pt x="24075" y="10030"/>
                  </a:cubicBezTo>
                  <a:cubicBezTo>
                    <a:pt x="24158" y="10268"/>
                    <a:pt x="24253" y="10518"/>
                    <a:pt x="24325" y="10756"/>
                  </a:cubicBezTo>
                  <a:cubicBezTo>
                    <a:pt x="24408" y="10995"/>
                    <a:pt x="24491" y="11221"/>
                    <a:pt x="24551" y="11459"/>
                  </a:cubicBezTo>
                  <a:cubicBezTo>
                    <a:pt x="24610" y="11673"/>
                    <a:pt x="24670" y="11911"/>
                    <a:pt x="24694" y="12149"/>
                  </a:cubicBezTo>
                  <a:cubicBezTo>
                    <a:pt x="24741" y="12388"/>
                    <a:pt x="24753" y="12626"/>
                    <a:pt x="24753" y="12864"/>
                  </a:cubicBezTo>
                  <a:cubicBezTo>
                    <a:pt x="24765" y="13102"/>
                    <a:pt x="24753" y="13340"/>
                    <a:pt x="24729" y="13578"/>
                  </a:cubicBezTo>
                  <a:cubicBezTo>
                    <a:pt x="24706" y="13816"/>
                    <a:pt x="24670" y="14078"/>
                    <a:pt x="24622" y="14316"/>
                  </a:cubicBezTo>
                  <a:cubicBezTo>
                    <a:pt x="24575" y="14554"/>
                    <a:pt x="24884" y="14757"/>
                    <a:pt x="25325" y="14757"/>
                  </a:cubicBezTo>
                  <a:lnTo>
                    <a:pt x="26170" y="14769"/>
                  </a:lnTo>
                  <a:cubicBezTo>
                    <a:pt x="26190" y="14770"/>
                    <a:pt x="26210" y="14771"/>
                    <a:pt x="26229" y="14771"/>
                  </a:cubicBezTo>
                  <a:cubicBezTo>
                    <a:pt x="26574" y="14771"/>
                    <a:pt x="26875" y="14577"/>
                    <a:pt x="26908" y="14340"/>
                  </a:cubicBezTo>
                  <a:cubicBezTo>
                    <a:pt x="26944" y="14138"/>
                    <a:pt x="26956" y="13912"/>
                    <a:pt x="26968" y="13697"/>
                  </a:cubicBezTo>
                  <a:cubicBezTo>
                    <a:pt x="26992" y="13495"/>
                    <a:pt x="26992" y="13269"/>
                    <a:pt x="26992" y="13066"/>
                  </a:cubicBezTo>
                  <a:cubicBezTo>
                    <a:pt x="26968" y="12852"/>
                    <a:pt x="26968" y="12626"/>
                    <a:pt x="26944" y="12423"/>
                  </a:cubicBezTo>
                  <a:cubicBezTo>
                    <a:pt x="26908" y="12197"/>
                    <a:pt x="26885" y="11995"/>
                    <a:pt x="26837" y="11768"/>
                  </a:cubicBezTo>
                  <a:cubicBezTo>
                    <a:pt x="26789" y="11554"/>
                    <a:pt x="26730" y="11340"/>
                    <a:pt x="26670" y="11114"/>
                  </a:cubicBezTo>
                  <a:cubicBezTo>
                    <a:pt x="26611" y="10899"/>
                    <a:pt x="26539" y="10661"/>
                    <a:pt x="26468" y="10447"/>
                  </a:cubicBezTo>
                  <a:cubicBezTo>
                    <a:pt x="26396" y="10209"/>
                    <a:pt x="26313" y="9971"/>
                    <a:pt x="26230" y="9732"/>
                  </a:cubicBezTo>
                  <a:cubicBezTo>
                    <a:pt x="26158" y="9471"/>
                    <a:pt x="26063" y="9232"/>
                    <a:pt x="25980" y="8982"/>
                  </a:cubicBezTo>
                  <a:cubicBezTo>
                    <a:pt x="25884" y="8744"/>
                    <a:pt x="25801" y="8494"/>
                    <a:pt x="25706" y="8244"/>
                  </a:cubicBezTo>
                  <a:cubicBezTo>
                    <a:pt x="25622" y="7982"/>
                    <a:pt x="25527" y="7732"/>
                    <a:pt x="25444" y="7494"/>
                  </a:cubicBezTo>
                  <a:cubicBezTo>
                    <a:pt x="25349" y="7244"/>
                    <a:pt x="25265" y="7018"/>
                    <a:pt x="25170" y="6780"/>
                  </a:cubicBezTo>
                  <a:cubicBezTo>
                    <a:pt x="25087" y="6553"/>
                    <a:pt x="24991" y="6339"/>
                    <a:pt x="24884" y="6113"/>
                  </a:cubicBezTo>
                  <a:cubicBezTo>
                    <a:pt x="24789" y="5899"/>
                    <a:pt x="24670" y="5696"/>
                    <a:pt x="24551" y="5482"/>
                  </a:cubicBezTo>
                  <a:cubicBezTo>
                    <a:pt x="24408" y="5280"/>
                    <a:pt x="24277" y="5089"/>
                    <a:pt x="24134" y="4887"/>
                  </a:cubicBezTo>
                  <a:cubicBezTo>
                    <a:pt x="23967" y="4672"/>
                    <a:pt x="23777" y="4458"/>
                    <a:pt x="23575" y="4267"/>
                  </a:cubicBezTo>
                  <a:cubicBezTo>
                    <a:pt x="23384" y="4053"/>
                    <a:pt x="23182" y="3863"/>
                    <a:pt x="22955" y="3684"/>
                  </a:cubicBezTo>
                  <a:cubicBezTo>
                    <a:pt x="22527" y="3315"/>
                    <a:pt x="22062" y="2958"/>
                    <a:pt x="21610" y="2648"/>
                  </a:cubicBezTo>
                  <a:cubicBezTo>
                    <a:pt x="21170" y="2327"/>
                    <a:pt x="20705" y="2029"/>
                    <a:pt x="20241" y="1767"/>
                  </a:cubicBezTo>
                  <a:cubicBezTo>
                    <a:pt x="19788" y="1493"/>
                    <a:pt x="19312" y="1243"/>
                    <a:pt x="18812" y="1017"/>
                  </a:cubicBezTo>
                  <a:cubicBezTo>
                    <a:pt x="18324" y="803"/>
                    <a:pt x="17836" y="600"/>
                    <a:pt x="17348" y="457"/>
                  </a:cubicBezTo>
                  <a:cubicBezTo>
                    <a:pt x="16967" y="350"/>
                    <a:pt x="16586" y="267"/>
                    <a:pt x="16217" y="184"/>
                  </a:cubicBezTo>
                  <a:cubicBezTo>
                    <a:pt x="15633" y="88"/>
                    <a:pt x="15062" y="29"/>
                    <a:pt x="14466" y="5"/>
                  </a:cubicBezTo>
                  <a:cubicBezTo>
                    <a:pt x="14326" y="2"/>
                    <a:pt x="14185" y="1"/>
                    <a:pt x="14043" y="1"/>
                  </a:cubicBezTo>
                  <a:close/>
                </a:path>
              </a:pathLst>
            </a:custGeom>
            <a:solidFill>
              <a:srgbClr val="F65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2"/>
          <p:cNvGrpSpPr/>
          <p:nvPr/>
        </p:nvGrpSpPr>
        <p:grpSpPr>
          <a:xfrm>
            <a:off x="8245178" y="2618546"/>
            <a:ext cx="981335" cy="612335"/>
            <a:chOff x="3629704" y="2547423"/>
            <a:chExt cx="947875" cy="591457"/>
          </a:xfrm>
        </p:grpSpPr>
        <p:sp>
          <p:nvSpPr>
            <p:cNvPr id="263" name="Google Shape;263;p2"/>
            <p:cNvSpPr/>
            <p:nvPr/>
          </p:nvSpPr>
          <p:spPr>
            <a:xfrm>
              <a:off x="3629704" y="2547423"/>
              <a:ext cx="947875" cy="591457"/>
            </a:xfrm>
            <a:custGeom>
              <a:avLst/>
              <a:gdLst/>
              <a:ahLst/>
              <a:cxnLst/>
              <a:rect l="l" t="t" r="r" b="b"/>
              <a:pathLst>
                <a:path w="26028" h="16241" extrusionOk="0">
                  <a:moveTo>
                    <a:pt x="13538" y="0"/>
                  </a:moveTo>
                  <a:cubicBezTo>
                    <a:pt x="13228" y="0"/>
                    <a:pt x="12919" y="0"/>
                    <a:pt x="12597" y="12"/>
                  </a:cubicBezTo>
                  <a:cubicBezTo>
                    <a:pt x="12204" y="36"/>
                    <a:pt x="11812" y="60"/>
                    <a:pt x="11442" y="95"/>
                  </a:cubicBezTo>
                  <a:cubicBezTo>
                    <a:pt x="11050" y="119"/>
                    <a:pt x="10680" y="167"/>
                    <a:pt x="10311" y="226"/>
                  </a:cubicBezTo>
                  <a:cubicBezTo>
                    <a:pt x="9942" y="286"/>
                    <a:pt x="9561" y="357"/>
                    <a:pt x="9192" y="429"/>
                  </a:cubicBezTo>
                  <a:cubicBezTo>
                    <a:pt x="8823" y="512"/>
                    <a:pt x="8454" y="607"/>
                    <a:pt x="8097" y="715"/>
                  </a:cubicBezTo>
                  <a:cubicBezTo>
                    <a:pt x="7740" y="822"/>
                    <a:pt x="7394" y="941"/>
                    <a:pt x="7061" y="1084"/>
                  </a:cubicBezTo>
                  <a:cubicBezTo>
                    <a:pt x="6739" y="1238"/>
                    <a:pt x="6430" y="1405"/>
                    <a:pt x="6132" y="1584"/>
                  </a:cubicBezTo>
                  <a:cubicBezTo>
                    <a:pt x="5835" y="1762"/>
                    <a:pt x="5549" y="1941"/>
                    <a:pt x="5263" y="2143"/>
                  </a:cubicBezTo>
                  <a:cubicBezTo>
                    <a:pt x="5001" y="2334"/>
                    <a:pt x="4739" y="2560"/>
                    <a:pt x="4477" y="2810"/>
                  </a:cubicBezTo>
                  <a:cubicBezTo>
                    <a:pt x="4203" y="3072"/>
                    <a:pt x="3953" y="3346"/>
                    <a:pt x="3703" y="3643"/>
                  </a:cubicBezTo>
                  <a:cubicBezTo>
                    <a:pt x="3453" y="3941"/>
                    <a:pt x="3227" y="4263"/>
                    <a:pt x="3001" y="4584"/>
                  </a:cubicBezTo>
                  <a:cubicBezTo>
                    <a:pt x="2751" y="4941"/>
                    <a:pt x="2513" y="5310"/>
                    <a:pt x="2275" y="5703"/>
                  </a:cubicBezTo>
                  <a:cubicBezTo>
                    <a:pt x="2167" y="5894"/>
                    <a:pt x="2048" y="6084"/>
                    <a:pt x="1929" y="6287"/>
                  </a:cubicBezTo>
                  <a:cubicBezTo>
                    <a:pt x="1810" y="6477"/>
                    <a:pt x="1703" y="6668"/>
                    <a:pt x="1608" y="6858"/>
                  </a:cubicBezTo>
                  <a:cubicBezTo>
                    <a:pt x="1501" y="7072"/>
                    <a:pt x="1405" y="7263"/>
                    <a:pt x="1334" y="7453"/>
                  </a:cubicBezTo>
                  <a:cubicBezTo>
                    <a:pt x="1263" y="7656"/>
                    <a:pt x="1191" y="7858"/>
                    <a:pt x="1132" y="8049"/>
                  </a:cubicBezTo>
                  <a:lnTo>
                    <a:pt x="953" y="8680"/>
                  </a:lnTo>
                  <a:cubicBezTo>
                    <a:pt x="893" y="8870"/>
                    <a:pt x="846" y="9049"/>
                    <a:pt x="786" y="9239"/>
                  </a:cubicBezTo>
                  <a:lnTo>
                    <a:pt x="608" y="9823"/>
                  </a:lnTo>
                  <a:cubicBezTo>
                    <a:pt x="536" y="10013"/>
                    <a:pt x="477" y="10228"/>
                    <a:pt x="417" y="10430"/>
                  </a:cubicBezTo>
                  <a:cubicBezTo>
                    <a:pt x="358" y="10644"/>
                    <a:pt x="298" y="10847"/>
                    <a:pt x="239" y="11073"/>
                  </a:cubicBezTo>
                  <a:cubicBezTo>
                    <a:pt x="179" y="11299"/>
                    <a:pt x="131" y="11537"/>
                    <a:pt x="96" y="11764"/>
                  </a:cubicBezTo>
                  <a:cubicBezTo>
                    <a:pt x="84" y="11894"/>
                    <a:pt x="72" y="12037"/>
                    <a:pt x="72" y="12192"/>
                  </a:cubicBezTo>
                  <a:lnTo>
                    <a:pt x="72" y="12633"/>
                  </a:lnTo>
                  <a:cubicBezTo>
                    <a:pt x="72" y="12787"/>
                    <a:pt x="84" y="12930"/>
                    <a:pt x="84" y="13085"/>
                  </a:cubicBezTo>
                  <a:cubicBezTo>
                    <a:pt x="84" y="13228"/>
                    <a:pt x="96" y="13383"/>
                    <a:pt x="96" y="13526"/>
                  </a:cubicBezTo>
                  <a:cubicBezTo>
                    <a:pt x="120" y="13680"/>
                    <a:pt x="120" y="13811"/>
                    <a:pt x="120" y="13966"/>
                  </a:cubicBezTo>
                  <a:lnTo>
                    <a:pt x="120" y="14395"/>
                  </a:lnTo>
                  <a:cubicBezTo>
                    <a:pt x="120" y="14621"/>
                    <a:pt x="96" y="14823"/>
                    <a:pt x="84" y="15038"/>
                  </a:cubicBezTo>
                  <a:cubicBezTo>
                    <a:pt x="72" y="15240"/>
                    <a:pt x="60" y="15454"/>
                    <a:pt x="24" y="15657"/>
                  </a:cubicBezTo>
                  <a:cubicBezTo>
                    <a:pt x="1" y="15883"/>
                    <a:pt x="239" y="16062"/>
                    <a:pt x="548" y="16074"/>
                  </a:cubicBezTo>
                  <a:lnTo>
                    <a:pt x="1144" y="16085"/>
                  </a:lnTo>
                  <a:cubicBezTo>
                    <a:pt x="1405" y="16085"/>
                    <a:pt x="1620" y="15931"/>
                    <a:pt x="1608" y="15704"/>
                  </a:cubicBezTo>
                  <a:cubicBezTo>
                    <a:pt x="1608" y="15550"/>
                    <a:pt x="1584" y="15407"/>
                    <a:pt x="1584" y="15252"/>
                  </a:cubicBezTo>
                  <a:cubicBezTo>
                    <a:pt x="1572" y="15109"/>
                    <a:pt x="1572" y="14954"/>
                    <a:pt x="1572" y="14812"/>
                  </a:cubicBezTo>
                  <a:lnTo>
                    <a:pt x="1572" y="14359"/>
                  </a:lnTo>
                  <a:cubicBezTo>
                    <a:pt x="1584" y="14216"/>
                    <a:pt x="1584" y="14061"/>
                    <a:pt x="1584" y="13919"/>
                  </a:cubicBezTo>
                  <a:lnTo>
                    <a:pt x="1584" y="13466"/>
                  </a:lnTo>
                  <a:cubicBezTo>
                    <a:pt x="1584" y="13323"/>
                    <a:pt x="1572" y="13168"/>
                    <a:pt x="1572" y="13026"/>
                  </a:cubicBezTo>
                  <a:lnTo>
                    <a:pt x="1572" y="12573"/>
                  </a:lnTo>
                  <a:cubicBezTo>
                    <a:pt x="1572" y="12430"/>
                    <a:pt x="1572" y="12275"/>
                    <a:pt x="1584" y="12133"/>
                  </a:cubicBezTo>
                  <a:lnTo>
                    <a:pt x="1632" y="11680"/>
                  </a:lnTo>
                  <a:cubicBezTo>
                    <a:pt x="1667" y="11537"/>
                    <a:pt x="1691" y="11406"/>
                    <a:pt x="1727" y="11252"/>
                  </a:cubicBezTo>
                  <a:cubicBezTo>
                    <a:pt x="1763" y="11121"/>
                    <a:pt x="1798" y="10966"/>
                    <a:pt x="1846" y="10835"/>
                  </a:cubicBezTo>
                  <a:cubicBezTo>
                    <a:pt x="1870" y="10692"/>
                    <a:pt x="1929" y="10549"/>
                    <a:pt x="1977" y="10418"/>
                  </a:cubicBezTo>
                  <a:cubicBezTo>
                    <a:pt x="2025" y="10287"/>
                    <a:pt x="2084" y="10156"/>
                    <a:pt x="2120" y="10013"/>
                  </a:cubicBezTo>
                  <a:cubicBezTo>
                    <a:pt x="2215" y="9811"/>
                    <a:pt x="2298" y="9597"/>
                    <a:pt x="2382" y="9394"/>
                  </a:cubicBezTo>
                  <a:cubicBezTo>
                    <a:pt x="2453" y="9180"/>
                    <a:pt x="2525" y="8977"/>
                    <a:pt x="2596" y="8787"/>
                  </a:cubicBezTo>
                  <a:cubicBezTo>
                    <a:pt x="2679" y="8585"/>
                    <a:pt x="2751" y="8382"/>
                    <a:pt x="2822" y="8192"/>
                  </a:cubicBezTo>
                  <a:cubicBezTo>
                    <a:pt x="2894" y="7989"/>
                    <a:pt x="2977" y="7787"/>
                    <a:pt x="3060" y="7596"/>
                  </a:cubicBezTo>
                  <a:cubicBezTo>
                    <a:pt x="3156" y="7394"/>
                    <a:pt x="3239" y="7203"/>
                    <a:pt x="3346" y="7013"/>
                  </a:cubicBezTo>
                  <a:cubicBezTo>
                    <a:pt x="3430" y="6822"/>
                    <a:pt x="3537" y="6620"/>
                    <a:pt x="3644" y="6430"/>
                  </a:cubicBezTo>
                  <a:cubicBezTo>
                    <a:pt x="3846" y="6060"/>
                    <a:pt x="4072" y="5691"/>
                    <a:pt x="4311" y="5334"/>
                  </a:cubicBezTo>
                  <a:cubicBezTo>
                    <a:pt x="4537" y="4977"/>
                    <a:pt x="4799" y="4632"/>
                    <a:pt x="5073" y="4298"/>
                  </a:cubicBezTo>
                  <a:cubicBezTo>
                    <a:pt x="5358" y="3989"/>
                    <a:pt x="5632" y="3727"/>
                    <a:pt x="5930" y="3465"/>
                  </a:cubicBezTo>
                  <a:cubicBezTo>
                    <a:pt x="6251" y="3227"/>
                    <a:pt x="6561" y="3012"/>
                    <a:pt x="6870" y="2798"/>
                  </a:cubicBezTo>
                  <a:cubicBezTo>
                    <a:pt x="7180" y="2596"/>
                    <a:pt x="7513" y="2393"/>
                    <a:pt x="7859" y="2239"/>
                  </a:cubicBezTo>
                  <a:cubicBezTo>
                    <a:pt x="8216" y="2072"/>
                    <a:pt x="8573" y="1917"/>
                    <a:pt x="8942" y="1798"/>
                  </a:cubicBezTo>
                  <a:cubicBezTo>
                    <a:pt x="9311" y="1679"/>
                    <a:pt x="9680" y="1584"/>
                    <a:pt x="10073" y="1488"/>
                  </a:cubicBezTo>
                  <a:cubicBezTo>
                    <a:pt x="10442" y="1405"/>
                    <a:pt x="10835" y="1346"/>
                    <a:pt x="11216" y="1286"/>
                  </a:cubicBezTo>
                  <a:cubicBezTo>
                    <a:pt x="11609" y="1227"/>
                    <a:pt x="12002" y="1191"/>
                    <a:pt x="12395" y="1167"/>
                  </a:cubicBezTo>
                  <a:cubicBezTo>
                    <a:pt x="12716" y="1140"/>
                    <a:pt x="13031" y="1127"/>
                    <a:pt x="13344" y="1127"/>
                  </a:cubicBezTo>
                  <a:cubicBezTo>
                    <a:pt x="13449" y="1127"/>
                    <a:pt x="13553" y="1128"/>
                    <a:pt x="13657" y="1131"/>
                  </a:cubicBezTo>
                  <a:cubicBezTo>
                    <a:pt x="14074" y="1143"/>
                    <a:pt x="14479" y="1179"/>
                    <a:pt x="14883" y="1238"/>
                  </a:cubicBezTo>
                  <a:cubicBezTo>
                    <a:pt x="15264" y="1298"/>
                    <a:pt x="15669" y="1381"/>
                    <a:pt x="16050" y="1500"/>
                  </a:cubicBezTo>
                  <a:cubicBezTo>
                    <a:pt x="16443" y="1619"/>
                    <a:pt x="16824" y="1762"/>
                    <a:pt x="17205" y="1941"/>
                  </a:cubicBezTo>
                  <a:cubicBezTo>
                    <a:pt x="17586" y="2096"/>
                    <a:pt x="17943" y="2310"/>
                    <a:pt x="18289" y="2548"/>
                  </a:cubicBezTo>
                  <a:cubicBezTo>
                    <a:pt x="18634" y="2786"/>
                    <a:pt x="18967" y="3048"/>
                    <a:pt x="19324" y="3346"/>
                  </a:cubicBezTo>
                  <a:cubicBezTo>
                    <a:pt x="19503" y="3501"/>
                    <a:pt x="19682" y="3643"/>
                    <a:pt x="19860" y="3810"/>
                  </a:cubicBezTo>
                  <a:cubicBezTo>
                    <a:pt x="20039" y="3977"/>
                    <a:pt x="20217" y="4144"/>
                    <a:pt x="20420" y="4322"/>
                  </a:cubicBezTo>
                  <a:cubicBezTo>
                    <a:pt x="20610" y="4477"/>
                    <a:pt x="20801" y="4655"/>
                    <a:pt x="20979" y="4858"/>
                  </a:cubicBezTo>
                  <a:cubicBezTo>
                    <a:pt x="21158" y="5036"/>
                    <a:pt x="21337" y="5227"/>
                    <a:pt x="21503" y="5429"/>
                  </a:cubicBezTo>
                  <a:cubicBezTo>
                    <a:pt x="21670" y="5644"/>
                    <a:pt x="21825" y="5846"/>
                    <a:pt x="21979" y="6072"/>
                  </a:cubicBezTo>
                  <a:cubicBezTo>
                    <a:pt x="22122" y="6299"/>
                    <a:pt x="22265" y="6525"/>
                    <a:pt x="22396" y="6763"/>
                  </a:cubicBezTo>
                  <a:cubicBezTo>
                    <a:pt x="22527" y="7001"/>
                    <a:pt x="22634" y="7239"/>
                    <a:pt x="22741" y="7489"/>
                  </a:cubicBezTo>
                  <a:cubicBezTo>
                    <a:pt x="22825" y="7739"/>
                    <a:pt x="22920" y="7989"/>
                    <a:pt x="23003" y="8263"/>
                  </a:cubicBezTo>
                  <a:lnTo>
                    <a:pt x="23230" y="9025"/>
                  </a:lnTo>
                  <a:cubicBezTo>
                    <a:pt x="23301" y="9275"/>
                    <a:pt x="23361" y="9537"/>
                    <a:pt x="23432" y="9811"/>
                  </a:cubicBezTo>
                  <a:cubicBezTo>
                    <a:pt x="23492" y="10073"/>
                    <a:pt x="23575" y="10347"/>
                    <a:pt x="23634" y="10609"/>
                  </a:cubicBezTo>
                  <a:cubicBezTo>
                    <a:pt x="23694" y="10882"/>
                    <a:pt x="23765" y="11144"/>
                    <a:pt x="23825" y="11406"/>
                  </a:cubicBezTo>
                  <a:cubicBezTo>
                    <a:pt x="23896" y="11668"/>
                    <a:pt x="23956" y="11906"/>
                    <a:pt x="24015" y="12156"/>
                  </a:cubicBezTo>
                  <a:cubicBezTo>
                    <a:pt x="24075" y="12395"/>
                    <a:pt x="24134" y="12656"/>
                    <a:pt x="24182" y="12895"/>
                  </a:cubicBezTo>
                  <a:cubicBezTo>
                    <a:pt x="24242" y="13145"/>
                    <a:pt x="24265" y="13383"/>
                    <a:pt x="24301" y="13621"/>
                  </a:cubicBezTo>
                  <a:cubicBezTo>
                    <a:pt x="24325" y="13859"/>
                    <a:pt x="24349" y="14097"/>
                    <a:pt x="24349" y="14335"/>
                  </a:cubicBezTo>
                  <a:cubicBezTo>
                    <a:pt x="24349" y="14573"/>
                    <a:pt x="24349" y="14812"/>
                    <a:pt x="24325" y="15050"/>
                  </a:cubicBezTo>
                  <a:cubicBezTo>
                    <a:pt x="24325" y="15288"/>
                    <a:pt x="24313" y="15538"/>
                    <a:pt x="24301" y="15776"/>
                  </a:cubicBezTo>
                  <a:cubicBezTo>
                    <a:pt x="24289" y="16002"/>
                    <a:pt x="24492" y="16193"/>
                    <a:pt x="24777" y="16205"/>
                  </a:cubicBezTo>
                  <a:lnTo>
                    <a:pt x="25385" y="16240"/>
                  </a:lnTo>
                  <a:cubicBezTo>
                    <a:pt x="25694" y="16240"/>
                    <a:pt x="25968" y="16062"/>
                    <a:pt x="26016" y="15871"/>
                  </a:cubicBezTo>
                  <a:cubicBezTo>
                    <a:pt x="26016" y="15633"/>
                    <a:pt x="26028" y="15407"/>
                    <a:pt x="26028" y="15169"/>
                  </a:cubicBezTo>
                  <a:lnTo>
                    <a:pt x="26028" y="14478"/>
                  </a:lnTo>
                  <a:cubicBezTo>
                    <a:pt x="26028" y="14264"/>
                    <a:pt x="26028" y="14026"/>
                    <a:pt x="26016" y="13799"/>
                  </a:cubicBezTo>
                  <a:cubicBezTo>
                    <a:pt x="25992" y="13573"/>
                    <a:pt x="25968" y="13335"/>
                    <a:pt x="25932" y="13109"/>
                  </a:cubicBezTo>
                  <a:cubicBezTo>
                    <a:pt x="25897" y="12895"/>
                    <a:pt x="25849" y="12656"/>
                    <a:pt x="25801" y="12430"/>
                  </a:cubicBezTo>
                  <a:cubicBezTo>
                    <a:pt x="25754" y="12192"/>
                    <a:pt x="25718" y="11966"/>
                    <a:pt x="25658" y="11728"/>
                  </a:cubicBezTo>
                  <a:cubicBezTo>
                    <a:pt x="25599" y="11490"/>
                    <a:pt x="25551" y="11252"/>
                    <a:pt x="25492" y="11013"/>
                  </a:cubicBezTo>
                  <a:cubicBezTo>
                    <a:pt x="25444" y="10775"/>
                    <a:pt x="25385" y="10513"/>
                    <a:pt x="25325" y="10251"/>
                  </a:cubicBezTo>
                  <a:cubicBezTo>
                    <a:pt x="25277" y="9989"/>
                    <a:pt x="25206" y="9739"/>
                    <a:pt x="25147" y="9466"/>
                  </a:cubicBezTo>
                  <a:cubicBezTo>
                    <a:pt x="25087" y="9216"/>
                    <a:pt x="25016" y="8977"/>
                    <a:pt x="24944" y="8739"/>
                  </a:cubicBezTo>
                  <a:cubicBezTo>
                    <a:pt x="24861" y="8501"/>
                    <a:pt x="24789" y="8263"/>
                    <a:pt x="24706" y="8037"/>
                  </a:cubicBezTo>
                  <a:cubicBezTo>
                    <a:pt x="24611" y="7799"/>
                    <a:pt x="24539" y="7573"/>
                    <a:pt x="24444" y="7370"/>
                  </a:cubicBezTo>
                  <a:cubicBezTo>
                    <a:pt x="24361" y="7156"/>
                    <a:pt x="24265" y="6953"/>
                    <a:pt x="24170" y="6739"/>
                  </a:cubicBezTo>
                  <a:cubicBezTo>
                    <a:pt x="23956" y="6322"/>
                    <a:pt x="23730" y="5929"/>
                    <a:pt x="23468" y="5537"/>
                  </a:cubicBezTo>
                  <a:cubicBezTo>
                    <a:pt x="23218" y="5156"/>
                    <a:pt x="22920" y="4775"/>
                    <a:pt x="22622" y="4441"/>
                  </a:cubicBezTo>
                  <a:cubicBezTo>
                    <a:pt x="22325" y="4084"/>
                    <a:pt x="21991" y="3763"/>
                    <a:pt x="21646" y="3465"/>
                  </a:cubicBezTo>
                  <a:cubicBezTo>
                    <a:pt x="21313" y="3167"/>
                    <a:pt x="20979" y="2893"/>
                    <a:pt x="20670" y="2631"/>
                  </a:cubicBezTo>
                  <a:cubicBezTo>
                    <a:pt x="20372" y="2381"/>
                    <a:pt x="20074" y="2143"/>
                    <a:pt x="19789" y="1917"/>
                  </a:cubicBezTo>
                  <a:cubicBezTo>
                    <a:pt x="19467" y="1655"/>
                    <a:pt x="19146" y="1429"/>
                    <a:pt x="18824" y="1238"/>
                  </a:cubicBezTo>
                  <a:cubicBezTo>
                    <a:pt x="18491" y="1048"/>
                    <a:pt x="18158" y="881"/>
                    <a:pt x="17800" y="750"/>
                  </a:cubicBezTo>
                  <a:cubicBezTo>
                    <a:pt x="17538" y="655"/>
                    <a:pt x="17288" y="572"/>
                    <a:pt x="17026" y="488"/>
                  </a:cubicBezTo>
                  <a:cubicBezTo>
                    <a:pt x="16753" y="417"/>
                    <a:pt x="16467" y="345"/>
                    <a:pt x="16193" y="286"/>
                  </a:cubicBezTo>
                  <a:cubicBezTo>
                    <a:pt x="15907" y="214"/>
                    <a:pt x="15622" y="167"/>
                    <a:pt x="15324" y="119"/>
                  </a:cubicBezTo>
                  <a:cubicBezTo>
                    <a:pt x="15038" y="72"/>
                    <a:pt x="14740" y="48"/>
                    <a:pt x="14443" y="36"/>
                  </a:cubicBezTo>
                  <a:cubicBezTo>
                    <a:pt x="14145" y="12"/>
                    <a:pt x="13847" y="0"/>
                    <a:pt x="13538" y="0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716416" y="2626159"/>
              <a:ext cx="769684" cy="508825"/>
            </a:xfrm>
            <a:custGeom>
              <a:avLst/>
              <a:gdLst/>
              <a:ahLst/>
              <a:cxnLst/>
              <a:rect l="l" t="t" r="r" b="b"/>
              <a:pathLst>
                <a:path w="21135" h="13972" extrusionOk="0">
                  <a:moveTo>
                    <a:pt x="10986" y="1"/>
                  </a:moveTo>
                  <a:cubicBezTo>
                    <a:pt x="10622" y="1"/>
                    <a:pt x="10256" y="16"/>
                    <a:pt x="9883" y="53"/>
                  </a:cubicBezTo>
                  <a:cubicBezTo>
                    <a:pt x="9561" y="88"/>
                    <a:pt x="9252" y="124"/>
                    <a:pt x="8954" y="172"/>
                  </a:cubicBezTo>
                  <a:cubicBezTo>
                    <a:pt x="8645" y="219"/>
                    <a:pt x="8359" y="279"/>
                    <a:pt x="8061" y="338"/>
                  </a:cubicBezTo>
                  <a:cubicBezTo>
                    <a:pt x="7776" y="398"/>
                    <a:pt x="7502" y="469"/>
                    <a:pt x="7216" y="565"/>
                  </a:cubicBezTo>
                  <a:cubicBezTo>
                    <a:pt x="6930" y="636"/>
                    <a:pt x="6668" y="743"/>
                    <a:pt x="6406" y="862"/>
                  </a:cubicBezTo>
                  <a:cubicBezTo>
                    <a:pt x="6144" y="958"/>
                    <a:pt x="5906" y="1100"/>
                    <a:pt x="5656" y="1231"/>
                  </a:cubicBezTo>
                  <a:cubicBezTo>
                    <a:pt x="5418" y="1374"/>
                    <a:pt x="5156" y="1517"/>
                    <a:pt x="4918" y="1672"/>
                  </a:cubicBezTo>
                  <a:cubicBezTo>
                    <a:pt x="4620" y="1874"/>
                    <a:pt x="4347" y="2077"/>
                    <a:pt x="4073" y="2303"/>
                  </a:cubicBezTo>
                  <a:cubicBezTo>
                    <a:pt x="3811" y="2529"/>
                    <a:pt x="3549" y="2791"/>
                    <a:pt x="3311" y="3077"/>
                  </a:cubicBezTo>
                  <a:cubicBezTo>
                    <a:pt x="3073" y="3375"/>
                    <a:pt x="2858" y="3672"/>
                    <a:pt x="2644" y="3982"/>
                  </a:cubicBezTo>
                  <a:cubicBezTo>
                    <a:pt x="2406" y="4339"/>
                    <a:pt x="2180" y="4708"/>
                    <a:pt x="1977" y="5101"/>
                  </a:cubicBezTo>
                  <a:cubicBezTo>
                    <a:pt x="1870" y="5280"/>
                    <a:pt x="1787" y="5482"/>
                    <a:pt x="1680" y="5684"/>
                  </a:cubicBezTo>
                  <a:cubicBezTo>
                    <a:pt x="1572" y="5875"/>
                    <a:pt x="1489" y="6065"/>
                    <a:pt x="1382" y="6280"/>
                  </a:cubicBezTo>
                  <a:cubicBezTo>
                    <a:pt x="1275" y="6482"/>
                    <a:pt x="1168" y="6673"/>
                    <a:pt x="1084" y="6887"/>
                  </a:cubicBezTo>
                  <a:cubicBezTo>
                    <a:pt x="989" y="7089"/>
                    <a:pt x="894" y="7292"/>
                    <a:pt x="798" y="7494"/>
                  </a:cubicBezTo>
                  <a:cubicBezTo>
                    <a:pt x="739" y="7613"/>
                    <a:pt x="679" y="7744"/>
                    <a:pt x="620" y="7863"/>
                  </a:cubicBezTo>
                  <a:cubicBezTo>
                    <a:pt x="560" y="8006"/>
                    <a:pt x="501" y="8125"/>
                    <a:pt x="453" y="8256"/>
                  </a:cubicBezTo>
                  <a:cubicBezTo>
                    <a:pt x="417" y="8387"/>
                    <a:pt x="370" y="8506"/>
                    <a:pt x="322" y="8637"/>
                  </a:cubicBezTo>
                  <a:cubicBezTo>
                    <a:pt x="275" y="8780"/>
                    <a:pt x="251" y="8911"/>
                    <a:pt x="215" y="9042"/>
                  </a:cubicBezTo>
                  <a:cubicBezTo>
                    <a:pt x="191" y="9173"/>
                    <a:pt x="156" y="9316"/>
                    <a:pt x="144" y="9447"/>
                  </a:cubicBezTo>
                  <a:cubicBezTo>
                    <a:pt x="132" y="9590"/>
                    <a:pt x="96" y="9732"/>
                    <a:pt x="96" y="9863"/>
                  </a:cubicBezTo>
                  <a:cubicBezTo>
                    <a:pt x="96" y="9994"/>
                    <a:pt x="84" y="10149"/>
                    <a:pt x="84" y="10280"/>
                  </a:cubicBezTo>
                  <a:cubicBezTo>
                    <a:pt x="72" y="10411"/>
                    <a:pt x="72" y="10566"/>
                    <a:pt x="72" y="10697"/>
                  </a:cubicBezTo>
                  <a:lnTo>
                    <a:pt x="72" y="11114"/>
                  </a:lnTo>
                  <a:cubicBezTo>
                    <a:pt x="72" y="11245"/>
                    <a:pt x="60" y="11399"/>
                    <a:pt x="60" y="11530"/>
                  </a:cubicBezTo>
                  <a:cubicBezTo>
                    <a:pt x="36" y="11673"/>
                    <a:pt x="36" y="11816"/>
                    <a:pt x="25" y="11947"/>
                  </a:cubicBezTo>
                  <a:cubicBezTo>
                    <a:pt x="25" y="12078"/>
                    <a:pt x="25" y="12209"/>
                    <a:pt x="13" y="12352"/>
                  </a:cubicBezTo>
                  <a:cubicBezTo>
                    <a:pt x="1" y="12483"/>
                    <a:pt x="1" y="12614"/>
                    <a:pt x="1" y="12745"/>
                  </a:cubicBezTo>
                  <a:lnTo>
                    <a:pt x="1" y="13150"/>
                  </a:lnTo>
                  <a:cubicBezTo>
                    <a:pt x="13" y="13281"/>
                    <a:pt x="13" y="13423"/>
                    <a:pt x="25" y="13554"/>
                  </a:cubicBezTo>
                  <a:cubicBezTo>
                    <a:pt x="60" y="13781"/>
                    <a:pt x="275" y="13971"/>
                    <a:pt x="548" y="13971"/>
                  </a:cubicBezTo>
                  <a:lnTo>
                    <a:pt x="1132" y="13971"/>
                  </a:lnTo>
                  <a:cubicBezTo>
                    <a:pt x="1430" y="13971"/>
                    <a:pt x="1644" y="13781"/>
                    <a:pt x="1620" y="13554"/>
                  </a:cubicBezTo>
                  <a:cubicBezTo>
                    <a:pt x="1608" y="13400"/>
                    <a:pt x="1584" y="13269"/>
                    <a:pt x="1584" y="13126"/>
                  </a:cubicBezTo>
                  <a:lnTo>
                    <a:pt x="1584" y="12685"/>
                  </a:lnTo>
                  <a:cubicBezTo>
                    <a:pt x="1608" y="12542"/>
                    <a:pt x="1608" y="12411"/>
                    <a:pt x="1620" y="12257"/>
                  </a:cubicBezTo>
                  <a:cubicBezTo>
                    <a:pt x="1632" y="12114"/>
                    <a:pt x="1644" y="11971"/>
                    <a:pt x="1668" y="11828"/>
                  </a:cubicBezTo>
                  <a:cubicBezTo>
                    <a:pt x="1680" y="11673"/>
                    <a:pt x="1691" y="11542"/>
                    <a:pt x="1703" y="11399"/>
                  </a:cubicBezTo>
                  <a:cubicBezTo>
                    <a:pt x="1727" y="11245"/>
                    <a:pt x="1739" y="11114"/>
                    <a:pt x="1739" y="10959"/>
                  </a:cubicBezTo>
                  <a:cubicBezTo>
                    <a:pt x="1739" y="10816"/>
                    <a:pt x="1751" y="10685"/>
                    <a:pt x="1751" y="10530"/>
                  </a:cubicBezTo>
                  <a:cubicBezTo>
                    <a:pt x="1751" y="10387"/>
                    <a:pt x="1751" y="10244"/>
                    <a:pt x="1763" y="10102"/>
                  </a:cubicBezTo>
                  <a:cubicBezTo>
                    <a:pt x="1787" y="9971"/>
                    <a:pt x="1799" y="9816"/>
                    <a:pt x="1811" y="9685"/>
                  </a:cubicBezTo>
                  <a:cubicBezTo>
                    <a:pt x="1846" y="9554"/>
                    <a:pt x="1858" y="9399"/>
                    <a:pt x="1882" y="9268"/>
                  </a:cubicBezTo>
                  <a:cubicBezTo>
                    <a:pt x="1918" y="9113"/>
                    <a:pt x="1941" y="8982"/>
                    <a:pt x="1989" y="8851"/>
                  </a:cubicBezTo>
                  <a:lnTo>
                    <a:pt x="2120" y="8447"/>
                  </a:lnTo>
                  <a:cubicBezTo>
                    <a:pt x="2168" y="8316"/>
                    <a:pt x="2227" y="8185"/>
                    <a:pt x="2287" y="8042"/>
                  </a:cubicBezTo>
                  <a:cubicBezTo>
                    <a:pt x="2358" y="7911"/>
                    <a:pt x="2418" y="7780"/>
                    <a:pt x="2501" y="7649"/>
                  </a:cubicBezTo>
                  <a:cubicBezTo>
                    <a:pt x="2620" y="7387"/>
                    <a:pt x="2763" y="7137"/>
                    <a:pt x="2894" y="6899"/>
                  </a:cubicBezTo>
                  <a:cubicBezTo>
                    <a:pt x="3037" y="6661"/>
                    <a:pt x="3180" y="6423"/>
                    <a:pt x="3311" y="6184"/>
                  </a:cubicBezTo>
                  <a:cubicBezTo>
                    <a:pt x="3454" y="5946"/>
                    <a:pt x="3596" y="5720"/>
                    <a:pt x="3727" y="5506"/>
                  </a:cubicBezTo>
                  <a:cubicBezTo>
                    <a:pt x="3870" y="5280"/>
                    <a:pt x="4013" y="5065"/>
                    <a:pt x="4144" y="4863"/>
                  </a:cubicBezTo>
                  <a:cubicBezTo>
                    <a:pt x="4287" y="4649"/>
                    <a:pt x="4430" y="4458"/>
                    <a:pt x="4585" y="4268"/>
                  </a:cubicBezTo>
                  <a:cubicBezTo>
                    <a:pt x="4847" y="3922"/>
                    <a:pt x="5132" y="3601"/>
                    <a:pt x="5430" y="3315"/>
                  </a:cubicBezTo>
                  <a:cubicBezTo>
                    <a:pt x="5728" y="3029"/>
                    <a:pt x="6025" y="2779"/>
                    <a:pt x="6311" y="2553"/>
                  </a:cubicBezTo>
                  <a:cubicBezTo>
                    <a:pt x="6585" y="2327"/>
                    <a:pt x="6871" y="2124"/>
                    <a:pt x="7168" y="1958"/>
                  </a:cubicBezTo>
                  <a:cubicBezTo>
                    <a:pt x="7597" y="1708"/>
                    <a:pt x="8049" y="1493"/>
                    <a:pt x="8514" y="1339"/>
                  </a:cubicBezTo>
                  <a:cubicBezTo>
                    <a:pt x="8966" y="1172"/>
                    <a:pt x="9442" y="1065"/>
                    <a:pt x="9954" y="1017"/>
                  </a:cubicBezTo>
                  <a:cubicBezTo>
                    <a:pt x="10102" y="1007"/>
                    <a:pt x="10250" y="1001"/>
                    <a:pt x="10398" y="1001"/>
                  </a:cubicBezTo>
                  <a:cubicBezTo>
                    <a:pt x="10607" y="1001"/>
                    <a:pt x="10817" y="1013"/>
                    <a:pt x="11026" y="1041"/>
                  </a:cubicBezTo>
                  <a:cubicBezTo>
                    <a:pt x="11383" y="1065"/>
                    <a:pt x="11740" y="1160"/>
                    <a:pt x="12098" y="1279"/>
                  </a:cubicBezTo>
                  <a:cubicBezTo>
                    <a:pt x="12455" y="1410"/>
                    <a:pt x="12824" y="1577"/>
                    <a:pt x="13193" y="1767"/>
                  </a:cubicBezTo>
                  <a:cubicBezTo>
                    <a:pt x="13574" y="1982"/>
                    <a:pt x="13943" y="2196"/>
                    <a:pt x="14312" y="2458"/>
                  </a:cubicBezTo>
                  <a:cubicBezTo>
                    <a:pt x="14681" y="2708"/>
                    <a:pt x="15038" y="2982"/>
                    <a:pt x="15396" y="3303"/>
                  </a:cubicBezTo>
                  <a:cubicBezTo>
                    <a:pt x="15574" y="3446"/>
                    <a:pt x="15753" y="3613"/>
                    <a:pt x="15931" y="3791"/>
                  </a:cubicBezTo>
                  <a:cubicBezTo>
                    <a:pt x="16110" y="3958"/>
                    <a:pt x="16289" y="4137"/>
                    <a:pt x="16467" y="4327"/>
                  </a:cubicBezTo>
                  <a:cubicBezTo>
                    <a:pt x="16765" y="4660"/>
                    <a:pt x="17051" y="5006"/>
                    <a:pt x="17324" y="5387"/>
                  </a:cubicBezTo>
                  <a:cubicBezTo>
                    <a:pt x="17455" y="5577"/>
                    <a:pt x="17574" y="5768"/>
                    <a:pt x="17682" y="5982"/>
                  </a:cubicBezTo>
                  <a:cubicBezTo>
                    <a:pt x="17777" y="6184"/>
                    <a:pt x="17884" y="6399"/>
                    <a:pt x="17979" y="6601"/>
                  </a:cubicBezTo>
                  <a:cubicBezTo>
                    <a:pt x="18063" y="6815"/>
                    <a:pt x="18158" y="7042"/>
                    <a:pt x="18229" y="7280"/>
                  </a:cubicBezTo>
                  <a:lnTo>
                    <a:pt x="18455" y="7982"/>
                  </a:lnTo>
                  <a:cubicBezTo>
                    <a:pt x="18527" y="8232"/>
                    <a:pt x="18598" y="8482"/>
                    <a:pt x="18658" y="8720"/>
                  </a:cubicBezTo>
                  <a:cubicBezTo>
                    <a:pt x="18717" y="8970"/>
                    <a:pt x="18789" y="9209"/>
                    <a:pt x="18848" y="9447"/>
                  </a:cubicBezTo>
                  <a:cubicBezTo>
                    <a:pt x="18908" y="9685"/>
                    <a:pt x="18991" y="9923"/>
                    <a:pt x="19051" y="10149"/>
                  </a:cubicBezTo>
                  <a:cubicBezTo>
                    <a:pt x="19122" y="10364"/>
                    <a:pt x="19182" y="10590"/>
                    <a:pt x="19229" y="10816"/>
                  </a:cubicBezTo>
                  <a:cubicBezTo>
                    <a:pt x="19265" y="11042"/>
                    <a:pt x="19313" y="11256"/>
                    <a:pt x="19348" y="11483"/>
                  </a:cubicBezTo>
                  <a:cubicBezTo>
                    <a:pt x="19372" y="11709"/>
                    <a:pt x="19384" y="11935"/>
                    <a:pt x="19384" y="12149"/>
                  </a:cubicBezTo>
                  <a:cubicBezTo>
                    <a:pt x="19384" y="12376"/>
                    <a:pt x="19384" y="12614"/>
                    <a:pt x="19360" y="12840"/>
                  </a:cubicBezTo>
                  <a:cubicBezTo>
                    <a:pt x="19325" y="13066"/>
                    <a:pt x="19301" y="13304"/>
                    <a:pt x="19265" y="13531"/>
                  </a:cubicBezTo>
                  <a:cubicBezTo>
                    <a:pt x="19241" y="13745"/>
                    <a:pt x="19479" y="13935"/>
                    <a:pt x="19825" y="13935"/>
                  </a:cubicBezTo>
                  <a:lnTo>
                    <a:pt x="20480" y="13959"/>
                  </a:lnTo>
                  <a:cubicBezTo>
                    <a:pt x="20777" y="13959"/>
                    <a:pt x="21027" y="13781"/>
                    <a:pt x="21075" y="13602"/>
                  </a:cubicBezTo>
                  <a:cubicBezTo>
                    <a:pt x="21087" y="13388"/>
                    <a:pt x="21099" y="13197"/>
                    <a:pt x="21111" y="12983"/>
                  </a:cubicBezTo>
                  <a:cubicBezTo>
                    <a:pt x="21134" y="12780"/>
                    <a:pt x="21134" y="12590"/>
                    <a:pt x="21134" y="12376"/>
                  </a:cubicBezTo>
                  <a:cubicBezTo>
                    <a:pt x="21134" y="12173"/>
                    <a:pt x="21111" y="11971"/>
                    <a:pt x="21099" y="11768"/>
                  </a:cubicBezTo>
                  <a:cubicBezTo>
                    <a:pt x="21087" y="11554"/>
                    <a:pt x="21051" y="11352"/>
                    <a:pt x="21027" y="11137"/>
                  </a:cubicBezTo>
                  <a:cubicBezTo>
                    <a:pt x="20991" y="10935"/>
                    <a:pt x="20956" y="10721"/>
                    <a:pt x="20908" y="10518"/>
                  </a:cubicBezTo>
                  <a:cubicBezTo>
                    <a:pt x="20861" y="10304"/>
                    <a:pt x="20801" y="10102"/>
                    <a:pt x="20741" y="9875"/>
                  </a:cubicBezTo>
                  <a:cubicBezTo>
                    <a:pt x="20682" y="9649"/>
                    <a:pt x="20610" y="9435"/>
                    <a:pt x="20551" y="9209"/>
                  </a:cubicBezTo>
                  <a:cubicBezTo>
                    <a:pt x="20480" y="8970"/>
                    <a:pt x="20420" y="8744"/>
                    <a:pt x="20337" y="8506"/>
                  </a:cubicBezTo>
                  <a:cubicBezTo>
                    <a:pt x="20265" y="8268"/>
                    <a:pt x="20206" y="8030"/>
                    <a:pt x="20134" y="7792"/>
                  </a:cubicBezTo>
                  <a:cubicBezTo>
                    <a:pt x="20063" y="7554"/>
                    <a:pt x="20003" y="7327"/>
                    <a:pt x="19920" y="7089"/>
                  </a:cubicBezTo>
                  <a:cubicBezTo>
                    <a:pt x="19860" y="6875"/>
                    <a:pt x="19789" y="6649"/>
                    <a:pt x="19718" y="6423"/>
                  </a:cubicBezTo>
                  <a:cubicBezTo>
                    <a:pt x="19646" y="6196"/>
                    <a:pt x="19563" y="5994"/>
                    <a:pt x="19491" y="5780"/>
                  </a:cubicBezTo>
                  <a:cubicBezTo>
                    <a:pt x="19408" y="5577"/>
                    <a:pt x="19313" y="5387"/>
                    <a:pt x="19229" y="5184"/>
                  </a:cubicBezTo>
                  <a:cubicBezTo>
                    <a:pt x="19122" y="4994"/>
                    <a:pt x="19015" y="4803"/>
                    <a:pt x="18896" y="4625"/>
                  </a:cubicBezTo>
                  <a:cubicBezTo>
                    <a:pt x="18765" y="4410"/>
                    <a:pt x="18610" y="4220"/>
                    <a:pt x="18467" y="4029"/>
                  </a:cubicBezTo>
                  <a:cubicBezTo>
                    <a:pt x="18313" y="3851"/>
                    <a:pt x="18158" y="3672"/>
                    <a:pt x="17979" y="3494"/>
                  </a:cubicBezTo>
                  <a:cubicBezTo>
                    <a:pt x="17634" y="3148"/>
                    <a:pt x="17277" y="2803"/>
                    <a:pt x="16920" y="2505"/>
                  </a:cubicBezTo>
                  <a:cubicBezTo>
                    <a:pt x="16562" y="2208"/>
                    <a:pt x="16205" y="1934"/>
                    <a:pt x="15848" y="1672"/>
                  </a:cubicBezTo>
                  <a:cubicBezTo>
                    <a:pt x="15479" y="1422"/>
                    <a:pt x="15098" y="1184"/>
                    <a:pt x="14717" y="981"/>
                  </a:cubicBezTo>
                  <a:cubicBezTo>
                    <a:pt x="14324" y="767"/>
                    <a:pt x="13943" y="589"/>
                    <a:pt x="13550" y="446"/>
                  </a:cubicBezTo>
                  <a:cubicBezTo>
                    <a:pt x="13276" y="338"/>
                    <a:pt x="12979" y="243"/>
                    <a:pt x="12681" y="184"/>
                  </a:cubicBezTo>
                  <a:cubicBezTo>
                    <a:pt x="12228" y="88"/>
                    <a:pt x="11788" y="29"/>
                    <a:pt x="11324" y="5"/>
                  </a:cubicBezTo>
                  <a:cubicBezTo>
                    <a:pt x="11211" y="2"/>
                    <a:pt x="11099" y="1"/>
                    <a:pt x="10986" y="1"/>
                  </a:cubicBezTo>
                  <a:close/>
                </a:path>
              </a:pathLst>
            </a:custGeom>
            <a:solidFill>
              <a:srgbClr val="608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813107" y="2707299"/>
              <a:ext cx="566766" cy="426376"/>
            </a:xfrm>
            <a:custGeom>
              <a:avLst/>
              <a:gdLst/>
              <a:ahLst/>
              <a:cxnLst/>
              <a:rect l="l" t="t" r="r" b="b"/>
              <a:pathLst>
                <a:path w="15563" h="11708" extrusionOk="0">
                  <a:moveTo>
                    <a:pt x="7715" y="0"/>
                  </a:moveTo>
                  <a:cubicBezTo>
                    <a:pt x="7660" y="0"/>
                    <a:pt x="7605" y="1"/>
                    <a:pt x="7549" y="4"/>
                  </a:cubicBezTo>
                  <a:cubicBezTo>
                    <a:pt x="6966" y="27"/>
                    <a:pt x="6454" y="135"/>
                    <a:pt x="5954" y="325"/>
                  </a:cubicBezTo>
                  <a:cubicBezTo>
                    <a:pt x="5704" y="432"/>
                    <a:pt x="5466" y="539"/>
                    <a:pt x="5228" y="670"/>
                  </a:cubicBezTo>
                  <a:cubicBezTo>
                    <a:pt x="4990" y="801"/>
                    <a:pt x="4751" y="956"/>
                    <a:pt x="4501" y="1111"/>
                  </a:cubicBezTo>
                  <a:cubicBezTo>
                    <a:pt x="4251" y="1289"/>
                    <a:pt x="3989" y="1492"/>
                    <a:pt x="3751" y="1694"/>
                  </a:cubicBezTo>
                  <a:cubicBezTo>
                    <a:pt x="3501" y="1909"/>
                    <a:pt x="3263" y="2147"/>
                    <a:pt x="3037" y="2397"/>
                  </a:cubicBezTo>
                  <a:cubicBezTo>
                    <a:pt x="2763" y="2706"/>
                    <a:pt x="2489" y="3040"/>
                    <a:pt x="2239" y="3397"/>
                  </a:cubicBezTo>
                  <a:cubicBezTo>
                    <a:pt x="2120" y="3575"/>
                    <a:pt x="1989" y="3754"/>
                    <a:pt x="1870" y="3945"/>
                  </a:cubicBezTo>
                  <a:cubicBezTo>
                    <a:pt x="1727" y="4123"/>
                    <a:pt x="1608" y="4314"/>
                    <a:pt x="1489" y="4504"/>
                  </a:cubicBezTo>
                  <a:lnTo>
                    <a:pt x="1132" y="5088"/>
                  </a:lnTo>
                  <a:cubicBezTo>
                    <a:pt x="1037" y="5278"/>
                    <a:pt x="918" y="5492"/>
                    <a:pt x="810" y="5683"/>
                  </a:cubicBezTo>
                  <a:cubicBezTo>
                    <a:pt x="751" y="5814"/>
                    <a:pt x="680" y="5933"/>
                    <a:pt x="620" y="6076"/>
                  </a:cubicBezTo>
                  <a:cubicBezTo>
                    <a:pt x="537" y="6207"/>
                    <a:pt x="501" y="6326"/>
                    <a:pt x="441" y="6457"/>
                  </a:cubicBezTo>
                  <a:cubicBezTo>
                    <a:pt x="394" y="6588"/>
                    <a:pt x="346" y="6707"/>
                    <a:pt x="299" y="6850"/>
                  </a:cubicBezTo>
                  <a:cubicBezTo>
                    <a:pt x="275" y="6981"/>
                    <a:pt x="239" y="7100"/>
                    <a:pt x="215" y="7231"/>
                  </a:cubicBezTo>
                  <a:cubicBezTo>
                    <a:pt x="203" y="7362"/>
                    <a:pt x="168" y="7481"/>
                    <a:pt x="156" y="7624"/>
                  </a:cubicBezTo>
                  <a:cubicBezTo>
                    <a:pt x="120" y="7755"/>
                    <a:pt x="120" y="7874"/>
                    <a:pt x="108" y="8005"/>
                  </a:cubicBezTo>
                  <a:cubicBezTo>
                    <a:pt x="108" y="8136"/>
                    <a:pt x="96" y="8255"/>
                    <a:pt x="96" y="8397"/>
                  </a:cubicBezTo>
                  <a:cubicBezTo>
                    <a:pt x="84" y="8517"/>
                    <a:pt x="84" y="8647"/>
                    <a:pt x="84" y="8767"/>
                  </a:cubicBezTo>
                  <a:cubicBezTo>
                    <a:pt x="84" y="8886"/>
                    <a:pt x="60" y="9017"/>
                    <a:pt x="60" y="9136"/>
                  </a:cubicBezTo>
                  <a:cubicBezTo>
                    <a:pt x="60" y="9267"/>
                    <a:pt x="60" y="9386"/>
                    <a:pt x="48" y="9505"/>
                  </a:cubicBezTo>
                  <a:cubicBezTo>
                    <a:pt x="37" y="9624"/>
                    <a:pt x="37" y="9743"/>
                    <a:pt x="25" y="9862"/>
                  </a:cubicBezTo>
                  <a:cubicBezTo>
                    <a:pt x="25" y="9981"/>
                    <a:pt x="1" y="10100"/>
                    <a:pt x="1" y="10219"/>
                  </a:cubicBezTo>
                  <a:lnTo>
                    <a:pt x="1" y="10576"/>
                  </a:lnTo>
                  <a:cubicBezTo>
                    <a:pt x="1" y="10814"/>
                    <a:pt x="25" y="11053"/>
                    <a:pt x="48" y="11279"/>
                  </a:cubicBezTo>
                  <a:cubicBezTo>
                    <a:pt x="96" y="11517"/>
                    <a:pt x="441" y="11707"/>
                    <a:pt x="822" y="11707"/>
                  </a:cubicBezTo>
                  <a:lnTo>
                    <a:pt x="1644" y="11707"/>
                  </a:lnTo>
                  <a:cubicBezTo>
                    <a:pt x="2025" y="11707"/>
                    <a:pt x="2311" y="11529"/>
                    <a:pt x="2287" y="11291"/>
                  </a:cubicBezTo>
                  <a:cubicBezTo>
                    <a:pt x="2263" y="11148"/>
                    <a:pt x="2251" y="11017"/>
                    <a:pt x="2239" y="10862"/>
                  </a:cubicBezTo>
                  <a:cubicBezTo>
                    <a:pt x="2227" y="10719"/>
                    <a:pt x="2204" y="10576"/>
                    <a:pt x="2192" y="10433"/>
                  </a:cubicBezTo>
                  <a:cubicBezTo>
                    <a:pt x="2192" y="10279"/>
                    <a:pt x="2180" y="10148"/>
                    <a:pt x="2168" y="10005"/>
                  </a:cubicBezTo>
                  <a:cubicBezTo>
                    <a:pt x="2144" y="9850"/>
                    <a:pt x="2144" y="9719"/>
                    <a:pt x="2132" y="9564"/>
                  </a:cubicBezTo>
                  <a:cubicBezTo>
                    <a:pt x="2132" y="9421"/>
                    <a:pt x="2120" y="9290"/>
                    <a:pt x="2120" y="9136"/>
                  </a:cubicBezTo>
                  <a:lnTo>
                    <a:pt x="2120" y="8707"/>
                  </a:lnTo>
                  <a:cubicBezTo>
                    <a:pt x="2120" y="8576"/>
                    <a:pt x="2120" y="8421"/>
                    <a:pt x="2132" y="8278"/>
                  </a:cubicBezTo>
                  <a:cubicBezTo>
                    <a:pt x="2144" y="8136"/>
                    <a:pt x="2168" y="7993"/>
                    <a:pt x="2180" y="7838"/>
                  </a:cubicBezTo>
                  <a:cubicBezTo>
                    <a:pt x="2204" y="7695"/>
                    <a:pt x="2239" y="7564"/>
                    <a:pt x="2263" y="7409"/>
                  </a:cubicBezTo>
                  <a:cubicBezTo>
                    <a:pt x="2299" y="7266"/>
                    <a:pt x="2346" y="7123"/>
                    <a:pt x="2382" y="6981"/>
                  </a:cubicBezTo>
                  <a:cubicBezTo>
                    <a:pt x="2525" y="6576"/>
                    <a:pt x="2680" y="6207"/>
                    <a:pt x="2894" y="5814"/>
                  </a:cubicBezTo>
                  <a:cubicBezTo>
                    <a:pt x="3096" y="5445"/>
                    <a:pt x="3335" y="5076"/>
                    <a:pt x="3573" y="4718"/>
                  </a:cubicBezTo>
                  <a:cubicBezTo>
                    <a:pt x="3811" y="4373"/>
                    <a:pt x="4061" y="4028"/>
                    <a:pt x="4323" y="3718"/>
                  </a:cubicBezTo>
                  <a:cubicBezTo>
                    <a:pt x="4573" y="3409"/>
                    <a:pt x="4847" y="3123"/>
                    <a:pt x="5097" y="2873"/>
                  </a:cubicBezTo>
                  <a:cubicBezTo>
                    <a:pt x="5347" y="2623"/>
                    <a:pt x="5597" y="2397"/>
                    <a:pt x="5835" y="2218"/>
                  </a:cubicBezTo>
                  <a:cubicBezTo>
                    <a:pt x="6073" y="2040"/>
                    <a:pt x="6311" y="1873"/>
                    <a:pt x="6537" y="1754"/>
                  </a:cubicBezTo>
                  <a:cubicBezTo>
                    <a:pt x="6971" y="1526"/>
                    <a:pt x="7372" y="1396"/>
                    <a:pt x="7750" y="1396"/>
                  </a:cubicBezTo>
                  <a:cubicBezTo>
                    <a:pt x="7766" y="1396"/>
                    <a:pt x="7783" y="1396"/>
                    <a:pt x="7799" y="1397"/>
                  </a:cubicBezTo>
                  <a:cubicBezTo>
                    <a:pt x="8157" y="1408"/>
                    <a:pt x="8538" y="1551"/>
                    <a:pt x="8919" y="1754"/>
                  </a:cubicBezTo>
                  <a:cubicBezTo>
                    <a:pt x="9109" y="1861"/>
                    <a:pt x="9323" y="1992"/>
                    <a:pt x="9526" y="2147"/>
                  </a:cubicBezTo>
                  <a:cubicBezTo>
                    <a:pt x="9740" y="2290"/>
                    <a:pt x="9943" y="2468"/>
                    <a:pt x="10169" y="2659"/>
                  </a:cubicBezTo>
                  <a:cubicBezTo>
                    <a:pt x="10466" y="2932"/>
                    <a:pt x="10752" y="3230"/>
                    <a:pt x="11038" y="3552"/>
                  </a:cubicBezTo>
                  <a:cubicBezTo>
                    <a:pt x="11312" y="3885"/>
                    <a:pt x="11562" y="4242"/>
                    <a:pt x="11824" y="4611"/>
                  </a:cubicBezTo>
                  <a:cubicBezTo>
                    <a:pt x="11955" y="4802"/>
                    <a:pt x="12074" y="4980"/>
                    <a:pt x="12181" y="5195"/>
                  </a:cubicBezTo>
                  <a:cubicBezTo>
                    <a:pt x="12288" y="5385"/>
                    <a:pt x="12383" y="5599"/>
                    <a:pt x="12479" y="5814"/>
                  </a:cubicBezTo>
                  <a:cubicBezTo>
                    <a:pt x="12562" y="6040"/>
                    <a:pt x="12645" y="6266"/>
                    <a:pt x="12717" y="6492"/>
                  </a:cubicBezTo>
                  <a:cubicBezTo>
                    <a:pt x="12788" y="6707"/>
                    <a:pt x="12860" y="6945"/>
                    <a:pt x="12919" y="7171"/>
                  </a:cubicBezTo>
                  <a:cubicBezTo>
                    <a:pt x="12979" y="7397"/>
                    <a:pt x="13038" y="7635"/>
                    <a:pt x="13098" y="7862"/>
                  </a:cubicBezTo>
                  <a:cubicBezTo>
                    <a:pt x="13145" y="8100"/>
                    <a:pt x="13193" y="8314"/>
                    <a:pt x="13241" y="8540"/>
                  </a:cubicBezTo>
                  <a:cubicBezTo>
                    <a:pt x="13276" y="8767"/>
                    <a:pt x="13312" y="9005"/>
                    <a:pt x="13324" y="9231"/>
                  </a:cubicBezTo>
                  <a:cubicBezTo>
                    <a:pt x="13360" y="9445"/>
                    <a:pt x="13360" y="9683"/>
                    <a:pt x="13360" y="9910"/>
                  </a:cubicBezTo>
                  <a:cubicBezTo>
                    <a:pt x="13360" y="10148"/>
                    <a:pt x="13360" y="10374"/>
                    <a:pt x="13324" y="10612"/>
                  </a:cubicBezTo>
                  <a:cubicBezTo>
                    <a:pt x="13288" y="10838"/>
                    <a:pt x="13264" y="11076"/>
                    <a:pt x="13217" y="11303"/>
                  </a:cubicBezTo>
                  <a:cubicBezTo>
                    <a:pt x="13193" y="11517"/>
                    <a:pt x="13455" y="11707"/>
                    <a:pt x="13848" y="11707"/>
                  </a:cubicBezTo>
                  <a:lnTo>
                    <a:pt x="14669" y="11707"/>
                  </a:lnTo>
                  <a:cubicBezTo>
                    <a:pt x="15038" y="11707"/>
                    <a:pt x="15396" y="11517"/>
                    <a:pt x="15408" y="11267"/>
                  </a:cubicBezTo>
                  <a:cubicBezTo>
                    <a:pt x="15479" y="10874"/>
                    <a:pt x="15527" y="10493"/>
                    <a:pt x="15539" y="10088"/>
                  </a:cubicBezTo>
                  <a:cubicBezTo>
                    <a:pt x="15562" y="9886"/>
                    <a:pt x="15539" y="9683"/>
                    <a:pt x="15527" y="9481"/>
                  </a:cubicBezTo>
                  <a:cubicBezTo>
                    <a:pt x="15503" y="9267"/>
                    <a:pt x="15479" y="9076"/>
                    <a:pt x="15443" y="8874"/>
                  </a:cubicBezTo>
                  <a:cubicBezTo>
                    <a:pt x="15408" y="8659"/>
                    <a:pt x="15348" y="8457"/>
                    <a:pt x="15300" y="8243"/>
                  </a:cubicBezTo>
                  <a:cubicBezTo>
                    <a:pt x="15265" y="8040"/>
                    <a:pt x="15205" y="7826"/>
                    <a:pt x="15146" y="7600"/>
                  </a:cubicBezTo>
                  <a:cubicBezTo>
                    <a:pt x="15086" y="7397"/>
                    <a:pt x="15027" y="7159"/>
                    <a:pt x="14967" y="6933"/>
                  </a:cubicBezTo>
                  <a:cubicBezTo>
                    <a:pt x="14907" y="6695"/>
                    <a:pt x="14848" y="6469"/>
                    <a:pt x="14765" y="6231"/>
                  </a:cubicBezTo>
                  <a:cubicBezTo>
                    <a:pt x="14693" y="5992"/>
                    <a:pt x="14622" y="5754"/>
                    <a:pt x="14550" y="5540"/>
                  </a:cubicBezTo>
                  <a:cubicBezTo>
                    <a:pt x="14455" y="5314"/>
                    <a:pt x="14372" y="5076"/>
                    <a:pt x="14276" y="4861"/>
                  </a:cubicBezTo>
                  <a:cubicBezTo>
                    <a:pt x="14193" y="4659"/>
                    <a:pt x="14086" y="4445"/>
                    <a:pt x="13967" y="4242"/>
                  </a:cubicBezTo>
                  <a:cubicBezTo>
                    <a:pt x="13848" y="4028"/>
                    <a:pt x="13729" y="3837"/>
                    <a:pt x="13598" y="3647"/>
                  </a:cubicBezTo>
                  <a:cubicBezTo>
                    <a:pt x="13312" y="3254"/>
                    <a:pt x="13014" y="2897"/>
                    <a:pt x="12705" y="2575"/>
                  </a:cubicBezTo>
                  <a:cubicBezTo>
                    <a:pt x="12431" y="2301"/>
                    <a:pt x="12169" y="2051"/>
                    <a:pt x="11883" y="1825"/>
                  </a:cubicBezTo>
                  <a:cubicBezTo>
                    <a:pt x="11598" y="1611"/>
                    <a:pt x="11336" y="1397"/>
                    <a:pt x="11050" y="1206"/>
                  </a:cubicBezTo>
                  <a:cubicBezTo>
                    <a:pt x="10764" y="1016"/>
                    <a:pt x="10478" y="849"/>
                    <a:pt x="10205" y="694"/>
                  </a:cubicBezTo>
                  <a:cubicBezTo>
                    <a:pt x="9919" y="551"/>
                    <a:pt x="9621" y="420"/>
                    <a:pt x="9335" y="313"/>
                  </a:cubicBezTo>
                  <a:cubicBezTo>
                    <a:pt x="8805" y="108"/>
                    <a:pt x="8265" y="0"/>
                    <a:pt x="7715" y="0"/>
                  </a:cubicBezTo>
                  <a:close/>
                </a:path>
              </a:pathLst>
            </a:custGeom>
            <a:solidFill>
              <a:srgbClr val="BCD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7476660" y="190833"/>
            <a:ext cx="1688342" cy="912677"/>
            <a:chOff x="2887390" y="202486"/>
            <a:chExt cx="1630776" cy="881558"/>
          </a:xfrm>
        </p:grpSpPr>
        <p:sp>
          <p:nvSpPr>
            <p:cNvPr id="267" name="Google Shape;267;p2"/>
            <p:cNvSpPr/>
            <p:nvPr/>
          </p:nvSpPr>
          <p:spPr>
            <a:xfrm>
              <a:off x="2887390" y="202486"/>
              <a:ext cx="1630776" cy="881558"/>
            </a:xfrm>
            <a:custGeom>
              <a:avLst/>
              <a:gdLst/>
              <a:ahLst/>
              <a:cxnLst/>
              <a:rect l="l" t="t" r="r" b="b"/>
              <a:pathLst>
                <a:path w="44780" h="24207" extrusionOk="0">
                  <a:moveTo>
                    <a:pt x="23277" y="0"/>
                  </a:moveTo>
                  <a:cubicBezTo>
                    <a:pt x="22753" y="0"/>
                    <a:pt x="22205" y="24"/>
                    <a:pt x="21669" y="36"/>
                  </a:cubicBezTo>
                  <a:cubicBezTo>
                    <a:pt x="20991" y="60"/>
                    <a:pt x="20336" y="107"/>
                    <a:pt x="19681" y="155"/>
                  </a:cubicBezTo>
                  <a:cubicBezTo>
                    <a:pt x="19038" y="215"/>
                    <a:pt x="18383" y="274"/>
                    <a:pt x="17740" y="357"/>
                  </a:cubicBezTo>
                  <a:cubicBezTo>
                    <a:pt x="17109" y="453"/>
                    <a:pt x="16466" y="560"/>
                    <a:pt x="15823" y="679"/>
                  </a:cubicBezTo>
                  <a:cubicBezTo>
                    <a:pt x="15180" y="798"/>
                    <a:pt x="14561" y="929"/>
                    <a:pt x="13930" y="1096"/>
                  </a:cubicBezTo>
                  <a:cubicBezTo>
                    <a:pt x="13323" y="1250"/>
                    <a:pt x="12740" y="1453"/>
                    <a:pt x="12180" y="1655"/>
                  </a:cubicBezTo>
                  <a:cubicBezTo>
                    <a:pt x="11609" y="1870"/>
                    <a:pt x="11073" y="2108"/>
                    <a:pt x="10561" y="2370"/>
                  </a:cubicBezTo>
                  <a:cubicBezTo>
                    <a:pt x="10037" y="2643"/>
                    <a:pt x="9549" y="2917"/>
                    <a:pt x="9073" y="3215"/>
                  </a:cubicBezTo>
                  <a:cubicBezTo>
                    <a:pt x="8608" y="3513"/>
                    <a:pt x="8144" y="3858"/>
                    <a:pt x="7691" y="4215"/>
                  </a:cubicBezTo>
                  <a:cubicBezTo>
                    <a:pt x="7239" y="4584"/>
                    <a:pt x="6775" y="4989"/>
                    <a:pt x="6358" y="5441"/>
                  </a:cubicBezTo>
                  <a:cubicBezTo>
                    <a:pt x="5941" y="5882"/>
                    <a:pt x="5536" y="6346"/>
                    <a:pt x="5155" y="6834"/>
                  </a:cubicBezTo>
                  <a:cubicBezTo>
                    <a:pt x="4715" y="7382"/>
                    <a:pt x="4310" y="7942"/>
                    <a:pt x="3905" y="8501"/>
                  </a:cubicBezTo>
                  <a:cubicBezTo>
                    <a:pt x="3715" y="8787"/>
                    <a:pt x="3500" y="9085"/>
                    <a:pt x="3310" y="9370"/>
                  </a:cubicBezTo>
                  <a:cubicBezTo>
                    <a:pt x="3108" y="9644"/>
                    <a:pt x="2929" y="9930"/>
                    <a:pt x="2750" y="10228"/>
                  </a:cubicBezTo>
                  <a:cubicBezTo>
                    <a:pt x="2596" y="10525"/>
                    <a:pt x="2441" y="10811"/>
                    <a:pt x="2310" y="11109"/>
                  </a:cubicBezTo>
                  <a:cubicBezTo>
                    <a:pt x="2191" y="11406"/>
                    <a:pt x="2072" y="11692"/>
                    <a:pt x="1965" y="11990"/>
                  </a:cubicBezTo>
                  <a:cubicBezTo>
                    <a:pt x="1857" y="12288"/>
                    <a:pt x="1762" y="12597"/>
                    <a:pt x="1655" y="12907"/>
                  </a:cubicBezTo>
                  <a:cubicBezTo>
                    <a:pt x="1560" y="13180"/>
                    <a:pt x="1464" y="13454"/>
                    <a:pt x="1369" y="13740"/>
                  </a:cubicBezTo>
                  <a:cubicBezTo>
                    <a:pt x="1286" y="14026"/>
                    <a:pt x="1167" y="14312"/>
                    <a:pt x="1060" y="14609"/>
                  </a:cubicBezTo>
                  <a:cubicBezTo>
                    <a:pt x="941" y="14907"/>
                    <a:pt x="833" y="15205"/>
                    <a:pt x="726" y="15514"/>
                  </a:cubicBezTo>
                  <a:cubicBezTo>
                    <a:pt x="631" y="15824"/>
                    <a:pt x="524" y="16157"/>
                    <a:pt x="417" y="16479"/>
                  </a:cubicBezTo>
                  <a:cubicBezTo>
                    <a:pt x="310" y="16812"/>
                    <a:pt x="238" y="17145"/>
                    <a:pt x="179" y="17491"/>
                  </a:cubicBezTo>
                  <a:cubicBezTo>
                    <a:pt x="155" y="17717"/>
                    <a:pt x="131" y="17919"/>
                    <a:pt x="119" y="18145"/>
                  </a:cubicBezTo>
                  <a:lnTo>
                    <a:pt x="119" y="18800"/>
                  </a:lnTo>
                  <a:cubicBezTo>
                    <a:pt x="119" y="19015"/>
                    <a:pt x="119" y="19241"/>
                    <a:pt x="131" y="19455"/>
                  </a:cubicBezTo>
                  <a:cubicBezTo>
                    <a:pt x="155" y="19681"/>
                    <a:pt x="155" y="19896"/>
                    <a:pt x="167" y="20110"/>
                  </a:cubicBezTo>
                  <a:cubicBezTo>
                    <a:pt x="167" y="20336"/>
                    <a:pt x="179" y="20562"/>
                    <a:pt x="179" y="20765"/>
                  </a:cubicBezTo>
                  <a:lnTo>
                    <a:pt x="179" y="21408"/>
                  </a:lnTo>
                  <a:cubicBezTo>
                    <a:pt x="179" y="21717"/>
                    <a:pt x="167" y="22039"/>
                    <a:pt x="143" y="22348"/>
                  </a:cubicBezTo>
                  <a:cubicBezTo>
                    <a:pt x="119" y="22658"/>
                    <a:pt x="95" y="22967"/>
                    <a:pt x="48" y="23289"/>
                  </a:cubicBezTo>
                  <a:cubicBezTo>
                    <a:pt x="0" y="23610"/>
                    <a:pt x="417" y="23884"/>
                    <a:pt x="941" y="23896"/>
                  </a:cubicBezTo>
                  <a:lnTo>
                    <a:pt x="1976" y="23920"/>
                  </a:lnTo>
                  <a:cubicBezTo>
                    <a:pt x="1996" y="23921"/>
                    <a:pt x="2016" y="23921"/>
                    <a:pt x="2035" y="23921"/>
                  </a:cubicBezTo>
                  <a:cubicBezTo>
                    <a:pt x="2470" y="23921"/>
                    <a:pt x="2797" y="23668"/>
                    <a:pt x="2786" y="23360"/>
                  </a:cubicBezTo>
                  <a:cubicBezTo>
                    <a:pt x="2774" y="23134"/>
                    <a:pt x="2762" y="22932"/>
                    <a:pt x="2738" y="22705"/>
                  </a:cubicBezTo>
                  <a:cubicBezTo>
                    <a:pt x="2727" y="22479"/>
                    <a:pt x="2727" y="22277"/>
                    <a:pt x="2727" y="22051"/>
                  </a:cubicBezTo>
                  <a:cubicBezTo>
                    <a:pt x="2727" y="21824"/>
                    <a:pt x="2738" y="21622"/>
                    <a:pt x="2738" y="21396"/>
                  </a:cubicBezTo>
                  <a:cubicBezTo>
                    <a:pt x="2738" y="21170"/>
                    <a:pt x="2762" y="20943"/>
                    <a:pt x="2762" y="20729"/>
                  </a:cubicBezTo>
                  <a:lnTo>
                    <a:pt x="2762" y="20050"/>
                  </a:lnTo>
                  <a:cubicBezTo>
                    <a:pt x="2738" y="19836"/>
                    <a:pt x="2738" y="19610"/>
                    <a:pt x="2727" y="19384"/>
                  </a:cubicBezTo>
                  <a:cubicBezTo>
                    <a:pt x="2715" y="19157"/>
                    <a:pt x="2715" y="18943"/>
                    <a:pt x="2715" y="18717"/>
                  </a:cubicBezTo>
                  <a:cubicBezTo>
                    <a:pt x="2715" y="18491"/>
                    <a:pt x="2727" y="18264"/>
                    <a:pt x="2738" y="18050"/>
                  </a:cubicBezTo>
                  <a:cubicBezTo>
                    <a:pt x="2762" y="17824"/>
                    <a:pt x="2786" y="17610"/>
                    <a:pt x="2822" y="17383"/>
                  </a:cubicBezTo>
                  <a:cubicBezTo>
                    <a:pt x="2858" y="17181"/>
                    <a:pt x="2905" y="16955"/>
                    <a:pt x="2965" y="16752"/>
                  </a:cubicBezTo>
                  <a:cubicBezTo>
                    <a:pt x="3024" y="16538"/>
                    <a:pt x="3084" y="16336"/>
                    <a:pt x="3155" y="16121"/>
                  </a:cubicBezTo>
                  <a:cubicBezTo>
                    <a:pt x="3227" y="15919"/>
                    <a:pt x="3310" y="15705"/>
                    <a:pt x="3393" y="15514"/>
                  </a:cubicBezTo>
                  <a:cubicBezTo>
                    <a:pt x="3489" y="15300"/>
                    <a:pt x="3572" y="15109"/>
                    <a:pt x="3667" y="14919"/>
                  </a:cubicBezTo>
                  <a:cubicBezTo>
                    <a:pt x="3798" y="14609"/>
                    <a:pt x="3941" y="14300"/>
                    <a:pt x="4084" y="14002"/>
                  </a:cubicBezTo>
                  <a:cubicBezTo>
                    <a:pt x="4215" y="13681"/>
                    <a:pt x="4334" y="13383"/>
                    <a:pt x="4465" y="13085"/>
                  </a:cubicBezTo>
                  <a:cubicBezTo>
                    <a:pt x="4596" y="12788"/>
                    <a:pt x="4715" y="12490"/>
                    <a:pt x="4858" y="12192"/>
                  </a:cubicBezTo>
                  <a:cubicBezTo>
                    <a:pt x="4989" y="11895"/>
                    <a:pt x="5120" y="11621"/>
                    <a:pt x="5274" y="11323"/>
                  </a:cubicBezTo>
                  <a:cubicBezTo>
                    <a:pt x="5417" y="11037"/>
                    <a:pt x="5584" y="10740"/>
                    <a:pt x="5751" y="10454"/>
                  </a:cubicBezTo>
                  <a:cubicBezTo>
                    <a:pt x="5906" y="10168"/>
                    <a:pt x="6084" y="9894"/>
                    <a:pt x="6263" y="9609"/>
                  </a:cubicBezTo>
                  <a:cubicBezTo>
                    <a:pt x="6632" y="9037"/>
                    <a:pt x="7013" y="8501"/>
                    <a:pt x="7418" y="7966"/>
                  </a:cubicBezTo>
                  <a:cubicBezTo>
                    <a:pt x="7834" y="7430"/>
                    <a:pt x="8263" y="6930"/>
                    <a:pt x="8739" y="6453"/>
                  </a:cubicBezTo>
                  <a:cubicBezTo>
                    <a:pt x="9204" y="5989"/>
                    <a:pt x="9704" y="5584"/>
                    <a:pt x="10216" y="5215"/>
                  </a:cubicBezTo>
                  <a:cubicBezTo>
                    <a:pt x="10728" y="4858"/>
                    <a:pt x="11263" y="4537"/>
                    <a:pt x="11823" y="4239"/>
                  </a:cubicBezTo>
                  <a:cubicBezTo>
                    <a:pt x="12371" y="3941"/>
                    <a:pt x="12918" y="3656"/>
                    <a:pt x="13514" y="3405"/>
                  </a:cubicBezTo>
                  <a:cubicBezTo>
                    <a:pt x="14109" y="3144"/>
                    <a:pt x="14740" y="2929"/>
                    <a:pt x="15371" y="2751"/>
                  </a:cubicBezTo>
                  <a:cubicBezTo>
                    <a:pt x="16014" y="2572"/>
                    <a:pt x="16669" y="2417"/>
                    <a:pt x="17324" y="2286"/>
                  </a:cubicBezTo>
                  <a:cubicBezTo>
                    <a:pt x="17978" y="2167"/>
                    <a:pt x="18633" y="2048"/>
                    <a:pt x="19300" y="1977"/>
                  </a:cubicBezTo>
                  <a:cubicBezTo>
                    <a:pt x="19979" y="1881"/>
                    <a:pt x="20657" y="1822"/>
                    <a:pt x="21324" y="1798"/>
                  </a:cubicBezTo>
                  <a:cubicBezTo>
                    <a:pt x="21887" y="1771"/>
                    <a:pt x="22436" y="1758"/>
                    <a:pt x="22977" y="1758"/>
                  </a:cubicBezTo>
                  <a:cubicBezTo>
                    <a:pt x="23157" y="1758"/>
                    <a:pt x="23336" y="1759"/>
                    <a:pt x="23515" y="1762"/>
                  </a:cubicBezTo>
                  <a:cubicBezTo>
                    <a:pt x="24229" y="1774"/>
                    <a:pt x="24932" y="1834"/>
                    <a:pt x="25610" y="1929"/>
                  </a:cubicBezTo>
                  <a:cubicBezTo>
                    <a:pt x="26301" y="2012"/>
                    <a:pt x="26991" y="2155"/>
                    <a:pt x="27658" y="2334"/>
                  </a:cubicBezTo>
                  <a:cubicBezTo>
                    <a:pt x="28325" y="2513"/>
                    <a:pt x="28992" y="2727"/>
                    <a:pt x="29635" y="2989"/>
                  </a:cubicBezTo>
                  <a:cubicBezTo>
                    <a:pt x="30278" y="3251"/>
                    <a:pt x="30897" y="3548"/>
                    <a:pt x="31492" y="3906"/>
                  </a:cubicBezTo>
                  <a:cubicBezTo>
                    <a:pt x="32087" y="4275"/>
                    <a:pt x="32671" y="4679"/>
                    <a:pt x="33278" y="5108"/>
                  </a:cubicBezTo>
                  <a:cubicBezTo>
                    <a:pt x="33576" y="5334"/>
                    <a:pt x="33897" y="5561"/>
                    <a:pt x="34207" y="5799"/>
                  </a:cubicBezTo>
                  <a:cubicBezTo>
                    <a:pt x="34528" y="6037"/>
                    <a:pt x="34838" y="6287"/>
                    <a:pt x="35171" y="6537"/>
                  </a:cubicBezTo>
                  <a:cubicBezTo>
                    <a:pt x="35504" y="6799"/>
                    <a:pt x="35826" y="7061"/>
                    <a:pt x="36135" y="7346"/>
                  </a:cubicBezTo>
                  <a:cubicBezTo>
                    <a:pt x="36457" y="7608"/>
                    <a:pt x="36755" y="7906"/>
                    <a:pt x="37052" y="8204"/>
                  </a:cubicBezTo>
                  <a:cubicBezTo>
                    <a:pt x="37350" y="8501"/>
                    <a:pt x="37612" y="8811"/>
                    <a:pt x="37886" y="9144"/>
                  </a:cubicBezTo>
                  <a:cubicBezTo>
                    <a:pt x="38148" y="9478"/>
                    <a:pt x="38386" y="9799"/>
                    <a:pt x="38612" y="10156"/>
                  </a:cubicBezTo>
                  <a:cubicBezTo>
                    <a:pt x="38838" y="10513"/>
                    <a:pt x="39029" y="10871"/>
                    <a:pt x="39195" y="11240"/>
                  </a:cubicBezTo>
                  <a:cubicBezTo>
                    <a:pt x="39350" y="11609"/>
                    <a:pt x="39505" y="11990"/>
                    <a:pt x="39648" y="12383"/>
                  </a:cubicBezTo>
                  <a:cubicBezTo>
                    <a:pt x="39791" y="12752"/>
                    <a:pt x="39922" y="13121"/>
                    <a:pt x="40041" y="13502"/>
                  </a:cubicBezTo>
                  <a:cubicBezTo>
                    <a:pt x="40172" y="13895"/>
                    <a:pt x="40291" y="14276"/>
                    <a:pt x="40410" y="14681"/>
                  </a:cubicBezTo>
                  <a:cubicBezTo>
                    <a:pt x="40529" y="15062"/>
                    <a:pt x="40636" y="15466"/>
                    <a:pt x="40755" y="15871"/>
                  </a:cubicBezTo>
                  <a:cubicBezTo>
                    <a:pt x="40862" y="16276"/>
                    <a:pt x="40981" y="16657"/>
                    <a:pt x="41077" y="17050"/>
                  </a:cubicBezTo>
                  <a:cubicBezTo>
                    <a:pt x="41196" y="17419"/>
                    <a:pt x="41303" y="17788"/>
                    <a:pt x="41410" y="18169"/>
                  </a:cubicBezTo>
                  <a:cubicBezTo>
                    <a:pt x="41517" y="18538"/>
                    <a:pt x="41612" y="18895"/>
                    <a:pt x="41696" y="19253"/>
                  </a:cubicBezTo>
                  <a:cubicBezTo>
                    <a:pt x="41779" y="19610"/>
                    <a:pt x="41839" y="19967"/>
                    <a:pt x="41886" y="20324"/>
                  </a:cubicBezTo>
                  <a:cubicBezTo>
                    <a:pt x="41934" y="20681"/>
                    <a:pt x="41958" y="21039"/>
                    <a:pt x="41958" y="21396"/>
                  </a:cubicBezTo>
                  <a:cubicBezTo>
                    <a:pt x="41958" y="21753"/>
                    <a:pt x="41958" y="22086"/>
                    <a:pt x="41946" y="22455"/>
                  </a:cubicBezTo>
                  <a:cubicBezTo>
                    <a:pt x="41934" y="22801"/>
                    <a:pt x="41910" y="23158"/>
                    <a:pt x="41886" y="23515"/>
                  </a:cubicBezTo>
                  <a:cubicBezTo>
                    <a:pt x="41874" y="23848"/>
                    <a:pt x="42231" y="24146"/>
                    <a:pt x="42708" y="24158"/>
                  </a:cubicBezTo>
                  <a:lnTo>
                    <a:pt x="43755" y="24206"/>
                  </a:lnTo>
                  <a:cubicBezTo>
                    <a:pt x="43767" y="24206"/>
                    <a:pt x="43779" y="24206"/>
                    <a:pt x="43790" y="24206"/>
                  </a:cubicBezTo>
                  <a:cubicBezTo>
                    <a:pt x="44311" y="24206"/>
                    <a:pt x="44756" y="23947"/>
                    <a:pt x="44756" y="23551"/>
                  </a:cubicBezTo>
                  <a:cubicBezTo>
                    <a:pt x="44768" y="23194"/>
                    <a:pt x="44779" y="22848"/>
                    <a:pt x="44779" y="22503"/>
                  </a:cubicBezTo>
                  <a:lnTo>
                    <a:pt x="44779" y="21479"/>
                  </a:lnTo>
                  <a:cubicBezTo>
                    <a:pt x="44768" y="21134"/>
                    <a:pt x="44768" y="20800"/>
                    <a:pt x="44744" y="20455"/>
                  </a:cubicBezTo>
                  <a:cubicBezTo>
                    <a:pt x="44720" y="20110"/>
                    <a:pt x="44684" y="19765"/>
                    <a:pt x="44625" y="19431"/>
                  </a:cubicBezTo>
                  <a:cubicBezTo>
                    <a:pt x="44565" y="19086"/>
                    <a:pt x="44482" y="18741"/>
                    <a:pt x="44398" y="18395"/>
                  </a:cubicBezTo>
                  <a:lnTo>
                    <a:pt x="44125" y="17371"/>
                  </a:lnTo>
                  <a:cubicBezTo>
                    <a:pt x="44041" y="17014"/>
                    <a:pt x="43934" y="16669"/>
                    <a:pt x="43851" y="16312"/>
                  </a:cubicBezTo>
                  <a:cubicBezTo>
                    <a:pt x="43744" y="15943"/>
                    <a:pt x="43660" y="15574"/>
                    <a:pt x="43553" y="15181"/>
                  </a:cubicBezTo>
                  <a:cubicBezTo>
                    <a:pt x="43458" y="14800"/>
                    <a:pt x="43351" y="14407"/>
                    <a:pt x="43232" y="14026"/>
                  </a:cubicBezTo>
                  <a:cubicBezTo>
                    <a:pt x="43124" y="13669"/>
                    <a:pt x="43017" y="13311"/>
                    <a:pt x="42874" y="12954"/>
                  </a:cubicBezTo>
                  <a:cubicBezTo>
                    <a:pt x="42743" y="12609"/>
                    <a:pt x="42612" y="12264"/>
                    <a:pt x="42470" y="11930"/>
                  </a:cubicBezTo>
                  <a:cubicBezTo>
                    <a:pt x="42327" y="11597"/>
                    <a:pt x="42184" y="11252"/>
                    <a:pt x="42029" y="10942"/>
                  </a:cubicBezTo>
                  <a:cubicBezTo>
                    <a:pt x="41886" y="10621"/>
                    <a:pt x="41731" y="10323"/>
                    <a:pt x="41553" y="10002"/>
                  </a:cubicBezTo>
                  <a:cubicBezTo>
                    <a:pt x="41196" y="9394"/>
                    <a:pt x="40791" y="8799"/>
                    <a:pt x="40350" y="8216"/>
                  </a:cubicBezTo>
                  <a:cubicBezTo>
                    <a:pt x="39886" y="7656"/>
                    <a:pt x="39398" y="7120"/>
                    <a:pt x="38874" y="6596"/>
                  </a:cubicBezTo>
                  <a:cubicBezTo>
                    <a:pt x="38362" y="6096"/>
                    <a:pt x="37790" y="5620"/>
                    <a:pt x="37207" y="5168"/>
                  </a:cubicBezTo>
                  <a:cubicBezTo>
                    <a:pt x="36624" y="4727"/>
                    <a:pt x="36064" y="4310"/>
                    <a:pt x="35528" y="3917"/>
                  </a:cubicBezTo>
                  <a:cubicBezTo>
                    <a:pt x="34992" y="3536"/>
                    <a:pt x="34504" y="3179"/>
                    <a:pt x="34004" y="2846"/>
                  </a:cubicBezTo>
                  <a:cubicBezTo>
                    <a:pt x="33457" y="2465"/>
                    <a:pt x="32909" y="2120"/>
                    <a:pt x="32361" y="1834"/>
                  </a:cubicBezTo>
                  <a:cubicBezTo>
                    <a:pt x="31814" y="1548"/>
                    <a:pt x="31230" y="1310"/>
                    <a:pt x="30599" y="1108"/>
                  </a:cubicBezTo>
                  <a:cubicBezTo>
                    <a:pt x="30182" y="977"/>
                    <a:pt x="29742" y="858"/>
                    <a:pt x="29277" y="738"/>
                  </a:cubicBezTo>
                  <a:cubicBezTo>
                    <a:pt x="28813" y="619"/>
                    <a:pt x="28337" y="512"/>
                    <a:pt x="27849" y="417"/>
                  </a:cubicBezTo>
                  <a:cubicBezTo>
                    <a:pt x="27361" y="322"/>
                    <a:pt x="26861" y="238"/>
                    <a:pt x="26360" y="179"/>
                  </a:cubicBezTo>
                  <a:cubicBezTo>
                    <a:pt x="25872" y="119"/>
                    <a:pt x="25348" y="84"/>
                    <a:pt x="24836" y="48"/>
                  </a:cubicBezTo>
                  <a:cubicBezTo>
                    <a:pt x="24324" y="24"/>
                    <a:pt x="23801" y="0"/>
                    <a:pt x="23277" y="0"/>
                  </a:cubicBezTo>
                  <a:close/>
                </a:path>
              </a:pathLst>
            </a:custGeom>
            <a:solidFill>
              <a:srgbClr val="98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036523" y="323139"/>
              <a:ext cx="1322065" cy="754789"/>
            </a:xfrm>
            <a:custGeom>
              <a:avLst/>
              <a:gdLst/>
              <a:ahLst/>
              <a:cxnLst/>
              <a:rect l="l" t="t" r="r" b="b"/>
              <a:pathLst>
                <a:path w="36303" h="20726" extrusionOk="0">
                  <a:moveTo>
                    <a:pt x="18827" y="0"/>
                  </a:moveTo>
                  <a:cubicBezTo>
                    <a:pt x="18224" y="0"/>
                    <a:pt x="17615" y="25"/>
                    <a:pt x="16979" y="69"/>
                  </a:cubicBezTo>
                  <a:cubicBezTo>
                    <a:pt x="16443" y="116"/>
                    <a:pt x="15931" y="164"/>
                    <a:pt x="15407" y="235"/>
                  </a:cubicBezTo>
                  <a:cubicBezTo>
                    <a:pt x="14884" y="307"/>
                    <a:pt x="14384" y="390"/>
                    <a:pt x="13872" y="485"/>
                  </a:cubicBezTo>
                  <a:cubicBezTo>
                    <a:pt x="13383" y="593"/>
                    <a:pt x="12895" y="712"/>
                    <a:pt x="12419" y="831"/>
                  </a:cubicBezTo>
                  <a:cubicBezTo>
                    <a:pt x="11943" y="950"/>
                    <a:pt x="11478" y="1116"/>
                    <a:pt x="11026" y="1283"/>
                  </a:cubicBezTo>
                  <a:cubicBezTo>
                    <a:pt x="10585" y="1462"/>
                    <a:pt x="10169" y="1640"/>
                    <a:pt x="9740" y="1843"/>
                  </a:cubicBezTo>
                  <a:cubicBezTo>
                    <a:pt x="9300" y="2057"/>
                    <a:pt x="8883" y="2259"/>
                    <a:pt x="8466" y="2498"/>
                  </a:cubicBezTo>
                  <a:cubicBezTo>
                    <a:pt x="7978" y="2783"/>
                    <a:pt x="7490" y="3081"/>
                    <a:pt x="7025" y="3426"/>
                  </a:cubicBezTo>
                  <a:cubicBezTo>
                    <a:pt x="6561" y="3760"/>
                    <a:pt x="6144" y="4153"/>
                    <a:pt x="5728" y="4569"/>
                  </a:cubicBezTo>
                  <a:cubicBezTo>
                    <a:pt x="5335" y="4998"/>
                    <a:pt x="4942" y="5450"/>
                    <a:pt x="4573" y="5903"/>
                  </a:cubicBezTo>
                  <a:cubicBezTo>
                    <a:pt x="4156" y="6438"/>
                    <a:pt x="3787" y="7010"/>
                    <a:pt x="3430" y="7570"/>
                  </a:cubicBezTo>
                  <a:cubicBezTo>
                    <a:pt x="3263" y="7855"/>
                    <a:pt x="3084" y="8141"/>
                    <a:pt x="2918" y="8439"/>
                  </a:cubicBezTo>
                  <a:cubicBezTo>
                    <a:pt x="2751" y="8736"/>
                    <a:pt x="2573" y="9034"/>
                    <a:pt x="2418" y="9332"/>
                  </a:cubicBezTo>
                  <a:cubicBezTo>
                    <a:pt x="2251" y="9629"/>
                    <a:pt x="2072" y="9939"/>
                    <a:pt x="1906" y="10237"/>
                  </a:cubicBezTo>
                  <a:cubicBezTo>
                    <a:pt x="1727" y="10534"/>
                    <a:pt x="1560" y="10844"/>
                    <a:pt x="1406" y="11141"/>
                  </a:cubicBezTo>
                  <a:cubicBezTo>
                    <a:pt x="1299" y="11344"/>
                    <a:pt x="1203" y="11522"/>
                    <a:pt x="1108" y="11713"/>
                  </a:cubicBezTo>
                  <a:cubicBezTo>
                    <a:pt x="1013" y="11903"/>
                    <a:pt x="906" y="12082"/>
                    <a:pt x="822" y="12273"/>
                  </a:cubicBezTo>
                  <a:cubicBezTo>
                    <a:pt x="727" y="12475"/>
                    <a:pt x="656" y="12665"/>
                    <a:pt x="584" y="12856"/>
                  </a:cubicBezTo>
                  <a:cubicBezTo>
                    <a:pt x="513" y="13046"/>
                    <a:pt x="453" y="13261"/>
                    <a:pt x="406" y="13451"/>
                  </a:cubicBezTo>
                  <a:cubicBezTo>
                    <a:pt x="346" y="13642"/>
                    <a:pt x="298" y="13844"/>
                    <a:pt x="275" y="14047"/>
                  </a:cubicBezTo>
                  <a:cubicBezTo>
                    <a:pt x="239" y="14261"/>
                    <a:pt x="215" y="14451"/>
                    <a:pt x="191" y="14654"/>
                  </a:cubicBezTo>
                  <a:cubicBezTo>
                    <a:pt x="179" y="14856"/>
                    <a:pt x="167" y="15059"/>
                    <a:pt x="167" y="15273"/>
                  </a:cubicBezTo>
                  <a:cubicBezTo>
                    <a:pt x="167" y="15475"/>
                    <a:pt x="156" y="15690"/>
                    <a:pt x="156" y="15892"/>
                  </a:cubicBezTo>
                  <a:cubicBezTo>
                    <a:pt x="156" y="16106"/>
                    <a:pt x="132" y="16309"/>
                    <a:pt x="132" y="16523"/>
                  </a:cubicBezTo>
                  <a:cubicBezTo>
                    <a:pt x="120" y="16725"/>
                    <a:pt x="120" y="16940"/>
                    <a:pt x="108" y="17142"/>
                  </a:cubicBezTo>
                  <a:cubicBezTo>
                    <a:pt x="96" y="17357"/>
                    <a:pt x="72" y="17547"/>
                    <a:pt x="60" y="17749"/>
                  </a:cubicBezTo>
                  <a:cubicBezTo>
                    <a:pt x="48" y="17952"/>
                    <a:pt x="36" y="18154"/>
                    <a:pt x="13" y="18345"/>
                  </a:cubicBezTo>
                  <a:cubicBezTo>
                    <a:pt x="13" y="18547"/>
                    <a:pt x="1" y="18750"/>
                    <a:pt x="1" y="18940"/>
                  </a:cubicBezTo>
                  <a:cubicBezTo>
                    <a:pt x="1" y="19154"/>
                    <a:pt x="1" y="19345"/>
                    <a:pt x="13" y="19535"/>
                  </a:cubicBezTo>
                  <a:lnTo>
                    <a:pt x="60" y="20119"/>
                  </a:lnTo>
                  <a:cubicBezTo>
                    <a:pt x="108" y="20452"/>
                    <a:pt x="489" y="20726"/>
                    <a:pt x="953" y="20726"/>
                  </a:cubicBezTo>
                  <a:lnTo>
                    <a:pt x="1965" y="20726"/>
                  </a:lnTo>
                  <a:cubicBezTo>
                    <a:pt x="2489" y="20726"/>
                    <a:pt x="2858" y="20452"/>
                    <a:pt x="2811" y="20107"/>
                  </a:cubicBezTo>
                  <a:cubicBezTo>
                    <a:pt x="2787" y="19893"/>
                    <a:pt x="2751" y="19678"/>
                    <a:pt x="2751" y="19464"/>
                  </a:cubicBezTo>
                  <a:cubicBezTo>
                    <a:pt x="2739" y="19262"/>
                    <a:pt x="2739" y="19035"/>
                    <a:pt x="2751" y="18821"/>
                  </a:cubicBezTo>
                  <a:cubicBezTo>
                    <a:pt x="2775" y="18607"/>
                    <a:pt x="2787" y="18392"/>
                    <a:pt x="2799" y="18190"/>
                  </a:cubicBezTo>
                  <a:cubicBezTo>
                    <a:pt x="2811" y="17964"/>
                    <a:pt x="2834" y="17749"/>
                    <a:pt x="2858" y="17547"/>
                  </a:cubicBezTo>
                  <a:cubicBezTo>
                    <a:pt x="2894" y="17333"/>
                    <a:pt x="2918" y="17118"/>
                    <a:pt x="2930" y="16904"/>
                  </a:cubicBezTo>
                  <a:cubicBezTo>
                    <a:pt x="2942" y="16702"/>
                    <a:pt x="2965" y="16475"/>
                    <a:pt x="2977" y="16261"/>
                  </a:cubicBezTo>
                  <a:cubicBezTo>
                    <a:pt x="2989" y="16059"/>
                    <a:pt x="2989" y="15833"/>
                    <a:pt x="3013" y="15630"/>
                  </a:cubicBezTo>
                  <a:cubicBezTo>
                    <a:pt x="3013" y="15404"/>
                    <a:pt x="3025" y="15190"/>
                    <a:pt x="3037" y="14987"/>
                  </a:cubicBezTo>
                  <a:cubicBezTo>
                    <a:pt x="3049" y="14773"/>
                    <a:pt x="3084" y="14570"/>
                    <a:pt x="3108" y="14356"/>
                  </a:cubicBezTo>
                  <a:cubicBezTo>
                    <a:pt x="3144" y="14166"/>
                    <a:pt x="3192" y="13963"/>
                    <a:pt x="3227" y="13749"/>
                  </a:cubicBezTo>
                  <a:cubicBezTo>
                    <a:pt x="3287" y="13547"/>
                    <a:pt x="3346" y="13344"/>
                    <a:pt x="3406" y="13142"/>
                  </a:cubicBezTo>
                  <a:cubicBezTo>
                    <a:pt x="3465" y="12951"/>
                    <a:pt x="3549" y="12737"/>
                    <a:pt x="3632" y="12546"/>
                  </a:cubicBezTo>
                  <a:cubicBezTo>
                    <a:pt x="3727" y="12332"/>
                    <a:pt x="3823" y="12142"/>
                    <a:pt x="3930" y="11951"/>
                  </a:cubicBezTo>
                  <a:cubicBezTo>
                    <a:pt x="4037" y="11761"/>
                    <a:pt x="4156" y="11558"/>
                    <a:pt x="4275" y="11368"/>
                  </a:cubicBezTo>
                  <a:cubicBezTo>
                    <a:pt x="4501" y="10999"/>
                    <a:pt x="4739" y="10629"/>
                    <a:pt x="4978" y="10272"/>
                  </a:cubicBezTo>
                  <a:cubicBezTo>
                    <a:pt x="5216" y="9891"/>
                    <a:pt x="5466" y="9534"/>
                    <a:pt x="5704" y="9201"/>
                  </a:cubicBezTo>
                  <a:cubicBezTo>
                    <a:pt x="5942" y="8855"/>
                    <a:pt x="6180" y="8510"/>
                    <a:pt x="6418" y="8189"/>
                  </a:cubicBezTo>
                  <a:cubicBezTo>
                    <a:pt x="6656" y="7855"/>
                    <a:pt x="6894" y="7546"/>
                    <a:pt x="7133" y="7236"/>
                  </a:cubicBezTo>
                  <a:cubicBezTo>
                    <a:pt x="7371" y="6915"/>
                    <a:pt x="7621" y="6641"/>
                    <a:pt x="7871" y="6355"/>
                  </a:cubicBezTo>
                  <a:cubicBezTo>
                    <a:pt x="8347" y="5831"/>
                    <a:pt x="8847" y="5367"/>
                    <a:pt x="9347" y="4938"/>
                  </a:cubicBezTo>
                  <a:cubicBezTo>
                    <a:pt x="9871" y="4522"/>
                    <a:pt x="10359" y="4141"/>
                    <a:pt x="10871" y="3807"/>
                  </a:cubicBezTo>
                  <a:cubicBezTo>
                    <a:pt x="11371" y="3486"/>
                    <a:pt x="11859" y="3188"/>
                    <a:pt x="12371" y="2926"/>
                  </a:cubicBezTo>
                  <a:cubicBezTo>
                    <a:pt x="13098" y="2557"/>
                    <a:pt x="13872" y="2248"/>
                    <a:pt x="14681" y="2009"/>
                  </a:cubicBezTo>
                  <a:cubicBezTo>
                    <a:pt x="15467" y="1771"/>
                    <a:pt x="16300" y="1605"/>
                    <a:pt x="17158" y="1545"/>
                  </a:cubicBezTo>
                  <a:cubicBezTo>
                    <a:pt x="17450" y="1523"/>
                    <a:pt x="17742" y="1511"/>
                    <a:pt x="18033" y="1511"/>
                  </a:cubicBezTo>
                  <a:cubicBezTo>
                    <a:pt x="18359" y="1511"/>
                    <a:pt x="18683" y="1526"/>
                    <a:pt x="19003" y="1557"/>
                  </a:cubicBezTo>
                  <a:cubicBezTo>
                    <a:pt x="19634" y="1616"/>
                    <a:pt x="20241" y="1736"/>
                    <a:pt x="20872" y="1914"/>
                  </a:cubicBezTo>
                  <a:cubicBezTo>
                    <a:pt x="21503" y="2117"/>
                    <a:pt x="22134" y="2355"/>
                    <a:pt x="22777" y="2652"/>
                  </a:cubicBezTo>
                  <a:cubicBezTo>
                    <a:pt x="23397" y="2950"/>
                    <a:pt x="24051" y="3283"/>
                    <a:pt x="24682" y="3664"/>
                  </a:cubicBezTo>
                  <a:cubicBezTo>
                    <a:pt x="25302" y="4033"/>
                    <a:pt x="25933" y="4450"/>
                    <a:pt x="26540" y="4915"/>
                  </a:cubicBezTo>
                  <a:cubicBezTo>
                    <a:pt x="26837" y="5153"/>
                    <a:pt x="27147" y="5391"/>
                    <a:pt x="27457" y="5641"/>
                  </a:cubicBezTo>
                  <a:cubicBezTo>
                    <a:pt x="27778" y="5891"/>
                    <a:pt x="28088" y="6165"/>
                    <a:pt x="28385" y="6438"/>
                  </a:cubicBezTo>
                  <a:cubicBezTo>
                    <a:pt x="28909" y="6915"/>
                    <a:pt x="29409" y="7439"/>
                    <a:pt x="29862" y="8010"/>
                  </a:cubicBezTo>
                  <a:cubicBezTo>
                    <a:pt x="30064" y="8308"/>
                    <a:pt x="30278" y="8605"/>
                    <a:pt x="30469" y="8903"/>
                  </a:cubicBezTo>
                  <a:cubicBezTo>
                    <a:pt x="30659" y="9201"/>
                    <a:pt x="30826" y="9510"/>
                    <a:pt x="30993" y="9820"/>
                  </a:cubicBezTo>
                  <a:cubicBezTo>
                    <a:pt x="31148" y="10153"/>
                    <a:pt x="31302" y="10475"/>
                    <a:pt x="31433" y="10820"/>
                  </a:cubicBezTo>
                  <a:cubicBezTo>
                    <a:pt x="31564" y="11165"/>
                    <a:pt x="31707" y="11522"/>
                    <a:pt x="31826" y="11880"/>
                  </a:cubicBezTo>
                  <a:cubicBezTo>
                    <a:pt x="31945" y="12237"/>
                    <a:pt x="32064" y="12606"/>
                    <a:pt x="32183" y="12963"/>
                  </a:cubicBezTo>
                  <a:cubicBezTo>
                    <a:pt x="32302" y="13320"/>
                    <a:pt x="32398" y="13677"/>
                    <a:pt x="32517" y="14035"/>
                  </a:cubicBezTo>
                  <a:cubicBezTo>
                    <a:pt x="32624" y="14380"/>
                    <a:pt x="32743" y="14713"/>
                    <a:pt x="32850" y="15059"/>
                  </a:cubicBezTo>
                  <a:cubicBezTo>
                    <a:pt x="32957" y="15404"/>
                    <a:pt x="33053" y="15725"/>
                    <a:pt x="33148" y="16059"/>
                  </a:cubicBezTo>
                  <a:cubicBezTo>
                    <a:pt x="33231" y="16380"/>
                    <a:pt x="33314" y="16714"/>
                    <a:pt x="33350" y="17035"/>
                  </a:cubicBezTo>
                  <a:cubicBezTo>
                    <a:pt x="33398" y="17368"/>
                    <a:pt x="33434" y="17690"/>
                    <a:pt x="33434" y="18035"/>
                  </a:cubicBezTo>
                  <a:cubicBezTo>
                    <a:pt x="33445" y="18380"/>
                    <a:pt x="33410" y="18702"/>
                    <a:pt x="33386" y="19047"/>
                  </a:cubicBezTo>
                  <a:cubicBezTo>
                    <a:pt x="33350" y="19392"/>
                    <a:pt x="33291" y="19738"/>
                    <a:pt x="33231" y="20071"/>
                  </a:cubicBezTo>
                  <a:cubicBezTo>
                    <a:pt x="33172" y="20416"/>
                    <a:pt x="33588" y="20702"/>
                    <a:pt x="34172" y="20702"/>
                  </a:cubicBezTo>
                  <a:lnTo>
                    <a:pt x="35303" y="20714"/>
                  </a:lnTo>
                  <a:cubicBezTo>
                    <a:pt x="35314" y="20714"/>
                    <a:pt x="35325" y="20714"/>
                    <a:pt x="35336" y="20714"/>
                  </a:cubicBezTo>
                  <a:cubicBezTo>
                    <a:pt x="35833" y="20714"/>
                    <a:pt x="36243" y="20457"/>
                    <a:pt x="36208" y="20131"/>
                  </a:cubicBezTo>
                  <a:cubicBezTo>
                    <a:pt x="36243" y="19833"/>
                    <a:pt x="36267" y="19523"/>
                    <a:pt x="36291" y="19226"/>
                  </a:cubicBezTo>
                  <a:cubicBezTo>
                    <a:pt x="36303" y="18928"/>
                    <a:pt x="36303" y="18630"/>
                    <a:pt x="36303" y="18333"/>
                  </a:cubicBezTo>
                  <a:cubicBezTo>
                    <a:pt x="36303" y="18023"/>
                    <a:pt x="36291" y="17726"/>
                    <a:pt x="36255" y="17428"/>
                  </a:cubicBezTo>
                  <a:cubicBezTo>
                    <a:pt x="36231" y="17118"/>
                    <a:pt x="36184" y="16821"/>
                    <a:pt x="36124" y="16499"/>
                  </a:cubicBezTo>
                  <a:cubicBezTo>
                    <a:pt x="36065" y="16202"/>
                    <a:pt x="36005" y="15892"/>
                    <a:pt x="35910" y="15582"/>
                  </a:cubicBezTo>
                  <a:cubicBezTo>
                    <a:pt x="35827" y="15273"/>
                    <a:pt x="35731" y="14951"/>
                    <a:pt x="35636" y="14630"/>
                  </a:cubicBezTo>
                  <a:cubicBezTo>
                    <a:pt x="35529" y="14297"/>
                    <a:pt x="35422" y="13975"/>
                    <a:pt x="35303" y="13630"/>
                  </a:cubicBezTo>
                  <a:cubicBezTo>
                    <a:pt x="35196" y="13308"/>
                    <a:pt x="35077" y="12951"/>
                    <a:pt x="34958" y="12606"/>
                  </a:cubicBezTo>
                  <a:cubicBezTo>
                    <a:pt x="34827" y="12249"/>
                    <a:pt x="34707" y="11903"/>
                    <a:pt x="34588" y="11546"/>
                  </a:cubicBezTo>
                  <a:cubicBezTo>
                    <a:pt x="34469" y="11189"/>
                    <a:pt x="34350" y="10844"/>
                    <a:pt x="34231" y="10510"/>
                  </a:cubicBezTo>
                  <a:cubicBezTo>
                    <a:pt x="34112" y="10165"/>
                    <a:pt x="33993" y="9832"/>
                    <a:pt x="33874" y="9510"/>
                  </a:cubicBezTo>
                  <a:cubicBezTo>
                    <a:pt x="33755" y="9201"/>
                    <a:pt x="33624" y="8879"/>
                    <a:pt x="33493" y="8570"/>
                  </a:cubicBezTo>
                  <a:cubicBezTo>
                    <a:pt x="33350" y="8272"/>
                    <a:pt x="33207" y="7974"/>
                    <a:pt x="33041" y="7689"/>
                  </a:cubicBezTo>
                  <a:cubicBezTo>
                    <a:pt x="32874" y="7415"/>
                    <a:pt x="32695" y="7129"/>
                    <a:pt x="32493" y="6855"/>
                  </a:cubicBezTo>
                  <a:cubicBezTo>
                    <a:pt x="32267" y="6546"/>
                    <a:pt x="32017" y="6260"/>
                    <a:pt x="31743" y="5986"/>
                  </a:cubicBezTo>
                  <a:cubicBezTo>
                    <a:pt x="31481" y="5700"/>
                    <a:pt x="31195" y="5426"/>
                    <a:pt x="30897" y="5176"/>
                  </a:cubicBezTo>
                  <a:cubicBezTo>
                    <a:pt x="30302" y="4653"/>
                    <a:pt x="29695" y="4164"/>
                    <a:pt x="29088" y="3724"/>
                  </a:cubicBezTo>
                  <a:cubicBezTo>
                    <a:pt x="28469" y="3271"/>
                    <a:pt x="27861" y="2855"/>
                    <a:pt x="27242" y="2486"/>
                  </a:cubicBezTo>
                  <a:cubicBezTo>
                    <a:pt x="26611" y="2117"/>
                    <a:pt x="25968" y="1759"/>
                    <a:pt x="25302" y="1438"/>
                  </a:cubicBezTo>
                  <a:cubicBezTo>
                    <a:pt x="24647" y="1128"/>
                    <a:pt x="23980" y="866"/>
                    <a:pt x="23313" y="652"/>
                  </a:cubicBezTo>
                  <a:cubicBezTo>
                    <a:pt x="22801" y="485"/>
                    <a:pt x="22301" y="366"/>
                    <a:pt x="21789" y="271"/>
                  </a:cubicBezTo>
                  <a:cubicBezTo>
                    <a:pt x="21027" y="128"/>
                    <a:pt x="20253" y="45"/>
                    <a:pt x="19456" y="9"/>
                  </a:cubicBezTo>
                  <a:cubicBezTo>
                    <a:pt x="19246" y="3"/>
                    <a:pt x="19037" y="0"/>
                    <a:pt x="18827" y="0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203901" y="443830"/>
              <a:ext cx="974751" cy="633264"/>
            </a:xfrm>
            <a:custGeom>
              <a:avLst/>
              <a:gdLst/>
              <a:ahLst/>
              <a:cxnLst/>
              <a:rect l="l" t="t" r="r" b="b"/>
              <a:pathLst>
                <a:path w="26766" h="17389" extrusionOk="0">
                  <a:moveTo>
                    <a:pt x="13282" y="0"/>
                  </a:moveTo>
                  <a:cubicBezTo>
                    <a:pt x="13189" y="0"/>
                    <a:pt x="13096" y="2"/>
                    <a:pt x="13002" y="5"/>
                  </a:cubicBezTo>
                  <a:cubicBezTo>
                    <a:pt x="12014" y="29"/>
                    <a:pt x="11109" y="196"/>
                    <a:pt x="10264" y="481"/>
                  </a:cubicBezTo>
                  <a:cubicBezTo>
                    <a:pt x="9847" y="624"/>
                    <a:pt x="9430" y="791"/>
                    <a:pt x="9014" y="981"/>
                  </a:cubicBezTo>
                  <a:cubicBezTo>
                    <a:pt x="8597" y="1172"/>
                    <a:pt x="8180" y="1398"/>
                    <a:pt x="7740" y="1648"/>
                  </a:cubicBezTo>
                  <a:cubicBezTo>
                    <a:pt x="7323" y="1910"/>
                    <a:pt x="6882" y="2184"/>
                    <a:pt x="6466" y="2505"/>
                  </a:cubicBezTo>
                  <a:cubicBezTo>
                    <a:pt x="6049" y="2815"/>
                    <a:pt x="5644" y="3172"/>
                    <a:pt x="5239" y="3541"/>
                  </a:cubicBezTo>
                  <a:cubicBezTo>
                    <a:pt x="4763" y="3994"/>
                    <a:pt x="4323" y="4494"/>
                    <a:pt x="3870" y="5018"/>
                  </a:cubicBezTo>
                  <a:cubicBezTo>
                    <a:pt x="3668" y="5280"/>
                    <a:pt x="3441" y="5553"/>
                    <a:pt x="3239" y="5839"/>
                  </a:cubicBezTo>
                  <a:lnTo>
                    <a:pt x="2608" y="6684"/>
                  </a:lnTo>
                  <a:cubicBezTo>
                    <a:pt x="2406" y="6982"/>
                    <a:pt x="2191" y="7268"/>
                    <a:pt x="2001" y="7566"/>
                  </a:cubicBezTo>
                  <a:cubicBezTo>
                    <a:pt x="1787" y="7863"/>
                    <a:pt x="1596" y="8161"/>
                    <a:pt x="1417" y="8458"/>
                  </a:cubicBezTo>
                  <a:cubicBezTo>
                    <a:pt x="1298" y="8649"/>
                    <a:pt x="1179" y="8828"/>
                    <a:pt x="1072" y="9018"/>
                  </a:cubicBezTo>
                  <a:cubicBezTo>
                    <a:pt x="977" y="9209"/>
                    <a:pt x="870" y="9387"/>
                    <a:pt x="774" y="9590"/>
                  </a:cubicBezTo>
                  <a:cubicBezTo>
                    <a:pt x="691" y="9768"/>
                    <a:pt x="596" y="9959"/>
                    <a:pt x="536" y="10149"/>
                  </a:cubicBezTo>
                  <a:cubicBezTo>
                    <a:pt x="477" y="10352"/>
                    <a:pt x="417" y="10542"/>
                    <a:pt x="382" y="10733"/>
                  </a:cubicBezTo>
                  <a:cubicBezTo>
                    <a:pt x="334" y="10923"/>
                    <a:pt x="298" y="11137"/>
                    <a:pt x="274" y="11316"/>
                  </a:cubicBezTo>
                  <a:cubicBezTo>
                    <a:pt x="239" y="11495"/>
                    <a:pt x="215" y="11685"/>
                    <a:pt x="203" y="11876"/>
                  </a:cubicBezTo>
                  <a:cubicBezTo>
                    <a:pt x="179" y="12078"/>
                    <a:pt x="167" y="12257"/>
                    <a:pt x="167" y="12447"/>
                  </a:cubicBezTo>
                  <a:cubicBezTo>
                    <a:pt x="167" y="12638"/>
                    <a:pt x="155" y="12828"/>
                    <a:pt x="155" y="13007"/>
                  </a:cubicBezTo>
                  <a:cubicBezTo>
                    <a:pt x="155" y="13185"/>
                    <a:pt x="155" y="13388"/>
                    <a:pt x="132" y="13566"/>
                  </a:cubicBezTo>
                  <a:cubicBezTo>
                    <a:pt x="132" y="13757"/>
                    <a:pt x="120" y="13935"/>
                    <a:pt x="108" y="14114"/>
                  </a:cubicBezTo>
                  <a:lnTo>
                    <a:pt x="60" y="14650"/>
                  </a:lnTo>
                  <a:cubicBezTo>
                    <a:pt x="36" y="14828"/>
                    <a:pt x="36" y="15007"/>
                    <a:pt x="24" y="15186"/>
                  </a:cubicBezTo>
                  <a:cubicBezTo>
                    <a:pt x="1" y="15364"/>
                    <a:pt x="1" y="15531"/>
                    <a:pt x="1" y="15709"/>
                  </a:cubicBezTo>
                  <a:cubicBezTo>
                    <a:pt x="1" y="16043"/>
                    <a:pt x="36" y="16388"/>
                    <a:pt x="96" y="16733"/>
                  </a:cubicBezTo>
                  <a:cubicBezTo>
                    <a:pt x="167" y="17090"/>
                    <a:pt x="763" y="17376"/>
                    <a:pt x="1417" y="17376"/>
                  </a:cubicBezTo>
                  <a:lnTo>
                    <a:pt x="2834" y="17376"/>
                  </a:lnTo>
                  <a:cubicBezTo>
                    <a:pt x="3489" y="17376"/>
                    <a:pt x="3977" y="17090"/>
                    <a:pt x="3930" y="16745"/>
                  </a:cubicBezTo>
                  <a:cubicBezTo>
                    <a:pt x="3906" y="16543"/>
                    <a:pt x="3870" y="16317"/>
                    <a:pt x="3846" y="16102"/>
                  </a:cubicBezTo>
                  <a:cubicBezTo>
                    <a:pt x="3811" y="15900"/>
                    <a:pt x="3799" y="15674"/>
                    <a:pt x="3763" y="15471"/>
                  </a:cubicBezTo>
                  <a:cubicBezTo>
                    <a:pt x="3751" y="15257"/>
                    <a:pt x="3727" y="15031"/>
                    <a:pt x="3703" y="14828"/>
                  </a:cubicBezTo>
                  <a:cubicBezTo>
                    <a:pt x="3692" y="14614"/>
                    <a:pt x="3680" y="14400"/>
                    <a:pt x="3668" y="14185"/>
                  </a:cubicBezTo>
                  <a:cubicBezTo>
                    <a:pt x="3656" y="13971"/>
                    <a:pt x="3632" y="13757"/>
                    <a:pt x="3632" y="13542"/>
                  </a:cubicBezTo>
                  <a:lnTo>
                    <a:pt x="3632" y="12900"/>
                  </a:lnTo>
                  <a:cubicBezTo>
                    <a:pt x="3632" y="12697"/>
                    <a:pt x="3656" y="12483"/>
                    <a:pt x="3668" y="12268"/>
                  </a:cubicBezTo>
                  <a:cubicBezTo>
                    <a:pt x="3680" y="12042"/>
                    <a:pt x="3703" y="11828"/>
                    <a:pt x="3739" y="11614"/>
                  </a:cubicBezTo>
                  <a:cubicBezTo>
                    <a:pt x="3787" y="11399"/>
                    <a:pt x="3834" y="11173"/>
                    <a:pt x="3894" y="10971"/>
                  </a:cubicBezTo>
                  <a:cubicBezTo>
                    <a:pt x="3953" y="10744"/>
                    <a:pt x="4025" y="10542"/>
                    <a:pt x="4096" y="10328"/>
                  </a:cubicBezTo>
                  <a:cubicBezTo>
                    <a:pt x="4334" y="9744"/>
                    <a:pt x="4620" y="9185"/>
                    <a:pt x="4977" y="8613"/>
                  </a:cubicBezTo>
                  <a:cubicBezTo>
                    <a:pt x="5335" y="8054"/>
                    <a:pt x="5739" y="7506"/>
                    <a:pt x="6144" y="6982"/>
                  </a:cubicBezTo>
                  <a:cubicBezTo>
                    <a:pt x="6573" y="6458"/>
                    <a:pt x="7013" y="5958"/>
                    <a:pt x="7442" y="5494"/>
                  </a:cubicBezTo>
                  <a:cubicBezTo>
                    <a:pt x="7871" y="5029"/>
                    <a:pt x="8323" y="4613"/>
                    <a:pt x="8764" y="4244"/>
                  </a:cubicBezTo>
                  <a:cubicBezTo>
                    <a:pt x="9216" y="3875"/>
                    <a:pt x="9645" y="3541"/>
                    <a:pt x="10061" y="3279"/>
                  </a:cubicBezTo>
                  <a:cubicBezTo>
                    <a:pt x="10478" y="3005"/>
                    <a:pt x="10883" y="2767"/>
                    <a:pt x="11276" y="2589"/>
                  </a:cubicBezTo>
                  <a:cubicBezTo>
                    <a:pt x="11975" y="2250"/>
                    <a:pt x="12663" y="2051"/>
                    <a:pt x="13331" y="2051"/>
                  </a:cubicBezTo>
                  <a:cubicBezTo>
                    <a:pt x="13368" y="2051"/>
                    <a:pt x="13405" y="2052"/>
                    <a:pt x="13443" y="2053"/>
                  </a:cubicBezTo>
                  <a:cubicBezTo>
                    <a:pt x="14050" y="2065"/>
                    <a:pt x="14705" y="2267"/>
                    <a:pt x="15383" y="2577"/>
                  </a:cubicBezTo>
                  <a:cubicBezTo>
                    <a:pt x="15705" y="2743"/>
                    <a:pt x="16062" y="2934"/>
                    <a:pt x="16419" y="3160"/>
                  </a:cubicBezTo>
                  <a:cubicBezTo>
                    <a:pt x="16776" y="3375"/>
                    <a:pt x="17146" y="3636"/>
                    <a:pt x="17527" y="3934"/>
                  </a:cubicBezTo>
                  <a:cubicBezTo>
                    <a:pt x="18015" y="4315"/>
                    <a:pt x="18515" y="4768"/>
                    <a:pt x="18991" y="5256"/>
                  </a:cubicBezTo>
                  <a:cubicBezTo>
                    <a:pt x="19491" y="5744"/>
                    <a:pt x="19932" y="6268"/>
                    <a:pt x="20360" y="6815"/>
                  </a:cubicBezTo>
                  <a:cubicBezTo>
                    <a:pt x="20575" y="7101"/>
                    <a:pt x="20777" y="7387"/>
                    <a:pt x="20979" y="7685"/>
                  </a:cubicBezTo>
                  <a:cubicBezTo>
                    <a:pt x="21170" y="7982"/>
                    <a:pt x="21337" y="8292"/>
                    <a:pt x="21491" y="8613"/>
                  </a:cubicBezTo>
                  <a:cubicBezTo>
                    <a:pt x="21646" y="8947"/>
                    <a:pt x="21789" y="9268"/>
                    <a:pt x="21908" y="9613"/>
                  </a:cubicBezTo>
                  <a:cubicBezTo>
                    <a:pt x="22051" y="9959"/>
                    <a:pt x="22170" y="10304"/>
                    <a:pt x="22265" y="10637"/>
                  </a:cubicBezTo>
                  <a:cubicBezTo>
                    <a:pt x="22372" y="10983"/>
                    <a:pt x="22480" y="11316"/>
                    <a:pt x="22563" y="11661"/>
                  </a:cubicBezTo>
                  <a:cubicBezTo>
                    <a:pt x="22658" y="11995"/>
                    <a:pt x="22742" y="12328"/>
                    <a:pt x="22801" y="12673"/>
                  </a:cubicBezTo>
                  <a:cubicBezTo>
                    <a:pt x="22884" y="13007"/>
                    <a:pt x="22920" y="13340"/>
                    <a:pt x="22956" y="13685"/>
                  </a:cubicBezTo>
                  <a:cubicBezTo>
                    <a:pt x="22980" y="14019"/>
                    <a:pt x="23003" y="14364"/>
                    <a:pt x="23003" y="14709"/>
                  </a:cubicBezTo>
                  <a:cubicBezTo>
                    <a:pt x="23003" y="15055"/>
                    <a:pt x="22980" y="15388"/>
                    <a:pt x="22944" y="15733"/>
                  </a:cubicBezTo>
                  <a:cubicBezTo>
                    <a:pt x="22896" y="16078"/>
                    <a:pt x="22837" y="16424"/>
                    <a:pt x="22765" y="16757"/>
                  </a:cubicBezTo>
                  <a:cubicBezTo>
                    <a:pt x="22682" y="17102"/>
                    <a:pt x="23158" y="17388"/>
                    <a:pt x="23837" y="17388"/>
                  </a:cubicBezTo>
                  <a:lnTo>
                    <a:pt x="25242" y="17388"/>
                  </a:lnTo>
                  <a:cubicBezTo>
                    <a:pt x="25920" y="17388"/>
                    <a:pt x="26528" y="17102"/>
                    <a:pt x="26528" y="16698"/>
                  </a:cubicBezTo>
                  <a:cubicBezTo>
                    <a:pt x="26647" y="16138"/>
                    <a:pt x="26718" y="15555"/>
                    <a:pt x="26754" y="14959"/>
                  </a:cubicBezTo>
                  <a:cubicBezTo>
                    <a:pt x="26766" y="14662"/>
                    <a:pt x="26754" y="14364"/>
                    <a:pt x="26718" y="14066"/>
                  </a:cubicBezTo>
                  <a:cubicBezTo>
                    <a:pt x="26694" y="13769"/>
                    <a:pt x="26635" y="13459"/>
                    <a:pt x="26575" y="13161"/>
                  </a:cubicBezTo>
                  <a:cubicBezTo>
                    <a:pt x="26492" y="12840"/>
                    <a:pt x="26421" y="12542"/>
                    <a:pt x="26337" y="12233"/>
                  </a:cubicBezTo>
                  <a:cubicBezTo>
                    <a:pt x="26242" y="11923"/>
                    <a:pt x="26159" y="11614"/>
                    <a:pt x="26051" y="11280"/>
                  </a:cubicBezTo>
                  <a:cubicBezTo>
                    <a:pt x="25944" y="10971"/>
                    <a:pt x="25837" y="10625"/>
                    <a:pt x="25742" y="10280"/>
                  </a:cubicBezTo>
                  <a:cubicBezTo>
                    <a:pt x="25635" y="9947"/>
                    <a:pt x="25516" y="9590"/>
                    <a:pt x="25397" y="9244"/>
                  </a:cubicBezTo>
                  <a:cubicBezTo>
                    <a:pt x="25278" y="8899"/>
                    <a:pt x="25147" y="8554"/>
                    <a:pt x="25004" y="8220"/>
                  </a:cubicBezTo>
                  <a:cubicBezTo>
                    <a:pt x="24873" y="7875"/>
                    <a:pt x="24730" y="7530"/>
                    <a:pt x="24563" y="7220"/>
                  </a:cubicBezTo>
                  <a:cubicBezTo>
                    <a:pt x="24396" y="6887"/>
                    <a:pt x="24218" y="6577"/>
                    <a:pt x="24027" y="6280"/>
                  </a:cubicBezTo>
                  <a:cubicBezTo>
                    <a:pt x="23813" y="5982"/>
                    <a:pt x="23611" y="5684"/>
                    <a:pt x="23373" y="5399"/>
                  </a:cubicBezTo>
                  <a:cubicBezTo>
                    <a:pt x="22896" y="4827"/>
                    <a:pt x="22384" y="4303"/>
                    <a:pt x="21837" y="3815"/>
                  </a:cubicBezTo>
                  <a:cubicBezTo>
                    <a:pt x="21372" y="3410"/>
                    <a:pt x="20896" y="3041"/>
                    <a:pt x="20420" y="2696"/>
                  </a:cubicBezTo>
                  <a:cubicBezTo>
                    <a:pt x="19944" y="2351"/>
                    <a:pt x="19467" y="2041"/>
                    <a:pt x="18991" y="1755"/>
                  </a:cubicBezTo>
                  <a:cubicBezTo>
                    <a:pt x="18515" y="1493"/>
                    <a:pt x="18039" y="1231"/>
                    <a:pt x="17550" y="1017"/>
                  </a:cubicBezTo>
                  <a:cubicBezTo>
                    <a:pt x="17062" y="791"/>
                    <a:pt x="16574" y="612"/>
                    <a:pt x="16062" y="446"/>
                  </a:cubicBezTo>
                  <a:cubicBezTo>
                    <a:pt x="15151" y="164"/>
                    <a:pt x="14231" y="0"/>
                    <a:pt x="13282" y="0"/>
                  </a:cubicBezTo>
                  <a:close/>
                </a:path>
              </a:pathLst>
            </a:custGeom>
            <a:solidFill>
              <a:srgbClr val="6FA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2"/>
          <p:cNvGrpSpPr/>
          <p:nvPr/>
        </p:nvGrpSpPr>
        <p:grpSpPr>
          <a:xfrm>
            <a:off x="555419" y="1442395"/>
            <a:ext cx="558468" cy="317993"/>
            <a:chOff x="800438" y="1404799"/>
            <a:chExt cx="539426" cy="307151"/>
          </a:xfrm>
        </p:grpSpPr>
        <p:sp>
          <p:nvSpPr>
            <p:cNvPr id="271" name="Google Shape;271;p2"/>
            <p:cNvSpPr/>
            <p:nvPr/>
          </p:nvSpPr>
          <p:spPr>
            <a:xfrm>
              <a:off x="1252681" y="1573452"/>
              <a:ext cx="87183" cy="123164"/>
            </a:xfrm>
            <a:custGeom>
              <a:avLst/>
              <a:gdLst/>
              <a:ahLst/>
              <a:cxnLst/>
              <a:rect l="l" t="t" r="r" b="b"/>
              <a:pathLst>
                <a:path w="2394" h="3382" extrusionOk="0">
                  <a:moveTo>
                    <a:pt x="1587" y="1"/>
                  </a:moveTo>
                  <a:cubicBezTo>
                    <a:pt x="1434" y="1"/>
                    <a:pt x="1268" y="43"/>
                    <a:pt x="1096" y="134"/>
                  </a:cubicBezTo>
                  <a:cubicBezTo>
                    <a:pt x="751" y="300"/>
                    <a:pt x="465" y="646"/>
                    <a:pt x="274" y="1062"/>
                  </a:cubicBezTo>
                  <a:cubicBezTo>
                    <a:pt x="96" y="1455"/>
                    <a:pt x="0" y="1955"/>
                    <a:pt x="48" y="2396"/>
                  </a:cubicBezTo>
                  <a:cubicBezTo>
                    <a:pt x="115" y="3019"/>
                    <a:pt x="407" y="3381"/>
                    <a:pt x="784" y="3381"/>
                  </a:cubicBezTo>
                  <a:cubicBezTo>
                    <a:pt x="948" y="3381"/>
                    <a:pt x="1127" y="3314"/>
                    <a:pt x="1310" y="3170"/>
                  </a:cubicBezTo>
                  <a:cubicBezTo>
                    <a:pt x="1632" y="2932"/>
                    <a:pt x="1894" y="2563"/>
                    <a:pt x="2084" y="2158"/>
                  </a:cubicBezTo>
                  <a:cubicBezTo>
                    <a:pt x="2286" y="1753"/>
                    <a:pt x="2394" y="1324"/>
                    <a:pt x="2382" y="943"/>
                  </a:cubicBezTo>
                  <a:cubicBezTo>
                    <a:pt x="2364" y="366"/>
                    <a:pt x="2035" y="1"/>
                    <a:pt x="1587" y="1"/>
                  </a:cubicBezTo>
                  <a:close/>
                </a:path>
              </a:pathLst>
            </a:custGeom>
            <a:solidFill>
              <a:srgbClr val="608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800438" y="1430292"/>
              <a:ext cx="89769" cy="136201"/>
            </a:xfrm>
            <a:custGeom>
              <a:avLst/>
              <a:gdLst/>
              <a:ahLst/>
              <a:cxnLst/>
              <a:rect l="l" t="t" r="r" b="b"/>
              <a:pathLst>
                <a:path w="2465" h="3740" extrusionOk="0">
                  <a:moveTo>
                    <a:pt x="1037" y="0"/>
                  </a:moveTo>
                  <a:cubicBezTo>
                    <a:pt x="880" y="0"/>
                    <a:pt x="728" y="51"/>
                    <a:pt x="596" y="160"/>
                  </a:cubicBezTo>
                  <a:cubicBezTo>
                    <a:pt x="322" y="374"/>
                    <a:pt x="155" y="779"/>
                    <a:pt x="72" y="1219"/>
                  </a:cubicBezTo>
                  <a:cubicBezTo>
                    <a:pt x="0" y="1672"/>
                    <a:pt x="0" y="2172"/>
                    <a:pt x="95" y="2636"/>
                  </a:cubicBezTo>
                  <a:cubicBezTo>
                    <a:pt x="266" y="3326"/>
                    <a:pt x="685" y="3739"/>
                    <a:pt x="1162" y="3739"/>
                  </a:cubicBezTo>
                  <a:cubicBezTo>
                    <a:pt x="1318" y="3739"/>
                    <a:pt x="1481" y="3695"/>
                    <a:pt x="1643" y="3600"/>
                  </a:cubicBezTo>
                  <a:cubicBezTo>
                    <a:pt x="1977" y="3398"/>
                    <a:pt x="2227" y="3041"/>
                    <a:pt x="2346" y="2588"/>
                  </a:cubicBezTo>
                  <a:cubicBezTo>
                    <a:pt x="2465" y="2160"/>
                    <a:pt x="2453" y="1636"/>
                    <a:pt x="2274" y="1160"/>
                  </a:cubicBezTo>
                  <a:cubicBezTo>
                    <a:pt x="2096" y="671"/>
                    <a:pt x="1810" y="314"/>
                    <a:pt x="1500" y="136"/>
                  </a:cubicBezTo>
                  <a:cubicBezTo>
                    <a:pt x="1348" y="48"/>
                    <a:pt x="1190" y="0"/>
                    <a:pt x="1037" y="0"/>
                  </a:cubicBezTo>
                  <a:close/>
                </a:path>
              </a:pathLst>
            </a:custGeom>
            <a:solidFill>
              <a:srgbClr val="F79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093970" y="1404799"/>
              <a:ext cx="75493" cy="84307"/>
            </a:xfrm>
            <a:custGeom>
              <a:avLst/>
              <a:gdLst/>
              <a:ahLst/>
              <a:cxnLst/>
              <a:rect l="l" t="t" r="r" b="b"/>
              <a:pathLst>
                <a:path w="2073" h="2315" extrusionOk="0">
                  <a:moveTo>
                    <a:pt x="1008" y="0"/>
                  </a:moveTo>
                  <a:cubicBezTo>
                    <a:pt x="907" y="0"/>
                    <a:pt x="804" y="20"/>
                    <a:pt x="703" y="62"/>
                  </a:cubicBezTo>
                  <a:cubicBezTo>
                    <a:pt x="215" y="264"/>
                    <a:pt x="1" y="943"/>
                    <a:pt x="191" y="1550"/>
                  </a:cubicBezTo>
                  <a:cubicBezTo>
                    <a:pt x="352" y="2022"/>
                    <a:pt x="707" y="2314"/>
                    <a:pt x="1073" y="2314"/>
                  </a:cubicBezTo>
                  <a:cubicBezTo>
                    <a:pt x="1168" y="2314"/>
                    <a:pt x="1264" y="2294"/>
                    <a:pt x="1358" y="2253"/>
                  </a:cubicBezTo>
                  <a:cubicBezTo>
                    <a:pt x="1822" y="2038"/>
                    <a:pt x="2072" y="1383"/>
                    <a:pt x="1906" y="776"/>
                  </a:cubicBezTo>
                  <a:cubicBezTo>
                    <a:pt x="1764" y="294"/>
                    <a:pt x="1398" y="0"/>
                    <a:pt x="1008" y="0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009006" y="1657797"/>
              <a:ext cx="45558" cy="54153"/>
            </a:xfrm>
            <a:custGeom>
              <a:avLst/>
              <a:gdLst/>
              <a:ahLst/>
              <a:cxnLst/>
              <a:rect l="l" t="t" r="r" b="b"/>
              <a:pathLst>
                <a:path w="1251" h="1487" extrusionOk="0">
                  <a:moveTo>
                    <a:pt x="702" y="1"/>
                  </a:moveTo>
                  <a:cubicBezTo>
                    <a:pt x="633" y="1"/>
                    <a:pt x="561" y="19"/>
                    <a:pt x="488" y="56"/>
                  </a:cubicBezTo>
                  <a:cubicBezTo>
                    <a:pt x="191" y="199"/>
                    <a:pt x="0" y="628"/>
                    <a:pt x="72" y="1021"/>
                  </a:cubicBezTo>
                  <a:cubicBezTo>
                    <a:pt x="117" y="1313"/>
                    <a:pt x="310" y="1486"/>
                    <a:pt x="548" y="1486"/>
                  </a:cubicBezTo>
                  <a:cubicBezTo>
                    <a:pt x="620" y="1486"/>
                    <a:pt x="697" y="1470"/>
                    <a:pt x="774" y="1437"/>
                  </a:cubicBezTo>
                  <a:cubicBezTo>
                    <a:pt x="1072" y="1282"/>
                    <a:pt x="1250" y="854"/>
                    <a:pt x="1179" y="473"/>
                  </a:cubicBezTo>
                  <a:cubicBezTo>
                    <a:pt x="1107" y="175"/>
                    <a:pt x="918" y="1"/>
                    <a:pt x="702" y="1"/>
                  </a:cubicBezTo>
                  <a:close/>
                </a:path>
              </a:pathLst>
            </a:custGeom>
            <a:solidFill>
              <a:srgbClr val="F65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2"/>
          <p:cNvSpPr txBox="1">
            <a:spLocks noGrp="1"/>
          </p:cNvSpPr>
          <p:nvPr>
            <p:ph type="ctrTitle"/>
          </p:nvPr>
        </p:nvSpPr>
        <p:spPr>
          <a:xfrm>
            <a:off x="1121850" y="1446729"/>
            <a:ext cx="6900300" cy="17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6" name="Google Shape;276;p2"/>
          <p:cNvSpPr txBox="1">
            <a:spLocks noGrp="1"/>
          </p:cNvSpPr>
          <p:nvPr>
            <p:ph type="subTitle" idx="1"/>
          </p:nvPr>
        </p:nvSpPr>
        <p:spPr>
          <a:xfrm>
            <a:off x="1121850" y="3156604"/>
            <a:ext cx="69003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4"/>
          <p:cNvGrpSpPr/>
          <p:nvPr/>
        </p:nvGrpSpPr>
        <p:grpSpPr>
          <a:xfrm>
            <a:off x="-273275" y="-18800"/>
            <a:ext cx="9594487" cy="5181090"/>
            <a:chOff x="-273275" y="-18800"/>
            <a:chExt cx="9594487" cy="5181090"/>
          </a:xfrm>
        </p:grpSpPr>
        <p:grpSp>
          <p:nvGrpSpPr>
            <p:cNvPr id="502" name="Google Shape;502;p4"/>
            <p:cNvGrpSpPr/>
            <p:nvPr/>
          </p:nvGrpSpPr>
          <p:grpSpPr>
            <a:xfrm>
              <a:off x="-273275" y="-18800"/>
              <a:ext cx="9594487" cy="5181090"/>
              <a:chOff x="-273275" y="-18800"/>
              <a:chExt cx="9594487" cy="5181090"/>
            </a:xfrm>
          </p:grpSpPr>
          <p:sp>
            <p:nvSpPr>
              <p:cNvPr id="503" name="Google Shape;503;p4"/>
              <p:cNvSpPr/>
              <p:nvPr/>
            </p:nvSpPr>
            <p:spPr>
              <a:xfrm>
                <a:off x="7093739" y="82623"/>
                <a:ext cx="90712" cy="99723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645" extrusionOk="0">
                    <a:moveTo>
                      <a:pt x="1250" y="1"/>
                    </a:moveTo>
                    <a:cubicBezTo>
                      <a:pt x="595" y="37"/>
                      <a:pt x="36" y="644"/>
                      <a:pt x="24" y="1370"/>
                    </a:cubicBezTo>
                    <a:cubicBezTo>
                      <a:pt x="0" y="2089"/>
                      <a:pt x="443" y="2644"/>
                      <a:pt x="1064" y="2644"/>
                    </a:cubicBezTo>
                    <a:cubicBezTo>
                      <a:pt x="1070" y="2644"/>
                      <a:pt x="1077" y="2644"/>
                      <a:pt x="1083" y="2644"/>
                    </a:cubicBezTo>
                    <a:cubicBezTo>
                      <a:pt x="1691" y="2620"/>
                      <a:pt x="2274" y="2025"/>
                      <a:pt x="2334" y="1299"/>
                    </a:cubicBezTo>
                    <a:cubicBezTo>
                      <a:pt x="2405" y="572"/>
                      <a:pt x="1905" y="1"/>
                      <a:pt x="12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4" name="Google Shape;504;p4"/>
              <p:cNvGrpSpPr/>
              <p:nvPr/>
            </p:nvGrpSpPr>
            <p:grpSpPr>
              <a:xfrm>
                <a:off x="-273275" y="-18800"/>
                <a:ext cx="9594487" cy="5181090"/>
                <a:chOff x="-273275" y="-18800"/>
                <a:chExt cx="9594487" cy="5181090"/>
              </a:xfrm>
            </p:grpSpPr>
            <p:sp>
              <p:nvSpPr>
                <p:cNvPr id="505" name="Google Shape;505;p4"/>
                <p:cNvSpPr/>
                <p:nvPr/>
              </p:nvSpPr>
              <p:spPr>
                <a:xfrm>
                  <a:off x="8498812" y="-18800"/>
                  <a:ext cx="663074" cy="16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7" h="4465" extrusionOk="0">
                      <a:moveTo>
                        <a:pt x="1" y="0"/>
                      </a:moveTo>
                      <a:lnTo>
                        <a:pt x="1" y="24"/>
                      </a:lnTo>
                      <a:cubicBezTo>
                        <a:pt x="141" y="586"/>
                        <a:pt x="466" y="929"/>
                        <a:pt x="884" y="929"/>
                      </a:cubicBezTo>
                      <a:cubicBezTo>
                        <a:pt x="891" y="929"/>
                        <a:pt x="898" y="929"/>
                        <a:pt x="905" y="929"/>
                      </a:cubicBezTo>
                      <a:cubicBezTo>
                        <a:pt x="1263" y="905"/>
                        <a:pt x="1632" y="631"/>
                        <a:pt x="1941" y="179"/>
                      </a:cubicBezTo>
                      <a:cubicBezTo>
                        <a:pt x="2144" y="905"/>
                        <a:pt x="2477" y="1524"/>
                        <a:pt x="2894" y="1905"/>
                      </a:cubicBezTo>
                      <a:cubicBezTo>
                        <a:pt x="3252" y="2197"/>
                        <a:pt x="3640" y="2355"/>
                        <a:pt x="4069" y="2355"/>
                      </a:cubicBezTo>
                      <a:cubicBezTo>
                        <a:pt x="4183" y="2355"/>
                        <a:pt x="4299" y="2344"/>
                        <a:pt x="4418" y="2322"/>
                      </a:cubicBezTo>
                      <a:cubicBezTo>
                        <a:pt x="4965" y="2215"/>
                        <a:pt x="5477" y="1881"/>
                        <a:pt x="5870" y="1369"/>
                      </a:cubicBezTo>
                      <a:cubicBezTo>
                        <a:pt x="6037" y="1774"/>
                        <a:pt x="6204" y="2143"/>
                        <a:pt x="6394" y="2488"/>
                      </a:cubicBezTo>
                      <a:cubicBezTo>
                        <a:pt x="6585" y="2810"/>
                        <a:pt x="6799" y="3108"/>
                        <a:pt x="7025" y="3358"/>
                      </a:cubicBezTo>
                      <a:cubicBezTo>
                        <a:pt x="7240" y="3620"/>
                        <a:pt x="7501" y="3822"/>
                        <a:pt x="7763" y="3989"/>
                      </a:cubicBezTo>
                      <a:cubicBezTo>
                        <a:pt x="8037" y="4155"/>
                        <a:pt x="8335" y="4274"/>
                        <a:pt x="8633" y="4346"/>
                      </a:cubicBezTo>
                      <a:cubicBezTo>
                        <a:pt x="8942" y="4417"/>
                        <a:pt x="9252" y="4465"/>
                        <a:pt x="9561" y="4465"/>
                      </a:cubicBezTo>
                      <a:cubicBezTo>
                        <a:pt x="9895" y="4465"/>
                        <a:pt x="10204" y="4429"/>
                        <a:pt x="10514" y="4358"/>
                      </a:cubicBezTo>
                      <a:cubicBezTo>
                        <a:pt x="10811" y="4286"/>
                        <a:pt x="11097" y="4191"/>
                        <a:pt x="11371" y="4072"/>
                      </a:cubicBezTo>
                      <a:cubicBezTo>
                        <a:pt x="11621" y="3953"/>
                        <a:pt x="11871" y="3810"/>
                        <a:pt x="12097" y="3631"/>
                      </a:cubicBezTo>
                      <a:cubicBezTo>
                        <a:pt x="12324" y="3465"/>
                        <a:pt x="12526" y="3274"/>
                        <a:pt x="12705" y="3048"/>
                      </a:cubicBezTo>
                      <a:cubicBezTo>
                        <a:pt x="12883" y="2846"/>
                        <a:pt x="13050" y="2608"/>
                        <a:pt x="13181" y="2369"/>
                      </a:cubicBezTo>
                      <a:cubicBezTo>
                        <a:pt x="13312" y="2107"/>
                        <a:pt x="13431" y="1857"/>
                        <a:pt x="13538" y="1572"/>
                      </a:cubicBezTo>
                      <a:cubicBezTo>
                        <a:pt x="13633" y="1298"/>
                        <a:pt x="13693" y="1000"/>
                        <a:pt x="13717" y="679"/>
                      </a:cubicBezTo>
                      <a:cubicBezTo>
                        <a:pt x="14086" y="1119"/>
                        <a:pt x="14467" y="1453"/>
                        <a:pt x="14836" y="1679"/>
                      </a:cubicBezTo>
                      <a:cubicBezTo>
                        <a:pt x="15193" y="1905"/>
                        <a:pt x="15550" y="2024"/>
                        <a:pt x="15895" y="2024"/>
                      </a:cubicBezTo>
                      <a:cubicBezTo>
                        <a:pt x="16169" y="2024"/>
                        <a:pt x="16431" y="1929"/>
                        <a:pt x="16634" y="1786"/>
                      </a:cubicBezTo>
                      <a:cubicBezTo>
                        <a:pt x="16860" y="1631"/>
                        <a:pt x="17050" y="1417"/>
                        <a:pt x="17205" y="1143"/>
                      </a:cubicBezTo>
                      <a:cubicBezTo>
                        <a:pt x="17348" y="881"/>
                        <a:pt x="17467" y="548"/>
                        <a:pt x="17562" y="179"/>
                      </a:cubicBezTo>
                      <a:cubicBezTo>
                        <a:pt x="17574" y="119"/>
                        <a:pt x="17574" y="60"/>
                        <a:pt x="17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4"/>
                <p:cNvSpPr/>
                <p:nvPr/>
              </p:nvSpPr>
              <p:spPr>
                <a:xfrm>
                  <a:off x="3738192" y="-11993"/>
                  <a:ext cx="663074" cy="16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7" h="4465" extrusionOk="0">
                      <a:moveTo>
                        <a:pt x="1" y="0"/>
                      </a:moveTo>
                      <a:lnTo>
                        <a:pt x="1" y="24"/>
                      </a:lnTo>
                      <a:cubicBezTo>
                        <a:pt x="141" y="586"/>
                        <a:pt x="466" y="929"/>
                        <a:pt x="884" y="929"/>
                      </a:cubicBezTo>
                      <a:cubicBezTo>
                        <a:pt x="891" y="929"/>
                        <a:pt x="898" y="929"/>
                        <a:pt x="905" y="929"/>
                      </a:cubicBezTo>
                      <a:cubicBezTo>
                        <a:pt x="1263" y="905"/>
                        <a:pt x="1632" y="631"/>
                        <a:pt x="1941" y="179"/>
                      </a:cubicBezTo>
                      <a:cubicBezTo>
                        <a:pt x="2144" y="905"/>
                        <a:pt x="2477" y="1524"/>
                        <a:pt x="2894" y="1905"/>
                      </a:cubicBezTo>
                      <a:cubicBezTo>
                        <a:pt x="3252" y="2197"/>
                        <a:pt x="3640" y="2355"/>
                        <a:pt x="4069" y="2355"/>
                      </a:cubicBezTo>
                      <a:cubicBezTo>
                        <a:pt x="4183" y="2355"/>
                        <a:pt x="4299" y="2344"/>
                        <a:pt x="4418" y="2322"/>
                      </a:cubicBezTo>
                      <a:cubicBezTo>
                        <a:pt x="4965" y="2215"/>
                        <a:pt x="5477" y="1881"/>
                        <a:pt x="5870" y="1369"/>
                      </a:cubicBezTo>
                      <a:cubicBezTo>
                        <a:pt x="6037" y="1774"/>
                        <a:pt x="6204" y="2143"/>
                        <a:pt x="6394" y="2488"/>
                      </a:cubicBezTo>
                      <a:cubicBezTo>
                        <a:pt x="6585" y="2810"/>
                        <a:pt x="6799" y="3108"/>
                        <a:pt x="7025" y="3358"/>
                      </a:cubicBezTo>
                      <a:cubicBezTo>
                        <a:pt x="7240" y="3620"/>
                        <a:pt x="7501" y="3822"/>
                        <a:pt x="7763" y="3989"/>
                      </a:cubicBezTo>
                      <a:cubicBezTo>
                        <a:pt x="8037" y="4155"/>
                        <a:pt x="8335" y="4274"/>
                        <a:pt x="8633" y="4346"/>
                      </a:cubicBezTo>
                      <a:cubicBezTo>
                        <a:pt x="8942" y="4417"/>
                        <a:pt x="9252" y="4465"/>
                        <a:pt x="9561" y="4465"/>
                      </a:cubicBezTo>
                      <a:cubicBezTo>
                        <a:pt x="9895" y="4465"/>
                        <a:pt x="10204" y="4429"/>
                        <a:pt x="10514" y="4358"/>
                      </a:cubicBezTo>
                      <a:cubicBezTo>
                        <a:pt x="10811" y="4286"/>
                        <a:pt x="11097" y="4191"/>
                        <a:pt x="11371" y="4072"/>
                      </a:cubicBezTo>
                      <a:cubicBezTo>
                        <a:pt x="11621" y="3953"/>
                        <a:pt x="11871" y="3810"/>
                        <a:pt x="12097" y="3631"/>
                      </a:cubicBezTo>
                      <a:cubicBezTo>
                        <a:pt x="12324" y="3465"/>
                        <a:pt x="12526" y="3274"/>
                        <a:pt x="12705" y="3048"/>
                      </a:cubicBezTo>
                      <a:cubicBezTo>
                        <a:pt x="12883" y="2846"/>
                        <a:pt x="13050" y="2608"/>
                        <a:pt x="13181" y="2369"/>
                      </a:cubicBezTo>
                      <a:cubicBezTo>
                        <a:pt x="13312" y="2107"/>
                        <a:pt x="13431" y="1857"/>
                        <a:pt x="13538" y="1572"/>
                      </a:cubicBezTo>
                      <a:cubicBezTo>
                        <a:pt x="13633" y="1298"/>
                        <a:pt x="13693" y="1000"/>
                        <a:pt x="13717" y="679"/>
                      </a:cubicBezTo>
                      <a:cubicBezTo>
                        <a:pt x="14086" y="1119"/>
                        <a:pt x="14467" y="1453"/>
                        <a:pt x="14836" y="1679"/>
                      </a:cubicBezTo>
                      <a:cubicBezTo>
                        <a:pt x="15193" y="1905"/>
                        <a:pt x="15550" y="2024"/>
                        <a:pt x="15895" y="2024"/>
                      </a:cubicBezTo>
                      <a:cubicBezTo>
                        <a:pt x="16169" y="2024"/>
                        <a:pt x="16431" y="1929"/>
                        <a:pt x="16634" y="1786"/>
                      </a:cubicBezTo>
                      <a:cubicBezTo>
                        <a:pt x="16860" y="1631"/>
                        <a:pt x="17050" y="1417"/>
                        <a:pt x="17205" y="1143"/>
                      </a:cubicBezTo>
                      <a:cubicBezTo>
                        <a:pt x="17348" y="881"/>
                        <a:pt x="17467" y="548"/>
                        <a:pt x="17562" y="179"/>
                      </a:cubicBezTo>
                      <a:cubicBezTo>
                        <a:pt x="17574" y="119"/>
                        <a:pt x="17574" y="60"/>
                        <a:pt x="175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273275" y="51216"/>
                  <a:ext cx="9594487" cy="5111074"/>
                  <a:chOff x="-273275" y="51216"/>
                  <a:chExt cx="9594487" cy="5111074"/>
                </a:xfrm>
              </p:grpSpPr>
              <p:sp>
                <p:nvSpPr>
                  <p:cNvPr id="508" name="Google Shape;508;p4"/>
                  <p:cNvSpPr/>
                  <p:nvPr/>
                </p:nvSpPr>
                <p:spPr>
                  <a:xfrm>
                    <a:off x="4586091" y="51216"/>
                    <a:ext cx="1301377" cy="677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17" h="17968" extrusionOk="0">
                        <a:moveTo>
                          <a:pt x="15860" y="0"/>
                        </a:moveTo>
                        <a:cubicBezTo>
                          <a:pt x="15443" y="0"/>
                          <a:pt x="15026" y="12"/>
                          <a:pt x="14622" y="48"/>
                        </a:cubicBezTo>
                        <a:cubicBezTo>
                          <a:pt x="14217" y="72"/>
                          <a:pt x="13836" y="120"/>
                          <a:pt x="13455" y="179"/>
                        </a:cubicBezTo>
                        <a:cubicBezTo>
                          <a:pt x="13086" y="239"/>
                          <a:pt x="12728" y="310"/>
                          <a:pt x="12371" y="405"/>
                        </a:cubicBezTo>
                        <a:cubicBezTo>
                          <a:pt x="12014" y="489"/>
                          <a:pt x="11669" y="596"/>
                          <a:pt x="11335" y="715"/>
                        </a:cubicBezTo>
                        <a:cubicBezTo>
                          <a:pt x="10990" y="834"/>
                          <a:pt x="10645" y="965"/>
                          <a:pt x="10323" y="1120"/>
                        </a:cubicBezTo>
                        <a:cubicBezTo>
                          <a:pt x="9978" y="1263"/>
                          <a:pt x="9645" y="1429"/>
                          <a:pt x="9323" y="1608"/>
                        </a:cubicBezTo>
                        <a:cubicBezTo>
                          <a:pt x="8990" y="1786"/>
                          <a:pt x="8657" y="1965"/>
                          <a:pt x="8323" y="2155"/>
                        </a:cubicBezTo>
                        <a:cubicBezTo>
                          <a:pt x="7978" y="2358"/>
                          <a:pt x="7656" y="2560"/>
                          <a:pt x="7323" y="2775"/>
                        </a:cubicBezTo>
                        <a:cubicBezTo>
                          <a:pt x="7002" y="2977"/>
                          <a:pt x="6668" y="3203"/>
                          <a:pt x="6359" y="3441"/>
                        </a:cubicBezTo>
                        <a:cubicBezTo>
                          <a:pt x="5739" y="3918"/>
                          <a:pt x="5144" y="4441"/>
                          <a:pt x="4573" y="4989"/>
                        </a:cubicBezTo>
                        <a:cubicBezTo>
                          <a:pt x="4287" y="5251"/>
                          <a:pt x="4025" y="5537"/>
                          <a:pt x="3775" y="5835"/>
                        </a:cubicBezTo>
                        <a:cubicBezTo>
                          <a:pt x="3513" y="6132"/>
                          <a:pt x="3299" y="6430"/>
                          <a:pt x="3084" y="6739"/>
                        </a:cubicBezTo>
                        <a:cubicBezTo>
                          <a:pt x="2882" y="7061"/>
                          <a:pt x="2680" y="7370"/>
                          <a:pt x="2501" y="7680"/>
                        </a:cubicBezTo>
                        <a:cubicBezTo>
                          <a:pt x="2322" y="7990"/>
                          <a:pt x="2168" y="8323"/>
                          <a:pt x="2013" y="8644"/>
                        </a:cubicBezTo>
                        <a:cubicBezTo>
                          <a:pt x="1870" y="8978"/>
                          <a:pt x="1715" y="9311"/>
                          <a:pt x="1584" y="9645"/>
                        </a:cubicBezTo>
                        <a:cubicBezTo>
                          <a:pt x="1453" y="9990"/>
                          <a:pt x="1310" y="10335"/>
                          <a:pt x="1191" y="10680"/>
                        </a:cubicBezTo>
                        <a:cubicBezTo>
                          <a:pt x="1060" y="11014"/>
                          <a:pt x="941" y="11359"/>
                          <a:pt x="822" y="11716"/>
                        </a:cubicBezTo>
                        <a:cubicBezTo>
                          <a:pt x="703" y="12073"/>
                          <a:pt x="584" y="12431"/>
                          <a:pt x="477" y="12788"/>
                        </a:cubicBezTo>
                        <a:cubicBezTo>
                          <a:pt x="382" y="13145"/>
                          <a:pt x="275" y="13502"/>
                          <a:pt x="203" y="13871"/>
                        </a:cubicBezTo>
                        <a:cubicBezTo>
                          <a:pt x="120" y="14252"/>
                          <a:pt x="60" y="14621"/>
                          <a:pt x="36" y="14990"/>
                        </a:cubicBezTo>
                        <a:cubicBezTo>
                          <a:pt x="1" y="15383"/>
                          <a:pt x="1" y="15764"/>
                          <a:pt x="24" y="16157"/>
                        </a:cubicBezTo>
                        <a:cubicBezTo>
                          <a:pt x="48" y="16538"/>
                          <a:pt x="84" y="16943"/>
                          <a:pt x="120" y="17348"/>
                        </a:cubicBezTo>
                        <a:cubicBezTo>
                          <a:pt x="155" y="17622"/>
                          <a:pt x="417" y="17860"/>
                          <a:pt x="703" y="17860"/>
                        </a:cubicBezTo>
                        <a:lnTo>
                          <a:pt x="1632" y="17860"/>
                        </a:lnTo>
                        <a:cubicBezTo>
                          <a:pt x="1870" y="17848"/>
                          <a:pt x="2025" y="17645"/>
                          <a:pt x="2001" y="17360"/>
                        </a:cubicBezTo>
                        <a:cubicBezTo>
                          <a:pt x="1953" y="16943"/>
                          <a:pt x="1906" y="16514"/>
                          <a:pt x="1894" y="16086"/>
                        </a:cubicBezTo>
                        <a:cubicBezTo>
                          <a:pt x="1882" y="15681"/>
                          <a:pt x="1894" y="15276"/>
                          <a:pt x="1941" y="14871"/>
                        </a:cubicBezTo>
                        <a:cubicBezTo>
                          <a:pt x="1989" y="14467"/>
                          <a:pt x="2060" y="14086"/>
                          <a:pt x="2168" y="13693"/>
                        </a:cubicBezTo>
                        <a:cubicBezTo>
                          <a:pt x="2251" y="13312"/>
                          <a:pt x="2370" y="12919"/>
                          <a:pt x="2501" y="12538"/>
                        </a:cubicBezTo>
                        <a:cubicBezTo>
                          <a:pt x="2620" y="12145"/>
                          <a:pt x="2763" y="11764"/>
                          <a:pt x="2894" y="11395"/>
                        </a:cubicBezTo>
                        <a:cubicBezTo>
                          <a:pt x="3025" y="11002"/>
                          <a:pt x="3156" y="10633"/>
                          <a:pt x="3311" y="10264"/>
                        </a:cubicBezTo>
                        <a:cubicBezTo>
                          <a:pt x="3442" y="9883"/>
                          <a:pt x="3608" y="9514"/>
                          <a:pt x="3775" y="9156"/>
                        </a:cubicBezTo>
                        <a:cubicBezTo>
                          <a:pt x="3930" y="8799"/>
                          <a:pt x="4108" y="8442"/>
                          <a:pt x="4323" y="8097"/>
                        </a:cubicBezTo>
                        <a:cubicBezTo>
                          <a:pt x="4513" y="7763"/>
                          <a:pt x="4739" y="7418"/>
                          <a:pt x="4989" y="7085"/>
                        </a:cubicBezTo>
                        <a:cubicBezTo>
                          <a:pt x="5239" y="6763"/>
                          <a:pt x="5525" y="6454"/>
                          <a:pt x="5823" y="6132"/>
                        </a:cubicBezTo>
                        <a:cubicBezTo>
                          <a:pt x="6120" y="5823"/>
                          <a:pt x="6430" y="5537"/>
                          <a:pt x="6763" y="5263"/>
                        </a:cubicBezTo>
                        <a:cubicBezTo>
                          <a:pt x="7085" y="4977"/>
                          <a:pt x="7430" y="4727"/>
                          <a:pt x="7775" y="4465"/>
                        </a:cubicBezTo>
                        <a:cubicBezTo>
                          <a:pt x="8121" y="4227"/>
                          <a:pt x="8478" y="3989"/>
                          <a:pt x="8811" y="3775"/>
                        </a:cubicBezTo>
                        <a:cubicBezTo>
                          <a:pt x="9157" y="3549"/>
                          <a:pt x="9514" y="3322"/>
                          <a:pt x="9859" y="3132"/>
                        </a:cubicBezTo>
                        <a:cubicBezTo>
                          <a:pt x="10216" y="2917"/>
                          <a:pt x="10562" y="2739"/>
                          <a:pt x="10919" y="2584"/>
                        </a:cubicBezTo>
                        <a:cubicBezTo>
                          <a:pt x="11276" y="2417"/>
                          <a:pt x="11633" y="2263"/>
                          <a:pt x="12002" y="2144"/>
                        </a:cubicBezTo>
                        <a:cubicBezTo>
                          <a:pt x="12371" y="2025"/>
                          <a:pt x="12740" y="1929"/>
                          <a:pt x="13145" y="1834"/>
                        </a:cubicBezTo>
                        <a:cubicBezTo>
                          <a:pt x="13550" y="1763"/>
                          <a:pt x="13967" y="1703"/>
                          <a:pt x="14395" y="1655"/>
                        </a:cubicBezTo>
                        <a:cubicBezTo>
                          <a:pt x="14824" y="1608"/>
                          <a:pt x="15276" y="1596"/>
                          <a:pt x="15741" y="1596"/>
                        </a:cubicBezTo>
                        <a:cubicBezTo>
                          <a:pt x="16193" y="1596"/>
                          <a:pt x="16658" y="1608"/>
                          <a:pt x="17134" y="1644"/>
                        </a:cubicBezTo>
                        <a:cubicBezTo>
                          <a:pt x="17610" y="1667"/>
                          <a:pt x="18062" y="1691"/>
                          <a:pt x="18503" y="1715"/>
                        </a:cubicBezTo>
                        <a:cubicBezTo>
                          <a:pt x="18955" y="1727"/>
                          <a:pt x="19372" y="1763"/>
                          <a:pt x="19789" y="1810"/>
                        </a:cubicBezTo>
                        <a:cubicBezTo>
                          <a:pt x="20206" y="1846"/>
                          <a:pt x="20622" y="1905"/>
                          <a:pt x="21015" y="1965"/>
                        </a:cubicBezTo>
                        <a:cubicBezTo>
                          <a:pt x="21420" y="2025"/>
                          <a:pt x="21825" y="2108"/>
                          <a:pt x="22230" y="2191"/>
                        </a:cubicBezTo>
                        <a:cubicBezTo>
                          <a:pt x="22623" y="2286"/>
                          <a:pt x="23015" y="2382"/>
                          <a:pt x="23396" y="2501"/>
                        </a:cubicBezTo>
                        <a:cubicBezTo>
                          <a:pt x="23777" y="2620"/>
                          <a:pt x="24158" y="2763"/>
                          <a:pt x="24528" y="2917"/>
                        </a:cubicBezTo>
                        <a:cubicBezTo>
                          <a:pt x="24861" y="3072"/>
                          <a:pt x="25182" y="3215"/>
                          <a:pt x="25504" y="3382"/>
                        </a:cubicBezTo>
                        <a:cubicBezTo>
                          <a:pt x="25813" y="3549"/>
                          <a:pt x="26123" y="3739"/>
                          <a:pt x="26421" y="3930"/>
                        </a:cubicBezTo>
                        <a:cubicBezTo>
                          <a:pt x="26778" y="4156"/>
                          <a:pt x="27111" y="4430"/>
                          <a:pt x="27433" y="4692"/>
                        </a:cubicBezTo>
                        <a:cubicBezTo>
                          <a:pt x="27742" y="4965"/>
                          <a:pt x="28064" y="5263"/>
                          <a:pt x="28361" y="5584"/>
                        </a:cubicBezTo>
                        <a:cubicBezTo>
                          <a:pt x="28659" y="5918"/>
                          <a:pt x="28921" y="6251"/>
                          <a:pt x="29195" y="6632"/>
                        </a:cubicBezTo>
                        <a:cubicBezTo>
                          <a:pt x="29457" y="7001"/>
                          <a:pt x="29695" y="7382"/>
                          <a:pt x="29933" y="7775"/>
                        </a:cubicBezTo>
                        <a:cubicBezTo>
                          <a:pt x="30159" y="8180"/>
                          <a:pt x="30385" y="8561"/>
                          <a:pt x="30576" y="8966"/>
                        </a:cubicBezTo>
                        <a:cubicBezTo>
                          <a:pt x="30778" y="9371"/>
                          <a:pt x="30957" y="9787"/>
                          <a:pt x="31136" y="10180"/>
                        </a:cubicBezTo>
                        <a:cubicBezTo>
                          <a:pt x="31255" y="10502"/>
                          <a:pt x="31397" y="10799"/>
                          <a:pt x="31517" y="11109"/>
                        </a:cubicBezTo>
                        <a:cubicBezTo>
                          <a:pt x="31636" y="11419"/>
                          <a:pt x="31731" y="11716"/>
                          <a:pt x="31838" y="12014"/>
                        </a:cubicBezTo>
                        <a:cubicBezTo>
                          <a:pt x="31945" y="12312"/>
                          <a:pt x="32028" y="12609"/>
                          <a:pt x="32124" y="12907"/>
                        </a:cubicBezTo>
                        <a:cubicBezTo>
                          <a:pt x="32195" y="13204"/>
                          <a:pt x="32267" y="13502"/>
                          <a:pt x="32326" y="13800"/>
                        </a:cubicBezTo>
                        <a:cubicBezTo>
                          <a:pt x="32386" y="14097"/>
                          <a:pt x="32445" y="14407"/>
                          <a:pt x="32481" y="14705"/>
                        </a:cubicBezTo>
                        <a:cubicBezTo>
                          <a:pt x="32505" y="15026"/>
                          <a:pt x="32540" y="15324"/>
                          <a:pt x="32552" y="15633"/>
                        </a:cubicBezTo>
                        <a:cubicBezTo>
                          <a:pt x="32564" y="15943"/>
                          <a:pt x="32564" y="16252"/>
                          <a:pt x="32564" y="16574"/>
                        </a:cubicBezTo>
                        <a:cubicBezTo>
                          <a:pt x="32564" y="16883"/>
                          <a:pt x="32552" y="17193"/>
                          <a:pt x="32540" y="17503"/>
                        </a:cubicBezTo>
                        <a:cubicBezTo>
                          <a:pt x="32529" y="17769"/>
                          <a:pt x="32709" y="17967"/>
                          <a:pt x="32948" y="17967"/>
                        </a:cubicBezTo>
                        <a:cubicBezTo>
                          <a:pt x="32955" y="17967"/>
                          <a:pt x="32962" y="17967"/>
                          <a:pt x="32969" y="17967"/>
                        </a:cubicBezTo>
                        <a:lnTo>
                          <a:pt x="33910" y="17919"/>
                        </a:lnTo>
                        <a:cubicBezTo>
                          <a:pt x="34184" y="17907"/>
                          <a:pt x="34422" y="17669"/>
                          <a:pt x="34493" y="17395"/>
                        </a:cubicBezTo>
                        <a:cubicBezTo>
                          <a:pt x="34505" y="17014"/>
                          <a:pt x="34517" y="16622"/>
                          <a:pt x="34505" y="16252"/>
                        </a:cubicBezTo>
                        <a:cubicBezTo>
                          <a:pt x="34505" y="15883"/>
                          <a:pt x="34469" y="15514"/>
                          <a:pt x="34445" y="15133"/>
                        </a:cubicBezTo>
                        <a:cubicBezTo>
                          <a:pt x="34410" y="14764"/>
                          <a:pt x="34350" y="14395"/>
                          <a:pt x="34291" y="14038"/>
                        </a:cubicBezTo>
                        <a:cubicBezTo>
                          <a:pt x="34219" y="13669"/>
                          <a:pt x="34148" y="13312"/>
                          <a:pt x="34041" y="12954"/>
                        </a:cubicBezTo>
                        <a:cubicBezTo>
                          <a:pt x="33957" y="12597"/>
                          <a:pt x="33838" y="12240"/>
                          <a:pt x="33719" y="11895"/>
                        </a:cubicBezTo>
                        <a:cubicBezTo>
                          <a:pt x="33600" y="11538"/>
                          <a:pt x="33469" y="11192"/>
                          <a:pt x="33314" y="10847"/>
                        </a:cubicBezTo>
                        <a:cubicBezTo>
                          <a:pt x="33183" y="10514"/>
                          <a:pt x="33029" y="10168"/>
                          <a:pt x="32874" y="9823"/>
                        </a:cubicBezTo>
                        <a:cubicBezTo>
                          <a:pt x="32719" y="9478"/>
                          <a:pt x="32552" y="9144"/>
                          <a:pt x="32398" y="8799"/>
                        </a:cubicBezTo>
                        <a:cubicBezTo>
                          <a:pt x="32231" y="8454"/>
                          <a:pt x="32052" y="8132"/>
                          <a:pt x="31874" y="7787"/>
                        </a:cubicBezTo>
                        <a:cubicBezTo>
                          <a:pt x="31695" y="7442"/>
                          <a:pt x="31505" y="7120"/>
                          <a:pt x="31290" y="6799"/>
                        </a:cubicBezTo>
                        <a:cubicBezTo>
                          <a:pt x="31088" y="6477"/>
                          <a:pt x="30862" y="6168"/>
                          <a:pt x="30635" y="5870"/>
                        </a:cubicBezTo>
                        <a:cubicBezTo>
                          <a:pt x="30397" y="5549"/>
                          <a:pt x="30159" y="5251"/>
                          <a:pt x="29909" y="4977"/>
                        </a:cubicBezTo>
                        <a:cubicBezTo>
                          <a:pt x="29647" y="4692"/>
                          <a:pt x="29385" y="4406"/>
                          <a:pt x="29111" y="4156"/>
                        </a:cubicBezTo>
                        <a:cubicBezTo>
                          <a:pt x="28838" y="3882"/>
                          <a:pt x="28552" y="3644"/>
                          <a:pt x="28266" y="3406"/>
                        </a:cubicBezTo>
                        <a:cubicBezTo>
                          <a:pt x="27968" y="3168"/>
                          <a:pt x="27671" y="2965"/>
                          <a:pt x="27373" y="2751"/>
                        </a:cubicBezTo>
                        <a:cubicBezTo>
                          <a:pt x="27064" y="2548"/>
                          <a:pt x="26754" y="2358"/>
                          <a:pt x="26433" y="2179"/>
                        </a:cubicBezTo>
                        <a:cubicBezTo>
                          <a:pt x="26075" y="1965"/>
                          <a:pt x="25706" y="1774"/>
                          <a:pt x="25325" y="1596"/>
                        </a:cubicBezTo>
                        <a:cubicBezTo>
                          <a:pt x="24932" y="1417"/>
                          <a:pt x="24551" y="1251"/>
                          <a:pt x="24147" y="1120"/>
                        </a:cubicBezTo>
                        <a:cubicBezTo>
                          <a:pt x="23789" y="989"/>
                          <a:pt x="23432" y="882"/>
                          <a:pt x="23063" y="774"/>
                        </a:cubicBezTo>
                        <a:cubicBezTo>
                          <a:pt x="22682" y="691"/>
                          <a:pt x="22313" y="584"/>
                          <a:pt x="21944" y="512"/>
                        </a:cubicBezTo>
                        <a:cubicBezTo>
                          <a:pt x="21551" y="429"/>
                          <a:pt x="21182" y="370"/>
                          <a:pt x="20801" y="310"/>
                        </a:cubicBezTo>
                        <a:cubicBezTo>
                          <a:pt x="20420" y="250"/>
                          <a:pt x="20027" y="215"/>
                          <a:pt x="19634" y="179"/>
                        </a:cubicBezTo>
                        <a:cubicBezTo>
                          <a:pt x="19229" y="155"/>
                          <a:pt x="18836" y="120"/>
                          <a:pt x="18420" y="96"/>
                        </a:cubicBezTo>
                        <a:cubicBezTo>
                          <a:pt x="18003" y="60"/>
                          <a:pt x="17562" y="36"/>
                          <a:pt x="17134" y="12"/>
                        </a:cubicBezTo>
                        <a:cubicBezTo>
                          <a:pt x="16705" y="0"/>
                          <a:pt x="16277" y="0"/>
                          <a:pt x="1586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4"/>
                  <p:cNvSpPr/>
                  <p:nvPr/>
                </p:nvSpPr>
                <p:spPr>
                  <a:xfrm>
                    <a:off x="4689815" y="145023"/>
                    <a:ext cx="1086360" cy="588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14" h="15599" extrusionOk="0">
                        <a:moveTo>
                          <a:pt x="13121" y="1"/>
                        </a:moveTo>
                        <a:cubicBezTo>
                          <a:pt x="12692" y="1"/>
                          <a:pt x="12275" y="25"/>
                          <a:pt x="11859" y="60"/>
                        </a:cubicBezTo>
                        <a:cubicBezTo>
                          <a:pt x="11442" y="96"/>
                          <a:pt x="11049" y="144"/>
                          <a:pt x="10668" y="227"/>
                        </a:cubicBezTo>
                        <a:cubicBezTo>
                          <a:pt x="10275" y="299"/>
                          <a:pt x="9918" y="406"/>
                          <a:pt x="9561" y="525"/>
                        </a:cubicBezTo>
                        <a:cubicBezTo>
                          <a:pt x="9204" y="644"/>
                          <a:pt x="8870" y="775"/>
                          <a:pt x="8537" y="930"/>
                        </a:cubicBezTo>
                        <a:cubicBezTo>
                          <a:pt x="8215" y="1072"/>
                          <a:pt x="7870" y="1263"/>
                          <a:pt x="7537" y="1442"/>
                        </a:cubicBezTo>
                        <a:cubicBezTo>
                          <a:pt x="7215" y="1620"/>
                          <a:pt x="6906" y="1834"/>
                          <a:pt x="6572" y="2037"/>
                        </a:cubicBezTo>
                        <a:cubicBezTo>
                          <a:pt x="6263" y="2251"/>
                          <a:pt x="5929" y="2465"/>
                          <a:pt x="5608" y="2704"/>
                        </a:cubicBezTo>
                        <a:cubicBezTo>
                          <a:pt x="5274" y="2942"/>
                          <a:pt x="4965" y="3192"/>
                          <a:pt x="4655" y="3454"/>
                        </a:cubicBezTo>
                        <a:cubicBezTo>
                          <a:pt x="4346" y="3728"/>
                          <a:pt x="4048" y="4001"/>
                          <a:pt x="3762" y="4287"/>
                        </a:cubicBezTo>
                        <a:cubicBezTo>
                          <a:pt x="3477" y="4573"/>
                          <a:pt x="3215" y="4871"/>
                          <a:pt x="2977" y="5180"/>
                        </a:cubicBezTo>
                        <a:cubicBezTo>
                          <a:pt x="2738" y="5490"/>
                          <a:pt x="2524" y="5823"/>
                          <a:pt x="2334" y="6144"/>
                        </a:cubicBezTo>
                        <a:cubicBezTo>
                          <a:pt x="2155" y="6478"/>
                          <a:pt x="1976" y="6823"/>
                          <a:pt x="1810" y="7157"/>
                        </a:cubicBezTo>
                        <a:cubicBezTo>
                          <a:pt x="1643" y="7502"/>
                          <a:pt x="1500" y="7847"/>
                          <a:pt x="1369" y="8204"/>
                        </a:cubicBezTo>
                        <a:cubicBezTo>
                          <a:pt x="1214" y="8561"/>
                          <a:pt x="1083" y="8919"/>
                          <a:pt x="964" y="9276"/>
                        </a:cubicBezTo>
                        <a:cubicBezTo>
                          <a:pt x="833" y="9633"/>
                          <a:pt x="714" y="10002"/>
                          <a:pt x="595" y="10359"/>
                        </a:cubicBezTo>
                        <a:cubicBezTo>
                          <a:pt x="476" y="10728"/>
                          <a:pt x="357" y="11086"/>
                          <a:pt x="262" y="11467"/>
                        </a:cubicBezTo>
                        <a:cubicBezTo>
                          <a:pt x="179" y="11836"/>
                          <a:pt x="95" y="12205"/>
                          <a:pt x="60" y="12574"/>
                        </a:cubicBezTo>
                        <a:cubicBezTo>
                          <a:pt x="12" y="12955"/>
                          <a:pt x="0" y="13336"/>
                          <a:pt x="12" y="13729"/>
                        </a:cubicBezTo>
                        <a:cubicBezTo>
                          <a:pt x="24" y="14110"/>
                          <a:pt x="60" y="14503"/>
                          <a:pt x="95" y="14896"/>
                        </a:cubicBezTo>
                        <a:cubicBezTo>
                          <a:pt x="131" y="15181"/>
                          <a:pt x="357" y="15408"/>
                          <a:pt x="572" y="15408"/>
                        </a:cubicBezTo>
                        <a:lnTo>
                          <a:pt x="1369" y="15396"/>
                        </a:lnTo>
                        <a:cubicBezTo>
                          <a:pt x="1584" y="15372"/>
                          <a:pt x="1750" y="15157"/>
                          <a:pt x="1726" y="14884"/>
                        </a:cubicBezTo>
                        <a:cubicBezTo>
                          <a:pt x="1691" y="14467"/>
                          <a:pt x="1679" y="14038"/>
                          <a:pt x="1679" y="13622"/>
                        </a:cubicBezTo>
                        <a:cubicBezTo>
                          <a:pt x="1691" y="13205"/>
                          <a:pt x="1738" y="12788"/>
                          <a:pt x="1810" y="12371"/>
                        </a:cubicBezTo>
                        <a:cubicBezTo>
                          <a:pt x="1905" y="11955"/>
                          <a:pt x="1988" y="11538"/>
                          <a:pt x="2107" y="11121"/>
                        </a:cubicBezTo>
                        <a:cubicBezTo>
                          <a:pt x="2226" y="10705"/>
                          <a:pt x="2357" y="10288"/>
                          <a:pt x="2500" y="9883"/>
                        </a:cubicBezTo>
                        <a:cubicBezTo>
                          <a:pt x="2643" y="9466"/>
                          <a:pt x="2798" y="9062"/>
                          <a:pt x="2977" y="8681"/>
                        </a:cubicBezTo>
                        <a:cubicBezTo>
                          <a:pt x="3155" y="8288"/>
                          <a:pt x="3346" y="7907"/>
                          <a:pt x="3548" y="7538"/>
                        </a:cubicBezTo>
                        <a:cubicBezTo>
                          <a:pt x="3774" y="7157"/>
                          <a:pt x="4012" y="6787"/>
                          <a:pt x="4286" y="6442"/>
                        </a:cubicBezTo>
                        <a:cubicBezTo>
                          <a:pt x="4548" y="6109"/>
                          <a:pt x="4846" y="5763"/>
                          <a:pt x="5155" y="5454"/>
                        </a:cubicBezTo>
                        <a:cubicBezTo>
                          <a:pt x="5477" y="5121"/>
                          <a:pt x="5798" y="4823"/>
                          <a:pt x="6144" y="4537"/>
                        </a:cubicBezTo>
                        <a:cubicBezTo>
                          <a:pt x="6465" y="4263"/>
                          <a:pt x="6822" y="3989"/>
                          <a:pt x="7179" y="3751"/>
                        </a:cubicBezTo>
                        <a:cubicBezTo>
                          <a:pt x="7537" y="3501"/>
                          <a:pt x="7894" y="3275"/>
                          <a:pt x="8251" y="3073"/>
                        </a:cubicBezTo>
                        <a:cubicBezTo>
                          <a:pt x="8596" y="2858"/>
                          <a:pt x="8965" y="2668"/>
                          <a:pt x="9346" y="2501"/>
                        </a:cubicBezTo>
                        <a:cubicBezTo>
                          <a:pt x="9727" y="2334"/>
                          <a:pt x="10120" y="2192"/>
                          <a:pt x="10513" y="2073"/>
                        </a:cubicBezTo>
                        <a:cubicBezTo>
                          <a:pt x="10918" y="1942"/>
                          <a:pt x="11347" y="1846"/>
                          <a:pt x="11787" y="1775"/>
                        </a:cubicBezTo>
                        <a:cubicBezTo>
                          <a:pt x="12216" y="1703"/>
                          <a:pt x="12680" y="1656"/>
                          <a:pt x="13133" y="1620"/>
                        </a:cubicBezTo>
                        <a:cubicBezTo>
                          <a:pt x="13597" y="1584"/>
                          <a:pt x="14061" y="1561"/>
                          <a:pt x="14526" y="1549"/>
                        </a:cubicBezTo>
                        <a:cubicBezTo>
                          <a:pt x="14752" y="1543"/>
                          <a:pt x="14978" y="1540"/>
                          <a:pt x="15201" y="1540"/>
                        </a:cubicBezTo>
                        <a:cubicBezTo>
                          <a:pt x="15425" y="1540"/>
                          <a:pt x="15645" y="1543"/>
                          <a:pt x="15859" y="1549"/>
                        </a:cubicBezTo>
                        <a:cubicBezTo>
                          <a:pt x="16288" y="1584"/>
                          <a:pt x="16704" y="1608"/>
                          <a:pt x="17121" y="1656"/>
                        </a:cubicBezTo>
                        <a:cubicBezTo>
                          <a:pt x="17478" y="1703"/>
                          <a:pt x="17859" y="1739"/>
                          <a:pt x="18217" y="1823"/>
                        </a:cubicBezTo>
                        <a:cubicBezTo>
                          <a:pt x="18586" y="1882"/>
                          <a:pt x="18943" y="1965"/>
                          <a:pt x="19300" y="2084"/>
                        </a:cubicBezTo>
                        <a:cubicBezTo>
                          <a:pt x="19669" y="2204"/>
                          <a:pt x="20026" y="2323"/>
                          <a:pt x="20384" y="2477"/>
                        </a:cubicBezTo>
                        <a:cubicBezTo>
                          <a:pt x="20741" y="2620"/>
                          <a:pt x="21098" y="2787"/>
                          <a:pt x="21443" y="2966"/>
                        </a:cubicBezTo>
                        <a:cubicBezTo>
                          <a:pt x="21765" y="3144"/>
                          <a:pt x="22110" y="3347"/>
                          <a:pt x="22419" y="3585"/>
                        </a:cubicBezTo>
                        <a:cubicBezTo>
                          <a:pt x="22753" y="3823"/>
                          <a:pt x="23062" y="4097"/>
                          <a:pt x="23348" y="4382"/>
                        </a:cubicBezTo>
                        <a:cubicBezTo>
                          <a:pt x="23586" y="4620"/>
                          <a:pt x="23813" y="4871"/>
                          <a:pt x="24027" y="5132"/>
                        </a:cubicBezTo>
                        <a:cubicBezTo>
                          <a:pt x="24253" y="5406"/>
                          <a:pt x="24467" y="5692"/>
                          <a:pt x="24658" y="5990"/>
                        </a:cubicBezTo>
                        <a:cubicBezTo>
                          <a:pt x="24908" y="6359"/>
                          <a:pt x="25134" y="6764"/>
                          <a:pt x="25360" y="7145"/>
                        </a:cubicBezTo>
                        <a:cubicBezTo>
                          <a:pt x="25563" y="7538"/>
                          <a:pt x="25777" y="7930"/>
                          <a:pt x="25956" y="8323"/>
                        </a:cubicBezTo>
                        <a:cubicBezTo>
                          <a:pt x="26134" y="8728"/>
                          <a:pt x="26289" y="9109"/>
                          <a:pt x="26432" y="9502"/>
                        </a:cubicBezTo>
                        <a:cubicBezTo>
                          <a:pt x="26563" y="9895"/>
                          <a:pt x="26694" y="10288"/>
                          <a:pt x="26789" y="10657"/>
                        </a:cubicBezTo>
                        <a:cubicBezTo>
                          <a:pt x="26884" y="11050"/>
                          <a:pt x="26968" y="11419"/>
                          <a:pt x="27003" y="11788"/>
                        </a:cubicBezTo>
                        <a:cubicBezTo>
                          <a:pt x="27051" y="12157"/>
                          <a:pt x="27087" y="12538"/>
                          <a:pt x="27099" y="12907"/>
                        </a:cubicBezTo>
                        <a:cubicBezTo>
                          <a:pt x="27111" y="13276"/>
                          <a:pt x="27111" y="13645"/>
                          <a:pt x="27099" y="14026"/>
                        </a:cubicBezTo>
                        <a:cubicBezTo>
                          <a:pt x="27087" y="14395"/>
                          <a:pt x="27051" y="14765"/>
                          <a:pt x="27027" y="15134"/>
                        </a:cubicBezTo>
                        <a:cubicBezTo>
                          <a:pt x="26992" y="15400"/>
                          <a:pt x="27160" y="15599"/>
                          <a:pt x="27388" y="15599"/>
                        </a:cubicBezTo>
                        <a:cubicBezTo>
                          <a:pt x="27395" y="15599"/>
                          <a:pt x="27402" y="15598"/>
                          <a:pt x="27408" y="15598"/>
                        </a:cubicBezTo>
                        <a:lnTo>
                          <a:pt x="28289" y="15550"/>
                        </a:lnTo>
                        <a:cubicBezTo>
                          <a:pt x="28539" y="15550"/>
                          <a:pt x="28766" y="15312"/>
                          <a:pt x="28766" y="15050"/>
                        </a:cubicBezTo>
                        <a:cubicBezTo>
                          <a:pt x="28789" y="14657"/>
                          <a:pt x="28813" y="14288"/>
                          <a:pt x="28813" y="13919"/>
                        </a:cubicBezTo>
                        <a:cubicBezTo>
                          <a:pt x="28813" y="13550"/>
                          <a:pt x="28813" y="13169"/>
                          <a:pt x="28777" y="12800"/>
                        </a:cubicBezTo>
                        <a:cubicBezTo>
                          <a:pt x="28766" y="12431"/>
                          <a:pt x="28718" y="12074"/>
                          <a:pt x="28658" y="11705"/>
                        </a:cubicBezTo>
                        <a:cubicBezTo>
                          <a:pt x="28599" y="11347"/>
                          <a:pt x="28527" y="10966"/>
                          <a:pt x="28432" y="10609"/>
                        </a:cubicBezTo>
                        <a:cubicBezTo>
                          <a:pt x="28349" y="10240"/>
                          <a:pt x="28230" y="9883"/>
                          <a:pt x="28111" y="9514"/>
                        </a:cubicBezTo>
                        <a:cubicBezTo>
                          <a:pt x="27980" y="9157"/>
                          <a:pt x="27837" y="8764"/>
                          <a:pt x="27694" y="8395"/>
                        </a:cubicBezTo>
                        <a:cubicBezTo>
                          <a:pt x="27539" y="8014"/>
                          <a:pt x="27396" y="7633"/>
                          <a:pt x="27218" y="7264"/>
                        </a:cubicBezTo>
                        <a:cubicBezTo>
                          <a:pt x="27039" y="6895"/>
                          <a:pt x="26861" y="6525"/>
                          <a:pt x="26646" y="6144"/>
                        </a:cubicBezTo>
                        <a:cubicBezTo>
                          <a:pt x="26444" y="5775"/>
                          <a:pt x="26229" y="5406"/>
                          <a:pt x="25991" y="5049"/>
                        </a:cubicBezTo>
                        <a:cubicBezTo>
                          <a:pt x="25777" y="4692"/>
                          <a:pt x="25515" y="4347"/>
                          <a:pt x="25265" y="4037"/>
                        </a:cubicBezTo>
                        <a:cubicBezTo>
                          <a:pt x="25015" y="3704"/>
                          <a:pt x="24741" y="3406"/>
                          <a:pt x="24467" y="3144"/>
                        </a:cubicBezTo>
                        <a:cubicBezTo>
                          <a:pt x="24182" y="2870"/>
                          <a:pt x="23884" y="2620"/>
                          <a:pt x="23574" y="2382"/>
                        </a:cubicBezTo>
                        <a:cubicBezTo>
                          <a:pt x="23301" y="2192"/>
                          <a:pt x="23015" y="2001"/>
                          <a:pt x="22741" y="1834"/>
                        </a:cubicBezTo>
                        <a:cubicBezTo>
                          <a:pt x="22455" y="1668"/>
                          <a:pt x="22169" y="1525"/>
                          <a:pt x="21872" y="1382"/>
                        </a:cubicBezTo>
                        <a:cubicBezTo>
                          <a:pt x="21467" y="1203"/>
                          <a:pt x="21074" y="1061"/>
                          <a:pt x="20669" y="906"/>
                        </a:cubicBezTo>
                        <a:cubicBezTo>
                          <a:pt x="20264" y="775"/>
                          <a:pt x="19848" y="656"/>
                          <a:pt x="19431" y="549"/>
                        </a:cubicBezTo>
                        <a:cubicBezTo>
                          <a:pt x="19014" y="441"/>
                          <a:pt x="18598" y="358"/>
                          <a:pt x="18169" y="299"/>
                        </a:cubicBezTo>
                        <a:cubicBezTo>
                          <a:pt x="17740" y="239"/>
                          <a:pt x="17300" y="179"/>
                          <a:pt x="16871" y="132"/>
                        </a:cubicBezTo>
                        <a:cubicBezTo>
                          <a:pt x="16490" y="108"/>
                          <a:pt x="16085" y="72"/>
                          <a:pt x="15681" y="60"/>
                        </a:cubicBezTo>
                        <a:cubicBezTo>
                          <a:pt x="15264" y="48"/>
                          <a:pt x="14847" y="37"/>
                          <a:pt x="14418" y="13"/>
                        </a:cubicBezTo>
                        <a:cubicBezTo>
                          <a:pt x="13990" y="1"/>
                          <a:pt x="13549" y="1"/>
                          <a:pt x="1312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4"/>
                  <p:cNvSpPr/>
                  <p:nvPr/>
                </p:nvSpPr>
                <p:spPr>
                  <a:xfrm>
                    <a:off x="4791238" y="233476"/>
                    <a:ext cx="886612" cy="503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6" h="13360" extrusionOk="0">
                        <a:moveTo>
                          <a:pt x="13133" y="0"/>
                        </a:moveTo>
                        <a:cubicBezTo>
                          <a:pt x="12741" y="0"/>
                          <a:pt x="12336" y="0"/>
                          <a:pt x="11919" y="24"/>
                        </a:cubicBezTo>
                        <a:cubicBezTo>
                          <a:pt x="11502" y="36"/>
                          <a:pt x="11074" y="60"/>
                          <a:pt x="10657" y="108"/>
                        </a:cubicBezTo>
                        <a:cubicBezTo>
                          <a:pt x="10240" y="155"/>
                          <a:pt x="9823" y="215"/>
                          <a:pt x="9419" y="286"/>
                        </a:cubicBezTo>
                        <a:cubicBezTo>
                          <a:pt x="9014" y="381"/>
                          <a:pt x="8633" y="465"/>
                          <a:pt x="8264" y="584"/>
                        </a:cubicBezTo>
                        <a:cubicBezTo>
                          <a:pt x="7883" y="703"/>
                          <a:pt x="7526" y="834"/>
                          <a:pt x="7168" y="989"/>
                        </a:cubicBezTo>
                        <a:cubicBezTo>
                          <a:pt x="6811" y="1131"/>
                          <a:pt x="6466" y="1310"/>
                          <a:pt x="6144" y="1512"/>
                        </a:cubicBezTo>
                        <a:cubicBezTo>
                          <a:pt x="5823" y="1703"/>
                          <a:pt x="5490" y="1905"/>
                          <a:pt x="5168" y="2132"/>
                        </a:cubicBezTo>
                        <a:cubicBezTo>
                          <a:pt x="4835" y="2358"/>
                          <a:pt x="4501" y="2596"/>
                          <a:pt x="4192" y="2846"/>
                        </a:cubicBezTo>
                        <a:cubicBezTo>
                          <a:pt x="3882" y="3096"/>
                          <a:pt x="3573" y="3370"/>
                          <a:pt x="3275" y="3668"/>
                        </a:cubicBezTo>
                        <a:cubicBezTo>
                          <a:pt x="2977" y="3965"/>
                          <a:pt x="2692" y="4263"/>
                          <a:pt x="2418" y="4584"/>
                        </a:cubicBezTo>
                        <a:cubicBezTo>
                          <a:pt x="2168" y="4906"/>
                          <a:pt x="1918" y="5239"/>
                          <a:pt x="1703" y="5584"/>
                        </a:cubicBezTo>
                        <a:cubicBezTo>
                          <a:pt x="1501" y="5942"/>
                          <a:pt x="1311" y="6299"/>
                          <a:pt x="1144" y="6656"/>
                        </a:cubicBezTo>
                        <a:cubicBezTo>
                          <a:pt x="977" y="7025"/>
                          <a:pt x="834" y="7406"/>
                          <a:pt x="691" y="7775"/>
                        </a:cubicBezTo>
                        <a:cubicBezTo>
                          <a:pt x="560" y="8144"/>
                          <a:pt x="441" y="8537"/>
                          <a:pt x="358" y="8918"/>
                        </a:cubicBezTo>
                        <a:cubicBezTo>
                          <a:pt x="251" y="9311"/>
                          <a:pt x="179" y="9692"/>
                          <a:pt x="120" y="10085"/>
                        </a:cubicBezTo>
                        <a:cubicBezTo>
                          <a:pt x="60" y="10478"/>
                          <a:pt x="25" y="10871"/>
                          <a:pt x="13" y="11252"/>
                        </a:cubicBezTo>
                        <a:cubicBezTo>
                          <a:pt x="1" y="11645"/>
                          <a:pt x="1" y="12049"/>
                          <a:pt x="25" y="12430"/>
                        </a:cubicBezTo>
                        <a:cubicBezTo>
                          <a:pt x="37" y="12716"/>
                          <a:pt x="263" y="12942"/>
                          <a:pt x="537" y="12942"/>
                        </a:cubicBezTo>
                        <a:lnTo>
                          <a:pt x="1489" y="12919"/>
                        </a:lnTo>
                        <a:cubicBezTo>
                          <a:pt x="1751" y="12919"/>
                          <a:pt x="1930" y="12681"/>
                          <a:pt x="1918" y="12407"/>
                        </a:cubicBezTo>
                        <a:cubicBezTo>
                          <a:pt x="1882" y="11954"/>
                          <a:pt x="1882" y="11490"/>
                          <a:pt x="1906" y="11049"/>
                        </a:cubicBezTo>
                        <a:cubicBezTo>
                          <a:pt x="1918" y="10597"/>
                          <a:pt x="1977" y="10156"/>
                          <a:pt x="2049" y="9704"/>
                        </a:cubicBezTo>
                        <a:cubicBezTo>
                          <a:pt x="2120" y="9263"/>
                          <a:pt x="2239" y="8835"/>
                          <a:pt x="2394" y="8394"/>
                        </a:cubicBezTo>
                        <a:cubicBezTo>
                          <a:pt x="2537" y="7966"/>
                          <a:pt x="2739" y="7549"/>
                          <a:pt x="2954" y="7144"/>
                        </a:cubicBezTo>
                        <a:cubicBezTo>
                          <a:pt x="3180" y="6727"/>
                          <a:pt x="3430" y="6358"/>
                          <a:pt x="3727" y="5989"/>
                        </a:cubicBezTo>
                        <a:cubicBezTo>
                          <a:pt x="4013" y="5632"/>
                          <a:pt x="4323" y="5287"/>
                          <a:pt x="4668" y="4965"/>
                        </a:cubicBezTo>
                        <a:cubicBezTo>
                          <a:pt x="5001" y="4632"/>
                          <a:pt x="5359" y="4334"/>
                          <a:pt x="5716" y="4072"/>
                        </a:cubicBezTo>
                        <a:cubicBezTo>
                          <a:pt x="6073" y="3798"/>
                          <a:pt x="6442" y="3548"/>
                          <a:pt x="6823" y="3322"/>
                        </a:cubicBezTo>
                        <a:cubicBezTo>
                          <a:pt x="7216" y="3096"/>
                          <a:pt x="7621" y="2906"/>
                          <a:pt x="8014" y="2727"/>
                        </a:cubicBezTo>
                        <a:cubicBezTo>
                          <a:pt x="8430" y="2548"/>
                          <a:pt x="8847" y="2405"/>
                          <a:pt x="9288" y="2263"/>
                        </a:cubicBezTo>
                        <a:cubicBezTo>
                          <a:pt x="9716" y="2144"/>
                          <a:pt x="10157" y="2048"/>
                          <a:pt x="10621" y="1965"/>
                        </a:cubicBezTo>
                        <a:cubicBezTo>
                          <a:pt x="10847" y="1941"/>
                          <a:pt x="11086" y="1905"/>
                          <a:pt x="11312" y="1882"/>
                        </a:cubicBezTo>
                        <a:cubicBezTo>
                          <a:pt x="11526" y="1846"/>
                          <a:pt x="11764" y="1834"/>
                          <a:pt x="11990" y="1822"/>
                        </a:cubicBezTo>
                        <a:cubicBezTo>
                          <a:pt x="12141" y="1822"/>
                          <a:pt x="12292" y="1817"/>
                          <a:pt x="12446" y="1817"/>
                        </a:cubicBezTo>
                        <a:cubicBezTo>
                          <a:pt x="12524" y="1817"/>
                          <a:pt x="12602" y="1818"/>
                          <a:pt x="12681" y="1822"/>
                        </a:cubicBezTo>
                        <a:cubicBezTo>
                          <a:pt x="12919" y="1834"/>
                          <a:pt x="13133" y="1846"/>
                          <a:pt x="13372" y="1882"/>
                        </a:cubicBezTo>
                        <a:cubicBezTo>
                          <a:pt x="13610" y="1905"/>
                          <a:pt x="13848" y="1953"/>
                          <a:pt x="14086" y="2013"/>
                        </a:cubicBezTo>
                        <a:cubicBezTo>
                          <a:pt x="14324" y="2060"/>
                          <a:pt x="14562" y="2120"/>
                          <a:pt x="14800" y="2191"/>
                        </a:cubicBezTo>
                        <a:cubicBezTo>
                          <a:pt x="15205" y="2310"/>
                          <a:pt x="15598" y="2441"/>
                          <a:pt x="15979" y="2620"/>
                        </a:cubicBezTo>
                        <a:cubicBezTo>
                          <a:pt x="16372" y="2798"/>
                          <a:pt x="16753" y="3001"/>
                          <a:pt x="17110" y="3215"/>
                        </a:cubicBezTo>
                        <a:cubicBezTo>
                          <a:pt x="17467" y="3429"/>
                          <a:pt x="17801" y="3668"/>
                          <a:pt x="18110" y="3918"/>
                        </a:cubicBezTo>
                        <a:cubicBezTo>
                          <a:pt x="18420" y="4168"/>
                          <a:pt x="18706" y="4441"/>
                          <a:pt x="18967" y="4727"/>
                        </a:cubicBezTo>
                        <a:cubicBezTo>
                          <a:pt x="19229" y="5001"/>
                          <a:pt x="19444" y="5299"/>
                          <a:pt x="19670" y="5620"/>
                        </a:cubicBezTo>
                        <a:cubicBezTo>
                          <a:pt x="19884" y="5930"/>
                          <a:pt x="20087" y="6251"/>
                          <a:pt x="20265" y="6585"/>
                        </a:cubicBezTo>
                        <a:cubicBezTo>
                          <a:pt x="20396" y="6835"/>
                          <a:pt x="20539" y="7085"/>
                          <a:pt x="20658" y="7347"/>
                        </a:cubicBezTo>
                        <a:cubicBezTo>
                          <a:pt x="20777" y="7608"/>
                          <a:pt x="20896" y="7858"/>
                          <a:pt x="20992" y="8132"/>
                        </a:cubicBezTo>
                        <a:cubicBezTo>
                          <a:pt x="21099" y="8394"/>
                          <a:pt x="21206" y="8656"/>
                          <a:pt x="21277" y="8918"/>
                        </a:cubicBezTo>
                        <a:cubicBezTo>
                          <a:pt x="21349" y="9168"/>
                          <a:pt x="21420" y="9442"/>
                          <a:pt x="21480" y="9704"/>
                        </a:cubicBezTo>
                        <a:cubicBezTo>
                          <a:pt x="21515" y="9978"/>
                          <a:pt x="21563" y="10240"/>
                          <a:pt x="21599" y="10514"/>
                        </a:cubicBezTo>
                        <a:cubicBezTo>
                          <a:pt x="21623" y="10776"/>
                          <a:pt x="21634" y="11049"/>
                          <a:pt x="21658" y="11311"/>
                        </a:cubicBezTo>
                        <a:cubicBezTo>
                          <a:pt x="21670" y="11585"/>
                          <a:pt x="21670" y="11835"/>
                          <a:pt x="21670" y="12109"/>
                        </a:cubicBezTo>
                        <a:cubicBezTo>
                          <a:pt x="21646" y="12371"/>
                          <a:pt x="21634" y="12645"/>
                          <a:pt x="21623" y="12895"/>
                        </a:cubicBezTo>
                        <a:cubicBezTo>
                          <a:pt x="21599" y="13157"/>
                          <a:pt x="21754" y="13359"/>
                          <a:pt x="21992" y="13359"/>
                        </a:cubicBezTo>
                        <a:lnTo>
                          <a:pt x="22861" y="13323"/>
                        </a:lnTo>
                        <a:cubicBezTo>
                          <a:pt x="23111" y="13312"/>
                          <a:pt x="23349" y="13085"/>
                          <a:pt x="23409" y="12764"/>
                        </a:cubicBezTo>
                        <a:cubicBezTo>
                          <a:pt x="23432" y="12490"/>
                          <a:pt x="23468" y="12204"/>
                          <a:pt x="23480" y="11942"/>
                        </a:cubicBezTo>
                        <a:cubicBezTo>
                          <a:pt x="23504" y="11668"/>
                          <a:pt x="23516" y="11395"/>
                          <a:pt x="23516" y="11121"/>
                        </a:cubicBezTo>
                        <a:cubicBezTo>
                          <a:pt x="23516" y="10835"/>
                          <a:pt x="23516" y="10573"/>
                          <a:pt x="23504" y="10287"/>
                        </a:cubicBezTo>
                        <a:cubicBezTo>
                          <a:pt x="23480" y="10002"/>
                          <a:pt x="23456" y="9740"/>
                          <a:pt x="23420" y="9454"/>
                        </a:cubicBezTo>
                        <a:cubicBezTo>
                          <a:pt x="23397" y="9168"/>
                          <a:pt x="23337" y="8906"/>
                          <a:pt x="23278" y="8620"/>
                        </a:cubicBezTo>
                        <a:cubicBezTo>
                          <a:pt x="23218" y="8335"/>
                          <a:pt x="23123" y="8061"/>
                          <a:pt x="23039" y="7775"/>
                        </a:cubicBezTo>
                        <a:cubicBezTo>
                          <a:pt x="22944" y="7489"/>
                          <a:pt x="22849" y="7204"/>
                          <a:pt x="22730" y="6930"/>
                        </a:cubicBezTo>
                        <a:cubicBezTo>
                          <a:pt x="22611" y="6644"/>
                          <a:pt x="22492" y="6358"/>
                          <a:pt x="22337" y="6073"/>
                        </a:cubicBezTo>
                        <a:cubicBezTo>
                          <a:pt x="22194" y="5799"/>
                          <a:pt x="22027" y="5513"/>
                          <a:pt x="21861" y="5227"/>
                        </a:cubicBezTo>
                        <a:cubicBezTo>
                          <a:pt x="21694" y="4941"/>
                          <a:pt x="21515" y="4668"/>
                          <a:pt x="21325" y="4394"/>
                        </a:cubicBezTo>
                        <a:cubicBezTo>
                          <a:pt x="21146" y="4132"/>
                          <a:pt x="20956" y="3858"/>
                          <a:pt x="20742" y="3608"/>
                        </a:cubicBezTo>
                        <a:cubicBezTo>
                          <a:pt x="20539" y="3358"/>
                          <a:pt x="20325" y="3120"/>
                          <a:pt x="20110" y="2882"/>
                        </a:cubicBezTo>
                        <a:cubicBezTo>
                          <a:pt x="19837" y="2608"/>
                          <a:pt x="19551" y="2358"/>
                          <a:pt x="19253" y="2120"/>
                        </a:cubicBezTo>
                        <a:cubicBezTo>
                          <a:pt x="18956" y="1893"/>
                          <a:pt x="18646" y="1691"/>
                          <a:pt x="18336" y="1489"/>
                        </a:cubicBezTo>
                        <a:cubicBezTo>
                          <a:pt x="18027" y="1310"/>
                          <a:pt x="17694" y="1131"/>
                          <a:pt x="17348" y="989"/>
                        </a:cubicBezTo>
                        <a:cubicBezTo>
                          <a:pt x="17027" y="834"/>
                          <a:pt x="16681" y="703"/>
                          <a:pt x="16336" y="584"/>
                        </a:cubicBezTo>
                        <a:cubicBezTo>
                          <a:pt x="16003" y="465"/>
                          <a:pt x="15669" y="358"/>
                          <a:pt x="15324" y="286"/>
                        </a:cubicBezTo>
                        <a:cubicBezTo>
                          <a:pt x="14991" y="215"/>
                          <a:pt x="14657" y="155"/>
                          <a:pt x="14312" y="108"/>
                        </a:cubicBezTo>
                        <a:cubicBezTo>
                          <a:pt x="13931" y="60"/>
                          <a:pt x="13538" y="24"/>
                          <a:pt x="1313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511;p4"/>
                  <p:cNvSpPr/>
                  <p:nvPr/>
                </p:nvSpPr>
                <p:spPr>
                  <a:xfrm>
                    <a:off x="4901673" y="343458"/>
                    <a:ext cx="671142" cy="393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01" h="10443" extrusionOk="0">
                        <a:moveTo>
                          <a:pt x="9216" y="0"/>
                        </a:moveTo>
                        <a:cubicBezTo>
                          <a:pt x="8788" y="0"/>
                          <a:pt x="8347" y="48"/>
                          <a:pt x="7930" y="108"/>
                        </a:cubicBezTo>
                        <a:cubicBezTo>
                          <a:pt x="7514" y="179"/>
                          <a:pt x="7097" y="274"/>
                          <a:pt x="6716" y="393"/>
                        </a:cubicBezTo>
                        <a:cubicBezTo>
                          <a:pt x="6311" y="512"/>
                          <a:pt x="5942" y="655"/>
                          <a:pt x="5573" y="822"/>
                        </a:cubicBezTo>
                        <a:cubicBezTo>
                          <a:pt x="5192" y="989"/>
                          <a:pt x="4835" y="1167"/>
                          <a:pt x="4501" y="1370"/>
                        </a:cubicBezTo>
                        <a:cubicBezTo>
                          <a:pt x="4144" y="1584"/>
                          <a:pt x="3811" y="1810"/>
                          <a:pt x="3489" y="2048"/>
                        </a:cubicBezTo>
                        <a:cubicBezTo>
                          <a:pt x="3156" y="2286"/>
                          <a:pt x="2846" y="2548"/>
                          <a:pt x="2549" y="2834"/>
                        </a:cubicBezTo>
                        <a:cubicBezTo>
                          <a:pt x="2251" y="3120"/>
                          <a:pt x="1965" y="3418"/>
                          <a:pt x="1715" y="3727"/>
                        </a:cubicBezTo>
                        <a:cubicBezTo>
                          <a:pt x="1465" y="4049"/>
                          <a:pt x="1227" y="4382"/>
                          <a:pt x="1025" y="4739"/>
                        </a:cubicBezTo>
                        <a:cubicBezTo>
                          <a:pt x="834" y="5096"/>
                          <a:pt x="656" y="5465"/>
                          <a:pt x="525" y="5834"/>
                        </a:cubicBezTo>
                        <a:cubicBezTo>
                          <a:pt x="394" y="6227"/>
                          <a:pt x="275" y="6608"/>
                          <a:pt x="191" y="7013"/>
                        </a:cubicBezTo>
                        <a:cubicBezTo>
                          <a:pt x="108" y="7418"/>
                          <a:pt x="60" y="7823"/>
                          <a:pt x="36" y="8216"/>
                        </a:cubicBezTo>
                        <a:cubicBezTo>
                          <a:pt x="1" y="8621"/>
                          <a:pt x="1" y="9037"/>
                          <a:pt x="13" y="9442"/>
                        </a:cubicBezTo>
                        <a:cubicBezTo>
                          <a:pt x="35" y="9739"/>
                          <a:pt x="267" y="10003"/>
                          <a:pt x="548" y="10003"/>
                        </a:cubicBezTo>
                        <a:cubicBezTo>
                          <a:pt x="560" y="10003"/>
                          <a:pt x="572" y="10003"/>
                          <a:pt x="584" y="10002"/>
                        </a:cubicBezTo>
                        <a:lnTo>
                          <a:pt x="1608" y="9978"/>
                        </a:lnTo>
                        <a:cubicBezTo>
                          <a:pt x="1894" y="9966"/>
                          <a:pt x="2120" y="9740"/>
                          <a:pt x="2120" y="9454"/>
                        </a:cubicBezTo>
                        <a:cubicBezTo>
                          <a:pt x="2132" y="9144"/>
                          <a:pt x="2144" y="8811"/>
                          <a:pt x="2180" y="8501"/>
                        </a:cubicBezTo>
                        <a:cubicBezTo>
                          <a:pt x="2203" y="8180"/>
                          <a:pt x="2251" y="7882"/>
                          <a:pt x="2311" y="7561"/>
                        </a:cubicBezTo>
                        <a:cubicBezTo>
                          <a:pt x="2370" y="7251"/>
                          <a:pt x="2442" y="6954"/>
                          <a:pt x="2549" y="6668"/>
                        </a:cubicBezTo>
                        <a:cubicBezTo>
                          <a:pt x="2656" y="6394"/>
                          <a:pt x="2775" y="6108"/>
                          <a:pt x="2918" y="5834"/>
                        </a:cubicBezTo>
                        <a:cubicBezTo>
                          <a:pt x="3073" y="5573"/>
                          <a:pt x="3227" y="5322"/>
                          <a:pt x="3430" y="5084"/>
                        </a:cubicBezTo>
                        <a:cubicBezTo>
                          <a:pt x="3608" y="4846"/>
                          <a:pt x="3811" y="4608"/>
                          <a:pt x="4037" y="4394"/>
                        </a:cubicBezTo>
                        <a:cubicBezTo>
                          <a:pt x="4263" y="4168"/>
                          <a:pt x="4501" y="3977"/>
                          <a:pt x="4751" y="3787"/>
                        </a:cubicBezTo>
                        <a:cubicBezTo>
                          <a:pt x="5001" y="3596"/>
                          <a:pt x="5275" y="3418"/>
                          <a:pt x="5537" y="3263"/>
                        </a:cubicBezTo>
                        <a:cubicBezTo>
                          <a:pt x="5811" y="3120"/>
                          <a:pt x="6085" y="2965"/>
                          <a:pt x="6383" y="2846"/>
                        </a:cubicBezTo>
                        <a:cubicBezTo>
                          <a:pt x="6680" y="2715"/>
                          <a:pt x="6978" y="2608"/>
                          <a:pt x="7299" y="2525"/>
                        </a:cubicBezTo>
                        <a:cubicBezTo>
                          <a:pt x="7609" y="2429"/>
                          <a:pt x="7954" y="2370"/>
                          <a:pt x="8311" y="2322"/>
                        </a:cubicBezTo>
                        <a:cubicBezTo>
                          <a:pt x="8579" y="2295"/>
                          <a:pt x="8854" y="2282"/>
                          <a:pt x="9135" y="2282"/>
                        </a:cubicBezTo>
                        <a:cubicBezTo>
                          <a:pt x="9229" y="2282"/>
                          <a:pt x="9323" y="2283"/>
                          <a:pt x="9419" y="2286"/>
                        </a:cubicBezTo>
                        <a:cubicBezTo>
                          <a:pt x="9812" y="2298"/>
                          <a:pt x="10193" y="2346"/>
                          <a:pt x="10574" y="2417"/>
                        </a:cubicBezTo>
                        <a:cubicBezTo>
                          <a:pt x="10943" y="2477"/>
                          <a:pt x="11300" y="2584"/>
                          <a:pt x="11621" y="2679"/>
                        </a:cubicBezTo>
                        <a:cubicBezTo>
                          <a:pt x="12026" y="2822"/>
                          <a:pt x="12383" y="2977"/>
                          <a:pt x="12693" y="3179"/>
                        </a:cubicBezTo>
                        <a:cubicBezTo>
                          <a:pt x="13014" y="3370"/>
                          <a:pt x="13276" y="3572"/>
                          <a:pt x="13526" y="3810"/>
                        </a:cubicBezTo>
                        <a:cubicBezTo>
                          <a:pt x="13764" y="4049"/>
                          <a:pt x="13979" y="4322"/>
                          <a:pt x="14157" y="4608"/>
                        </a:cubicBezTo>
                        <a:cubicBezTo>
                          <a:pt x="14336" y="4882"/>
                          <a:pt x="14503" y="5203"/>
                          <a:pt x="14657" y="5525"/>
                        </a:cubicBezTo>
                        <a:cubicBezTo>
                          <a:pt x="14812" y="5858"/>
                          <a:pt x="14955" y="6192"/>
                          <a:pt x="15110" y="6549"/>
                        </a:cubicBezTo>
                        <a:cubicBezTo>
                          <a:pt x="15253" y="6918"/>
                          <a:pt x="15396" y="7287"/>
                          <a:pt x="15491" y="7656"/>
                        </a:cubicBezTo>
                        <a:cubicBezTo>
                          <a:pt x="15610" y="8025"/>
                          <a:pt x="15717" y="8418"/>
                          <a:pt x="15812" y="8787"/>
                        </a:cubicBezTo>
                        <a:cubicBezTo>
                          <a:pt x="15896" y="9156"/>
                          <a:pt x="15955" y="9525"/>
                          <a:pt x="16003" y="9906"/>
                        </a:cubicBezTo>
                        <a:cubicBezTo>
                          <a:pt x="16027" y="10168"/>
                          <a:pt x="16229" y="10383"/>
                          <a:pt x="16467" y="10395"/>
                        </a:cubicBezTo>
                        <a:lnTo>
                          <a:pt x="17312" y="10442"/>
                        </a:lnTo>
                        <a:cubicBezTo>
                          <a:pt x="17318" y="10442"/>
                          <a:pt x="17324" y="10443"/>
                          <a:pt x="17330" y="10443"/>
                        </a:cubicBezTo>
                        <a:cubicBezTo>
                          <a:pt x="17572" y="10443"/>
                          <a:pt x="17754" y="10209"/>
                          <a:pt x="17801" y="9906"/>
                        </a:cubicBezTo>
                        <a:cubicBezTo>
                          <a:pt x="17801" y="9430"/>
                          <a:pt x="17777" y="8954"/>
                          <a:pt x="17717" y="8478"/>
                        </a:cubicBezTo>
                        <a:cubicBezTo>
                          <a:pt x="17670" y="8001"/>
                          <a:pt x="17598" y="7525"/>
                          <a:pt x="17479" y="7049"/>
                        </a:cubicBezTo>
                        <a:cubicBezTo>
                          <a:pt x="17360" y="6573"/>
                          <a:pt x="17205" y="6108"/>
                          <a:pt x="17015" y="5644"/>
                        </a:cubicBezTo>
                        <a:cubicBezTo>
                          <a:pt x="16920" y="5418"/>
                          <a:pt x="16836" y="5203"/>
                          <a:pt x="16729" y="4977"/>
                        </a:cubicBezTo>
                        <a:cubicBezTo>
                          <a:pt x="16622" y="4751"/>
                          <a:pt x="16527" y="4525"/>
                          <a:pt x="16419" y="4322"/>
                        </a:cubicBezTo>
                        <a:cubicBezTo>
                          <a:pt x="16265" y="4037"/>
                          <a:pt x="16110" y="3775"/>
                          <a:pt x="15943" y="3501"/>
                        </a:cubicBezTo>
                        <a:cubicBezTo>
                          <a:pt x="15765" y="3239"/>
                          <a:pt x="15586" y="3001"/>
                          <a:pt x="15396" y="2763"/>
                        </a:cubicBezTo>
                        <a:cubicBezTo>
                          <a:pt x="15181" y="2525"/>
                          <a:pt x="14955" y="2298"/>
                          <a:pt x="14705" y="2072"/>
                        </a:cubicBezTo>
                        <a:cubicBezTo>
                          <a:pt x="14455" y="1846"/>
                          <a:pt x="14181" y="1643"/>
                          <a:pt x="13883" y="1453"/>
                        </a:cubicBezTo>
                        <a:cubicBezTo>
                          <a:pt x="13586" y="1251"/>
                          <a:pt x="13264" y="1060"/>
                          <a:pt x="12919" y="893"/>
                        </a:cubicBezTo>
                        <a:cubicBezTo>
                          <a:pt x="12574" y="739"/>
                          <a:pt x="12205" y="584"/>
                          <a:pt x="11836" y="453"/>
                        </a:cubicBezTo>
                        <a:cubicBezTo>
                          <a:pt x="11383" y="298"/>
                          <a:pt x="10943" y="179"/>
                          <a:pt x="10514" y="108"/>
                        </a:cubicBezTo>
                        <a:cubicBezTo>
                          <a:pt x="10073" y="36"/>
                          <a:pt x="9645" y="0"/>
                          <a:pt x="92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512;p4"/>
                  <p:cNvSpPr/>
                  <p:nvPr/>
                </p:nvSpPr>
                <p:spPr>
                  <a:xfrm>
                    <a:off x="5024248" y="479833"/>
                    <a:ext cx="443419" cy="250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61" h="6649" extrusionOk="0">
                        <a:moveTo>
                          <a:pt x="5973" y="0"/>
                        </a:moveTo>
                        <a:cubicBezTo>
                          <a:pt x="5569" y="0"/>
                          <a:pt x="5183" y="28"/>
                          <a:pt x="4822" y="98"/>
                        </a:cubicBezTo>
                        <a:cubicBezTo>
                          <a:pt x="4405" y="170"/>
                          <a:pt x="4001" y="277"/>
                          <a:pt x="3632" y="420"/>
                        </a:cubicBezTo>
                        <a:cubicBezTo>
                          <a:pt x="3251" y="551"/>
                          <a:pt x="2917" y="729"/>
                          <a:pt x="2584" y="944"/>
                        </a:cubicBezTo>
                        <a:cubicBezTo>
                          <a:pt x="2262" y="1146"/>
                          <a:pt x="1965" y="1384"/>
                          <a:pt x="1691" y="1646"/>
                        </a:cubicBezTo>
                        <a:cubicBezTo>
                          <a:pt x="1429" y="1896"/>
                          <a:pt x="1191" y="2182"/>
                          <a:pt x="976" y="2491"/>
                        </a:cubicBezTo>
                        <a:cubicBezTo>
                          <a:pt x="774" y="2789"/>
                          <a:pt x="595" y="3134"/>
                          <a:pt x="453" y="3468"/>
                        </a:cubicBezTo>
                        <a:cubicBezTo>
                          <a:pt x="322" y="3813"/>
                          <a:pt x="214" y="4182"/>
                          <a:pt x="143" y="4563"/>
                        </a:cubicBezTo>
                        <a:cubicBezTo>
                          <a:pt x="72" y="4932"/>
                          <a:pt x="24" y="5313"/>
                          <a:pt x="12" y="5718"/>
                        </a:cubicBezTo>
                        <a:cubicBezTo>
                          <a:pt x="0" y="6051"/>
                          <a:pt x="250" y="6325"/>
                          <a:pt x="560" y="6325"/>
                        </a:cubicBezTo>
                        <a:lnTo>
                          <a:pt x="1560" y="6325"/>
                        </a:lnTo>
                        <a:cubicBezTo>
                          <a:pt x="1810" y="6325"/>
                          <a:pt x="2024" y="6135"/>
                          <a:pt x="2048" y="5849"/>
                        </a:cubicBezTo>
                        <a:cubicBezTo>
                          <a:pt x="2096" y="5361"/>
                          <a:pt x="2227" y="4884"/>
                          <a:pt x="2417" y="4468"/>
                        </a:cubicBezTo>
                        <a:cubicBezTo>
                          <a:pt x="2631" y="4039"/>
                          <a:pt x="2893" y="3670"/>
                          <a:pt x="3227" y="3349"/>
                        </a:cubicBezTo>
                        <a:cubicBezTo>
                          <a:pt x="3548" y="3039"/>
                          <a:pt x="3953" y="2801"/>
                          <a:pt x="4405" y="2634"/>
                        </a:cubicBezTo>
                        <a:cubicBezTo>
                          <a:pt x="4620" y="2563"/>
                          <a:pt x="4858" y="2503"/>
                          <a:pt x="5132" y="2456"/>
                        </a:cubicBezTo>
                        <a:cubicBezTo>
                          <a:pt x="5394" y="2420"/>
                          <a:pt x="5679" y="2396"/>
                          <a:pt x="5977" y="2396"/>
                        </a:cubicBezTo>
                        <a:cubicBezTo>
                          <a:pt x="6275" y="2396"/>
                          <a:pt x="6561" y="2432"/>
                          <a:pt x="6822" y="2479"/>
                        </a:cubicBezTo>
                        <a:cubicBezTo>
                          <a:pt x="7084" y="2527"/>
                          <a:pt x="7323" y="2598"/>
                          <a:pt x="7525" y="2682"/>
                        </a:cubicBezTo>
                        <a:cubicBezTo>
                          <a:pt x="7739" y="2777"/>
                          <a:pt x="7930" y="2896"/>
                          <a:pt x="8096" y="3027"/>
                        </a:cubicBezTo>
                        <a:cubicBezTo>
                          <a:pt x="8275" y="3158"/>
                          <a:pt x="8418" y="3313"/>
                          <a:pt x="8573" y="3491"/>
                        </a:cubicBezTo>
                        <a:cubicBezTo>
                          <a:pt x="8847" y="3825"/>
                          <a:pt x="9085" y="4230"/>
                          <a:pt x="9287" y="4682"/>
                        </a:cubicBezTo>
                        <a:cubicBezTo>
                          <a:pt x="9478" y="5111"/>
                          <a:pt x="9620" y="5587"/>
                          <a:pt x="9680" y="6075"/>
                        </a:cubicBezTo>
                        <a:cubicBezTo>
                          <a:pt x="9716" y="6361"/>
                          <a:pt x="9954" y="6575"/>
                          <a:pt x="10216" y="6587"/>
                        </a:cubicBezTo>
                        <a:lnTo>
                          <a:pt x="11252" y="6647"/>
                        </a:lnTo>
                        <a:cubicBezTo>
                          <a:pt x="11265" y="6648"/>
                          <a:pt x="11278" y="6648"/>
                          <a:pt x="11291" y="6648"/>
                        </a:cubicBezTo>
                        <a:cubicBezTo>
                          <a:pt x="11568" y="6648"/>
                          <a:pt x="11760" y="6407"/>
                          <a:pt x="11692" y="6123"/>
                        </a:cubicBezTo>
                        <a:cubicBezTo>
                          <a:pt x="11644" y="5837"/>
                          <a:pt x="11585" y="5551"/>
                          <a:pt x="11514" y="5277"/>
                        </a:cubicBezTo>
                        <a:cubicBezTo>
                          <a:pt x="11442" y="5004"/>
                          <a:pt x="11347" y="4718"/>
                          <a:pt x="11263" y="4444"/>
                        </a:cubicBezTo>
                        <a:cubicBezTo>
                          <a:pt x="11168" y="4170"/>
                          <a:pt x="11073" y="3884"/>
                          <a:pt x="10966" y="3622"/>
                        </a:cubicBezTo>
                        <a:cubicBezTo>
                          <a:pt x="10847" y="3349"/>
                          <a:pt x="10740" y="3087"/>
                          <a:pt x="10621" y="2837"/>
                        </a:cubicBezTo>
                        <a:cubicBezTo>
                          <a:pt x="10501" y="2575"/>
                          <a:pt x="10382" y="2337"/>
                          <a:pt x="10251" y="2122"/>
                        </a:cubicBezTo>
                        <a:cubicBezTo>
                          <a:pt x="10120" y="1896"/>
                          <a:pt x="9966" y="1682"/>
                          <a:pt x="9823" y="1491"/>
                        </a:cubicBezTo>
                        <a:cubicBezTo>
                          <a:pt x="9668" y="1301"/>
                          <a:pt x="9489" y="1122"/>
                          <a:pt x="9311" y="955"/>
                        </a:cubicBezTo>
                        <a:cubicBezTo>
                          <a:pt x="9132" y="801"/>
                          <a:pt x="8930" y="658"/>
                          <a:pt x="8692" y="539"/>
                        </a:cubicBezTo>
                        <a:cubicBezTo>
                          <a:pt x="8537" y="467"/>
                          <a:pt x="8358" y="396"/>
                          <a:pt x="8180" y="336"/>
                        </a:cubicBezTo>
                        <a:cubicBezTo>
                          <a:pt x="8001" y="277"/>
                          <a:pt x="7799" y="217"/>
                          <a:pt x="7584" y="170"/>
                        </a:cubicBezTo>
                        <a:cubicBezTo>
                          <a:pt x="7358" y="122"/>
                          <a:pt x="7156" y="98"/>
                          <a:pt x="6918" y="62"/>
                        </a:cubicBezTo>
                        <a:cubicBezTo>
                          <a:pt x="6691" y="39"/>
                          <a:pt x="6453" y="3"/>
                          <a:pt x="6203" y="3"/>
                        </a:cubicBezTo>
                        <a:cubicBezTo>
                          <a:pt x="6126" y="1"/>
                          <a:pt x="6049" y="0"/>
                          <a:pt x="597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513;p4"/>
                  <p:cNvSpPr/>
                  <p:nvPr/>
                </p:nvSpPr>
                <p:spPr>
                  <a:xfrm>
                    <a:off x="7183964" y="2384217"/>
                    <a:ext cx="999719" cy="521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16" h="13836" extrusionOk="0">
                        <a:moveTo>
                          <a:pt x="12156" y="0"/>
                        </a:moveTo>
                        <a:cubicBezTo>
                          <a:pt x="11835" y="0"/>
                          <a:pt x="11513" y="12"/>
                          <a:pt x="11204" y="24"/>
                        </a:cubicBezTo>
                        <a:cubicBezTo>
                          <a:pt x="10894" y="60"/>
                          <a:pt x="10597" y="83"/>
                          <a:pt x="10311" y="131"/>
                        </a:cubicBezTo>
                        <a:cubicBezTo>
                          <a:pt x="10025" y="179"/>
                          <a:pt x="9751" y="214"/>
                          <a:pt x="9478" y="298"/>
                        </a:cubicBezTo>
                        <a:cubicBezTo>
                          <a:pt x="9216" y="357"/>
                          <a:pt x="8942" y="441"/>
                          <a:pt x="8680" y="536"/>
                        </a:cubicBezTo>
                        <a:cubicBezTo>
                          <a:pt x="8418" y="619"/>
                          <a:pt x="8156" y="726"/>
                          <a:pt x="7906" y="845"/>
                        </a:cubicBezTo>
                        <a:cubicBezTo>
                          <a:pt x="7644" y="965"/>
                          <a:pt x="7394" y="1084"/>
                          <a:pt x="7144" y="1215"/>
                        </a:cubicBezTo>
                        <a:cubicBezTo>
                          <a:pt x="6870" y="1346"/>
                          <a:pt x="6620" y="1488"/>
                          <a:pt x="6370" y="1631"/>
                        </a:cubicBezTo>
                        <a:cubicBezTo>
                          <a:pt x="6120" y="1786"/>
                          <a:pt x="5858" y="1929"/>
                          <a:pt x="5608" y="2096"/>
                        </a:cubicBezTo>
                        <a:cubicBezTo>
                          <a:pt x="5358" y="2262"/>
                          <a:pt x="5108" y="2441"/>
                          <a:pt x="4870" y="2619"/>
                        </a:cubicBezTo>
                        <a:cubicBezTo>
                          <a:pt x="4394" y="2989"/>
                          <a:pt x="3929" y="3370"/>
                          <a:pt x="3501" y="3810"/>
                        </a:cubicBezTo>
                        <a:cubicBezTo>
                          <a:pt x="3286" y="4013"/>
                          <a:pt x="3084" y="4239"/>
                          <a:pt x="2881" y="4465"/>
                        </a:cubicBezTo>
                        <a:cubicBezTo>
                          <a:pt x="2703" y="4703"/>
                          <a:pt x="2524" y="4917"/>
                          <a:pt x="2369" y="5156"/>
                        </a:cubicBezTo>
                        <a:cubicBezTo>
                          <a:pt x="2203" y="5394"/>
                          <a:pt x="2048" y="5632"/>
                          <a:pt x="1917" y="5894"/>
                        </a:cubicBezTo>
                        <a:cubicBezTo>
                          <a:pt x="1774" y="6132"/>
                          <a:pt x="1655" y="6382"/>
                          <a:pt x="1536" y="6632"/>
                        </a:cubicBezTo>
                        <a:cubicBezTo>
                          <a:pt x="1417" y="6882"/>
                          <a:pt x="1310" y="7156"/>
                          <a:pt x="1203" y="7406"/>
                        </a:cubicBezTo>
                        <a:cubicBezTo>
                          <a:pt x="1096" y="7680"/>
                          <a:pt x="1000" y="7930"/>
                          <a:pt x="905" y="8192"/>
                        </a:cubicBezTo>
                        <a:cubicBezTo>
                          <a:pt x="822" y="8465"/>
                          <a:pt x="715" y="8727"/>
                          <a:pt x="619" y="9001"/>
                        </a:cubicBezTo>
                        <a:cubicBezTo>
                          <a:pt x="524" y="9263"/>
                          <a:pt x="441" y="9537"/>
                          <a:pt x="357" y="9823"/>
                        </a:cubicBezTo>
                        <a:cubicBezTo>
                          <a:pt x="286" y="10085"/>
                          <a:pt x="203" y="10370"/>
                          <a:pt x="143" y="10656"/>
                        </a:cubicBezTo>
                        <a:cubicBezTo>
                          <a:pt x="107" y="10930"/>
                          <a:pt x="60" y="11216"/>
                          <a:pt x="24" y="11513"/>
                        </a:cubicBezTo>
                        <a:cubicBezTo>
                          <a:pt x="0" y="11811"/>
                          <a:pt x="0" y="12109"/>
                          <a:pt x="12" y="12406"/>
                        </a:cubicBezTo>
                        <a:cubicBezTo>
                          <a:pt x="24" y="12716"/>
                          <a:pt x="60" y="13014"/>
                          <a:pt x="83" y="13335"/>
                        </a:cubicBezTo>
                        <a:cubicBezTo>
                          <a:pt x="119" y="13549"/>
                          <a:pt x="310" y="13728"/>
                          <a:pt x="536" y="13728"/>
                        </a:cubicBezTo>
                        <a:lnTo>
                          <a:pt x="1250" y="13728"/>
                        </a:lnTo>
                        <a:cubicBezTo>
                          <a:pt x="1429" y="13728"/>
                          <a:pt x="1560" y="13549"/>
                          <a:pt x="1536" y="13347"/>
                        </a:cubicBezTo>
                        <a:cubicBezTo>
                          <a:pt x="1500" y="13014"/>
                          <a:pt x="1477" y="12692"/>
                          <a:pt x="1453" y="12359"/>
                        </a:cubicBezTo>
                        <a:cubicBezTo>
                          <a:pt x="1441" y="12049"/>
                          <a:pt x="1453" y="11740"/>
                          <a:pt x="1488" y="11430"/>
                        </a:cubicBezTo>
                        <a:cubicBezTo>
                          <a:pt x="1512" y="11109"/>
                          <a:pt x="1572" y="10811"/>
                          <a:pt x="1655" y="10513"/>
                        </a:cubicBezTo>
                        <a:cubicBezTo>
                          <a:pt x="1727" y="10216"/>
                          <a:pt x="1810" y="9918"/>
                          <a:pt x="1917" y="9620"/>
                        </a:cubicBezTo>
                        <a:cubicBezTo>
                          <a:pt x="2012" y="9323"/>
                          <a:pt x="2108" y="9049"/>
                          <a:pt x="2215" y="8751"/>
                        </a:cubicBezTo>
                        <a:cubicBezTo>
                          <a:pt x="2322" y="8465"/>
                          <a:pt x="2429" y="8168"/>
                          <a:pt x="2524" y="7882"/>
                        </a:cubicBezTo>
                        <a:cubicBezTo>
                          <a:pt x="2631" y="7596"/>
                          <a:pt x="2750" y="7322"/>
                          <a:pt x="2881" y="7037"/>
                        </a:cubicBezTo>
                        <a:cubicBezTo>
                          <a:pt x="3024" y="6751"/>
                          <a:pt x="3167" y="6489"/>
                          <a:pt x="3322" y="6215"/>
                        </a:cubicBezTo>
                        <a:cubicBezTo>
                          <a:pt x="3465" y="5965"/>
                          <a:pt x="3643" y="5691"/>
                          <a:pt x="3834" y="5441"/>
                        </a:cubicBezTo>
                        <a:cubicBezTo>
                          <a:pt x="4036" y="5191"/>
                          <a:pt x="4239" y="4953"/>
                          <a:pt x="4477" y="4715"/>
                        </a:cubicBezTo>
                        <a:cubicBezTo>
                          <a:pt x="4715" y="4477"/>
                          <a:pt x="4953" y="4251"/>
                          <a:pt x="5203" y="4048"/>
                        </a:cubicBezTo>
                        <a:cubicBezTo>
                          <a:pt x="5465" y="3822"/>
                          <a:pt x="5715" y="3632"/>
                          <a:pt x="5977" y="3429"/>
                        </a:cubicBezTo>
                        <a:lnTo>
                          <a:pt x="6787" y="2893"/>
                        </a:lnTo>
                        <a:cubicBezTo>
                          <a:pt x="7049" y="2715"/>
                          <a:pt x="7322" y="2560"/>
                          <a:pt x="7584" y="2405"/>
                        </a:cubicBezTo>
                        <a:cubicBezTo>
                          <a:pt x="7858" y="2262"/>
                          <a:pt x="8120" y="2119"/>
                          <a:pt x="8394" y="1988"/>
                        </a:cubicBezTo>
                        <a:cubicBezTo>
                          <a:pt x="8656" y="1869"/>
                          <a:pt x="8942" y="1750"/>
                          <a:pt x="9227" y="1667"/>
                        </a:cubicBezTo>
                        <a:cubicBezTo>
                          <a:pt x="9525" y="1572"/>
                          <a:pt x="9811" y="1488"/>
                          <a:pt x="10120" y="1429"/>
                        </a:cubicBezTo>
                        <a:cubicBezTo>
                          <a:pt x="10430" y="1346"/>
                          <a:pt x="10763" y="1310"/>
                          <a:pt x="11085" y="1274"/>
                        </a:cubicBezTo>
                        <a:cubicBezTo>
                          <a:pt x="11418" y="1250"/>
                          <a:pt x="11752" y="1226"/>
                          <a:pt x="12109" y="1226"/>
                        </a:cubicBezTo>
                        <a:cubicBezTo>
                          <a:pt x="12466" y="1226"/>
                          <a:pt x="12823" y="1250"/>
                          <a:pt x="13204" y="1262"/>
                        </a:cubicBezTo>
                        <a:cubicBezTo>
                          <a:pt x="13573" y="1274"/>
                          <a:pt x="13919" y="1310"/>
                          <a:pt x="14252" y="1322"/>
                        </a:cubicBezTo>
                        <a:cubicBezTo>
                          <a:pt x="14597" y="1334"/>
                          <a:pt x="14931" y="1369"/>
                          <a:pt x="15240" y="1393"/>
                        </a:cubicBezTo>
                        <a:cubicBezTo>
                          <a:pt x="15562" y="1441"/>
                          <a:pt x="15883" y="1488"/>
                          <a:pt x="16193" y="1524"/>
                        </a:cubicBezTo>
                        <a:lnTo>
                          <a:pt x="17133" y="1703"/>
                        </a:lnTo>
                        <a:cubicBezTo>
                          <a:pt x="17443" y="1762"/>
                          <a:pt x="17740" y="1857"/>
                          <a:pt x="18038" y="1941"/>
                        </a:cubicBezTo>
                        <a:cubicBezTo>
                          <a:pt x="18336" y="2036"/>
                          <a:pt x="18633" y="2155"/>
                          <a:pt x="18919" y="2274"/>
                        </a:cubicBezTo>
                        <a:cubicBezTo>
                          <a:pt x="19169" y="2381"/>
                          <a:pt x="19419" y="2500"/>
                          <a:pt x="19657" y="2631"/>
                        </a:cubicBezTo>
                        <a:cubicBezTo>
                          <a:pt x="19907" y="2750"/>
                          <a:pt x="20134" y="2893"/>
                          <a:pt x="20372" y="3048"/>
                        </a:cubicBezTo>
                        <a:cubicBezTo>
                          <a:pt x="20646" y="3227"/>
                          <a:pt x="20896" y="3417"/>
                          <a:pt x="21146" y="3632"/>
                        </a:cubicBezTo>
                        <a:cubicBezTo>
                          <a:pt x="21396" y="3846"/>
                          <a:pt x="21634" y="4072"/>
                          <a:pt x="21860" y="4322"/>
                        </a:cubicBezTo>
                        <a:cubicBezTo>
                          <a:pt x="22086" y="4584"/>
                          <a:pt x="22289" y="4846"/>
                          <a:pt x="22503" y="5132"/>
                        </a:cubicBezTo>
                        <a:cubicBezTo>
                          <a:pt x="22693" y="5417"/>
                          <a:pt x="22884" y="5715"/>
                          <a:pt x="23063" y="6013"/>
                        </a:cubicBezTo>
                        <a:cubicBezTo>
                          <a:pt x="23241" y="6310"/>
                          <a:pt x="23408" y="6608"/>
                          <a:pt x="23563" y="6918"/>
                        </a:cubicBezTo>
                        <a:cubicBezTo>
                          <a:pt x="23705" y="7227"/>
                          <a:pt x="23860" y="7537"/>
                          <a:pt x="23991" y="7858"/>
                        </a:cubicBezTo>
                        <a:cubicBezTo>
                          <a:pt x="24075" y="8073"/>
                          <a:pt x="24182" y="8311"/>
                          <a:pt x="24277" y="8549"/>
                        </a:cubicBezTo>
                        <a:cubicBezTo>
                          <a:pt x="24360" y="8787"/>
                          <a:pt x="24456" y="9025"/>
                          <a:pt x="24527" y="9251"/>
                        </a:cubicBezTo>
                        <a:cubicBezTo>
                          <a:pt x="24598" y="9477"/>
                          <a:pt x="24670" y="9716"/>
                          <a:pt x="24729" y="9942"/>
                        </a:cubicBezTo>
                        <a:cubicBezTo>
                          <a:pt x="24789" y="10156"/>
                          <a:pt x="24848" y="10382"/>
                          <a:pt x="24896" y="10620"/>
                        </a:cubicBezTo>
                        <a:cubicBezTo>
                          <a:pt x="24956" y="10859"/>
                          <a:pt x="24979" y="11085"/>
                          <a:pt x="25015" y="11323"/>
                        </a:cubicBezTo>
                        <a:cubicBezTo>
                          <a:pt x="25039" y="11561"/>
                          <a:pt x="25063" y="11799"/>
                          <a:pt x="25075" y="12037"/>
                        </a:cubicBezTo>
                        <a:cubicBezTo>
                          <a:pt x="25087" y="12275"/>
                          <a:pt x="25087" y="12514"/>
                          <a:pt x="25087" y="12752"/>
                        </a:cubicBezTo>
                        <a:cubicBezTo>
                          <a:pt x="25087" y="12990"/>
                          <a:pt x="25075" y="13240"/>
                          <a:pt x="25063" y="13478"/>
                        </a:cubicBezTo>
                        <a:cubicBezTo>
                          <a:pt x="25051" y="13685"/>
                          <a:pt x="25184" y="13836"/>
                          <a:pt x="25364" y="13836"/>
                        </a:cubicBezTo>
                        <a:cubicBezTo>
                          <a:pt x="25371" y="13836"/>
                          <a:pt x="25377" y="13836"/>
                          <a:pt x="25384" y="13835"/>
                        </a:cubicBezTo>
                        <a:lnTo>
                          <a:pt x="26122" y="13811"/>
                        </a:lnTo>
                        <a:cubicBezTo>
                          <a:pt x="26325" y="13788"/>
                          <a:pt x="26515" y="13609"/>
                          <a:pt x="26515" y="13395"/>
                        </a:cubicBezTo>
                        <a:lnTo>
                          <a:pt x="26515" y="12514"/>
                        </a:lnTo>
                        <a:cubicBezTo>
                          <a:pt x="26515" y="12228"/>
                          <a:pt x="26503" y="11930"/>
                          <a:pt x="26480" y="11644"/>
                        </a:cubicBezTo>
                        <a:cubicBezTo>
                          <a:pt x="26444" y="11371"/>
                          <a:pt x="26396" y="11085"/>
                          <a:pt x="26361" y="10799"/>
                        </a:cubicBezTo>
                        <a:cubicBezTo>
                          <a:pt x="26301" y="10513"/>
                          <a:pt x="26242" y="10239"/>
                          <a:pt x="26158" y="9966"/>
                        </a:cubicBezTo>
                        <a:cubicBezTo>
                          <a:pt x="26087" y="9680"/>
                          <a:pt x="26003" y="9418"/>
                          <a:pt x="25908" y="9144"/>
                        </a:cubicBezTo>
                        <a:lnTo>
                          <a:pt x="25599" y="8346"/>
                        </a:lnTo>
                        <a:cubicBezTo>
                          <a:pt x="25491" y="8073"/>
                          <a:pt x="25372" y="7811"/>
                          <a:pt x="25253" y="7561"/>
                        </a:cubicBezTo>
                        <a:cubicBezTo>
                          <a:pt x="25134" y="7299"/>
                          <a:pt x="25015" y="7037"/>
                          <a:pt x="24884" y="6763"/>
                        </a:cubicBezTo>
                        <a:cubicBezTo>
                          <a:pt x="24765" y="6501"/>
                          <a:pt x="24634" y="6227"/>
                          <a:pt x="24479" y="5977"/>
                        </a:cubicBezTo>
                        <a:cubicBezTo>
                          <a:pt x="24348" y="5715"/>
                          <a:pt x="24194" y="5453"/>
                          <a:pt x="24039" y="5215"/>
                        </a:cubicBezTo>
                        <a:cubicBezTo>
                          <a:pt x="23872" y="4977"/>
                          <a:pt x="23705" y="4739"/>
                          <a:pt x="23527" y="4501"/>
                        </a:cubicBezTo>
                        <a:cubicBezTo>
                          <a:pt x="23348" y="4263"/>
                          <a:pt x="23158" y="4048"/>
                          <a:pt x="22967" y="3822"/>
                        </a:cubicBezTo>
                        <a:cubicBezTo>
                          <a:pt x="22765" y="3608"/>
                          <a:pt x="22562" y="3393"/>
                          <a:pt x="22348" y="3191"/>
                        </a:cubicBezTo>
                        <a:cubicBezTo>
                          <a:pt x="22146" y="3000"/>
                          <a:pt x="21920" y="2810"/>
                          <a:pt x="21693" y="2631"/>
                        </a:cubicBezTo>
                        <a:cubicBezTo>
                          <a:pt x="21479" y="2453"/>
                          <a:pt x="21253" y="2286"/>
                          <a:pt x="21015" y="2119"/>
                        </a:cubicBezTo>
                        <a:cubicBezTo>
                          <a:pt x="20788" y="1965"/>
                          <a:pt x="20538" y="1810"/>
                          <a:pt x="20300" y="1679"/>
                        </a:cubicBezTo>
                        <a:cubicBezTo>
                          <a:pt x="20015" y="1512"/>
                          <a:pt x="19729" y="1369"/>
                          <a:pt x="19431" y="1226"/>
                        </a:cubicBezTo>
                        <a:cubicBezTo>
                          <a:pt x="19133" y="1095"/>
                          <a:pt x="18836" y="976"/>
                          <a:pt x="18526" y="869"/>
                        </a:cubicBezTo>
                        <a:cubicBezTo>
                          <a:pt x="18264" y="774"/>
                          <a:pt x="17979" y="679"/>
                          <a:pt x="17693" y="607"/>
                        </a:cubicBezTo>
                        <a:cubicBezTo>
                          <a:pt x="17407" y="536"/>
                          <a:pt x="17109" y="453"/>
                          <a:pt x="16836" y="393"/>
                        </a:cubicBezTo>
                        <a:cubicBezTo>
                          <a:pt x="16550" y="333"/>
                          <a:pt x="16252" y="298"/>
                          <a:pt x="15955" y="250"/>
                        </a:cubicBezTo>
                        <a:cubicBezTo>
                          <a:pt x="15657" y="203"/>
                          <a:pt x="15359" y="179"/>
                          <a:pt x="15062" y="143"/>
                        </a:cubicBezTo>
                        <a:cubicBezTo>
                          <a:pt x="14752" y="119"/>
                          <a:pt x="14454" y="83"/>
                          <a:pt x="14121" y="72"/>
                        </a:cubicBezTo>
                        <a:cubicBezTo>
                          <a:pt x="13799" y="36"/>
                          <a:pt x="13466" y="24"/>
                          <a:pt x="13145" y="12"/>
                        </a:cubicBezTo>
                        <a:cubicBezTo>
                          <a:pt x="12811" y="0"/>
                          <a:pt x="12490" y="0"/>
                          <a:pt x="1215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514;p4"/>
                  <p:cNvSpPr/>
                  <p:nvPr/>
                </p:nvSpPr>
                <p:spPr>
                  <a:xfrm>
                    <a:off x="7266083" y="2456910"/>
                    <a:ext cx="838127" cy="4529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30" h="12015" extrusionOk="0">
                        <a:moveTo>
                          <a:pt x="10097" y="1"/>
                        </a:moveTo>
                        <a:cubicBezTo>
                          <a:pt x="9752" y="1"/>
                          <a:pt x="9431" y="13"/>
                          <a:pt x="9109" y="49"/>
                        </a:cubicBezTo>
                        <a:cubicBezTo>
                          <a:pt x="8788" y="72"/>
                          <a:pt x="8490" y="120"/>
                          <a:pt x="8192" y="180"/>
                        </a:cubicBezTo>
                        <a:cubicBezTo>
                          <a:pt x="7895" y="239"/>
                          <a:pt x="7609" y="310"/>
                          <a:pt x="7347" y="406"/>
                        </a:cubicBezTo>
                        <a:cubicBezTo>
                          <a:pt x="7073" y="489"/>
                          <a:pt x="6811" y="596"/>
                          <a:pt x="6549" y="715"/>
                        </a:cubicBezTo>
                        <a:cubicBezTo>
                          <a:pt x="6299" y="834"/>
                          <a:pt x="6049" y="953"/>
                          <a:pt x="5799" y="1108"/>
                        </a:cubicBezTo>
                        <a:cubicBezTo>
                          <a:pt x="5537" y="1251"/>
                          <a:pt x="5299" y="1406"/>
                          <a:pt x="5049" y="1561"/>
                        </a:cubicBezTo>
                        <a:cubicBezTo>
                          <a:pt x="4811" y="1727"/>
                          <a:pt x="4561" y="1906"/>
                          <a:pt x="4311" y="2085"/>
                        </a:cubicBezTo>
                        <a:cubicBezTo>
                          <a:pt x="4049" y="2263"/>
                          <a:pt x="3811" y="2442"/>
                          <a:pt x="3573" y="2656"/>
                        </a:cubicBezTo>
                        <a:cubicBezTo>
                          <a:pt x="3335" y="2858"/>
                          <a:pt x="3120" y="3073"/>
                          <a:pt x="2894" y="3287"/>
                        </a:cubicBezTo>
                        <a:cubicBezTo>
                          <a:pt x="2668" y="3513"/>
                          <a:pt x="2466" y="3751"/>
                          <a:pt x="2287" y="3990"/>
                        </a:cubicBezTo>
                        <a:cubicBezTo>
                          <a:pt x="2108" y="4228"/>
                          <a:pt x="1942" y="4478"/>
                          <a:pt x="1787" y="4740"/>
                        </a:cubicBezTo>
                        <a:cubicBezTo>
                          <a:pt x="1644" y="4990"/>
                          <a:pt x="1513" y="5240"/>
                          <a:pt x="1394" y="5514"/>
                        </a:cubicBezTo>
                        <a:cubicBezTo>
                          <a:pt x="1275" y="5775"/>
                          <a:pt x="1156" y="6049"/>
                          <a:pt x="1049" y="6311"/>
                        </a:cubicBezTo>
                        <a:cubicBezTo>
                          <a:pt x="942" y="6585"/>
                          <a:pt x="858" y="6847"/>
                          <a:pt x="751" y="7133"/>
                        </a:cubicBezTo>
                        <a:cubicBezTo>
                          <a:pt x="644" y="7395"/>
                          <a:pt x="561" y="7680"/>
                          <a:pt x="465" y="7966"/>
                        </a:cubicBezTo>
                        <a:cubicBezTo>
                          <a:pt x="382" y="8252"/>
                          <a:pt x="287" y="8526"/>
                          <a:pt x="215" y="8812"/>
                        </a:cubicBezTo>
                        <a:cubicBezTo>
                          <a:pt x="144" y="9097"/>
                          <a:pt x="96" y="9383"/>
                          <a:pt x="49" y="9657"/>
                        </a:cubicBezTo>
                        <a:cubicBezTo>
                          <a:pt x="25" y="9943"/>
                          <a:pt x="1" y="10240"/>
                          <a:pt x="25" y="10538"/>
                        </a:cubicBezTo>
                        <a:cubicBezTo>
                          <a:pt x="37" y="10836"/>
                          <a:pt x="61" y="11133"/>
                          <a:pt x="96" y="11443"/>
                        </a:cubicBezTo>
                        <a:cubicBezTo>
                          <a:pt x="108" y="11657"/>
                          <a:pt x="275" y="11836"/>
                          <a:pt x="453" y="11836"/>
                        </a:cubicBezTo>
                        <a:lnTo>
                          <a:pt x="1061" y="11824"/>
                        </a:lnTo>
                        <a:cubicBezTo>
                          <a:pt x="1227" y="11824"/>
                          <a:pt x="1346" y="11645"/>
                          <a:pt x="1334" y="11431"/>
                        </a:cubicBezTo>
                        <a:cubicBezTo>
                          <a:pt x="1299" y="11109"/>
                          <a:pt x="1287" y="10776"/>
                          <a:pt x="1287" y="10455"/>
                        </a:cubicBezTo>
                        <a:cubicBezTo>
                          <a:pt x="1299" y="10121"/>
                          <a:pt x="1334" y="9800"/>
                          <a:pt x="1394" y="9478"/>
                        </a:cubicBezTo>
                        <a:cubicBezTo>
                          <a:pt x="1454" y="9169"/>
                          <a:pt x="1525" y="8847"/>
                          <a:pt x="1608" y="8526"/>
                        </a:cubicBezTo>
                        <a:cubicBezTo>
                          <a:pt x="1704" y="8204"/>
                          <a:pt x="1811" y="7895"/>
                          <a:pt x="1906" y="7573"/>
                        </a:cubicBezTo>
                        <a:cubicBezTo>
                          <a:pt x="2013" y="7264"/>
                          <a:pt x="2132" y="6954"/>
                          <a:pt x="2263" y="6657"/>
                        </a:cubicBezTo>
                        <a:cubicBezTo>
                          <a:pt x="2406" y="6347"/>
                          <a:pt x="2549" y="6049"/>
                          <a:pt x="2716" y="5764"/>
                        </a:cubicBezTo>
                        <a:cubicBezTo>
                          <a:pt x="2882" y="5478"/>
                          <a:pt x="3061" y="5192"/>
                          <a:pt x="3263" y="4930"/>
                        </a:cubicBezTo>
                        <a:cubicBezTo>
                          <a:pt x="3454" y="4656"/>
                          <a:pt x="3692" y="4406"/>
                          <a:pt x="3930" y="4156"/>
                        </a:cubicBezTo>
                        <a:cubicBezTo>
                          <a:pt x="4192" y="3906"/>
                          <a:pt x="4430" y="3668"/>
                          <a:pt x="4692" y="3454"/>
                        </a:cubicBezTo>
                        <a:cubicBezTo>
                          <a:pt x="4942" y="3228"/>
                          <a:pt x="5228" y="3037"/>
                          <a:pt x="5502" y="2847"/>
                        </a:cubicBezTo>
                        <a:cubicBezTo>
                          <a:pt x="5764" y="2668"/>
                          <a:pt x="6049" y="2489"/>
                          <a:pt x="6311" y="2323"/>
                        </a:cubicBezTo>
                        <a:cubicBezTo>
                          <a:pt x="6597" y="2156"/>
                          <a:pt x="6883" y="2025"/>
                          <a:pt x="7169" y="1894"/>
                        </a:cubicBezTo>
                        <a:cubicBezTo>
                          <a:pt x="7442" y="1775"/>
                          <a:pt x="7740" y="1656"/>
                          <a:pt x="8062" y="1561"/>
                        </a:cubicBezTo>
                        <a:cubicBezTo>
                          <a:pt x="8371" y="1477"/>
                          <a:pt x="8693" y="1406"/>
                          <a:pt x="9038" y="1346"/>
                        </a:cubicBezTo>
                        <a:cubicBezTo>
                          <a:pt x="9371" y="1287"/>
                          <a:pt x="9728" y="1251"/>
                          <a:pt x="10086" y="1227"/>
                        </a:cubicBezTo>
                        <a:cubicBezTo>
                          <a:pt x="10443" y="1192"/>
                          <a:pt x="10800" y="1180"/>
                          <a:pt x="11157" y="1168"/>
                        </a:cubicBezTo>
                        <a:cubicBezTo>
                          <a:pt x="11324" y="1156"/>
                          <a:pt x="11496" y="1150"/>
                          <a:pt x="11669" y="1150"/>
                        </a:cubicBezTo>
                        <a:cubicBezTo>
                          <a:pt x="11842" y="1150"/>
                          <a:pt x="12014" y="1156"/>
                          <a:pt x="12181" y="1168"/>
                        </a:cubicBezTo>
                        <a:cubicBezTo>
                          <a:pt x="12526" y="1180"/>
                          <a:pt x="12836" y="1203"/>
                          <a:pt x="13157" y="1239"/>
                        </a:cubicBezTo>
                        <a:cubicBezTo>
                          <a:pt x="13443" y="1287"/>
                          <a:pt x="13717" y="1311"/>
                          <a:pt x="13991" y="1370"/>
                        </a:cubicBezTo>
                        <a:cubicBezTo>
                          <a:pt x="14277" y="1418"/>
                          <a:pt x="14550" y="1489"/>
                          <a:pt x="14824" y="1584"/>
                        </a:cubicBezTo>
                        <a:cubicBezTo>
                          <a:pt x="15110" y="1668"/>
                          <a:pt x="15396" y="1763"/>
                          <a:pt x="15658" y="1882"/>
                        </a:cubicBezTo>
                        <a:cubicBezTo>
                          <a:pt x="15932" y="1977"/>
                          <a:pt x="16193" y="2096"/>
                          <a:pt x="16467" y="2251"/>
                        </a:cubicBezTo>
                        <a:cubicBezTo>
                          <a:pt x="16717" y="2394"/>
                          <a:pt x="16967" y="2561"/>
                          <a:pt x="17229" y="2739"/>
                        </a:cubicBezTo>
                        <a:cubicBezTo>
                          <a:pt x="17467" y="2918"/>
                          <a:pt x="17706" y="3132"/>
                          <a:pt x="17920" y="3347"/>
                        </a:cubicBezTo>
                        <a:cubicBezTo>
                          <a:pt x="18122" y="3549"/>
                          <a:pt x="18301" y="3739"/>
                          <a:pt x="18456" y="3942"/>
                        </a:cubicBezTo>
                        <a:cubicBezTo>
                          <a:pt x="18622" y="4156"/>
                          <a:pt x="18789" y="4382"/>
                          <a:pt x="18932" y="4597"/>
                        </a:cubicBezTo>
                        <a:cubicBezTo>
                          <a:pt x="19134" y="4894"/>
                          <a:pt x="19313" y="5192"/>
                          <a:pt x="19468" y="5490"/>
                        </a:cubicBezTo>
                        <a:cubicBezTo>
                          <a:pt x="19634" y="5811"/>
                          <a:pt x="19801" y="6109"/>
                          <a:pt x="19932" y="6406"/>
                        </a:cubicBezTo>
                        <a:cubicBezTo>
                          <a:pt x="20063" y="6716"/>
                          <a:pt x="20206" y="7014"/>
                          <a:pt x="20313" y="7311"/>
                        </a:cubicBezTo>
                        <a:cubicBezTo>
                          <a:pt x="20408" y="7609"/>
                          <a:pt x="20504" y="7907"/>
                          <a:pt x="20575" y="8204"/>
                        </a:cubicBezTo>
                        <a:cubicBezTo>
                          <a:pt x="20646" y="8490"/>
                          <a:pt x="20694" y="8788"/>
                          <a:pt x="20742" y="9062"/>
                        </a:cubicBezTo>
                        <a:cubicBezTo>
                          <a:pt x="20777" y="9347"/>
                          <a:pt x="20801" y="9645"/>
                          <a:pt x="20813" y="9931"/>
                        </a:cubicBezTo>
                        <a:cubicBezTo>
                          <a:pt x="20825" y="10216"/>
                          <a:pt x="20825" y="10514"/>
                          <a:pt x="20813" y="10788"/>
                        </a:cubicBezTo>
                        <a:cubicBezTo>
                          <a:pt x="20801" y="11074"/>
                          <a:pt x="20789" y="11371"/>
                          <a:pt x="20754" y="11657"/>
                        </a:cubicBezTo>
                        <a:cubicBezTo>
                          <a:pt x="20742" y="11853"/>
                          <a:pt x="20853" y="12015"/>
                          <a:pt x="21032" y="12015"/>
                        </a:cubicBezTo>
                        <a:cubicBezTo>
                          <a:pt x="21038" y="12015"/>
                          <a:pt x="21045" y="12015"/>
                          <a:pt x="21051" y="12014"/>
                        </a:cubicBezTo>
                        <a:lnTo>
                          <a:pt x="21742" y="11979"/>
                        </a:lnTo>
                        <a:cubicBezTo>
                          <a:pt x="21932" y="11967"/>
                          <a:pt x="22111" y="11788"/>
                          <a:pt x="22194" y="11621"/>
                        </a:cubicBezTo>
                        <a:cubicBezTo>
                          <a:pt x="22218" y="11348"/>
                          <a:pt x="22230" y="11050"/>
                          <a:pt x="22230" y="10764"/>
                        </a:cubicBezTo>
                        <a:cubicBezTo>
                          <a:pt x="22230" y="10466"/>
                          <a:pt x="22218" y="10181"/>
                          <a:pt x="22194" y="9895"/>
                        </a:cubicBezTo>
                        <a:cubicBezTo>
                          <a:pt x="22170" y="9621"/>
                          <a:pt x="22135" y="9323"/>
                          <a:pt x="22099" y="9050"/>
                        </a:cubicBezTo>
                        <a:cubicBezTo>
                          <a:pt x="22051" y="8788"/>
                          <a:pt x="21992" y="8502"/>
                          <a:pt x="21908" y="8216"/>
                        </a:cubicBezTo>
                        <a:cubicBezTo>
                          <a:pt x="21837" y="7930"/>
                          <a:pt x="21754" y="7657"/>
                          <a:pt x="21658" y="7371"/>
                        </a:cubicBezTo>
                        <a:cubicBezTo>
                          <a:pt x="21575" y="7085"/>
                          <a:pt x="21468" y="6799"/>
                          <a:pt x="21349" y="6502"/>
                        </a:cubicBezTo>
                        <a:cubicBezTo>
                          <a:pt x="21230" y="6228"/>
                          <a:pt x="21111" y="5930"/>
                          <a:pt x="20980" y="5644"/>
                        </a:cubicBezTo>
                        <a:cubicBezTo>
                          <a:pt x="20837" y="5347"/>
                          <a:pt x="20706" y="5061"/>
                          <a:pt x="20539" y="4775"/>
                        </a:cubicBezTo>
                        <a:cubicBezTo>
                          <a:pt x="20384" y="4501"/>
                          <a:pt x="20218" y="4204"/>
                          <a:pt x="20039" y="3930"/>
                        </a:cubicBezTo>
                        <a:cubicBezTo>
                          <a:pt x="19861" y="3644"/>
                          <a:pt x="19670" y="3382"/>
                          <a:pt x="19468" y="3144"/>
                        </a:cubicBezTo>
                        <a:cubicBezTo>
                          <a:pt x="19277" y="2882"/>
                          <a:pt x="19075" y="2668"/>
                          <a:pt x="18849" y="2454"/>
                        </a:cubicBezTo>
                        <a:cubicBezTo>
                          <a:pt x="18622" y="2227"/>
                          <a:pt x="18384" y="2037"/>
                          <a:pt x="18146" y="1858"/>
                        </a:cubicBezTo>
                        <a:cubicBezTo>
                          <a:pt x="17944" y="1704"/>
                          <a:pt x="17729" y="1561"/>
                          <a:pt x="17503" y="1430"/>
                        </a:cubicBezTo>
                        <a:cubicBezTo>
                          <a:pt x="17289" y="1311"/>
                          <a:pt x="17063" y="1192"/>
                          <a:pt x="16836" y="1084"/>
                        </a:cubicBezTo>
                        <a:cubicBezTo>
                          <a:pt x="16539" y="942"/>
                          <a:pt x="16229" y="822"/>
                          <a:pt x="15920" y="715"/>
                        </a:cubicBezTo>
                        <a:cubicBezTo>
                          <a:pt x="15598" y="596"/>
                          <a:pt x="15289" y="513"/>
                          <a:pt x="14967" y="430"/>
                        </a:cubicBezTo>
                        <a:cubicBezTo>
                          <a:pt x="14634" y="358"/>
                          <a:pt x="14312" y="287"/>
                          <a:pt x="13979" y="239"/>
                        </a:cubicBezTo>
                        <a:cubicBezTo>
                          <a:pt x="13657" y="180"/>
                          <a:pt x="13324" y="132"/>
                          <a:pt x="12979" y="108"/>
                        </a:cubicBezTo>
                        <a:cubicBezTo>
                          <a:pt x="12681" y="72"/>
                          <a:pt x="12372" y="60"/>
                          <a:pt x="12062" y="49"/>
                        </a:cubicBezTo>
                        <a:cubicBezTo>
                          <a:pt x="11752" y="37"/>
                          <a:pt x="11419" y="13"/>
                          <a:pt x="11098" y="13"/>
                        </a:cubicBezTo>
                        <a:cubicBezTo>
                          <a:pt x="10764" y="1"/>
                          <a:pt x="10419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515;p4"/>
                  <p:cNvSpPr/>
                  <p:nvPr/>
                </p:nvSpPr>
                <p:spPr>
                  <a:xfrm>
                    <a:off x="7341981" y="2527077"/>
                    <a:ext cx="682792" cy="3855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10" h="10225" extrusionOk="0">
                        <a:moveTo>
                          <a:pt x="9652" y="0"/>
                        </a:moveTo>
                        <a:cubicBezTo>
                          <a:pt x="9495" y="0"/>
                          <a:pt x="9335" y="3"/>
                          <a:pt x="9168" y="9"/>
                        </a:cubicBezTo>
                        <a:cubicBezTo>
                          <a:pt x="8858" y="33"/>
                          <a:pt x="8525" y="57"/>
                          <a:pt x="8204" y="93"/>
                        </a:cubicBezTo>
                        <a:cubicBezTo>
                          <a:pt x="7882" y="116"/>
                          <a:pt x="7561" y="164"/>
                          <a:pt x="7251" y="224"/>
                        </a:cubicBezTo>
                        <a:cubicBezTo>
                          <a:pt x="6953" y="283"/>
                          <a:pt x="6644" y="354"/>
                          <a:pt x="6358" y="450"/>
                        </a:cubicBezTo>
                        <a:cubicBezTo>
                          <a:pt x="6072" y="533"/>
                          <a:pt x="5787" y="640"/>
                          <a:pt x="5525" y="759"/>
                        </a:cubicBezTo>
                        <a:cubicBezTo>
                          <a:pt x="5251" y="878"/>
                          <a:pt x="4989" y="1009"/>
                          <a:pt x="4739" y="1164"/>
                        </a:cubicBezTo>
                        <a:cubicBezTo>
                          <a:pt x="4477" y="1307"/>
                          <a:pt x="4227" y="1462"/>
                          <a:pt x="3977" y="1640"/>
                        </a:cubicBezTo>
                        <a:cubicBezTo>
                          <a:pt x="3727" y="1795"/>
                          <a:pt x="3465" y="1998"/>
                          <a:pt x="3227" y="2188"/>
                        </a:cubicBezTo>
                        <a:cubicBezTo>
                          <a:pt x="2977" y="2390"/>
                          <a:pt x="2739" y="2605"/>
                          <a:pt x="2524" y="2831"/>
                        </a:cubicBezTo>
                        <a:cubicBezTo>
                          <a:pt x="2274" y="3045"/>
                          <a:pt x="2072" y="3283"/>
                          <a:pt x="1869" y="3545"/>
                        </a:cubicBezTo>
                        <a:cubicBezTo>
                          <a:pt x="1667" y="3795"/>
                          <a:pt x="1477" y="4045"/>
                          <a:pt x="1310" y="4319"/>
                        </a:cubicBezTo>
                        <a:cubicBezTo>
                          <a:pt x="1143" y="4581"/>
                          <a:pt x="1000" y="4855"/>
                          <a:pt x="869" y="5129"/>
                        </a:cubicBezTo>
                        <a:cubicBezTo>
                          <a:pt x="750" y="5415"/>
                          <a:pt x="631" y="5700"/>
                          <a:pt x="524" y="5998"/>
                        </a:cubicBezTo>
                        <a:cubicBezTo>
                          <a:pt x="417" y="6284"/>
                          <a:pt x="334" y="6581"/>
                          <a:pt x="262" y="6879"/>
                        </a:cubicBezTo>
                        <a:cubicBezTo>
                          <a:pt x="179" y="7177"/>
                          <a:pt x="119" y="7474"/>
                          <a:pt x="83" y="7772"/>
                        </a:cubicBezTo>
                        <a:cubicBezTo>
                          <a:pt x="48" y="8082"/>
                          <a:pt x="24" y="8379"/>
                          <a:pt x="0" y="8677"/>
                        </a:cubicBezTo>
                        <a:cubicBezTo>
                          <a:pt x="0" y="8975"/>
                          <a:pt x="0" y="9284"/>
                          <a:pt x="24" y="9582"/>
                        </a:cubicBezTo>
                        <a:cubicBezTo>
                          <a:pt x="24" y="9796"/>
                          <a:pt x="203" y="9975"/>
                          <a:pt x="405" y="9975"/>
                        </a:cubicBezTo>
                        <a:lnTo>
                          <a:pt x="1131" y="9951"/>
                        </a:lnTo>
                        <a:cubicBezTo>
                          <a:pt x="1334" y="9951"/>
                          <a:pt x="1477" y="9772"/>
                          <a:pt x="1465" y="9558"/>
                        </a:cubicBezTo>
                        <a:cubicBezTo>
                          <a:pt x="1429" y="9213"/>
                          <a:pt x="1429" y="8856"/>
                          <a:pt x="1453" y="8510"/>
                        </a:cubicBezTo>
                        <a:cubicBezTo>
                          <a:pt x="1465" y="8153"/>
                          <a:pt x="1512" y="7808"/>
                          <a:pt x="1572" y="7474"/>
                        </a:cubicBezTo>
                        <a:cubicBezTo>
                          <a:pt x="1631" y="7129"/>
                          <a:pt x="1715" y="6784"/>
                          <a:pt x="1834" y="6462"/>
                        </a:cubicBezTo>
                        <a:cubicBezTo>
                          <a:pt x="1941" y="6117"/>
                          <a:pt x="2084" y="5808"/>
                          <a:pt x="2262" y="5486"/>
                        </a:cubicBezTo>
                        <a:cubicBezTo>
                          <a:pt x="2429" y="5177"/>
                          <a:pt x="2631" y="4879"/>
                          <a:pt x="2858" y="4593"/>
                        </a:cubicBezTo>
                        <a:cubicBezTo>
                          <a:pt x="3084" y="4319"/>
                          <a:pt x="3334" y="4057"/>
                          <a:pt x="3584" y="3807"/>
                        </a:cubicBezTo>
                        <a:cubicBezTo>
                          <a:pt x="3846" y="3569"/>
                          <a:pt x="4108" y="3331"/>
                          <a:pt x="4394" y="3129"/>
                        </a:cubicBezTo>
                        <a:cubicBezTo>
                          <a:pt x="4679" y="2902"/>
                          <a:pt x="4953" y="2724"/>
                          <a:pt x="5251" y="2545"/>
                        </a:cubicBezTo>
                        <a:cubicBezTo>
                          <a:pt x="5537" y="2379"/>
                          <a:pt x="5846" y="2212"/>
                          <a:pt x="6168" y="2081"/>
                        </a:cubicBezTo>
                        <a:cubicBezTo>
                          <a:pt x="6477" y="1950"/>
                          <a:pt x="6799" y="1831"/>
                          <a:pt x="7132" y="1724"/>
                        </a:cubicBezTo>
                        <a:cubicBezTo>
                          <a:pt x="7477" y="1617"/>
                          <a:pt x="7811" y="1545"/>
                          <a:pt x="8168" y="1486"/>
                        </a:cubicBezTo>
                        <a:cubicBezTo>
                          <a:pt x="8346" y="1462"/>
                          <a:pt x="8525" y="1426"/>
                          <a:pt x="8704" y="1414"/>
                        </a:cubicBezTo>
                        <a:lnTo>
                          <a:pt x="9239" y="1367"/>
                        </a:lnTo>
                        <a:lnTo>
                          <a:pt x="9775" y="1367"/>
                        </a:lnTo>
                        <a:cubicBezTo>
                          <a:pt x="9966" y="1367"/>
                          <a:pt x="10132" y="1378"/>
                          <a:pt x="10311" y="1414"/>
                        </a:cubicBezTo>
                        <a:cubicBezTo>
                          <a:pt x="10501" y="1438"/>
                          <a:pt x="10692" y="1474"/>
                          <a:pt x="10871" y="1521"/>
                        </a:cubicBezTo>
                        <a:cubicBezTo>
                          <a:pt x="11049" y="1557"/>
                          <a:pt x="11240" y="1605"/>
                          <a:pt x="11418" y="1664"/>
                        </a:cubicBezTo>
                        <a:cubicBezTo>
                          <a:pt x="11728" y="1759"/>
                          <a:pt x="12025" y="1855"/>
                          <a:pt x="12323" y="1998"/>
                        </a:cubicBezTo>
                        <a:cubicBezTo>
                          <a:pt x="12621" y="2129"/>
                          <a:pt x="12907" y="2295"/>
                          <a:pt x="13192" y="2450"/>
                        </a:cubicBezTo>
                        <a:cubicBezTo>
                          <a:pt x="13454" y="2617"/>
                          <a:pt x="13716" y="2795"/>
                          <a:pt x="13954" y="2986"/>
                        </a:cubicBezTo>
                        <a:cubicBezTo>
                          <a:pt x="14192" y="3188"/>
                          <a:pt x="14407" y="3379"/>
                          <a:pt x="14621" y="3605"/>
                        </a:cubicBezTo>
                        <a:cubicBezTo>
                          <a:pt x="14823" y="3819"/>
                          <a:pt x="15002" y="4045"/>
                          <a:pt x="15169" y="4284"/>
                        </a:cubicBezTo>
                        <a:cubicBezTo>
                          <a:pt x="15335" y="4522"/>
                          <a:pt x="15478" y="4772"/>
                          <a:pt x="15633" y="5034"/>
                        </a:cubicBezTo>
                        <a:cubicBezTo>
                          <a:pt x="15740" y="5224"/>
                          <a:pt x="15835" y="5415"/>
                          <a:pt x="15931" y="5605"/>
                        </a:cubicBezTo>
                        <a:cubicBezTo>
                          <a:pt x="16038" y="5819"/>
                          <a:pt x="16121" y="6010"/>
                          <a:pt x="16193" y="6224"/>
                        </a:cubicBezTo>
                        <a:cubicBezTo>
                          <a:pt x="16276" y="6427"/>
                          <a:pt x="16347" y="6617"/>
                          <a:pt x="16407" y="6831"/>
                        </a:cubicBezTo>
                        <a:cubicBezTo>
                          <a:pt x="16466" y="7046"/>
                          <a:pt x="16514" y="7236"/>
                          <a:pt x="16550" y="7439"/>
                        </a:cubicBezTo>
                        <a:cubicBezTo>
                          <a:pt x="16586" y="7641"/>
                          <a:pt x="16609" y="7843"/>
                          <a:pt x="16645" y="8058"/>
                        </a:cubicBezTo>
                        <a:cubicBezTo>
                          <a:pt x="16657" y="8248"/>
                          <a:pt x="16669" y="8451"/>
                          <a:pt x="16693" y="8665"/>
                        </a:cubicBezTo>
                        <a:lnTo>
                          <a:pt x="16693" y="9272"/>
                        </a:lnTo>
                        <a:cubicBezTo>
                          <a:pt x="16693" y="9463"/>
                          <a:pt x="16669" y="9677"/>
                          <a:pt x="16657" y="9868"/>
                        </a:cubicBezTo>
                        <a:cubicBezTo>
                          <a:pt x="16645" y="10082"/>
                          <a:pt x="16776" y="10225"/>
                          <a:pt x="16955" y="10225"/>
                        </a:cubicBezTo>
                        <a:lnTo>
                          <a:pt x="17609" y="10213"/>
                        </a:lnTo>
                        <a:cubicBezTo>
                          <a:pt x="17800" y="10189"/>
                          <a:pt x="17979" y="10022"/>
                          <a:pt x="18026" y="9820"/>
                        </a:cubicBezTo>
                        <a:cubicBezTo>
                          <a:pt x="18050" y="9618"/>
                          <a:pt x="18074" y="9403"/>
                          <a:pt x="18086" y="9201"/>
                        </a:cubicBezTo>
                        <a:cubicBezTo>
                          <a:pt x="18098" y="8986"/>
                          <a:pt x="18110" y="8784"/>
                          <a:pt x="18110" y="8570"/>
                        </a:cubicBezTo>
                        <a:cubicBezTo>
                          <a:pt x="18110" y="8367"/>
                          <a:pt x="18110" y="8141"/>
                          <a:pt x="18098" y="7927"/>
                        </a:cubicBezTo>
                        <a:cubicBezTo>
                          <a:pt x="18086" y="7724"/>
                          <a:pt x="18074" y="7498"/>
                          <a:pt x="18038" y="7296"/>
                        </a:cubicBezTo>
                        <a:cubicBezTo>
                          <a:pt x="18014" y="7081"/>
                          <a:pt x="17967" y="6855"/>
                          <a:pt x="17919" y="6653"/>
                        </a:cubicBezTo>
                        <a:cubicBezTo>
                          <a:pt x="17871" y="6427"/>
                          <a:pt x="17812" y="6224"/>
                          <a:pt x="17740" y="5998"/>
                        </a:cubicBezTo>
                        <a:cubicBezTo>
                          <a:pt x="17669" y="5784"/>
                          <a:pt x="17574" y="5569"/>
                          <a:pt x="17490" y="5343"/>
                        </a:cubicBezTo>
                        <a:cubicBezTo>
                          <a:pt x="17395" y="5117"/>
                          <a:pt x="17300" y="4915"/>
                          <a:pt x="17193" y="4688"/>
                        </a:cubicBezTo>
                        <a:cubicBezTo>
                          <a:pt x="17086" y="4486"/>
                          <a:pt x="16967" y="4260"/>
                          <a:pt x="16836" y="4034"/>
                        </a:cubicBezTo>
                        <a:cubicBezTo>
                          <a:pt x="16705" y="3819"/>
                          <a:pt x="16562" y="3605"/>
                          <a:pt x="16419" y="3391"/>
                        </a:cubicBezTo>
                        <a:cubicBezTo>
                          <a:pt x="16288" y="3188"/>
                          <a:pt x="16121" y="2974"/>
                          <a:pt x="15966" y="2783"/>
                        </a:cubicBezTo>
                        <a:cubicBezTo>
                          <a:pt x="15812" y="2593"/>
                          <a:pt x="15657" y="2390"/>
                          <a:pt x="15478" y="2212"/>
                        </a:cubicBezTo>
                        <a:cubicBezTo>
                          <a:pt x="15276" y="2009"/>
                          <a:pt x="15050" y="1819"/>
                          <a:pt x="14823" y="1640"/>
                        </a:cubicBezTo>
                        <a:cubicBezTo>
                          <a:pt x="14585" y="1462"/>
                          <a:pt x="14347" y="1295"/>
                          <a:pt x="14109" y="1140"/>
                        </a:cubicBezTo>
                        <a:cubicBezTo>
                          <a:pt x="13859" y="1009"/>
                          <a:pt x="13609" y="878"/>
                          <a:pt x="13347" y="759"/>
                        </a:cubicBezTo>
                        <a:cubicBezTo>
                          <a:pt x="13085" y="640"/>
                          <a:pt x="12835" y="533"/>
                          <a:pt x="12561" y="450"/>
                        </a:cubicBezTo>
                        <a:cubicBezTo>
                          <a:pt x="12311" y="354"/>
                          <a:pt x="12049" y="283"/>
                          <a:pt x="11787" y="224"/>
                        </a:cubicBezTo>
                        <a:cubicBezTo>
                          <a:pt x="11537" y="164"/>
                          <a:pt x="11287" y="116"/>
                          <a:pt x="11013" y="93"/>
                        </a:cubicBezTo>
                        <a:cubicBezTo>
                          <a:pt x="10716" y="57"/>
                          <a:pt x="10418" y="33"/>
                          <a:pt x="10109" y="9"/>
                        </a:cubicBezTo>
                        <a:cubicBezTo>
                          <a:pt x="9960" y="3"/>
                          <a:pt x="9808" y="0"/>
                          <a:pt x="965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516;p4"/>
                  <p:cNvSpPr/>
                  <p:nvPr/>
                </p:nvSpPr>
                <p:spPr>
                  <a:xfrm>
                    <a:off x="7426363" y="2610892"/>
                    <a:ext cx="516713" cy="3016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05" h="8002" extrusionOk="0">
                        <a:moveTo>
                          <a:pt x="7049" y="1"/>
                        </a:moveTo>
                        <a:cubicBezTo>
                          <a:pt x="6728" y="1"/>
                          <a:pt x="6394" y="25"/>
                          <a:pt x="6073" y="72"/>
                        </a:cubicBezTo>
                        <a:cubicBezTo>
                          <a:pt x="5739" y="120"/>
                          <a:pt x="5430" y="191"/>
                          <a:pt x="5132" y="275"/>
                        </a:cubicBezTo>
                        <a:cubicBezTo>
                          <a:pt x="4834" y="370"/>
                          <a:pt x="4537" y="489"/>
                          <a:pt x="4251" y="608"/>
                        </a:cubicBezTo>
                        <a:cubicBezTo>
                          <a:pt x="3977" y="727"/>
                          <a:pt x="3703" y="870"/>
                          <a:pt x="3441" y="1025"/>
                        </a:cubicBezTo>
                        <a:cubicBezTo>
                          <a:pt x="3168" y="1191"/>
                          <a:pt x="2918" y="1346"/>
                          <a:pt x="2668" y="1549"/>
                        </a:cubicBezTo>
                        <a:cubicBezTo>
                          <a:pt x="2429" y="1739"/>
                          <a:pt x="2167" y="1930"/>
                          <a:pt x="1953" y="2156"/>
                        </a:cubicBezTo>
                        <a:cubicBezTo>
                          <a:pt x="1727" y="2382"/>
                          <a:pt x="1501" y="2620"/>
                          <a:pt x="1310" y="2858"/>
                        </a:cubicBezTo>
                        <a:cubicBezTo>
                          <a:pt x="1120" y="3096"/>
                          <a:pt x="941" y="3358"/>
                          <a:pt x="786" y="3632"/>
                        </a:cubicBezTo>
                        <a:cubicBezTo>
                          <a:pt x="643" y="3894"/>
                          <a:pt x="501" y="4180"/>
                          <a:pt x="405" y="4477"/>
                        </a:cubicBezTo>
                        <a:cubicBezTo>
                          <a:pt x="298" y="4775"/>
                          <a:pt x="203" y="5073"/>
                          <a:pt x="143" y="5382"/>
                        </a:cubicBezTo>
                        <a:cubicBezTo>
                          <a:pt x="84" y="5680"/>
                          <a:pt x="48" y="5990"/>
                          <a:pt x="24" y="6311"/>
                        </a:cubicBezTo>
                        <a:cubicBezTo>
                          <a:pt x="1" y="6621"/>
                          <a:pt x="1" y="6930"/>
                          <a:pt x="12" y="7240"/>
                        </a:cubicBezTo>
                        <a:cubicBezTo>
                          <a:pt x="24" y="7478"/>
                          <a:pt x="239" y="7680"/>
                          <a:pt x="465" y="7680"/>
                        </a:cubicBezTo>
                        <a:lnTo>
                          <a:pt x="1251" y="7645"/>
                        </a:lnTo>
                        <a:cubicBezTo>
                          <a:pt x="1453" y="7633"/>
                          <a:pt x="1632" y="7466"/>
                          <a:pt x="1632" y="7240"/>
                        </a:cubicBezTo>
                        <a:cubicBezTo>
                          <a:pt x="1632" y="7002"/>
                          <a:pt x="1644" y="6752"/>
                          <a:pt x="1679" y="6513"/>
                        </a:cubicBezTo>
                        <a:cubicBezTo>
                          <a:pt x="1691" y="6275"/>
                          <a:pt x="1739" y="6037"/>
                          <a:pt x="1786" y="5799"/>
                        </a:cubicBezTo>
                        <a:cubicBezTo>
                          <a:pt x="1846" y="5561"/>
                          <a:pt x="1906" y="5335"/>
                          <a:pt x="1977" y="5120"/>
                        </a:cubicBezTo>
                        <a:cubicBezTo>
                          <a:pt x="2048" y="4894"/>
                          <a:pt x="2144" y="4680"/>
                          <a:pt x="2263" y="4477"/>
                        </a:cubicBezTo>
                        <a:cubicBezTo>
                          <a:pt x="2370" y="4263"/>
                          <a:pt x="2501" y="4061"/>
                          <a:pt x="2644" y="3882"/>
                        </a:cubicBezTo>
                        <a:cubicBezTo>
                          <a:pt x="2798" y="3692"/>
                          <a:pt x="2965" y="3513"/>
                          <a:pt x="3120" y="3346"/>
                        </a:cubicBezTo>
                        <a:cubicBezTo>
                          <a:pt x="3299" y="3180"/>
                          <a:pt x="3477" y="3037"/>
                          <a:pt x="3680" y="2882"/>
                        </a:cubicBezTo>
                        <a:cubicBezTo>
                          <a:pt x="3870" y="2739"/>
                          <a:pt x="4072" y="2596"/>
                          <a:pt x="4287" y="2477"/>
                        </a:cubicBezTo>
                        <a:cubicBezTo>
                          <a:pt x="4489" y="2358"/>
                          <a:pt x="4715" y="2239"/>
                          <a:pt x="4942" y="2156"/>
                        </a:cubicBezTo>
                        <a:cubicBezTo>
                          <a:pt x="5168" y="2049"/>
                          <a:pt x="5406" y="1977"/>
                          <a:pt x="5644" y="1906"/>
                        </a:cubicBezTo>
                        <a:cubicBezTo>
                          <a:pt x="5882" y="1846"/>
                          <a:pt x="6144" y="1787"/>
                          <a:pt x="6418" y="1751"/>
                        </a:cubicBezTo>
                        <a:cubicBezTo>
                          <a:pt x="6612" y="1734"/>
                          <a:pt x="6811" y="1717"/>
                          <a:pt x="7017" y="1717"/>
                        </a:cubicBezTo>
                        <a:cubicBezTo>
                          <a:pt x="7102" y="1717"/>
                          <a:pt x="7188" y="1720"/>
                          <a:pt x="7275" y="1727"/>
                        </a:cubicBezTo>
                        <a:cubicBezTo>
                          <a:pt x="7573" y="1739"/>
                          <a:pt x="7871" y="1763"/>
                          <a:pt x="8156" y="1822"/>
                        </a:cubicBezTo>
                        <a:cubicBezTo>
                          <a:pt x="8442" y="1882"/>
                          <a:pt x="8716" y="1941"/>
                          <a:pt x="8978" y="2037"/>
                        </a:cubicBezTo>
                        <a:cubicBezTo>
                          <a:pt x="9275" y="2144"/>
                          <a:pt x="9549" y="2263"/>
                          <a:pt x="9787" y="2406"/>
                        </a:cubicBezTo>
                        <a:cubicBezTo>
                          <a:pt x="10026" y="2561"/>
                          <a:pt x="10240" y="2715"/>
                          <a:pt x="10430" y="2894"/>
                        </a:cubicBezTo>
                        <a:cubicBezTo>
                          <a:pt x="10621" y="3096"/>
                          <a:pt x="10788" y="3287"/>
                          <a:pt x="10919" y="3513"/>
                        </a:cubicBezTo>
                        <a:cubicBezTo>
                          <a:pt x="11050" y="3727"/>
                          <a:pt x="11192" y="3966"/>
                          <a:pt x="11311" y="4227"/>
                        </a:cubicBezTo>
                        <a:cubicBezTo>
                          <a:pt x="11431" y="4477"/>
                          <a:pt x="11550" y="4728"/>
                          <a:pt x="11645" y="5013"/>
                        </a:cubicBezTo>
                        <a:cubicBezTo>
                          <a:pt x="11764" y="5299"/>
                          <a:pt x="11871" y="5573"/>
                          <a:pt x="11942" y="5859"/>
                        </a:cubicBezTo>
                        <a:cubicBezTo>
                          <a:pt x="12050" y="6144"/>
                          <a:pt x="12133" y="6442"/>
                          <a:pt x="12204" y="6728"/>
                        </a:cubicBezTo>
                        <a:cubicBezTo>
                          <a:pt x="12264" y="7002"/>
                          <a:pt x="12323" y="7299"/>
                          <a:pt x="12347" y="7585"/>
                        </a:cubicBezTo>
                        <a:cubicBezTo>
                          <a:pt x="12371" y="7787"/>
                          <a:pt x="12526" y="7954"/>
                          <a:pt x="12704" y="7966"/>
                        </a:cubicBezTo>
                        <a:lnTo>
                          <a:pt x="13359" y="8002"/>
                        </a:lnTo>
                        <a:cubicBezTo>
                          <a:pt x="13562" y="8002"/>
                          <a:pt x="13705" y="7823"/>
                          <a:pt x="13657" y="7597"/>
                        </a:cubicBezTo>
                        <a:cubicBezTo>
                          <a:pt x="13645" y="7228"/>
                          <a:pt x="13633" y="6871"/>
                          <a:pt x="13586" y="6502"/>
                        </a:cubicBezTo>
                        <a:cubicBezTo>
                          <a:pt x="13550" y="6132"/>
                          <a:pt x="13490" y="5775"/>
                          <a:pt x="13407" y="5394"/>
                        </a:cubicBezTo>
                        <a:cubicBezTo>
                          <a:pt x="13312" y="5037"/>
                          <a:pt x="13193" y="4680"/>
                          <a:pt x="13050" y="4323"/>
                        </a:cubicBezTo>
                        <a:cubicBezTo>
                          <a:pt x="12978" y="4144"/>
                          <a:pt x="12895" y="3989"/>
                          <a:pt x="12824" y="3811"/>
                        </a:cubicBezTo>
                        <a:cubicBezTo>
                          <a:pt x="12752" y="3632"/>
                          <a:pt x="12681" y="3465"/>
                          <a:pt x="12585" y="3299"/>
                        </a:cubicBezTo>
                        <a:cubicBezTo>
                          <a:pt x="12490" y="3096"/>
                          <a:pt x="12359" y="2882"/>
                          <a:pt x="12228" y="2680"/>
                        </a:cubicBezTo>
                        <a:cubicBezTo>
                          <a:pt x="12109" y="2477"/>
                          <a:pt x="11966" y="2287"/>
                          <a:pt x="11812" y="2108"/>
                        </a:cubicBezTo>
                        <a:cubicBezTo>
                          <a:pt x="11669" y="1930"/>
                          <a:pt x="11490" y="1751"/>
                          <a:pt x="11300" y="1584"/>
                        </a:cubicBezTo>
                        <a:cubicBezTo>
                          <a:pt x="11085" y="1430"/>
                          <a:pt x="10883" y="1263"/>
                          <a:pt x="10657" y="1108"/>
                        </a:cubicBezTo>
                        <a:cubicBezTo>
                          <a:pt x="10418" y="953"/>
                          <a:pt x="10180" y="810"/>
                          <a:pt x="9907" y="679"/>
                        </a:cubicBezTo>
                        <a:cubicBezTo>
                          <a:pt x="9645" y="548"/>
                          <a:pt x="9359" y="441"/>
                          <a:pt x="9073" y="334"/>
                        </a:cubicBezTo>
                        <a:cubicBezTo>
                          <a:pt x="8716" y="215"/>
                          <a:pt x="8383" y="132"/>
                          <a:pt x="8049" y="72"/>
                        </a:cubicBezTo>
                        <a:cubicBezTo>
                          <a:pt x="7728" y="25"/>
                          <a:pt x="7382" y="1"/>
                          <a:pt x="704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517;p4"/>
                  <p:cNvSpPr/>
                  <p:nvPr/>
                </p:nvSpPr>
                <p:spPr>
                  <a:xfrm>
                    <a:off x="7521527" y="2713108"/>
                    <a:ext cx="342037" cy="194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72" h="5161" extrusionOk="0">
                        <a:moveTo>
                          <a:pt x="4539" y="0"/>
                        </a:moveTo>
                        <a:cubicBezTo>
                          <a:pt x="4247" y="0"/>
                          <a:pt x="3977" y="18"/>
                          <a:pt x="3727" y="64"/>
                        </a:cubicBezTo>
                        <a:cubicBezTo>
                          <a:pt x="3394" y="123"/>
                          <a:pt x="3084" y="219"/>
                          <a:pt x="2799" y="326"/>
                        </a:cubicBezTo>
                        <a:cubicBezTo>
                          <a:pt x="2525" y="421"/>
                          <a:pt x="2251" y="552"/>
                          <a:pt x="2001" y="719"/>
                        </a:cubicBezTo>
                        <a:cubicBezTo>
                          <a:pt x="1751" y="874"/>
                          <a:pt x="1525" y="1064"/>
                          <a:pt x="1310" y="1255"/>
                        </a:cubicBezTo>
                        <a:cubicBezTo>
                          <a:pt x="1108" y="1469"/>
                          <a:pt x="929" y="1671"/>
                          <a:pt x="763" y="1909"/>
                        </a:cubicBezTo>
                        <a:cubicBezTo>
                          <a:pt x="596" y="2147"/>
                          <a:pt x="465" y="2409"/>
                          <a:pt x="358" y="2671"/>
                        </a:cubicBezTo>
                        <a:cubicBezTo>
                          <a:pt x="263" y="2945"/>
                          <a:pt x="179" y="3219"/>
                          <a:pt x="120" y="3505"/>
                        </a:cubicBezTo>
                        <a:cubicBezTo>
                          <a:pt x="60" y="3791"/>
                          <a:pt x="36" y="4100"/>
                          <a:pt x="24" y="4398"/>
                        </a:cubicBezTo>
                        <a:cubicBezTo>
                          <a:pt x="1" y="4672"/>
                          <a:pt x="203" y="4874"/>
                          <a:pt x="441" y="4874"/>
                        </a:cubicBezTo>
                        <a:lnTo>
                          <a:pt x="1215" y="4874"/>
                        </a:lnTo>
                        <a:cubicBezTo>
                          <a:pt x="1406" y="4874"/>
                          <a:pt x="1572" y="4707"/>
                          <a:pt x="1584" y="4505"/>
                        </a:cubicBezTo>
                        <a:cubicBezTo>
                          <a:pt x="1608" y="4136"/>
                          <a:pt x="1715" y="3779"/>
                          <a:pt x="1870" y="3445"/>
                        </a:cubicBezTo>
                        <a:cubicBezTo>
                          <a:pt x="2013" y="3136"/>
                          <a:pt x="2227" y="2838"/>
                          <a:pt x="2477" y="2600"/>
                        </a:cubicBezTo>
                        <a:cubicBezTo>
                          <a:pt x="2727" y="2362"/>
                          <a:pt x="3037" y="2171"/>
                          <a:pt x="3382" y="2052"/>
                        </a:cubicBezTo>
                        <a:cubicBezTo>
                          <a:pt x="3561" y="1993"/>
                          <a:pt x="3739" y="1945"/>
                          <a:pt x="3954" y="1909"/>
                        </a:cubicBezTo>
                        <a:cubicBezTo>
                          <a:pt x="4156" y="1886"/>
                          <a:pt x="4382" y="1874"/>
                          <a:pt x="4608" y="1874"/>
                        </a:cubicBezTo>
                        <a:cubicBezTo>
                          <a:pt x="4846" y="1874"/>
                          <a:pt x="5049" y="1897"/>
                          <a:pt x="5263" y="1933"/>
                        </a:cubicBezTo>
                        <a:cubicBezTo>
                          <a:pt x="5466" y="1969"/>
                          <a:pt x="5644" y="2017"/>
                          <a:pt x="5811" y="2088"/>
                        </a:cubicBezTo>
                        <a:cubicBezTo>
                          <a:pt x="5954" y="2171"/>
                          <a:pt x="6109" y="2255"/>
                          <a:pt x="6240" y="2362"/>
                        </a:cubicBezTo>
                        <a:cubicBezTo>
                          <a:pt x="6370" y="2469"/>
                          <a:pt x="6490" y="2588"/>
                          <a:pt x="6597" y="2719"/>
                        </a:cubicBezTo>
                        <a:cubicBezTo>
                          <a:pt x="6823" y="2981"/>
                          <a:pt x="7002" y="3302"/>
                          <a:pt x="7144" y="3636"/>
                        </a:cubicBezTo>
                        <a:cubicBezTo>
                          <a:pt x="7299" y="3981"/>
                          <a:pt x="7418" y="4350"/>
                          <a:pt x="7466" y="4731"/>
                        </a:cubicBezTo>
                        <a:cubicBezTo>
                          <a:pt x="7490" y="4934"/>
                          <a:pt x="7668" y="5100"/>
                          <a:pt x="7883" y="5112"/>
                        </a:cubicBezTo>
                        <a:lnTo>
                          <a:pt x="8668" y="5160"/>
                        </a:lnTo>
                        <a:cubicBezTo>
                          <a:pt x="8675" y="5160"/>
                          <a:pt x="8682" y="5160"/>
                          <a:pt x="8689" y="5160"/>
                        </a:cubicBezTo>
                        <a:cubicBezTo>
                          <a:pt x="8916" y="5160"/>
                          <a:pt x="9072" y="4974"/>
                          <a:pt x="9026" y="4743"/>
                        </a:cubicBezTo>
                        <a:cubicBezTo>
                          <a:pt x="8990" y="4517"/>
                          <a:pt x="8954" y="4314"/>
                          <a:pt x="8895" y="4088"/>
                        </a:cubicBezTo>
                        <a:cubicBezTo>
                          <a:pt x="8847" y="3874"/>
                          <a:pt x="8776" y="3660"/>
                          <a:pt x="8692" y="3445"/>
                        </a:cubicBezTo>
                        <a:cubicBezTo>
                          <a:pt x="8621" y="3219"/>
                          <a:pt x="8537" y="3017"/>
                          <a:pt x="8454" y="2802"/>
                        </a:cubicBezTo>
                        <a:cubicBezTo>
                          <a:pt x="8383" y="2600"/>
                          <a:pt x="8299" y="2386"/>
                          <a:pt x="8204" y="2195"/>
                        </a:cubicBezTo>
                        <a:cubicBezTo>
                          <a:pt x="8097" y="2005"/>
                          <a:pt x="8014" y="1826"/>
                          <a:pt x="7906" y="1647"/>
                        </a:cubicBezTo>
                        <a:cubicBezTo>
                          <a:pt x="7799" y="1469"/>
                          <a:pt x="7704" y="1302"/>
                          <a:pt x="7585" y="1159"/>
                        </a:cubicBezTo>
                        <a:cubicBezTo>
                          <a:pt x="7466" y="1005"/>
                          <a:pt x="7347" y="874"/>
                          <a:pt x="7192" y="754"/>
                        </a:cubicBezTo>
                        <a:cubicBezTo>
                          <a:pt x="7049" y="635"/>
                          <a:pt x="6882" y="528"/>
                          <a:pt x="6704" y="445"/>
                        </a:cubicBezTo>
                        <a:cubicBezTo>
                          <a:pt x="6585" y="385"/>
                          <a:pt x="6454" y="326"/>
                          <a:pt x="6311" y="278"/>
                        </a:cubicBezTo>
                        <a:cubicBezTo>
                          <a:pt x="6168" y="219"/>
                          <a:pt x="6013" y="171"/>
                          <a:pt x="5859" y="147"/>
                        </a:cubicBezTo>
                        <a:cubicBezTo>
                          <a:pt x="5692" y="100"/>
                          <a:pt x="5525" y="88"/>
                          <a:pt x="5347" y="52"/>
                        </a:cubicBezTo>
                        <a:cubicBezTo>
                          <a:pt x="5168" y="28"/>
                          <a:pt x="4989" y="4"/>
                          <a:pt x="4799" y="4"/>
                        </a:cubicBezTo>
                        <a:cubicBezTo>
                          <a:pt x="4711" y="2"/>
                          <a:pt x="4624" y="0"/>
                          <a:pt x="453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518;p4"/>
                  <p:cNvSpPr/>
                  <p:nvPr/>
                </p:nvSpPr>
                <p:spPr>
                  <a:xfrm>
                    <a:off x="4633221" y="4200939"/>
                    <a:ext cx="799519" cy="455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6" h="12087" extrusionOk="0">
                        <a:moveTo>
                          <a:pt x="9669" y="1"/>
                        </a:moveTo>
                        <a:cubicBezTo>
                          <a:pt x="9335" y="1"/>
                          <a:pt x="9026" y="13"/>
                          <a:pt x="8728" y="48"/>
                        </a:cubicBezTo>
                        <a:cubicBezTo>
                          <a:pt x="8419" y="72"/>
                          <a:pt x="8133" y="120"/>
                          <a:pt x="7847" y="179"/>
                        </a:cubicBezTo>
                        <a:cubicBezTo>
                          <a:pt x="7561" y="239"/>
                          <a:pt x="7299" y="310"/>
                          <a:pt x="7049" y="405"/>
                        </a:cubicBezTo>
                        <a:cubicBezTo>
                          <a:pt x="6775" y="489"/>
                          <a:pt x="6525" y="596"/>
                          <a:pt x="6287" y="715"/>
                        </a:cubicBezTo>
                        <a:cubicBezTo>
                          <a:pt x="6037" y="834"/>
                          <a:pt x="5799" y="953"/>
                          <a:pt x="5561" y="1108"/>
                        </a:cubicBezTo>
                        <a:cubicBezTo>
                          <a:pt x="5323" y="1251"/>
                          <a:pt x="5085" y="1406"/>
                          <a:pt x="4847" y="1560"/>
                        </a:cubicBezTo>
                        <a:cubicBezTo>
                          <a:pt x="4609" y="1727"/>
                          <a:pt x="4370" y="1906"/>
                          <a:pt x="4132" y="2084"/>
                        </a:cubicBezTo>
                        <a:cubicBezTo>
                          <a:pt x="3894" y="2263"/>
                          <a:pt x="3656" y="2453"/>
                          <a:pt x="3430" y="2668"/>
                        </a:cubicBezTo>
                        <a:cubicBezTo>
                          <a:pt x="3204" y="2870"/>
                          <a:pt x="2977" y="3084"/>
                          <a:pt x="2775" y="3311"/>
                        </a:cubicBezTo>
                        <a:cubicBezTo>
                          <a:pt x="2561" y="3525"/>
                          <a:pt x="2370" y="3763"/>
                          <a:pt x="2192" y="4001"/>
                        </a:cubicBezTo>
                        <a:cubicBezTo>
                          <a:pt x="2013" y="4239"/>
                          <a:pt x="1846" y="4501"/>
                          <a:pt x="1715" y="4751"/>
                        </a:cubicBezTo>
                        <a:cubicBezTo>
                          <a:pt x="1584" y="5013"/>
                          <a:pt x="1453" y="5275"/>
                          <a:pt x="1334" y="5537"/>
                        </a:cubicBezTo>
                        <a:cubicBezTo>
                          <a:pt x="1215" y="5787"/>
                          <a:pt x="1108" y="6073"/>
                          <a:pt x="1001" y="6347"/>
                        </a:cubicBezTo>
                        <a:cubicBezTo>
                          <a:pt x="894" y="6620"/>
                          <a:pt x="799" y="6894"/>
                          <a:pt x="703" y="7180"/>
                        </a:cubicBezTo>
                        <a:lnTo>
                          <a:pt x="441" y="8025"/>
                        </a:lnTo>
                        <a:cubicBezTo>
                          <a:pt x="346" y="8311"/>
                          <a:pt x="275" y="8585"/>
                          <a:pt x="203" y="8871"/>
                        </a:cubicBezTo>
                        <a:cubicBezTo>
                          <a:pt x="120" y="9156"/>
                          <a:pt x="60" y="9454"/>
                          <a:pt x="37" y="9740"/>
                        </a:cubicBezTo>
                        <a:cubicBezTo>
                          <a:pt x="1" y="10038"/>
                          <a:pt x="1" y="10335"/>
                          <a:pt x="1" y="10633"/>
                        </a:cubicBezTo>
                        <a:cubicBezTo>
                          <a:pt x="1" y="10931"/>
                          <a:pt x="37" y="11228"/>
                          <a:pt x="60" y="11538"/>
                        </a:cubicBezTo>
                        <a:cubicBezTo>
                          <a:pt x="84" y="11764"/>
                          <a:pt x="239" y="11943"/>
                          <a:pt x="406" y="11943"/>
                        </a:cubicBezTo>
                        <a:lnTo>
                          <a:pt x="989" y="11919"/>
                        </a:lnTo>
                        <a:cubicBezTo>
                          <a:pt x="1132" y="11919"/>
                          <a:pt x="1251" y="11740"/>
                          <a:pt x="1239" y="11538"/>
                        </a:cubicBezTo>
                        <a:cubicBezTo>
                          <a:pt x="1227" y="11204"/>
                          <a:pt x="1215" y="10883"/>
                          <a:pt x="1215" y="10550"/>
                        </a:cubicBezTo>
                        <a:cubicBezTo>
                          <a:pt x="1227" y="10228"/>
                          <a:pt x="1251" y="9918"/>
                          <a:pt x="1311" y="9585"/>
                        </a:cubicBezTo>
                        <a:cubicBezTo>
                          <a:pt x="1370" y="9264"/>
                          <a:pt x="1453" y="8942"/>
                          <a:pt x="1537" y="8621"/>
                        </a:cubicBezTo>
                        <a:cubicBezTo>
                          <a:pt x="1632" y="8311"/>
                          <a:pt x="1715" y="7978"/>
                          <a:pt x="1822" y="7668"/>
                        </a:cubicBezTo>
                        <a:cubicBezTo>
                          <a:pt x="1930" y="7359"/>
                          <a:pt x="2025" y="7037"/>
                          <a:pt x="2168" y="6740"/>
                        </a:cubicBezTo>
                        <a:cubicBezTo>
                          <a:pt x="2299" y="6442"/>
                          <a:pt x="2430" y="6144"/>
                          <a:pt x="2596" y="5847"/>
                        </a:cubicBezTo>
                        <a:cubicBezTo>
                          <a:pt x="2763" y="5549"/>
                          <a:pt x="2942" y="5275"/>
                          <a:pt x="3132" y="5001"/>
                        </a:cubicBezTo>
                        <a:cubicBezTo>
                          <a:pt x="3323" y="4739"/>
                          <a:pt x="3549" y="4477"/>
                          <a:pt x="3775" y="4227"/>
                        </a:cubicBezTo>
                        <a:cubicBezTo>
                          <a:pt x="3989" y="3977"/>
                          <a:pt x="4228" y="3751"/>
                          <a:pt x="4489" y="3525"/>
                        </a:cubicBezTo>
                        <a:cubicBezTo>
                          <a:pt x="4740" y="3311"/>
                          <a:pt x="4990" y="3108"/>
                          <a:pt x="5263" y="2918"/>
                        </a:cubicBezTo>
                        <a:cubicBezTo>
                          <a:pt x="5525" y="2727"/>
                          <a:pt x="5775" y="2549"/>
                          <a:pt x="6049" y="2382"/>
                        </a:cubicBezTo>
                        <a:cubicBezTo>
                          <a:pt x="6311" y="2215"/>
                          <a:pt x="6585" y="2072"/>
                          <a:pt x="6847" y="1941"/>
                        </a:cubicBezTo>
                        <a:cubicBezTo>
                          <a:pt x="7133" y="1822"/>
                          <a:pt x="7418" y="1703"/>
                          <a:pt x="7716" y="1608"/>
                        </a:cubicBezTo>
                        <a:cubicBezTo>
                          <a:pt x="8014" y="1525"/>
                          <a:pt x="8323" y="1441"/>
                          <a:pt x="8657" y="1382"/>
                        </a:cubicBezTo>
                        <a:cubicBezTo>
                          <a:pt x="8978" y="1322"/>
                          <a:pt x="9312" y="1298"/>
                          <a:pt x="9645" y="1263"/>
                        </a:cubicBezTo>
                        <a:cubicBezTo>
                          <a:pt x="9978" y="1239"/>
                          <a:pt x="10324" y="1227"/>
                          <a:pt x="10657" y="1203"/>
                        </a:cubicBezTo>
                        <a:cubicBezTo>
                          <a:pt x="10830" y="1197"/>
                          <a:pt x="10999" y="1194"/>
                          <a:pt x="11164" y="1194"/>
                        </a:cubicBezTo>
                        <a:cubicBezTo>
                          <a:pt x="11330" y="1194"/>
                          <a:pt x="11490" y="1197"/>
                          <a:pt x="11645" y="1203"/>
                        </a:cubicBezTo>
                        <a:cubicBezTo>
                          <a:pt x="11967" y="1227"/>
                          <a:pt x="12264" y="1251"/>
                          <a:pt x="12586" y="1286"/>
                        </a:cubicBezTo>
                        <a:cubicBezTo>
                          <a:pt x="12848" y="1322"/>
                          <a:pt x="13122" y="1358"/>
                          <a:pt x="13383" y="1417"/>
                        </a:cubicBezTo>
                        <a:cubicBezTo>
                          <a:pt x="13633" y="1465"/>
                          <a:pt x="13907" y="1537"/>
                          <a:pt x="14169" y="1620"/>
                        </a:cubicBezTo>
                        <a:cubicBezTo>
                          <a:pt x="14443" y="1715"/>
                          <a:pt x="14693" y="1798"/>
                          <a:pt x="14967" y="1918"/>
                        </a:cubicBezTo>
                        <a:cubicBezTo>
                          <a:pt x="15229" y="2037"/>
                          <a:pt x="15479" y="2156"/>
                          <a:pt x="15741" y="2310"/>
                        </a:cubicBezTo>
                        <a:cubicBezTo>
                          <a:pt x="15991" y="2453"/>
                          <a:pt x="16229" y="2620"/>
                          <a:pt x="16467" y="2799"/>
                        </a:cubicBezTo>
                        <a:cubicBezTo>
                          <a:pt x="16705" y="2977"/>
                          <a:pt x="16932" y="3191"/>
                          <a:pt x="17134" y="3406"/>
                        </a:cubicBezTo>
                        <a:cubicBezTo>
                          <a:pt x="17313" y="3608"/>
                          <a:pt x="17479" y="3799"/>
                          <a:pt x="17646" y="4001"/>
                        </a:cubicBezTo>
                        <a:cubicBezTo>
                          <a:pt x="17801" y="4215"/>
                          <a:pt x="17955" y="4442"/>
                          <a:pt x="18098" y="4656"/>
                        </a:cubicBezTo>
                        <a:cubicBezTo>
                          <a:pt x="18301" y="4942"/>
                          <a:pt x="18456" y="5239"/>
                          <a:pt x="18622" y="5549"/>
                        </a:cubicBezTo>
                        <a:cubicBezTo>
                          <a:pt x="18789" y="5847"/>
                          <a:pt x="18932" y="6168"/>
                          <a:pt x="19075" y="6466"/>
                        </a:cubicBezTo>
                        <a:cubicBezTo>
                          <a:pt x="19206" y="6763"/>
                          <a:pt x="19325" y="7073"/>
                          <a:pt x="19432" y="7371"/>
                        </a:cubicBezTo>
                        <a:cubicBezTo>
                          <a:pt x="19539" y="7668"/>
                          <a:pt x="19622" y="7966"/>
                          <a:pt x="19694" y="8264"/>
                        </a:cubicBezTo>
                        <a:cubicBezTo>
                          <a:pt x="19777" y="8561"/>
                          <a:pt x="19813" y="8859"/>
                          <a:pt x="19860" y="9145"/>
                        </a:cubicBezTo>
                        <a:cubicBezTo>
                          <a:pt x="19908" y="9418"/>
                          <a:pt x="19920" y="9716"/>
                          <a:pt x="19932" y="10002"/>
                        </a:cubicBezTo>
                        <a:cubicBezTo>
                          <a:pt x="19944" y="10288"/>
                          <a:pt x="19944" y="10585"/>
                          <a:pt x="19932" y="10871"/>
                        </a:cubicBezTo>
                        <a:cubicBezTo>
                          <a:pt x="19932" y="11145"/>
                          <a:pt x="19920" y="11431"/>
                          <a:pt x="19884" y="11728"/>
                        </a:cubicBezTo>
                        <a:cubicBezTo>
                          <a:pt x="19873" y="11935"/>
                          <a:pt x="19983" y="12086"/>
                          <a:pt x="20151" y="12086"/>
                        </a:cubicBezTo>
                        <a:cubicBezTo>
                          <a:pt x="20157" y="12086"/>
                          <a:pt x="20164" y="12086"/>
                          <a:pt x="20170" y="12085"/>
                        </a:cubicBezTo>
                        <a:lnTo>
                          <a:pt x="20825" y="12062"/>
                        </a:lnTo>
                        <a:cubicBezTo>
                          <a:pt x="21003" y="12062"/>
                          <a:pt x="21182" y="11883"/>
                          <a:pt x="21170" y="11681"/>
                        </a:cubicBezTo>
                        <a:cubicBezTo>
                          <a:pt x="21182" y="11383"/>
                          <a:pt x="21206" y="11085"/>
                          <a:pt x="21206" y="10811"/>
                        </a:cubicBezTo>
                        <a:cubicBezTo>
                          <a:pt x="21206" y="10514"/>
                          <a:pt x="21182" y="10228"/>
                          <a:pt x="21170" y="9942"/>
                        </a:cubicBezTo>
                        <a:cubicBezTo>
                          <a:pt x="21158" y="9657"/>
                          <a:pt x="21123" y="9383"/>
                          <a:pt x="21087" y="9097"/>
                        </a:cubicBezTo>
                        <a:cubicBezTo>
                          <a:pt x="21039" y="8811"/>
                          <a:pt x="20992" y="8525"/>
                          <a:pt x="20920" y="8252"/>
                        </a:cubicBezTo>
                        <a:cubicBezTo>
                          <a:pt x="20861" y="7966"/>
                          <a:pt x="20765" y="7680"/>
                          <a:pt x="20682" y="7394"/>
                        </a:cubicBezTo>
                        <a:cubicBezTo>
                          <a:pt x="20587" y="7121"/>
                          <a:pt x="20491" y="6835"/>
                          <a:pt x="20384" y="6537"/>
                        </a:cubicBezTo>
                        <a:cubicBezTo>
                          <a:pt x="20265" y="6239"/>
                          <a:pt x="20158" y="5942"/>
                          <a:pt x="20027" y="5656"/>
                        </a:cubicBezTo>
                        <a:cubicBezTo>
                          <a:pt x="19896" y="5370"/>
                          <a:pt x="19753" y="5073"/>
                          <a:pt x="19610" y="4799"/>
                        </a:cubicBezTo>
                        <a:cubicBezTo>
                          <a:pt x="19456" y="4513"/>
                          <a:pt x="19301" y="4227"/>
                          <a:pt x="19134" y="3942"/>
                        </a:cubicBezTo>
                        <a:cubicBezTo>
                          <a:pt x="18967" y="3668"/>
                          <a:pt x="18789" y="3406"/>
                          <a:pt x="18598" y="3156"/>
                        </a:cubicBezTo>
                        <a:cubicBezTo>
                          <a:pt x="18408" y="2918"/>
                          <a:pt x="18205" y="2680"/>
                          <a:pt x="18003" y="2477"/>
                        </a:cubicBezTo>
                        <a:cubicBezTo>
                          <a:pt x="17789" y="2263"/>
                          <a:pt x="17586" y="2060"/>
                          <a:pt x="17348" y="1882"/>
                        </a:cubicBezTo>
                        <a:cubicBezTo>
                          <a:pt x="17158" y="1715"/>
                          <a:pt x="16943" y="1584"/>
                          <a:pt x="16741" y="1441"/>
                        </a:cubicBezTo>
                        <a:cubicBezTo>
                          <a:pt x="16527" y="1310"/>
                          <a:pt x="16324" y="1191"/>
                          <a:pt x="16098" y="1084"/>
                        </a:cubicBezTo>
                        <a:cubicBezTo>
                          <a:pt x="15812" y="953"/>
                          <a:pt x="15515" y="822"/>
                          <a:pt x="15217" y="715"/>
                        </a:cubicBezTo>
                        <a:cubicBezTo>
                          <a:pt x="14919" y="608"/>
                          <a:pt x="14622" y="513"/>
                          <a:pt x="14312" y="429"/>
                        </a:cubicBezTo>
                        <a:cubicBezTo>
                          <a:pt x="14003" y="358"/>
                          <a:pt x="13681" y="286"/>
                          <a:pt x="13372" y="239"/>
                        </a:cubicBezTo>
                        <a:cubicBezTo>
                          <a:pt x="13062" y="179"/>
                          <a:pt x="12752" y="132"/>
                          <a:pt x="12419" y="108"/>
                        </a:cubicBezTo>
                        <a:cubicBezTo>
                          <a:pt x="12133" y="72"/>
                          <a:pt x="11836" y="60"/>
                          <a:pt x="11538" y="48"/>
                        </a:cubicBezTo>
                        <a:cubicBezTo>
                          <a:pt x="11240" y="36"/>
                          <a:pt x="10931" y="13"/>
                          <a:pt x="10621" y="13"/>
                        </a:cubicBezTo>
                        <a:cubicBezTo>
                          <a:pt x="10300" y="1"/>
                          <a:pt x="9978" y="1"/>
                          <a:pt x="966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519;p4"/>
                  <p:cNvSpPr/>
                  <p:nvPr/>
                </p:nvSpPr>
                <p:spPr>
                  <a:xfrm>
                    <a:off x="4707309" y="4270201"/>
                    <a:ext cx="653158" cy="389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24" h="10344" extrusionOk="0">
                        <a:moveTo>
                          <a:pt x="9231" y="0"/>
                        </a:moveTo>
                        <a:cubicBezTo>
                          <a:pt x="9082" y="0"/>
                          <a:pt x="8930" y="3"/>
                          <a:pt x="8775" y="9"/>
                        </a:cubicBezTo>
                        <a:cubicBezTo>
                          <a:pt x="8478" y="21"/>
                          <a:pt x="8156" y="57"/>
                          <a:pt x="7847" y="81"/>
                        </a:cubicBezTo>
                        <a:cubicBezTo>
                          <a:pt x="7537" y="116"/>
                          <a:pt x="7239" y="152"/>
                          <a:pt x="6942" y="211"/>
                        </a:cubicBezTo>
                        <a:cubicBezTo>
                          <a:pt x="6644" y="271"/>
                          <a:pt x="6358" y="354"/>
                          <a:pt x="6073" y="438"/>
                        </a:cubicBezTo>
                        <a:cubicBezTo>
                          <a:pt x="5799" y="533"/>
                          <a:pt x="5525" y="628"/>
                          <a:pt x="5275" y="747"/>
                        </a:cubicBezTo>
                        <a:cubicBezTo>
                          <a:pt x="5025" y="866"/>
                          <a:pt x="4763" y="1009"/>
                          <a:pt x="4525" y="1152"/>
                        </a:cubicBezTo>
                        <a:cubicBezTo>
                          <a:pt x="4275" y="1307"/>
                          <a:pt x="4037" y="1450"/>
                          <a:pt x="3798" y="1628"/>
                        </a:cubicBezTo>
                        <a:cubicBezTo>
                          <a:pt x="3548" y="1795"/>
                          <a:pt x="3322" y="1986"/>
                          <a:pt x="3084" y="2176"/>
                        </a:cubicBezTo>
                        <a:cubicBezTo>
                          <a:pt x="2846" y="2378"/>
                          <a:pt x="2620" y="2593"/>
                          <a:pt x="2405" y="2819"/>
                        </a:cubicBezTo>
                        <a:cubicBezTo>
                          <a:pt x="2179" y="3045"/>
                          <a:pt x="1965" y="3283"/>
                          <a:pt x="1774" y="3533"/>
                        </a:cubicBezTo>
                        <a:cubicBezTo>
                          <a:pt x="1584" y="3783"/>
                          <a:pt x="1405" y="4045"/>
                          <a:pt x="1239" y="4307"/>
                        </a:cubicBezTo>
                        <a:cubicBezTo>
                          <a:pt x="1096" y="4593"/>
                          <a:pt x="941" y="4855"/>
                          <a:pt x="822" y="5141"/>
                        </a:cubicBezTo>
                        <a:cubicBezTo>
                          <a:pt x="703" y="5426"/>
                          <a:pt x="596" y="5712"/>
                          <a:pt x="500" y="6010"/>
                        </a:cubicBezTo>
                        <a:cubicBezTo>
                          <a:pt x="393" y="6307"/>
                          <a:pt x="322" y="6605"/>
                          <a:pt x="238" y="6903"/>
                        </a:cubicBezTo>
                        <a:cubicBezTo>
                          <a:pt x="179" y="7200"/>
                          <a:pt x="119" y="7510"/>
                          <a:pt x="84" y="7808"/>
                        </a:cubicBezTo>
                        <a:cubicBezTo>
                          <a:pt x="36" y="8105"/>
                          <a:pt x="24" y="8415"/>
                          <a:pt x="0" y="8713"/>
                        </a:cubicBezTo>
                        <a:cubicBezTo>
                          <a:pt x="0" y="9010"/>
                          <a:pt x="0" y="9320"/>
                          <a:pt x="24" y="9617"/>
                        </a:cubicBezTo>
                        <a:cubicBezTo>
                          <a:pt x="36" y="9832"/>
                          <a:pt x="203" y="10010"/>
                          <a:pt x="393" y="10010"/>
                        </a:cubicBezTo>
                        <a:lnTo>
                          <a:pt x="1096" y="9998"/>
                        </a:lnTo>
                        <a:cubicBezTo>
                          <a:pt x="1286" y="9998"/>
                          <a:pt x="1417" y="9820"/>
                          <a:pt x="1405" y="9594"/>
                        </a:cubicBezTo>
                        <a:cubicBezTo>
                          <a:pt x="1370" y="9236"/>
                          <a:pt x="1370" y="8879"/>
                          <a:pt x="1393" y="8534"/>
                        </a:cubicBezTo>
                        <a:cubicBezTo>
                          <a:pt x="1417" y="8189"/>
                          <a:pt x="1453" y="7831"/>
                          <a:pt x="1512" y="7498"/>
                        </a:cubicBezTo>
                        <a:cubicBezTo>
                          <a:pt x="1572" y="7153"/>
                          <a:pt x="1655" y="6808"/>
                          <a:pt x="1762" y="6486"/>
                        </a:cubicBezTo>
                        <a:cubicBezTo>
                          <a:pt x="1870" y="6153"/>
                          <a:pt x="2013" y="5831"/>
                          <a:pt x="2179" y="5510"/>
                        </a:cubicBezTo>
                        <a:cubicBezTo>
                          <a:pt x="2358" y="5200"/>
                          <a:pt x="2548" y="4903"/>
                          <a:pt x="2763" y="4617"/>
                        </a:cubicBezTo>
                        <a:cubicBezTo>
                          <a:pt x="2977" y="4343"/>
                          <a:pt x="3203" y="4069"/>
                          <a:pt x="3453" y="3819"/>
                        </a:cubicBezTo>
                        <a:cubicBezTo>
                          <a:pt x="3715" y="3569"/>
                          <a:pt x="3965" y="3331"/>
                          <a:pt x="4227" y="3117"/>
                        </a:cubicBezTo>
                        <a:cubicBezTo>
                          <a:pt x="4489" y="2914"/>
                          <a:pt x="4763" y="2712"/>
                          <a:pt x="5049" y="2533"/>
                        </a:cubicBezTo>
                        <a:cubicBezTo>
                          <a:pt x="5334" y="2378"/>
                          <a:pt x="5632" y="2212"/>
                          <a:pt x="5930" y="2081"/>
                        </a:cubicBezTo>
                        <a:cubicBezTo>
                          <a:pt x="6227" y="1938"/>
                          <a:pt x="6537" y="1819"/>
                          <a:pt x="6846" y="1724"/>
                        </a:cubicBezTo>
                        <a:cubicBezTo>
                          <a:pt x="7168" y="1616"/>
                          <a:pt x="7489" y="1545"/>
                          <a:pt x="7835" y="1485"/>
                        </a:cubicBezTo>
                        <a:cubicBezTo>
                          <a:pt x="8001" y="1450"/>
                          <a:pt x="8180" y="1426"/>
                          <a:pt x="8335" y="1402"/>
                        </a:cubicBezTo>
                        <a:cubicBezTo>
                          <a:pt x="8501" y="1390"/>
                          <a:pt x="8680" y="1378"/>
                          <a:pt x="8847" y="1366"/>
                        </a:cubicBezTo>
                        <a:lnTo>
                          <a:pt x="9347" y="1366"/>
                        </a:lnTo>
                        <a:cubicBezTo>
                          <a:pt x="9525" y="1366"/>
                          <a:pt x="9692" y="1378"/>
                          <a:pt x="9871" y="1402"/>
                        </a:cubicBezTo>
                        <a:cubicBezTo>
                          <a:pt x="10049" y="1438"/>
                          <a:pt x="10216" y="1462"/>
                          <a:pt x="10395" y="1509"/>
                        </a:cubicBezTo>
                        <a:cubicBezTo>
                          <a:pt x="10573" y="1557"/>
                          <a:pt x="10740" y="1605"/>
                          <a:pt x="10918" y="1664"/>
                        </a:cubicBezTo>
                        <a:cubicBezTo>
                          <a:pt x="11216" y="1747"/>
                          <a:pt x="11490" y="1866"/>
                          <a:pt x="11776" y="1997"/>
                        </a:cubicBezTo>
                        <a:cubicBezTo>
                          <a:pt x="12073" y="2140"/>
                          <a:pt x="12347" y="2295"/>
                          <a:pt x="12609" y="2462"/>
                        </a:cubicBezTo>
                        <a:cubicBezTo>
                          <a:pt x="12883" y="2640"/>
                          <a:pt x="13121" y="2819"/>
                          <a:pt x="13335" y="3009"/>
                        </a:cubicBezTo>
                        <a:cubicBezTo>
                          <a:pt x="13573" y="3212"/>
                          <a:pt x="13788" y="3414"/>
                          <a:pt x="13978" y="3640"/>
                        </a:cubicBezTo>
                        <a:cubicBezTo>
                          <a:pt x="14169" y="3843"/>
                          <a:pt x="14335" y="4081"/>
                          <a:pt x="14502" y="4319"/>
                        </a:cubicBezTo>
                        <a:cubicBezTo>
                          <a:pt x="14669" y="4581"/>
                          <a:pt x="14812" y="4831"/>
                          <a:pt x="14943" y="5081"/>
                        </a:cubicBezTo>
                        <a:cubicBezTo>
                          <a:pt x="15038" y="5272"/>
                          <a:pt x="15145" y="5486"/>
                          <a:pt x="15228" y="5676"/>
                        </a:cubicBezTo>
                        <a:cubicBezTo>
                          <a:pt x="15324" y="5891"/>
                          <a:pt x="15407" y="6081"/>
                          <a:pt x="15478" y="6284"/>
                        </a:cubicBezTo>
                        <a:cubicBezTo>
                          <a:pt x="15562" y="6498"/>
                          <a:pt x="15633" y="6688"/>
                          <a:pt x="15693" y="6903"/>
                        </a:cubicBezTo>
                        <a:cubicBezTo>
                          <a:pt x="15752" y="7093"/>
                          <a:pt x="15800" y="7296"/>
                          <a:pt x="15836" y="7510"/>
                        </a:cubicBezTo>
                        <a:lnTo>
                          <a:pt x="15931" y="8129"/>
                        </a:lnTo>
                        <a:lnTo>
                          <a:pt x="15979" y="8760"/>
                        </a:lnTo>
                        <a:lnTo>
                          <a:pt x="15979" y="9367"/>
                        </a:lnTo>
                        <a:cubicBezTo>
                          <a:pt x="15979" y="9582"/>
                          <a:pt x="15955" y="9784"/>
                          <a:pt x="15943" y="9986"/>
                        </a:cubicBezTo>
                        <a:cubicBezTo>
                          <a:pt x="15931" y="10189"/>
                          <a:pt x="16050" y="10344"/>
                          <a:pt x="16229" y="10344"/>
                        </a:cubicBezTo>
                        <a:lnTo>
                          <a:pt x="16848" y="10320"/>
                        </a:lnTo>
                        <a:cubicBezTo>
                          <a:pt x="17038" y="10308"/>
                          <a:pt x="17217" y="10129"/>
                          <a:pt x="17253" y="9903"/>
                        </a:cubicBezTo>
                        <a:cubicBezTo>
                          <a:pt x="17264" y="9677"/>
                          <a:pt x="17288" y="9475"/>
                          <a:pt x="17300" y="9260"/>
                        </a:cubicBezTo>
                        <a:cubicBezTo>
                          <a:pt x="17312" y="9058"/>
                          <a:pt x="17324" y="8832"/>
                          <a:pt x="17324" y="8629"/>
                        </a:cubicBezTo>
                        <a:cubicBezTo>
                          <a:pt x="17324" y="8415"/>
                          <a:pt x="17324" y="8189"/>
                          <a:pt x="17312" y="7986"/>
                        </a:cubicBezTo>
                        <a:cubicBezTo>
                          <a:pt x="17300" y="7772"/>
                          <a:pt x="17288" y="7558"/>
                          <a:pt x="17253" y="7343"/>
                        </a:cubicBezTo>
                        <a:cubicBezTo>
                          <a:pt x="17229" y="7141"/>
                          <a:pt x="17181" y="6915"/>
                          <a:pt x="17133" y="6700"/>
                        </a:cubicBezTo>
                        <a:cubicBezTo>
                          <a:pt x="17086" y="6486"/>
                          <a:pt x="17026" y="6272"/>
                          <a:pt x="16955" y="6046"/>
                        </a:cubicBezTo>
                        <a:cubicBezTo>
                          <a:pt x="16883" y="5831"/>
                          <a:pt x="16812" y="5605"/>
                          <a:pt x="16717" y="5379"/>
                        </a:cubicBezTo>
                        <a:cubicBezTo>
                          <a:pt x="16645" y="5153"/>
                          <a:pt x="16538" y="4950"/>
                          <a:pt x="16431" y="4724"/>
                        </a:cubicBezTo>
                        <a:cubicBezTo>
                          <a:pt x="16336" y="4522"/>
                          <a:pt x="16217" y="4295"/>
                          <a:pt x="16098" y="4069"/>
                        </a:cubicBezTo>
                        <a:cubicBezTo>
                          <a:pt x="15955" y="3843"/>
                          <a:pt x="15824" y="3629"/>
                          <a:pt x="15693" y="3414"/>
                        </a:cubicBezTo>
                        <a:cubicBezTo>
                          <a:pt x="15562" y="3212"/>
                          <a:pt x="15407" y="2998"/>
                          <a:pt x="15264" y="2807"/>
                        </a:cubicBezTo>
                        <a:cubicBezTo>
                          <a:pt x="15109" y="2617"/>
                          <a:pt x="14967" y="2414"/>
                          <a:pt x="14800" y="2236"/>
                        </a:cubicBezTo>
                        <a:cubicBezTo>
                          <a:pt x="14609" y="2021"/>
                          <a:pt x="14395" y="1819"/>
                          <a:pt x="14169" y="1640"/>
                        </a:cubicBezTo>
                        <a:cubicBezTo>
                          <a:pt x="13954" y="1462"/>
                          <a:pt x="13728" y="1307"/>
                          <a:pt x="13490" y="1152"/>
                        </a:cubicBezTo>
                        <a:cubicBezTo>
                          <a:pt x="13252" y="1009"/>
                          <a:pt x="13014" y="866"/>
                          <a:pt x="12764" y="747"/>
                        </a:cubicBezTo>
                        <a:cubicBezTo>
                          <a:pt x="12526" y="628"/>
                          <a:pt x="12264" y="533"/>
                          <a:pt x="12014" y="438"/>
                        </a:cubicBezTo>
                        <a:cubicBezTo>
                          <a:pt x="11764" y="354"/>
                          <a:pt x="11526" y="271"/>
                          <a:pt x="11276" y="211"/>
                        </a:cubicBezTo>
                        <a:cubicBezTo>
                          <a:pt x="11014" y="152"/>
                          <a:pt x="10776" y="116"/>
                          <a:pt x="10525" y="81"/>
                        </a:cubicBezTo>
                        <a:cubicBezTo>
                          <a:pt x="10240" y="57"/>
                          <a:pt x="9966" y="21"/>
                          <a:pt x="9668" y="9"/>
                        </a:cubicBezTo>
                        <a:cubicBezTo>
                          <a:pt x="9525" y="3"/>
                          <a:pt x="9379" y="0"/>
                          <a:pt x="923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0" name="Google Shape;520;p4"/>
                  <p:cNvSpPr/>
                  <p:nvPr/>
                </p:nvSpPr>
                <p:spPr>
                  <a:xfrm>
                    <a:off x="4789014" y="4356279"/>
                    <a:ext cx="493375" cy="303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6" h="8061" extrusionOk="0">
                        <a:moveTo>
                          <a:pt x="6751" y="0"/>
                        </a:moveTo>
                        <a:cubicBezTo>
                          <a:pt x="6442" y="24"/>
                          <a:pt x="6132" y="48"/>
                          <a:pt x="5811" y="95"/>
                        </a:cubicBezTo>
                        <a:cubicBezTo>
                          <a:pt x="5513" y="143"/>
                          <a:pt x="5203" y="214"/>
                          <a:pt x="4918" y="298"/>
                        </a:cubicBezTo>
                        <a:cubicBezTo>
                          <a:pt x="4644" y="393"/>
                          <a:pt x="4358" y="512"/>
                          <a:pt x="4084" y="631"/>
                        </a:cubicBezTo>
                        <a:cubicBezTo>
                          <a:pt x="3822" y="750"/>
                          <a:pt x="3548" y="893"/>
                          <a:pt x="3298" y="1048"/>
                        </a:cubicBezTo>
                        <a:cubicBezTo>
                          <a:pt x="3048" y="1215"/>
                          <a:pt x="2798" y="1369"/>
                          <a:pt x="2560" y="1572"/>
                        </a:cubicBezTo>
                        <a:cubicBezTo>
                          <a:pt x="2322" y="1762"/>
                          <a:pt x="2096" y="1953"/>
                          <a:pt x="1870" y="2179"/>
                        </a:cubicBezTo>
                        <a:cubicBezTo>
                          <a:pt x="1667" y="2405"/>
                          <a:pt x="1453" y="2620"/>
                          <a:pt x="1262" y="2881"/>
                        </a:cubicBezTo>
                        <a:cubicBezTo>
                          <a:pt x="1072" y="3120"/>
                          <a:pt x="905" y="3382"/>
                          <a:pt x="750" y="3655"/>
                        </a:cubicBezTo>
                        <a:cubicBezTo>
                          <a:pt x="608" y="3917"/>
                          <a:pt x="488" y="4203"/>
                          <a:pt x="381" y="4501"/>
                        </a:cubicBezTo>
                        <a:cubicBezTo>
                          <a:pt x="274" y="4798"/>
                          <a:pt x="203" y="5096"/>
                          <a:pt x="143" y="5406"/>
                        </a:cubicBezTo>
                        <a:cubicBezTo>
                          <a:pt x="84" y="5715"/>
                          <a:pt x="36" y="6037"/>
                          <a:pt x="24" y="6346"/>
                        </a:cubicBezTo>
                        <a:cubicBezTo>
                          <a:pt x="0" y="6668"/>
                          <a:pt x="0" y="6989"/>
                          <a:pt x="12" y="7299"/>
                        </a:cubicBezTo>
                        <a:cubicBezTo>
                          <a:pt x="12" y="7537"/>
                          <a:pt x="203" y="7727"/>
                          <a:pt x="429" y="7727"/>
                        </a:cubicBezTo>
                        <a:lnTo>
                          <a:pt x="1191" y="7703"/>
                        </a:lnTo>
                        <a:cubicBezTo>
                          <a:pt x="1393" y="7703"/>
                          <a:pt x="1560" y="7525"/>
                          <a:pt x="1560" y="7299"/>
                        </a:cubicBezTo>
                        <a:cubicBezTo>
                          <a:pt x="1560" y="7049"/>
                          <a:pt x="1572" y="6787"/>
                          <a:pt x="1608" y="6549"/>
                        </a:cubicBezTo>
                        <a:cubicBezTo>
                          <a:pt x="1631" y="6299"/>
                          <a:pt x="1667" y="6060"/>
                          <a:pt x="1703" y="5822"/>
                        </a:cubicBezTo>
                        <a:cubicBezTo>
                          <a:pt x="1751" y="5596"/>
                          <a:pt x="1810" y="5358"/>
                          <a:pt x="1881" y="5144"/>
                        </a:cubicBezTo>
                        <a:cubicBezTo>
                          <a:pt x="1965" y="4917"/>
                          <a:pt x="2048" y="4703"/>
                          <a:pt x="2155" y="4501"/>
                        </a:cubicBezTo>
                        <a:cubicBezTo>
                          <a:pt x="2262" y="4286"/>
                          <a:pt x="2393" y="4096"/>
                          <a:pt x="2524" y="3905"/>
                        </a:cubicBezTo>
                        <a:cubicBezTo>
                          <a:pt x="2655" y="3715"/>
                          <a:pt x="2810" y="3536"/>
                          <a:pt x="2977" y="3370"/>
                        </a:cubicBezTo>
                        <a:cubicBezTo>
                          <a:pt x="3132" y="3191"/>
                          <a:pt x="3310" y="3036"/>
                          <a:pt x="3489" y="2893"/>
                        </a:cubicBezTo>
                        <a:cubicBezTo>
                          <a:pt x="3691" y="2739"/>
                          <a:pt x="3870" y="2608"/>
                          <a:pt x="4072" y="2489"/>
                        </a:cubicBezTo>
                        <a:cubicBezTo>
                          <a:pt x="4287" y="2370"/>
                          <a:pt x="4489" y="2250"/>
                          <a:pt x="4703" y="2167"/>
                        </a:cubicBezTo>
                        <a:cubicBezTo>
                          <a:pt x="4906" y="2060"/>
                          <a:pt x="5132" y="1989"/>
                          <a:pt x="5370" y="1905"/>
                        </a:cubicBezTo>
                        <a:cubicBezTo>
                          <a:pt x="5608" y="1846"/>
                          <a:pt x="5846" y="1786"/>
                          <a:pt x="6120" y="1762"/>
                        </a:cubicBezTo>
                        <a:cubicBezTo>
                          <a:pt x="6308" y="1735"/>
                          <a:pt x="6509" y="1722"/>
                          <a:pt x="6718" y="1722"/>
                        </a:cubicBezTo>
                        <a:cubicBezTo>
                          <a:pt x="6788" y="1722"/>
                          <a:pt x="6858" y="1724"/>
                          <a:pt x="6930" y="1727"/>
                        </a:cubicBezTo>
                        <a:cubicBezTo>
                          <a:pt x="7227" y="1750"/>
                          <a:pt x="7513" y="1774"/>
                          <a:pt x="7787" y="1834"/>
                        </a:cubicBezTo>
                        <a:cubicBezTo>
                          <a:pt x="8049" y="1893"/>
                          <a:pt x="8299" y="1953"/>
                          <a:pt x="8561" y="2048"/>
                        </a:cubicBezTo>
                        <a:cubicBezTo>
                          <a:pt x="8859" y="2167"/>
                          <a:pt x="9109" y="2286"/>
                          <a:pt x="9347" y="2429"/>
                        </a:cubicBezTo>
                        <a:cubicBezTo>
                          <a:pt x="9573" y="2584"/>
                          <a:pt x="9775" y="2739"/>
                          <a:pt x="9954" y="2917"/>
                        </a:cubicBezTo>
                        <a:cubicBezTo>
                          <a:pt x="10133" y="3120"/>
                          <a:pt x="10275" y="3310"/>
                          <a:pt x="10418" y="3536"/>
                        </a:cubicBezTo>
                        <a:cubicBezTo>
                          <a:pt x="10549" y="3751"/>
                          <a:pt x="10668" y="3989"/>
                          <a:pt x="10787" y="4251"/>
                        </a:cubicBezTo>
                        <a:cubicBezTo>
                          <a:pt x="10895" y="4501"/>
                          <a:pt x="11014" y="4763"/>
                          <a:pt x="11109" y="5048"/>
                        </a:cubicBezTo>
                        <a:cubicBezTo>
                          <a:pt x="11216" y="5322"/>
                          <a:pt x="11323" y="5620"/>
                          <a:pt x="11395" y="5894"/>
                        </a:cubicBezTo>
                        <a:cubicBezTo>
                          <a:pt x="11502" y="6191"/>
                          <a:pt x="11561" y="6489"/>
                          <a:pt x="11633" y="6775"/>
                        </a:cubicBezTo>
                        <a:cubicBezTo>
                          <a:pt x="11704" y="7061"/>
                          <a:pt x="11752" y="7358"/>
                          <a:pt x="11787" y="7632"/>
                        </a:cubicBezTo>
                        <a:cubicBezTo>
                          <a:pt x="11799" y="7846"/>
                          <a:pt x="11966" y="8013"/>
                          <a:pt x="12133" y="8025"/>
                        </a:cubicBezTo>
                        <a:lnTo>
                          <a:pt x="12752" y="8061"/>
                        </a:lnTo>
                        <a:cubicBezTo>
                          <a:pt x="12942" y="8061"/>
                          <a:pt x="13085" y="7882"/>
                          <a:pt x="13073" y="7668"/>
                        </a:cubicBezTo>
                        <a:cubicBezTo>
                          <a:pt x="13073" y="7311"/>
                          <a:pt x="13061" y="6941"/>
                          <a:pt x="13014" y="6560"/>
                        </a:cubicBezTo>
                        <a:cubicBezTo>
                          <a:pt x="12978" y="6203"/>
                          <a:pt x="12930" y="5834"/>
                          <a:pt x="12835" y="5465"/>
                        </a:cubicBezTo>
                        <a:cubicBezTo>
                          <a:pt x="12752" y="5096"/>
                          <a:pt x="12645" y="4739"/>
                          <a:pt x="12502" y="4382"/>
                        </a:cubicBezTo>
                        <a:cubicBezTo>
                          <a:pt x="12442" y="4203"/>
                          <a:pt x="12359" y="4036"/>
                          <a:pt x="12288" y="3858"/>
                        </a:cubicBezTo>
                        <a:cubicBezTo>
                          <a:pt x="12216" y="3691"/>
                          <a:pt x="12121" y="3512"/>
                          <a:pt x="12049" y="3358"/>
                        </a:cubicBezTo>
                        <a:cubicBezTo>
                          <a:pt x="11942" y="3132"/>
                          <a:pt x="11823" y="2917"/>
                          <a:pt x="11704" y="2715"/>
                        </a:cubicBezTo>
                        <a:cubicBezTo>
                          <a:pt x="11585" y="2500"/>
                          <a:pt x="11454" y="2310"/>
                          <a:pt x="11311" y="2131"/>
                        </a:cubicBezTo>
                        <a:cubicBezTo>
                          <a:pt x="11156" y="1953"/>
                          <a:pt x="10978" y="1774"/>
                          <a:pt x="10799" y="1608"/>
                        </a:cubicBezTo>
                        <a:cubicBezTo>
                          <a:pt x="10609" y="1429"/>
                          <a:pt x="10394" y="1274"/>
                          <a:pt x="10192" y="1119"/>
                        </a:cubicBezTo>
                        <a:cubicBezTo>
                          <a:pt x="9966" y="953"/>
                          <a:pt x="9728" y="822"/>
                          <a:pt x="9478" y="691"/>
                        </a:cubicBezTo>
                        <a:cubicBezTo>
                          <a:pt x="9228" y="560"/>
                          <a:pt x="8954" y="453"/>
                          <a:pt x="8692" y="345"/>
                        </a:cubicBezTo>
                        <a:cubicBezTo>
                          <a:pt x="8347" y="226"/>
                          <a:pt x="8013" y="143"/>
                          <a:pt x="7704" y="84"/>
                        </a:cubicBezTo>
                        <a:cubicBezTo>
                          <a:pt x="7394" y="36"/>
                          <a:pt x="7061" y="0"/>
                          <a:pt x="675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1" name="Google Shape;521;p4"/>
                  <p:cNvSpPr/>
                  <p:nvPr/>
                </p:nvSpPr>
                <p:spPr>
                  <a:xfrm>
                    <a:off x="4879692" y="4461171"/>
                    <a:ext cx="326730" cy="193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66" h="5138" extrusionOk="0">
                        <a:moveTo>
                          <a:pt x="4322" y="0"/>
                        </a:moveTo>
                        <a:cubicBezTo>
                          <a:pt x="4050" y="0"/>
                          <a:pt x="3788" y="18"/>
                          <a:pt x="3548" y="64"/>
                        </a:cubicBezTo>
                        <a:cubicBezTo>
                          <a:pt x="3227" y="123"/>
                          <a:pt x="2929" y="195"/>
                          <a:pt x="2667" y="314"/>
                        </a:cubicBezTo>
                        <a:cubicBezTo>
                          <a:pt x="2394" y="421"/>
                          <a:pt x="2143" y="552"/>
                          <a:pt x="1905" y="719"/>
                        </a:cubicBezTo>
                        <a:cubicBezTo>
                          <a:pt x="1667" y="885"/>
                          <a:pt x="1441" y="1064"/>
                          <a:pt x="1251" y="1266"/>
                        </a:cubicBezTo>
                        <a:cubicBezTo>
                          <a:pt x="1060" y="1457"/>
                          <a:pt x="881" y="1683"/>
                          <a:pt x="727" y="1921"/>
                        </a:cubicBezTo>
                        <a:cubicBezTo>
                          <a:pt x="584" y="2159"/>
                          <a:pt x="453" y="2421"/>
                          <a:pt x="346" y="2683"/>
                        </a:cubicBezTo>
                        <a:cubicBezTo>
                          <a:pt x="238" y="2957"/>
                          <a:pt x="155" y="3231"/>
                          <a:pt x="108" y="3528"/>
                        </a:cubicBezTo>
                        <a:cubicBezTo>
                          <a:pt x="60" y="3814"/>
                          <a:pt x="36" y="4112"/>
                          <a:pt x="24" y="4421"/>
                        </a:cubicBezTo>
                        <a:cubicBezTo>
                          <a:pt x="0" y="4695"/>
                          <a:pt x="203" y="4898"/>
                          <a:pt x="417" y="4898"/>
                        </a:cubicBezTo>
                        <a:lnTo>
                          <a:pt x="1167" y="4898"/>
                        </a:lnTo>
                        <a:cubicBezTo>
                          <a:pt x="1346" y="4898"/>
                          <a:pt x="1512" y="4743"/>
                          <a:pt x="1524" y="4529"/>
                        </a:cubicBezTo>
                        <a:cubicBezTo>
                          <a:pt x="1548" y="4148"/>
                          <a:pt x="1643" y="3790"/>
                          <a:pt x="1786" y="3457"/>
                        </a:cubicBezTo>
                        <a:cubicBezTo>
                          <a:pt x="1929" y="3136"/>
                          <a:pt x="2132" y="2838"/>
                          <a:pt x="2370" y="2600"/>
                        </a:cubicBezTo>
                        <a:cubicBezTo>
                          <a:pt x="2608" y="2338"/>
                          <a:pt x="2905" y="2147"/>
                          <a:pt x="3239" y="2028"/>
                        </a:cubicBezTo>
                        <a:cubicBezTo>
                          <a:pt x="3394" y="1969"/>
                          <a:pt x="3572" y="1921"/>
                          <a:pt x="3775" y="1897"/>
                        </a:cubicBezTo>
                        <a:cubicBezTo>
                          <a:pt x="3965" y="1862"/>
                          <a:pt x="4168" y="1850"/>
                          <a:pt x="4394" y="1850"/>
                        </a:cubicBezTo>
                        <a:cubicBezTo>
                          <a:pt x="4620" y="1850"/>
                          <a:pt x="4822" y="1885"/>
                          <a:pt x="5025" y="1909"/>
                        </a:cubicBezTo>
                        <a:cubicBezTo>
                          <a:pt x="5215" y="1957"/>
                          <a:pt x="5394" y="2004"/>
                          <a:pt x="5537" y="2076"/>
                        </a:cubicBezTo>
                        <a:cubicBezTo>
                          <a:pt x="5692" y="2147"/>
                          <a:pt x="5834" y="2243"/>
                          <a:pt x="5953" y="2338"/>
                        </a:cubicBezTo>
                        <a:cubicBezTo>
                          <a:pt x="6073" y="2445"/>
                          <a:pt x="6192" y="2564"/>
                          <a:pt x="6299" y="2695"/>
                        </a:cubicBezTo>
                        <a:cubicBezTo>
                          <a:pt x="6513" y="2969"/>
                          <a:pt x="6692" y="3278"/>
                          <a:pt x="6823" y="3624"/>
                        </a:cubicBezTo>
                        <a:cubicBezTo>
                          <a:pt x="6966" y="3969"/>
                          <a:pt x="7073" y="4338"/>
                          <a:pt x="7120" y="4707"/>
                        </a:cubicBezTo>
                        <a:cubicBezTo>
                          <a:pt x="7144" y="4921"/>
                          <a:pt x="7311" y="5076"/>
                          <a:pt x="7525" y="5100"/>
                        </a:cubicBezTo>
                        <a:lnTo>
                          <a:pt x="8275" y="5136"/>
                        </a:lnTo>
                        <a:cubicBezTo>
                          <a:pt x="8287" y="5137"/>
                          <a:pt x="8300" y="5138"/>
                          <a:pt x="8311" y="5138"/>
                        </a:cubicBezTo>
                        <a:cubicBezTo>
                          <a:pt x="8519" y="5138"/>
                          <a:pt x="8666" y="4948"/>
                          <a:pt x="8620" y="4779"/>
                        </a:cubicBezTo>
                        <a:cubicBezTo>
                          <a:pt x="8585" y="4552"/>
                          <a:pt x="8549" y="4350"/>
                          <a:pt x="8490" y="4124"/>
                        </a:cubicBezTo>
                        <a:cubicBezTo>
                          <a:pt x="8430" y="3898"/>
                          <a:pt x="8370" y="3695"/>
                          <a:pt x="8287" y="3469"/>
                        </a:cubicBezTo>
                        <a:cubicBezTo>
                          <a:pt x="8216" y="3243"/>
                          <a:pt x="8144" y="3040"/>
                          <a:pt x="8073" y="2826"/>
                        </a:cubicBezTo>
                        <a:cubicBezTo>
                          <a:pt x="7978" y="2624"/>
                          <a:pt x="7906" y="2409"/>
                          <a:pt x="7811" y="2219"/>
                        </a:cubicBezTo>
                        <a:cubicBezTo>
                          <a:pt x="7728" y="2028"/>
                          <a:pt x="7632" y="1850"/>
                          <a:pt x="7537" y="1671"/>
                        </a:cubicBezTo>
                        <a:cubicBezTo>
                          <a:pt x="7442" y="1492"/>
                          <a:pt x="7335" y="1326"/>
                          <a:pt x="7216" y="1183"/>
                        </a:cubicBezTo>
                        <a:cubicBezTo>
                          <a:pt x="7120" y="1016"/>
                          <a:pt x="6977" y="885"/>
                          <a:pt x="6846" y="766"/>
                        </a:cubicBezTo>
                        <a:cubicBezTo>
                          <a:pt x="6715" y="623"/>
                          <a:pt x="6549" y="528"/>
                          <a:pt x="6382" y="433"/>
                        </a:cubicBezTo>
                        <a:cubicBezTo>
                          <a:pt x="6263" y="373"/>
                          <a:pt x="6144" y="314"/>
                          <a:pt x="6013" y="266"/>
                        </a:cubicBezTo>
                        <a:cubicBezTo>
                          <a:pt x="5870" y="207"/>
                          <a:pt x="5715" y="171"/>
                          <a:pt x="5572" y="135"/>
                        </a:cubicBezTo>
                        <a:cubicBezTo>
                          <a:pt x="5406" y="88"/>
                          <a:pt x="5239" y="76"/>
                          <a:pt x="5072" y="52"/>
                        </a:cubicBezTo>
                        <a:cubicBezTo>
                          <a:pt x="4918" y="16"/>
                          <a:pt x="4739" y="4"/>
                          <a:pt x="4560" y="4"/>
                        </a:cubicBezTo>
                        <a:cubicBezTo>
                          <a:pt x="4480" y="2"/>
                          <a:pt x="4400" y="0"/>
                          <a:pt x="43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2" name="Google Shape;522;p4"/>
                  <p:cNvSpPr/>
                  <p:nvPr/>
                </p:nvSpPr>
                <p:spPr>
                  <a:xfrm>
                    <a:off x="4488702" y="1773678"/>
                    <a:ext cx="349276" cy="558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64" h="14825" extrusionOk="0">
                        <a:moveTo>
                          <a:pt x="0" y="1"/>
                        </a:moveTo>
                        <a:lnTo>
                          <a:pt x="0" y="3346"/>
                        </a:lnTo>
                        <a:cubicBezTo>
                          <a:pt x="60" y="3358"/>
                          <a:pt x="131" y="3394"/>
                          <a:pt x="214" y="3406"/>
                        </a:cubicBezTo>
                        <a:cubicBezTo>
                          <a:pt x="786" y="3596"/>
                          <a:pt x="1322" y="3846"/>
                          <a:pt x="1786" y="4132"/>
                        </a:cubicBezTo>
                        <a:cubicBezTo>
                          <a:pt x="2238" y="4418"/>
                          <a:pt x="2631" y="4727"/>
                          <a:pt x="3012" y="5073"/>
                        </a:cubicBezTo>
                        <a:cubicBezTo>
                          <a:pt x="3346" y="5418"/>
                          <a:pt x="3667" y="5799"/>
                          <a:pt x="3929" y="6228"/>
                        </a:cubicBezTo>
                        <a:cubicBezTo>
                          <a:pt x="4203" y="6644"/>
                          <a:pt x="4441" y="7109"/>
                          <a:pt x="4679" y="7585"/>
                        </a:cubicBezTo>
                        <a:cubicBezTo>
                          <a:pt x="4893" y="8061"/>
                          <a:pt x="5120" y="8585"/>
                          <a:pt x="5334" y="9109"/>
                        </a:cubicBezTo>
                        <a:cubicBezTo>
                          <a:pt x="5536" y="9621"/>
                          <a:pt x="5727" y="10180"/>
                          <a:pt x="5894" y="10728"/>
                        </a:cubicBezTo>
                        <a:cubicBezTo>
                          <a:pt x="6084" y="11276"/>
                          <a:pt x="6239" y="11824"/>
                          <a:pt x="6370" y="12383"/>
                        </a:cubicBezTo>
                        <a:cubicBezTo>
                          <a:pt x="6501" y="12931"/>
                          <a:pt x="6608" y="13478"/>
                          <a:pt x="6668" y="14026"/>
                        </a:cubicBezTo>
                        <a:cubicBezTo>
                          <a:pt x="6715" y="14431"/>
                          <a:pt x="7013" y="14729"/>
                          <a:pt x="7358" y="14764"/>
                        </a:cubicBezTo>
                        <a:lnTo>
                          <a:pt x="8608" y="14824"/>
                        </a:lnTo>
                        <a:cubicBezTo>
                          <a:pt x="8614" y="14824"/>
                          <a:pt x="8620" y="14824"/>
                          <a:pt x="8626" y="14824"/>
                        </a:cubicBezTo>
                        <a:cubicBezTo>
                          <a:pt x="8975" y="14824"/>
                          <a:pt x="9263" y="14472"/>
                          <a:pt x="9263" y="14062"/>
                        </a:cubicBezTo>
                        <a:cubicBezTo>
                          <a:pt x="9239" y="13371"/>
                          <a:pt x="9204" y="12681"/>
                          <a:pt x="9108" y="11966"/>
                        </a:cubicBezTo>
                        <a:cubicBezTo>
                          <a:pt x="9049" y="11264"/>
                          <a:pt x="8930" y="10550"/>
                          <a:pt x="8763" y="9859"/>
                        </a:cubicBezTo>
                        <a:cubicBezTo>
                          <a:pt x="8608" y="9168"/>
                          <a:pt x="8382" y="8478"/>
                          <a:pt x="8084" y="7811"/>
                        </a:cubicBezTo>
                        <a:cubicBezTo>
                          <a:pt x="7953" y="7478"/>
                          <a:pt x="7811" y="7132"/>
                          <a:pt x="7668" y="6811"/>
                        </a:cubicBezTo>
                        <a:cubicBezTo>
                          <a:pt x="7513" y="6490"/>
                          <a:pt x="7370" y="6156"/>
                          <a:pt x="7203" y="5847"/>
                        </a:cubicBezTo>
                        <a:cubicBezTo>
                          <a:pt x="7001" y="5430"/>
                          <a:pt x="6763" y="5025"/>
                          <a:pt x="6501" y="4632"/>
                        </a:cubicBezTo>
                        <a:cubicBezTo>
                          <a:pt x="6251" y="4251"/>
                          <a:pt x="5989" y="3894"/>
                          <a:pt x="5703" y="3537"/>
                        </a:cubicBezTo>
                        <a:cubicBezTo>
                          <a:pt x="5405" y="3192"/>
                          <a:pt x="5060" y="2870"/>
                          <a:pt x="4691" y="2537"/>
                        </a:cubicBezTo>
                        <a:cubicBezTo>
                          <a:pt x="4322" y="2215"/>
                          <a:pt x="3917" y="1918"/>
                          <a:pt x="3489" y="1620"/>
                        </a:cubicBezTo>
                        <a:cubicBezTo>
                          <a:pt x="3036" y="1322"/>
                          <a:pt x="2560" y="1048"/>
                          <a:pt x="2072" y="798"/>
                        </a:cubicBezTo>
                        <a:cubicBezTo>
                          <a:pt x="1560" y="560"/>
                          <a:pt x="1024" y="334"/>
                          <a:pt x="476" y="144"/>
                        </a:cubicBezTo>
                        <a:cubicBezTo>
                          <a:pt x="310" y="84"/>
                          <a:pt x="167" y="36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4"/>
                  <p:cNvSpPr/>
                  <p:nvPr/>
                </p:nvSpPr>
                <p:spPr>
                  <a:xfrm>
                    <a:off x="4487345" y="1603106"/>
                    <a:ext cx="504573" cy="730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83" h="19372" extrusionOk="0">
                        <a:moveTo>
                          <a:pt x="0" y="0"/>
                        </a:moveTo>
                        <a:lnTo>
                          <a:pt x="0" y="2822"/>
                        </a:lnTo>
                        <a:cubicBezTo>
                          <a:pt x="203" y="2870"/>
                          <a:pt x="381" y="2917"/>
                          <a:pt x="572" y="2977"/>
                        </a:cubicBezTo>
                        <a:cubicBezTo>
                          <a:pt x="1155" y="3155"/>
                          <a:pt x="1727" y="3358"/>
                          <a:pt x="2298" y="3608"/>
                        </a:cubicBezTo>
                        <a:cubicBezTo>
                          <a:pt x="2858" y="3870"/>
                          <a:pt x="3429" y="4167"/>
                          <a:pt x="3953" y="4477"/>
                        </a:cubicBezTo>
                        <a:cubicBezTo>
                          <a:pt x="4465" y="4798"/>
                          <a:pt x="4965" y="5144"/>
                          <a:pt x="5406" y="5513"/>
                        </a:cubicBezTo>
                        <a:cubicBezTo>
                          <a:pt x="5858" y="5894"/>
                          <a:pt x="6287" y="6275"/>
                          <a:pt x="6668" y="6692"/>
                        </a:cubicBezTo>
                        <a:cubicBezTo>
                          <a:pt x="7049" y="7108"/>
                          <a:pt x="7406" y="7537"/>
                          <a:pt x="7716" y="8001"/>
                        </a:cubicBezTo>
                        <a:cubicBezTo>
                          <a:pt x="8025" y="8466"/>
                          <a:pt x="8323" y="8942"/>
                          <a:pt x="8597" y="9430"/>
                        </a:cubicBezTo>
                        <a:cubicBezTo>
                          <a:pt x="8799" y="9799"/>
                          <a:pt x="8990" y="10180"/>
                          <a:pt x="9168" y="10549"/>
                        </a:cubicBezTo>
                        <a:cubicBezTo>
                          <a:pt x="9347" y="10930"/>
                          <a:pt x="9525" y="11311"/>
                          <a:pt x="9680" y="11704"/>
                        </a:cubicBezTo>
                        <a:cubicBezTo>
                          <a:pt x="9823" y="12097"/>
                          <a:pt x="9978" y="12478"/>
                          <a:pt x="10097" y="12871"/>
                        </a:cubicBezTo>
                        <a:cubicBezTo>
                          <a:pt x="10216" y="13252"/>
                          <a:pt x="10323" y="13645"/>
                          <a:pt x="10394" y="14026"/>
                        </a:cubicBezTo>
                        <a:cubicBezTo>
                          <a:pt x="10466" y="14419"/>
                          <a:pt x="10525" y="14824"/>
                          <a:pt x="10573" y="15205"/>
                        </a:cubicBezTo>
                        <a:cubicBezTo>
                          <a:pt x="10621" y="15597"/>
                          <a:pt x="10644" y="15990"/>
                          <a:pt x="10656" y="16383"/>
                        </a:cubicBezTo>
                        <a:cubicBezTo>
                          <a:pt x="10680" y="16764"/>
                          <a:pt x="10692" y="17157"/>
                          <a:pt x="10680" y="17538"/>
                        </a:cubicBezTo>
                        <a:cubicBezTo>
                          <a:pt x="10656" y="17931"/>
                          <a:pt x="10644" y="18312"/>
                          <a:pt x="10621" y="18693"/>
                        </a:cubicBezTo>
                        <a:cubicBezTo>
                          <a:pt x="10585" y="19074"/>
                          <a:pt x="10823" y="19372"/>
                          <a:pt x="11168" y="19372"/>
                        </a:cubicBezTo>
                        <a:lnTo>
                          <a:pt x="12430" y="19324"/>
                        </a:lnTo>
                        <a:cubicBezTo>
                          <a:pt x="12800" y="19312"/>
                          <a:pt x="13145" y="18967"/>
                          <a:pt x="13192" y="18586"/>
                        </a:cubicBezTo>
                        <a:cubicBezTo>
                          <a:pt x="13240" y="18181"/>
                          <a:pt x="13264" y="17776"/>
                          <a:pt x="13300" y="17383"/>
                        </a:cubicBezTo>
                        <a:cubicBezTo>
                          <a:pt x="13323" y="16979"/>
                          <a:pt x="13335" y="16574"/>
                          <a:pt x="13335" y="16169"/>
                        </a:cubicBezTo>
                        <a:cubicBezTo>
                          <a:pt x="13383" y="15740"/>
                          <a:pt x="13383" y="15336"/>
                          <a:pt x="13371" y="14943"/>
                        </a:cubicBezTo>
                        <a:cubicBezTo>
                          <a:pt x="13359" y="14538"/>
                          <a:pt x="13311" y="14121"/>
                          <a:pt x="13264" y="13716"/>
                        </a:cubicBezTo>
                        <a:cubicBezTo>
                          <a:pt x="13204" y="13311"/>
                          <a:pt x="13133" y="12895"/>
                          <a:pt x="13050" y="12502"/>
                        </a:cubicBezTo>
                        <a:cubicBezTo>
                          <a:pt x="12954" y="12097"/>
                          <a:pt x="12835" y="11680"/>
                          <a:pt x="12680" y="11264"/>
                        </a:cubicBezTo>
                        <a:cubicBezTo>
                          <a:pt x="12549" y="10847"/>
                          <a:pt x="12383" y="10430"/>
                          <a:pt x="12204" y="10002"/>
                        </a:cubicBezTo>
                        <a:cubicBezTo>
                          <a:pt x="12026" y="9585"/>
                          <a:pt x="11835" y="9168"/>
                          <a:pt x="11633" y="8751"/>
                        </a:cubicBezTo>
                        <a:cubicBezTo>
                          <a:pt x="11418" y="8335"/>
                          <a:pt x="11180" y="7918"/>
                          <a:pt x="10930" y="7501"/>
                        </a:cubicBezTo>
                        <a:cubicBezTo>
                          <a:pt x="10680" y="7084"/>
                          <a:pt x="10406" y="6668"/>
                          <a:pt x="10144" y="6263"/>
                        </a:cubicBezTo>
                        <a:cubicBezTo>
                          <a:pt x="9859" y="5858"/>
                          <a:pt x="9573" y="5477"/>
                          <a:pt x="9275" y="5096"/>
                        </a:cubicBezTo>
                        <a:cubicBezTo>
                          <a:pt x="8978" y="4727"/>
                          <a:pt x="8668" y="4370"/>
                          <a:pt x="8335" y="4025"/>
                        </a:cubicBezTo>
                        <a:cubicBezTo>
                          <a:pt x="7942" y="3632"/>
                          <a:pt x="7537" y="3239"/>
                          <a:pt x="7085" y="2917"/>
                        </a:cubicBezTo>
                        <a:cubicBezTo>
                          <a:pt x="6656" y="2572"/>
                          <a:pt x="6192" y="2262"/>
                          <a:pt x="5739" y="1989"/>
                        </a:cubicBezTo>
                        <a:cubicBezTo>
                          <a:pt x="5263" y="1703"/>
                          <a:pt x="4787" y="1453"/>
                          <a:pt x="4275" y="1250"/>
                        </a:cubicBezTo>
                        <a:cubicBezTo>
                          <a:pt x="3786" y="1024"/>
                          <a:pt x="3275" y="834"/>
                          <a:pt x="2774" y="655"/>
                        </a:cubicBezTo>
                        <a:cubicBezTo>
                          <a:pt x="2286" y="477"/>
                          <a:pt x="1774" y="334"/>
                          <a:pt x="1286" y="215"/>
                        </a:cubicBezTo>
                        <a:cubicBezTo>
                          <a:pt x="869" y="131"/>
                          <a:pt x="441" y="6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4"/>
                  <p:cNvSpPr/>
                  <p:nvPr/>
                </p:nvSpPr>
                <p:spPr>
                  <a:xfrm>
                    <a:off x="4489117" y="1468881"/>
                    <a:ext cx="652291" cy="8574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01" h="22742" extrusionOk="0">
                        <a:moveTo>
                          <a:pt x="1" y="0"/>
                        </a:moveTo>
                        <a:lnTo>
                          <a:pt x="1" y="2203"/>
                        </a:lnTo>
                        <a:lnTo>
                          <a:pt x="37" y="2203"/>
                        </a:lnTo>
                        <a:cubicBezTo>
                          <a:pt x="572" y="2263"/>
                          <a:pt x="1108" y="2334"/>
                          <a:pt x="1644" y="2441"/>
                        </a:cubicBezTo>
                        <a:cubicBezTo>
                          <a:pt x="2180" y="2536"/>
                          <a:pt x="2692" y="2679"/>
                          <a:pt x="3228" y="2834"/>
                        </a:cubicBezTo>
                        <a:cubicBezTo>
                          <a:pt x="3775" y="3001"/>
                          <a:pt x="4299" y="3191"/>
                          <a:pt x="4823" y="3417"/>
                        </a:cubicBezTo>
                        <a:cubicBezTo>
                          <a:pt x="5347" y="3632"/>
                          <a:pt x="5871" y="3870"/>
                          <a:pt x="6371" y="4144"/>
                        </a:cubicBezTo>
                        <a:cubicBezTo>
                          <a:pt x="6883" y="4418"/>
                          <a:pt x="7359" y="4727"/>
                          <a:pt x="7835" y="5072"/>
                        </a:cubicBezTo>
                        <a:cubicBezTo>
                          <a:pt x="8311" y="5430"/>
                          <a:pt x="8752" y="5811"/>
                          <a:pt x="9193" y="6227"/>
                        </a:cubicBezTo>
                        <a:cubicBezTo>
                          <a:pt x="9550" y="6584"/>
                          <a:pt x="9871" y="6965"/>
                          <a:pt x="10205" y="7358"/>
                        </a:cubicBezTo>
                        <a:cubicBezTo>
                          <a:pt x="10514" y="7763"/>
                          <a:pt x="10824" y="8168"/>
                          <a:pt x="11109" y="8609"/>
                        </a:cubicBezTo>
                        <a:cubicBezTo>
                          <a:pt x="11467" y="9168"/>
                          <a:pt x="11824" y="9728"/>
                          <a:pt x="12133" y="10311"/>
                        </a:cubicBezTo>
                        <a:cubicBezTo>
                          <a:pt x="12467" y="10895"/>
                          <a:pt x="12764" y="11466"/>
                          <a:pt x="13026" y="12038"/>
                        </a:cubicBezTo>
                        <a:cubicBezTo>
                          <a:pt x="13300" y="12597"/>
                          <a:pt x="13538" y="13181"/>
                          <a:pt x="13741" y="13764"/>
                        </a:cubicBezTo>
                        <a:cubicBezTo>
                          <a:pt x="13955" y="14347"/>
                          <a:pt x="14134" y="14907"/>
                          <a:pt x="14265" y="15455"/>
                        </a:cubicBezTo>
                        <a:cubicBezTo>
                          <a:pt x="14407" y="16014"/>
                          <a:pt x="14515" y="16562"/>
                          <a:pt x="14586" y="17110"/>
                        </a:cubicBezTo>
                        <a:cubicBezTo>
                          <a:pt x="14669" y="17657"/>
                          <a:pt x="14705" y="18217"/>
                          <a:pt x="14729" y="18765"/>
                        </a:cubicBezTo>
                        <a:cubicBezTo>
                          <a:pt x="14741" y="19312"/>
                          <a:pt x="14741" y="19860"/>
                          <a:pt x="14729" y="20419"/>
                        </a:cubicBezTo>
                        <a:cubicBezTo>
                          <a:pt x="14705" y="20967"/>
                          <a:pt x="14669" y="21515"/>
                          <a:pt x="14622" y="22074"/>
                        </a:cubicBezTo>
                        <a:cubicBezTo>
                          <a:pt x="14587" y="22448"/>
                          <a:pt x="14838" y="22742"/>
                          <a:pt x="15185" y="22742"/>
                        </a:cubicBezTo>
                        <a:cubicBezTo>
                          <a:pt x="15191" y="22742"/>
                          <a:pt x="15198" y="22741"/>
                          <a:pt x="15205" y="22741"/>
                        </a:cubicBezTo>
                        <a:lnTo>
                          <a:pt x="16491" y="22682"/>
                        </a:lnTo>
                        <a:cubicBezTo>
                          <a:pt x="16872" y="22670"/>
                          <a:pt x="17205" y="22324"/>
                          <a:pt x="17241" y="21920"/>
                        </a:cubicBezTo>
                        <a:cubicBezTo>
                          <a:pt x="17289" y="21372"/>
                          <a:pt x="17301" y="20800"/>
                          <a:pt x="17301" y="20253"/>
                        </a:cubicBezTo>
                        <a:cubicBezTo>
                          <a:pt x="17265" y="19717"/>
                          <a:pt x="17253" y="19181"/>
                          <a:pt x="17205" y="18634"/>
                        </a:cubicBezTo>
                        <a:cubicBezTo>
                          <a:pt x="17170" y="18098"/>
                          <a:pt x="17110" y="17550"/>
                          <a:pt x="17027" y="17014"/>
                        </a:cubicBezTo>
                        <a:cubicBezTo>
                          <a:pt x="16944" y="16479"/>
                          <a:pt x="16836" y="15943"/>
                          <a:pt x="16705" y="15407"/>
                        </a:cubicBezTo>
                        <a:cubicBezTo>
                          <a:pt x="16574" y="14871"/>
                          <a:pt x="16408" y="14335"/>
                          <a:pt x="16229" y="13800"/>
                        </a:cubicBezTo>
                        <a:cubicBezTo>
                          <a:pt x="16051" y="13240"/>
                          <a:pt x="15836" y="12692"/>
                          <a:pt x="15622" y="12145"/>
                        </a:cubicBezTo>
                        <a:cubicBezTo>
                          <a:pt x="15396" y="11597"/>
                          <a:pt x="15158" y="11037"/>
                          <a:pt x="14908" y="10490"/>
                        </a:cubicBezTo>
                        <a:cubicBezTo>
                          <a:pt x="14646" y="9942"/>
                          <a:pt x="14372" y="9406"/>
                          <a:pt x="14074" y="8847"/>
                        </a:cubicBezTo>
                        <a:cubicBezTo>
                          <a:pt x="13776" y="8299"/>
                          <a:pt x="13443" y="7763"/>
                          <a:pt x="13098" y="7227"/>
                        </a:cubicBezTo>
                        <a:cubicBezTo>
                          <a:pt x="12764" y="6704"/>
                          <a:pt x="12407" y="6203"/>
                          <a:pt x="12026" y="5739"/>
                        </a:cubicBezTo>
                        <a:cubicBezTo>
                          <a:pt x="11657" y="5263"/>
                          <a:pt x="11252" y="4834"/>
                          <a:pt x="10836" y="4429"/>
                        </a:cubicBezTo>
                        <a:cubicBezTo>
                          <a:pt x="10419" y="4025"/>
                          <a:pt x="9978" y="3656"/>
                          <a:pt x="9514" y="3298"/>
                        </a:cubicBezTo>
                        <a:cubicBezTo>
                          <a:pt x="9109" y="3001"/>
                          <a:pt x="8716" y="2739"/>
                          <a:pt x="8300" y="2477"/>
                        </a:cubicBezTo>
                        <a:cubicBezTo>
                          <a:pt x="7883" y="2227"/>
                          <a:pt x="7442" y="2001"/>
                          <a:pt x="7014" y="1810"/>
                        </a:cubicBezTo>
                        <a:cubicBezTo>
                          <a:pt x="6430" y="1548"/>
                          <a:pt x="5859" y="1322"/>
                          <a:pt x="5240" y="1108"/>
                        </a:cubicBezTo>
                        <a:cubicBezTo>
                          <a:pt x="4644" y="905"/>
                          <a:pt x="4037" y="727"/>
                          <a:pt x="3430" y="572"/>
                        </a:cubicBezTo>
                        <a:cubicBezTo>
                          <a:pt x="2823" y="429"/>
                          <a:pt x="2192" y="310"/>
                          <a:pt x="1561" y="203"/>
                        </a:cubicBezTo>
                        <a:cubicBezTo>
                          <a:pt x="1049" y="131"/>
                          <a:pt x="525" y="6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525;p4"/>
                  <p:cNvSpPr/>
                  <p:nvPr/>
                </p:nvSpPr>
                <p:spPr>
                  <a:xfrm>
                    <a:off x="4488702" y="1336879"/>
                    <a:ext cx="809812" cy="9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79" h="26064" extrusionOk="0">
                        <a:moveTo>
                          <a:pt x="0" y="1"/>
                        </a:moveTo>
                        <a:lnTo>
                          <a:pt x="0" y="2335"/>
                        </a:lnTo>
                        <a:cubicBezTo>
                          <a:pt x="560" y="2394"/>
                          <a:pt x="1143" y="2477"/>
                          <a:pt x="1691" y="2561"/>
                        </a:cubicBezTo>
                        <a:cubicBezTo>
                          <a:pt x="2286" y="2668"/>
                          <a:pt x="2881" y="2775"/>
                          <a:pt x="3477" y="2894"/>
                        </a:cubicBezTo>
                        <a:cubicBezTo>
                          <a:pt x="4060" y="3025"/>
                          <a:pt x="4643" y="3168"/>
                          <a:pt x="5203" y="3347"/>
                        </a:cubicBezTo>
                        <a:cubicBezTo>
                          <a:pt x="5775" y="3525"/>
                          <a:pt x="6334" y="3739"/>
                          <a:pt x="6894" y="3978"/>
                        </a:cubicBezTo>
                        <a:cubicBezTo>
                          <a:pt x="7370" y="4180"/>
                          <a:pt x="7846" y="4406"/>
                          <a:pt x="8299" y="4644"/>
                        </a:cubicBezTo>
                        <a:cubicBezTo>
                          <a:pt x="8763" y="4894"/>
                          <a:pt x="9227" y="5168"/>
                          <a:pt x="9656" y="5454"/>
                        </a:cubicBezTo>
                        <a:cubicBezTo>
                          <a:pt x="10180" y="5787"/>
                          <a:pt x="10668" y="6168"/>
                          <a:pt x="11144" y="6561"/>
                        </a:cubicBezTo>
                        <a:cubicBezTo>
                          <a:pt x="11621" y="6966"/>
                          <a:pt x="12073" y="7418"/>
                          <a:pt x="12513" y="7895"/>
                        </a:cubicBezTo>
                        <a:cubicBezTo>
                          <a:pt x="12942" y="8359"/>
                          <a:pt x="13359" y="8883"/>
                          <a:pt x="13752" y="9419"/>
                        </a:cubicBezTo>
                        <a:cubicBezTo>
                          <a:pt x="14133" y="9954"/>
                          <a:pt x="14490" y="10526"/>
                          <a:pt x="14835" y="11109"/>
                        </a:cubicBezTo>
                        <a:cubicBezTo>
                          <a:pt x="15180" y="11681"/>
                          <a:pt x="15490" y="12264"/>
                          <a:pt x="15788" y="12848"/>
                        </a:cubicBezTo>
                        <a:cubicBezTo>
                          <a:pt x="16085" y="13431"/>
                          <a:pt x="16359" y="14038"/>
                          <a:pt x="16609" y="14634"/>
                        </a:cubicBezTo>
                        <a:cubicBezTo>
                          <a:pt x="16800" y="15074"/>
                          <a:pt x="16978" y="15539"/>
                          <a:pt x="17157" y="15991"/>
                        </a:cubicBezTo>
                        <a:cubicBezTo>
                          <a:pt x="17336" y="16431"/>
                          <a:pt x="17502" y="16884"/>
                          <a:pt x="17645" y="17313"/>
                        </a:cubicBezTo>
                        <a:cubicBezTo>
                          <a:pt x="17800" y="17741"/>
                          <a:pt x="17931" y="18194"/>
                          <a:pt x="18050" y="18622"/>
                        </a:cubicBezTo>
                        <a:cubicBezTo>
                          <a:pt x="18169" y="19051"/>
                          <a:pt x="18276" y="19503"/>
                          <a:pt x="18359" y="19944"/>
                        </a:cubicBezTo>
                        <a:cubicBezTo>
                          <a:pt x="18455" y="20396"/>
                          <a:pt x="18526" y="20837"/>
                          <a:pt x="18574" y="21289"/>
                        </a:cubicBezTo>
                        <a:cubicBezTo>
                          <a:pt x="18633" y="21730"/>
                          <a:pt x="18657" y="22182"/>
                          <a:pt x="18681" y="22635"/>
                        </a:cubicBezTo>
                        <a:cubicBezTo>
                          <a:pt x="18693" y="23099"/>
                          <a:pt x="18705" y="23551"/>
                          <a:pt x="18693" y="24004"/>
                        </a:cubicBezTo>
                        <a:cubicBezTo>
                          <a:pt x="18693" y="24468"/>
                          <a:pt x="18657" y="24933"/>
                          <a:pt x="18645" y="25397"/>
                        </a:cubicBezTo>
                        <a:cubicBezTo>
                          <a:pt x="18634" y="25770"/>
                          <a:pt x="18885" y="26064"/>
                          <a:pt x="19265" y="26064"/>
                        </a:cubicBezTo>
                        <a:cubicBezTo>
                          <a:pt x="19273" y="26064"/>
                          <a:pt x="19281" y="26064"/>
                          <a:pt x="19288" y="26064"/>
                        </a:cubicBezTo>
                        <a:lnTo>
                          <a:pt x="20669" y="26004"/>
                        </a:lnTo>
                        <a:cubicBezTo>
                          <a:pt x="21074" y="25992"/>
                          <a:pt x="21419" y="25647"/>
                          <a:pt x="21431" y="25242"/>
                        </a:cubicBezTo>
                        <a:cubicBezTo>
                          <a:pt x="21479" y="24694"/>
                          <a:pt x="21479" y="24123"/>
                          <a:pt x="21455" y="23575"/>
                        </a:cubicBezTo>
                        <a:cubicBezTo>
                          <a:pt x="21443" y="23028"/>
                          <a:pt x="21419" y="22480"/>
                          <a:pt x="21372" y="21920"/>
                        </a:cubicBezTo>
                        <a:cubicBezTo>
                          <a:pt x="21324" y="21373"/>
                          <a:pt x="21253" y="20837"/>
                          <a:pt x="21146" y="20301"/>
                        </a:cubicBezTo>
                        <a:cubicBezTo>
                          <a:pt x="21050" y="19765"/>
                          <a:pt x="20931" y="19229"/>
                          <a:pt x="20788" y="18706"/>
                        </a:cubicBezTo>
                        <a:cubicBezTo>
                          <a:pt x="20645" y="18194"/>
                          <a:pt x="20479" y="17670"/>
                          <a:pt x="20300" y="17158"/>
                        </a:cubicBezTo>
                        <a:cubicBezTo>
                          <a:pt x="20122" y="16658"/>
                          <a:pt x="19907" y="16134"/>
                          <a:pt x="19705" y="15646"/>
                        </a:cubicBezTo>
                        <a:cubicBezTo>
                          <a:pt x="19491" y="15134"/>
                          <a:pt x="19276" y="14634"/>
                          <a:pt x="19038" y="14145"/>
                        </a:cubicBezTo>
                        <a:cubicBezTo>
                          <a:pt x="18800" y="13634"/>
                          <a:pt x="18574" y="13133"/>
                          <a:pt x="18324" y="12621"/>
                        </a:cubicBezTo>
                        <a:cubicBezTo>
                          <a:pt x="18086" y="12121"/>
                          <a:pt x="17824" y="11609"/>
                          <a:pt x="17550" y="11121"/>
                        </a:cubicBezTo>
                        <a:cubicBezTo>
                          <a:pt x="17276" y="10633"/>
                          <a:pt x="16990" y="10133"/>
                          <a:pt x="16681" y="9681"/>
                        </a:cubicBezTo>
                        <a:cubicBezTo>
                          <a:pt x="16383" y="9204"/>
                          <a:pt x="16062" y="8752"/>
                          <a:pt x="15728" y="8311"/>
                        </a:cubicBezTo>
                        <a:cubicBezTo>
                          <a:pt x="15383" y="7859"/>
                          <a:pt x="15026" y="7430"/>
                          <a:pt x="14657" y="7002"/>
                        </a:cubicBezTo>
                        <a:cubicBezTo>
                          <a:pt x="14288" y="6585"/>
                          <a:pt x="13895" y="6180"/>
                          <a:pt x="13502" y="5787"/>
                        </a:cubicBezTo>
                        <a:cubicBezTo>
                          <a:pt x="13097" y="5406"/>
                          <a:pt x="12680" y="5049"/>
                          <a:pt x="12263" y="4704"/>
                        </a:cubicBezTo>
                        <a:cubicBezTo>
                          <a:pt x="11835" y="4359"/>
                          <a:pt x="11394" y="4037"/>
                          <a:pt x="10954" y="3739"/>
                        </a:cubicBezTo>
                        <a:cubicBezTo>
                          <a:pt x="10501" y="3442"/>
                          <a:pt x="10049" y="3156"/>
                          <a:pt x="9585" y="2894"/>
                        </a:cubicBezTo>
                        <a:cubicBezTo>
                          <a:pt x="9049" y="2573"/>
                          <a:pt x="8501" y="2299"/>
                          <a:pt x="7930" y="2037"/>
                        </a:cubicBezTo>
                        <a:cubicBezTo>
                          <a:pt x="7370" y="1787"/>
                          <a:pt x="6787" y="1549"/>
                          <a:pt x="6203" y="1346"/>
                        </a:cubicBezTo>
                        <a:cubicBezTo>
                          <a:pt x="5679" y="1168"/>
                          <a:pt x="5144" y="1001"/>
                          <a:pt x="4608" y="834"/>
                        </a:cubicBezTo>
                        <a:cubicBezTo>
                          <a:pt x="4072" y="691"/>
                          <a:pt x="3524" y="549"/>
                          <a:pt x="2977" y="430"/>
                        </a:cubicBezTo>
                        <a:cubicBezTo>
                          <a:pt x="2429" y="310"/>
                          <a:pt x="1857" y="227"/>
                          <a:pt x="1298" y="156"/>
                        </a:cubicBezTo>
                        <a:cubicBezTo>
                          <a:pt x="857" y="96"/>
                          <a:pt x="429" y="49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6" name="Google Shape;526;p4"/>
                  <p:cNvSpPr/>
                  <p:nvPr/>
                </p:nvSpPr>
                <p:spPr>
                  <a:xfrm>
                    <a:off x="8217352" y="1324776"/>
                    <a:ext cx="1103854" cy="988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78" h="26218" extrusionOk="0">
                        <a:moveTo>
                          <a:pt x="23277" y="0"/>
                        </a:moveTo>
                        <a:cubicBezTo>
                          <a:pt x="22658" y="0"/>
                          <a:pt x="22063" y="24"/>
                          <a:pt x="21467" y="72"/>
                        </a:cubicBezTo>
                        <a:cubicBezTo>
                          <a:pt x="20872" y="119"/>
                          <a:pt x="20300" y="179"/>
                          <a:pt x="19753" y="262"/>
                        </a:cubicBezTo>
                        <a:cubicBezTo>
                          <a:pt x="19205" y="358"/>
                          <a:pt x="18669" y="453"/>
                          <a:pt x="18145" y="596"/>
                        </a:cubicBezTo>
                        <a:cubicBezTo>
                          <a:pt x="17622" y="727"/>
                          <a:pt x="17122" y="870"/>
                          <a:pt x="16610" y="1048"/>
                        </a:cubicBezTo>
                        <a:cubicBezTo>
                          <a:pt x="16109" y="1227"/>
                          <a:pt x="15621" y="1441"/>
                          <a:pt x="15121" y="1643"/>
                        </a:cubicBezTo>
                        <a:cubicBezTo>
                          <a:pt x="14633" y="1870"/>
                          <a:pt x="14145" y="2108"/>
                          <a:pt x="13669" y="2358"/>
                        </a:cubicBezTo>
                        <a:cubicBezTo>
                          <a:pt x="13181" y="2620"/>
                          <a:pt x="12704" y="2882"/>
                          <a:pt x="12204" y="3167"/>
                        </a:cubicBezTo>
                        <a:cubicBezTo>
                          <a:pt x="11716" y="3453"/>
                          <a:pt x="11228" y="3751"/>
                          <a:pt x="10752" y="4060"/>
                        </a:cubicBezTo>
                        <a:cubicBezTo>
                          <a:pt x="10275" y="4370"/>
                          <a:pt x="9799" y="4703"/>
                          <a:pt x="9335" y="5037"/>
                        </a:cubicBezTo>
                        <a:cubicBezTo>
                          <a:pt x="8418" y="5739"/>
                          <a:pt x="7537" y="6501"/>
                          <a:pt x="6704" y="7299"/>
                        </a:cubicBezTo>
                        <a:cubicBezTo>
                          <a:pt x="6287" y="7704"/>
                          <a:pt x="5894" y="8132"/>
                          <a:pt x="5525" y="8549"/>
                        </a:cubicBezTo>
                        <a:cubicBezTo>
                          <a:pt x="5156" y="8978"/>
                          <a:pt x="4822" y="9430"/>
                          <a:pt x="4513" y="9871"/>
                        </a:cubicBezTo>
                        <a:cubicBezTo>
                          <a:pt x="4203" y="10323"/>
                          <a:pt x="3929" y="10787"/>
                          <a:pt x="3667" y="11264"/>
                        </a:cubicBezTo>
                        <a:cubicBezTo>
                          <a:pt x="3417" y="11740"/>
                          <a:pt x="3155" y="12216"/>
                          <a:pt x="2941" y="12692"/>
                        </a:cubicBezTo>
                        <a:cubicBezTo>
                          <a:pt x="2715" y="13181"/>
                          <a:pt x="2501" y="13669"/>
                          <a:pt x="2310" y="14169"/>
                        </a:cubicBezTo>
                        <a:cubicBezTo>
                          <a:pt x="2120" y="14657"/>
                          <a:pt x="1929" y="15157"/>
                          <a:pt x="1751" y="15669"/>
                        </a:cubicBezTo>
                        <a:cubicBezTo>
                          <a:pt x="1572" y="16169"/>
                          <a:pt x="1393" y="16681"/>
                          <a:pt x="1215" y="17205"/>
                        </a:cubicBezTo>
                        <a:cubicBezTo>
                          <a:pt x="1036" y="17717"/>
                          <a:pt x="869" y="18241"/>
                          <a:pt x="703" y="18765"/>
                        </a:cubicBezTo>
                        <a:cubicBezTo>
                          <a:pt x="560" y="19300"/>
                          <a:pt x="405" y="19824"/>
                          <a:pt x="286" y="20372"/>
                        </a:cubicBezTo>
                        <a:cubicBezTo>
                          <a:pt x="167" y="20908"/>
                          <a:pt x="96" y="21455"/>
                          <a:pt x="48" y="22003"/>
                        </a:cubicBezTo>
                        <a:cubicBezTo>
                          <a:pt x="0" y="22563"/>
                          <a:pt x="0" y="23134"/>
                          <a:pt x="36" y="23706"/>
                        </a:cubicBezTo>
                        <a:cubicBezTo>
                          <a:pt x="60" y="24289"/>
                          <a:pt x="119" y="24861"/>
                          <a:pt x="179" y="25456"/>
                        </a:cubicBezTo>
                        <a:cubicBezTo>
                          <a:pt x="227" y="25873"/>
                          <a:pt x="619" y="26218"/>
                          <a:pt x="1036" y="26218"/>
                        </a:cubicBezTo>
                        <a:lnTo>
                          <a:pt x="2382" y="26218"/>
                        </a:lnTo>
                        <a:cubicBezTo>
                          <a:pt x="2739" y="26218"/>
                          <a:pt x="2977" y="25896"/>
                          <a:pt x="2941" y="25492"/>
                        </a:cubicBezTo>
                        <a:cubicBezTo>
                          <a:pt x="2858" y="24861"/>
                          <a:pt x="2798" y="24241"/>
                          <a:pt x="2786" y="23610"/>
                        </a:cubicBezTo>
                        <a:cubicBezTo>
                          <a:pt x="2774" y="23003"/>
                          <a:pt x="2786" y="22396"/>
                          <a:pt x="2846" y="21813"/>
                        </a:cubicBezTo>
                        <a:cubicBezTo>
                          <a:pt x="2905" y="21217"/>
                          <a:pt x="3025" y="20658"/>
                          <a:pt x="3179" y="20074"/>
                        </a:cubicBezTo>
                        <a:cubicBezTo>
                          <a:pt x="3322" y="19503"/>
                          <a:pt x="3501" y="18931"/>
                          <a:pt x="3679" y="18360"/>
                        </a:cubicBezTo>
                        <a:cubicBezTo>
                          <a:pt x="3870" y="17800"/>
                          <a:pt x="4072" y="17229"/>
                          <a:pt x="4263" y="16681"/>
                        </a:cubicBezTo>
                        <a:cubicBezTo>
                          <a:pt x="4453" y="16133"/>
                          <a:pt x="4668" y="15562"/>
                          <a:pt x="4870" y="15026"/>
                        </a:cubicBezTo>
                        <a:cubicBezTo>
                          <a:pt x="5084" y="14478"/>
                          <a:pt x="5299" y="13943"/>
                          <a:pt x="5561" y="13407"/>
                        </a:cubicBezTo>
                        <a:cubicBezTo>
                          <a:pt x="5811" y="12871"/>
                          <a:pt x="6073" y="12347"/>
                          <a:pt x="6370" y="11847"/>
                        </a:cubicBezTo>
                        <a:cubicBezTo>
                          <a:pt x="6668" y="11335"/>
                          <a:pt x="7001" y="10835"/>
                          <a:pt x="7370" y="10359"/>
                        </a:cubicBezTo>
                        <a:cubicBezTo>
                          <a:pt x="7739" y="9883"/>
                          <a:pt x="8156" y="9406"/>
                          <a:pt x="8609" y="8954"/>
                        </a:cubicBezTo>
                        <a:cubicBezTo>
                          <a:pt x="9049" y="8513"/>
                          <a:pt x="9513" y="8073"/>
                          <a:pt x="9990" y="7656"/>
                        </a:cubicBezTo>
                        <a:cubicBezTo>
                          <a:pt x="10466" y="7263"/>
                          <a:pt x="10978" y="6870"/>
                          <a:pt x="11478" y="6501"/>
                        </a:cubicBezTo>
                        <a:cubicBezTo>
                          <a:pt x="11990" y="6144"/>
                          <a:pt x="12502" y="5787"/>
                          <a:pt x="13026" y="5453"/>
                        </a:cubicBezTo>
                        <a:cubicBezTo>
                          <a:pt x="13550" y="5132"/>
                          <a:pt x="14050" y="4822"/>
                          <a:pt x="14562" y="4525"/>
                        </a:cubicBezTo>
                        <a:cubicBezTo>
                          <a:pt x="15062" y="4227"/>
                          <a:pt x="15586" y="3953"/>
                          <a:pt x="16109" y="3715"/>
                        </a:cubicBezTo>
                        <a:cubicBezTo>
                          <a:pt x="16633" y="3477"/>
                          <a:pt x="17169" y="3251"/>
                          <a:pt x="17705" y="3072"/>
                        </a:cubicBezTo>
                        <a:cubicBezTo>
                          <a:pt x="18253" y="2894"/>
                          <a:pt x="18800" y="2739"/>
                          <a:pt x="19396" y="2620"/>
                        </a:cubicBezTo>
                        <a:cubicBezTo>
                          <a:pt x="19979" y="2501"/>
                          <a:pt x="20586" y="2405"/>
                          <a:pt x="21229" y="2346"/>
                        </a:cubicBezTo>
                        <a:cubicBezTo>
                          <a:pt x="21872" y="2286"/>
                          <a:pt x="22527" y="2263"/>
                          <a:pt x="23206" y="2263"/>
                        </a:cubicBezTo>
                        <a:cubicBezTo>
                          <a:pt x="23896" y="2263"/>
                          <a:pt x="24575" y="2275"/>
                          <a:pt x="25277" y="2310"/>
                        </a:cubicBezTo>
                        <a:cubicBezTo>
                          <a:pt x="25956" y="2346"/>
                          <a:pt x="26647" y="2370"/>
                          <a:pt x="27289" y="2417"/>
                        </a:cubicBezTo>
                        <a:cubicBezTo>
                          <a:pt x="27944" y="2465"/>
                          <a:pt x="28552" y="2513"/>
                          <a:pt x="29159" y="2572"/>
                        </a:cubicBezTo>
                        <a:cubicBezTo>
                          <a:pt x="29206" y="2572"/>
                          <a:pt x="29230" y="2584"/>
                          <a:pt x="29278" y="2584"/>
                        </a:cubicBezTo>
                        <a:lnTo>
                          <a:pt x="29278" y="250"/>
                        </a:lnTo>
                        <a:cubicBezTo>
                          <a:pt x="29202" y="272"/>
                          <a:pt x="29134" y="279"/>
                          <a:pt x="29069" y="279"/>
                        </a:cubicBezTo>
                        <a:cubicBezTo>
                          <a:pt x="28990" y="279"/>
                          <a:pt x="28915" y="269"/>
                          <a:pt x="28837" y="262"/>
                        </a:cubicBezTo>
                        <a:cubicBezTo>
                          <a:pt x="28254" y="203"/>
                          <a:pt x="27659" y="155"/>
                          <a:pt x="27051" y="131"/>
                        </a:cubicBezTo>
                        <a:cubicBezTo>
                          <a:pt x="26432" y="84"/>
                          <a:pt x="25813" y="60"/>
                          <a:pt x="25170" y="24"/>
                        </a:cubicBezTo>
                        <a:cubicBezTo>
                          <a:pt x="24527" y="0"/>
                          <a:pt x="23908" y="0"/>
                          <a:pt x="2327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7" name="Google Shape;527;p4"/>
                  <p:cNvSpPr/>
                  <p:nvPr/>
                </p:nvSpPr>
                <p:spPr>
                  <a:xfrm>
                    <a:off x="8373107" y="1460623"/>
                    <a:ext cx="948105" cy="8539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47" h="22651" extrusionOk="0">
                        <a:moveTo>
                          <a:pt x="19770" y="0"/>
                        </a:moveTo>
                        <a:cubicBezTo>
                          <a:pt x="19598" y="0"/>
                          <a:pt x="19425" y="2"/>
                          <a:pt x="19253" y="5"/>
                        </a:cubicBezTo>
                        <a:cubicBezTo>
                          <a:pt x="18610" y="5"/>
                          <a:pt x="17991" y="41"/>
                          <a:pt x="17396" y="100"/>
                        </a:cubicBezTo>
                        <a:cubicBezTo>
                          <a:pt x="16789" y="148"/>
                          <a:pt x="16205" y="231"/>
                          <a:pt x="15634" y="350"/>
                        </a:cubicBezTo>
                        <a:cubicBezTo>
                          <a:pt x="15074" y="469"/>
                          <a:pt x="14538" y="624"/>
                          <a:pt x="14026" y="779"/>
                        </a:cubicBezTo>
                        <a:cubicBezTo>
                          <a:pt x="13514" y="958"/>
                          <a:pt x="13014" y="1160"/>
                          <a:pt x="12526" y="1374"/>
                        </a:cubicBezTo>
                        <a:cubicBezTo>
                          <a:pt x="12038" y="1600"/>
                          <a:pt x="11562" y="1850"/>
                          <a:pt x="11086" y="2124"/>
                        </a:cubicBezTo>
                        <a:cubicBezTo>
                          <a:pt x="10609" y="2386"/>
                          <a:pt x="10133" y="2684"/>
                          <a:pt x="9657" y="2993"/>
                        </a:cubicBezTo>
                        <a:cubicBezTo>
                          <a:pt x="9181" y="3315"/>
                          <a:pt x="8704" y="3636"/>
                          <a:pt x="8228" y="3982"/>
                        </a:cubicBezTo>
                        <a:cubicBezTo>
                          <a:pt x="7752" y="4327"/>
                          <a:pt x="7287" y="4684"/>
                          <a:pt x="6823" y="5065"/>
                        </a:cubicBezTo>
                        <a:cubicBezTo>
                          <a:pt x="6383" y="5458"/>
                          <a:pt x="5930" y="5863"/>
                          <a:pt x="5513" y="6291"/>
                        </a:cubicBezTo>
                        <a:cubicBezTo>
                          <a:pt x="5097" y="6720"/>
                          <a:pt x="4716" y="7149"/>
                          <a:pt x="4358" y="7613"/>
                        </a:cubicBezTo>
                        <a:cubicBezTo>
                          <a:pt x="4001" y="8077"/>
                          <a:pt x="3692" y="8542"/>
                          <a:pt x="3406" y="9030"/>
                        </a:cubicBezTo>
                        <a:cubicBezTo>
                          <a:pt x="3120" y="9518"/>
                          <a:pt x="2870" y="10006"/>
                          <a:pt x="2632" y="10518"/>
                        </a:cubicBezTo>
                        <a:cubicBezTo>
                          <a:pt x="2394" y="11018"/>
                          <a:pt x="2168" y="11530"/>
                          <a:pt x="1977" y="12054"/>
                        </a:cubicBezTo>
                        <a:cubicBezTo>
                          <a:pt x="1763" y="12566"/>
                          <a:pt x="1572" y="13090"/>
                          <a:pt x="1394" y="13626"/>
                        </a:cubicBezTo>
                        <a:cubicBezTo>
                          <a:pt x="1215" y="14162"/>
                          <a:pt x="1025" y="14685"/>
                          <a:pt x="858" y="15221"/>
                        </a:cubicBezTo>
                        <a:cubicBezTo>
                          <a:pt x="691" y="15757"/>
                          <a:pt x="513" y="16293"/>
                          <a:pt x="382" y="16840"/>
                        </a:cubicBezTo>
                        <a:cubicBezTo>
                          <a:pt x="251" y="17376"/>
                          <a:pt x="144" y="17924"/>
                          <a:pt x="72" y="18483"/>
                        </a:cubicBezTo>
                        <a:cubicBezTo>
                          <a:pt x="13" y="19031"/>
                          <a:pt x="1" y="19591"/>
                          <a:pt x="13" y="20162"/>
                        </a:cubicBezTo>
                        <a:cubicBezTo>
                          <a:pt x="25" y="20722"/>
                          <a:pt x="72" y="21305"/>
                          <a:pt x="144" y="21901"/>
                        </a:cubicBezTo>
                        <a:cubicBezTo>
                          <a:pt x="190" y="22310"/>
                          <a:pt x="491" y="22651"/>
                          <a:pt x="829" y="22651"/>
                        </a:cubicBezTo>
                        <a:cubicBezTo>
                          <a:pt x="835" y="22651"/>
                          <a:pt x="840" y="22651"/>
                          <a:pt x="846" y="22651"/>
                        </a:cubicBezTo>
                        <a:lnTo>
                          <a:pt x="2001" y="22627"/>
                        </a:lnTo>
                        <a:cubicBezTo>
                          <a:pt x="2334" y="22627"/>
                          <a:pt x="2561" y="22305"/>
                          <a:pt x="2525" y="21901"/>
                        </a:cubicBezTo>
                        <a:cubicBezTo>
                          <a:pt x="2477" y="21281"/>
                          <a:pt x="2453" y="20650"/>
                          <a:pt x="2453" y="20019"/>
                        </a:cubicBezTo>
                        <a:cubicBezTo>
                          <a:pt x="2477" y="19412"/>
                          <a:pt x="2537" y="18793"/>
                          <a:pt x="2656" y="18186"/>
                        </a:cubicBezTo>
                        <a:cubicBezTo>
                          <a:pt x="2775" y="17567"/>
                          <a:pt x="2930" y="16959"/>
                          <a:pt x="3096" y="16352"/>
                        </a:cubicBezTo>
                        <a:cubicBezTo>
                          <a:pt x="3251" y="15733"/>
                          <a:pt x="3454" y="15138"/>
                          <a:pt x="3656" y="14531"/>
                        </a:cubicBezTo>
                        <a:cubicBezTo>
                          <a:pt x="3870" y="13935"/>
                          <a:pt x="4108" y="13340"/>
                          <a:pt x="4358" y="12768"/>
                        </a:cubicBezTo>
                        <a:cubicBezTo>
                          <a:pt x="4609" y="12185"/>
                          <a:pt x="4894" y="11614"/>
                          <a:pt x="5204" y="11066"/>
                        </a:cubicBezTo>
                        <a:cubicBezTo>
                          <a:pt x="5513" y="10518"/>
                          <a:pt x="5871" y="9982"/>
                          <a:pt x="6263" y="9459"/>
                        </a:cubicBezTo>
                        <a:cubicBezTo>
                          <a:pt x="6668" y="8935"/>
                          <a:pt x="7097" y="8447"/>
                          <a:pt x="7561" y="7982"/>
                        </a:cubicBezTo>
                        <a:cubicBezTo>
                          <a:pt x="8014" y="7506"/>
                          <a:pt x="8490" y="7077"/>
                          <a:pt x="9002" y="6661"/>
                        </a:cubicBezTo>
                        <a:cubicBezTo>
                          <a:pt x="9502" y="6244"/>
                          <a:pt x="10026" y="5875"/>
                          <a:pt x="10550" y="5518"/>
                        </a:cubicBezTo>
                        <a:cubicBezTo>
                          <a:pt x="11074" y="5160"/>
                          <a:pt x="11586" y="4815"/>
                          <a:pt x="12109" y="4517"/>
                        </a:cubicBezTo>
                        <a:cubicBezTo>
                          <a:pt x="12633" y="4208"/>
                          <a:pt x="13169" y="3922"/>
                          <a:pt x="13717" y="3684"/>
                        </a:cubicBezTo>
                        <a:cubicBezTo>
                          <a:pt x="14264" y="3434"/>
                          <a:pt x="14836" y="3220"/>
                          <a:pt x="15443" y="3041"/>
                        </a:cubicBezTo>
                        <a:cubicBezTo>
                          <a:pt x="16039" y="2863"/>
                          <a:pt x="16670" y="2732"/>
                          <a:pt x="17301" y="2612"/>
                        </a:cubicBezTo>
                        <a:cubicBezTo>
                          <a:pt x="17944" y="2505"/>
                          <a:pt x="18610" y="2422"/>
                          <a:pt x="19301" y="2386"/>
                        </a:cubicBezTo>
                        <a:cubicBezTo>
                          <a:pt x="19979" y="2351"/>
                          <a:pt x="20658" y="2303"/>
                          <a:pt x="21337" y="2291"/>
                        </a:cubicBezTo>
                        <a:cubicBezTo>
                          <a:pt x="21636" y="2280"/>
                          <a:pt x="21939" y="2274"/>
                          <a:pt x="22237" y="2274"/>
                        </a:cubicBezTo>
                        <a:cubicBezTo>
                          <a:pt x="22602" y="2274"/>
                          <a:pt x="22960" y="2283"/>
                          <a:pt x="23301" y="2303"/>
                        </a:cubicBezTo>
                        <a:cubicBezTo>
                          <a:pt x="23932" y="2327"/>
                          <a:pt x="24540" y="2374"/>
                          <a:pt x="25147" y="2434"/>
                        </a:cubicBezTo>
                        <a:lnTo>
                          <a:pt x="25147" y="231"/>
                        </a:lnTo>
                        <a:cubicBezTo>
                          <a:pt x="25016" y="219"/>
                          <a:pt x="24909" y="207"/>
                          <a:pt x="24790" y="207"/>
                        </a:cubicBezTo>
                        <a:cubicBezTo>
                          <a:pt x="24230" y="148"/>
                          <a:pt x="23647" y="112"/>
                          <a:pt x="23039" y="88"/>
                        </a:cubicBezTo>
                        <a:cubicBezTo>
                          <a:pt x="22444" y="53"/>
                          <a:pt x="21813" y="41"/>
                          <a:pt x="21170" y="29"/>
                        </a:cubicBezTo>
                        <a:cubicBezTo>
                          <a:pt x="20708" y="11"/>
                          <a:pt x="20240" y="0"/>
                          <a:pt x="1977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528;p4"/>
                  <p:cNvSpPr/>
                  <p:nvPr/>
                </p:nvSpPr>
                <p:spPr>
                  <a:xfrm>
                    <a:off x="8517664" y="1594736"/>
                    <a:ext cx="801781" cy="716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66" h="19012" extrusionOk="0">
                        <a:moveTo>
                          <a:pt x="18637" y="0"/>
                        </a:moveTo>
                        <a:cubicBezTo>
                          <a:pt x="18289" y="0"/>
                          <a:pt x="17932" y="6"/>
                          <a:pt x="17562" y="20"/>
                        </a:cubicBezTo>
                        <a:cubicBezTo>
                          <a:pt x="16955" y="56"/>
                          <a:pt x="16324" y="103"/>
                          <a:pt x="15705" y="163"/>
                        </a:cubicBezTo>
                        <a:cubicBezTo>
                          <a:pt x="15074" y="210"/>
                          <a:pt x="14467" y="306"/>
                          <a:pt x="13871" y="413"/>
                        </a:cubicBezTo>
                        <a:cubicBezTo>
                          <a:pt x="13276" y="532"/>
                          <a:pt x="12716" y="663"/>
                          <a:pt x="12157" y="841"/>
                        </a:cubicBezTo>
                        <a:cubicBezTo>
                          <a:pt x="11609" y="1008"/>
                          <a:pt x="11073" y="1211"/>
                          <a:pt x="10550" y="1437"/>
                        </a:cubicBezTo>
                        <a:cubicBezTo>
                          <a:pt x="10038" y="1663"/>
                          <a:pt x="9538" y="1913"/>
                          <a:pt x="9049" y="2199"/>
                        </a:cubicBezTo>
                        <a:cubicBezTo>
                          <a:pt x="8561" y="2473"/>
                          <a:pt x="8085" y="2794"/>
                          <a:pt x="7609" y="3115"/>
                        </a:cubicBezTo>
                        <a:cubicBezTo>
                          <a:pt x="7132" y="3449"/>
                          <a:pt x="6656" y="3806"/>
                          <a:pt x="6192" y="4175"/>
                        </a:cubicBezTo>
                        <a:cubicBezTo>
                          <a:pt x="5728" y="4544"/>
                          <a:pt x="5275" y="4961"/>
                          <a:pt x="4835" y="5401"/>
                        </a:cubicBezTo>
                        <a:cubicBezTo>
                          <a:pt x="4406" y="5830"/>
                          <a:pt x="3989" y="6271"/>
                          <a:pt x="3584" y="6747"/>
                        </a:cubicBezTo>
                        <a:cubicBezTo>
                          <a:pt x="3203" y="7223"/>
                          <a:pt x="2846" y="7723"/>
                          <a:pt x="2537" y="8223"/>
                        </a:cubicBezTo>
                        <a:cubicBezTo>
                          <a:pt x="2215" y="8723"/>
                          <a:pt x="1941" y="9247"/>
                          <a:pt x="1679" y="9783"/>
                        </a:cubicBezTo>
                        <a:cubicBezTo>
                          <a:pt x="1429" y="10319"/>
                          <a:pt x="1203" y="10878"/>
                          <a:pt x="1013" y="11426"/>
                        </a:cubicBezTo>
                        <a:cubicBezTo>
                          <a:pt x="822" y="11974"/>
                          <a:pt x="655" y="12545"/>
                          <a:pt x="513" y="13105"/>
                        </a:cubicBezTo>
                        <a:cubicBezTo>
                          <a:pt x="358" y="13676"/>
                          <a:pt x="251" y="14248"/>
                          <a:pt x="167" y="14819"/>
                        </a:cubicBezTo>
                        <a:cubicBezTo>
                          <a:pt x="72" y="15403"/>
                          <a:pt x="36" y="15962"/>
                          <a:pt x="13" y="16546"/>
                        </a:cubicBezTo>
                        <a:cubicBezTo>
                          <a:pt x="1" y="17129"/>
                          <a:pt x="1" y="17689"/>
                          <a:pt x="48" y="18272"/>
                        </a:cubicBezTo>
                        <a:cubicBezTo>
                          <a:pt x="71" y="18675"/>
                          <a:pt x="395" y="19011"/>
                          <a:pt x="750" y="19011"/>
                        </a:cubicBezTo>
                        <a:cubicBezTo>
                          <a:pt x="762" y="19011"/>
                          <a:pt x="774" y="19011"/>
                          <a:pt x="786" y="19010"/>
                        </a:cubicBezTo>
                        <a:lnTo>
                          <a:pt x="2191" y="18998"/>
                        </a:lnTo>
                        <a:cubicBezTo>
                          <a:pt x="2572" y="18986"/>
                          <a:pt x="2858" y="18653"/>
                          <a:pt x="2834" y="18224"/>
                        </a:cubicBezTo>
                        <a:cubicBezTo>
                          <a:pt x="2787" y="17558"/>
                          <a:pt x="2787" y="16903"/>
                          <a:pt x="2810" y="16236"/>
                        </a:cubicBezTo>
                        <a:cubicBezTo>
                          <a:pt x="2846" y="15558"/>
                          <a:pt x="2918" y="14903"/>
                          <a:pt x="3037" y="14248"/>
                        </a:cubicBezTo>
                        <a:cubicBezTo>
                          <a:pt x="3156" y="13593"/>
                          <a:pt x="3322" y="12962"/>
                          <a:pt x="3549" y="12319"/>
                        </a:cubicBezTo>
                        <a:cubicBezTo>
                          <a:pt x="3763" y="11688"/>
                          <a:pt x="4049" y="11069"/>
                          <a:pt x="4382" y="10485"/>
                        </a:cubicBezTo>
                        <a:cubicBezTo>
                          <a:pt x="4704" y="9890"/>
                          <a:pt x="5096" y="9331"/>
                          <a:pt x="5525" y="8795"/>
                        </a:cubicBezTo>
                        <a:cubicBezTo>
                          <a:pt x="5954" y="8259"/>
                          <a:pt x="6418" y="7747"/>
                          <a:pt x="6906" y="7271"/>
                        </a:cubicBezTo>
                        <a:cubicBezTo>
                          <a:pt x="7394" y="6795"/>
                          <a:pt x="7918" y="6366"/>
                          <a:pt x="8454" y="5961"/>
                        </a:cubicBezTo>
                        <a:cubicBezTo>
                          <a:pt x="8990" y="5556"/>
                          <a:pt x="9538" y="5187"/>
                          <a:pt x="10109" y="4866"/>
                        </a:cubicBezTo>
                        <a:cubicBezTo>
                          <a:pt x="10669" y="4532"/>
                          <a:pt x="11252" y="4235"/>
                          <a:pt x="11847" y="3973"/>
                        </a:cubicBezTo>
                        <a:cubicBezTo>
                          <a:pt x="12443" y="3699"/>
                          <a:pt x="13074" y="3473"/>
                          <a:pt x="13693" y="3282"/>
                        </a:cubicBezTo>
                        <a:cubicBezTo>
                          <a:pt x="14336" y="3092"/>
                          <a:pt x="14991" y="2937"/>
                          <a:pt x="15669" y="2842"/>
                        </a:cubicBezTo>
                        <a:cubicBezTo>
                          <a:pt x="16015" y="2782"/>
                          <a:pt x="16348" y="2734"/>
                          <a:pt x="16681" y="2699"/>
                        </a:cubicBezTo>
                        <a:cubicBezTo>
                          <a:pt x="17027" y="2675"/>
                          <a:pt x="17348" y="2639"/>
                          <a:pt x="17693" y="2627"/>
                        </a:cubicBezTo>
                        <a:cubicBezTo>
                          <a:pt x="18039" y="2615"/>
                          <a:pt x="18384" y="2615"/>
                          <a:pt x="18705" y="2615"/>
                        </a:cubicBezTo>
                        <a:cubicBezTo>
                          <a:pt x="19051" y="2627"/>
                          <a:pt x="19396" y="2663"/>
                          <a:pt x="19729" y="2699"/>
                        </a:cubicBezTo>
                        <a:cubicBezTo>
                          <a:pt x="20075" y="2746"/>
                          <a:pt x="20432" y="2806"/>
                          <a:pt x="20777" y="2901"/>
                        </a:cubicBezTo>
                        <a:cubicBezTo>
                          <a:pt x="20944" y="2925"/>
                          <a:pt x="21098" y="2985"/>
                          <a:pt x="21265" y="3020"/>
                        </a:cubicBezTo>
                        <a:lnTo>
                          <a:pt x="21265" y="187"/>
                        </a:lnTo>
                        <a:cubicBezTo>
                          <a:pt x="21229" y="175"/>
                          <a:pt x="21146" y="163"/>
                          <a:pt x="21087" y="163"/>
                        </a:cubicBezTo>
                        <a:cubicBezTo>
                          <a:pt x="20527" y="79"/>
                          <a:pt x="19944" y="20"/>
                          <a:pt x="19360" y="8"/>
                        </a:cubicBezTo>
                        <a:cubicBezTo>
                          <a:pt x="19123" y="3"/>
                          <a:pt x="18883" y="0"/>
                          <a:pt x="1863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" name="Google Shape;529;p4"/>
                  <p:cNvSpPr/>
                  <p:nvPr/>
                </p:nvSpPr>
                <p:spPr>
                  <a:xfrm>
                    <a:off x="8681977" y="1754336"/>
                    <a:ext cx="637926" cy="554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20" h="14695" extrusionOk="0">
                        <a:moveTo>
                          <a:pt x="13698" y="0"/>
                        </a:moveTo>
                        <a:cubicBezTo>
                          <a:pt x="13644" y="0"/>
                          <a:pt x="13591" y="1"/>
                          <a:pt x="13538" y="2"/>
                        </a:cubicBezTo>
                        <a:cubicBezTo>
                          <a:pt x="12895" y="14"/>
                          <a:pt x="12264" y="61"/>
                          <a:pt x="11645" y="156"/>
                        </a:cubicBezTo>
                        <a:cubicBezTo>
                          <a:pt x="11037" y="240"/>
                          <a:pt x="10418" y="371"/>
                          <a:pt x="9859" y="549"/>
                        </a:cubicBezTo>
                        <a:cubicBezTo>
                          <a:pt x="9275" y="728"/>
                          <a:pt x="8716" y="942"/>
                          <a:pt x="8180" y="1180"/>
                        </a:cubicBezTo>
                        <a:cubicBezTo>
                          <a:pt x="7644" y="1419"/>
                          <a:pt x="7120" y="1680"/>
                          <a:pt x="6596" y="1978"/>
                        </a:cubicBezTo>
                        <a:cubicBezTo>
                          <a:pt x="6096" y="2276"/>
                          <a:pt x="5584" y="2609"/>
                          <a:pt x="5108" y="2966"/>
                        </a:cubicBezTo>
                        <a:cubicBezTo>
                          <a:pt x="4632" y="3324"/>
                          <a:pt x="4167" y="3705"/>
                          <a:pt x="3739" y="4121"/>
                        </a:cubicBezTo>
                        <a:cubicBezTo>
                          <a:pt x="3310" y="4538"/>
                          <a:pt x="2894" y="4990"/>
                          <a:pt x="2524" y="5455"/>
                        </a:cubicBezTo>
                        <a:cubicBezTo>
                          <a:pt x="2143" y="5907"/>
                          <a:pt x="1810" y="6419"/>
                          <a:pt x="1512" y="6943"/>
                        </a:cubicBezTo>
                        <a:cubicBezTo>
                          <a:pt x="1215" y="7455"/>
                          <a:pt x="953" y="7991"/>
                          <a:pt x="762" y="8562"/>
                        </a:cubicBezTo>
                        <a:cubicBezTo>
                          <a:pt x="572" y="9122"/>
                          <a:pt x="405" y="9693"/>
                          <a:pt x="286" y="10289"/>
                        </a:cubicBezTo>
                        <a:cubicBezTo>
                          <a:pt x="167" y="10872"/>
                          <a:pt x="96" y="11467"/>
                          <a:pt x="48" y="12063"/>
                        </a:cubicBezTo>
                        <a:cubicBezTo>
                          <a:pt x="0" y="12658"/>
                          <a:pt x="0" y="13253"/>
                          <a:pt x="36" y="13861"/>
                        </a:cubicBezTo>
                        <a:cubicBezTo>
                          <a:pt x="48" y="14318"/>
                          <a:pt x="429" y="14694"/>
                          <a:pt x="861" y="14694"/>
                        </a:cubicBezTo>
                        <a:cubicBezTo>
                          <a:pt x="868" y="14694"/>
                          <a:pt x="875" y="14694"/>
                          <a:pt x="881" y="14694"/>
                        </a:cubicBezTo>
                        <a:lnTo>
                          <a:pt x="2382" y="14646"/>
                        </a:lnTo>
                        <a:cubicBezTo>
                          <a:pt x="2786" y="14634"/>
                          <a:pt x="3120" y="14301"/>
                          <a:pt x="3132" y="13884"/>
                        </a:cubicBezTo>
                        <a:cubicBezTo>
                          <a:pt x="3132" y="13408"/>
                          <a:pt x="3155" y="12956"/>
                          <a:pt x="3203" y="12479"/>
                        </a:cubicBezTo>
                        <a:cubicBezTo>
                          <a:pt x="3251" y="12015"/>
                          <a:pt x="3322" y="11551"/>
                          <a:pt x="3417" y="11110"/>
                        </a:cubicBezTo>
                        <a:cubicBezTo>
                          <a:pt x="3501" y="10658"/>
                          <a:pt x="3620" y="10217"/>
                          <a:pt x="3763" y="9801"/>
                        </a:cubicBezTo>
                        <a:cubicBezTo>
                          <a:pt x="3917" y="9360"/>
                          <a:pt x="4096" y="8955"/>
                          <a:pt x="4322" y="8562"/>
                        </a:cubicBezTo>
                        <a:cubicBezTo>
                          <a:pt x="4548" y="8169"/>
                          <a:pt x="4787" y="7788"/>
                          <a:pt x="5060" y="7431"/>
                        </a:cubicBezTo>
                        <a:cubicBezTo>
                          <a:pt x="5346" y="7074"/>
                          <a:pt x="5644" y="6729"/>
                          <a:pt x="5977" y="6419"/>
                        </a:cubicBezTo>
                        <a:cubicBezTo>
                          <a:pt x="6299" y="6098"/>
                          <a:pt x="6644" y="5800"/>
                          <a:pt x="7013" y="5526"/>
                        </a:cubicBezTo>
                        <a:cubicBezTo>
                          <a:pt x="7382" y="5240"/>
                          <a:pt x="7775" y="4990"/>
                          <a:pt x="8180" y="4764"/>
                        </a:cubicBezTo>
                        <a:cubicBezTo>
                          <a:pt x="8573" y="4526"/>
                          <a:pt x="8990" y="4336"/>
                          <a:pt x="9418" y="4157"/>
                        </a:cubicBezTo>
                        <a:cubicBezTo>
                          <a:pt x="9859" y="3978"/>
                          <a:pt x="10287" y="3812"/>
                          <a:pt x="10764" y="3681"/>
                        </a:cubicBezTo>
                        <a:cubicBezTo>
                          <a:pt x="11228" y="3538"/>
                          <a:pt x="11728" y="3454"/>
                          <a:pt x="12252" y="3383"/>
                        </a:cubicBezTo>
                        <a:cubicBezTo>
                          <a:pt x="12640" y="3339"/>
                          <a:pt x="13042" y="3314"/>
                          <a:pt x="13452" y="3314"/>
                        </a:cubicBezTo>
                        <a:cubicBezTo>
                          <a:pt x="13595" y="3314"/>
                          <a:pt x="13738" y="3317"/>
                          <a:pt x="13883" y="3324"/>
                        </a:cubicBezTo>
                        <a:cubicBezTo>
                          <a:pt x="14454" y="3335"/>
                          <a:pt x="15026" y="3407"/>
                          <a:pt x="15574" y="3514"/>
                        </a:cubicBezTo>
                        <a:cubicBezTo>
                          <a:pt x="16050" y="3597"/>
                          <a:pt x="16490" y="3716"/>
                          <a:pt x="16919" y="3859"/>
                        </a:cubicBezTo>
                        <a:lnTo>
                          <a:pt x="16919" y="502"/>
                        </a:lnTo>
                        <a:cubicBezTo>
                          <a:pt x="16431" y="359"/>
                          <a:pt x="15943" y="240"/>
                          <a:pt x="15455" y="156"/>
                        </a:cubicBezTo>
                        <a:cubicBezTo>
                          <a:pt x="14866" y="58"/>
                          <a:pt x="14277" y="0"/>
                          <a:pt x="13698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" name="Google Shape;530;p4"/>
                  <p:cNvSpPr/>
                  <p:nvPr/>
                </p:nvSpPr>
                <p:spPr>
                  <a:xfrm>
                    <a:off x="4488250" y="1973433"/>
                    <a:ext cx="196166" cy="35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3" h="9300" extrusionOk="0">
                        <a:moveTo>
                          <a:pt x="0" y="1"/>
                        </a:moveTo>
                        <a:lnTo>
                          <a:pt x="0" y="4120"/>
                        </a:lnTo>
                        <a:cubicBezTo>
                          <a:pt x="179" y="4263"/>
                          <a:pt x="345" y="4442"/>
                          <a:pt x="488" y="4621"/>
                        </a:cubicBezTo>
                        <a:cubicBezTo>
                          <a:pt x="905" y="5133"/>
                          <a:pt x="1262" y="5728"/>
                          <a:pt x="1548" y="6383"/>
                        </a:cubicBezTo>
                        <a:cubicBezTo>
                          <a:pt x="1834" y="7037"/>
                          <a:pt x="2036" y="7740"/>
                          <a:pt x="2143" y="8442"/>
                        </a:cubicBezTo>
                        <a:cubicBezTo>
                          <a:pt x="2203" y="8847"/>
                          <a:pt x="2548" y="9157"/>
                          <a:pt x="2941" y="9193"/>
                        </a:cubicBezTo>
                        <a:lnTo>
                          <a:pt x="4465" y="9300"/>
                        </a:lnTo>
                        <a:cubicBezTo>
                          <a:pt x="4472" y="9300"/>
                          <a:pt x="4478" y="9300"/>
                          <a:pt x="4485" y="9300"/>
                        </a:cubicBezTo>
                        <a:cubicBezTo>
                          <a:pt x="4903" y="9300"/>
                          <a:pt x="5202" y="8935"/>
                          <a:pt x="5144" y="8478"/>
                        </a:cubicBezTo>
                        <a:cubicBezTo>
                          <a:pt x="5084" y="8061"/>
                          <a:pt x="5001" y="7657"/>
                          <a:pt x="4882" y="7240"/>
                        </a:cubicBezTo>
                        <a:cubicBezTo>
                          <a:pt x="4763" y="6823"/>
                          <a:pt x="4644" y="6406"/>
                          <a:pt x="4489" y="6014"/>
                        </a:cubicBezTo>
                        <a:cubicBezTo>
                          <a:pt x="4358" y="5597"/>
                          <a:pt x="4215" y="5192"/>
                          <a:pt x="4048" y="4799"/>
                        </a:cubicBezTo>
                        <a:cubicBezTo>
                          <a:pt x="3893" y="4406"/>
                          <a:pt x="3739" y="4013"/>
                          <a:pt x="3560" y="3656"/>
                        </a:cubicBezTo>
                        <a:cubicBezTo>
                          <a:pt x="3381" y="3287"/>
                          <a:pt x="3203" y="2930"/>
                          <a:pt x="3000" y="2596"/>
                        </a:cubicBezTo>
                        <a:cubicBezTo>
                          <a:pt x="2810" y="2275"/>
                          <a:pt x="2608" y="1954"/>
                          <a:pt x="2369" y="1680"/>
                        </a:cubicBezTo>
                        <a:cubicBezTo>
                          <a:pt x="2131" y="1394"/>
                          <a:pt x="1893" y="1132"/>
                          <a:pt x="1607" y="906"/>
                        </a:cubicBezTo>
                        <a:cubicBezTo>
                          <a:pt x="1322" y="680"/>
                          <a:pt x="1024" y="477"/>
                          <a:pt x="679" y="299"/>
                        </a:cubicBezTo>
                        <a:cubicBezTo>
                          <a:pt x="476" y="191"/>
                          <a:pt x="250" y="84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" name="Google Shape;531;p4"/>
                  <p:cNvSpPr/>
                  <p:nvPr/>
                </p:nvSpPr>
                <p:spPr>
                  <a:xfrm>
                    <a:off x="8863333" y="1953413"/>
                    <a:ext cx="457444" cy="350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33" h="9308" extrusionOk="0">
                        <a:moveTo>
                          <a:pt x="8717" y="1"/>
                        </a:moveTo>
                        <a:cubicBezTo>
                          <a:pt x="8142" y="1"/>
                          <a:pt x="7604" y="41"/>
                          <a:pt x="7097" y="127"/>
                        </a:cubicBezTo>
                        <a:cubicBezTo>
                          <a:pt x="6477" y="234"/>
                          <a:pt x="5894" y="389"/>
                          <a:pt x="5346" y="603"/>
                        </a:cubicBezTo>
                        <a:cubicBezTo>
                          <a:pt x="4811" y="806"/>
                          <a:pt x="4287" y="1080"/>
                          <a:pt x="3822" y="1377"/>
                        </a:cubicBezTo>
                        <a:cubicBezTo>
                          <a:pt x="3346" y="1675"/>
                          <a:pt x="2917" y="2032"/>
                          <a:pt x="2513" y="2401"/>
                        </a:cubicBezTo>
                        <a:cubicBezTo>
                          <a:pt x="2132" y="2782"/>
                          <a:pt x="1774" y="3199"/>
                          <a:pt x="1465" y="3651"/>
                        </a:cubicBezTo>
                        <a:cubicBezTo>
                          <a:pt x="1143" y="4092"/>
                          <a:pt x="893" y="4592"/>
                          <a:pt x="691" y="5092"/>
                        </a:cubicBezTo>
                        <a:cubicBezTo>
                          <a:pt x="477" y="5604"/>
                          <a:pt x="334" y="6152"/>
                          <a:pt x="227" y="6699"/>
                        </a:cubicBezTo>
                        <a:cubicBezTo>
                          <a:pt x="119" y="7247"/>
                          <a:pt x="60" y="7830"/>
                          <a:pt x="36" y="8414"/>
                        </a:cubicBezTo>
                        <a:cubicBezTo>
                          <a:pt x="1" y="8895"/>
                          <a:pt x="359" y="9307"/>
                          <a:pt x="814" y="9307"/>
                        </a:cubicBezTo>
                        <a:cubicBezTo>
                          <a:pt x="821" y="9307"/>
                          <a:pt x="827" y="9307"/>
                          <a:pt x="834" y="9307"/>
                        </a:cubicBezTo>
                        <a:lnTo>
                          <a:pt x="2310" y="9307"/>
                        </a:lnTo>
                        <a:cubicBezTo>
                          <a:pt x="2679" y="9307"/>
                          <a:pt x="2989" y="9009"/>
                          <a:pt x="3025" y="8592"/>
                        </a:cubicBezTo>
                        <a:cubicBezTo>
                          <a:pt x="3096" y="7878"/>
                          <a:pt x="3275" y="7176"/>
                          <a:pt x="3572" y="6568"/>
                        </a:cubicBezTo>
                        <a:cubicBezTo>
                          <a:pt x="3858" y="5937"/>
                          <a:pt x="4263" y="5390"/>
                          <a:pt x="4751" y="4925"/>
                        </a:cubicBezTo>
                        <a:cubicBezTo>
                          <a:pt x="5239" y="4473"/>
                          <a:pt x="5834" y="4116"/>
                          <a:pt x="6489" y="3878"/>
                        </a:cubicBezTo>
                        <a:cubicBezTo>
                          <a:pt x="6823" y="3759"/>
                          <a:pt x="7180" y="3663"/>
                          <a:pt x="7561" y="3604"/>
                        </a:cubicBezTo>
                        <a:cubicBezTo>
                          <a:pt x="7888" y="3554"/>
                          <a:pt x="8232" y="3529"/>
                          <a:pt x="8593" y="3529"/>
                        </a:cubicBezTo>
                        <a:cubicBezTo>
                          <a:pt x="8665" y="3529"/>
                          <a:pt x="8738" y="3530"/>
                          <a:pt x="8811" y="3532"/>
                        </a:cubicBezTo>
                        <a:cubicBezTo>
                          <a:pt x="9263" y="3532"/>
                          <a:pt x="9668" y="3580"/>
                          <a:pt x="10061" y="3651"/>
                        </a:cubicBezTo>
                        <a:cubicBezTo>
                          <a:pt x="10454" y="3723"/>
                          <a:pt x="10787" y="3830"/>
                          <a:pt x="11109" y="3961"/>
                        </a:cubicBezTo>
                        <a:cubicBezTo>
                          <a:pt x="11419" y="4092"/>
                          <a:pt x="11680" y="4259"/>
                          <a:pt x="11942" y="4473"/>
                        </a:cubicBezTo>
                        <a:cubicBezTo>
                          <a:pt x="12014" y="4532"/>
                          <a:pt x="12073" y="4592"/>
                          <a:pt x="12133" y="4651"/>
                        </a:cubicBezTo>
                        <a:lnTo>
                          <a:pt x="12133" y="520"/>
                        </a:lnTo>
                        <a:cubicBezTo>
                          <a:pt x="12097" y="496"/>
                          <a:pt x="12085" y="496"/>
                          <a:pt x="12061" y="484"/>
                        </a:cubicBezTo>
                        <a:cubicBezTo>
                          <a:pt x="11788" y="389"/>
                          <a:pt x="11490" y="306"/>
                          <a:pt x="11180" y="246"/>
                        </a:cubicBezTo>
                        <a:cubicBezTo>
                          <a:pt x="10871" y="175"/>
                          <a:pt x="10537" y="127"/>
                          <a:pt x="10192" y="79"/>
                        </a:cubicBezTo>
                        <a:cubicBezTo>
                          <a:pt x="9859" y="32"/>
                          <a:pt x="9502" y="20"/>
                          <a:pt x="9144" y="8"/>
                        </a:cubicBezTo>
                        <a:cubicBezTo>
                          <a:pt x="9000" y="3"/>
                          <a:pt x="8857" y="1"/>
                          <a:pt x="871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" name="Google Shape;532;p4"/>
                  <p:cNvSpPr/>
                  <p:nvPr/>
                </p:nvSpPr>
                <p:spPr>
                  <a:xfrm>
                    <a:off x="6013259" y="428744"/>
                    <a:ext cx="1321058" cy="1232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39" h="32685" extrusionOk="0">
                        <a:moveTo>
                          <a:pt x="18132" y="1"/>
                        </a:moveTo>
                        <a:cubicBezTo>
                          <a:pt x="17739" y="1"/>
                          <a:pt x="17358" y="24"/>
                          <a:pt x="16953" y="48"/>
                        </a:cubicBezTo>
                        <a:cubicBezTo>
                          <a:pt x="16465" y="84"/>
                          <a:pt x="15977" y="120"/>
                          <a:pt x="15501" y="203"/>
                        </a:cubicBezTo>
                        <a:cubicBezTo>
                          <a:pt x="15001" y="263"/>
                          <a:pt x="14548" y="346"/>
                          <a:pt x="14072" y="465"/>
                        </a:cubicBezTo>
                        <a:cubicBezTo>
                          <a:pt x="13607" y="584"/>
                          <a:pt x="13131" y="715"/>
                          <a:pt x="12667" y="882"/>
                        </a:cubicBezTo>
                        <a:cubicBezTo>
                          <a:pt x="12191" y="1048"/>
                          <a:pt x="11726" y="1227"/>
                          <a:pt x="11274" y="1453"/>
                        </a:cubicBezTo>
                        <a:cubicBezTo>
                          <a:pt x="10798" y="1667"/>
                          <a:pt x="10345" y="1929"/>
                          <a:pt x="9881" y="2227"/>
                        </a:cubicBezTo>
                        <a:cubicBezTo>
                          <a:pt x="9428" y="2525"/>
                          <a:pt x="8976" y="2858"/>
                          <a:pt x="8547" y="3215"/>
                        </a:cubicBezTo>
                        <a:cubicBezTo>
                          <a:pt x="8119" y="3572"/>
                          <a:pt x="7702" y="3965"/>
                          <a:pt x="7285" y="4382"/>
                        </a:cubicBezTo>
                        <a:cubicBezTo>
                          <a:pt x="6869" y="4799"/>
                          <a:pt x="6452" y="5239"/>
                          <a:pt x="6035" y="5704"/>
                        </a:cubicBezTo>
                        <a:cubicBezTo>
                          <a:pt x="5618" y="6180"/>
                          <a:pt x="5202" y="6692"/>
                          <a:pt x="4821" y="7240"/>
                        </a:cubicBezTo>
                        <a:cubicBezTo>
                          <a:pt x="4452" y="7787"/>
                          <a:pt x="4106" y="8383"/>
                          <a:pt x="3797" y="9014"/>
                        </a:cubicBezTo>
                        <a:cubicBezTo>
                          <a:pt x="3451" y="9692"/>
                          <a:pt x="3154" y="10419"/>
                          <a:pt x="2880" y="11169"/>
                        </a:cubicBezTo>
                        <a:cubicBezTo>
                          <a:pt x="2737" y="11538"/>
                          <a:pt x="2606" y="11931"/>
                          <a:pt x="2487" y="12312"/>
                        </a:cubicBezTo>
                        <a:cubicBezTo>
                          <a:pt x="2368" y="12705"/>
                          <a:pt x="2249" y="13097"/>
                          <a:pt x="2142" y="13502"/>
                        </a:cubicBezTo>
                        <a:cubicBezTo>
                          <a:pt x="2047" y="13907"/>
                          <a:pt x="1951" y="14312"/>
                          <a:pt x="1868" y="14729"/>
                        </a:cubicBezTo>
                        <a:lnTo>
                          <a:pt x="1642" y="15979"/>
                        </a:lnTo>
                        <a:cubicBezTo>
                          <a:pt x="1570" y="16419"/>
                          <a:pt x="1487" y="16872"/>
                          <a:pt x="1427" y="17312"/>
                        </a:cubicBezTo>
                        <a:cubicBezTo>
                          <a:pt x="1368" y="17705"/>
                          <a:pt x="1308" y="18122"/>
                          <a:pt x="1237" y="18515"/>
                        </a:cubicBezTo>
                        <a:cubicBezTo>
                          <a:pt x="1165" y="18920"/>
                          <a:pt x="1070" y="19336"/>
                          <a:pt x="999" y="19765"/>
                        </a:cubicBezTo>
                        <a:cubicBezTo>
                          <a:pt x="915" y="20205"/>
                          <a:pt x="832" y="20634"/>
                          <a:pt x="761" y="21075"/>
                        </a:cubicBezTo>
                        <a:cubicBezTo>
                          <a:pt x="689" y="21527"/>
                          <a:pt x="618" y="21991"/>
                          <a:pt x="534" y="22444"/>
                        </a:cubicBezTo>
                        <a:cubicBezTo>
                          <a:pt x="475" y="22908"/>
                          <a:pt x="403" y="23384"/>
                          <a:pt x="356" y="23861"/>
                        </a:cubicBezTo>
                        <a:cubicBezTo>
                          <a:pt x="344" y="24158"/>
                          <a:pt x="320" y="24468"/>
                          <a:pt x="296" y="24766"/>
                        </a:cubicBezTo>
                        <a:cubicBezTo>
                          <a:pt x="284" y="25063"/>
                          <a:pt x="272" y="25385"/>
                          <a:pt x="272" y="25682"/>
                        </a:cubicBezTo>
                        <a:cubicBezTo>
                          <a:pt x="272" y="25980"/>
                          <a:pt x="261" y="26290"/>
                          <a:pt x="261" y="26587"/>
                        </a:cubicBezTo>
                        <a:cubicBezTo>
                          <a:pt x="261" y="26885"/>
                          <a:pt x="237" y="27194"/>
                          <a:pt x="237" y="27492"/>
                        </a:cubicBezTo>
                        <a:cubicBezTo>
                          <a:pt x="237" y="27790"/>
                          <a:pt x="225" y="28087"/>
                          <a:pt x="225" y="28385"/>
                        </a:cubicBezTo>
                        <a:cubicBezTo>
                          <a:pt x="213" y="28683"/>
                          <a:pt x="213" y="28980"/>
                          <a:pt x="201" y="29278"/>
                        </a:cubicBezTo>
                        <a:cubicBezTo>
                          <a:pt x="177" y="29707"/>
                          <a:pt x="165" y="30159"/>
                          <a:pt x="142" y="30588"/>
                        </a:cubicBezTo>
                        <a:cubicBezTo>
                          <a:pt x="106" y="31016"/>
                          <a:pt x="82" y="31469"/>
                          <a:pt x="46" y="31897"/>
                        </a:cubicBezTo>
                        <a:cubicBezTo>
                          <a:pt x="0" y="32336"/>
                          <a:pt x="311" y="32684"/>
                          <a:pt x="709" y="32684"/>
                        </a:cubicBezTo>
                        <a:cubicBezTo>
                          <a:pt x="722" y="32684"/>
                          <a:pt x="736" y="32684"/>
                          <a:pt x="749" y="32683"/>
                        </a:cubicBezTo>
                        <a:lnTo>
                          <a:pt x="1630" y="32659"/>
                        </a:lnTo>
                        <a:cubicBezTo>
                          <a:pt x="2023" y="32624"/>
                          <a:pt x="2356" y="32255"/>
                          <a:pt x="2356" y="31814"/>
                        </a:cubicBezTo>
                        <a:lnTo>
                          <a:pt x="2356" y="30897"/>
                        </a:lnTo>
                        <a:cubicBezTo>
                          <a:pt x="2368" y="30600"/>
                          <a:pt x="2368" y="30290"/>
                          <a:pt x="2380" y="29992"/>
                        </a:cubicBezTo>
                        <a:cubicBezTo>
                          <a:pt x="2404" y="29695"/>
                          <a:pt x="2416" y="29385"/>
                          <a:pt x="2428" y="29088"/>
                        </a:cubicBezTo>
                        <a:cubicBezTo>
                          <a:pt x="2463" y="28778"/>
                          <a:pt x="2475" y="28480"/>
                          <a:pt x="2487" y="28159"/>
                        </a:cubicBezTo>
                        <a:cubicBezTo>
                          <a:pt x="2499" y="27849"/>
                          <a:pt x="2523" y="27552"/>
                          <a:pt x="2535" y="27242"/>
                        </a:cubicBezTo>
                        <a:cubicBezTo>
                          <a:pt x="2547" y="26944"/>
                          <a:pt x="2558" y="26635"/>
                          <a:pt x="2582" y="26313"/>
                        </a:cubicBezTo>
                        <a:cubicBezTo>
                          <a:pt x="2594" y="26016"/>
                          <a:pt x="2606" y="25706"/>
                          <a:pt x="2618" y="25397"/>
                        </a:cubicBezTo>
                        <a:cubicBezTo>
                          <a:pt x="2654" y="25099"/>
                          <a:pt x="2666" y="24789"/>
                          <a:pt x="2701" y="24468"/>
                        </a:cubicBezTo>
                        <a:cubicBezTo>
                          <a:pt x="2725" y="24158"/>
                          <a:pt x="2761" y="23861"/>
                          <a:pt x="2797" y="23551"/>
                        </a:cubicBezTo>
                        <a:cubicBezTo>
                          <a:pt x="2844" y="23253"/>
                          <a:pt x="2892" y="22944"/>
                          <a:pt x="2939" y="22646"/>
                        </a:cubicBezTo>
                        <a:cubicBezTo>
                          <a:pt x="2975" y="22349"/>
                          <a:pt x="3035" y="22051"/>
                          <a:pt x="3094" y="21753"/>
                        </a:cubicBezTo>
                        <a:cubicBezTo>
                          <a:pt x="3154" y="21456"/>
                          <a:pt x="3213" y="21158"/>
                          <a:pt x="3297" y="20872"/>
                        </a:cubicBezTo>
                        <a:lnTo>
                          <a:pt x="3511" y="20027"/>
                        </a:lnTo>
                        <a:cubicBezTo>
                          <a:pt x="3630" y="19574"/>
                          <a:pt x="3737" y="19134"/>
                          <a:pt x="3844" y="18693"/>
                        </a:cubicBezTo>
                        <a:cubicBezTo>
                          <a:pt x="3952" y="18265"/>
                          <a:pt x="4035" y="17836"/>
                          <a:pt x="4130" y="17419"/>
                        </a:cubicBezTo>
                        <a:cubicBezTo>
                          <a:pt x="4213" y="16991"/>
                          <a:pt x="4285" y="16586"/>
                          <a:pt x="4380" y="16169"/>
                        </a:cubicBezTo>
                        <a:cubicBezTo>
                          <a:pt x="4463" y="15753"/>
                          <a:pt x="4559" y="15348"/>
                          <a:pt x="4642" y="14943"/>
                        </a:cubicBezTo>
                        <a:cubicBezTo>
                          <a:pt x="4737" y="14550"/>
                          <a:pt x="4844" y="14157"/>
                          <a:pt x="4940" y="13776"/>
                        </a:cubicBezTo>
                        <a:cubicBezTo>
                          <a:pt x="5047" y="13383"/>
                          <a:pt x="5166" y="13014"/>
                          <a:pt x="5285" y="12645"/>
                        </a:cubicBezTo>
                        <a:cubicBezTo>
                          <a:pt x="5535" y="11907"/>
                          <a:pt x="5809" y="11192"/>
                          <a:pt x="6118" y="10526"/>
                        </a:cubicBezTo>
                        <a:cubicBezTo>
                          <a:pt x="6428" y="9859"/>
                          <a:pt x="6785" y="9204"/>
                          <a:pt x="7166" y="8609"/>
                        </a:cubicBezTo>
                        <a:cubicBezTo>
                          <a:pt x="7559" y="8025"/>
                          <a:pt x="7964" y="7490"/>
                          <a:pt x="8393" y="7001"/>
                        </a:cubicBezTo>
                        <a:cubicBezTo>
                          <a:pt x="8833" y="6513"/>
                          <a:pt x="9250" y="6061"/>
                          <a:pt x="9678" y="5644"/>
                        </a:cubicBezTo>
                        <a:cubicBezTo>
                          <a:pt x="10107" y="5227"/>
                          <a:pt x="10536" y="4846"/>
                          <a:pt x="10988" y="4501"/>
                        </a:cubicBezTo>
                        <a:cubicBezTo>
                          <a:pt x="11429" y="4168"/>
                          <a:pt x="11893" y="3870"/>
                          <a:pt x="12369" y="3620"/>
                        </a:cubicBezTo>
                        <a:cubicBezTo>
                          <a:pt x="12845" y="3370"/>
                          <a:pt x="13322" y="3156"/>
                          <a:pt x="13798" y="2977"/>
                        </a:cubicBezTo>
                        <a:cubicBezTo>
                          <a:pt x="14286" y="2799"/>
                          <a:pt x="14762" y="2656"/>
                          <a:pt x="15262" y="2549"/>
                        </a:cubicBezTo>
                        <a:cubicBezTo>
                          <a:pt x="15751" y="2441"/>
                          <a:pt x="16239" y="2358"/>
                          <a:pt x="16727" y="2310"/>
                        </a:cubicBezTo>
                        <a:cubicBezTo>
                          <a:pt x="17109" y="2270"/>
                          <a:pt x="17481" y="2251"/>
                          <a:pt x="17841" y="2251"/>
                        </a:cubicBezTo>
                        <a:cubicBezTo>
                          <a:pt x="18008" y="2251"/>
                          <a:pt x="18172" y="2255"/>
                          <a:pt x="18334" y="2263"/>
                        </a:cubicBezTo>
                        <a:cubicBezTo>
                          <a:pt x="18858" y="2299"/>
                          <a:pt x="19370" y="2370"/>
                          <a:pt x="19870" y="2489"/>
                        </a:cubicBezTo>
                        <a:cubicBezTo>
                          <a:pt x="20358" y="2608"/>
                          <a:pt x="20870" y="2787"/>
                          <a:pt x="21358" y="3025"/>
                        </a:cubicBezTo>
                        <a:cubicBezTo>
                          <a:pt x="21847" y="3263"/>
                          <a:pt x="22347" y="3561"/>
                          <a:pt x="22823" y="3918"/>
                        </a:cubicBezTo>
                        <a:cubicBezTo>
                          <a:pt x="23311" y="4275"/>
                          <a:pt x="23787" y="4727"/>
                          <a:pt x="24264" y="5227"/>
                        </a:cubicBezTo>
                        <a:cubicBezTo>
                          <a:pt x="24752" y="5763"/>
                          <a:pt x="25228" y="6335"/>
                          <a:pt x="25716" y="6942"/>
                        </a:cubicBezTo>
                        <a:cubicBezTo>
                          <a:pt x="25954" y="7240"/>
                          <a:pt x="26216" y="7549"/>
                          <a:pt x="26454" y="7883"/>
                        </a:cubicBezTo>
                        <a:cubicBezTo>
                          <a:pt x="26704" y="8204"/>
                          <a:pt x="26942" y="8549"/>
                          <a:pt x="27181" y="8895"/>
                        </a:cubicBezTo>
                        <a:cubicBezTo>
                          <a:pt x="27419" y="9228"/>
                          <a:pt x="27657" y="9609"/>
                          <a:pt x="27883" y="9978"/>
                        </a:cubicBezTo>
                        <a:cubicBezTo>
                          <a:pt x="28121" y="10359"/>
                          <a:pt x="28336" y="10752"/>
                          <a:pt x="28550" y="11157"/>
                        </a:cubicBezTo>
                        <a:cubicBezTo>
                          <a:pt x="28776" y="11562"/>
                          <a:pt x="28978" y="11978"/>
                          <a:pt x="29169" y="12407"/>
                        </a:cubicBezTo>
                        <a:cubicBezTo>
                          <a:pt x="29371" y="12824"/>
                          <a:pt x="29562" y="13288"/>
                          <a:pt x="29729" y="13728"/>
                        </a:cubicBezTo>
                        <a:cubicBezTo>
                          <a:pt x="29883" y="14181"/>
                          <a:pt x="30050" y="14657"/>
                          <a:pt x="30181" y="15133"/>
                        </a:cubicBezTo>
                        <a:cubicBezTo>
                          <a:pt x="30324" y="15610"/>
                          <a:pt x="30443" y="16098"/>
                          <a:pt x="30562" y="16622"/>
                        </a:cubicBezTo>
                        <a:cubicBezTo>
                          <a:pt x="30657" y="17098"/>
                          <a:pt x="30752" y="17574"/>
                          <a:pt x="30836" y="18074"/>
                        </a:cubicBezTo>
                        <a:cubicBezTo>
                          <a:pt x="30931" y="18586"/>
                          <a:pt x="31003" y="19086"/>
                          <a:pt x="31098" y="19610"/>
                        </a:cubicBezTo>
                        <a:cubicBezTo>
                          <a:pt x="31169" y="20110"/>
                          <a:pt x="31253" y="20634"/>
                          <a:pt x="31348" y="21158"/>
                        </a:cubicBezTo>
                        <a:cubicBezTo>
                          <a:pt x="31431" y="21682"/>
                          <a:pt x="31538" y="22182"/>
                          <a:pt x="31634" y="22694"/>
                        </a:cubicBezTo>
                        <a:cubicBezTo>
                          <a:pt x="31717" y="23194"/>
                          <a:pt x="31824" y="23670"/>
                          <a:pt x="31907" y="24158"/>
                        </a:cubicBezTo>
                        <a:cubicBezTo>
                          <a:pt x="32003" y="24658"/>
                          <a:pt x="32074" y="25135"/>
                          <a:pt x="32146" y="25623"/>
                        </a:cubicBezTo>
                        <a:cubicBezTo>
                          <a:pt x="32229" y="26111"/>
                          <a:pt x="32288" y="26599"/>
                          <a:pt x="32324" y="27099"/>
                        </a:cubicBezTo>
                        <a:cubicBezTo>
                          <a:pt x="32372" y="27587"/>
                          <a:pt x="32407" y="28075"/>
                          <a:pt x="32431" y="28587"/>
                        </a:cubicBezTo>
                        <a:cubicBezTo>
                          <a:pt x="32443" y="29088"/>
                          <a:pt x="32467" y="29599"/>
                          <a:pt x="32467" y="30100"/>
                        </a:cubicBezTo>
                        <a:cubicBezTo>
                          <a:pt x="32467" y="30612"/>
                          <a:pt x="32467" y="31123"/>
                          <a:pt x="32443" y="31635"/>
                        </a:cubicBezTo>
                        <a:cubicBezTo>
                          <a:pt x="32431" y="32100"/>
                          <a:pt x="32777" y="32481"/>
                          <a:pt x="33241" y="32481"/>
                        </a:cubicBezTo>
                        <a:lnTo>
                          <a:pt x="34205" y="32481"/>
                        </a:lnTo>
                        <a:cubicBezTo>
                          <a:pt x="34670" y="32481"/>
                          <a:pt x="35039" y="32100"/>
                          <a:pt x="35039" y="31612"/>
                        </a:cubicBezTo>
                        <a:cubicBezTo>
                          <a:pt x="35039" y="31100"/>
                          <a:pt x="35039" y="30588"/>
                          <a:pt x="35027" y="30088"/>
                        </a:cubicBezTo>
                        <a:cubicBezTo>
                          <a:pt x="35003" y="29576"/>
                          <a:pt x="34991" y="29088"/>
                          <a:pt x="34967" y="28576"/>
                        </a:cubicBezTo>
                        <a:cubicBezTo>
                          <a:pt x="34932" y="28075"/>
                          <a:pt x="34884" y="27587"/>
                          <a:pt x="34848" y="27087"/>
                        </a:cubicBezTo>
                        <a:cubicBezTo>
                          <a:pt x="34801" y="26599"/>
                          <a:pt x="34741" y="26123"/>
                          <a:pt x="34682" y="25635"/>
                        </a:cubicBezTo>
                        <a:cubicBezTo>
                          <a:pt x="34622" y="25147"/>
                          <a:pt x="34562" y="24670"/>
                          <a:pt x="34491" y="24194"/>
                        </a:cubicBezTo>
                        <a:cubicBezTo>
                          <a:pt x="34432" y="23718"/>
                          <a:pt x="34336" y="23242"/>
                          <a:pt x="34265" y="22777"/>
                        </a:cubicBezTo>
                        <a:cubicBezTo>
                          <a:pt x="34170" y="22313"/>
                          <a:pt x="34098" y="21837"/>
                          <a:pt x="34015" y="21372"/>
                        </a:cubicBezTo>
                        <a:cubicBezTo>
                          <a:pt x="33931" y="20884"/>
                          <a:pt x="33848" y="20396"/>
                          <a:pt x="33753" y="19908"/>
                        </a:cubicBezTo>
                        <a:lnTo>
                          <a:pt x="33491" y="18431"/>
                        </a:lnTo>
                        <a:cubicBezTo>
                          <a:pt x="33419" y="17979"/>
                          <a:pt x="33312" y="17538"/>
                          <a:pt x="33217" y="17086"/>
                        </a:cubicBezTo>
                        <a:cubicBezTo>
                          <a:pt x="33122" y="16646"/>
                          <a:pt x="33015" y="16217"/>
                          <a:pt x="32908" y="15800"/>
                        </a:cubicBezTo>
                        <a:cubicBezTo>
                          <a:pt x="32800" y="15383"/>
                          <a:pt x="32681" y="14979"/>
                          <a:pt x="32562" y="14574"/>
                        </a:cubicBezTo>
                        <a:cubicBezTo>
                          <a:pt x="32443" y="14169"/>
                          <a:pt x="32312" y="13788"/>
                          <a:pt x="32181" y="13419"/>
                        </a:cubicBezTo>
                        <a:cubicBezTo>
                          <a:pt x="31907" y="12657"/>
                          <a:pt x="31610" y="11931"/>
                          <a:pt x="31288" y="11228"/>
                        </a:cubicBezTo>
                        <a:cubicBezTo>
                          <a:pt x="30955" y="10526"/>
                          <a:pt x="30622" y="9847"/>
                          <a:pt x="30241" y="9192"/>
                        </a:cubicBezTo>
                        <a:cubicBezTo>
                          <a:pt x="29871" y="8537"/>
                          <a:pt x="29490" y="7906"/>
                          <a:pt x="29074" y="7323"/>
                        </a:cubicBezTo>
                        <a:cubicBezTo>
                          <a:pt x="28657" y="6751"/>
                          <a:pt x="28240" y="6180"/>
                          <a:pt x="27800" y="5644"/>
                        </a:cubicBezTo>
                        <a:cubicBezTo>
                          <a:pt x="27371" y="5108"/>
                          <a:pt x="26954" y="4608"/>
                          <a:pt x="26526" y="4132"/>
                        </a:cubicBezTo>
                        <a:cubicBezTo>
                          <a:pt x="26038" y="3572"/>
                          <a:pt x="25538" y="3072"/>
                          <a:pt x="25049" y="2644"/>
                        </a:cubicBezTo>
                        <a:cubicBezTo>
                          <a:pt x="24561" y="2203"/>
                          <a:pt x="24073" y="1846"/>
                          <a:pt x="23561" y="1537"/>
                        </a:cubicBezTo>
                        <a:cubicBezTo>
                          <a:pt x="23216" y="1334"/>
                          <a:pt x="22882" y="1156"/>
                          <a:pt x="22537" y="989"/>
                        </a:cubicBezTo>
                        <a:cubicBezTo>
                          <a:pt x="22192" y="822"/>
                          <a:pt x="21835" y="679"/>
                          <a:pt x="21478" y="560"/>
                        </a:cubicBezTo>
                        <a:cubicBezTo>
                          <a:pt x="21120" y="441"/>
                          <a:pt x="20763" y="334"/>
                          <a:pt x="20394" y="239"/>
                        </a:cubicBezTo>
                        <a:cubicBezTo>
                          <a:pt x="20025" y="167"/>
                          <a:pt x="19644" y="108"/>
                          <a:pt x="19275" y="60"/>
                        </a:cubicBezTo>
                        <a:cubicBezTo>
                          <a:pt x="18906" y="24"/>
                          <a:pt x="18513" y="1"/>
                          <a:pt x="181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" name="Google Shape;533;p4"/>
                  <p:cNvSpPr/>
                  <p:nvPr/>
                </p:nvSpPr>
                <p:spPr>
                  <a:xfrm>
                    <a:off x="6151444" y="592530"/>
                    <a:ext cx="1034293" cy="1063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3" h="28210" extrusionOk="0">
                        <a:moveTo>
                          <a:pt x="14238" y="0"/>
                        </a:moveTo>
                        <a:cubicBezTo>
                          <a:pt x="13796" y="0"/>
                          <a:pt x="13349" y="36"/>
                          <a:pt x="12883" y="98"/>
                        </a:cubicBezTo>
                        <a:cubicBezTo>
                          <a:pt x="12490" y="157"/>
                          <a:pt x="12109" y="229"/>
                          <a:pt x="11728" y="324"/>
                        </a:cubicBezTo>
                        <a:cubicBezTo>
                          <a:pt x="11359" y="407"/>
                          <a:pt x="10978" y="526"/>
                          <a:pt x="10609" y="669"/>
                        </a:cubicBezTo>
                        <a:cubicBezTo>
                          <a:pt x="10240" y="800"/>
                          <a:pt x="9883" y="943"/>
                          <a:pt x="9538" y="1122"/>
                        </a:cubicBezTo>
                        <a:cubicBezTo>
                          <a:pt x="9192" y="1300"/>
                          <a:pt x="8859" y="1514"/>
                          <a:pt x="8526" y="1741"/>
                        </a:cubicBezTo>
                        <a:cubicBezTo>
                          <a:pt x="8204" y="1955"/>
                          <a:pt x="7883" y="2229"/>
                          <a:pt x="7573" y="2491"/>
                        </a:cubicBezTo>
                        <a:cubicBezTo>
                          <a:pt x="7264" y="2777"/>
                          <a:pt x="6954" y="3074"/>
                          <a:pt x="6633" y="3384"/>
                        </a:cubicBezTo>
                        <a:cubicBezTo>
                          <a:pt x="6263" y="3777"/>
                          <a:pt x="5894" y="4193"/>
                          <a:pt x="5549" y="4658"/>
                        </a:cubicBezTo>
                        <a:cubicBezTo>
                          <a:pt x="5192" y="5110"/>
                          <a:pt x="4870" y="5622"/>
                          <a:pt x="4549" y="6170"/>
                        </a:cubicBezTo>
                        <a:cubicBezTo>
                          <a:pt x="4251" y="6717"/>
                          <a:pt x="3977" y="7289"/>
                          <a:pt x="3704" y="7896"/>
                        </a:cubicBezTo>
                        <a:cubicBezTo>
                          <a:pt x="3406" y="8599"/>
                          <a:pt x="3120" y="9313"/>
                          <a:pt x="2882" y="10075"/>
                        </a:cubicBezTo>
                        <a:cubicBezTo>
                          <a:pt x="2763" y="10444"/>
                          <a:pt x="2644" y="10825"/>
                          <a:pt x="2525" y="11230"/>
                        </a:cubicBezTo>
                        <a:cubicBezTo>
                          <a:pt x="2406" y="11635"/>
                          <a:pt x="2311" y="12040"/>
                          <a:pt x="2192" y="12456"/>
                        </a:cubicBezTo>
                        <a:cubicBezTo>
                          <a:pt x="2084" y="12873"/>
                          <a:pt x="1965" y="13290"/>
                          <a:pt x="1846" y="13706"/>
                        </a:cubicBezTo>
                        <a:cubicBezTo>
                          <a:pt x="1727" y="14123"/>
                          <a:pt x="1608" y="14540"/>
                          <a:pt x="1489" y="14968"/>
                        </a:cubicBezTo>
                        <a:cubicBezTo>
                          <a:pt x="1418" y="15230"/>
                          <a:pt x="1334" y="15492"/>
                          <a:pt x="1263" y="15754"/>
                        </a:cubicBezTo>
                        <a:lnTo>
                          <a:pt x="1037" y="16564"/>
                        </a:lnTo>
                        <a:cubicBezTo>
                          <a:pt x="965" y="16826"/>
                          <a:pt x="906" y="17112"/>
                          <a:pt x="846" y="17374"/>
                        </a:cubicBezTo>
                        <a:cubicBezTo>
                          <a:pt x="798" y="17659"/>
                          <a:pt x="739" y="17933"/>
                          <a:pt x="703" y="18207"/>
                        </a:cubicBezTo>
                        <a:cubicBezTo>
                          <a:pt x="656" y="18493"/>
                          <a:pt x="608" y="18778"/>
                          <a:pt x="584" y="19064"/>
                        </a:cubicBezTo>
                        <a:lnTo>
                          <a:pt x="489" y="19910"/>
                        </a:lnTo>
                        <a:cubicBezTo>
                          <a:pt x="465" y="20195"/>
                          <a:pt x="429" y="20469"/>
                          <a:pt x="417" y="20755"/>
                        </a:cubicBezTo>
                        <a:cubicBezTo>
                          <a:pt x="406" y="21041"/>
                          <a:pt x="370" y="21326"/>
                          <a:pt x="358" y="21600"/>
                        </a:cubicBezTo>
                        <a:cubicBezTo>
                          <a:pt x="346" y="21886"/>
                          <a:pt x="310" y="22172"/>
                          <a:pt x="298" y="22458"/>
                        </a:cubicBezTo>
                        <a:cubicBezTo>
                          <a:pt x="287" y="22731"/>
                          <a:pt x="263" y="23017"/>
                          <a:pt x="239" y="23303"/>
                        </a:cubicBezTo>
                        <a:cubicBezTo>
                          <a:pt x="203" y="23589"/>
                          <a:pt x="191" y="23851"/>
                          <a:pt x="167" y="24136"/>
                        </a:cubicBezTo>
                        <a:cubicBezTo>
                          <a:pt x="132" y="24422"/>
                          <a:pt x="120" y="24696"/>
                          <a:pt x="84" y="24970"/>
                        </a:cubicBezTo>
                        <a:cubicBezTo>
                          <a:pt x="60" y="25232"/>
                          <a:pt x="48" y="25517"/>
                          <a:pt x="25" y="25791"/>
                        </a:cubicBezTo>
                        <a:cubicBezTo>
                          <a:pt x="13" y="26065"/>
                          <a:pt x="1" y="26339"/>
                          <a:pt x="1" y="26601"/>
                        </a:cubicBezTo>
                        <a:lnTo>
                          <a:pt x="1" y="27411"/>
                        </a:lnTo>
                        <a:cubicBezTo>
                          <a:pt x="12" y="27860"/>
                          <a:pt x="336" y="28209"/>
                          <a:pt x="735" y="28209"/>
                        </a:cubicBezTo>
                        <a:cubicBezTo>
                          <a:pt x="748" y="28209"/>
                          <a:pt x="761" y="28209"/>
                          <a:pt x="775" y="28208"/>
                        </a:cubicBezTo>
                        <a:lnTo>
                          <a:pt x="1668" y="28184"/>
                        </a:lnTo>
                        <a:cubicBezTo>
                          <a:pt x="2108" y="28184"/>
                          <a:pt x="2430" y="27792"/>
                          <a:pt x="2394" y="27339"/>
                        </a:cubicBezTo>
                        <a:cubicBezTo>
                          <a:pt x="2370" y="27053"/>
                          <a:pt x="2370" y="26756"/>
                          <a:pt x="2370" y="26470"/>
                        </a:cubicBezTo>
                        <a:cubicBezTo>
                          <a:pt x="2370" y="26184"/>
                          <a:pt x="2370" y="25887"/>
                          <a:pt x="2382" y="25613"/>
                        </a:cubicBezTo>
                        <a:cubicBezTo>
                          <a:pt x="2394" y="25327"/>
                          <a:pt x="2406" y="25029"/>
                          <a:pt x="2430" y="24744"/>
                        </a:cubicBezTo>
                        <a:cubicBezTo>
                          <a:pt x="2442" y="24458"/>
                          <a:pt x="2453" y="24160"/>
                          <a:pt x="2489" y="23886"/>
                        </a:cubicBezTo>
                        <a:cubicBezTo>
                          <a:pt x="2501" y="23601"/>
                          <a:pt x="2525" y="23303"/>
                          <a:pt x="2549" y="23017"/>
                        </a:cubicBezTo>
                        <a:cubicBezTo>
                          <a:pt x="2561" y="22731"/>
                          <a:pt x="2573" y="22434"/>
                          <a:pt x="2584" y="22160"/>
                        </a:cubicBezTo>
                        <a:cubicBezTo>
                          <a:pt x="2608" y="21874"/>
                          <a:pt x="2608" y="21576"/>
                          <a:pt x="2620" y="21291"/>
                        </a:cubicBezTo>
                        <a:cubicBezTo>
                          <a:pt x="2632" y="21005"/>
                          <a:pt x="2644" y="20707"/>
                          <a:pt x="2668" y="20433"/>
                        </a:cubicBezTo>
                        <a:cubicBezTo>
                          <a:pt x="2692" y="20136"/>
                          <a:pt x="2703" y="19850"/>
                          <a:pt x="2739" y="19564"/>
                        </a:cubicBezTo>
                        <a:cubicBezTo>
                          <a:pt x="2763" y="19279"/>
                          <a:pt x="2799" y="19005"/>
                          <a:pt x="2846" y="18719"/>
                        </a:cubicBezTo>
                        <a:cubicBezTo>
                          <a:pt x="2882" y="18433"/>
                          <a:pt x="2930" y="18171"/>
                          <a:pt x="2989" y="17886"/>
                        </a:cubicBezTo>
                        <a:cubicBezTo>
                          <a:pt x="3049" y="17612"/>
                          <a:pt x="3108" y="17338"/>
                          <a:pt x="3168" y="17064"/>
                        </a:cubicBezTo>
                        <a:cubicBezTo>
                          <a:pt x="3239" y="16778"/>
                          <a:pt x="3323" y="16516"/>
                          <a:pt x="3394" y="16242"/>
                        </a:cubicBezTo>
                        <a:cubicBezTo>
                          <a:pt x="3477" y="15981"/>
                          <a:pt x="3561" y="15707"/>
                          <a:pt x="3644" y="15445"/>
                        </a:cubicBezTo>
                        <a:cubicBezTo>
                          <a:pt x="3799" y="14933"/>
                          <a:pt x="3977" y="14445"/>
                          <a:pt x="4132" y="13956"/>
                        </a:cubicBezTo>
                        <a:cubicBezTo>
                          <a:pt x="4299" y="13468"/>
                          <a:pt x="4478" y="12968"/>
                          <a:pt x="4644" y="12516"/>
                        </a:cubicBezTo>
                        <a:cubicBezTo>
                          <a:pt x="4811" y="12040"/>
                          <a:pt x="4989" y="11587"/>
                          <a:pt x="5144" y="11147"/>
                        </a:cubicBezTo>
                        <a:cubicBezTo>
                          <a:pt x="5323" y="10706"/>
                          <a:pt x="5490" y="10277"/>
                          <a:pt x="5668" y="9861"/>
                        </a:cubicBezTo>
                        <a:cubicBezTo>
                          <a:pt x="5835" y="9444"/>
                          <a:pt x="6013" y="9039"/>
                          <a:pt x="6204" y="8670"/>
                        </a:cubicBezTo>
                        <a:cubicBezTo>
                          <a:pt x="6549" y="7968"/>
                          <a:pt x="6906" y="7337"/>
                          <a:pt x="7275" y="6753"/>
                        </a:cubicBezTo>
                        <a:cubicBezTo>
                          <a:pt x="7645" y="6182"/>
                          <a:pt x="8002" y="5670"/>
                          <a:pt x="8383" y="5217"/>
                        </a:cubicBezTo>
                        <a:cubicBezTo>
                          <a:pt x="8752" y="4777"/>
                          <a:pt x="9109" y="4372"/>
                          <a:pt x="9478" y="4027"/>
                        </a:cubicBezTo>
                        <a:cubicBezTo>
                          <a:pt x="10026" y="3527"/>
                          <a:pt x="10597" y="3110"/>
                          <a:pt x="11181" y="2777"/>
                        </a:cubicBezTo>
                        <a:cubicBezTo>
                          <a:pt x="11776" y="2467"/>
                          <a:pt x="12383" y="2253"/>
                          <a:pt x="13002" y="2169"/>
                        </a:cubicBezTo>
                        <a:cubicBezTo>
                          <a:pt x="13210" y="2137"/>
                          <a:pt x="13420" y="2121"/>
                          <a:pt x="13629" y="2121"/>
                        </a:cubicBezTo>
                        <a:cubicBezTo>
                          <a:pt x="13876" y="2121"/>
                          <a:pt x="14121" y="2143"/>
                          <a:pt x="14360" y="2181"/>
                        </a:cubicBezTo>
                        <a:cubicBezTo>
                          <a:pt x="14812" y="2253"/>
                          <a:pt x="15253" y="2419"/>
                          <a:pt x="15717" y="2657"/>
                        </a:cubicBezTo>
                        <a:cubicBezTo>
                          <a:pt x="16181" y="2907"/>
                          <a:pt x="16658" y="3241"/>
                          <a:pt x="17110" y="3646"/>
                        </a:cubicBezTo>
                        <a:cubicBezTo>
                          <a:pt x="17574" y="4039"/>
                          <a:pt x="18051" y="4503"/>
                          <a:pt x="18515" y="5015"/>
                        </a:cubicBezTo>
                        <a:cubicBezTo>
                          <a:pt x="18979" y="5527"/>
                          <a:pt x="19432" y="6098"/>
                          <a:pt x="19884" y="6717"/>
                        </a:cubicBezTo>
                        <a:cubicBezTo>
                          <a:pt x="20110" y="7051"/>
                          <a:pt x="20349" y="7372"/>
                          <a:pt x="20563" y="7718"/>
                        </a:cubicBezTo>
                        <a:cubicBezTo>
                          <a:pt x="20789" y="8063"/>
                          <a:pt x="21015" y="8420"/>
                          <a:pt x="21242" y="8801"/>
                        </a:cubicBezTo>
                        <a:cubicBezTo>
                          <a:pt x="21611" y="9456"/>
                          <a:pt x="21980" y="10170"/>
                          <a:pt x="22313" y="10932"/>
                        </a:cubicBezTo>
                        <a:cubicBezTo>
                          <a:pt x="22456" y="11337"/>
                          <a:pt x="22623" y="11742"/>
                          <a:pt x="22754" y="12159"/>
                        </a:cubicBezTo>
                        <a:cubicBezTo>
                          <a:pt x="22885" y="12575"/>
                          <a:pt x="23027" y="13004"/>
                          <a:pt x="23147" y="13433"/>
                        </a:cubicBezTo>
                        <a:cubicBezTo>
                          <a:pt x="23266" y="13861"/>
                          <a:pt x="23361" y="14326"/>
                          <a:pt x="23468" y="14790"/>
                        </a:cubicBezTo>
                        <a:cubicBezTo>
                          <a:pt x="23575" y="15254"/>
                          <a:pt x="23658" y="15730"/>
                          <a:pt x="23754" y="16219"/>
                        </a:cubicBezTo>
                        <a:cubicBezTo>
                          <a:pt x="23837" y="16695"/>
                          <a:pt x="23920" y="17183"/>
                          <a:pt x="24004" y="17671"/>
                        </a:cubicBezTo>
                        <a:cubicBezTo>
                          <a:pt x="24099" y="18171"/>
                          <a:pt x="24182" y="18648"/>
                          <a:pt x="24254" y="19124"/>
                        </a:cubicBezTo>
                        <a:cubicBezTo>
                          <a:pt x="24337" y="19576"/>
                          <a:pt x="24420" y="20052"/>
                          <a:pt x="24492" y="20505"/>
                        </a:cubicBezTo>
                        <a:lnTo>
                          <a:pt x="24718" y="21838"/>
                        </a:lnTo>
                        <a:cubicBezTo>
                          <a:pt x="24790" y="22291"/>
                          <a:pt x="24849" y="22731"/>
                          <a:pt x="24885" y="23184"/>
                        </a:cubicBezTo>
                        <a:cubicBezTo>
                          <a:pt x="24932" y="23624"/>
                          <a:pt x="24944" y="24077"/>
                          <a:pt x="24944" y="24541"/>
                        </a:cubicBezTo>
                        <a:cubicBezTo>
                          <a:pt x="24944" y="24982"/>
                          <a:pt x="24932" y="25446"/>
                          <a:pt x="24897" y="25910"/>
                        </a:cubicBezTo>
                        <a:cubicBezTo>
                          <a:pt x="24873" y="26363"/>
                          <a:pt x="24825" y="26827"/>
                          <a:pt x="24778" y="27291"/>
                        </a:cubicBezTo>
                        <a:cubicBezTo>
                          <a:pt x="24718" y="27756"/>
                          <a:pt x="25052" y="28137"/>
                          <a:pt x="25492" y="28137"/>
                        </a:cubicBezTo>
                        <a:lnTo>
                          <a:pt x="26445" y="28137"/>
                        </a:lnTo>
                        <a:cubicBezTo>
                          <a:pt x="26909" y="28137"/>
                          <a:pt x="27314" y="27756"/>
                          <a:pt x="27349" y="27256"/>
                        </a:cubicBezTo>
                        <a:cubicBezTo>
                          <a:pt x="27385" y="26839"/>
                          <a:pt x="27397" y="26422"/>
                          <a:pt x="27409" y="26006"/>
                        </a:cubicBezTo>
                        <a:cubicBezTo>
                          <a:pt x="27409" y="25589"/>
                          <a:pt x="27433" y="25172"/>
                          <a:pt x="27409" y="24755"/>
                        </a:cubicBezTo>
                        <a:cubicBezTo>
                          <a:pt x="27397" y="24339"/>
                          <a:pt x="27385" y="23922"/>
                          <a:pt x="27349" y="23505"/>
                        </a:cubicBezTo>
                        <a:cubicBezTo>
                          <a:pt x="27326" y="23089"/>
                          <a:pt x="27290" y="22672"/>
                          <a:pt x="27230" y="22255"/>
                        </a:cubicBezTo>
                        <a:cubicBezTo>
                          <a:pt x="27171" y="21838"/>
                          <a:pt x="27111" y="21422"/>
                          <a:pt x="27040" y="21005"/>
                        </a:cubicBezTo>
                        <a:cubicBezTo>
                          <a:pt x="26968" y="20612"/>
                          <a:pt x="26873" y="20172"/>
                          <a:pt x="26790" y="19755"/>
                        </a:cubicBezTo>
                        <a:cubicBezTo>
                          <a:pt x="26695" y="19326"/>
                          <a:pt x="26611" y="18898"/>
                          <a:pt x="26516" y="18445"/>
                        </a:cubicBezTo>
                        <a:cubicBezTo>
                          <a:pt x="26433" y="18005"/>
                          <a:pt x="26361" y="17540"/>
                          <a:pt x="26266" y="17076"/>
                        </a:cubicBezTo>
                        <a:cubicBezTo>
                          <a:pt x="26183" y="16623"/>
                          <a:pt x="26099" y="16147"/>
                          <a:pt x="26016" y="15683"/>
                        </a:cubicBezTo>
                        <a:cubicBezTo>
                          <a:pt x="25921" y="15219"/>
                          <a:pt x="25849" y="14754"/>
                          <a:pt x="25766" y="14302"/>
                        </a:cubicBezTo>
                        <a:cubicBezTo>
                          <a:pt x="25671" y="13849"/>
                          <a:pt x="25587" y="13409"/>
                          <a:pt x="25492" y="12968"/>
                        </a:cubicBezTo>
                        <a:cubicBezTo>
                          <a:pt x="25385" y="12540"/>
                          <a:pt x="25302" y="12123"/>
                          <a:pt x="25182" y="11706"/>
                        </a:cubicBezTo>
                        <a:cubicBezTo>
                          <a:pt x="25063" y="11301"/>
                          <a:pt x="24944" y="10908"/>
                          <a:pt x="24813" y="10516"/>
                        </a:cubicBezTo>
                        <a:cubicBezTo>
                          <a:pt x="24671" y="10135"/>
                          <a:pt x="24528" y="9754"/>
                          <a:pt x="24361" y="9384"/>
                        </a:cubicBezTo>
                        <a:cubicBezTo>
                          <a:pt x="24182" y="8980"/>
                          <a:pt x="23992" y="8587"/>
                          <a:pt x="23801" y="8194"/>
                        </a:cubicBezTo>
                        <a:cubicBezTo>
                          <a:pt x="23587" y="7825"/>
                          <a:pt x="23385" y="7456"/>
                          <a:pt x="23170" y="7098"/>
                        </a:cubicBezTo>
                        <a:cubicBezTo>
                          <a:pt x="22742" y="6384"/>
                          <a:pt x="22289" y="5705"/>
                          <a:pt x="21837" y="5098"/>
                        </a:cubicBezTo>
                        <a:cubicBezTo>
                          <a:pt x="21372" y="4479"/>
                          <a:pt x="20908" y="3908"/>
                          <a:pt x="20432" y="3384"/>
                        </a:cubicBezTo>
                        <a:cubicBezTo>
                          <a:pt x="19968" y="2872"/>
                          <a:pt x="19479" y="2372"/>
                          <a:pt x="18991" y="1943"/>
                        </a:cubicBezTo>
                        <a:cubicBezTo>
                          <a:pt x="18515" y="1514"/>
                          <a:pt x="18027" y="1157"/>
                          <a:pt x="17527" y="872"/>
                        </a:cubicBezTo>
                        <a:cubicBezTo>
                          <a:pt x="17158" y="669"/>
                          <a:pt x="16789" y="491"/>
                          <a:pt x="16419" y="348"/>
                        </a:cubicBezTo>
                        <a:cubicBezTo>
                          <a:pt x="15860" y="157"/>
                          <a:pt x="15288" y="38"/>
                          <a:pt x="14705" y="14"/>
                        </a:cubicBezTo>
                        <a:cubicBezTo>
                          <a:pt x="14549" y="5"/>
                          <a:pt x="14394" y="0"/>
                          <a:pt x="1423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" name="Google Shape;534;p4"/>
                  <p:cNvSpPr/>
                  <p:nvPr/>
                </p:nvSpPr>
                <p:spPr>
                  <a:xfrm>
                    <a:off x="6292418" y="763856"/>
                    <a:ext cx="741156" cy="889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58" h="23593" extrusionOk="0">
                        <a:moveTo>
                          <a:pt x="9757" y="1"/>
                        </a:moveTo>
                        <a:cubicBezTo>
                          <a:pt x="9692" y="1"/>
                          <a:pt x="9627" y="3"/>
                          <a:pt x="9561" y="7"/>
                        </a:cubicBezTo>
                        <a:cubicBezTo>
                          <a:pt x="8835" y="54"/>
                          <a:pt x="8180" y="292"/>
                          <a:pt x="7561" y="661"/>
                        </a:cubicBezTo>
                        <a:cubicBezTo>
                          <a:pt x="7239" y="852"/>
                          <a:pt x="6930" y="1078"/>
                          <a:pt x="6632" y="1340"/>
                        </a:cubicBezTo>
                        <a:cubicBezTo>
                          <a:pt x="6334" y="1614"/>
                          <a:pt x="6025" y="1912"/>
                          <a:pt x="5715" y="2257"/>
                        </a:cubicBezTo>
                        <a:cubicBezTo>
                          <a:pt x="5394" y="2590"/>
                          <a:pt x="5084" y="2983"/>
                          <a:pt x="4775" y="3412"/>
                        </a:cubicBezTo>
                        <a:cubicBezTo>
                          <a:pt x="4477" y="3840"/>
                          <a:pt x="4168" y="4305"/>
                          <a:pt x="3882" y="4829"/>
                        </a:cubicBezTo>
                        <a:cubicBezTo>
                          <a:pt x="3525" y="5448"/>
                          <a:pt x="3191" y="6126"/>
                          <a:pt x="2870" y="6841"/>
                        </a:cubicBezTo>
                        <a:cubicBezTo>
                          <a:pt x="2703" y="7198"/>
                          <a:pt x="2536" y="7567"/>
                          <a:pt x="2393" y="7936"/>
                        </a:cubicBezTo>
                        <a:cubicBezTo>
                          <a:pt x="2239" y="8305"/>
                          <a:pt x="2084" y="8698"/>
                          <a:pt x="1929" y="9079"/>
                        </a:cubicBezTo>
                        <a:cubicBezTo>
                          <a:pt x="1786" y="9472"/>
                          <a:pt x="1631" y="9853"/>
                          <a:pt x="1489" y="10258"/>
                        </a:cubicBezTo>
                        <a:cubicBezTo>
                          <a:pt x="1334" y="10663"/>
                          <a:pt x="1203" y="11067"/>
                          <a:pt x="1072" y="11460"/>
                        </a:cubicBezTo>
                        <a:cubicBezTo>
                          <a:pt x="977" y="11722"/>
                          <a:pt x="893" y="11984"/>
                          <a:pt x="810" y="12234"/>
                        </a:cubicBezTo>
                        <a:cubicBezTo>
                          <a:pt x="727" y="12496"/>
                          <a:pt x="655" y="12758"/>
                          <a:pt x="596" y="13008"/>
                        </a:cubicBezTo>
                        <a:cubicBezTo>
                          <a:pt x="512" y="13270"/>
                          <a:pt x="453" y="13532"/>
                          <a:pt x="417" y="13782"/>
                        </a:cubicBezTo>
                        <a:cubicBezTo>
                          <a:pt x="369" y="14044"/>
                          <a:pt x="322" y="14306"/>
                          <a:pt x="298" y="14556"/>
                        </a:cubicBezTo>
                        <a:cubicBezTo>
                          <a:pt x="250" y="14818"/>
                          <a:pt x="215" y="15080"/>
                          <a:pt x="203" y="15330"/>
                        </a:cubicBezTo>
                        <a:cubicBezTo>
                          <a:pt x="191" y="15592"/>
                          <a:pt x="179" y="15854"/>
                          <a:pt x="155" y="16104"/>
                        </a:cubicBezTo>
                        <a:cubicBezTo>
                          <a:pt x="143" y="16366"/>
                          <a:pt x="131" y="16628"/>
                          <a:pt x="131" y="16878"/>
                        </a:cubicBezTo>
                        <a:cubicBezTo>
                          <a:pt x="131" y="17140"/>
                          <a:pt x="119" y="17390"/>
                          <a:pt x="119" y="17640"/>
                        </a:cubicBezTo>
                        <a:cubicBezTo>
                          <a:pt x="119" y="17890"/>
                          <a:pt x="96" y="18152"/>
                          <a:pt x="96" y="18402"/>
                        </a:cubicBezTo>
                        <a:cubicBezTo>
                          <a:pt x="84" y="18652"/>
                          <a:pt x="84" y="18902"/>
                          <a:pt x="72" y="19140"/>
                        </a:cubicBezTo>
                        <a:cubicBezTo>
                          <a:pt x="72" y="19378"/>
                          <a:pt x="60" y="19640"/>
                          <a:pt x="36" y="19878"/>
                        </a:cubicBezTo>
                        <a:cubicBezTo>
                          <a:pt x="24" y="20128"/>
                          <a:pt x="12" y="20366"/>
                          <a:pt x="12" y="20604"/>
                        </a:cubicBezTo>
                        <a:cubicBezTo>
                          <a:pt x="0" y="20842"/>
                          <a:pt x="0" y="21081"/>
                          <a:pt x="0" y="21319"/>
                        </a:cubicBezTo>
                        <a:cubicBezTo>
                          <a:pt x="0" y="21795"/>
                          <a:pt x="12" y="22259"/>
                          <a:pt x="60" y="22712"/>
                        </a:cubicBezTo>
                        <a:cubicBezTo>
                          <a:pt x="96" y="23188"/>
                          <a:pt x="548" y="23581"/>
                          <a:pt x="1036" y="23581"/>
                        </a:cubicBezTo>
                        <a:lnTo>
                          <a:pt x="2084" y="23581"/>
                        </a:lnTo>
                        <a:cubicBezTo>
                          <a:pt x="2560" y="23581"/>
                          <a:pt x="2917" y="23188"/>
                          <a:pt x="2882" y="22736"/>
                        </a:cubicBezTo>
                        <a:cubicBezTo>
                          <a:pt x="2870" y="22450"/>
                          <a:pt x="2834" y="22152"/>
                          <a:pt x="2822" y="21866"/>
                        </a:cubicBezTo>
                        <a:cubicBezTo>
                          <a:pt x="2798" y="21581"/>
                          <a:pt x="2774" y="21283"/>
                          <a:pt x="2763" y="21009"/>
                        </a:cubicBezTo>
                        <a:cubicBezTo>
                          <a:pt x="2751" y="20723"/>
                          <a:pt x="2739" y="20426"/>
                          <a:pt x="2715" y="20140"/>
                        </a:cubicBezTo>
                        <a:cubicBezTo>
                          <a:pt x="2703" y="19854"/>
                          <a:pt x="2703" y="19557"/>
                          <a:pt x="2691" y="19283"/>
                        </a:cubicBezTo>
                        <a:cubicBezTo>
                          <a:pt x="2691" y="18997"/>
                          <a:pt x="2679" y="18711"/>
                          <a:pt x="2679" y="18414"/>
                        </a:cubicBezTo>
                        <a:lnTo>
                          <a:pt x="2679" y="17533"/>
                        </a:lnTo>
                        <a:cubicBezTo>
                          <a:pt x="2691" y="17235"/>
                          <a:pt x="2691" y="16961"/>
                          <a:pt x="2703" y="16663"/>
                        </a:cubicBezTo>
                        <a:cubicBezTo>
                          <a:pt x="2715" y="16366"/>
                          <a:pt x="2739" y="16080"/>
                          <a:pt x="2763" y="15782"/>
                        </a:cubicBezTo>
                        <a:cubicBezTo>
                          <a:pt x="2798" y="15485"/>
                          <a:pt x="2822" y="15199"/>
                          <a:pt x="2870" y="14901"/>
                        </a:cubicBezTo>
                        <a:cubicBezTo>
                          <a:pt x="2917" y="14615"/>
                          <a:pt x="2953" y="14318"/>
                          <a:pt x="3013" y="14044"/>
                        </a:cubicBezTo>
                        <a:cubicBezTo>
                          <a:pt x="3179" y="13246"/>
                          <a:pt x="3406" y="12472"/>
                          <a:pt x="3656" y="11698"/>
                        </a:cubicBezTo>
                        <a:cubicBezTo>
                          <a:pt x="3929" y="10925"/>
                          <a:pt x="4203" y="10186"/>
                          <a:pt x="4525" y="9472"/>
                        </a:cubicBezTo>
                        <a:cubicBezTo>
                          <a:pt x="4834" y="8758"/>
                          <a:pt x="5144" y="8067"/>
                          <a:pt x="5477" y="7448"/>
                        </a:cubicBezTo>
                        <a:cubicBezTo>
                          <a:pt x="5787" y="6817"/>
                          <a:pt x="6108" y="6257"/>
                          <a:pt x="6442" y="5745"/>
                        </a:cubicBezTo>
                        <a:cubicBezTo>
                          <a:pt x="6763" y="5257"/>
                          <a:pt x="7085" y="4817"/>
                          <a:pt x="7394" y="4436"/>
                        </a:cubicBezTo>
                        <a:cubicBezTo>
                          <a:pt x="7704" y="4067"/>
                          <a:pt x="8001" y="3769"/>
                          <a:pt x="8287" y="3519"/>
                        </a:cubicBezTo>
                        <a:cubicBezTo>
                          <a:pt x="8803" y="3059"/>
                          <a:pt x="9298" y="2789"/>
                          <a:pt x="9791" y="2789"/>
                        </a:cubicBezTo>
                        <a:cubicBezTo>
                          <a:pt x="9822" y="2789"/>
                          <a:pt x="9852" y="2791"/>
                          <a:pt x="9883" y="2793"/>
                        </a:cubicBezTo>
                        <a:cubicBezTo>
                          <a:pt x="10323" y="2816"/>
                          <a:pt x="10799" y="3066"/>
                          <a:pt x="11287" y="3507"/>
                        </a:cubicBezTo>
                        <a:cubicBezTo>
                          <a:pt x="11549" y="3709"/>
                          <a:pt x="11811" y="3983"/>
                          <a:pt x="12061" y="4293"/>
                        </a:cubicBezTo>
                        <a:cubicBezTo>
                          <a:pt x="12323" y="4602"/>
                          <a:pt x="12597" y="4948"/>
                          <a:pt x="12871" y="5352"/>
                        </a:cubicBezTo>
                        <a:cubicBezTo>
                          <a:pt x="13240" y="5888"/>
                          <a:pt x="13597" y="6484"/>
                          <a:pt x="13954" y="7150"/>
                        </a:cubicBezTo>
                        <a:cubicBezTo>
                          <a:pt x="14300" y="7817"/>
                          <a:pt x="14621" y="8531"/>
                          <a:pt x="14955" y="9281"/>
                        </a:cubicBezTo>
                        <a:cubicBezTo>
                          <a:pt x="15121" y="9651"/>
                          <a:pt x="15264" y="10032"/>
                          <a:pt x="15395" y="10436"/>
                        </a:cubicBezTo>
                        <a:cubicBezTo>
                          <a:pt x="15550" y="10841"/>
                          <a:pt x="15669" y="11258"/>
                          <a:pt x="15788" y="11698"/>
                        </a:cubicBezTo>
                        <a:cubicBezTo>
                          <a:pt x="15907" y="12151"/>
                          <a:pt x="16014" y="12591"/>
                          <a:pt x="16098" y="13056"/>
                        </a:cubicBezTo>
                        <a:cubicBezTo>
                          <a:pt x="16193" y="13520"/>
                          <a:pt x="16276" y="13984"/>
                          <a:pt x="16348" y="14437"/>
                        </a:cubicBezTo>
                        <a:cubicBezTo>
                          <a:pt x="16431" y="14901"/>
                          <a:pt x="16514" y="15366"/>
                          <a:pt x="16574" y="15830"/>
                        </a:cubicBezTo>
                        <a:cubicBezTo>
                          <a:pt x="16645" y="16282"/>
                          <a:pt x="16705" y="16735"/>
                          <a:pt x="16752" y="17199"/>
                        </a:cubicBezTo>
                        <a:cubicBezTo>
                          <a:pt x="16800" y="17640"/>
                          <a:pt x="16848" y="18104"/>
                          <a:pt x="16860" y="18568"/>
                        </a:cubicBezTo>
                        <a:cubicBezTo>
                          <a:pt x="16883" y="19021"/>
                          <a:pt x="16883" y="19485"/>
                          <a:pt x="16883" y="19949"/>
                        </a:cubicBezTo>
                        <a:cubicBezTo>
                          <a:pt x="16883" y="20414"/>
                          <a:pt x="16871" y="20890"/>
                          <a:pt x="16848" y="21343"/>
                        </a:cubicBezTo>
                        <a:cubicBezTo>
                          <a:pt x="16812" y="21819"/>
                          <a:pt x="16788" y="22283"/>
                          <a:pt x="16729" y="22747"/>
                        </a:cubicBezTo>
                        <a:cubicBezTo>
                          <a:pt x="16681" y="23224"/>
                          <a:pt x="17026" y="23593"/>
                          <a:pt x="17514" y="23593"/>
                        </a:cubicBezTo>
                        <a:lnTo>
                          <a:pt x="18538" y="23593"/>
                        </a:lnTo>
                        <a:cubicBezTo>
                          <a:pt x="19027" y="23593"/>
                          <a:pt x="19479" y="23212"/>
                          <a:pt x="19479" y="22700"/>
                        </a:cubicBezTo>
                        <a:cubicBezTo>
                          <a:pt x="19562" y="21926"/>
                          <a:pt x="19622" y="21140"/>
                          <a:pt x="19646" y="20330"/>
                        </a:cubicBezTo>
                        <a:cubicBezTo>
                          <a:pt x="19658" y="19938"/>
                          <a:pt x="19646" y="19521"/>
                          <a:pt x="19622" y="19116"/>
                        </a:cubicBezTo>
                        <a:cubicBezTo>
                          <a:pt x="19610" y="18699"/>
                          <a:pt x="19562" y="18295"/>
                          <a:pt x="19527" y="17878"/>
                        </a:cubicBezTo>
                        <a:cubicBezTo>
                          <a:pt x="19479" y="17461"/>
                          <a:pt x="19419" y="17044"/>
                          <a:pt x="19360" y="16628"/>
                        </a:cubicBezTo>
                        <a:cubicBezTo>
                          <a:pt x="19300" y="16211"/>
                          <a:pt x="19229" y="15782"/>
                          <a:pt x="19146" y="15330"/>
                        </a:cubicBezTo>
                        <a:cubicBezTo>
                          <a:pt x="19074" y="14889"/>
                          <a:pt x="19003" y="14425"/>
                          <a:pt x="18931" y="13961"/>
                        </a:cubicBezTo>
                        <a:cubicBezTo>
                          <a:pt x="18836" y="13484"/>
                          <a:pt x="18765" y="13032"/>
                          <a:pt x="18669" y="12556"/>
                        </a:cubicBezTo>
                        <a:cubicBezTo>
                          <a:pt x="18586" y="12091"/>
                          <a:pt x="18491" y="11615"/>
                          <a:pt x="18395" y="11151"/>
                        </a:cubicBezTo>
                        <a:cubicBezTo>
                          <a:pt x="18300" y="10686"/>
                          <a:pt x="18181" y="10234"/>
                          <a:pt x="18062" y="9793"/>
                        </a:cubicBezTo>
                        <a:cubicBezTo>
                          <a:pt x="17943" y="9365"/>
                          <a:pt x="17812" y="8948"/>
                          <a:pt x="17657" y="8531"/>
                        </a:cubicBezTo>
                        <a:cubicBezTo>
                          <a:pt x="17514" y="8127"/>
                          <a:pt x="17348" y="7734"/>
                          <a:pt x="17181" y="7341"/>
                        </a:cubicBezTo>
                        <a:cubicBezTo>
                          <a:pt x="16824" y="6567"/>
                          <a:pt x="16455" y="5841"/>
                          <a:pt x="16050" y="5186"/>
                        </a:cubicBezTo>
                        <a:cubicBezTo>
                          <a:pt x="15717" y="4638"/>
                          <a:pt x="15371" y="4126"/>
                          <a:pt x="15014" y="3662"/>
                        </a:cubicBezTo>
                        <a:cubicBezTo>
                          <a:pt x="14657" y="3209"/>
                          <a:pt x="14312" y="2793"/>
                          <a:pt x="13954" y="2400"/>
                        </a:cubicBezTo>
                        <a:cubicBezTo>
                          <a:pt x="13609" y="2031"/>
                          <a:pt x="13252" y="1685"/>
                          <a:pt x="12895" y="1388"/>
                        </a:cubicBezTo>
                        <a:cubicBezTo>
                          <a:pt x="12538" y="1090"/>
                          <a:pt x="12180" y="828"/>
                          <a:pt x="11811" y="614"/>
                        </a:cubicBezTo>
                        <a:cubicBezTo>
                          <a:pt x="11147" y="232"/>
                          <a:pt x="10462" y="1"/>
                          <a:pt x="975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" name="Google Shape;535;p4"/>
                  <p:cNvSpPr/>
                  <p:nvPr/>
                </p:nvSpPr>
                <p:spPr>
                  <a:xfrm>
                    <a:off x="6454922" y="979824"/>
                    <a:ext cx="412126" cy="673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31" h="17865" extrusionOk="0">
                        <a:moveTo>
                          <a:pt x="5328" y="0"/>
                        </a:moveTo>
                        <a:cubicBezTo>
                          <a:pt x="4902" y="0"/>
                          <a:pt x="4493" y="103"/>
                          <a:pt x="4108" y="315"/>
                        </a:cubicBezTo>
                        <a:cubicBezTo>
                          <a:pt x="3632" y="577"/>
                          <a:pt x="3167" y="1017"/>
                          <a:pt x="2727" y="1660"/>
                        </a:cubicBezTo>
                        <a:cubicBezTo>
                          <a:pt x="2429" y="2077"/>
                          <a:pt x="2132" y="2601"/>
                          <a:pt x="1846" y="3196"/>
                        </a:cubicBezTo>
                        <a:cubicBezTo>
                          <a:pt x="1560" y="3804"/>
                          <a:pt x="1286" y="4470"/>
                          <a:pt x="1024" y="5232"/>
                        </a:cubicBezTo>
                        <a:cubicBezTo>
                          <a:pt x="893" y="5613"/>
                          <a:pt x="774" y="6006"/>
                          <a:pt x="655" y="6423"/>
                        </a:cubicBezTo>
                        <a:cubicBezTo>
                          <a:pt x="536" y="6828"/>
                          <a:pt x="429" y="7256"/>
                          <a:pt x="346" y="7697"/>
                        </a:cubicBezTo>
                        <a:cubicBezTo>
                          <a:pt x="227" y="8268"/>
                          <a:pt x="155" y="8828"/>
                          <a:pt x="96" y="9399"/>
                        </a:cubicBezTo>
                        <a:cubicBezTo>
                          <a:pt x="36" y="9959"/>
                          <a:pt x="0" y="10531"/>
                          <a:pt x="0" y="11078"/>
                        </a:cubicBezTo>
                        <a:cubicBezTo>
                          <a:pt x="0" y="11626"/>
                          <a:pt x="12" y="12186"/>
                          <a:pt x="36" y="12697"/>
                        </a:cubicBezTo>
                        <a:cubicBezTo>
                          <a:pt x="48" y="13221"/>
                          <a:pt x="72" y="13745"/>
                          <a:pt x="108" y="14233"/>
                        </a:cubicBezTo>
                        <a:cubicBezTo>
                          <a:pt x="131" y="14722"/>
                          <a:pt x="167" y="15198"/>
                          <a:pt x="179" y="15662"/>
                        </a:cubicBezTo>
                        <a:cubicBezTo>
                          <a:pt x="191" y="16126"/>
                          <a:pt x="227" y="16555"/>
                          <a:pt x="239" y="16960"/>
                        </a:cubicBezTo>
                        <a:cubicBezTo>
                          <a:pt x="262" y="17436"/>
                          <a:pt x="679" y="17841"/>
                          <a:pt x="1179" y="17841"/>
                        </a:cubicBezTo>
                        <a:lnTo>
                          <a:pt x="2191" y="17841"/>
                        </a:lnTo>
                        <a:cubicBezTo>
                          <a:pt x="2644" y="17841"/>
                          <a:pt x="3036" y="17460"/>
                          <a:pt x="3036" y="17008"/>
                        </a:cubicBezTo>
                        <a:cubicBezTo>
                          <a:pt x="3036" y="16353"/>
                          <a:pt x="3036" y="15662"/>
                          <a:pt x="3048" y="14960"/>
                        </a:cubicBezTo>
                        <a:cubicBezTo>
                          <a:pt x="3048" y="14281"/>
                          <a:pt x="3048" y="13579"/>
                          <a:pt x="3072" y="12876"/>
                        </a:cubicBezTo>
                        <a:cubicBezTo>
                          <a:pt x="3084" y="12186"/>
                          <a:pt x="3108" y="11495"/>
                          <a:pt x="3191" y="10816"/>
                        </a:cubicBezTo>
                        <a:cubicBezTo>
                          <a:pt x="3263" y="10126"/>
                          <a:pt x="3346" y="9459"/>
                          <a:pt x="3465" y="8816"/>
                        </a:cubicBezTo>
                        <a:cubicBezTo>
                          <a:pt x="3584" y="8161"/>
                          <a:pt x="3739" y="7554"/>
                          <a:pt x="3906" y="6971"/>
                        </a:cubicBezTo>
                        <a:cubicBezTo>
                          <a:pt x="4060" y="6387"/>
                          <a:pt x="4239" y="5851"/>
                          <a:pt x="4418" y="5363"/>
                        </a:cubicBezTo>
                        <a:cubicBezTo>
                          <a:pt x="4799" y="4399"/>
                          <a:pt x="5180" y="3637"/>
                          <a:pt x="5525" y="3256"/>
                        </a:cubicBezTo>
                        <a:cubicBezTo>
                          <a:pt x="5834" y="3696"/>
                          <a:pt x="6132" y="4482"/>
                          <a:pt x="6442" y="5470"/>
                        </a:cubicBezTo>
                        <a:cubicBezTo>
                          <a:pt x="6596" y="5959"/>
                          <a:pt x="6739" y="6494"/>
                          <a:pt x="6906" y="7066"/>
                        </a:cubicBezTo>
                        <a:cubicBezTo>
                          <a:pt x="7025" y="7542"/>
                          <a:pt x="7156" y="8030"/>
                          <a:pt x="7263" y="8554"/>
                        </a:cubicBezTo>
                        <a:cubicBezTo>
                          <a:pt x="7382" y="9066"/>
                          <a:pt x="7489" y="9602"/>
                          <a:pt x="7561" y="10161"/>
                        </a:cubicBezTo>
                        <a:cubicBezTo>
                          <a:pt x="7644" y="10709"/>
                          <a:pt x="7704" y="11269"/>
                          <a:pt x="7751" y="11852"/>
                        </a:cubicBezTo>
                        <a:cubicBezTo>
                          <a:pt x="7799" y="12436"/>
                          <a:pt x="7823" y="13019"/>
                          <a:pt x="7847" y="13590"/>
                        </a:cubicBezTo>
                        <a:cubicBezTo>
                          <a:pt x="7859" y="14174"/>
                          <a:pt x="7870" y="14757"/>
                          <a:pt x="7870" y="15341"/>
                        </a:cubicBezTo>
                        <a:cubicBezTo>
                          <a:pt x="7870" y="15900"/>
                          <a:pt x="7859" y="16484"/>
                          <a:pt x="7847" y="17031"/>
                        </a:cubicBezTo>
                        <a:cubicBezTo>
                          <a:pt x="7823" y="17496"/>
                          <a:pt x="8204" y="17865"/>
                          <a:pt x="8692" y="17865"/>
                        </a:cubicBezTo>
                        <a:lnTo>
                          <a:pt x="9752" y="17865"/>
                        </a:lnTo>
                        <a:cubicBezTo>
                          <a:pt x="10275" y="17865"/>
                          <a:pt x="10716" y="17460"/>
                          <a:pt x="10752" y="16972"/>
                        </a:cubicBezTo>
                        <a:cubicBezTo>
                          <a:pt x="10776" y="16567"/>
                          <a:pt x="10811" y="16138"/>
                          <a:pt x="10835" y="15674"/>
                        </a:cubicBezTo>
                        <a:cubicBezTo>
                          <a:pt x="10871" y="15222"/>
                          <a:pt x="10883" y="14745"/>
                          <a:pt x="10895" y="14233"/>
                        </a:cubicBezTo>
                        <a:cubicBezTo>
                          <a:pt x="10907" y="13733"/>
                          <a:pt x="10930" y="13209"/>
                          <a:pt x="10907" y="12686"/>
                        </a:cubicBezTo>
                        <a:cubicBezTo>
                          <a:pt x="10895" y="12150"/>
                          <a:pt x="10883" y="11614"/>
                          <a:pt x="10835" y="11078"/>
                        </a:cubicBezTo>
                        <a:cubicBezTo>
                          <a:pt x="10787" y="10542"/>
                          <a:pt x="10728" y="9995"/>
                          <a:pt x="10668" y="9447"/>
                        </a:cubicBezTo>
                        <a:cubicBezTo>
                          <a:pt x="10597" y="8887"/>
                          <a:pt x="10526" y="8340"/>
                          <a:pt x="10430" y="7792"/>
                        </a:cubicBezTo>
                        <a:cubicBezTo>
                          <a:pt x="10359" y="7363"/>
                          <a:pt x="10287" y="6947"/>
                          <a:pt x="10192" y="6542"/>
                        </a:cubicBezTo>
                        <a:cubicBezTo>
                          <a:pt x="10109" y="6137"/>
                          <a:pt x="10002" y="5768"/>
                          <a:pt x="9894" y="5411"/>
                        </a:cubicBezTo>
                        <a:cubicBezTo>
                          <a:pt x="9680" y="4696"/>
                          <a:pt x="9442" y="4065"/>
                          <a:pt x="9204" y="3506"/>
                        </a:cubicBezTo>
                        <a:cubicBezTo>
                          <a:pt x="8966" y="2934"/>
                          <a:pt x="8704" y="2446"/>
                          <a:pt x="8442" y="2018"/>
                        </a:cubicBezTo>
                        <a:cubicBezTo>
                          <a:pt x="8168" y="1601"/>
                          <a:pt x="7894" y="1244"/>
                          <a:pt x="7597" y="958"/>
                        </a:cubicBezTo>
                        <a:cubicBezTo>
                          <a:pt x="7001" y="398"/>
                          <a:pt x="6358" y="101"/>
                          <a:pt x="5632" y="17"/>
                        </a:cubicBezTo>
                        <a:cubicBezTo>
                          <a:pt x="5530" y="6"/>
                          <a:pt x="5428" y="0"/>
                          <a:pt x="5328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536;p4"/>
                  <p:cNvSpPr/>
                  <p:nvPr/>
                </p:nvSpPr>
                <p:spPr>
                  <a:xfrm>
                    <a:off x="5815653" y="3842262"/>
                    <a:ext cx="1688356" cy="912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1" h="24207" extrusionOk="0">
                        <a:moveTo>
                          <a:pt x="23278" y="1"/>
                        </a:moveTo>
                        <a:cubicBezTo>
                          <a:pt x="22754" y="1"/>
                          <a:pt x="22206" y="24"/>
                          <a:pt x="21670" y="36"/>
                        </a:cubicBezTo>
                        <a:cubicBezTo>
                          <a:pt x="20992" y="60"/>
                          <a:pt x="20337" y="108"/>
                          <a:pt x="19682" y="155"/>
                        </a:cubicBezTo>
                        <a:cubicBezTo>
                          <a:pt x="19039" y="215"/>
                          <a:pt x="18384" y="274"/>
                          <a:pt x="17741" y="358"/>
                        </a:cubicBezTo>
                        <a:cubicBezTo>
                          <a:pt x="17098" y="453"/>
                          <a:pt x="16467" y="560"/>
                          <a:pt x="15824" y="679"/>
                        </a:cubicBezTo>
                        <a:cubicBezTo>
                          <a:pt x="15181" y="798"/>
                          <a:pt x="14562" y="929"/>
                          <a:pt x="13931" y="1096"/>
                        </a:cubicBezTo>
                        <a:cubicBezTo>
                          <a:pt x="13324" y="1251"/>
                          <a:pt x="12741" y="1453"/>
                          <a:pt x="12181" y="1656"/>
                        </a:cubicBezTo>
                        <a:cubicBezTo>
                          <a:pt x="11609" y="1870"/>
                          <a:pt x="11074" y="2108"/>
                          <a:pt x="10550" y="2370"/>
                        </a:cubicBezTo>
                        <a:cubicBezTo>
                          <a:pt x="10038" y="2644"/>
                          <a:pt x="9538" y="2918"/>
                          <a:pt x="9062" y="3215"/>
                        </a:cubicBezTo>
                        <a:cubicBezTo>
                          <a:pt x="8609" y="3513"/>
                          <a:pt x="8145" y="3846"/>
                          <a:pt x="7692" y="4215"/>
                        </a:cubicBezTo>
                        <a:cubicBezTo>
                          <a:pt x="7240" y="4584"/>
                          <a:pt x="6787" y="4989"/>
                          <a:pt x="6359" y="5442"/>
                        </a:cubicBezTo>
                        <a:cubicBezTo>
                          <a:pt x="5942" y="5882"/>
                          <a:pt x="5537" y="6347"/>
                          <a:pt x="5156" y="6835"/>
                        </a:cubicBezTo>
                        <a:cubicBezTo>
                          <a:pt x="4716" y="7382"/>
                          <a:pt x="4299" y="7942"/>
                          <a:pt x="3906" y="8502"/>
                        </a:cubicBezTo>
                        <a:cubicBezTo>
                          <a:pt x="3704" y="8787"/>
                          <a:pt x="3501" y="9085"/>
                          <a:pt x="3311" y="9371"/>
                        </a:cubicBezTo>
                        <a:cubicBezTo>
                          <a:pt x="3108" y="9645"/>
                          <a:pt x="2930" y="9930"/>
                          <a:pt x="2751" y="10228"/>
                        </a:cubicBezTo>
                        <a:cubicBezTo>
                          <a:pt x="2596" y="10526"/>
                          <a:pt x="2442" y="10811"/>
                          <a:pt x="2311" y="11109"/>
                        </a:cubicBezTo>
                        <a:cubicBezTo>
                          <a:pt x="2192" y="11407"/>
                          <a:pt x="2073" y="11692"/>
                          <a:pt x="1965" y="11990"/>
                        </a:cubicBezTo>
                        <a:cubicBezTo>
                          <a:pt x="1858" y="12288"/>
                          <a:pt x="1763" y="12597"/>
                          <a:pt x="1656" y="12907"/>
                        </a:cubicBezTo>
                        <a:cubicBezTo>
                          <a:pt x="1561" y="13181"/>
                          <a:pt x="1465" y="13455"/>
                          <a:pt x="1370" y="13740"/>
                        </a:cubicBezTo>
                        <a:cubicBezTo>
                          <a:pt x="1287" y="14026"/>
                          <a:pt x="1168" y="14312"/>
                          <a:pt x="1061" y="14609"/>
                        </a:cubicBezTo>
                        <a:cubicBezTo>
                          <a:pt x="941" y="14907"/>
                          <a:pt x="834" y="15205"/>
                          <a:pt x="727" y="15514"/>
                        </a:cubicBezTo>
                        <a:cubicBezTo>
                          <a:pt x="632" y="15824"/>
                          <a:pt x="525" y="16157"/>
                          <a:pt x="418" y="16479"/>
                        </a:cubicBezTo>
                        <a:cubicBezTo>
                          <a:pt x="310" y="16812"/>
                          <a:pt x="239" y="17145"/>
                          <a:pt x="179" y="17491"/>
                        </a:cubicBezTo>
                        <a:cubicBezTo>
                          <a:pt x="156" y="17717"/>
                          <a:pt x="132" y="17919"/>
                          <a:pt x="120" y="18146"/>
                        </a:cubicBezTo>
                        <a:lnTo>
                          <a:pt x="120" y="18800"/>
                        </a:lnTo>
                        <a:cubicBezTo>
                          <a:pt x="120" y="19015"/>
                          <a:pt x="120" y="19229"/>
                          <a:pt x="132" y="19455"/>
                        </a:cubicBezTo>
                        <a:cubicBezTo>
                          <a:pt x="156" y="19682"/>
                          <a:pt x="156" y="19884"/>
                          <a:pt x="168" y="20110"/>
                        </a:cubicBezTo>
                        <a:cubicBezTo>
                          <a:pt x="168" y="20336"/>
                          <a:pt x="179" y="20563"/>
                          <a:pt x="179" y="20765"/>
                        </a:cubicBezTo>
                        <a:lnTo>
                          <a:pt x="179" y="21408"/>
                        </a:lnTo>
                        <a:cubicBezTo>
                          <a:pt x="179" y="21717"/>
                          <a:pt x="156" y="22027"/>
                          <a:pt x="132" y="22349"/>
                        </a:cubicBezTo>
                        <a:cubicBezTo>
                          <a:pt x="120" y="22658"/>
                          <a:pt x="96" y="22968"/>
                          <a:pt x="49" y="23277"/>
                        </a:cubicBezTo>
                        <a:cubicBezTo>
                          <a:pt x="1" y="23611"/>
                          <a:pt x="418" y="23873"/>
                          <a:pt x="941" y="23896"/>
                        </a:cubicBezTo>
                        <a:lnTo>
                          <a:pt x="1977" y="23920"/>
                        </a:lnTo>
                        <a:cubicBezTo>
                          <a:pt x="1988" y="23920"/>
                          <a:pt x="1999" y="23921"/>
                          <a:pt x="2009" y="23921"/>
                        </a:cubicBezTo>
                        <a:cubicBezTo>
                          <a:pt x="2458" y="23921"/>
                          <a:pt x="2799" y="23675"/>
                          <a:pt x="2787" y="23361"/>
                        </a:cubicBezTo>
                        <a:cubicBezTo>
                          <a:pt x="2775" y="23134"/>
                          <a:pt x="2751" y="22920"/>
                          <a:pt x="2739" y="22706"/>
                        </a:cubicBezTo>
                        <a:cubicBezTo>
                          <a:pt x="2727" y="22479"/>
                          <a:pt x="2727" y="22265"/>
                          <a:pt x="2727" y="22051"/>
                        </a:cubicBezTo>
                        <a:cubicBezTo>
                          <a:pt x="2727" y="21825"/>
                          <a:pt x="2739" y="21610"/>
                          <a:pt x="2739" y="21396"/>
                        </a:cubicBezTo>
                        <a:cubicBezTo>
                          <a:pt x="2739" y="21170"/>
                          <a:pt x="2751" y="20944"/>
                          <a:pt x="2751" y="20717"/>
                        </a:cubicBezTo>
                        <a:lnTo>
                          <a:pt x="2751" y="20051"/>
                        </a:lnTo>
                        <a:cubicBezTo>
                          <a:pt x="2739" y="19824"/>
                          <a:pt x="2739" y="19610"/>
                          <a:pt x="2727" y="19384"/>
                        </a:cubicBezTo>
                        <a:cubicBezTo>
                          <a:pt x="2716" y="19158"/>
                          <a:pt x="2716" y="18931"/>
                          <a:pt x="2716" y="18717"/>
                        </a:cubicBezTo>
                        <a:cubicBezTo>
                          <a:pt x="2716" y="18491"/>
                          <a:pt x="2727" y="18265"/>
                          <a:pt x="2739" y="18038"/>
                        </a:cubicBezTo>
                        <a:cubicBezTo>
                          <a:pt x="2751" y="17824"/>
                          <a:pt x="2787" y="17610"/>
                          <a:pt x="2811" y="17384"/>
                        </a:cubicBezTo>
                        <a:cubicBezTo>
                          <a:pt x="2858" y="17181"/>
                          <a:pt x="2906" y="16955"/>
                          <a:pt x="2966" y="16753"/>
                        </a:cubicBezTo>
                        <a:cubicBezTo>
                          <a:pt x="3025" y="16538"/>
                          <a:pt x="3085" y="16336"/>
                          <a:pt x="3156" y="16122"/>
                        </a:cubicBezTo>
                        <a:cubicBezTo>
                          <a:pt x="3227" y="15919"/>
                          <a:pt x="3311" y="15705"/>
                          <a:pt x="3394" y="15514"/>
                        </a:cubicBezTo>
                        <a:cubicBezTo>
                          <a:pt x="3489" y="15300"/>
                          <a:pt x="3573" y="15110"/>
                          <a:pt x="3668" y="14919"/>
                        </a:cubicBezTo>
                        <a:cubicBezTo>
                          <a:pt x="3799" y="14609"/>
                          <a:pt x="3942" y="14288"/>
                          <a:pt x="4085" y="13990"/>
                        </a:cubicBezTo>
                        <a:cubicBezTo>
                          <a:pt x="4216" y="13681"/>
                          <a:pt x="4335" y="13383"/>
                          <a:pt x="4466" y="13085"/>
                        </a:cubicBezTo>
                        <a:cubicBezTo>
                          <a:pt x="4597" y="12788"/>
                          <a:pt x="4728" y="12490"/>
                          <a:pt x="4859" y="12193"/>
                        </a:cubicBezTo>
                        <a:cubicBezTo>
                          <a:pt x="4990" y="11895"/>
                          <a:pt x="5121" y="11609"/>
                          <a:pt x="5275" y="11311"/>
                        </a:cubicBezTo>
                        <a:cubicBezTo>
                          <a:pt x="5418" y="11038"/>
                          <a:pt x="5585" y="10740"/>
                          <a:pt x="5752" y="10454"/>
                        </a:cubicBezTo>
                        <a:cubicBezTo>
                          <a:pt x="5918" y="10168"/>
                          <a:pt x="6085" y="9883"/>
                          <a:pt x="6264" y="9609"/>
                        </a:cubicBezTo>
                        <a:cubicBezTo>
                          <a:pt x="6621" y="9037"/>
                          <a:pt x="7014" y="8502"/>
                          <a:pt x="7418" y="7966"/>
                        </a:cubicBezTo>
                        <a:cubicBezTo>
                          <a:pt x="7835" y="7430"/>
                          <a:pt x="8264" y="6930"/>
                          <a:pt x="8740" y="6454"/>
                        </a:cubicBezTo>
                        <a:cubicBezTo>
                          <a:pt x="9204" y="5989"/>
                          <a:pt x="9704" y="5585"/>
                          <a:pt x="10216" y="5215"/>
                        </a:cubicBezTo>
                        <a:cubicBezTo>
                          <a:pt x="10728" y="4858"/>
                          <a:pt x="11288" y="4525"/>
                          <a:pt x="11824" y="4227"/>
                        </a:cubicBezTo>
                        <a:cubicBezTo>
                          <a:pt x="12371" y="3930"/>
                          <a:pt x="12919" y="3656"/>
                          <a:pt x="13514" y="3394"/>
                        </a:cubicBezTo>
                        <a:cubicBezTo>
                          <a:pt x="14110" y="3144"/>
                          <a:pt x="14741" y="2918"/>
                          <a:pt x="15372" y="2739"/>
                        </a:cubicBezTo>
                        <a:cubicBezTo>
                          <a:pt x="16015" y="2560"/>
                          <a:pt x="16670" y="2418"/>
                          <a:pt x="17324" y="2287"/>
                        </a:cubicBezTo>
                        <a:cubicBezTo>
                          <a:pt x="17979" y="2167"/>
                          <a:pt x="18634" y="2048"/>
                          <a:pt x="19301" y="1965"/>
                        </a:cubicBezTo>
                        <a:cubicBezTo>
                          <a:pt x="19980" y="1882"/>
                          <a:pt x="20658" y="1822"/>
                          <a:pt x="21325" y="1786"/>
                        </a:cubicBezTo>
                        <a:cubicBezTo>
                          <a:pt x="21874" y="1769"/>
                          <a:pt x="22410" y="1758"/>
                          <a:pt x="22939" y="1758"/>
                        </a:cubicBezTo>
                        <a:cubicBezTo>
                          <a:pt x="23132" y="1758"/>
                          <a:pt x="23324" y="1759"/>
                          <a:pt x="23516" y="1763"/>
                        </a:cubicBezTo>
                        <a:cubicBezTo>
                          <a:pt x="24230" y="1775"/>
                          <a:pt x="24933" y="1834"/>
                          <a:pt x="25623" y="1929"/>
                        </a:cubicBezTo>
                        <a:cubicBezTo>
                          <a:pt x="26302" y="2013"/>
                          <a:pt x="26980" y="2144"/>
                          <a:pt x="27659" y="2322"/>
                        </a:cubicBezTo>
                        <a:cubicBezTo>
                          <a:pt x="28326" y="2501"/>
                          <a:pt x="28993" y="2727"/>
                          <a:pt x="29636" y="2977"/>
                        </a:cubicBezTo>
                        <a:cubicBezTo>
                          <a:pt x="30278" y="3251"/>
                          <a:pt x="30898" y="3549"/>
                          <a:pt x="31493" y="3906"/>
                        </a:cubicBezTo>
                        <a:cubicBezTo>
                          <a:pt x="32088" y="4275"/>
                          <a:pt x="32672" y="4680"/>
                          <a:pt x="33279" y="5108"/>
                        </a:cubicBezTo>
                        <a:cubicBezTo>
                          <a:pt x="33577" y="5335"/>
                          <a:pt x="33886" y="5561"/>
                          <a:pt x="34208" y="5799"/>
                        </a:cubicBezTo>
                        <a:cubicBezTo>
                          <a:pt x="34529" y="6037"/>
                          <a:pt x="34850" y="6287"/>
                          <a:pt x="35172" y="6537"/>
                        </a:cubicBezTo>
                        <a:cubicBezTo>
                          <a:pt x="35493" y="6787"/>
                          <a:pt x="35827" y="7061"/>
                          <a:pt x="36136" y="7347"/>
                        </a:cubicBezTo>
                        <a:cubicBezTo>
                          <a:pt x="36458" y="7609"/>
                          <a:pt x="36755" y="7906"/>
                          <a:pt x="37053" y="8204"/>
                        </a:cubicBezTo>
                        <a:cubicBezTo>
                          <a:pt x="37351" y="8502"/>
                          <a:pt x="37613" y="8811"/>
                          <a:pt x="37887" y="9145"/>
                        </a:cubicBezTo>
                        <a:cubicBezTo>
                          <a:pt x="38149" y="9466"/>
                          <a:pt x="38387" y="9799"/>
                          <a:pt x="38613" y="10157"/>
                        </a:cubicBezTo>
                        <a:cubicBezTo>
                          <a:pt x="38839" y="10514"/>
                          <a:pt x="39030" y="10871"/>
                          <a:pt x="39184" y="11240"/>
                        </a:cubicBezTo>
                        <a:cubicBezTo>
                          <a:pt x="39351" y="11609"/>
                          <a:pt x="39506" y="11990"/>
                          <a:pt x="39649" y="12383"/>
                        </a:cubicBezTo>
                        <a:cubicBezTo>
                          <a:pt x="39792" y="12740"/>
                          <a:pt x="39923" y="13121"/>
                          <a:pt x="40042" y="13502"/>
                        </a:cubicBezTo>
                        <a:cubicBezTo>
                          <a:pt x="40173" y="13895"/>
                          <a:pt x="40292" y="14276"/>
                          <a:pt x="40411" y="14681"/>
                        </a:cubicBezTo>
                        <a:cubicBezTo>
                          <a:pt x="40530" y="15062"/>
                          <a:pt x="40637" y="15467"/>
                          <a:pt x="40756" y="15872"/>
                        </a:cubicBezTo>
                        <a:cubicBezTo>
                          <a:pt x="40863" y="16264"/>
                          <a:pt x="40982" y="16657"/>
                          <a:pt x="41077" y="17050"/>
                        </a:cubicBezTo>
                        <a:cubicBezTo>
                          <a:pt x="41197" y="17419"/>
                          <a:pt x="41304" y="17788"/>
                          <a:pt x="41411" y="18158"/>
                        </a:cubicBezTo>
                        <a:cubicBezTo>
                          <a:pt x="41518" y="18539"/>
                          <a:pt x="41613" y="18884"/>
                          <a:pt x="41697" y="19241"/>
                        </a:cubicBezTo>
                        <a:cubicBezTo>
                          <a:pt x="41780" y="19610"/>
                          <a:pt x="41839" y="19967"/>
                          <a:pt x="41887" y="20324"/>
                        </a:cubicBezTo>
                        <a:cubicBezTo>
                          <a:pt x="41923" y="20682"/>
                          <a:pt x="41959" y="21039"/>
                          <a:pt x="41959" y="21396"/>
                        </a:cubicBezTo>
                        <a:cubicBezTo>
                          <a:pt x="41959" y="21753"/>
                          <a:pt x="41959" y="22087"/>
                          <a:pt x="41947" y="22444"/>
                        </a:cubicBezTo>
                        <a:cubicBezTo>
                          <a:pt x="41923" y="22801"/>
                          <a:pt x="41911" y="23158"/>
                          <a:pt x="41887" y="23515"/>
                        </a:cubicBezTo>
                        <a:cubicBezTo>
                          <a:pt x="41863" y="23849"/>
                          <a:pt x="42220" y="24146"/>
                          <a:pt x="42709" y="24158"/>
                        </a:cubicBezTo>
                        <a:lnTo>
                          <a:pt x="43756" y="24206"/>
                        </a:lnTo>
                        <a:cubicBezTo>
                          <a:pt x="43768" y="24206"/>
                          <a:pt x="43780" y="24206"/>
                          <a:pt x="43791" y="24206"/>
                        </a:cubicBezTo>
                        <a:cubicBezTo>
                          <a:pt x="44313" y="24206"/>
                          <a:pt x="44768" y="23947"/>
                          <a:pt x="44756" y="23551"/>
                        </a:cubicBezTo>
                        <a:cubicBezTo>
                          <a:pt x="44768" y="23194"/>
                          <a:pt x="44780" y="22849"/>
                          <a:pt x="44780" y="22503"/>
                        </a:cubicBezTo>
                        <a:lnTo>
                          <a:pt x="44780" y="21479"/>
                        </a:lnTo>
                        <a:cubicBezTo>
                          <a:pt x="44768" y="21134"/>
                          <a:pt x="44768" y="20801"/>
                          <a:pt x="44745" y="20455"/>
                        </a:cubicBezTo>
                        <a:cubicBezTo>
                          <a:pt x="44721" y="20110"/>
                          <a:pt x="44685" y="19765"/>
                          <a:pt x="44626" y="19431"/>
                        </a:cubicBezTo>
                        <a:cubicBezTo>
                          <a:pt x="44566" y="19086"/>
                          <a:pt x="44483" y="18741"/>
                          <a:pt x="44399" y="18396"/>
                        </a:cubicBezTo>
                        <a:lnTo>
                          <a:pt x="44125" y="17372"/>
                        </a:lnTo>
                        <a:cubicBezTo>
                          <a:pt x="44042" y="17015"/>
                          <a:pt x="43935" y="16669"/>
                          <a:pt x="43852" y="16312"/>
                        </a:cubicBezTo>
                        <a:cubicBezTo>
                          <a:pt x="43744" y="15943"/>
                          <a:pt x="43649" y="15574"/>
                          <a:pt x="43554" y="15181"/>
                        </a:cubicBezTo>
                        <a:cubicBezTo>
                          <a:pt x="43459" y="14800"/>
                          <a:pt x="43352" y="14407"/>
                          <a:pt x="43232" y="14026"/>
                        </a:cubicBezTo>
                        <a:cubicBezTo>
                          <a:pt x="43113" y="13669"/>
                          <a:pt x="43018" y="13312"/>
                          <a:pt x="42875" y="12955"/>
                        </a:cubicBezTo>
                        <a:cubicBezTo>
                          <a:pt x="42744" y="12609"/>
                          <a:pt x="42613" y="12264"/>
                          <a:pt x="42459" y="11931"/>
                        </a:cubicBezTo>
                        <a:cubicBezTo>
                          <a:pt x="42328" y="11597"/>
                          <a:pt x="42185" y="11252"/>
                          <a:pt x="42030" y="10942"/>
                        </a:cubicBezTo>
                        <a:cubicBezTo>
                          <a:pt x="41887" y="10621"/>
                          <a:pt x="41732" y="10323"/>
                          <a:pt x="41554" y="10002"/>
                        </a:cubicBezTo>
                        <a:cubicBezTo>
                          <a:pt x="41197" y="9395"/>
                          <a:pt x="40792" y="8799"/>
                          <a:pt x="40351" y="8216"/>
                        </a:cubicBezTo>
                        <a:cubicBezTo>
                          <a:pt x="39887" y="7656"/>
                          <a:pt x="39399" y="7120"/>
                          <a:pt x="38875" y="6597"/>
                        </a:cubicBezTo>
                        <a:cubicBezTo>
                          <a:pt x="38351" y="6097"/>
                          <a:pt x="37791" y="5620"/>
                          <a:pt x="37208" y="5168"/>
                        </a:cubicBezTo>
                        <a:cubicBezTo>
                          <a:pt x="36625" y="4727"/>
                          <a:pt x="36065" y="4311"/>
                          <a:pt x="35529" y="3918"/>
                        </a:cubicBezTo>
                        <a:cubicBezTo>
                          <a:pt x="34993" y="3537"/>
                          <a:pt x="34505" y="3179"/>
                          <a:pt x="34005" y="2846"/>
                        </a:cubicBezTo>
                        <a:cubicBezTo>
                          <a:pt x="33457" y="2465"/>
                          <a:pt x="32910" y="2120"/>
                          <a:pt x="32362" y="1834"/>
                        </a:cubicBezTo>
                        <a:cubicBezTo>
                          <a:pt x="31802" y="1548"/>
                          <a:pt x="31231" y="1310"/>
                          <a:pt x="30600" y="1108"/>
                        </a:cubicBezTo>
                        <a:cubicBezTo>
                          <a:pt x="30183" y="977"/>
                          <a:pt x="29743" y="858"/>
                          <a:pt x="29278" y="739"/>
                        </a:cubicBezTo>
                        <a:cubicBezTo>
                          <a:pt x="28814" y="620"/>
                          <a:pt x="28338" y="513"/>
                          <a:pt x="27850" y="417"/>
                        </a:cubicBezTo>
                        <a:cubicBezTo>
                          <a:pt x="27361" y="322"/>
                          <a:pt x="26861" y="239"/>
                          <a:pt x="26361" y="179"/>
                        </a:cubicBezTo>
                        <a:cubicBezTo>
                          <a:pt x="25873" y="120"/>
                          <a:pt x="25349" y="84"/>
                          <a:pt x="24837" y="48"/>
                        </a:cubicBezTo>
                        <a:cubicBezTo>
                          <a:pt x="24325" y="24"/>
                          <a:pt x="23801" y="1"/>
                          <a:pt x="2327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" name="Google Shape;537;p4"/>
                  <p:cNvSpPr/>
                  <p:nvPr/>
                </p:nvSpPr>
                <p:spPr>
                  <a:xfrm>
                    <a:off x="5970088" y="3967628"/>
                    <a:ext cx="1368714" cy="781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03" h="20727" extrusionOk="0">
                        <a:moveTo>
                          <a:pt x="18825" y="0"/>
                        </a:moveTo>
                        <a:cubicBezTo>
                          <a:pt x="18220" y="0"/>
                          <a:pt x="17606" y="25"/>
                          <a:pt x="16979" y="69"/>
                        </a:cubicBezTo>
                        <a:cubicBezTo>
                          <a:pt x="16443" y="116"/>
                          <a:pt x="15919" y="164"/>
                          <a:pt x="15407" y="235"/>
                        </a:cubicBezTo>
                        <a:cubicBezTo>
                          <a:pt x="14883" y="307"/>
                          <a:pt x="14371" y="378"/>
                          <a:pt x="13871" y="486"/>
                        </a:cubicBezTo>
                        <a:cubicBezTo>
                          <a:pt x="13383" y="593"/>
                          <a:pt x="12883" y="700"/>
                          <a:pt x="12407" y="831"/>
                        </a:cubicBezTo>
                        <a:cubicBezTo>
                          <a:pt x="11931" y="950"/>
                          <a:pt x="11478" y="1117"/>
                          <a:pt x="11026" y="1271"/>
                        </a:cubicBezTo>
                        <a:cubicBezTo>
                          <a:pt x="10585" y="1450"/>
                          <a:pt x="10169" y="1629"/>
                          <a:pt x="9728" y="1843"/>
                        </a:cubicBezTo>
                        <a:cubicBezTo>
                          <a:pt x="9299" y="2045"/>
                          <a:pt x="8883" y="2260"/>
                          <a:pt x="8466" y="2498"/>
                        </a:cubicBezTo>
                        <a:cubicBezTo>
                          <a:pt x="7978" y="2783"/>
                          <a:pt x="7490" y="3081"/>
                          <a:pt x="7025" y="3414"/>
                        </a:cubicBezTo>
                        <a:cubicBezTo>
                          <a:pt x="6561" y="3760"/>
                          <a:pt x="6144" y="4153"/>
                          <a:pt x="5728" y="4569"/>
                        </a:cubicBezTo>
                        <a:cubicBezTo>
                          <a:pt x="5323" y="4998"/>
                          <a:pt x="4942" y="5439"/>
                          <a:pt x="4573" y="5903"/>
                        </a:cubicBezTo>
                        <a:cubicBezTo>
                          <a:pt x="4156" y="6439"/>
                          <a:pt x="3775" y="7010"/>
                          <a:pt x="3418" y="7570"/>
                        </a:cubicBezTo>
                        <a:cubicBezTo>
                          <a:pt x="3263" y="7855"/>
                          <a:pt x="3084" y="8141"/>
                          <a:pt x="2918" y="8439"/>
                        </a:cubicBezTo>
                        <a:cubicBezTo>
                          <a:pt x="2751" y="8737"/>
                          <a:pt x="2572" y="9034"/>
                          <a:pt x="2418" y="9332"/>
                        </a:cubicBezTo>
                        <a:cubicBezTo>
                          <a:pt x="2251" y="9630"/>
                          <a:pt x="2072" y="9939"/>
                          <a:pt x="1906" y="10237"/>
                        </a:cubicBezTo>
                        <a:cubicBezTo>
                          <a:pt x="1727" y="10534"/>
                          <a:pt x="1560" y="10844"/>
                          <a:pt x="1406" y="11142"/>
                        </a:cubicBezTo>
                        <a:cubicBezTo>
                          <a:pt x="1298" y="11332"/>
                          <a:pt x="1203" y="11511"/>
                          <a:pt x="1108" y="11713"/>
                        </a:cubicBezTo>
                        <a:cubicBezTo>
                          <a:pt x="1013" y="11904"/>
                          <a:pt x="906" y="12082"/>
                          <a:pt x="822" y="12273"/>
                        </a:cubicBezTo>
                        <a:cubicBezTo>
                          <a:pt x="727" y="12463"/>
                          <a:pt x="655" y="12666"/>
                          <a:pt x="584" y="12856"/>
                        </a:cubicBezTo>
                        <a:cubicBezTo>
                          <a:pt x="513" y="13047"/>
                          <a:pt x="453" y="13261"/>
                          <a:pt x="405" y="13451"/>
                        </a:cubicBezTo>
                        <a:cubicBezTo>
                          <a:pt x="346" y="13642"/>
                          <a:pt x="298" y="13832"/>
                          <a:pt x="274" y="14047"/>
                        </a:cubicBezTo>
                        <a:cubicBezTo>
                          <a:pt x="239" y="14249"/>
                          <a:pt x="215" y="14452"/>
                          <a:pt x="191" y="14654"/>
                        </a:cubicBezTo>
                        <a:cubicBezTo>
                          <a:pt x="179" y="14844"/>
                          <a:pt x="167" y="15059"/>
                          <a:pt x="167" y="15261"/>
                        </a:cubicBezTo>
                        <a:cubicBezTo>
                          <a:pt x="167" y="15475"/>
                          <a:pt x="155" y="15678"/>
                          <a:pt x="155" y="15892"/>
                        </a:cubicBezTo>
                        <a:cubicBezTo>
                          <a:pt x="155" y="16095"/>
                          <a:pt x="155" y="16309"/>
                          <a:pt x="132" y="16511"/>
                        </a:cubicBezTo>
                        <a:cubicBezTo>
                          <a:pt x="120" y="16726"/>
                          <a:pt x="120" y="16928"/>
                          <a:pt x="108" y="17142"/>
                        </a:cubicBezTo>
                        <a:cubicBezTo>
                          <a:pt x="96" y="17345"/>
                          <a:pt x="72" y="17547"/>
                          <a:pt x="60" y="17750"/>
                        </a:cubicBezTo>
                        <a:cubicBezTo>
                          <a:pt x="48" y="17940"/>
                          <a:pt x="13" y="18154"/>
                          <a:pt x="13" y="18345"/>
                        </a:cubicBezTo>
                        <a:cubicBezTo>
                          <a:pt x="13" y="18535"/>
                          <a:pt x="1" y="18750"/>
                          <a:pt x="1" y="18940"/>
                        </a:cubicBezTo>
                        <a:cubicBezTo>
                          <a:pt x="1" y="19154"/>
                          <a:pt x="1" y="19345"/>
                          <a:pt x="13" y="19535"/>
                        </a:cubicBezTo>
                        <a:lnTo>
                          <a:pt x="60" y="20119"/>
                        </a:lnTo>
                        <a:cubicBezTo>
                          <a:pt x="108" y="20440"/>
                          <a:pt x="489" y="20726"/>
                          <a:pt x="953" y="20726"/>
                        </a:cubicBezTo>
                        <a:lnTo>
                          <a:pt x="1965" y="20726"/>
                        </a:lnTo>
                        <a:cubicBezTo>
                          <a:pt x="2489" y="20726"/>
                          <a:pt x="2858" y="20440"/>
                          <a:pt x="2811" y="20107"/>
                        </a:cubicBezTo>
                        <a:cubicBezTo>
                          <a:pt x="2787" y="19893"/>
                          <a:pt x="2775" y="19666"/>
                          <a:pt x="2751" y="19464"/>
                        </a:cubicBezTo>
                        <a:cubicBezTo>
                          <a:pt x="2739" y="19250"/>
                          <a:pt x="2739" y="19035"/>
                          <a:pt x="2751" y="18821"/>
                        </a:cubicBezTo>
                        <a:cubicBezTo>
                          <a:pt x="2775" y="18595"/>
                          <a:pt x="2787" y="18392"/>
                          <a:pt x="2799" y="18178"/>
                        </a:cubicBezTo>
                        <a:cubicBezTo>
                          <a:pt x="2811" y="17964"/>
                          <a:pt x="2834" y="17750"/>
                          <a:pt x="2858" y="17547"/>
                        </a:cubicBezTo>
                        <a:cubicBezTo>
                          <a:pt x="2894" y="17333"/>
                          <a:pt x="2918" y="17107"/>
                          <a:pt x="2930" y="16904"/>
                        </a:cubicBezTo>
                        <a:cubicBezTo>
                          <a:pt x="2953" y="16702"/>
                          <a:pt x="2965" y="16476"/>
                          <a:pt x="2977" y="16261"/>
                        </a:cubicBezTo>
                        <a:cubicBezTo>
                          <a:pt x="2989" y="16059"/>
                          <a:pt x="2989" y="15833"/>
                          <a:pt x="3013" y="15630"/>
                        </a:cubicBezTo>
                        <a:cubicBezTo>
                          <a:pt x="3013" y="15404"/>
                          <a:pt x="3025" y="15190"/>
                          <a:pt x="3037" y="14987"/>
                        </a:cubicBezTo>
                        <a:cubicBezTo>
                          <a:pt x="3049" y="14773"/>
                          <a:pt x="3084" y="14571"/>
                          <a:pt x="3108" y="14356"/>
                        </a:cubicBezTo>
                        <a:cubicBezTo>
                          <a:pt x="3144" y="14166"/>
                          <a:pt x="3192" y="13963"/>
                          <a:pt x="3227" y="13749"/>
                        </a:cubicBezTo>
                        <a:cubicBezTo>
                          <a:pt x="3287" y="13547"/>
                          <a:pt x="3346" y="13344"/>
                          <a:pt x="3406" y="13142"/>
                        </a:cubicBezTo>
                        <a:cubicBezTo>
                          <a:pt x="3465" y="12951"/>
                          <a:pt x="3549" y="12737"/>
                          <a:pt x="3632" y="12547"/>
                        </a:cubicBezTo>
                        <a:cubicBezTo>
                          <a:pt x="3727" y="12332"/>
                          <a:pt x="3823" y="12142"/>
                          <a:pt x="3930" y="11951"/>
                        </a:cubicBezTo>
                        <a:cubicBezTo>
                          <a:pt x="4037" y="11761"/>
                          <a:pt x="4156" y="11558"/>
                          <a:pt x="4275" y="11368"/>
                        </a:cubicBezTo>
                        <a:cubicBezTo>
                          <a:pt x="4501" y="10999"/>
                          <a:pt x="4739" y="10630"/>
                          <a:pt x="4977" y="10272"/>
                        </a:cubicBezTo>
                        <a:cubicBezTo>
                          <a:pt x="5216" y="9891"/>
                          <a:pt x="5466" y="9534"/>
                          <a:pt x="5704" y="9201"/>
                        </a:cubicBezTo>
                        <a:cubicBezTo>
                          <a:pt x="5942" y="8856"/>
                          <a:pt x="6180" y="8510"/>
                          <a:pt x="6418" y="8189"/>
                        </a:cubicBezTo>
                        <a:cubicBezTo>
                          <a:pt x="6656" y="7855"/>
                          <a:pt x="6894" y="7546"/>
                          <a:pt x="7132" y="7236"/>
                        </a:cubicBezTo>
                        <a:cubicBezTo>
                          <a:pt x="7371" y="6915"/>
                          <a:pt x="7621" y="6641"/>
                          <a:pt x="7871" y="6355"/>
                        </a:cubicBezTo>
                        <a:cubicBezTo>
                          <a:pt x="8347" y="5831"/>
                          <a:pt x="8847" y="5367"/>
                          <a:pt x="9347" y="4938"/>
                        </a:cubicBezTo>
                        <a:cubicBezTo>
                          <a:pt x="9871" y="4522"/>
                          <a:pt x="10359" y="4141"/>
                          <a:pt x="10871" y="3807"/>
                        </a:cubicBezTo>
                        <a:cubicBezTo>
                          <a:pt x="11371" y="3486"/>
                          <a:pt x="11859" y="3188"/>
                          <a:pt x="12371" y="2926"/>
                        </a:cubicBezTo>
                        <a:cubicBezTo>
                          <a:pt x="13098" y="2557"/>
                          <a:pt x="13871" y="2248"/>
                          <a:pt x="14681" y="2010"/>
                        </a:cubicBezTo>
                        <a:cubicBezTo>
                          <a:pt x="15467" y="1771"/>
                          <a:pt x="16300" y="1605"/>
                          <a:pt x="17158" y="1545"/>
                        </a:cubicBezTo>
                        <a:cubicBezTo>
                          <a:pt x="17450" y="1523"/>
                          <a:pt x="17742" y="1511"/>
                          <a:pt x="18033" y="1511"/>
                        </a:cubicBezTo>
                        <a:cubicBezTo>
                          <a:pt x="18359" y="1511"/>
                          <a:pt x="18682" y="1526"/>
                          <a:pt x="19003" y="1557"/>
                        </a:cubicBezTo>
                        <a:cubicBezTo>
                          <a:pt x="19634" y="1617"/>
                          <a:pt x="20241" y="1736"/>
                          <a:pt x="20872" y="1914"/>
                        </a:cubicBezTo>
                        <a:cubicBezTo>
                          <a:pt x="21503" y="2117"/>
                          <a:pt x="22134" y="2355"/>
                          <a:pt x="22777" y="2652"/>
                        </a:cubicBezTo>
                        <a:cubicBezTo>
                          <a:pt x="23396" y="2950"/>
                          <a:pt x="24051" y="3283"/>
                          <a:pt x="24682" y="3653"/>
                        </a:cubicBezTo>
                        <a:cubicBezTo>
                          <a:pt x="25301" y="4034"/>
                          <a:pt x="25932" y="4450"/>
                          <a:pt x="26540" y="4903"/>
                        </a:cubicBezTo>
                        <a:cubicBezTo>
                          <a:pt x="26837" y="5141"/>
                          <a:pt x="27147" y="5379"/>
                          <a:pt x="27456" y="5641"/>
                        </a:cubicBezTo>
                        <a:cubicBezTo>
                          <a:pt x="27778" y="5891"/>
                          <a:pt x="28087" y="6153"/>
                          <a:pt x="28385" y="6439"/>
                        </a:cubicBezTo>
                        <a:cubicBezTo>
                          <a:pt x="28909" y="6915"/>
                          <a:pt x="29409" y="7439"/>
                          <a:pt x="29862" y="7998"/>
                        </a:cubicBezTo>
                        <a:cubicBezTo>
                          <a:pt x="30064" y="8296"/>
                          <a:pt x="30278" y="8594"/>
                          <a:pt x="30469" y="8891"/>
                        </a:cubicBezTo>
                        <a:cubicBezTo>
                          <a:pt x="30659" y="9189"/>
                          <a:pt x="30826" y="9510"/>
                          <a:pt x="30993" y="9820"/>
                        </a:cubicBezTo>
                        <a:cubicBezTo>
                          <a:pt x="31147" y="10153"/>
                          <a:pt x="31302" y="10475"/>
                          <a:pt x="31433" y="10820"/>
                        </a:cubicBezTo>
                        <a:cubicBezTo>
                          <a:pt x="31564" y="11165"/>
                          <a:pt x="31707" y="11523"/>
                          <a:pt x="31826" y="11880"/>
                        </a:cubicBezTo>
                        <a:cubicBezTo>
                          <a:pt x="31945" y="12237"/>
                          <a:pt x="32064" y="12606"/>
                          <a:pt x="32183" y="12963"/>
                        </a:cubicBezTo>
                        <a:cubicBezTo>
                          <a:pt x="32302" y="13320"/>
                          <a:pt x="32398" y="13678"/>
                          <a:pt x="32517" y="14035"/>
                        </a:cubicBezTo>
                        <a:cubicBezTo>
                          <a:pt x="32624" y="14368"/>
                          <a:pt x="32743" y="14713"/>
                          <a:pt x="32850" y="15059"/>
                        </a:cubicBezTo>
                        <a:cubicBezTo>
                          <a:pt x="32957" y="15404"/>
                          <a:pt x="33052" y="15725"/>
                          <a:pt x="33148" y="16059"/>
                        </a:cubicBezTo>
                        <a:cubicBezTo>
                          <a:pt x="33231" y="16380"/>
                          <a:pt x="33302" y="16714"/>
                          <a:pt x="33350" y="17035"/>
                        </a:cubicBezTo>
                        <a:cubicBezTo>
                          <a:pt x="33398" y="17369"/>
                          <a:pt x="33433" y="17690"/>
                          <a:pt x="33433" y="18035"/>
                        </a:cubicBezTo>
                        <a:cubicBezTo>
                          <a:pt x="33445" y="18381"/>
                          <a:pt x="33410" y="18702"/>
                          <a:pt x="33386" y="19047"/>
                        </a:cubicBezTo>
                        <a:cubicBezTo>
                          <a:pt x="33350" y="19381"/>
                          <a:pt x="33291" y="19714"/>
                          <a:pt x="33231" y="20059"/>
                        </a:cubicBezTo>
                        <a:cubicBezTo>
                          <a:pt x="33171" y="20405"/>
                          <a:pt x="33588" y="20690"/>
                          <a:pt x="34172" y="20690"/>
                        </a:cubicBezTo>
                        <a:lnTo>
                          <a:pt x="35303" y="20702"/>
                        </a:lnTo>
                        <a:cubicBezTo>
                          <a:pt x="35314" y="20703"/>
                          <a:pt x="35325" y="20703"/>
                          <a:pt x="35336" y="20703"/>
                        </a:cubicBezTo>
                        <a:cubicBezTo>
                          <a:pt x="35833" y="20703"/>
                          <a:pt x="36242" y="20445"/>
                          <a:pt x="36208" y="20131"/>
                        </a:cubicBezTo>
                        <a:cubicBezTo>
                          <a:pt x="36243" y="19833"/>
                          <a:pt x="36267" y="19524"/>
                          <a:pt x="36279" y="19226"/>
                        </a:cubicBezTo>
                        <a:cubicBezTo>
                          <a:pt x="36303" y="18928"/>
                          <a:pt x="36303" y="18631"/>
                          <a:pt x="36303" y="18333"/>
                        </a:cubicBezTo>
                        <a:cubicBezTo>
                          <a:pt x="36303" y="18035"/>
                          <a:pt x="36279" y="17738"/>
                          <a:pt x="36255" y="17440"/>
                        </a:cubicBezTo>
                        <a:cubicBezTo>
                          <a:pt x="36219" y="17130"/>
                          <a:pt x="36184" y="16833"/>
                          <a:pt x="36124" y="16511"/>
                        </a:cubicBezTo>
                        <a:cubicBezTo>
                          <a:pt x="36065" y="16214"/>
                          <a:pt x="36005" y="15904"/>
                          <a:pt x="35910" y="15595"/>
                        </a:cubicBezTo>
                        <a:cubicBezTo>
                          <a:pt x="35827" y="15285"/>
                          <a:pt x="35731" y="14963"/>
                          <a:pt x="35624" y="14642"/>
                        </a:cubicBezTo>
                        <a:cubicBezTo>
                          <a:pt x="35529" y="14309"/>
                          <a:pt x="35422" y="13987"/>
                          <a:pt x="35303" y="13642"/>
                        </a:cubicBezTo>
                        <a:cubicBezTo>
                          <a:pt x="35196" y="13297"/>
                          <a:pt x="35076" y="12939"/>
                          <a:pt x="34957" y="12606"/>
                        </a:cubicBezTo>
                        <a:cubicBezTo>
                          <a:pt x="34826" y="12249"/>
                          <a:pt x="34707" y="11904"/>
                          <a:pt x="34588" y="11546"/>
                        </a:cubicBezTo>
                        <a:cubicBezTo>
                          <a:pt x="34469" y="11189"/>
                          <a:pt x="34350" y="10844"/>
                          <a:pt x="34231" y="10499"/>
                        </a:cubicBezTo>
                        <a:cubicBezTo>
                          <a:pt x="34112" y="10165"/>
                          <a:pt x="33993" y="9832"/>
                          <a:pt x="33874" y="9510"/>
                        </a:cubicBezTo>
                        <a:cubicBezTo>
                          <a:pt x="33755" y="9189"/>
                          <a:pt x="33624" y="8879"/>
                          <a:pt x="33481" y="8570"/>
                        </a:cubicBezTo>
                        <a:cubicBezTo>
                          <a:pt x="33350" y="8272"/>
                          <a:pt x="33207" y="7975"/>
                          <a:pt x="33040" y="7689"/>
                        </a:cubicBezTo>
                        <a:cubicBezTo>
                          <a:pt x="32874" y="7403"/>
                          <a:pt x="32695" y="7129"/>
                          <a:pt x="32493" y="6855"/>
                        </a:cubicBezTo>
                        <a:cubicBezTo>
                          <a:pt x="32267" y="6558"/>
                          <a:pt x="32017" y="6260"/>
                          <a:pt x="31743" y="5974"/>
                        </a:cubicBezTo>
                        <a:cubicBezTo>
                          <a:pt x="31481" y="5700"/>
                          <a:pt x="31195" y="5427"/>
                          <a:pt x="30897" y="5177"/>
                        </a:cubicBezTo>
                        <a:cubicBezTo>
                          <a:pt x="30302" y="4653"/>
                          <a:pt x="29695" y="4165"/>
                          <a:pt x="29076" y="3712"/>
                        </a:cubicBezTo>
                        <a:cubicBezTo>
                          <a:pt x="28468" y="3272"/>
                          <a:pt x="27861" y="2855"/>
                          <a:pt x="27230" y="2486"/>
                        </a:cubicBezTo>
                        <a:cubicBezTo>
                          <a:pt x="26611" y="2105"/>
                          <a:pt x="25968" y="1748"/>
                          <a:pt x="25301" y="1438"/>
                        </a:cubicBezTo>
                        <a:cubicBezTo>
                          <a:pt x="24647" y="1128"/>
                          <a:pt x="23980" y="855"/>
                          <a:pt x="23313" y="652"/>
                        </a:cubicBezTo>
                        <a:cubicBezTo>
                          <a:pt x="22801" y="486"/>
                          <a:pt x="22289" y="366"/>
                          <a:pt x="21789" y="259"/>
                        </a:cubicBezTo>
                        <a:cubicBezTo>
                          <a:pt x="21027" y="128"/>
                          <a:pt x="20253" y="45"/>
                          <a:pt x="19455" y="9"/>
                        </a:cubicBezTo>
                        <a:cubicBezTo>
                          <a:pt x="19246" y="3"/>
                          <a:pt x="19036" y="0"/>
                          <a:pt x="188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" name="Google Shape;538;p4"/>
                  <p:cNvSpPr/>
                  <p:nvPr/>
                </p:nvSpPr>
                <p:spPr>
                  <a:xfrm>
                    <a:off x="6144280" y="4092126"/>
                    <a:ext cx="1008693" cy="655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54" h="17389" extrusionOk="0">
                        <a:moveTo>
                          <a:pt x="13273" y="1"/>
                        </a:moveTo>
                        <a:cubicBezTo>
                          <a:pt x="13179" y="1"/>
                          <a:pt x="13085" y="2"/>
                          <a:pt x="12990" y="5"/>
                        </a:cubicBezTo>
                        <a:cubicBezTo>
                          <a:pt x="12002" y="29"/>
                          <a:pt x="11097" y="196"/>
                          <a:pt x="10252" y="482"/>
                        </a:cubicBezTo>
                        <a:cubicBezTo>
                          <a:pt x="9835" y="624"/>
                          <a:pt x="9418" y="791"/>
                          <a:pt x="9001" y="982"/>
                        </a:cubicBezTo>
                        <a:cubicBezTo>
                          <a:pt x="8585" y="1172"/>
                          <a:pt x="8168" y="1398"/>
                          <a:pt x="7739" y="1648"/>
                        </a:cubicBezTo>
                        <a:cubicBezTo>
                          <a:pt x="7323" y="1910"/>
                          <a:pt x="6870" y="2184"/>
                          <a:pt x="6453" y="2506"/>
                        </a:cubicBezTo>
                        <a:cubicBezTo>
                          <a:pt x="6037" y="2815"/>
                          <a:pt x="5632" y="3172"/>
                          <a:pt x="5239" y="3541"/>
                        </a:cubicBezTo>
                        <a:cubicBezTo>
                          <a:pt x="4763" y="3994"/>
                          <a:pt x="4310" y="4494"/>
                          <a:pt x="3870" y="5018"/>
                        </a:cubicBezTo>
                        <a:cubicBezTo>
                          <a:pt x="3655" y="5280"/>
                          <a:pt x="3429" y="5554"/>
                          <a:pt x="3227" y="5839"/>
                        </a:cubicBezTo>
                        <a:lnTo>
                          <a:pt x="2596" y="6685"/>
                        </a:lnTo>
                        <a:cubicBezTo>
                          <a:pt x="2393" y="6982"/>
                          <a:pt x="2179" y="7268"/>
                          <a:pt x="1989" y="7566"/>
                        </a:cubicBezTo>
                        <a:cubicBezTo>
                          <a:pt x="1786" y="7863"/>
                          <a:pt x="1584" y="8161"/>
                          <a:pt x="1405" y="8459"/>
                        </a:cubicBezTo>
                        <a:cubicBezTo>
                          <a:pt x="1286" y="8649"/>
                          <a:pt x="1167" y="8828"/>
                          <a:pt x="1072" y="9018"/>
                        </a:cubicBezTo>
                        <a:cubicBezTo>
                          <a:pt x="965" y="9209"/>
                          <a:pt x="858" y="9387"/>
                          <a:pt x="774" y="9590"/>
                        </a:cubicBezTo>
                        <a:cubicBezTo>
                          <a:pt x="679" y="9768"/>
                          <a:pt x="596" y="9959"/>
                          <a:pt x="536" y="10149"/>
                        </a:cubicBezTo>
                        <a:cubicBezTo>
                          <a:pt x="477" y="10340"/>
                          <a:pt x="417" y="10542"/>
                          <a:pt x="369" y="10733"/>
                        </a:cubicBezTo>
                        <a:cubicBezTo>
                          <a:pt x="322" y="10923"/>
                          <a:pt x="298" y="11114"/>
                          <a:pt x="262" y="11316"/>
                        </a:cubicBezTo>
                        <a:cubicBezTo>
                          <a:pt x="238" y="11483"/>
                          <a:pt x="203" y="11685"/>
                          <a:pt x="191" y="11876"/>
                        </a:cubicBezTo>
                        <a:cubicBezTo>
                          <a:pt x="179" y="12066"/>
                          <a:pt x="155" y="12245"/>
                          <a:pt x="155" y="12435"/>
                        </a:cubicBezTo>
                        <a:cubicBezTo>
                          <a:pt x="155" y="12638"/>
                          <a:pt x="143" y="12828"/>
                          <a:pt x="143" y="13007"/>
                        </a:cubicBezTo>
                        <a:cubicBezTo>
                          <a:pt x="143" y="13185"/>
                          <a:pt x="143" y="13376"/>
                          <a:pt x="131" y="13555"/>
                        </a:cubicBezTo>
                        <a:cubicBezTo>
                          <a:pt x="131" y="13745"/>
                          <a:pt x="119" y="13924"/>
                          <a:pt x="96" y="14102"/>
                        </a:cubicBezTo>
                        <a:lnTo>
                          <a:pt x="60" y="14638"/>
                        </a:lnTo>
                        <a:cubicBezTo>
                          <a:pt x="24" y="14829"/>
                          <a:pt x="24" y="14995"/>
                          <a:pt x="12" y="15186"/>
                        </a:cubicBezTo>
                        <a:cubicBezTo>
                          <a:pt x="0" y="15364"/>
                          <a:pt x="0" y="15519"/>
                          <a:pt x="0" y="15698"/>
                        </a:cubicBezTo>
                        <a:cubicBezTo>
                          <a:pt x="0" y="16043"/>
                          <a:pt x="24" y="16388"/>
                          <a:pt x="84" y="16722"/>
                        </a:cubicBezTo>
                        <a:cubicBezTo>
                          <a:pt x="155" y="17079"/>
                          <a:pt x="750" y="17365"/>
                          <a:pt x="1405" y="17365"/>
                        </a:cubicBezTo>
                        <a:lnTo>
                          <a:pt x="2822" y="17365"/>
                        </a:lnTo>
                        <a:cubicBezTo>
                          <a:pt x="3477" y="17365"/>
                          <a:pt x="3965" y="17079"/>
                          <a:pt x="3929" y="16745"/>
                        </a:cubicBezTo>
                        <a:cubicBezTo>
                          <a:pt x="3894" y="16531"/>
                          <a:pt x="3870" y="16305"/>
                          <a:pt x="3834" y="16103"/>
                        </a:cubicBezTo>
                        <a:cubicBezTo>
                          <a:pt x="3810" y="15888"/>
                          <a:pt x="3786" y="15674"/>
                          <a:pt x="3763" y="15460"/>
                        </a:cubicBezTo>
                        <a:cubicBezTo>
                          <a:pt x="3751" y="15257"/>
                          <a:pt x="3715" y="15031"/>
                          <a:pt x="3703" y="14829"/>
                        </a:cubicBezTo>
                        <a:cubicBezTo>
                          <a:pt x="3691" y="14614"/>
                          <a:pt x="3667" y="14388"/>
                          <a:pt x="3655" y="14186"/>
                        </a:cubicBezTo>
                        <a:cubicBezTo>
                          <a:pt x="3644" y="13971"/>
                          <a:pt x="3632" y="13757"/>
                          <a:pt x="3632" y="13543"/>
                        </a:cubicBezTo>
                        <a:lnTo>
                          <a:pt x="3632" y="12900"/>
                        </a:lnTo>
                        <a:cubicBezTo>
                          <a:pt x="3632" y="12697"/>
                          <a:pt x="3644" y="12483"/>
                          <a:pt x="3655" y="12269"/>
                        </a:cubicBezTo>
                        <a:cubicBezTo>
                          <a:pt x="3667" y="12042"/>
                          <a:pt x="3703" y="11828"/>
                          <a:pt x="3727" y="11614"/>
                        </a:cubicBezTo>
                        <a:cubicBezTo>
                          <a:pt x="3775" y="11400"/>
                          <a:pt x="3822" y="11173"/>
                          <a:pt x="3882" y="10971"/>
                        </a:cubicBezTo>
                        <a:cubicBezTo>
                          <a:pt x="3941" y="10745"/>
                          <a:pt x="4013" y="10542"/>
                          <a:pt x="4084" y="10328"/>
                        </a:cubicBezTo>
                        <a:cubicBezTo>
                          <a:pt x="4322" y="9745"/>
                          <a:pt x="4608" y="9185"/>
                          <a:pt x="4965" y="8614"/>
                        </a:cubicBezTo>
                        <a:cubicBezTo>
                          <a:pt x="5322" y="8054"/>
                          <a:pt x="5727" y="7506"/>
                          <a:pt x="6144" y="6982"/>
                        </a:cubicBezTo>
                        <a:cubicBezTo>
                          <a:pt x="6561" y="6458"/>
                          <a:pt x="7001" y="5958"/>
                          <a:pt x="7442" y="5494"/>
                        </a:cubicBezTo>
                        <a:cubicBezTo>
                          <a:pt x="7870" y="5030"/>
                          <a:pt x="8311" y="4613"/>
                          <a:pt x="8763" y="4244"/>
                        </a:cubicBezTo>
                        <a:cubicBezTo>
                          <a:pt x="9204" y="3875"/>
                          <a:pt x="9632" y="3541"/>
                          <a:pt x="10061" y="3280"/>
                        </a:cubicBezTo>
                        <a:cubicBezTo>
                          <a:pt x="10478" y="3006"/>
                          <a:pt x="10871" y="2768"/>
                          <a:pt x="11264" y="2589"/>
                        </a:cubicBezTo>
                        <a:cubicBezTo>
                          <a:pt x="11963" y="2251"/>
                          <a:pt x="12662" y="2051"/>
                          <a:pt x="13320" y="2051"/>
                        </a:cubicBezTo>
                        <a:cubicBezTo>
                          <a:pt x="13357" y="2051"/>
                          <a:pt x="13394" y="2052"/>
                          <a:pt x="13431" y="2053"/>
                        </a:cubicBezTo>
                        <a:cubicBezTo>
                          <a:pt x="14050" y="2065"/>
                          <a:pt x="14704" y="2267"/>
                          <a:pt x="15371" y="2577"/>
                        </a:cubicBezTo>
                        <a:cubicBezTo>
                          <a:pt x="15693" y="2744"/>
                          <a:pt x="16050" y="2934"/>
                          <a:pt x="16407" y="3160"/>
                        </a:cubicBezTo>
                        <a:cubicBezTo>
                          <a:pt x="16764" y="3375"/>
                          <a:pt x="17145" y="3637"/>
                          <a:pt x="17514" y="3934"/>
                        </a:cubicBezTo>
                        <a:cubicBezTo>
                          <a:pt x="18003" y="4315"/>
                          <a:pt x="18514" y="4768"/>
                          <a:pt x="18991" y="5256"/>
                        </a:cubicBezTo>
                        <a:cubicBezTo>
                          <a:pt x="19479" y="5744"/>
                          <a:pt x="19919" y="6268"/>
                          <a:pt x="20348" y="6816"/>
                        </a:cubicBezTo>
                        <a:cubicBezTo>
                          <a:pt x="20562" y="7101"/>
                          <a:pt x="20777" y="7387"/>
                          <a:pt x="20967" y="7685"/>
                        </a:cubicBezTo>
                        <a:cubicBezTo>
                          <a:pt x="21158" y="7982"/>
                          <a:pt x="21324" y="8292"/>
                          <a:pt x="21491" y="8614"/>
                        </a:cubicBezTo>
                        <a:cubicBezTo>
                          <a:pt x="21634" y="8947"/>
                          <a:pt x="21789" y="9268"/>
                          <a:pt x="21908" y="9614"/>
                        </a:cubicBezTo>
                        <a:cubicBezTo>
                          <a:pt x="22039" y="9959"/>
                          <a:pt x="22158" y="10304"/>
                          <a:pt x="22265" y="10638"/>
                        </a:cubicBezTo>
                        <a:cubicBezTo>
                          <a:pt x="22360" y="10983"/>
                          <a:pt x="22467" y="11316"/>
                          <a:pt x="22563" y="11650"/>
                        </a:cubicBezTo>
                        <a:cubicBezTo>
                          <a:pt x="22646" y="11995"/>
                          <a:pt x="22741" y="12328"/>
                          <a:pt x="22801" y="12662"/>
                        </a:cubicBezTo>
                        <a:cubicBezTo>
                          <a:pt x="22872" y="13007"/>
                          <a:pt x="22920" y="13340"/>
                          <a:pt x="22944" y="13674"/>
                        </a:cubicBezTo>
                        <a:cubicBezTo>
                          <a:pt x="22979" y="14019"/>
                          <a:pt x="22991" y="14364"/>
                          <a:pt x="22991" y="14709"/>
                        </a:cubicBezTo>
                        <a:cubicBezTo>
                          <a:pt x="22991" y="15043"/>
                          <a:pt x="22979" y="15388"/>
                          <a:pt x="22932" y="15733"/>
                        </a:cubicBezTo>
                        <a:cubicBezTo>
                          <a:pt x="22884" y="16079"/>
                          <a:pt x="22825" y="16412"/>
                          <a:pt x="22753" y="16757"/>
                        </a:cubicBezTo>
                        <a:cubicBezTo>
                          <a:pt x="22682" y="17103"/>
                          <a:pt x="23158" y="17388"/>
                          <a:pt x="23825" y="17388"/>
                        </a:cubicBezTo>
                        <a:lnTo>
                          <a:pt x="25242" y="17388"/>
                        </a:lnTo>
                        <a:cubicBezTo>
                          <a:pt x="25896" y="17388"/>
                          <a:pt x="26504" y="17103"/>
                          <a:pt x="26515" y="16698"/>
                        </a:cubicBezTo>
                        <a:cubicBezTo>
                          <a:pt x="26635" y="16138"/>
                          <a:pt x="26706" y="15555"/>
                          <a:pt x="26742" y="14960"/>
                        </a:cubicBezTo>
                        <a:cubicBezTo>
                          <a:pt x="26754" y="14662"/>
                          <a:pt x="26742" y="14364"/>
                          <a:pt x="26706" y="14067"/>
                        </a:cubicBezTo>
                        <a:cubicBezTo>
                          <a:pt x="26682" y="13769"/>
                          <a:pt x="26623" y="13459"/>
                          <a:pt x="26563" y="13162"/>
                        </a:cubicBezTo>
                        <a:cubicBezTo>
                          <a:pt x="26492" y="12840"/>
                          <a:pt x="26408" y="12543"/>
                          <a:pt x="26325" y="12233"/>
                        </a:cubicBezTo>
                        <a:cubicBezTo>
                          <a:pt x="26230" y="11923"/>
                          <a:pt x="26146" y="11614"/>
                          <a:pt x="26039" y="11280"/>
                        </a:cubicBezTo>
                        <a:cubicBezTo>
                          <a:pt x="25932" y="10971"/>
                          <a:pt x="25837" y="10626"/>
                          <a:pt x="25730" y="10280"/>
                        </a:cubicBezTo>
                        <a:cubicBezTo>
                          <a:pt x="25623" y="9947"/>
                          <a:pt x="25503" y="9578"/>
                          <a:pt x="25384" y="9245"/>
                        </a:cubicBezTo>
                        <a:cubicBezTo>
                          <a:pt x="25265" y="8899"/>
                          <a:pt x="25134" y="8554"/>
                          <a:pt x="25003" y="8221"/>
                        </a:cubicBezTo>
                        <a:cubicBezTo>
                          <a:pt x="24861" y="7875"/>
                          <a:pt x="24718" y="7530"/>
                          <a:pt x="24551" y="7220"/>
                        </a:cubicBezTo>
                        <a:cubicBezTo>
                          <a:pt x="24384" y="6887"/>
                          <a:pt x="24206" y="6578"/>
                          <a:pt x="24015" y="6280"/>
                        </a:cubicBezTo>
                        <a:cubicBezTo>
                          <a:pt x="23813" y="5982"/>
                          <a:pt x="23598" y="5685"/>
                          <a:pt x="23360" y="5399"/>
                        </a:cubicBezTo>
                        <a:cubicBezTo>
                          <a:pt x="22884" y="4815"/>
                          <a:pt x="22384" y="4303"/>
                          <a:pt x="21824" y="3815"/>
                        </a:cubicBezTo>
                        <a:cubicBezTo>
                          <a:pt x="21372" y="3410"/>
                          <a:pt x="20896" y="3029"/>
                          <a:pt x="20419" y="2696"/>
                        </a:cubicBezTo>
                        <a:cubicBezTo>
                          <a:pt x="19943" y="2351"/>
                          <a:pt x="19467" y="2041"/>
                          <a:pt x="18991" y="1756"/>
                        </a:cubicBezTo>
                        <a:cubicBezTo>
                          <a:pt x="18514" y="1494"/>
                          <a:pt x="18038" y="1232"/>
                          <a:pt x="17538" y="1017"/>
                        </a:cubicBezTo>
                        <a:cubicBezTo>
                          <a:pt x="17050" y="791"/>
                          <a:pt x="16562" y="613"/>
                          <a:pt x="16050" y="446"/>
                        </a:cubicBezTo>
                        <a:cubicBezTo>
                          <a:pt x="15150" y="164"/>
                          <a:pt x="14230" y="1"/>
                          <a:pt x="1327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" name="Google Shape;539;p4"/>
                  <p:cNvSpPr/>
                  <p:nvPr/>
                </p:nvSpPr>
                <p:spPr>
                  <a:xfrm>
                    <a:off x="4573989" y="3287865"/>
                    <a:ext cx="1253344" cy="648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43" h="17207" extrusionOk="0">
                        <a:moveTo>
                          <a:pt x="17288" y="0"/>
                        </a:moveTo>
                        <a:cubicBezTo>
                          <a:pt x="16907" y="0"/>
                          <a:pt x="16502" y="0"/>
                          <a:pt x="16097" y="12"/>
                        </a:cubicBezTo>
                        <a:cubicBezTo>
                          <a:pt x="15597" y="36"/>
                          <a:pt x="15109" y="60"/>
                          <a:pt x="14633" y="96"/>
                        </a:cubicBezTo>
                        <a:cubicBezTo>
                          <a:pt x="14133" y="131"/>
                          <a:pt x="13657" y="179"/>
                          <a:pt x="13180" y="238"/>
                        </a:cubicBezTo>
                        <a:cubicBezTo>
                          <a:pt x="12704" y="298"/>
                          <a:pt x="12252" y="369"/>
                          <a:pt x="11775" y="465"/>
                        </a:cubicBezTo>
                        <a:cubicBezTo>
                          <a:pt x="11299" y="548"/>
                          <a:pt x="10835" y="643"/>
                          <a:pt x="10371" y="762"/>
                        </a:cubicBezTo>
                        <a:cubicBezTo>
                          <a:pt x="9906" y="881"/>
                          <a:pt x="9478" y="1012"/>
                          <a:pt x="9061" y="1167"/>
                        </a:cubicBezTo>
                        <a:cubicBezTo>
                          <a:pt x="8644" y="1310"/>
                          <a:pt x="8239" y="1477"/>
                          <a:pt x="7858" y="1667"/>
                        </a:cubicBezTo>
                        <a:cubicBezTo>
                          <a:pt x="7489" y="1846"/>
                          <a:pt x="7108" y="2060"/>
                          <a:pt x="6751" y="2263"/>
                        </a:cubicBezTo>
                        <a:cubicBezTo>
                          <a:pt x="6418" y="2489"/>
                          <a:pt x="6072" y="2727"/>
                          <a:pt x="5739" y="2977"/>
                        </a:cubicBezTo>
                        <a:cubicBezTo>
                          <a:pt x="5406" y="3251"/>
                          <a:pt x="5060" y="3548"/>
                          <a:pt x="4751" y="3858"/>
                        </a:cubicBezTo>
                        <a:cubicBezTo>
                          <a:pt x="4429" y="4168"/>
                          <a:pt x="4132" y="4513"/>
                          <a:pt x="3858" y="4858"/>
                        </a:cubicBezTo>
                        <a:cubicBezTo>
                          <a:pt x="3536" y="5239"/>
                          <a:pt x="3227" y="5644"/>
                          <a:pt x="2929" y="6049"/>
                        </a:cubicBezTo>
                        <a:cubicBezTo>
                          <a:pt x="2786" y="6251"/>
                          <a:pt x="2631" y="6442"/>
                          <a:pt x="2489" y="6656"/>
                        </a:cubicBezTo>
                        <a:cubicBezTo>
                          <a:pt x="2334" y="6858"/>
                          <a:pt x="2203" y="7073"/>
                          <a:pt x="2072" y="7275"/>
                        </a:cubicBezTo>
                        <a:cubicBezTo>
                          <a:pt x="1929" y="7489"/>
                          <a:pt x="1834" y="7692"/>
                          <a:pt x="1727" y="7906"/>
                        </a:cubicBezTo>
                        <a:cubicBezTo>
                          <a:pt x="1631" y="8120"/>
                          <a:pt x="1548" y="8323"/>
                          <a:pt x="1477" y="8525"/>
                        </a:cubicBezTo>
                        <a:cubicBezTo>
                          <a:pt x="1381" y="8740"/>
                          <a:pt x="1310" y="8966"/>
                          <a:pt x="1238" y="9180"/>
                        </a:cubicBezTo>
                        <a:cubicBezTo>
                          <a:pt x="1155" y="9382"/>
                          <a:pt x="1096" y="9573"/>
                          <a:pt x="1024" y="9775"/>
                        </a:cubicBezTo>
                        <a:cubicBezTo>
                          <a:pt x="953" y="9978"/>
                          <a:pt x="857" y="10180"/>
                          <a:pt x="786" y="10394"/>
                        </a:cubicBezTo>
                        <a:cubicBezTo>
                          <a:pt x="715" y="10621"/>
                          <a:pt x="619" y="10823"/>
                          <a:pt x="548" y="11049"/>
                        </a:cubicBezTo>
                        <a:cubicBezTo>
                          <a:pt x="465" y="11264"/>
                          <a:pt x="381" y="11490"/>
                          <a:pt x="310" y="11728"/>
                        </a:cubicBezTo>
                        <a:cubicBezTo>
                          <a:pt x="238" y="11954"/>
                          <a:pt x="179" y="12204"/>
                          <a:pt x="131" y="12442"/>
                        </a:cubicBezTo>
                        <a:cubicBezTo>
                          <a:pt x="107" y="12597"/>
                          <a:pt x="84" y="12752"/>
                          <a:pt x="84" y="12907"/>
                        </a:cubicBezTo>
                        <a:lnTo>
                          <a:pt x="84" y="13383"/>
                        </a:lnTo>
                        <a:cubicBezTo>
                          <a:pt x="84" y="13550"/>
                          <a:pt x="107" y="13693"/>
                          <a:pt x="107" y="13859"/>
                        </a:cubicBezTo>
                        <a:cubicBezTo>
                          <a:pt x="107" y="14026"/>
                          <a:pt x="107" y="14193"/>
                          <a:pt x="119" y="14335"/>
                        </a:cubicBezTo>
                        <a:cubicBezTo>
                          <a:pt x="119" y="14490"/>
                          <a:pt x="131" y="14645"/>
                          <a:pt x="131" y="14800"/>
                        </a:cubicBezTo>
                        <a:lnTo>
                          <a:pt x="131" y="15240"/>
                        </a:lnTo>
                        <a:cubicBezTo>
                          <a:pt x="131" y="15467"/>
                          <a:pt x="119" y="15693"/>
                          <a:pt x="107" y="15919"/>
                        </a:cubicBezTo>
                        <a:cubicBezTo>
                          <a:pt x="84" y="16133"/>
                          <a:pt x="60" y="16360"/>
                          <a:pt x="24" y="16586"/>
                        </a:cubicBezTo>
                        <a:cubicBezTo>
                          <a:pt x="0" y="16812"/>
                          <a:pt x="310" y="17002"/>
                          <a:pt x="703" y="17014"/>
                        </a:cubicBezTo>
                        <a:lnTo>
                          <a:pt x="1477" y="17026"/>
                        </a:lnTo>
                        <a:cubicBezTo>
                          <a:pt x="1497" y="17028"/>
                          <a:pt x="1516" y="17028"/>
                          <a:pt x="1536" y="17028"/>
                        </a:cubicBezTo>
                        <a:cubicBezTo>
                          <a:pt x="1842" y="17028"/>
                          <a:pt x="2083" y="16857"/>
                          <a:pt x="2072" y="16633"/>
                        </a:cubicBezTo>
                        <a:cubicBezTo>
                          <a:pt x="2048" y="16479"/>
                          <a:pt x="2048" y="16312"/>
                          <a:pt x="2036" y="16169"/>
                        </a:cubicBezTo>
                        <a:cubicBezTo>
                          <a:pt x="2024" y="16014"/>
                          <a:pt x="2024" y="15859"/>
                          <a:pt x="2024" y="15705"/>
                        </a:cubicBezTo>
                        <a:lnTo>
                          <a:pt x="2024" y="15240"/>
                        </a:lnTo>
                        <a:cubicBezTo>
                          <a:pt x="2036" y="15086"/>
                          <a:pt x="2036" y="14931"/>
                          <a:pt x="2036" y="14764"/>
                        </a:cubicBezTo>
                        <a:lnTo>
                          <a:pt x="2036" y="14288"/>
                        </a:lnTo>
                        <a:cubicBezTo>
                          <a:pt x="2036" y="14121"/>
                          <a:pt x="2024" y="13978"/>
                          <a:pt x="2024" y="13812"/>
                        </a:cubicBezTo>
                        <a:cubicBezTo>
                          <a:pt x="2012" y="13645"/>
                          <a:pt x="2012" y="13502"/>
                          <a:pt x="2012" y="13335"/>
                        </a:cubicBezTo>
                        <a:cubicBezTo>
                          <a:pt x="2012" y="13169"/>
                          <a:pt x="2012" y="13026"/>
                          <a:pt x="2024" y="12859"/>
                        </a:cubicBezTo>
                        <a:cubicBezTo>
                          <a:pt x="2036" y="12692"/>
                          <a:pt x="2048" y="12538"/>
                          <a:pt x="2084" y="12383"/>
                        </a:cubicBezTo>
                        <a:cubicBezTo>
                          <a:pt x="2108" y="12216"/>
                          <a:pt x="2143" y="12073"/>
                          <a:pt x="2191" y="11918"/>
                        </a:cubicBezTo>
                        <a:cubicBezTo>
                          <a:pt x="2227" y="11776"/>
                          <a:pt x="2274" y="11621"/>
                          <a:pt x="2334" y="11478"/>
                        </a:cubicBezTo>
                        <a:cubicBezTo>
                          <a:pt x="2393" y="11323"/>
                          <a:pt x="2453" y="11180"/>
                          <a:pt x="2512" y="11049"/>
                        </a:cubicBezTo>
                        <a:cubicBezTo>
                          <a:pt x="2572" y="10906"/>
                          <a:pt x="2643" y="10764"/>
                          <a:pt x="2703" y="10633"/>
                        </a:cubicBezTo>
                        <a:cubicBezTo>
                          <a:pt x="2810" y="10406"/>
                          <a:pt x="2917" y="10192"/>
                          <a:pt x="3024" y="9978"/>
                        </a:cubicBezTo>
                        <a:cubicBezTo>
                          <a:pt x="3120" y="9763"/>
                          <a:pt x="3227" y="9537"/>
                          <a:pt x="3322" y="9335"/>
                        </a:cubicBezTo>
                        <a:cubicBezTo>
                          <a:pt x="3405" y="9109"/>
                          <a:pt x="3513" y="8906"/>
                          <a:pt x="3596" y="8692"/>
                        </a:cubicBezTo>
                        <a:cubicBezTo>
                          <a:pt x="3703" y="8489"/>
                          <a:pt x="3798" y="8275"/>
                          <a:pt x="3917" y="8073"/>
                        </a:cubicBezTo>
                        <a:lnTo>
                          <a:pt x="4275" y="7442"/>
                        </a:lnTo>
                        <a:cubicBezTo>
                          <a:pt x="4394" y="7239"/>
                          <a:pt x="4525" y="7025"/>
                          <a:pt x="4656" y="6835"/>
                        </a:cubicBezTo>
                        <a:cubicBezTo>
                          <a:pt x="4929" y="6430"/>
                          <a:pt x="5203" y="6025"/>
                          <a:pt x="5501" y="5656"/>
                        </a:cubicBezTo>
                        <a:cubicBezTo>
                          <a:pt x="5822" y="5275"/>
                          <a:pt x="6144" y="4918"/>
                          <a:pt x="6489" y="4572"/>
                        </a:cubicBezTo>
                        <a:cubicBezTo>
                          <a:pt x="6846" y="4239"/>
                          <a:pt x="7215" y="3965"/>
                          <a:pt x="7584" y="3691"/>
                        </a:cubicBezTo>
                        <a:cubicBezTo>
                          <a:pt x="7977" y="3441"/>
                          <a:pt x="8382" y="3203"/>
                          <a:pt x="8775" y="2989"/>
                        </a:cubicBezTo>
                        <a:cubicBezTo>
                          <a:pt x="9180" y="2786"/>
                          <a:pt x="9597" y="2572"/>
                          <a:pt x="10025" y="2393"/>
                        </a:cubicBezTo>
                        <a:cubicBezTo>
                          <a:pt x="10478" y="2215"/>
                          <a:pt x="10942" y="2072"/>
                          <a:pt x="11418" y="1941"/>
                        </a:cubicBezTo>
                        <a:cubicBezTo>
                          <a:pt x="11895" y="1822"/>
                          <a:pt x="12371" y="1703"/>
                          <a:pt x="12859" y="1608"/>
                        </a:cubicBezTo>
                        <a:cubicBezTo>
                          <a:pt x="13347" y="1524"/>
                          <a:pt x="13835" y="1441"/>
                          <a:pt x="14335" y="1381"/>
                        </a:cubicBezTo>
                        <a:cubicBezTo>
                          <a:pt x="14835" y="1346"/>
                          <a:pt x="15324" y="1298"/>
                          <a:pt x="15836" y="1262"/>
                        </a:cubicBezTo>
                        <a:cubicBezTo>
                          <a:pt x="16236" y="1245"/>
                          <a:pt x="16637" y="1234"/>
                          <a:pt x="17029" y="1234"/>
                        </a:cubicBezTo>
                        <a:cubicBezTo>
                          <a:pt x="17172" y="1234"/>
                          <a:pt x="17314" y="1235"/>
                          <a:pt x="17455" y="1239"/>
                        </a:cubicBezTo>
                        <a:cubicBezTo>
                          <a:pt x="17979" y="1250"/>
                          <a:pt x="18503" y="1298"/>
                          <a:pt x="19003" y="1358"/>
                        </a:cubicBezTo>
                        <a:cubicBezTo>
                          <a:pt x="19515" y="1417"/>
                          <a:pt x="20015" y="1524"/>
                          <a:pt x="20503" y="1643"/>
                        </a:cubicBezTo>
                        <a:cubicBezTo>
                          <a:pt x="21015" y="1762"/>
                          <a:pt x="21503" y="1917"/>
                          <a:pt x="21979" y="2096"/>
                        </a:cubicBezTo>
                        <a:cubicBezTo>
                          <a:pt x="22455" y="2274"/>
                          <a:pt x="22920" y="2501"/>
                          <a:pt x="23360" y="2751"/>
                        </a:cubicBezTo>
                        <a:cubicBezTo>
                          <a:pt x="23801" y="3013"/>
                          <a:pt x="24241" y="3286"/>
                          <a:pt x="24694" y="3608"/>
                        </a:cubicBezTo>
                        <a:cubicBezTo>
                          <a:pt x="24908" y="3751"/>
                          <a:pt x="25134" y="3917"/>
                          <a:pt x="25372" y="4084"/>
                        </a:cubicBezTo>
                        <a:cubicBezTo>
                          <a:pt x="25611" y="4239"/>
                          <a:pt x="25849" y="4418"/>
                          <a:pt x="26087" y="4596"/>
                        </a:cubicBezTo>
                        <a:cubicBezTo>
                          <a:pt x="26325" y="4775"/>
                          <a:pt x="26563" y="4977"/>
                          <a:pt x="26801" y="5168"/>
                        </a:cubicBezTo>
                        <a:cubicBezTo>
                          <a:pt x="27027" y="5370"/>
                          <a:pt x="27266" y="5584"/>
                          <a:pt x="27480" y="5787"/>
                        </a:cubicBezTo>
                        <a:cubicBezTo>
                          <a:pt x="27682" y="6001"/>
                          <a:pt x="27885" y="6227"/>
                          <a:pt x="28087" y="6465"/>
                        </a:cubicBezTo>
                        <a:cubicBezTo>
                          <a:pt x="28278" y="6704"/>
                          <a:pt x="28456" y="6942"/>
                          <a:pt x="28623" y="7192"/>
                        </a:cubicBezTo>
                        <a:cubicBezTo>
                          <a:pt x="28778" y="7442"/>
                          <a:pt x="28932" y="7692"/>
                          <a:pt x="29051" y="7966"/>
                        </a:cubicBezTo>
                        <a:cubicBezTo>
                          <a:pt x="29171" y="8228"/>
                          <a:pt x="29290" y="8501"/>
                          <a:pt x="29397" y="8787"/>
                        </a:cubicBezTo>
                        <a:cubicBezTo>
                          <a:pt x="29480" y="9049"/>
                          <a:pt x="29587" y="9323"/>
                          <a:pt x="29682" y="9585"/>
                        </a:cubicBezTo>
                        <a:cubicBezTo>
                          <a:pt x="29766" y="9859"/>
                          <a:pt x="29861" y="10133"/>
                          <a:pt x="29944" y="10418"/>
                        </a:cubicBezTo>
                        <a:cubicBezTo>
                          <a:pt x="30040" y="10704"/>
                          <a:pt x="30111" y="10990"/>
                          <a:pt x="30194" y="11264"/>
                        </a:cubicBezTo>
                        <a:cubicBezTo>
                          <a:pt x="30290" y="11549"/>
                          <a:pt x="30361" y="11835"/>
                          <a:pt x="30456" y="12097"/>
                        </a:cubicBezTo>
                        <a:cubicBezTo>
                          <a:pt x="30528" y="12383"/>
                          <a:pt x="30611" y="12657"/>
                          <a:pt x="30683" y="12907"/>
                        </a:cubicBezTo>
                        <a:cubicBezTo>
                          <a:pt x="30766" y="13169"/>
                          <a:pt x="30837" y="13431"/>
                          <a:pt x="30897" y="13681"/>
                        </a:cubicBezTo>
                        <a:cubicBezTo>
                          <a:pt x="30956" y="13931"/>
                          <a:pt x="31016" y="14181"/>
                          <a:pt x="31052" y="14443"/>
                        </a:cubicBezTo>
                        <a:cubicBezTo>
                          <a:pt x="31087" y="14693"/>
                          <a:pt x="31111" y="14943"/>
                          <a:pt x="31111" y="15193"/>
                        </a:cubicBezTo>
                        <a:cubicBezTo>
                          <a:pt x="31111" y="15455"/>
                          <a:pt x="31111" y="15705"/>
                          <a:pt x="31087" y="15955"/>
                        </a:cubicBezTo>
                        <a:lnTo>
                          <a:pt x="31052" y="16717"/>
                        </a:lnTo>
                        <a:cubicBezTo>
                          <a:pt x="31028" y="16955"/>
                          <a:pt x="31302" y="17169"/>
                          <a:pt x="31659" y="17181"/>
                        </a:cubicBezTo>
                        <a:lnTo>
                          <a:pt x="32445" y="17205"/>
                        </a:lnTo>
                        <a:cubicBezTo>
                          <a:pt x="32466" y="17206"/>
                          <a:pt x="32488" y="17207"/>
                          <a:pt x="32509" y="17207"/>
                        </a:cubicBezTo>
                        <a:cubicBezTo>
                          <a:pt x="32886" y="17207"/>
                          <a:pt x="33197" y="17010"/>
                          <a:pt x="33231" y="16729"/>
                        </a:cubicBezTo>
                        <a:cubicBezTo>
                          <a:pt x="33231" y="16479"/>
                          <a:pt x="33242" y="16229"/>
                          <a:pt x="33242" y="15990"/>
                        </a:cubicBezTo>
                        <a:lnTo>
                          <a:pt x="33242" y="15252"/>
                        </a:lnTo>
                        <a:cubicBezTo>
                          <a:pt x="33242" y="15014"/>
                          <a:pt x="33231" y="14764"/>
                          <a:pt x="33219" y="14526"/>
                        </a:cubicBezTo>
                        <a:cubicBezTo>
                          <a:pt x="33207" y="14288"/>
                          <a:pt x="33171" y="14038"/>
                          <a:pt x="33123" y="13800"/>
                        </a:cubicBezTo>
                        <a:cubicBezTo>
                          <a:pt x="33088" y="13562"/>
                          <a:pt x="33028" y="13312"/>
                          <a:pt x="32969" y="13073"/>
                        </a:cubicBezTo>
                        <a:cubicBezTo>
                          <a:pt x="32909" y="12835"/>
                          <a:pt x="32850" y="12597"/>
                          <a:pt x="32766" y="12335"/>
                        </a:cubicBezTo>
                        <a:cubicBezTo>
                          <a:pt x="32695" y="12097"/>
                          <a:pt x="32635" y="11847"/>
                          <a:pt x="32564" y="11597"/>
                        </a:cubicBezTo>
                        <a:cubicBezTo>
                          <a:pt x="32492" y="11347"/>
                          <a:pt x="32409" y="11061"/>
                          <a:pt x="32338" y="10787"/>
                        </a:cubicBezTo>
                        <a:cubicBezTo>
                          <a:pt x="32266" y="10514"/>
                          <a:pt x="32195" y="10240"/>
                          <a:pt x="32099" y="9954"/>
                        </a:cubicBezTo>
                        <a:cubicBezTo>
                          <a:pt x="32028" y="9704"/>
                          <a:pt x="31933" y="9454"/>
                          <a:pt x="31849" y="9204"/>
                        </a:cubicBezTo>
                        <a:cubicBezTo>
                          <a:pt x="31742" y="8966"/>
                          <a:pt x="31635" y="8704"/>
                          <a:pt x="31540" y="8466"/>
                        </a:cubicBezTo>
                        <a:cubicBezTo>
                          <a:pt x="31433" y="8228"/>
                          <a:pt x="31314" y="7989"/>
                          <a:pt x="31206" y="7775"/>
                        </a:cubicBezTo>
                        <a:cubicBezTo>
                          <a:pt x="31099" y="7549"/>
                          <a:pt x="30980" y="7323"/>
                          <a:pt x="30849" y="7096"/>
                        </a:cubicBezTo>
                        <a:cubicBezTo>
                          <a:pt x="30587" y="6668"/>
                          <a:pt x="30302" y="6239"/>
                          <a:pt x="29956" y="5834"/>
                        </a:cubicBezTo>
                        <a:cubicBezTo>
                          <a:pt x="29635" y="5430"/>
                          <a:pt x="29254" y="5049"/>
                          <a:pt x="28873" y="4679"/>
                        </a:cubicBezTo>
                        <a:cubicBezTo>
                          <a:pt x="28480" y="4322"/>
                          <a:pt x="28063" y="3989"/>
                          <a:pt x="27635" y="3667"/>
                        </a:cubicBezTo>
                        <a:cubicBezTo>
                          <a:pt x="27206" y="3334"/>
                          <a:pt x="26789" y="3036"/>
                          <a:pt x="26384" y="2774"/>
                        </a:cubicBezTo>
                        <a:cubicBezTo>
                          <a:pt x="25980" y="2501"/>
                          <a:pt x="25611" y="2251"/>
                          <a:pt x="25253" y="2012"/>
                        </a:cubicBezTo>
                        <a:cubicBezTo>
                          <a:pt x="24849" y="1739"/>
                          <a:pt x="24456" y="1501"/>
                          <a:pt x="24039" y="1298"/>
                        </a:cubicBezTo>
                        <a:cubicBezTo>
                          <a:pt x="23622" y="1084"/>
                          <a:pt x="23182" y="929"/>
                          <a:pt x="22729" y="774"/>
                        </a:cubicBezTo>
                        <a:cubicBezTo>
                          <a:pt x="22408" y="667"/>
                          <a:pt x="22086" y="584"/>
                          <a:pt x="21741" y="512"/>
                        </a:cubicBezTo>
                        <a:cubicBezTo>
                          <a:pt x="21396" y="417"/>
                          <a:pt x="21039" y="346"/>
                          <a:pt x="20681" y="286"/>
                        </a:cubicBezTo>
                        <a:cubicBezTo>
                          <a:pt x="20324" y="227"/>
                          <a:pt x="19955" y="167"/>
                          <a:pt x="19586" y="119"/>
                        </a:cubicBezTo>
                        <a:cubicBezTo>
                          <a:pt x="19217" y="96"/>
                          <a:pt x="18836" y="48"/>
                          <a:pt x="18455" y="36"/>
                        </a:cubicBezTo>
                        <a:cubicBezTo>
                          <a:pt x="18062" y="12"/>
                          <a:pt x="17681" y="0"/>
                          <a:pt x="17288" y="0"/>
                        </a:cubicBezTo>
                        <a:close/>
                      </a:path>
                    </a:pathLst>
                  </a:custGeom>
                  <a:solidFill>
                    <a:srgbClr val="F79FA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" name="Google Shape;540;p4"/>
                  <p:cNvSpPr/>
                  <p:nvPr/>
                </p:nvSpPr>
                <p:spPr>
                  <a:xfrm>
                    <a:off x="4688910" y="3375225"/>
                    <a:ext cx="1017666" cy="557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92" h="14793" extrusionOk="0">
                        <a:moveTo>
                          <a:pt x="14043" y="1"/>
                        </a:moveTo>
                        <a:cubicBezTo>
                          <a:pt x="13584" y="1"/>
                          <a:pt x="13118" y="16"/>
                          <a:pt x="12645" y="53"/>
                        </a:cubicBezTo>
                        <a:cubicBezTo>
                          <a:pt x="12240" y="88"/>
                          <a:pt x="11847" y="124"/>
                          <a:pt x="11466" y="172"/>
                        </a:cubicBezTo>
                        <a:cubicBezTo>
                          <a:pt x="11073" y="219"/>
                          <a:pt x="10704" y="279"/>
                          <a:pt x="10335" y="350"/>
                        </a:cubicBezTo>
                        <a:cubicBezTo>
                          <a:pt x="9966" y="410"/>
                          <a:pt x="9609" y="505"/>
                          <a:pt x="9251" y="588"/>
                        </a:cubicBezTo>
                        <a:cubicBezTo>
                          <a:pt x="8894" y="696"/>
                          <a:pt x="8549" y="803"/>
                          <a:pt x="8216" y="922"/>
                        </a:cubicBezTo>
                        <a:cubicBezTo>
                          <a:pt x="7894" y="1041"/>
                          <a:pt x="7561" y="1172"/>
                          <a:pt x="7251" y="1315"/>
                        </a:cubicBezTo>
                        <a:cubicBezTo>
                          <a:pt x="6942" y="1458"/>
                          <a:pt x="6632" y="1612"/>
                          <a:pt x="6311" y="1779"/>
                        </a:cubicBezTo>
                        <a:cubicBezTo>
                          <a:pt x="5941" y="1970"/>
                          <a:pt x="5584" y="2196"/>
                          <a:pt x="5239" y="2434"/>
                        </a:cubicBezTo>
                        <a:cubicBezTo>
                          <a:pt x="4906" y="2672"/>
                          <a:pt x="4572" y="2958"/>
                          <a:pt x="4275" y="3255"/>
                        </a:cubicBezTo>
                        <a:cubicBezTo>
                          <a:pt x="3977" y="3553"/>
                          <a:pt x="3679" y="3875"/>
                          <a:pt x="3417" y="4208"/>
                        </a:cubicBezTo>
                        <a:cubicBezTo>
                          <a:pt x="3120" y="4589"/>
                          <a:pt x="2822" y="4994"/>
                          <a:pt x="2560" y="5399"/>
                        </a:cubicBezTo>
                        <a:cubicBezTo>
                          <a:pt x="2429" y="5601"/>
                          <a:pt x="2298" y="5815"/>
                          <a:pt x="2179" y="6018"/>
                        </a:cubicBezTo>
                        <a:cubicBezTo>
                          <a:pt x="2060" y="6232"/>
                          <a:pt x="1929" y="6458"/>
                          <a:pt x="1810" y="6661"/>
                        </a:cubicBezTo>
                        <a:cubicBezTo>
                          <a:pt x="1691" y="6875"/>
                          <a:pt x="1548" y="7089"/>
                          <a:pt x="1429" y="7304"/>
                        </a:cubicBezTo>
                        <a:cubicBezTo>
                          <a:pt x="1298" y="7530"/>
                          <a:pt x="1179" y="7732"/>
                          <a:pt x="1060" y="7958"/>
                        </a:cubicBezTo>
                        <a:lnTo>
                          <a:pt x="834" y="8363"/>
                        </a:lnTo>
                        <a:cubicBezTo>
                          <a:pt x="762" y="8494"/>
                          <a:pt x="691" y="8625"/>
                          <a:pt x="631" y="8756"/>
                        </a:cubicBezTo>
                        <a:cubicBezTo>
                          <a:pt x="560" y="8911"/>
                          <a:pt x="500" y="9042"/>
                          <a:pt x="453" y="9173"/>
                        </a:cubicBezTo>
                        <a:cubicBezTo>
                          <a:pt x="393" y="9316"/>
                          <a:pt x="357" y="9459"/>
                          <a:pt x="322" y="9590"/>
                        </a:cubicBezTo>
                        <a:cubicBezTo>
                          <a:pt x="286" y="9744"/>
                          <a:pt x="262" y="9875"/>
                          <a:pt x="226" y="10030"/>
                        </a:cubicBezTo>
                        <a:cubicBezTo>
                          <a:pt x="203" y="10173"/>
                          <a:pt x="179" y="10304"/>
                          <a:pt x="167" y="10459"/>
                        </a:cubicBezTo>
                        <a:cubicBezTo>
                          <a:pt x="155" y="10590"/>
                          <a:pt x="143" y="10744"/>
                          <a:pt x="143" y="10887"/>
                        </a:cubicBezTo>
                        <a:cubicBezTo>
                          <a:pt x="119" y="11042"/>
                          <a:pt x="119" y="11185"/>
                          <a:pt x="119" y="11340"/>
                        </a:cubicBezTo>
                        <a:cubicBezTo>
                          <a:pt x="107" y="11483"/>
                          <a:pt x="107" y="11637"/>
                          <a:pt x="107" y="11780"/>
                        </a:cubicBezTo>
                        <a:cubicBezTo>
                          <a:pt x="107" y="11935"/>
                          <a:pt x="107" y="12078"/>
                          <a:pt x="95" y="12233"/>
                        </a:cubicBezTo>
                        <a:cubicBezTo>
                          <a:pt x="84" y="12376"/>
                          <a:pt x="84" y="12507"/>
                          <a:pt x="60" y="12661"/>
                        </a:cubicBezTo>
                        <a:cubicBezTo>
                          <a:pt x="48" y="12804"/>
                          <a:pt x="48" y="12947"/>
                          <a:pt x="36" y="13090"/>
                        </a:cubicBezTo>
                        <a:cubicBezTo>
                          <a:pt x="36" y="13245"/>
                          <a:pt x="12" y="13388"/>
                          <a:pt x="12" y="13519"/>
                        </a:cubicBezTo>
                        <a:cubicBezTo>
                          <a:pt x="0" y="13662"/>
                          <a:pt x="12" y="13804"/>
                          <a:pt x="12" y="13935"/>
                        </a:cubicBezTo>
                        <a:cubicBezTo>
                          <a:pt x="12" y="14078"/>
                          <a:pt x="36" y="14221"/>
                          <a:pt x="48" y="14352"/>
                        </a:cubicBezTo>
                        <a:cubicBezTo>
                          <a:pt x="72" y="14590"/>
                          <a:pt x="357" y="14793"/>
                          <a:pt x="703" y="14793"/>
                        </a:cubicBezTo>
                        <a:lnTo>
                          <a:pt x="1453" y="14793"/>
                        </a:lnTo>
                        <a:cubicBezTo>
                          <a:pt x="1834" y="14793"/>
                          <a:pt x="2108" y="14578"/>
                          <a:pt x="2072" y="14340"/>
                        </a:cubicBezTo>
                        <a:cubicBezTo>
                          <a:pt x="2048" y="14173"/>
                          <a:pt x="2024" y="14031"/>
                          <a:pt x="2024" y="13876"/>
                        </a:cubicBezTo>
                        <a:cubicBezTo>
                          <a:pt x="2012" y="13721"/>
                          <a:pt x="2024" y="13566"/>
                          <a:pt x="2024" y="13423"/>
                        </a:cubicBezTo>
                        <a:cubicBezTo>
                          <a:pt x="2024" y="13269"/>
                          <a:pt x="2048" y="13126"/>
                          <a:pt x="2060" y="12971"/>
                        </a:cubicBezTo>
                        <a:lnTo>
                          <a:pt x="2108" y="12530"/>
                        </a:lnTo>
                        <a:cubicBezTo>
                          <a:pt x="2131" y="12376"/>
                          <a:pt x="2143" y="12233"/>
                          <a:pt x="2167" y="12078"/>
                        </a:cubicBezTo>
                        <a:cubicBezTo>
                          <a:pt x="2179" y="11911"/>
                          <a:pt x="2179" y="11768"/>
                          <a:pt x="2191" y="11614"/>
                        </a:cubicBezTo>
                        <a:cubicBezTo>
                          <a:pt x="2191" y="11459"/>
                          <a:pt x="2203" y="11304"/>
                          <a:pt x="2203" y="11161"/>
                        </a:cubicBezTo>
                        <a:cubicBezTo>
                          <a:pt x="2227" y="11006"/>
                          <a:pt x="2227" y="10864"/>
                          <a:pt x="2239" y="10709"/>
                        </a:cubicBezTo>
                        <a:cubicBezTo>
                          <a:pt x="2239" y="10566"/>
                          <a:pt x="2250" y="10411"/>
                          <a:pt x="2286" y="10268"/>
                        </a:cubicBezTo>
                        <a:lnTo>
                          <a:pt x="2370" y="9816"/>
                        </a:lnTo>
                        <a:cubicBezTo>
                          <a:pt x="2417" y="9673"/>
                          <a:pt x="2465" y="9530"/>
                          <a:pt x="2501" y="9387"/>
                        </a:cubicBezTo>
                        <a:cubicBezTo>
                          <a:pt x="2548" y="9232"/>
                          <a:pt x="2608" y="9090"/>
                          <a:pt x="2667" y="8959"/>
                        </a:cubicBezTo>
                        <a:cubicBezTo>
                          <a:pt x="2739" y="8816"/>
                          <a:pt x="2822" y="8673"/>
                          <a:pt x="2893" y="8542"/>
                        </a:cubicBezTo>
                        <a:cubicBezTo>
                          <a:pt x="2965" y="8399"/>
                          <a:pt x="3060" y="8256"/>
                          <a:pt x="3143" y="8125"/>
                        </a:cubicBezTo>
                        <a:cubicBezTo>
                          <a:pt x="3310" y="7863"/>
                          <a:pt x="3489" y="7601"/>
                          <a:pt x="3667" y="7351"/>
                        </a:cubicBezTo>
                        <a:lnTo>
                          <a:pt x="4203" y="6589"/>
                        </a:lnTo>
                        <a:cubicBezTo>
                          <a:pt x="4382" y="6339"/>
                          <a:pt x="4560" y="6101"/>
                          <a:pt x="4739" y="5863"/>
                        </a:cubicBezTo>
                        <a:cubicBezTo>
                          <a:pt x="4917" y="5625"/>
                          <a:pt x="5096" y="5399"/>
                          <a:pt x="5275" y="5172"/>
                        </a:cubicBezTo>
                        <a:cubicBezTo>
                          <a:pt x="5453" y="4946"/>
                          <a:pt x="5632" y="4744"/>
                          <a:pt x="5822" y="4553"/>
                        </a:cubicBezTo>
                        <a:cubicBezTo>
                          <a:pt x="6168" y="4196"/>
                          <a:pt x="6537" y="3851"/>
                          <a:pt x="6906" y="3553"/>
                        </a:cubicBezTo>
                        <a:cubicBezTo>
                          <a:pt x="7287" y="3255"/>
                          <a:pt x="7656" y="2982"/>
                          <a:pt x="8025" y="2743"/>
                        </a:cubicBezTo>
                        <a:cubicBezTo>
                          <a:pt x="8394" y="2505"/>
                          <a:pt x="8775" y="2303"/>
                          <a:pt x="9144" y="2124"/>
                        </a:cubicBezTo>
                        <a:cubicBezTo>
                          <a:pt x="9692" y="1851"/>
                          <a:pt x="10263" y="1636"/>
                          <a:pt x="10859" y="1470"/>
                        </a:cubicBezTo>
                        <a:cubicBezTo>
                          <a:pt x="11454" y="1291"/>
                          <a:pt x="12061" y="1184"/>
                          <a:pt x="12704" y="1136"/>
                        </a:cubicBezTo>
                        <a:cubicBezTo>
                          <a:pt x="12892" y="1126"/>
                          <a:pt x="13079" y="1121"/>
                          <a:pt x="13267" y="1121"/>
                        </a:cubicBezTo>
                        <a:cubicBezTo>
                          <a:pt x="13533" y="1121"/>
                          <a:pt x="13801" y="1132"/>
                          <a:pt x="14073" y="1160"/>
                        </a:cubicBezTo>
                        <a:cubicBezTo>
                          <a:pt x="14514" y="1196"/>
                          <a:pt x="14978" y="1279"/>
                          <a:pt x="15443" y="1410"/>
                        </a:cubicBezTo>
                        <a:cubicBezTo>
                          <a:pt x="15919" y="1541"/>
                          <a:pt x="16371" y="1720"/>
                          <a:pt x="16848" y="1934"/>
                        </a:cubicBezTo>
                        <a:cubicBezTo>
                          <a:pt x="17324" y="2136"/>
                          <a:pt x="17800" y="2374"/>
                          <a:pt x="18264" y="2648"/>
                        </a:cubicBezTo>
                        <a:cubicBezTo>
                          <a:pt x="18741" y="2910"/>
                          <a:pt x="19193" y="3208"/>
                          <a:pt x="19646" y="3541"/>
                        </a:cubicBezTo>
                        <a:cubicBezTo>
                          <a:pt x="19872" y="3696"/>
                          <a:pt x="20110" y="3875"/>
                          <a:pt x="20336" y="4053"/>
                        </a:cubicBezTo>
                        <a:cubicBezTo>
                          <a:pt x="20562" y="4232"/>
                          <a:pt x="20800" y="4434"/>
                          <a:pt x="21015" y="4625"/>
                        </a:cubicBezTo>
                        <a:cubicBezTo>
                          <a:pt x="21408" y="4958"/>
                          <a:pt x="21765" y="5339"/>
                          <a:pt x="22110" y="5744"/>
                        </a:cubicBezTo>
                        <a:cubicBezTo>
                          <a:pt x="22253" y="5946"/>
                          <a:pt x="22420" y="6149"/>
                          <a:pt x="22551" y="6375"/>
                        </a:cubicBezTo>
                        <a:cubicBezTo>
                          <a:pt x="22682" y="6601"/>
                          <a:pt x="22824" y="6827"/>
                          <a:pt x="22944" y="7054"/>
                        </a:cubicBezTo>
                        <a:cubicBezTo>
                          <a:pt x="23063" y="7268"/>
                          <a:pt x="23158" y="7506"/>
                          <a:pt x="23265" y="7744"/>
                        </a:cubicBezTo>
                        <a:cubicBezTo>
                          <a:pt x="23360" y="7982"/>
                          <a:pt x="23456" y="8244"/>
                          <a:pt x="23551" y="8494"/>
                        </a:cubicBezTo>
                        <a:cubicBezTo>
                          <a:pt x="23634" y="8744"/>
                          <a:pt x="23729" y="9018"/>
                          <a:pt x="23813" y="9268"/>
                        </a:cubicBezTo>
                        <a:cubicBezTo>
                          <a:pt x="23908" y="9518"/>
                          <a:pt x="23979" y="9768"/>
                          <a:pt x="24075" y="10030"/>
                        </a:cubicBezTo>
                        <a:cubicBezTo>
                          <a:pt x="24158" y="10268"/>
                          <a:pt x="24253" y="10518"/>
                          <a:pt x="24325" y="10756"/>
                        </a:cubicBezTo>
                        <a:cubicBezTo>
                          <a:pt x="24408" y="10995"/>
                          <a:pt x="24491" y="11221"/>
                          <a:pt x="24551" y="11459"/>
                        </a:cubicBezTo>
                        <a:cubicBezTo>
                          <a:pt x="24610" y="11673"/>
                          <a:pt x="24670" y="11911"/>
                          <a:pt x="24694" y="12149"/>
                        </a:cubicBezTo>
                        <a:cubicBezTo>
                          <a:pt x="24741" y="12388"/>
                          <a:pt x="24753" y="12626"/>
                          <a:pt x="24753" y="12864"/>
                        </a:cubicBezTo>
                        <a:cubicBezTo>
                          <a:pt x="24765" y="13102"/>
                          <a:pt x="24753" y="13340"/>
                          <a:pt x="24729" y="13578"/>
                        </a:cubicBezTo>
                        <a:cubicBezTo>
                          <a:pt x="24706" y="13816"/>
                          <a:pt x="24670" y="14078"/>
                          <a:pt x="24622" y="14316"/>
                        </a:cubicBezTo>
                        <a:cubicBezTo>
                          <a:pt x="24575" y="14554"/>
                          <a:pt x="24884" y="14757"/>
                          <a:pt x="25325" y="14757"/>
                        </a:cubicBezTo>
                        <a:lnTo>
                          <a:pt x="26170" y="14769"/>
                        </a:lnTo>
                        <a:cubicBezTo>
                          <a:pt x="26190" y="14770"/>
                          <a:pt x="26210" y="14771"/>
                          <a:pt x="26229" y="14771"/>
                        </a:cubicBezTo>
                        <a:cubicBezTo>
                          <a:pt x="26574" y="14771"/>
                          <a:pt x="26875" y="14577"/>
                          <a:pt x="26908" y="14340"/>
                        </a:cubicBezTo>
                        <a:cubicBezTo>
                          <a:pt x="26944" y="14138"/>
                          <a:pt x="26956" y="13912"/>
                          <a:pt x="26968" y="13697"/>
                        </a:cubicBezTo>
                        <a:cubicBezTo>
                          <a:pt x="26992" y="13495"/>
                          <a:pt x="26992" y="13269"/>
                          <a:pt x="26992" y="13066"/>
                        </a:cubicBezTo>
                        <a:cubicBezTo>
                          <a:pt x="26968" y="12852"/>
                          <a:pt x="26968" y="12626"/>
                          <a:pt x="26944" y="12423"/>
                        </a:cubicBezTo>
                        <a:cubicBezTo>
                          <a:pt x="26908" y="12197"/>
                          <a:pt x="26885" y="11995"/>
                          <a:pt x="26837" y="11768"/>
                        </a:cubicBezTo>
                        <a:cubicBezTo>
                          <a:pt x="26789" y="11554"/>
                          <a:pt x="26730" y="11340"/>
                          <a:pt x="26670" y="11114"/>
                        </a:cubicBezTo>
                        <a:cubicBezTo>
                          <a:pt x="26611" y="10899"/>
                          <a:pt x="26539" y="10661"/>
                          <a:pt x="26468" y="10447"/>
                        </a:cubicBezTo>
                        <a:cubicBezTo>
                          <a:pt x="26396" y="10209"/>
                          <a:pt x="26313" y="9971"/>
                          <a:pt x="26230" y="9732"/>
                        </a:cubicBezTo>
                        <a:cubicBezTo>
                          <a:pt x="26158" y="9471"/>
                          <a:pt x="26063" y="9232"/>
                          <a:pt x="25980" y="8982"/>
                        </a:cubicBezTo>
                        <a:cubicBezTo>
                          <a:pt x="25884" y="8744"/>
                          <a:pt x="25801" y="8494"/>
                          <a:pt x="25706" y="8244"/>
                        </a:cubicBezTo>
                        <a:cubicBezTo>
                          <a:pt x="25622" y="7982"/>
                          <a:pt x="25527" y="7732"/>
                          <a:pt x="25444" y="7494"/>
                        </a:cubicBezTo>
                        <a:cubicBezTo>
                          <a:pt x="25349" y="7244"/>
                          <a:pt x="25265" y="7018"/>
                          <a:pt x="25170" y="6780"/>
                        </a:cubicBezTo>
                        <a:cubicBezTo>
                          <a:pt x="25087" y="6553"/>
                          <a:pt x="24991" y="6339"/>
                          <a:pt x="24884" y="6113"/>
                        </a:cubicBezTo>
                        <a:cubicBezTo>
                          <a:pt x="24789" y="5899"/>
                          <a:pt x="24670" y="5696"/>
                          <a:pt x="24551" y="5482"/>
                        </a:cubicBezTo>
                        <a:cubicBezTo>
                          <a:pt x="24408" y="5280"/>
                          <a:pt x="24277" y="5089"/>
                          <a:pt x="24134" y="4887"/>
                        </a:cubicBezTo>
                        <a:cubicBezTo>
                          <a:pt x="23967" y="4672"/>
                          <a:pt x="23777" y="4458"/>
                          <a:pt x="23575" y="4267"/>
                        </a:cubicBezTo>
                        <a:cubicBezTo>
                          <a:pt x="23384" y="4053"/>
                          <a:pt x="23182" y="3863"/>
                          <a:pt x="22955" y="3684"/>
                        </a:cubicBezTo>
                        <a:cubicBezTo>
                          <a:pt x="22527" y="3315"/>
                          <a:pt x="22062" y="2958"/>
                          <a:pt x="21610" y="2648"/>
                        </a:cubicBezTo>
                        <a:cubicBezTo>
                          <a:pt x="21170" y="2327"/>
                          <a:pt x="20705" y="2029"/>
                          <a:pt x="20241" y="1767"/>
                        </a:cubicBezTo>
                        <a:cubicBezTo>
                          <a:pt x="19788" y="1493"/>
                          <a:pt x="19312" y="1243"/>
                          <a:pt x="18812" y="1017"/>
                        </a:cubicBezTo>
                        <a:cubicBezTo>
                          <a:pt x="18324" y="803"/>
                          <a:pt x="17836" y="600"/>
                          <a:pt x="17348" y="457"/>
                        </a:cubicBezTo>
                        <a:cubicBezTo>
                          <a:pt x="16967" y="350"/>
                          <a:pt x="16586" y="267"/>
                          <a:pt x="16217" y="184"/>
                        </a:cubicBezTo>
                        <a:cubicBezTo>
                          <a:pt x="15633" y="88"/>
                          <a:pt x="15062" y="29"/>
                          <a:pt x="14466" y="5"/>
                        </a:cubicBezTo>
                        <a:cubicBezTo>
                          <a:pt x="14326" y="2"/>
                          <a:pt x="14185" y="1"/>
                          <a:pt x="1404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" name="Google Shape;541;p4"/>
                  <p:cNvSpPr/>
                  <p:nvPr/>
                </p:nvSpPr>
                <p:spPr>
                  <a:xfrm>
                    <a:off x="5360454" y="2183557"/>
                    <a:ext cx="1678478" cy="944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19" h="25040" extrusionOk="0">
                        <a:moveTo>
                          <a:pt x="23123" y="0"/>
                        </a:moveTo>
                        <a:cubicBezTo>
                          <a:pt x="22599" y="0"/>
                          <a:pt x="22063" y="24"/>
                          <a:pt x="21527" y="36"/>
                        </a:cubicBezTo>
                        <a:cubicBezTo>
                          <a:pt x="20861" y="60"/>
                          <a:pt x="20206" y="95"/>
                          <a:pt x="19551" y="155"/>
                        </a:cubicBezTo>
                        <a:cubicBezTo>
                          <a:pt x="18896" y="202"/>
                          <a:pt x="18253" y="274"/>
                          <a:pt x="17610" y="357"/>
                        </a:cubicBezTo>
                        <a:cubicBezTo>
                          <a:pt x="16979" y="452"/>
                          <a:pt x="16336" y="560"/>
                          <a:pt x="15705" y="679"/>
                        </a:cubicBezTo>
                        <a:cubicBezTo>
                          <a:pt x="15086" y="798"/>
                          <a:pt x="14455" y="941"/>
                          <a:pt x="13836" y="1107"/>
                        </a:cubicBezTo>
                        <a:cubicBezTo>
                          <a:pt x="13241" y="1274"/>
                          <a:pt x="12657" y="1464"/>
                          <a:pt x="12098" y="1691"/>
                        </a:cubicBezTo>
                        <a:cubicBezTo>
                          <a:pt x="11538" y="1905"/>
                          <a:pt x="11002" y="2167"/>
                          <a:pt x="10490" y="2429"/>
                        </a:cubicBezTo>
                        <a:cubicBezTo>
                          <a:pt x="9966" y="2715"/>
                          <a:pt x="9478" y="3000"/>
                          <a:pt x="9002" y="3310"/>
                        </a:cubicBezTo>
                        <a:cubicBezTo>
                          <a:pt x="8550" y="3620"/>
                          <a:pt x="8085" y="3977"/>
                          <a:pt x="7645" y="4346"/>
                        </a:cubicBezTo>
                        <a:cubicBezTo>
                          <a:pt x="7192" y="4739"/>
                          <a:pt x="6740" y="5155"/>
                          <a:pt x="6323" y="5620"/>
                        </a:cubicBezTo>
                        <a:cubicBezTo>
                          <a:pt x="5883" y="6072"/>
                          <a:pt x="5502" y="6548"/>
                          <a:pt x="5109" y="7060"/>
                        </a:cubicBezTo>
                        <a:cubicBezTo>
                          <a:pt x="4692" y="7620"/>
                          <a:pt x="4275" y="8192"/>
                          <a:pt x="3882" y="8787"/>
                        </a:cubicBezTo>
                        <a:cubicBezTo>
                          <a:pt x="3680" y="9084"/>
                          <a:pt x="3478" y="9382"/>
                          <a:pt x="3287" y="9680"/>
                        </a:cubicBezTo>
                        <a:cubicBezTo>
                          <a:pt x="3085" y="9977"/>
                          <a:pt x="2894" y="10287"/>
                          <a:pt x="2727" y="10585"/>
                        </a:cubicBezTo>
                        <a:cubicBezTo>
                          <a:pt x="2573" y="10882"/>
                          <a:pt x="2418" y="11192"/>
                          <a:pt x="2287" y="11490"/>
                        </a:cubicBezTo>
                        <a:cubicBezTo>
                          <a:pt x="2168" y="11787"/>
                          <a:pt x="2049" y="12109"/>
                          <a:pt x="1942" y="12406"/>
                        </a:cubicBezTo>
                        <a:cubicBezTo>
                          <a:pt x="1835" y="12728"/>
                          <a:pt x="1739" y="13037"/>
                          <a:pt x="1632" y="13371"/>
                        </a:cubicBezTo>
                        <a:cubicBezTo>
                          <a:pt x="1537" y="13656"/>
                          <a:pt x="1442" y="13930"/>
                          <a:pt x="1346" y="14228"/>
                        </a:cubicBezTo>
                        <a:cubicBezTo>
                          <a:pt x="1239" y="14526"/>
                          <a:pt x="1144" y="14811"/>
                          <a:pt x="1037" y="15121"/>
                        </a:cubicBezTo>
                        <a:cubicBezTo>
                          <a:pt x="930" y="15419"/>
                          <a:pt x="822" y="15740"/>
                          <a:pt x="727" y="16062"/>
                        </a:cubicBezTo>
                        <a:cubicBezTo>
                          <a:pt x="620" y="16395"/>
                          <a:pt x="513" y="16716"/>
                          <a:pt x="406" y="17062"/>
                        </a:cubicBezTo>
                        <a:cubicBezTo>
                          <a:pt x="311" y="17407"/>
                          <a:pt x="227" y="17740"/>
                          <a:pt x="168" y="18097"/>
                        </a:cubicBezTo>
                        <a:lnTo>
                          <a:pt x="132" y="18776"/>
                        </a:lnTo>
                        <a:lnTo>
                          <a:pt x="132" y="19455"/>
                        </a:lnTo>
                        <a:cubicBezTo>
                          <a:pt x="132" y="19681"/>
                          <a:pt x="132" y="19919"/>
                          <a:pt x="144" y="20145"/>
                        </a:cubicBezTo>
                        <a:cubicBezTo>
                          <a:pt x="156" y="20360"/>
                          <a:pt x="156" y="20598"/>
                          <a:pt x="168" y="20824"/>
                        </a:cubicBezTo>
                        <a:cubicBezTo>
                          <a:pt x="168" y="21050"/>
                          <a:pt x="191" y="21276"/>
                          <a:pt x="191" y="21491"/>
                        </a:cubicBezTo>
                        <a:lnTo>
                          <a:pt x="191" y="22146"/>
                        </a:lnTo>
                        <a:cubicBezTo>
                          <a:pt x="191" y="22479"/>
                          <a:pt x="168" y="22800"/>
                          <a:pt x="144" y="23134"/>
                        </a:cubicBezTo>
                        <a:cubicBezTo>
                          <a:pt x="120" y="23455"/>
                          <a:pt x="96" y="23777"/>
                          <a:pt x="49" y="24098"/>
                        </a:cubicBezTo>
                        <a:cubicBezTo>
                          <a:pt x="1" y="24432"/>
                          <a:pt x="418" y="24705"/>
                          <a:pt x="942" y="24729"/>
                        </a:cubicBezTo>
                        <a:lnTo>
                          <a:pt x="1977" y="24753"/>
                        </a:lnTo>
                        <a:cubicBezTo>
                          <a:pt x="2418" y="24753"/>
                          <a:pt x="2775" y="24503"/>
                          <a:pt x="2763" y="24158"/>
                        </a:cubicBezTo>
                        <a:lnTo>
                          <a:pt x="2716" y="23491"/>
                        </a:lnTo>
                        <a:cubicBezTo>
                          <a:pt x="2704" y="23265"/>
                          <a:pt x="2704" y="23039"/>
                          <a:pt x="2704" y="22824"/>
                        </a:cubicBezTo>
                        <a:cubicBezTo>
                          <a:pt x="2704" y="22598"/>
                          <a:pt x="2716" y="22360"/>
                          <a:pt x="2716" y="22134"/>
                        </a:cubicBezTo>
                        <a:cubicBezTo>
                          <a:pt x="2716" y="21907"/>
                          <a:pt x="2727" y="21693"/>
                          <a:pt x="2727" y="21455"/>
                        </a:cubicBezTo>
                        <a:lnTo>
                          <a:pt x="2727" y="20753"/>
                        </a:lnTo>
                        <a:cubicBezTo>
                          <a:pt x="2716" y="20514"/>
                          <a:pt x="2716" y="20288"/>
                          <a:pt x="2704" y="20050"/>
                        </a:cubicBezTo>
                        <a:cubicBezTo>
                          <a:pt x="2692" y="19812"/>
                          <a:pt x="2692" y="19586"/>
                          <a:pt x="2692" y="19348"/>
                        </a:cubicBezTo>
                        <a:cubicBezTo>
                          <a:pt x="2692" y="19110"/>
                          <a:pt x="2704" y="18871"/>
                          <a:pt x="2716" y="18657"/>
                        </a:cubicBezTo>
                        <a:cubicBezTo>
                          <a:pt x="2727" y="18431"/>
                          <a:pt x="2763" y="18193"/>
                          <a:pt x="2787" y="17967"/>
                        </a:cubicBezTo>
                        <a:cubicBezTo>
                          <a:pt x="2823" y="17740"/>
                          <a:pt x="2870" y="17526"/>
                          <a:pt x="2930" y="17300"/>
                        </a:cubicBezTo>
                        <a:cubicBezTo>
                          <a:pt x="2989" y="17074"/>
                          <a:pt x="3049" y="16847"/>
                          <a:pt x="3120" y="16645"/>
                        </a:cubicBezTo>
                        <a:cubicBezTo>
                          <a:pt x="3192" y="16431"/>
                          <a:pt x="3263" y="16228"/>
                          <a:pt x="3359" y="16014"/>
                        </a:cubicBezTo>
                        <a:cubicBezTo>
                          <a:pt x="3442" y="15811"/>
                          <a:pt x="3537" y="15597"/>
                          <a:pt x="3620" y="15407"/>
                        </a:cubicBezTo>
                        <a:cubicBezTo>
                          <a:pt x="3763" y="15085"/>
                          <a:pt x="3906" y="14752"/>
                          <a:pt x="4037" y="14442"/>
                        </a:cubicBezTo>
                        <a:cubicBezTo>
                          <a:pt x="4180" y="14133"/>
                          <a:pt x="4311" y="13811"/>
                          <a:pt x="4430" y="13502"/>
                        </a:cubicBezTo>
                        <a:cubicBezTo>
                          <a:pt x="4561" y="13192"/>
                          <a:pt x="4680" y="12883"/>
                          <a:pt x="4811" y="12585"/>
                        </a:cubicBezTo>
                        <a:cubicBezTo>
                          <a:pt x="4954" y="12287"/>
                          <a:pt x="5085" y="11966"/>
                          <a:pt x="5228" y="11668"/>
                        </a:cubicBezTo>
                        <a:cubicBezTo>
                          <a:pt x="5383" y="11370"/>
                          <a:pt x="5549" y="11073"/>
                          <a:pt x="5704" y="10775"/>
                        </a:cubicBezTo>
                        <a:cubicBezTo>
                          <a:pt x="5871" y="10478"/>
                          <a:pt x="6049" y="10204"/>
                          <a:pt x="6228" y="9906"/>
                        </a:cubicBezTo>
                        <a:cubicBezTo>
                          <a:pt x="6585" y="9323"/>
                          <a:pt x="6978" y="8751"/>
                          <a:pt x="7371" y="8203"/>
                        </a:cubicBezTo>
                        <a:cubicBezTo>
                          <a:pt x="7776" y="7656"/>
                          <a:pt x="8228" y="7120"/>
                          <a:pt x="8681" y="6632"/>
                        </a:cubicBezTo>
                        <a:cubicBezTo>
                          <a:pt x="9157" y="6156"/>
                          <a:pt x="9657" y="5715"/>
                          <a:pt x="10157" y="5346"/>
                        </a:cubicBezTo>
                        <a:cubicBezTo>
                          <a:pt x="10693" y="4977"/>
                          <a:pt x="11229" y="4632"/>
                          <a:pt x="11764" y="4322"/>
                        </a:cubicBezTo>
                        <a:cubicBezTo>
                          <a:pt x="12300" y="4012"/>
                          <a:pt x="12872" y="3727"/>
                          <a:pt x="13443" y="3453"/>
                        </a:cubicBezTo>
                        <a:cubicBezTo>
                          <a:pt x="14038" y="3203"/>
                          <a:pt x="14669" y="2977"/>
                          <a:pt x="15312" y="2786"/>
                        </a:cubicBezTo>
                        <a:cubicBezTo>
                          <a:pt x="15943" y="2596"/>
                          <a:pt x="16586" y="2429"/>
                          <a:pt x="17241" y="2298"/>
                        </a:cubicBezTo>
                        <a:cubicBezTo>
                          <a:pt x="17884" y="2167"/>
                          <a:pt x="18539" y="2060"/>
                          <a:pt x="19206" y="1965"/>
                        </a:cubicBezTo>
                        <a:cubicBezTo>
                          <a:pt x="19872" y="1893"/>
                          <a:pt x="20551" y="1834"/>
                          <a:pt x="21218" y="1786"/>
                        </a:cubicBezTo>
                        <a:cubicBezTo>
                          <a:pt x="21758" y="1769"/>
                          <a:pt x="22299" y="1757"/>
                          <a:pt x="22820" y="1757"/>
                        </a:cubicBezTo>
                        <a:cubicBezTo>
                          <a:pt x="23011" y="1757"/>
                          <a:pt x="23200" y="1759"/>
                          <a:pt x="23385" y="1762"/>
                        </a:cubicBezTo>
                        <a:cubicBezTo>
                          <a:pt x="24099" y="1774"/>
                          <a:pt x="24790" y="1834"/>
                          <a:pt x="25468" y="1929"/>
                        </a:cubicBezTo>
                        <a:cubicBezTo>
                          <a:pt x="26159" y="2024"/>
                          <a:pt x="26826" y="2167"/>
                          <a:pt x="27492" y="2346"/>
                        </a:cubicBezTo>
                        <a:cubicBezTo>
                          <a:pt x="28171" y="2524"/>
                          <a:pt x="28826" y="2738"/>
                          <a:pt x="29457" y="3012"/>
                        </a:cubicBezTo>
                        <a:cubicBezTo>
                          <a:pt x="30100" y="3274"/>
                          <a:pt x="30707" y="3596"/>
                          <a:pt x="31302" y="3965"/>
                        </a:cubicBezTo>
                        <a:cubicBezTo>
                          <a:pt x="31898" y="4346"/>
                          <a:pt x="32493" y="4763"/>
                          <a:pt x="33088" y="5215"/>
                        </a:cubicBezTo>
                        <a:cubicBezTo>
                          <a:pt x="33386" y="5441"/>
                          <a:pt x="33708" y="5679"/>
                          <a:pt x="34017" y="5917"/>
                        </a:cubicBezTo>
                        <a:cubicBezTo>
                          <a:pt x="34327" y="6167"/>
                          <a:pt x="34636" y="6417"/>
                          <a:pt x="34970" y="6691"/>
                        </a:cubicBezTo>
                        <a:cubicBezTo>
                          <a:pt x="35279" y="6953"/>
                          <a:pt x="35613" y="7239"/>
                          <a:pt x="35922" y="7525"/>
                        </a:cubicBezTo>
                        <a:cubicBezTo>
                          <a:pt x="36232" y="7822"/>
                          <a:pt x="36541" y="8120"/>
                          <a:pt x="36827" y="8430"/>
                        </a:cubicBezTo>
                        <a:cubicBezTo>
                          <a:pt x="37113" y="8739"/>
                          <a:pt x="37398" y="9073"/>
                          <a:pt x="37649" y="9406"/>
                        </a:cubicBezTo>
                        <a:cubicBezTo>
                          <a:pt x="37910" y="9751"/>
                          <a:pt x="38149" y="10108"/>
                          <a:pt x="38375" y="10466"/>
                        </a:cubicBezTo>
                        <a:cubicBezTo>
                          <a:pt x="38601" y="10823"/>
                          <a:pt x="38792" y="11192"/>
                          <a:pt x="38958" y="11585"/>
                        </a:cubicBezTo>
                        <a:cubicBezTo>
                          <a:pt x="39125" y="11966"/>
                          <a:pt x="39268" y="12359"/>
                          <a:pt x="39423" y="12775"/>
                        </a:cubicBezTo>
                        <a:cubicBezTo>
                          <a:pt x="39554" y="13145"/>
                          <a:pt x="39684" y="13537"/>
                          <a:pt x="39804" y="13930"/>
                        </a:cubicBezTo>
                        <a:cubicBezTo>
                          <a:pt x="39923" y="14335"/>
                          <a:pt x="40042" y="14740"/>
                          <a:pt x="40161" y="15157"/>
                        </a:cubicBezTo>
                        <a:cubicBezTo>
                          <a:pt x="40280" y="15561"/>
                          <a:pt x="40399" y="15978"/>
                          <a:pt x="40506" y="16395"/>
                        </a:cubicBezTo>
                        <a:cubicBezTo>
                          <a:pt x="40613" y="16812"/>
                          <a:pt x="40732" y="17205"/>
                          <a:pt x="40827" y="17609"/>
                        </a:cubicBezTo>
                        <a:cubicBezTo>
                          <a:pt x="40947" y="18014"/>
                          <a:pt x="41054" y="18395"/>
                          <a:pt x="41161" y="18776"/>
                        </a:cubicBezTo>
                        <a:cubicBezTo>
                          <a:pt x="41268" y="19145"/>
                          <a:pt x="41363" y="19514"/>
                          <a:pt x="41435" y="19883"/>
                        </a:cubicBezTo>
                        <a:cubicBezTo>
                          <a:pt x="41530" y="20264"/>
                          <a:pt x="41589" y="20634"/>
                          <a:pt x="41637" y="21003"/>
                        </a:cubicBezTo>
                        <a:cubicBezTo>
                          <a:pt x="41685" y="21372"/>
                          <a:pt x="41709" y="21729"/>
                          <a:pt x="41709" y="22110"/>
                        </a:cubicBezTo>
                        <a:cubicBezTo>
                          <a:pt x="41709" y="22479"/>
                          <a:pt x="41709" y="22836"/>
                          <a:pt x="41697" y="23205"/>
                        </a:cubicBezTo>
                        <a:cubicBezTo>
                          <a:pt x="41685" y="23574"/>
                          <a:pt x="41661" y="23955"/>
                          <a:pt x="41637" y="24324"/>
                        </a:cubicBezTo>
                        <a:cubicBezTo>
                          <a:pt x="41613" y="24658"/>
                          <a:pt x="41982" y="24979"/>
                          <a:pt x="42459" y="24991"/>
                        </a:cubicBezTo>
                        <a:lnTo>
                          <a:pt x="43506" y="25039"/>
                        </a:lnTo>
                        <a:cubicBezTo>
                          <a:pt x="43517" y="25039"/>
                          <a:pt x="43528" y="25039"/>
                          <a:pt x="43539" y="25039"/>
                        </a:cubicBezTo>
                        <a:cubicBezTo>
                          <a:pt x="44061" y="25039"/>
                          <a:pt x="44506" y="24757"/>
                          <a:pt x="44495" y="24384"/>
                        </a:cubicBezTo>
                        <a:cubicBezTo>
                          <a:pt x="44507" y="24015"/>
                          <a:pt x="44518" y="23658"/>
                          <a:pt x="44518" y="23301"/>
                        </a:cubicBezTo>
                        <a:lnTo>
                          <a:pt x="44518" y="22241"/>
                        </a:lnTo>
                        <a:cubicBezTo>
                          <a:pt x="44507" y="21884"/>
                          <a:pt x="44507" y="21538"/>
                          <a:pt x="44483" y="21181"/>
                        </a:cubicBezTo>
                        <a:cubicBezTo>
                          <a:pt x="44459" y="20824"/>
                          <a:pt x="44423" y="20479"/>
                          <a:pt x="44364" y="20122"/>
                        </a:cubicBezTo>
                        <a:cubicBezTo>
                          <a:pt x="44304" y="19764"/>
                          <a:pt x="44221" y="19431"/>
                          <a:pt x="44137" y="19074"/>
                        </a:cubicBezTo>
                        <a:lnTo>
                          <a:pt x="43864" y="18002"/>
                        </a:lnTo>
                        <a:cubicBezTo>
                          <a:pt x="43780" y="17645"/>
                          <a:pt x="43673" y="17288"/>
                          <a:pt x="43590" y="16907"/>
                        </a:cubicBezTo>
                        <a:cubicBezTo>
                          <a:pt x="43483" y="16526"/>
                          <a:pt x="43387" y="16133"/>
                          <a:pt x="43292" y="15740"/>
                        </a:cubicBezTo>
                        <a:cubicBezTo>
                          <a:pt x="43197" y="15335"/>
                          <a:pt x="43090" y="14930"/>
                          <a:pt x="42971" y="14526"/>
                        </a:cubicBezTo>
                        <a:cubicBezTo>
                          <a:pt x="42875" y="14157"/>
                          <a:pt x="42768" y="13787"/>
                          <a:pt x="42637" y="13418"/>
                        </a:cubicBezTo>
                        <a:cubicBezTo>
                          <a:pt x="42494" y="13037"/>
                          <a:pt x="42363" y="12680"/>
                          <a:pt x="42221" y="12347"/>
                        </a:cubicBezTo>
                        <a:cubicBezTo>
                          <a:pt x="42078" y="11990"/>
                          <a:pt x="41935" y="11644"/>
                          <a:pt x="41780" y="11311"/>
                        </a:cubicBezTo>
                        <a:cubicBezTo>
                          <a:pt x="41637" y="10989"/>
                          <a:pt x="41482" y="10656"/>
                          <a:pt x="41304" y="10347"/>
                        </a:cubicBezTo>
                        <a:cubicBezTo>
                          <a:pt x="40970" y="9727"/>
                          <a:pt x="40566" y="9096"/>
                          <a:pt x="40113" y="8501"/>
                        </a:cubicBezTo>
                        <a:cubicBezTo>
                          <a:pt x="39673" y="7906"/>
                          <a:pt x="39184" y="7358"/>
                          <a:pt x="38661" y="6822"/>
                        </a:cubicBezTo>
                        <a:cubicBezTo>
                          <a:pt x="38137" y="6287"/>
                          <a:pt x="37589" y="5798"/>
                          <a:pt x="37006" y="5334"/>
                        </a:cubicBezTo>
                        <a:cubicBezTo>
                          <a:pt x="36422" y="4870"/>
                          <a:pt x="35863" y="4441"/>
                          <a:pt x="35327" y="4036"/>
                        </a:cubicBezTo>
                        <a:cubicBezTo>
                          <a:pt x="34791" y="3655"/>
                          <a:pt x="34279" y="3274"/>
                          <a:pt x="33803" y="2941"/>
                        </a:cubicBezTo>
                        <a:cubicBezTo>
                          <a:pt x="33255" y="2548"/>
                          <a:pt x="32707" y="2191"/>
                          <a:pt x="32160" y="1893"/>
                        </a:cubicBezTo>
                        <a:cubicBezTo>
                          <a:pt x="31600" y="1595"/>
                          <a:pt x="31029" y="1345"/>
                          <a:pt x="30410" y="1131"/>
                        </a:cubicBezTo>
                        <a:cubicBezTo>
                          <a:pt x="29981" y="1000"/>
                          <a:pt x="29552" y="869"/>
                          <a:pt x="29088" y="750"/>
                        </a:cubicBezTo>
                        <a:cubicBezTo>
                          <a:pt x="28612" y="631"/>
                          <a:pt x="28147" y="512"/>
                          <a:pt x="27659" y="417"/>
                        </a:cubicBezTo>
                        <a:cubicBezTo>
                          <a:pt x="27183" y="333"/>
                          <a:pt x="26683" y="238"/>
                          <a:pt x="26183" y="179"/>
                        </a:cubicBezTo>
                        <a:cubicBezTo>
                          <a:pt x="25683" y="119"/>
                          <a:pt x="25171" y="83"/>
                          <a:pt x="24671" y="48"/>
                        </a:cubicBezTo>
                        <a:cubicBezTo>
                          <a:pt x="24159" y="24"/>
                          <a:pt x="23647" y="0"/>
                          <a:pt x="2312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4"/>
                  <p:cNvSpPr/>
                  <p:nvPr/>
                </p:nvSpPr>
                <p:spPr>
                  <a:xfrm>
                    <a:off x="5513532" y="2309865"/>
                    <a:ext cx="1360646" cy="8110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89" h="21511" extrusionOk="0">
                        <a:moveTo>
                          <a:pt x="18517" y="1"/>
                        </a:moveTo>
                        <a:cubicBezTo>
                          <a:pt x="17986" y="1"/>
                          <a:pt x="17445" y="24"/>
                          <a:pt x="16884" y="79"/>
                        </a:cubicBezTo>
                        <a:cubicBezTo>
                          <a:pt x="16348" y="115"/>
                          <a:pt x="15836" y="198"/>
                          <a:pt x="15312" y="258"/>
                        </a:cubicBezTo>
                        <a:cubicBezTo>
                          <a:pt x="14789" y="317"/>
                          <a:pt x="14288" y="400"/>
                          <a:pt x="13788" y="508"/>
                        </a:cubicBezTo>
                        <a:cubicBezTo>
                          <a:pt x="13300" y="615"/>
                          <a:pt x="12824" y="734"/>
                          <a:pt x="12348" y="865"/>
                        </a:cubicBezTo>
                        <a:cubicBezTo>
                          <a:pt x="11883" y="996"/>
                          <a:pt x="11431" y="1151"/>
                          <a:pt x="10979" y="1329"/>
                        </a:cubicBezTo>
                        <a:cubicBezTo>
                          <a:pt x="10538" y="1508"/>
                          <a:pt x="10097" y="1698"/>
                          <a:pt x="9681" y="1901"/>
                        </a:cubicBezTo>
                        <a:cubicBezTo>
                          <a:pt x="9264" y="2115"/>
                          <a:pt x="8847" y="2353"/>
                          <a:pt x="8431" y="2591"/>
                        </a:cubicBezTo>
                        <a:cubicBezTo>
                          <a:pt x="7942" y="2889"/>
                          <a:pt x="7454" y="3198"/>
                          <a:pt x="6990" y="3556"/>
                        </a:cubicBezTo>
                        <a:cubicBezTo>
                          <a:pt x="6526" y="3913"/>
                          <a:pt x="6097" y="4318"/>
                          <a:pt x="5692" y="4746"/>
                        </a:cubicBezTo>
                        <a:cubicBezTo>
                          <a:pt x="5275" y="5175"/>
                          <a:pt x="4894" y="5639"/>
                          <a:pt x="4537" y="6127"/>
                        </a:cubicBezTo>
                        <a:cubicBezTo>
                          <a:pt x="4121" y="6699"/>
                          <a:pt x="3728" y="7258"/>
                          <a:pt x="3394" y="7854"/>
                        </a:cubicBezTo>
                        <a:cubicBezTo>
                          <a:pt x="3228" y="8151"/>
                          <a:pt x="3049" y="8449"/>
                          <a:pt x="2882" y="8771"/>
                        </a:cubicBezTo>
                        <a:cubicBezTo>
                          <a:pt x="2716" y="9068"/>
                          <a:pt x="2537" y="9378"/>
                          <a:pt x="2382" y="9687"/>
                        </a:cubicBezTo>
                        <a:cubicBezTo>
                          <a:pt x="2216" y="9997"/>
                          <a:pt x="2037" y="10318"/>
                          <a:pt x="1870" y="10628"/>
                        </a:cubicBezTo>
                        <a:lnTo>
                          <a:pt x="1382" y="11569"/>
                        </a:lnTo>
                        <a:cubicBezTo>
                          <a:pt x="1275" y="11759"/>
                          <a:pt x="1192" y="11950"/>
                          <a:pt x="1084" y="12140"/>
                        </a:cubicBezTo>
                        <a:cubicBezTo>
                          <a:pt x="977" y="12342"/>
                          <a:pt x="894" y="12533"/>
                          <a:pt x="799" y="12723"/>
                        </a:cubicBezTo>
                        <a:cubicBezTo>
                          <a:pt x="715" y="12914"/>
                          <a:pt x="632" y="13128"/>
                          <a:pt x="561" y="13319"/>
                        </a:cubicBezTo>
                        <a:cubicBezTo>
                          <a:pt x="489" y="13533"/>
                          <a:pt x="430" y="13724"/>
                          <a:pt x="382" y="13926"/>
                        </a:cubicBezTo>
                        <a:cubicBezTo>
                          <a:pt x="334" y="14140"/>
                          <a:pt x="299" y="14355"/>
                          <a:pt x="263" y="14557"/>
                        </a:cubicBezTo>
                        <a:cubicBezTo>
                          <a:pt x="239" y="14771"/>
                          <a:pt x="203" y="14974"/>
                          <a:pt x="191" y="15188"/>
                        </a:cubicBezTo>
                        <a:cubicBezTo>
                          <a:pt x="180" y="15390"/>
                          <a:pt x="156" y="15617"/>
                          <a:pt x="156" y="15819"/>
                        </a:cubicBezTo>
                        <a:cubicBezTo>
                          <a:pt x="156" y="16033"/>
                          <a:pt x="144" y="16248"/>
                          <a:pt x="144" y="16462"/>
                        </a:cubicBezTo>
                        <a:cubicBezTo>
                          <a:pt x="144" y="16664"/>
                          <a:pt x="132" y="16891"/>
                          <a:pt x="132" y="17105"/>
                        </a:cubicBezTo>
                        <a:cubicBezTo>
                          <a:pt x="120" y="17307"/>
                          <a:pt x="120" y="17534"/>
                          <a:pt x="96" y="17736"/>
                        </a:cubicBezTo>
                        <a:cubicBezTo>
                          <a:pt x="84" y="17962"/>
                          <a:pt x="72" y="18176"/>
                          <a:pt x="61" y="18379"/>
                        </a:cubicBezTo>
                        <a:cubicBezTo>
                          <a:pt x="37" y="18593"/>
                          <a:pt x="13" y="18808"/>
                          <a:pt x="13" y="19010"/>
                        </a:cubicBezTo>
                        <a:cubicBezTo>
                          <a:pt x="13" y="19200"/>
                          <a:pt x="1" y="19403"/>
                          <a:pt x="1" y="19617"/>
                        </a:cubicBezTo>
                        <a:cubicBezTo>
                          <a:pt x="1" y="19820"/>
                          <a:pt x="1" y="20022"/>
                          <a:pt x="13" y="20224"/>
                        </a:cubicBezTo>
                        <a:cubicBezTo>
                          <a:pt x="25" y="20439"/>
                          <a:pt x="37" y="20629"/>
                          <a:pt x="61" y="20832"/>
                        </a:cubicBezTo>
                        <a:cubicBezTo>
                          <a:pt x="84" y="21189"/>
                          <a:pt x="477" y="21475"/>
                          <a:pt x="930" y="21475"/>
                        </a:cubicBezTo>
                        <a:lnTo>
                          <a:pt x="1942" y="21475"/>
                        </a:lnTo>
                        <a:cubicBezTo>
                          <a:pt x="2454" y="21475"/>
                          <a:pt x="2823" y="21189"/>
                          <a:pt x="2775" y="20832"/>
                        </a:cubicBezTo>
                        <a:cubicBezTo>
                          <a:pt x="2751" y="20629"/>
                          <a:pt x="2716" y="20403"/>
                          <a:pt x="2716" y="20177"/>
                        </a:cubicBezTo>
                        <a:cubicBezTo>
                          <a:pt x="2704" y="19974"/>
                          <a:pt x="2704" y="19748"/>
                          <a:pt x="2716" y="19522"/>
                        </a:cubicBezTo>
                        <a:cubicBezTo>
                          <a:pt x="2739" y="19319"/>
                          <a:pt x="2751" y="19093"/>
                          <a:pt x="2763" y="18879"/>
                        </a:cubicBezTo>
                        <a:cubicBezTo>
                          <a:pt x="2775" y="18653"/>
                          <a:pt x="2799" y="18438"/>
                          <a:pt x="2823" y="18224"/>
                        </a:cubicBezTo>
                        <a:cubicBezTo>
                          <a:pt x="2858" y="18010"/>
                          <a:pt x="2882" y="17784"/>
                          <a:pt x="2894" y="17569"/>
                        </a:cubicBezTo>
                        <a:lnTo>
                          <a:pt x="2942" y="16891"/>
                        </a:lnTo>
                        <a:cubicBezTo>
                          <a:pt x="2954" y="16676"/>
                          <a:pt x="2954" y="16450"/>
                          <a:pt x="2978" y="16224"/>
                        </a:cubicBezTo>
                        <a:cubicBezTo>
                          <a:pt x="2978" y="15998"/>
                          <a:pt x="2989" y="15795"/>
                          <a:pt x="3001" y="15569"/>
                        </a:cubicBezTo>
                        <a:cubicBezTo>
                          <a:pt x="3013" y="15343"/>
                          <a:pt x="3049" y="15128"/>
                          <a:pt x="3073" y="14914"/>
                        </a:cubicBezTo>
                        <a:cubicBezTo>
                          <a:pt x="3109" y="14688"/>
                          <a:pt x="3156" y="14486"/>
                          <a:pt x="3192" y="14271"/>
                        </a:cubicBezTo>
                        <a:cubicBezTo>
                          <a:pt x="3239" y="14069"/>
                          <a:pt x="3299" y="13855"/>
                          <a:pt x="3359" y="13652"/>
                        </a:cubicBezTo>
                        <a:cubicBezTo>
                          <a:pt x="3418" y="13438"/>
                          <a:pt x="3490" y="13235"/>
                          <a:pt x="3585" y="13021"/>
                        </a:cubicBezTo>
                        <a:cubicBezTo>
                          <a:pt x="3668" y="12819"/>
                          <a:pt x="3775" y="12628"/>
                          <a:pt x="3882" y="12414"/>
                        </a:cubicBezTo>
                        <a:cubicBezTo>
                          <a:pt x="3990" y="12211"/>
                          <a:pt x="4109" y="12009"/>
                          <a:pt x="4228" y="11807"/>
                        </a:cubicBezTo>
                        <a:cubicBezTo>
                          <a:pt x="4442" y="11438"/>
                          <a:pt x="4680" y="11045"/>
                          <a:pt x="4918" y="10676"/>
                        </a:cubicBezTo>
                        <a:cubicBezTo>
                          <a:pt x="5156" y="10295"/>
                          <a:pt x="5418" y="9925"/>
                          <a:pt x="5656" y="9568"/>
                        </a:cubicBezTo>
                        <a:cubicBezTo>
                          <a:pt x="5895" y="9211"/>
                          <a:pt x="6133" y="8854"/>
                          <a:pt x="6371" y="8509"/>
                        </a:cubicBezTo>
                        <a:cubicBezTo>
                          <a:pt x="6609" y="8175"/>
                          <a:pt x="6847" y="7830"/>
                          <a:pt x="7085" y="7520"/>
                        </a:cubicBezTo>
                        <a:cubicBezTo>
                          <a:pt x="7323" y="7199"/>
                          <a:pt x="7573" y="6889"/>
                          <a:pt x="7823" y="6604"/>
                        </a:cubicBezTo>
                        <a:cubicBezTo>
                          <a:pt x="8288" y="6092"/>
                          <a:pt x="8776" y="5592"/>
                          <a:pt x="9288" y="5151"/>
                        </a:cubicBezTo>
                        <a:cubicBezTo>
                          <a:pt x="9788" y="4699"/>
                          <a:pt x="10300" y="4318"/>
                          <a:pt x="10788" y="3972"/>
                        </a:cubicBezTo>
                        <a:cubicBezTo>
                          <a:pt x="11276" y="3627"/>
                          <a:pt x="11764" y="3329"/>
                          <a:pt x="12276" y="3067"/>
                        </a:cubicBezTo>
                        <a:cubicBezTo>
                          <a:pt x="13003" y="2686"/>
                          <a:pt x="13777" y="2353"/>
                          <a:pt x="14562" y="2115"/>
                        </a:cubicBezTo>
                        <a:cubicBezTo>
                          <a:pt x="15372" y="1865"/>
                          <a:pt x="16205" y="1698"/>
                          <a:pt x="17051" y="1639"/>
                        </a:cubicBezTo>
                        <a:cubicBezTo>
                          <a:pt x="17337" y="1616"/>
                          <a:pt x="17627" y="1604"/>
                          <a:pt x="17916" y="1604"/>
                        </a:cubicBezTo>
                        <a:cubicBezTo>
                          <a:pt x="18240" y="1604"/>
                          <a:pt x="18564" y="1619"/>
                          <a:pt x="18884" y="1651"/>
                        </a:cubicBezTo>
                        <a:cubicBezTo>
                          <a:pt x="19492" y="1710"/>
                          <a:pt x="20123" y="1829"/>
                          <a:pt x="20730" y="2032"/>
                        </a:cubicBezTo>
                        <a:cubicBezTo>
                          <a:pt x="21349" y="2222"/>
                          <a:pt x="21980" y="2484"/>
                          <a:pt x="22623" y="2782"/>
                        </a:cubicBezTo>
                        <a:cubicBezTo>
                          <a:pt x="23254" y="3079"/>
                          <a:pt x="23897" y="3437"/>
                          <a:pt x="24528" y="3829"/>
                        </a:cubicBezTo>
                        <a:cubicBezTo>
                          <a:pt x="25147" y="4210"/>
                          <a:pt x="25754" y="4651"/>
                          <a:pt x="26373" y="5127"/>
                        </a:cubicBezTo>
                        <a:cubicBezTo>
                          <a:pt x="26683" y="5365"/>
                          <a:pt x="26981" y="5615"/>
                          <a:pt x="27290" y="5877"/>
                        </a:cubicBezTo>
                        <a:cubicBezTo>
                          <a:pt x="27600" y="6151"/>
                          <a:pt x="27921" y="6437"/>
                          <a:pt x="28219" y="6711"/>
                        </a:cubicBezTo>
                        <a:cubicBezTo>
                          <a:pt x="28731" y="7211"/>
                          <a:pt x="29231" y="7759"/>
                          <a:pt x="29671" y="8342"/>
                        </a:cubicBezTo>
                        <a:cubicBezTo>
                          <a:pt x="29898" y="8640"/>
                          <a:pt x="30088" y="8949"/>
                          <a:pt x="30279" y="9259"/>
                        </a:cubicBezTo>
                        <a:cubicBezTo>
                          <a:pt x="30481" y="9568"/>
                          <a:pt x="30636" y="9902"/>
                          <a:pt x="30802" y="10223"/>
                        </a:cubicBezTo>
                        <a:cubicBezTo>
                          <a:pt x="30969" y="10557"/>
                          <a:pt x="31112" y="10902"/>
                          <a:pt x="31255" y="11259"/>
                        </a:cubicBezTo>
                        <a:cubicBezTo>
                          <a:pt x="31386" y="11616"/>
                          <a:pt x="31517" y="11973"/>
                          <a:pt x="31636" y="12342"/>
                        </a:cubicBezTo>
                        <a:lnTo>
                          <a:pt x="31993" y="13462"/>
                        </a:lnTo>
                        <a:cubicBezTo>
                          <a:pt x="32112" y="13831"/>
                          <a:pt x="32219" y="14200"/>
                          <a:pt x="32338" y="14569"/>
                        </a:cubicBezTo>
                        <a:cubicBezTo>
                          <a:pt x="32446" y="14950"/>
                          <a:pt x="32565" y="15307"/>
                          <a:pt x="32660" y="15640"/>
                        </a:cubicBezTo>
                        <a:cubicBezTo>
                          <a:pt x="32767" y="15986"/>
                          <a:pt x="32874" y="16331"/>
                          <a:pt x="32957" y="16676"/>
                        </a:cubicBezTo>
                        <a:cubicBezTo>
                          <a:pt x="33053" y="17010"/>
                          <a:pt x="33124" y="17355"/>
                          <a:pt x="33172" y="17700"/>
                        </a:cubicBezTo>
                        <a:cubicBezTo>
                          <a:pt x="33219" y="18034"/>
                          <a:pt x="33243" y="18403"/>
                          <a:pt x="33243" y="18736"/>
                        </a:cubicBezTo>
                        <a:cubicBezTo>
                          <a:pt x="33243" y="19081"/>
                          <a:pt x="33231" y="19427"/>
                          <a:pt x="33196" y="19784"/>
                        </a:cubicBezTo>
                        <a:cubicBezTo>
                          <a:pt x="33172" y="20141"/>
                          <a:pt x="33112" y="20486"/>
                          <a:pt x="33053" y="20843"/>
                        </a:cubicBezTo>
                        <a:cubicBezTo>
                          <a:pt x="32993" y="21201"/>
                          <a:pt x="33410" y="21498"/>
                          <a:pt x="33993" y="21498"/>
                        </a:cubicBezTo>
                        <a:lnTo>
                          <a:pt x="35124" y="21510"/>
                        </a:lnTo>
                        <a:cubicBezTo>
                          <a:pt x="35134" y="21510"/>
                          <a:pt x="35145" y="21511"/>
                          <a:pt x="35155" y="21511"/>
                        </a:cubicBezTo>
                        <a:cubicBezTo>
                          <a:pt x="35642" y="21511"/>
                          <a:pt x="36052" y="21229"/>
                          <a:pt x="35994" y="20891"/>
                        </a:cubicBezTo>
                        <a:cubicBezTo>
                          <a:pt x="36029" y="20582"/>
                          <a:pt x="36053" y="20272"/>
                          <a:pt x="36065" y="19962"/>
                        </a:cubicBezTo>
                        <a:cubicBezTo>
                          <a:pt x="36089" y="19653"/>
                          <a:pt x="36089" y="19331"/>
                          <a:pt x="36089" y="19022"/>
                        </a:cubicBezTo>
                        <a:cubicBezTo>
                          <a:pt x="36089" y="18712"/>
                          <a:pt x="36065" y="18403"/>
                          <a:pt x="36041" y="18081"/>
                        </a:cubicBezTo>
                        <a:cubicBezTo>
                          <a:pt x="36017" y="17772"/>
                          <a:pt x="35970" y="17450"/>
                          <a:pt x="35910" y="17129"/>
                        </a:cubicBezTo>
                        <a:cubicBezTo>
                          <a:pt x="35851" y="16807"/>
                          <a:pt x="35791" y="16498"/>
                          <a:pt x="35696" y="16164"/>
                        </a:cubicBezTo>
                        <a:cubicBezTo>
                          <a:pt x="35613" y="15843"/>
                          <a:pt x="35517" y="15509"/>
                          <a:pt x="35422" y="15188"/>
                        </a:cubicBezTo>
                        <a:cubicBezTo>
                          <a:pt x="35315" y="14855"/>
                          <a:pt x="35208" y="14509"/>
                          <a:pt x="35089" y="14152"/>
                        </a:cubicBezTo>
                        <a:cubicBezTo>
                          <a:pt x="34982" y="13795"/>
                          <a:pt x="34862" y="13438"/>
                          <a:pt x="34743" y="13081"/>
                        </a:cubicBezTo>
                        <a:cubicBezTo>
                          <a:pt x="34624" y="12723"/>
                          <a:pt x="34505" y="12354"/>
                          <a:pt x="34386" y="11997"/>
                        </a:cubicBezTo>
                        <a:cubicBezTo>
                          <a:pt x="34267" y="11628"/>
                          <a:pt x="34148" y="11271"/>
                          <a:pt x="34029" y="10914"/>
                        </a:cubicBezTo>
                        <a:cubicBezTo>
                          <a:pt x="33910" y="10557"/>
                          <a:pt x="33791" y="10211"/>
                          <a:pt x="33672" y="9866"/>
                        </a:cubicBezTo>
                        <a:cubicBezTo>
                          <a:pt x="33553" y="9533"/>
                          <a:pt x="33422" y="9199"/>
                          <a:pt x="33291" y="8890"/>
                        </a:cubicBezTo>
                        <a:cubicBezTo>
                          <a:pt x="33160" y="8580"/>
                          <a:pt x="33005" y="8282"/>
                          <a:pt x="32838" y="7985"/>
                        </a:cubicBezTo>
                        <a:cubicBezTo>
                          <a:pt x="32684" y="7687"/>
                          <a:pt x="32505" y="7401"/>
                          <a:pt x="32291" y="7116"/>
                        </a:cubicBezTo>
                        <a:cubicBezTo>
                          <a:pt x="32053" y="6806"/>
                          <a:pt x="31814" y="6508"/>
                          <a:pt x="31553" y="6211"/>
                        </a:cubicBezTo>
                        <a:cubicBezTo>
                          <a:pt x="31291" y="5925"/>
                          <a:pt x="31017" y="5639"/>
                          <a:pt x="30719" y="5377"/>
                        </a:cubicBezTo>
                        <a:cubicBezTo>
                          <a:pt x="30124" y="4818"/>
                          <a:pt x="29528" y="4318"/>
                          <a:pt x="28909" y="3853"/>
                        </a:cubicBezTo>
                        <a:cubicBezTo>
                          <a:pt x="28302" y="3389"/>
                          <a:pt x="27695" y="2960"/>
                          <a:pt x="27064" y="2579"/>
                        </a:cubicBezTo>
                        <a:cubicBezTo>
                          <a:pt x="26457" y="2186"/>
                          <a:pt x="25802" y="1829"/>
                          <a:pt x="25147" y="1508"/>
                        </a:cubicBezTo>
                        <a:cubicBezTo>
                          <a:pt x="24492" y="1174"/>
                          <a:pt x="23837" y="912"/>
                          <a:pt x="23171" y="686"/>
                        </a:cubicBezTo>
                        <a:cubicBezTo>
                          <a:pt x="22682" y="520"/>
                          <a:pt x="22170" y="389"/>
                          <a:pt x="21670" y="281"/>
                        </a:cubicBezTo>
                        <a:cubicBezTo>
                          <a:pt x="20908" y="139"/>
                          <a:pt x="20134" y="43"/>
                          <a:pt x="19349" y="19"/>
                        </a:cubicBezTo>
                        <a:cubicBezTo>
                          <a:pt x="19073" y="7"/>
                          <a:pt x="18796" y="1"/>
                          <a:pt x="1851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" name="Google Shape;543;p4"/>
                  <p:cNvSpPr/>
                  <p:nvPr/>
                </p:nvSpPr>
                <p:spPr>
                  <a:xfrm>
                    <a:off x="5687723" y="2441564"/>
                    <a:ext cx="1004659" cy="678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47" h="17994" extrusionOk="0">
                        <a:moveTo>
                          <a:pt x="13117" y="1"/>
                        </a:moveTo>
                        <a:cubicBezTo>
                          <a:pt x="13055" y="1"/>
                          <a:pt x="12993" y="2"/>
                          <a:pt x="12931" y="3"/>
                        </a:cubicBezTo>
                        <a:cubicBezTo>
                          <a:pt x="11954" y="39"/>
                          <a:pt x="11050" y="217"/>
                          <a:pt x="10216" y="491"/>
                        </a:cubicBezTo>
                        <a:cubicBezTo>
                          <a:pt x="9799" y="646"/>
                          <a:pt x="9383" y="825"/>
                          <a:pt x="8966" y="1015"/>
                        </a:cubicBezTo>
                        <a:cubicBezTo>
                          <a:pt x="8561" y="1206"/>
                          <a:pt x="8144" y="1432"/>
                          <a:pt x="7716" y="1706"/>
                        </a:cubicBezTo>
                        <a:cubicBezTo>
                          <a:pt x="7275" y="1956"/>
                          <a:pt x="6847" y="2253"/>
                          <a:pt x="6430" y="2575"/>
                        </a:cubicBezTo>
                        <a:cubicBezTo>
                          <a:pt x="6013" y="2908"/>
                          <a:pt x="5597" y="3277"/>
                          <a:pt x="5216" y="3670"/>
                        </a:cubicBezTo>
                        <a:cubicBezTo>
                          <a:pt x="4739" y="4146"/>
                          <a:pt x="4287" y="4647"/>
                          <a:pt x="3846" y="5194"/>
                        </a:cubicBezTo>
                        <a:cubicBezTo>
                          <a:pt x="3632" y="5468"/>
                          <a:pt x="3406" y="5754"/>
                          <a:pt x="3203" y="6028"/>
                        </a:cubicBezTo>
                        <a:cubicBezTo>
                          <a:pt x="2989" y="6313"/>
                          <a:pt x="2787" y="6611"/>
                          <a:pt x="2572" y="6909"/>
                        </a:cubicBezTo>
                        <a:cubicBezTo>
                          <a:pt x="2370" y="7206"/>
                          <a:pt x="2156" y="7516"/>
                          <a:pt x="1965" y="7814"/>
                        </a:cubicBezTo>
                        <a:cubicBezTo>
                          <a:pt x="1775" y="8135"/>
                          <a:pt x="1584" y="8433"/>
                          <a:pt x="1406" y="8742"/>
                        </a:cubicBezTo>
                        <a:cubicBezTo>
                          <a:pt x="1286" y="8945"/>
                          <a:pt x="1167" y="9147"/>
                          <a:pt x="1060" y="9338"/>
                        </a:cubicBezTo>
                        <a:cubicBezTo>
                          <a:pt x="953" y="9528"/>
                          <a:pt x="846" y="9719"/>
                          <a:pt x="763" y="9921"/>
                        </a:cubicBezTo>
                        <a:cubicBezTo>
                          <a:pt x="667" y="10111"/>
                          <a:pt x="584" y="10314"/>
                          <a:pt x="524" y="10516"/>
                        </a:cubicBezTo>
                        <a:cubicBezTo>
                          <a:pt x="465" y="10707"/>
                          <a:pt x="405" y="10909"/>
                          <a:pt x="358" y="11112"/>
                        </a:cubicBezTo>
                        <a:cubicBezTo>
                          <a:pt x="310" y="11302"/>
                          <a:pt x="286" y="11505"/>
                          <a:pt x="251" y="11707"/>
                        </a:cubicBezTo>
                        <a:cubicBezTo>
                          <a:pt x="239" y="11897"/>
                          <a:pt x="215" y="12100"/>
                          <a:pt x="191" y="12302"/>
                        </a:cubicBezTo>
                        <a:cubicBezTo>
                          <a:pt x="179" y="12505"/>
                          <a:pt x="167" y="12695"/>
                          <a:pt x="167" y="12898"/>
                        </a:cubicBezTo>
                        <a:cubicBezTo>
                          <a:pt x="167" y="13088"/>
                          <a:pt x="155" y="13279"/>
                          <a:pt x="155" y="13469"/>
                        </a:cubicBezTo>
                        <a:cubicBezTo>
                          <a:pt x="155" y="13671"/>
                          <a:pt x="155" y="13862"/>
                          <a:pt x="132" y="14052"/>
                        </a:cubicBezTo>
                        <a:cubicBezTo>
                          <a:pt x="132" y="14243"/>
                          <a:pt x="120" y="14422"/>
                          <a:pt x="108" y="14624"/>
                        </a:cubicBezTo>
                        <a:cubicBezTo>
                          <a:pt x="96" y="14803"/>
                          <a:pt x="72" y="14993"/>
                          <a:pt x="60" y="15172"/>
                        </a:cubicBezTo>
                        <a:cubicBezTo>
                          <a:pt x="36" y="15350"/>
                          <a:pt x="36" y="15541"/>
                          <a:pt x="13" y="15719"/>
                        </a:cubicBezTo>
                        <a:cubicBezTo>
                          <a:pt x="1" y="15910"/>
                          <a:pt x="1" y="16088"/>
                          <a:pt x="1" y="16267"/>
                        </a:cubicBezTo>
                        <a:cubicBezTo>
                          <a:pt x="1" y="16648"/>
                          <a:pt x="36" y="17005"/>
                          <a:pt x="96" y="17339"/>
                        </a:cubicBezTo>
                        <a:cubicBezTo>
                          <a:pt x="155" y="17696"/>
                          <a:pt x="751" y="17993"/>
                          <a:pt x="1406" y="17993"/>
                        </a:cubicBezTo>
                        <a:lnTo>
                          <a:pt x="2799" y="17993"/>
                        </a:lnTo>
                        <a:cubicBezTo>
                          <a:pt x="3465" y="17993"/>
                          <a:pt x="3942" y="17720"/>
                          <a:pt x="3906" y="17362"/>
                        </a:cubicBezTo>
                        <a:cubicBezTo>
                          <a:pt x="3870" y="17148"/>
                          <a:pt x="3846" y="16922"/>
                          <a:pt x="3811" y="16708"/>
                        </a:cubicBezTo>
                        <a:cubicBezTo>
                          <a:pt x="3787" y="16493"/>
                          <a:pt x="3751" y="16255"/>
                          <a:pt x="3739" y="16053"/>
                        </a:cubicBezTo>
                        <a:cubicBezTo>
                          <a:pt x="3727" y="15838"/>
                          <a:pt x="3692" y="15600"/>
                          <a:pt x="3680" y="15398"/>
                        </a:cubicBezTo>
                        <a:cubicBezTo>
                          <a:pt x="3668" y="15184"/>
                          <a:pt x="3644" y="14957"/>
                          <a:pt x="3632" y="14743"/>
                        </a:cubicBezTo>
                        <a:cubicBezTo>
                          <a:pt x="3620" y="14517"/>
                          <a:pt x="3608" y="14291"/>
                          <a:pt x="3608" y="14064"/>
                        </a:cubicBezTo>
                        <a:lnTo>
                          <a:pt x="3608" y="13398"/>
                        </a:lnTo>
                        <a:cubicBezTo>
                          <a:pt x="3608" y="13171"/>
                          <a:pt x="3620" y="12957"/>
                          <a:pt x="3632" y="12731"/>
                        </a:cubicBezTo>
                        <a:cubicBezTo>
                          <a:pt x="3644" y="12505"/>
                          <a:pt x="3668" y="12278"/>
                          <a:pt x="3703" y="12064"/>
                        </a:cubicBezTo>
                        <a:cubicBezTo>
                          <a:pt x="3751" y="11838"/>
                          <a:pt x="3799" y="11612"/>
                          <a:pt x="3858" y="11385"/>
                        </a:cubicBezTo>
                        <a:cubicBezTo>
                          <a:pt x="3918" y="11171"/>
                          <a:pt x="3989" y="10957"/>
                          <a:pt x="4061" y="10731"/>
                        </a:cubicBezTo>
                        <a:cubicBezTo>
                          <a:pt x="4299" y="10123"/>
                          <a:pt x="4596" y="9528"/>
                          <a:pt x="4942" y="8945"/>
                        </a:cubicBezTo>
                        <a:cubicBezTo>
                          <a:pt x="5287" y="8373"/>
                          <a:pt x="5692" y="7802"/>
                          <a:pt x="6109" y="7254"/>
                        </a:cubicBezTo>
                        <a:cubicBezTo>
                          <a:pt x="6525" y="6706"/>
                          <a:pt x="6954" y="6182"/>
                          <a:pt x="7382" y="5706"/>
                        </a:cubicBezTo>
                        <a:cubicBezTo>
                          <a:pt x="7823" y="5230"/>
                          <a:pt x="8264" y="4801"/>
                          <a:pt x="8692" y="4408"/>
                        </a:cubicBezTo>
                        <a:cubicBezTo>
                          <a:pt x="9133" y="4039"/>
                          <a:pt x="9561" y="3694"/>
                          <a:pt x="9978" y="3408"/>
                        </a:cubicBezTo>
                        <a:cubicBezTo>
                          <a:pt x="10395" y="3134"/>
                          <a:pt x="10800" y="2896"/>
                          <a:pt x="11181" y="2694"/>
                        </a:cubicBezTo>
                        <a:cubicBezTo>
                          <a:pt x="11902" y="2344"/>
                          <a:pt x="12581" y="2144"/>
                          <a:pt x="13248" y="2144"/>
                        </a:cubicBezTo>
                        <a:cubicBezTo>
                          <a:pt x="13285" y="2144"/>
                          <a:pt x="13322" y="2145"/>
                          <a:pt x="13359" y="2146"/>
                        </a:cubicBezTo>
                        <a:cubicBezTo>
                          <a:pt x="13967" y="2170"/>
                          <a:pt x="14610" y="2361"/>
                          <a:pt x="15276" y="2682"/>
                        </a:cubicBezTo>
                        <a:cubicBezTo>
                          <a:pt x="15622" y="2849"/>
                          <a:pt x="15955" y="3039"/>
                          <a:pt x="16312" y="3277"/>
                        </a:cubicBezTo>
                        <a:cubicBezTo>
                          <a:pt x="16669" y="3515"/>
                          <a:pt x="17050" y="3789"/>
                          <a:pt x="17419" y="4087"/>
                        </a:cubicBezTo>
                        <a:cubicBezTo>
                          <a:pt x="17920" y="4480"/>
                          <a:pt x="18420" y="4944"/>
                          <a:pt x="18896" y="5456"/>
                        </a:cubicBezTo>
                        <a:cubicBezTo>
                          <a:pt x="19372" y="5956"/>
                          <a:pt x="19813" y="6504"/>
                          <a:pt x="20241" y="7075"/>
                        </a:cubicBezTo>
                        <a:cubicBezTo>
                          <a:pt x="20456" y="7361"/>
                          <a:pt x="20646" y="7659"/>
                          <a:pt x="20837" y="7968"/>
                        </a:cubicBezTo>
                        <a:cubicBezTo>
                          <a:pt x="21039" y="8278"/>
                          <a:pt x="21218" y="8611"/>
                          <a:pt x="21360" y="8933"/>
                        </a:cubicBezTo>
                        <a:cubicBezTo>
                          <a:pt x="21515" y="9266"/>
                          <a:pt x="21658" y="9600"/>
                          <a:pt x="21777" y="9957"/>
                        </a:cubicBezTo>
                        <a:cubicBezTo>
                          <a:pt x="21908" y="10302"/>
                          <a:pt x="22027" y="10659"/>
                          <a:pt x="22134" y="11016"/>
                        </a:cubicBezTo>
                        <a:cubicBezTo>
                          <a:pt x="22241" y="11374"/>
                          <a:pt x="22337" y="11731"/>
                          <a:pt x="22432" y="12076"/>
                        </a:cubicBezTo>
                        <a:cubicBezTo>
                          <a:pt x="22527" y="12421"/>
                          <a:pt x="22611" y="12778"/>
                          <a:pt x="22670" y="13112"/>
                        </a:cubicBezTo>
                        <a:cubicBezTo>
                          <a:pt x="22730" y="13457"/>
                          <a:pt x="22777" y="13802"/>
                          <a:pt x="22801" y="14160"/>
                        </a:cubicBezTo>
                        <a:cubicBezTo>
                          <a:pt x="22837" y="14505"/>
                          <a:pt x="22849" y="14862"/>
                          <a:pt x="22849" y="15219"/>
                        </a:cubicBezTo>
                        <a:cubicBezTo>
                          <a:pt x="22849" y="15576"/>
                          <a:pt x="22837" y="15934"/>
                          <a:pt x="22789" y="16291"/>
                        </a:cubicBezTo>
                        <a:cubicBezTo>
                          <a:pt x="22765" y="16636"/>
                          <a:pt x="22706" y="16993"/>
                          <a:pt x="22622" y="17350"/>
                        </a:cubicBezTo>
                        <a:cubicBezTo>
                          <a:pt x="22551" y="17708"/>
                          <a:pt x="23015" y="17982"/>
                          <a:pt x="23682" y="17982"/>
                        </a:cubicBezTo>
                        <a:lnTo>
                          <a:pt x="25087" y="17982"/>
                        </a:lnTo>
                        <a:cubicBezTo>
                          <a:pt x="25742" y="17982"/>
                          <a:pt x="26349" y="17684"/>
                          <a:pt x="26409" y="17303"/>
                        </a:cubicBezTo>
                        <a:cubicBezTo>
                          <a:pt x="26528" y="16719"/>
                          <a:pt x="26599" y="16112"/>
                          <a:pt x="26635" y="15493"/>
                        </a:cubicBezTo>
                        <a:cubicBezTo>
                          <a:pt x="26647" y="15195"/>
                          <a:pt x="26635" y="14886"/>
                          <a:pt x="26599" y="14576"/>
                        </a:cubicBezTo>
                        <a:cubicBezTo>
                          <a:pt x="26575" y="14267"/>
                          <a:pt x="26504" y="13945"/>
                          <a:pt x="26456" y="13636"/>
                        </a:cubicBezTo>
                        <a:cubicBezTo>
                          <a:pt x="26373" y="13326"/>
                          <a:pt x="26302" y="12993"/>
                          <a:pt x="26206" y="12683"/>
                        </a:cubicBezTo>
                        <a:cubicBezTo>
                          <a:pt x="26123" y="12374"/>
                          <a:pt x="26040" y="12040"/>
                          <a:pt x="25932" y="11707"/>
                        </a:cubicBezTo>
                        <a:cubicBezTo>
                          <a:pt x="25825" y="11362"/>
                          <a:pt x="25718" y="11016"/>
                          <a:pt x="25611" y="10659"/>
                        </a:cubicBezTo>
                        <a:cubicBezTo>
                          <a:pt x="25516" y="10302"/>
                          <a:pt x="25397" y="9945"/>
                          <a:pt x="25278" y="9588"/>
                        </a:cubicBezTo>
                        <a:cubicBezTo>
                          <a:pt x="25159" y="9230"/>
                          <a:pt x="25016" y="8873"/>
                          <a:pt x="24885" y="8516"/>
                        </a:cubicBezTo>
                        <a:cubicBezTo>
                          <a:pt x="24754" y="8159"/>
                          <a:pt x="24599" y="7814"/>
                          <a:pt x="24444" y="7492"/>
                        </a:cubicBezTo>
                        <a:cubicBezTo>
                          <a:pt x="24277" y="7159"/>
                          <a:pt x="24099" y="6837"/>
                          <a:pt x="23908" y="6528"/>
                        </a:cubicBezTo>
                        <a:cubicBezTo>
                          <a:pt x="23706" y="6206"/>
                          <a:pt x="23492" y="5909"/>
                          <a:pt x="23265" y="5611"/>
                        </a:cubicBezTo>
                        <a:cubicBezTo>
                          <a:pt x="22789" y="5016"/>
                          <a:pt x="22277" y="4468"/>
                          <a:pt x="21730" y="3968"/>
                        </a:cubicBezTo>
                        <a:cubicBezTo>
                          <a:pt x="21289" y="3551"/>
                          <a:pt x="20813" y="3158"/>
                          <a:pt x="20336" y="2801"/>
                        </a:cubicBezTo>
                        <a:cubicBezTo>
                          <a:pt x="19860" y="2444"/>
                          <a:pt x="19384" y="2122"/>
                          <a:pt x="18908" y="1837"/>
                        </a:cubicBezTo>
                        <a:cubicBezTo>
                          <a:pt x="18431" y="1551"/>
                          <a:pt x="17955" y="1289"/>
                          <a:pt x="17455" y="1063"/>
                        </a:cubicBezTo>
                        <a:cubicBezTo>
                          <a:pt x="16979" y="837"/>
                          <a:pt x="16479" y="646"/>
                          <a:pt x="15991" y="479"/>
                        </a:cubicBezTo>
                        <a:cubicBezTo>
                          <a:pt x="15050" y="177"/>
                          <a:pt x="14099" y="1"/>
                          <a:pt x="1311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" name="Google Shape;544;p4"/>
                  <p:cNvSpPr/>
                  <p:nvPr/>
                </p:nvSpPr>
                <p:spPr>
                  <a:xfrm>
                    <a:off x="5905011" y="90616"/>
                    <a:ext cx="832283" cy="218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75" h="5790" extrusionOk="0">
                        <a:moveTo>
                          <a:pt x="12100" y="0"/>
                        </a:moveTo>
                        <a:cubicBezTo>
                          <a:pt x="11856" y="0"/>
                          <a:pt x="11619" y="23"/>
                          <a:pt x="11383" y="63"/>
                        </a:cubicBezTo>
                        <a:cubicBezTo>
                          <a:pt x="11109" y="122"/>
                          <a:pt x="10823" y="194"/>
                          <a:pt x="10549" y="313"/>
                        </a:cubicBezTo>
                        <a:cubicBezTo>
                          <a:pt x="10287" y="420"/>
                          <a:pt x="10037" y="563"/>
                          <a:pt x="9775" y="729"/>
                        </a:cubicBezTo>
                        <a:cubicBezTo>
                          <a:pt x="9537" y="896"/>
                          <a:pt x="9299" y="1087"/>
                          <a:pt x="9097" y="1289"/>
                        </a:cubicBezTo>
                        <a:cubicBezTo>
                          <a:pt x="8882" y="1503"/>
                          <a:pt x="8692" y="1742"/>
                          <a:pt x="8525" y="1992"/>
                        </a:cubicBezTo>
                        <a:cubicBezTo>
                          <a:pt x="8358" y="2253"/>
                          <a:pt x="8227" y="2527"/>
                          <a:pt x="8132" y="2825"/>
                        </a:cubicBezTo>
                        <a:cubicBezTo>
                          <a:pt x="7846" y="2444"/>
                          <a:pt x="7537" y="2146"/>
                          <a:pt x="7192" y="1968"/>
                        </a:cubicBezTo>
                        <a:cubicBezTo>
                          <a:pt x="6895" y="1814"/>
                          <a:pt x="6580" y="1722"/>
                          <a:pt x="6240" y="1722"/>
                        </a:cubicBezTo>
                        <a:cubicBezTo>
                          <a:pt x="6185" y="1722"/>
                          <a:pt x="6129" y="1725"/>
                          <a:pt x="6072" y="1730"/>
                        </a:cubicBezTo>
                        <a:cubicBezTo>
                          <a:pt x="5763" y="1753"/>
                          <a:pt x="5453" y="1849"/>
                          <a:pt x="5168" y="2015"/>
                        </a:cubicBezTo>
                        <a:cubicBezTo>
                          <a:pt x="4882" y="2158"/>
                          <a:pt x="4608" y="2373"/>
                          <a:pt x="4394" y="2623"/>
                        </a:cubicBezTo>
                        <a:cubicBezTo>
                          <a:pt x="4167" y="2873"/>
                          <a:pt x="3965" y="3170"/>
                          <a:pt x="3810" y="3516"/>
                        </a:cubicBezTo>
                        <a:cubicBezTo>
                          <a:pt x="3667" y="3861"/>
                          <a:pt x="3548" y="4230"/>
                          <a:pt x="3489" y="4647"/>
                        </a:cubicBezTo>
                        <a:cubicBezTo>
                          <a:pt x="3310" y="4409"/>
                          <a:pt x="3084" y="4194"/>
                          <a:pt x="2810" y="4051"/>
                        </a:cubicBezTo>
                        <a:cubicBezTo>
                          <a:pt x="2560" y="3897"/>
                          <a:pt x="2262" y="3813"/>
                          <a:pt x="1941" y="3801"/>
                        </a:cubicBezTo>
                        <a:cubicBezTo>
                          <a:pt x="1899" y="3798"/>
                          <a:pt x="1857" y="3797"/>
                          <a:pt x="1816" y="3797"/>
                        </a:cubicBezTo>
                        <a:cubicBezTo>
                          <a:pt x="1342" y="3797"/>
                          <a:pt x="912" y="3984"/>
                          <a:pt x="584" y="4301"/>
                        </a:cubicBezTo>
                        <a:cubicBezTo>
                          <a:pt x="226" y="4647"/>
                          <a:pt x="0" y="5135"/>
                          <a:pt x="0" y="5718"/>
                        </a:cubicBezTo>
                        <a:lnTo>
                          <a:pt x="572" y="5718"/>
                        </a:lnTo>
                        <a:cubicBezTo>
                          <a:pt x="905" y="5718"/>
                          <a:pt x="1358" y="5730"/>
                          <a:pt x="1786" y="5730"/>
                        </a:cubicBezTo>
                        <a:cubicBezTo>
                          <a:pt x="2215" y="5730"/>
                          <a:pt x="2632" y="5742"/>
                          <a:pt x="2953" y="5742"/>
                        </a:cubicBezTo>
                        <a:cubicBezTo>
                          <a:pt x="3263" y="5742"/>
                          <a:pt x="3453" y="5754"/>
                          <a:pt x="3453" y="5754"/>
                        </a:cubicBezTo>
                        <a:lnTo>
                          <a:pt x="3929" y="5778"/>
                        </a:lnTo>
                        <a:cubicBezTo>
                          <a:pt x="3929" y="5778"/>
                          <a:pt x="4477" y="5790"/>
                          <a:pt x="5144" y="5790"/>
                        </a:cubicBezTo>
                        <a:cubicBezTo>
                          <a:pt x="5489" y="5790"/>
                          <a:pt x="5834" y="5754"/>
                          <a:pt x="6144" y="5742"/>
                        </a:cubicBezTo>
                        <a:cubicBezTo>
                          <a:pt x="6477" y="5730"/>
                          <a:pt x="6775" y="5718"/>
                          <a:pt x="7037" y="5694"/>
                        </a:cubicBezTo>
                        <a:cubicBezTo>
                          <a:pt x="7561" y="5682"/>
                          <a:pt x="7942" y="5671"/>
                          <a:pt x="7942" y="5671"/>
                        </a:cubicBezTo>
                        <a:cubicBezTo>
                          <a:pt x="7942" y="5671"/>
                          <a:pt x="8239" y="5659"/>
                          <a:pt x="8537" y="5659"/>
                        </a:cubicBezTo>
                        <a:cubicBezTo>
                          <a:pt x="8858" y="5635"/>
                          <a:pt x="9168" y="5635"/>
                          <a:pt x="9168" y="5635"/>
                        </a:cubicBezTo>
                        <a:lnTo>
                          <a:pt x="12764" y="5635"/>
                        </a:lnTo>
                        <a:cubicBezTo>
                          <a:pt x="13121" y="5635"/>
                          <a:pt x="13466" y="5635"/>
                          <a:pt x="13764" y="5623"/>
                        </a:cubicBezTo>
                        <a:cubicBezTo>
                          <a:pt x="14371" y="5599"/>
                          <a:pt x="14812" y="5575"/>
                          <a:pt x="14812" y="5575"/>
                        </a:cubicBezTo>
                        <a:cubicBezTo>
                          <a:pt x="14812" y="5575"/>
                          <a:pt x="15324" y="5563"/>
                          <a:pt x="15836" y="5563"/>
                        </a:cubicBezTo>
                        <a:cubicBezTo>
                          <a:pt x="16359" y="5563"/>
                          <a:pt x="16859" y="5575"/>
                          <a:pt x="16859" y="5575"/>
                        </a:cubicBezTo>
                        <a:cubicBezTo>
                          <a:pt x="16859" y="5575"/>
                          <a:pt x="17514" y="5611"/>
                          <a:pt x="18122" y="5659"/>
                        </a:cubicBezTo>
                        <a:cubicBezTo>
                          <a:pt x="18717" y="5682"/>
                          <a:pt x="19288" y="5694"/>
                          <a:pt x="19288" y="5694"/>
                        </a:cubicBezTo>
                        <a:lnTo>
                          <a:pt x="22074" y="5694"/>
                        </a:lnTo>
                        <a:cubicBezTo>
                          <a:pt x="22039" y="5123"/>
                          <a:pt x="21860" y="4611"/>
                          <a:pt x="21574" y="4230"/>
                        </a:cubicBezTo>
                        <a:cubicBezTo>
                          <a:pt x="21372" y="3861"/>
                          <a:pt x="20991" y="3635"/>
                          <a:pt x="20586" y="3635"/>
                        </a:cubicBezTo>
                        <a:cubicBezTo>
                          <a:pt x="20241" y="3635"/>
                          <a:pt x="19943" y="3801"/>
                          <a:pt x="19717" y="4063"/>
                        </a:cubicBezTo>
                        <a:cubicBezTo>
                          <a:pt x="19455" y="3575"/>
                          <a:pt x="19098" y="3170"/>
                          <a:pt x="18705" y="2885"/>
                        </a:cubicBezTo>
                        <a:cubicBezTo>
                          <a:pt x="18324" y="2623"/>
                          <a:pt x="17895" y="2468"/>
                          <a:pt x="17419" y="2468"/>
                        </a:cubicBezTo>
                        <a:cubicBezTo>
                          <a:pt x="16943" y="2468"/>
                          <a:pt x="16478" y="2623"/>
                          <a:pt x="16086" y="2885"/>
                        </a:cubicBezTo>
                        <a:cubicBezTo>
                          <a:pt x="15967" y="2611"/>
                          <a:pt x="15847" y="2337"/>
                          <a:pt x="15705" y="2087"/>
                        </a:cubicBezTo>
                        <a:cubicBezTo>
                          <a:pt x="15574" y="1837"/>
                          <a:pt x="15407" y="1611"/>
                          <a:pt x="15228" y="1396"/>
                        </a:cubicBezTo>
                        <a:cubicBezTo>
                          <a:pt x="15050" y="1194"/>
                          <a:pt x="14859" y="991"/>
                          <a:pt x="14633" y="837"/>
                        </a:cubicBezTo>
                        <a:cubicBezTo>
                          <a:pt x="14419" y="670"/>
                          <a:pt x="14181" y="527"/>
                          <a:pt x="13931" y="408"/>
                        </a:cubicBezTo>
                        <a:cubicBezTo>
                          <a:pt x="13681" y="289"/>
                          <a:pt x="13407" y="182"/>
                          <a:pt x="13133" y="122"/>
                        </a:cubicBezTo>
                        <a:cubicBezTo>
                          <a:pt x="12847" y="51"/>
                          <a:pt x="12549" y="3"/>
                          <a:pt x="12252" y="3"/>
                        </a:cubicBezTo>
                        <a:cubicBezTo>
                          <a:pt x="12201" y="1"/>
                          <a:pt x="12150" y="0"/>
                          <a:pt x="1210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" name="Google Shape;545;p4"/>
                  <p:cNvSpPr/>
                  <p:nvPr/>
                </p:nvSpPr>
                <p:spPr>
                  <a:xfrm>
                    <a:off x="5927445" y="3343893"/>
                    <a:ext cx="1406869" cy="367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15" h="9758" extrusionOk="0">
                        <a:moveTo>
                          <a:pt x="20481" y="1"/>
                        </a:moveTo>
                        <a:cubicBezTo>
                          <a:pt x="20034" y="1"/>
                          <a:pt x="19597" y="47"/>
                          <a:pt x="19170" y="122"/>
                        </a:cubicBezTo>
                        <a:cubicBezTo>
                          <a:pt x="18693" y="217"/>
                          <a:pt x="18229" y="348"/>
                          <a:pt x="17777" y="538"/>
                        </a:cubicBezTo>
                        <a:cubicBezTo>
                          <a:pt x="17324" y="741"/>
                          <a:pt x="16884" y="955"/>
                          <a:pt x="16479" y="1241"/>
                        </a:cubicBezTo>
                        <a:cubicBezTo>
                          <a:pt x="16074" y="1527"/>
                          <a:pt x="15693" y="1836"/>
                          <a:pt x="15336" y="2193"/>
                        </a:cubicBezTo>
                        <a:cubicBezTo>
                          <a:pt x="14979" y="2551"/>
                          <a:pt x="14657" y="2955"/>
                          <a:pt x="14383" y="3384"/>
                        </a:cubicBezTo>
                        <a:cubicBezTo>
                          <a:pt x="14098" y="3813"/>
                          <a:pt x="13871" y="4289"/>
                          <a:pt x="13693" y="4789"/>
                        </a:cubicBezTo>
                        <a:cubicBezTo>
                          <a:pt x="13216" y="4134"/>
                          <a:pt x="12681" y="3634"/>
                          <a:pt x="12097" y="3324"/>
                        </a:cubicBezTo>
                        <a:cubicBezTo>
                          <a:pt x="11616" y="3064"/>
                          <a:pt x="11091" y="2929"/>
                          <a:pt x="10539" y="2929"/>
                        </a:cubicBezTo>
                        <a:cubicBezTo>
                          <a:pt x="10437" y="2929"/>
                          <a:pt x="10333" y="2934"/>
                          <a:pt x="10228" y="2943"/>
                        </a:cubicBezTo>
                        <a:cubicBezTo>
                          <a:pt x="9692" y="2979"/>
                          <a:pt x="9168" y="3146"/>
                          <a:pt x="8692" y="3396"/>
                        </a:cubicBezTo>
                        <a:cubicBezTo>
                          <a:pt x="8216" y="3658"/>
                          <a:pt x="7775" y="4015"/>
                          <a:pt x="7382" y="4444"/>
                        </a:cubicBezTo>
                        <a:cubicBezTo>
                          <a:pt x="6990" y="4872"/>
                          <a:pt x="6668" y="5384"/>
                          <a:pt x="6394" y="5944"/>
                        </a:cubicBezTo>
                        <a:cubicBezTo>
                          <a:pt x="6132" y="6527"/>
                          <a:pt x="5954" y="7170"/>
                          <a:pt x="5858" y="7849"/>
                        </a:cubicBezTo>
                        <a:cubicBezTo>
                          <a:pt x="5561" y="7432"/>
                          <a:pt x="5180" y="7087"/>
                          <a:pt x="4727" y="6837"/>
                        </a:cubicBezTo>
                        <a:cubicBezTo>
                          <a:pt x="4299" y="6587"/>
                          <a:pt x="3799" y="6432"/>
                          <a:pt x="3263" y="6408"/>
                        </a:cubicBezTo>
                        <a:cubicBezTo>
                          <a:pt x="3204" y="6405"/>
                          <a:pt x="3145" y="6403"/>
                          <a:pt x="3086" y="6403"/>
                        </a:cubicBezTo>
                        <a:cubicBezTo>
                          <a:pt x="2274" y="6403"/>
                          <a:pt x="1532" y="6709"/>
                          <a:pt x="977" y="7254"/>
                        </a:cubicBezTo>
                        <a:cubicBezTo>
                          <a:pt x="382" y="7837"/>
                          <a:pt x="12" y="8670"/>
                          <a:pt x="1" y="9623"/>
                        </a:cubicBezTo>
                        <a:cubicBezTo>
                          <a:pt x="1" y="9623"/>
                          <a:pt x="382" y="9623"/>
                          <a:pt x="953" y="9635"/>
                        </a:cubicBezTo>
                        <a:cubicBezTo>
                          <a:pt x="1513" y="9635"/>
                          <a:pt x="2275" y="9647"/>
                          <a:pt x="3025" y="9670"/>
                        </a:cubicBezTo>
                        <a:cubicBezTo>
                          <a:pt x="3751" y="9682"/>
                          <a:pt x="4453" y="9682"/>
                          <a:pt x="4989" y="9694"/>
                        </a:cubicBezTo>
                        <a:cubicBezTo>
                          <a:pt x="5501" y="9706"/>
                          <a:pt x="5847" y="9706"/>
                          <a:pt x="5847" y="9706"/>
                        </a:cubicBezTo>
                        <a:lnTo>
                          <a:pt x="6656" y="9742"/>
                        </a:lnTo>
                        <a:cubicBezTo>
                          <a:pt x="6656" y="9742"/>
                          <a:pt x="7250" y="9757"/>
                          <a:pt x="8067" y="9757"/>
                        </a:cubicBezTo>
                        <a:cubicBezTo>
                          <a:pt x="8272" y="9757"/>
                          <a:pt x="8490" y="9756"/>
                          <a:pt x="8716" y="9754"/>
                        </a:cubicBezTo>
                        <a:cubicBezTo>
                          <a:pt x="9287" y="9742"/>
                          <a:pt x="9871" y="9706"/>
                          <a:pt x="10419" y="9682"/>
                        </a:cubicBezTo>
                        <a:cubicBezTo>
                          <a:pt x="10966" y="9647"/>
                          <a:pt x="11478" y="9623"/>
                          <a:pt x="11919" y="9611"/>
                        </a:cubicBezTo>
                        <a:cubicBezTo>
                          <a:pt x="12812" y="9575"/>
                          <a:pt x="13467" y="9551"/>
                          <a:pt x="13467" y="9551"/>
                        </a:cubicBezTo>
                        <a:lnTo>
                          <a:pt x="14479" y="9516"/>
                        </a:lnTo>
                        <a:cubicBezTo>
                          <a:pt x="15002" y="9504"/>
                          <a:pt x="15538" y="9492"/>
                          <a:pt x="15538" y="9492"/>
                        </a:cubicBezTo>
                        <a:cubicBezTo>
                          <a:pt x="15538" y="9492"/>
                          <a:pt x="15764" y="9492"/>
                          <a:pt x="16145" y="9468"/>
                        </a:cubicBezTo>
                        <a:cubicBezTo>
                          <a:pt x="16538" y="9468"/>
                          <a:pt x="17086" y="9456"/>
                          <a:pt x="17729" y="9456"/>
                        </a:cubicBezTo>
                        <a:lnTo>
                          <a:pt x="19872" y="9456"/>
                        </a:lnTo>
                        <a:cubicBezTo>
                          <a:pt x="20444" y="9456"/>
                          <a:pt x="21039" y="9456"/>
                          <a:pt x="21634" y="9468"/>
                        </a:cubicBezTo>
                        <a:cubicBezTo>
                          <a:pt x="22230" y="9468"/>
                          <a:pt x="22813" y="9468"/>
                          <a:pt x="23325" y="9456"/>
                        </a:cubicBezTo>
                        <a:cubicBezTo>
                          <a:pt x="24361" y="9409"/>
                          <a:pt x="25063" y="9385"/>
                          <a:pt x="25063" y="9385"/>
                        </a:cubicBezTo>
                        <a:cubicBezTo>
                          <a:pt x="25063" y="9385"/>
                          <a:pt x="25920" y="9373"/>
                          <a:pt x="26802" y="9373"/>
                        </a:cubicBezTo>
                        <a:cubicBezTo>
                          <a:pt x="27683" y="9373"/>
                          <a:pt x="28540" y="9397"/>
                          <a:pt x="28540" y="9397"/>
                        </a:cubicBezTo>
                        <a:cubicBezTo>
                          <a:pt x="28540" y="9397"/>
                          <a:pt x="29647" y="9456"/>
                          <a:pt x="30683" y="9528"/>
                        </a:cubicBezTo>
                        <a:cubicBezTo>
                          <a:pt x="31683" y="9587"/>
                          <a:pt x="32636" y="9611"/>
                          <a:pt x="32636" y="9611"/>
                        </a:cubicBezTo>
                        <a:lnTo>
                          <a:pt x="34160" y="9623"/>
                        </a:lnTo>
                        <a:lnTo>
                          <a:pt x="37315" y="9623"/>
                        </a:lnTo>
                        <a:cubicBezTo>
                          <a:pt x="37267" y="8658"/>
                          <a:pt x="36958" y="7777"/>
                          <a:pt x="36493" y="7146"/>
                        </a:cubicBezTo>
                        <a:cubicBezTo>
                          <a:pt x="36029" y="6551"/>
                          <a:pt x="35398" y="6170"/>
                          <a:pt x="34707" y="6158"/>
                        </a:cubicBezTo>
                        <a:cubicBezTo>
                          <a:pt x="34124" y="6158"/>
                          <a:pt x="33624" y="6420"/>
                          <a:pt x="33255" y="6873"/>
                        </a:cubicBezTo>
                        <a:cubicBezTo>
                          <a:pt x="32790" y="6051"/>
                          <a:pt x="32207" y="5360"/>
                          <a:pt x="31540" y="4884"/>
                        </a:cubicBezTo>
                        <a:cubicBezTo>
                          <a:pt x="30885" y="4432"/>
                          <a:pt x="30135" y="4170"/>
                          <a:pt x="29361" y="4170"/>
                        </a:cubicBezTo>
                        <a:cubicBezTo>
                          <a:pt x="28564" y="4170"/>
                          <a:pt x="27790" y="4432"/>
                          <a:pt x="27123" y="4884"/>
                        </a:cubicBezTo>
                        <a:cubicBezTo>
                          <a:pt x="26921" y="4396"/>
                          <a:pt x="26694" y="3955"/>
                          <a:pt x="26468" y="3539"/>
                        </a:cubicBezTo>
                        <a:cubicBezTo>
                          <a:pt x="26230" y="3122"/>
                          <a:pt x="25956" y="2729"/>
                          <a:pt x="25659" y="2372"/>
                        </a:cubicBezTo>
                        <a:cubicBezTo>
                          <a:pt x="25361" y="2015"/>
                          <a:pt x="25016" y="1705"/>
                          <a:pt x="24658" y="1431"/>
                        </a:cubicBezTo>
                        <a:cubicBezTo>
                          <a:pt x="24301" y="1158"/>
                          <a:pt x="23908" y="919"/>
                          <a:pt x="23468" y="705"/>
                        </a:cubicBezTo>
                        <a:cubicBezTo>
                          <a:pt x="23051" y="503"/>
                          <a:pt x="22599" y="336"/>
                          <a:pt x="22122" y="217"/>
                        </a:cubicBezTo>
                        <a:cubicBezTo>
                          <a:pt x="21646" y="98"/>
                          <a:pt x="21134" y="26"/>
                          <a:pt x="20634" y="3"/>
                        </a:cubicBezTo>
                        <a:cubicBezTo>
                          <a:pt x="20583" y="1"/>
                          <a:pt x="20532" y="1"/>
                          <a:pt x="2048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" name="Google Shape;546;p4"/>
                  <p:cNvSpPr/>
                  <p:nvPr/>
                </p:nvSpPr>
                <p:spPr>
                  <a:xfrm>
                    <a:off x="4602266" y="898157"/>
                    <a:ext cx="1300925" cy="317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05" h="8411" extrusionOk="0">
                        <a:moveTo>
                          <a:pt x="17851" y="0"/>
                        </a:moveTo>
                        <a:cubicBezTo>
                          <a:pt x="17734" y="0"/>
                          <a:pt x="17618" y="6"/>
                          <a:pt x="17502" y="16"/>
                        </a:cubicBezTo>
                        <a:cubicBezTo>
                          <a:pt x="17157" y="40"/>
                          <a:pt x="16824" y="100"/>
                          <a:pt x="16514" y="207"/>
                        </a:cubicBezTo>
                        <a:cubicBezTo>
                          <a:pt x="16205" y="314"/>
                          <a:pt x="15907" y="445"/>
                          <a:pt x="15609" y="624"/>
                        </a:cubicBezTo>
                        <a:cubicBezTo>
                          <a:pt x="15312" y="802"/>
                          <a:pt x="15026" y="1017"/>
                          <a:pt x="14764" y="1255"/>
                        </a:cubicBezTo>
                        <a:cubicBezTo>
                          <a:pt x="14490" y="1493"/>
                          <a:pt x="14228" y="1767"/>
                          <a:pt x="13966" y="2100"/>
                        </a:cubicBezTo>
                        <a:cubicBezTo>
                          <a:pt x="13716" y="2410"/>
                          <a:pt x="13466" y="2767"/>
                          <a:pt x="13228" y="3136"/>
                        </a:cubicBezTo>
                        <a:cubicBezTo>
                          <a:pt x="12990" y="3517"/>
                          <a:pt x="12764" y="3934"/>
                          <a:pt x="12573" y="4350"/>
                        </a:cubicBezTo>
                        <a:cubicBezTo>
                          <a:pt x="12168" y="3779"/>
                          <a:pt x="11680" y="3338"/>
                          <a:pt x="11133" y="3017"/>
                        </a:cubicBezTo>
                        <a:cubicBezTo>
                          <a:pt x="10597" y="2695"/>
                          <a:pt x="9978" y="2517"/>
                          <a:pt x="9347" y="2517"/>
                        </a:cubicBezTo>
                        <a:cubicBezTo>
                          <a:pt x="8954" y="2517"/>
                          <a:pt x="8585" y="2588"/>
                          <a:pt x="8216" y="2707"/>
                        </a:cubicBezTo>
                        <a:cubicBezTo>
                          <a:pt x="7858" y="2838"/>
                          <a:pt x="7513" y="3017"/>
                          <a:pt x="7180" y="3255"/>
                        </a:cubicBezTo>
                        <a:cubicBezTo>
                          <a:pt x="6858" y="3493"/>
                          <a:pt x="6561" y="3791"/>
                          <a:pt x="6275" y="4124"/>
                        </a:cubicBezTo>
                        <a:cubicBezTo>
                          <a:pt x="5989" y="4469"/>
                          <a:pt x="5739" y="4838"/>
                          <a:pt x="5513" y="5255"/>
                        </a:cubicBezTo>
                        <a:cubicBezTo>
                          <a:pt x="5251" y="4886"/>
                          <a:pt x="4918" y="4588"/>
                          <a:pt x="4560" y="4374"/>
                        </a:cubicBezTo>
                        <a:cubicBezTo>
                          <a:pt x="4191" y="4172"/>
                          <a:pt x="3786" y="4053"/>
                          <a:pt x="3370" y="4053"/>
                        </a:cubicBezTo>
                        <a:cubicBezTo>
                          <a:pt x="2929" y="4053"/>
                          <a:pt x="2501" y="4184"/>
                          <a:pt x="2108" y="4410"/>
                        </a:cubicBezTo>
                        <a:cubicBezTo>
                          <a:pt x="1727" y="4648"/>
                          <a:pt x="1370" y="4969"/>
                          <a:pt x="1072" y="5374"/>
                        </a:cubicBezTo>
                        <a:cubicBezTo>
                          <a:pt x="774" y="5755"/>
                          <a:pt x="536" y="6220"/>
                          <a:pt x="357" y="6696"/>
                        </a:cubicBezTo>
                        <a:cubicBezTo>
                          <a:pt x="179" y="7160"/>
                          <a:pt x="36" y="7636"/>
                          <a:pt x="0" y="8125"/>
                        </a:cubicBezTo>
                        <a:cubicBezTo>
                          <a:pt x="0" y="8125"/>
                          <a:pt x="238" y="8136"/>
                          <a:pt x="596" y="8172"/>
                        </a:cubicBezTo>
                        <a:cubicBezTo>
                          <a:pt x="953" y="8196"/>
                          <a:pt x="1453" y="8232"/>
                          <a:pt x="1977" y="8279"/>
                        </a:cubicBezTo>
                        <a:cubicBezTo>
                          <a:pt x="2513" y="8303"/>
                          <a:pt x="3072" y="8315"/>
                          <a:pt x="3536" y="8339"/>
                        </a:cubicBezTo>
                        <a:cubicBezTo>
                          <a:pt x="4001" y="8351"/>
                          <a:pt x="4310" y="8351"/>
                          <a:pt x="4310" y="8351"/>
                        </a:cubicBezTo>
                        <a:lnTo>
                          <a:pt x="6203" y="8375"/>
                        </a:lnTo>
                        <a:cubicBezTo>
                          <a:pt x="6203" y="8375"/>
                          <a:pt x="6513" y="8375"/>
                          <a:pt x="6989" y="8398"/>
                        </a:cubicBezTo>
                        <a:lnTo>
                          <a:pt x="8763" y="8398"/>
                        </a:lnTo>
                        <a:cubicBezTo>
                          <a:pt x="9418" y="8398"/>
                          <a:pt x="10097" y="8375"/>
                          <a:pt x="10609" y="8375"/>
                        </a:cubicBezTo>
                        <a:lnTo>
                          <a:pt x="11490" y="8375"/>
                        </a:lnTo>
                        <a:cubicBezTo>
                          <a:pt x="11490" y="8375"/>
                          <a:pt x="12097" y="8398"/>
                          <a:pt x="12704" y="8398"/>
                        </a:cubicBezTo>
                        <a:cubicBezTo>
                          <a:pt x="13335" y="8410"/>
                          <a:pt x="13954" y="8410"/>
                          <a:pt x="13954" y="8410"/>
                        </a:cubicBezTo>
                        <a:lnTo>
                          <a:pt x="14669" y="8410"/>
                        </a:lnTo>
                        <a:cubicBezTo>
                          <a:pt x="15121" y="8410"/>
                          <a:pt x="15717" y="8398"/>
                          <a:pt x="16371" y="8375"/>
                        </a:cubicBezTo>
                        <a:cubicBezTo>
                          <a:pt x="16693" y="8363"/>
                          <a:pt x="17026" y="8363"/>
                          <a:pt x="17348" y="8351"/>
                        </a:cubicBezTo>
                        <a:cubicBezTo>
                          <a:pt x="17681" y="8339"/>
                          <a:pt x="18003" y="8339"/>
                          <a:pt x="18336" y="8315"/>
                        </a:cubicBezTo>
                        <a:cubicBezTo>
                          <a:pt x="18657" y="8303"/>
                          <a:pt x="18955" y="8303"/>
                          <a:pt x="19253" y="8303"/>
                        </a:cubicBezTo>
                        <a:lnTo>
                          <a:pt x="21908" y="8303"/>
                        </a:lnTo>
                        <a:lnTo>
                          <a:pt x="23003" y="8339"/>
                        </a:lnTo>
                        <a:cubicBezTo>
                          <a:pt x="23575" y="8351"/>
                          <a:pt x="24122" y="8363"/>
                          <a:pt x="24122" y="8363"/>
                        </a:cubicBezTo>
                        <a:cubicBezTo>
                          <a:pt x="24122" y="8363"/>
                          <a:pt x="24658" y="8375"/>
                          <a:pt x="25194" y="8375"/>
                        </a:cubicBezTo>
                        <a:cubicBezTo>
                          <a:pt x="25730" y="8375"/>
                          <a:pt x="26265" y="8351"/>
                          <a:pt x="26265" y="8351"/>
                        </a:cubicBezTo>
                        <a:cubicBezTo>
                          <a:pt x="26265" y="8351"/>
                          <a:pt x="26742" y="8339"/>
                          <a:pt x="27230" y="8303"/>
                        </a:cubicBezTo>
                        <a:lnTo>
                          <a:pt x="28218" y="8279"/>
                        </a:lnTo>
                        <a:cubicBezTo>
                          <a:pt x="28218" y="8279"/>
                          <a:pt x="28992" y="8279"/>
                          <a:pt x="30004" y="8291"/>
                        </a:cubicBezTo>
                        <a:cubicBezTo>
                          <a:pt x="30504" y="8291"/>
                          <a:pt x="31040" y="8279"/>
                          <a:pt x="31564" y="8256"/>
                        </a:cubicBezTo>
                        <a:cubicBezTo>
                          <a:pt x="32064" y="8244"/>
                          <a:pt x="32576" y="8220"/>
                          <a:pt x="33004" y="8172"/>
                        </a:cubicBezTo>
                        <a:cubicBezTo>
                          <a:pt x="33874" y="8113"/>
                          <a:pt x="34505" y="8053"/>
                          <a:pt x="34505" y="8053"/>
                        </a:cubicBezTo>
                        <a:cubicBezTo>
                          <a:pt x="34505" y="7601"/>
                          <a:pt x="34481" y="7172"/>
                          <a:pt x="34421" y="6743"/>
                        </a:cubicBezTo>
                        <a:cubicBezTo>
                          <a:pt x="34362" y="6315"/>
                          <a:pt x="34255" y="5874"/>
                          <a:pt x="34124" y="5458"/>
                        </a:cubicBezTo>
                        <a:cubicBezTo>
                          <a:pt x="33993" y="5029"/>
                          <a:pt x="33790" y="4624"/>
                          <a:pt x="33552" y="4255"/>
                        </a:cubicBezTo>
                        <a:cubicBezTo>
                          <a:pt x="33302" y="3886"/>
                          <a:pt x="33016" y="3553"/>
                          <a:pt x="32695" y="3291"/>
                        </a:cubicBezTo>
                        <a:cubicBezTo>
                          <a:pt x="32361" y="3017"/>
                          <a:pt x="32004" y="2814"/>
                          <a:pt x="31635" y="2660"/>
                        </a:cubicBezTo>
                        <a:cubicBezTo>
                          <a:pt x="31290" y="2564"/>
                          <a:pt x="30909" y="2469"/>
                          <a:pt x="30492" y="2457"/>
                        </a:cubicBezTo>
                        <a:cubicBezTo>
                          <a:pt x="30435" y="2455"/>
                          <a:pt x="30378" y="2454"/>
                          <a:pt x="30320" y="2454"/>
                        </a:cubicBezTo>
                        <a:cubicBezTo>
                          <a:pt x="30006" y="2454"/>
                          <a:pt x="29691" y="2484"/>
                          <a:pt x="29409" y="2564"/>
                        </a:cubicBezTo>
                        <a:cubicBezTo>
                          <a:pt x="29063" y="2648"/>
                          <a:pt x="28718" y="2779"/>
                          <a:pt x="28409" y="2981"/>
                        </a:cubicBezTo>
                        <a:cubicBezTo>
                          <a:pt x="28099" y="3172"/>
                          <a:pt x="27813" y="3410"/>
                          <a:pt x="27539" y="3695"/>
                        </a:cubicBezTo>
                        <a:cubicBezTo>
                          <a:pt x="27278" y="3969"/>
                          <a:pt x="27051" y="4315"/>
                          <a:pt x="26849" y="4684"/>
                        </a:cubicBezTo>
                        <a:cubicBezTo>
                          <a:pt x="26587" y="4315"/>
                          <a:pt x="26277" y="4017"/>
                          <a:pt x="25956" y="3791"/>
                        </a:cubicBezTo>
                        <a:cubicBezTo>
                          <a:pt x="25623" y="3576"/>
                          <a:pt x="25253" y="3422"/>
                          <a:pt x="24861" y="3398"/>
                        </a:cubicBezTo>
                        <a:cubicBezTo>
                          <a:pt x="24770" y="3385"/>
                          <a:pt x="24679" y="3379"/>
                          <a:pt x="24589" y="3379"/>
                        </a:cubicBezTo>
                        <a:cubicBezTo>
                          <a:pt x="24077" y="3379"/>
                          <a:pt x="23583" y="3576"/>
                          <a:pt x="23158" y="3910"/>
                        </a:cubicBezTo>
                        <a:cubicBezTo>
                          <a:pt x="22991" y="3457"/>
                          <a:pt x="22765" y="3017"/>
                          <a:pt x="22527" y="2648"/>
                        </a:cubicBezTo>
                        <a:cubicBezTo>
                          <a:pt x="22277" y="2279"/>
                          <a:pt x="21991" y="1933"/>
                          <a:pt x="21682" y="1636"/>
                        </a:cubicBezTo>
                        <a:cubicBezTo>
                          <a:pt x="21372" y="1338"/>
                          <a:pt x="21027" y="1088"/>
                          <a:pt x="20681" y="874"/>
                        </a:cubicBezTo>
                        <a:cubicBezTo>
                          <a:pt x="20158" y="552"/>
                          <a:pt x="19622" y="314"/>
                          <a:pt x="19086" y="183"/>
                        </a:cubicBezTo>
                        <a:cubicBezTo>
                          <a:pt x="18671" y="63"/>
                          <a:pt x="18256" y="0"/>
                          <a:pt x="17851" y="0"/>
                        </a:cubicBezTo>
                        <a:close/>
                      </a:path>
                    </a:pathLst>
                  </a:custGeom>
                  <a:solidFill>
                    <a:srgbClr val="98CBC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" name="Google Shape;547;p4"/>
                  <p:cNvSpPr/>
                  <p:nvPr/>
                </p:nvSpPr>
                <p:spPr>
                  <a:xfrm>
                    <a:off x="5475375" y="1836983"/>
                    <a:ext cx="993008" cy="232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38" h="6168" extrusionOk="0">
                        <a:moveTo>
                          <a:pt x="15134" y="0"/>
                        </a:moveTo>
                        <a:cubicBezTo>
                          <a:pt x="14789" y="0"/>
                          <a:pt x="14336" y="12"/>
                          <a:pt x="13836" y="12"/>
                        </a:cubicBezTo>
                        <a:cubicBezTo>
                          <a:pt x="13586" y="12"/>
                          <a:pt x="13324" y="24"/>
                          <a:pt x="13074" y="24"/>
                        </a:cubicBezTo>
                        <a:cubicBezTo>
                          <a:pt x="12824" y="36"/>
                          <a:pt x="12574" y="36"/>
                          <a:pt x="12336" y="36"/>
                        </a:cubicBezTo>
                        <a:cubicBezTo>
                          <a:pt x="12098" y="36"/>
                          <a:pt x="11860" y="60"/>
                          <a:pt x="11633" y="60"/>
                        </a:cubicBezTo>
                        <a:lnTo>
                          <a:pt x="9597" y="60"/>
                        </a:lnTo>
                        <a:cubicBezTo>
                          <a:pt x="9597" y="60"/>
                          <a:pt x="9181" y="36"/>
                          <a:pt x="8740" y="36"/>
                        </a:cubicBezTo>
                        <a:cubicBezTo>
                          <a:pt x="8312" y="24"/>
                          <a:pt x="7895" y="24"/>
                          <a:pt x="7895" y="24"/>
                        </a:cubicBezTo>
                        <a:cubicBezTo>
                          <a:pt x="7895" y="24"/>
                          <a:pt x="7710" y="19"/>
                          <a:pt x="7466" y="19"/>
                        </a:cubicBezTo>
                        <a:cubicBezTo>
                          <a:pt x="7344" y="19"/>
                          <a:pt x="7208" y="20"/>
                          <a:pt x="7073" y="24"/>
                        </a:cubicBezTo>
                        <a:cubicBezTo>
                          <a:pt x="6680" y="24"/>
                          <a:pt x="6264" y="36"/>
                          <a:pt x="6264" y="36"/>
                        </a:cubicBezTo>
                        <a:cubicBezTo>
                          <a:pt x="6264" y="36"/>
                          <a:pt x="5906" y="60"/>
                          <a:pt x="5525" y="72"/>
                        </a:cubicBezTo>
                        <a:cubicBezTo>
                          <a:pt x="5156" y="84"/>
                          <a:pt x="4787" y="84"/>
                          <a:pt x="4787" y="84"/>
                        </a:cubicBezTo>
                        <a:cubicBezTo>
                          <a:pt x="4787" y="84"/>
                          <a:pt x="4204" y="84"/>
                          <a:pt x="3430" y="72"/>
                        </a:cubicBezTo>
                        <a:cubicBezTo>
                          <a:pt x="3049" y="72"/>
                          <a:pt x="2632" y="84"/>
                          <a:pt x="2239" y="84"/>
                        </a:cubicBezTo>
                        <a:cubicBezTo>
                          <a:pt x="1858" y="96"/>
                          <a:pt x="1465" y="119"/>
                          <a:pt x="1144" y="143"/>
                        </a:cubicBezTo>
                        <a:cubicBezTo>
                          <a:pt x="489" y="191"/>
                          <a:pt x="1" y="239"/>
                          <a:pt x="1" y="239"/>
                        </a:cubicBezTo>
                        <a:cubicBezTo>
                          <a:pt x="1" y="560"/>
                          <a:pt x="13" y="870"/>
                          <a:pt x="72" y="1203"/>
                        </a:cubicBezTo>
                        <a:cubicBezTo>
                          <a:pt x="120" y="1513"/>
                          <a:pt x="191" y="1822"/>
                          <a:pt x="299" y="2144"/>
                        </a:cubicBezTo>
                        <a:cubicBezTo>
                          <a:pt x="394" y="2453"/>
                          <a:pt x="549" y="2751"/>
                          <a:pt x="727" y="3013"/>
                        </a:cubicBezTo>
                        <a:cubicBezTo>
                          <a:pt x="918" y="3287"/>
                          <a:pt x="1144" y="3525"/>
                          <a:pt x="1394" y="3715"/>
                        </a:cubicBezTo>
                        <a:cubicBezTo>
                          <a:pt x="1644" y="3906"/>
                          <a:pt x="1918" y="4072"/>
                          <a:pt x="2216" y="4180"/>
                        </a:cubicBezTo>
                        <a:cubicBezTo>
                          <a:pt x="2466" y="4287"/>
                          <a:pt x="2775" y="4346"/>
                          <a:pt x="3073" y="4358"/>
                        </a:cubicBezTo>
                        <a:cubicBezTo>
                          <a:pt x="3120" y="4360"/>
                          <a:pt x="3168" y="4361"/>
                          <a:pt x="3216" y="4361"/>
                        </a:cubicBezTo>
                        <a:cubicBezTo>
                          <a:pt x="3453" y="4361"/>
                          <a:pt x="3688" y="4336"/>
                          <a:pt x="3906" y="4287"/>
                        </a:cubicBezTo>
                        <a:cubicBezTo>
                          <a:pt x="4180" y="4227"/>
                          <a:pt x="4430" y="4120"/>
                          <a:pt x="4668" y="3977"/>
                        </a:cubicBezTo>
                        <a:cubicBezTo>
                          <a:pt x="4906" y="3834"/>
                          <a:pt x="5133" y="3656"/>
                          <a:pt x="5323" y="3453"/>
                        </a:cubicBezTo>
                        <a:cubicBezTo>
                          <a:pt x="5514" y="3239"/>
                          <a:pt x="5692" y="3001"/>
                          <a:pt x="5859" y="2727"/>
                        </a:cubicBezTo>
                        <a:cubicBezTo>
                          <a:pt x="6049" y="2989"/>
                          <a:pt x="6287" y="3215"/>
                          <a:pt x="6549" y="3382"/>
                        </a:cubicBezTo>
                        <a:cubicBezTo>
                          <a:pt x="6799" y="3537"/>
                          <a:pt x="7073" y="3644"/>
                          <a:pt x="7371" y="3679"/>
                        </a:cubicBezTo>
                        <a:cubicBezTo>
                          <a:pt x="7421" y="3683"/>
                          <a:pt x="7470" y="3685"/>
                          <a:pt x="7520" y="3685"/>
                        </a:cubicBezTo>
                        <a:cubicBezTo>
                          <a:pt x="7934" y="3685"/>
                          <a:pt x="8342" y="3552"/>
                          <a:pt x="8693" y="3287"/>
                        </a:cubicBezTo>
                        <a:cubicBezTo>
                          <a:pt x="8823" y="3632"/>
                          <a:pt x="8990" y="3941"/>
                          <a:pt x="9157" y="4215"/>
                        </a:cubicBezTo>
                        <a:cubicBezTo>
                          <a:pt x="9359" y="4489"/>
                          <a:pt x="9562" y="4727"/>
                          <a:pt x="9800" y="4953"/>
                        </a:cubicBezTo>
                        <a:cubicBezTo>
                          <a:pt x="10038" y="5156"/>
                          <a:pt x="10300" y="5358"/>
                          <a:pt x="10562" y="5525"/>
                        </a:cubicBezTo>
                        <a:cubicBezTo>
                          <a:pt x="10967" y="5763"/>
                          <a:pt x="11371" y="5918"/>
                          <a:pt x="11764" y="6037"/>
                        </a:cubicBezTo>
                        <a:cubicBezTo>
                          <a:pt x="12080" y="6120"/>
                          <a:pt x="12402" y="6168"/>
                          <a:pt x="12720" y="6168"/>
                        </a:cubicBezTo>
                        <a:cubicBezTo>
                          <a:pt x="12811" y="6168"/>
                          <a:pt x="12901" y="6164"/>
                          <a:pt x="12991" y="6156"/>
                        </a:cubicBezTo>
                        <a:cubicBezTo>
                          <a:pt x="13241" y="6144"/>
                          <a:pt x="13491" y="6096"/>
                          <a:pt x="13729" y="6025"/>
                        </a:cubicBezTo>
                        <a:cubicBezTo>
                          <a:pt x="13967" y="5954"/>
                          <a:pt x="14205" y="5846"/>
                          <a:pt x="14431" y="5727"/>
                        </a:cubicBezTo>
                        <a:cubicBezTo>
                          <a:pt x="14658" y="5608"/>
                          <a:pt x="14860" y="5442"/>
                          <a:pt x="15074" y="5263"/>
                        </a:cubicBezTo>
                        <a:cubicBezTo>
                          <a:pt x="15277" y="5084"/>
                          <a:pt x="15467" y="4882"/>
                          <a:pt x="15670" y="4656"/>
                        </a:cubicBezTo>
                        <a:cubicBezTo>
                          <a:pt x="15860" y="4430"/>
                          <a:pt x="16051" y="4168"/>
                          <a:pt x="16229" y="3894"/>
                        </a:cubicBezTo>
                        <a:cubicBezTo>
                          <a:pt x="16408" y="3620"/>
                          <a:pt x="16586" y="3322"/>
                          <a:pt x="16741" y="3001"/>
                        </a:cubicBezTo>
                        <a:cubicBezTo>
                          <a:pt x="17051" y="3418"/>
                          <a:pt x="17420" y="3751"/>
                          <a:pt x="17837" y="3965"/>
                        </a:cubicBezTo>
                        <a:cubicBezTo>
                          <a:pt x="18253" y="4215"/>
                          <a:pt x="18718" y="4346"/>
                          <a:pt x="19194" y="4346"/>
                        </a:cubicBezTo>
                        <a:cubicBezTo>
                          <a:pt x="19491" y="4346"/>
                          <a:pt x="19777" y="4299"/>
                          <a:pt x="20051" y="4191"/>
                        </a:cubicBezTo>
                        <a:cubicBezTo>
                          <a:pt x="20325" y="4108"/>
                          <a:pt x="20599" y="3953"/>
                          <a:pt x="20849" y="3787"/>
                        </a:cubicBezTo>
                        <a:cubicBezTo>
                          <a:pt x="21099" y="3620"/>
                          <a:pt x="21325" y="3406"/>
                          <a:pt x="21539" y="3156"/>
                        </a:cubicBezTo>
                        <a:cubicBezTo>
                          <a:pt x="21754" y="2894"/>
                          <a:pt x="21944" y="2632"/>
                          <a:pt x="22123" y="2322"/>
                        </a:cubicBezTo>
                        <a:cubicBezTo>
                          <a:pt x="22337" y="2584"/>
                          <a:pt x="22575" y="2810"/>
                          <a:pt x="22849" y="2953"/>
                        </a:cubicBezTo>
                        <a:cubicBezTo>
                          <a:pt x="23135" y="3108"/>
                          <a:pt x="23432" y="3191"/>
                          <a:pt x="23766" y="3191"/>
                        </a:cubicBezTo>
                        <a:cubicBezTo>
                          <a:pt x="24099" y="3191"/>
                          <a:pt x="24433" y="3108"/>
                          <a:pt x="24730" y="2929"/>
                        </a:cubicBezTo>
                        <a:cubicBezTo>
                          <a:pt x="25028" y="2763"/>
                          <a:pt x="25290" y="2513"/>
                          <a:pt x="25516" y="2215"/>
                        </a:cubicBezTo>
                        <a:cubicBezTo>
                          <a:pt x="25742" y="1929"/>
                          <a:pt x="25933" y="1584"/>
                          <a:pt x="26064" y="1251"/>
                        </a:cubicBezTo>
                        <a:cubicBezTo>
                          <a:pt x="26207" y="905"/>
                          <a:pt x="26314" y="560"/>
                          <a:pt x="26338" y="191"/>
                        </a:cubicBezTo>
                        <a:cubicBezTo>
                          <a:pt x="26338" y="191"/>
                          <a:pt x="26159" y="179"/>
                          <a:pt x="25873" y="155"/>
                        </a:cubicBezTo>
                        <a:cubicBezTo>
                          <a:pt x="25611" y="143"/>
                          <a:pt x="25218" y="119"/>
                          <a:pt x="24814" y="84"/>
                        </a:cubicBezTo>
                        <a:cubicBezTo>
                          <a:pt x="24421" y="72"/>
                          <a:pt x="23968" y="60"/>
                          <a:pt x="23623" y="36"/>
                        </a:cubicBezTo>
                        <a:cubicBezTo>
                          <a:pt x="23290" y="24"/>
                          <a:pt x="23051" y="24"/>
                          <a:pt x="23051" y="24"/>
                        </a:cubicBezTo>
                        <a:lnTo>
                          <a:pt x="21599" y="12"/>
                        </a:lnTo>
                        <a:lnTo>
                          <a:pt x="19658" y="12"/>
                        </a:lnTo>
                        <a:cubicBezTo>
                          <a:pt x="19146" y="12"/>
                          <a:pt x="18646" y="24"/>
                          <a:pt x="18241" y="24"/>
                        </a:cubicBezTo>
                        <a:lnTo>
                          <a:pt x="17575" y="24"/>
                        </a:lnTo>
                        <a:cubicBezTo>
                          <a:pt x="17575" y="24"/>
                          <a:pt x="17110" y="24"/>
                          <a:pt x="16634" y="12"/>
                        </a:cubicBezTo>
                        <a:cubicBezTo>
                          <a:pt x="16158" y="12"/>
                          <a:pt x="15681" y="0"/>
                          <a:pt x="1568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" name="Google Shape;548;p4"/>
                  <p:cNvSpPr/>
                  <p:nvPr/>
                </p:nvSpPr>
                <p:spPr>
                  <a:xfrm>
                    <a:off x="6784869" y="1792342"/>
                    <a:ext cx="1304959" cy="462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12" h="12272" extrusionOk="0">
                        <a:moveTo>
                          <a:pt x="16852" y="1"/>
                        </a:moveTo>
                        <a:cubicBezTo>
                          <a:pt x="16768" y="1"/>
                          <a:pt x="16683" y="2"/>
                          <a:pt x="16598" y="6"/>
                        </a:cubicBezTo>
                        <a:cubicBezTo>
                          <a:pt x="16229" y="18"/>
                          <a:pt x="15872" y="65"/>
                          <a:pt x="15526" y="160"/>
                        </a:cubicBezTo>
                        <a:cubicBezTo>
                          <a:pt x="15181" y="232"/>
                          <a:pt x="14836" y="339"/>
                          <a:pt x="14514" y="470"/>
                        </a:cubicBezTo>
                        <a:cubicBezTo>
                          <a:pt x="14181" y="601"/>
                          <a:pt x="13871" y="768"/>
                          <a:pt x="13562" y="958"/>
                        </a:cubicBezTo>
                        <a:cubicBezTo>
                          <a:pt x="13252" y="1149"/>
                          <a:pt x="12966" y="1375"/>
                          <a:pt x="12669" y="1625"/>
                        </a:cubicBezTo>
                        <a:cubicBezTo>
                          <a:pt x="12383" y="1887"/>
                          <a:pt x="12097" y="2149"/>
                          <a:pt x="11847" y="2458"/>
                        </a:cubicBezTo>
                        <a:cubicBezTo>
                          <a:pt x="11585" y="2756"/>
                          <a:pt x="11347" y="3089"/>
                          <a:pt x="11121" y="3411"/>
                        </a:cubicBezTo>
                        <a:cubicBezTo>
                          <a:pt x="10692" y="2935"/>
                          <a:pt x="10168" y="2554"/>
                          <a:pt x="9585" y="2280"/>
                        </a:cubicBezTo>
                        <a:cubicBezTo>
                          <a:pt x="9023" y="2016"/>
                          <a:pt x="8427" y="1862"/>
                          <a:pt x="7798" y="1862"/>
                        </a:cubicBezTo>
                        <a:cubicBezTo>
                          <a:pt x="7775" y="1862"/>
                          <a:pt x="7751" y="1863"/>
                          <a:pt x="7728" y="1863"/>
                        </a:cubicBezTo>
                        <a:cubicBezTo>
                          <a:pt x="7323" y="1887"/>
                          <a:pt x="6942" y="1958"/>
                          <a:pt x="6585" y="2089"/>
                        </a:cubicBezTo>
                        <a:cubicBezTo>
                          <a:pt x="6227" y="2220"/>
                          <a:pt x="5882" y="2399"/>
                          <a:pt x="5573" y="2613"/>
                        </a:cubicBezTo>
                        <a:cubicBezTo>
                          <a:pt x="5251" y="2816"/>
                          <a:pt x="4977" y="3078"/>
                          <a:pt x="4739" y="3375"/>
                        </a:cubicBezTo>
                        <a:cubicBezTo>
                          <a:pt x="4501" y="3649"/>
                          <a:pt x="4287" y="3970"/>
                          <a:pt x="4108" y="4292"/>
                        </a:cubicBezTo>
                        <a:cubicBezTo>
                          <a:pt x="3858" y="3994"/>
                          <a:pt x="3549" y="3744"/>
                          <a:pt x="3215" y="3566"/>
                        </a:cubicBezTo>
                        <a:cubicBezTo>
                          <a:pt x="2870" y="3387"/>
                          <a:pt x="2513" y="3280"/>
                          <a:pt x="2144" y="3268"/>
                        </a:cubicBezTo>
                        <a:cubicBezTo>
                          <a:pt x="2120" y="3267"/>
                          <a:pt x="2096" y="3267"/>
                          <a:pt x="2073" y="3267"/>
                        </a:cubicBezTo>
                        <a:cubicBezTo>
                          <a:pt x="1721" y="3267"/>
                          <a:pt x="1413" y="3351"/>
                          <a:pt x="1167" y="3518"/>
                        </a:cubicBezTo>
                        <a:cubicBezTo>
                          <a:pt x="893" y="3697"/>
                          <a:pt x="703" y="3970"/>
                          <a:pt x="548" y="4292"/>
                        </a:cubicBezTo>
                        <a:cubicBezTo>
                          <a:pt x="405" y="4602"/>
                          <a:pt x="286" y="4983"/>
                          <a:pt x="215" y="5364"/>
                        </a:cubicBezTo>
                        <a:cubicBezTo>
                          <a:pt x="131" y="5649"/>
                          <a:pt x="72" y="5947"/>
                          <a:pt x="36" y="6256"/>
                        </a:cubicBezTo>
                        <a:lnTo>
                          <a:pt x="0" y="6256"/>
                        </a:lnTo>
                        <a:cubicBezTo>
                          <a:pt x="0" y="6304"/>
                          <a:pt x="12" y="6352"/>
                          <a:pt x="12" y="6376"/>
                        </a:cubicBezTo>
                        <a:cubicBezTo>
                          <a:pt x="12" y="6423"/>
                          <a:pt x="0" y="6471"/>
                          <a:pt x="0" y="6495"/>
                        </a:cubicBezTo>
                        <a:lnTo>
                          <a:pt x="36" y="6495"/>
                        </a:lnTo>
                        <a:cubicBezTo>
                          <a:pt x="60" y="6792"/>
                          <a:pt x="108" y="7102"/>
                          <a:pt x="155" y="7388"/>
                        </a:cubicBezTo>
                        <a:cubicBezTo>
                          <a:pt x="215" y="7780"/>
                          <a:pt x="298" y="8138"/>
                          <a:pt x="429" y="8447"/>
                        </a:cubicBezTo>
                        <a:cubicBezTo>
                          <a:pt x="572" y="8769"/>
                          <a:pt x="762" y="9043"/>
                          <a:pt x="1024" y="9221"/>
                        </a:cubicBezTo>
                        <a:cubicBezTo>
                          <a:pt x="1281" y="9389"/>
                          <a:pt x="1580" y="9472"/>
                          <a:pt x="1950" y="9472"/>
                        </a:cubicBezTo>
                        <a:cubicBezTo>
                          <a:pt x="1974" y="9472"/>
                          <a:pt x="1999" y="9472"/>
                          <a:pt x="2025" y="9471"/>
                        </a:cubicBezTo>
                        <a:cubicBezTo>
                          <a:pt x="2394" y="9459"/>
                          <a:pt x="2775" y="9352"/>
                          <a:pt x="3132" y="9174"/>
                        </a:cubicBezTo>
                        <a:cubicBezTo>
                          <a:pt x="3489" y="8995"/>
                          <a:pt x="3810" y="8745"/>
                          <a:pt x="4084" y="8447"/>
                        </a:cubicBezTo>
                        <a:cubicBezTo>
                          <a:pt x="4263" y="8769"/>
                          <a:pt x="4477" y="9066"/>
                          <a:pt x="4739" y="9328"/>
                        </a:cubicBezTo>
                        <a:cubicBezTo>
                          <a:pt x="5001" y="9590"/>
                          <a:pt x="5311" y="9828"/>
                          <a:pt x="5656" y="10019"/>
                        </a:cubicBezTo>
                        <a:cubicBezTo>
                          <a:pt x="6001" y="10221"/>
                          <a:pt x="6370" y="10376"/>
                          <a:pt x="6763" y="10483"/>
                        </a:cubicBezTo>
                        <a:cubicBezTo>
                          <a:pt x="7144" y="10602"/>
                          <a:pt x="7549" y="10662"/>
                          <a:pt x="7966" y="10662"/>
                        </a:cubicBezTo>
                        <a:cubicBezTo>
                          <a:pt x="8633" y="10662"/>
                          <a:pt x="9275" y="10495"/>
                          <a:pt x="9835" y="10221"/>
                        </a:cubicBezTo>
                        <a:cubicBezTo>
                          <a:pt x="10407" y="9947"/>
                          <a:pt x="10907" y="9566"/>
                          <a:pt x="11311" y="9102"/>
                        </a:cubicBezTo>
                        <a:cubicBezTo>
                          <a:pt x="11550" y="9424"/>
                          <a:pt x="11823" y="9721"/>
                          <a:pt x="12097" y="10007"/>
                        </a:cubicBezTo>
                        <a:cubicBezTo>
                          <a:pt x="12383" y="10293"/>
                          <a:pt x="12669" y="10543"/>
                          <a:pt x="12966" y="10781"/>
                        </a:cubicBezTo>
                        <a:cubicBezTo>
                          <a:pt x="13264" y="11019"/>
                          <a:pt x="13550" y="11233"/>
                          <a:pt x="13859" y="11412"/>
                        </a:cubicBezTo>
                        <a:cubicBezTo>
                          <a:pt x="14169" y="11590"/>
                          <a:pt x="14478" y="11733"/>
                          <a:pt x="14812" y="11864"/>
                        </a:cubicBezTo>
                        <a:cubicBezTo>
                          <a:pt x="15133" y="11983"/>
                          <a:pt x="15479" y="12091"/>
                          <a:pt x="15824" y="12150"/>
                        </a:cubicBezTo>
                        <a:cubicBezTo>
                          <a:pt x="16157" y="12221"/>
                          <a:pt x="16538" y="12257"/>
                          <a:pt x="16907" y="12269"/>
                        </a:cubicBezTo>
                        <a:cubicBezTo>
                          <a:pt x="16978" y="12271"/>
                          <a:pt x="17049" y="12271"/>
                          <a:pt x="17119" y="12271"/>
                        </a:cubicBezTo>
                        <a:cubicBezTo>
                          <a:pt x="17629" y="12271"/>
                          <a:pt x="18130" y="12232"/>
                          <a:pt x="18622" y="12138"/>
                        </a:cubicBezTo>
                        <a:cubicBezTo>
                          <a:pt x="19170" y="12019"/>
                          <a:pt x="19717" y="11840"/>
                          <a:pt x="20229" y="11590"/>
                        </a:cubicBezTo>
                        <a:cubicBezTo>
                          <a:pt x="20563" y="11424"/>
                          <a:pt x="20884" y="11209"/>
                          <a:pt x="21182" y="10995"/>
                        </a:cubicBezTo>
                        <a:cubicBezTo>
                          <a:pt x="21479" y="10769"/>
                          <a:pt x="21729" y="10495"/>
                          <a:pt x="21968" y="10221"/>
                        </a:cubicBezTo>
                        <a:cubicBezTo>
                          <a:pt x="22194" y="9924"/>
                          <a:pt x="22384" y="9602"/>
                          <a:pt x="22551" y="9245"/>
                        </a:cubicBezTo>
                        <a:cubicBezTo>
                          <a:pt x="22993" y="9536"/>
                          <a:pt x="23484" y="9691"/>
                          <a:pt x="24006" y="9691"/>
                        </a:cubicBezTo>
                        <a:cubicBezTo>
                          <a:pt x="24060" y="9691"/>
                          <a:pt x="24115" y="9689"/>
                          <a:pt x="24170" y="9685"/>
                        </a:cubicBezTo>
                        <a:cubicBezTo>
                          <a:pt x="24539" y="9650"/>
                          <a:pt x="24896" y="9531"/>
                          <a:pt x="25230" y="9352"/>
                        </a:cubicBezTo>
                        <a:cubicBezTo>
                          <a:pt x="25551" y="9174"/>
                          <a:pt x="25861" y="8923"/>
                          <a:pt x="26135" y="8626"/>
                        </a:cubicBezTo>
                        <a:cubicBezTo>
                          <a:pt x="26325" y="8923"/>
                          <a:pt x="26551" y="9174"/>
                          <a:pt x="26801" y="9400"/>
                        </a:cubicBezTo>
                        <a:cubicBezTo>
                          <a:pt x="27051" y="9626"/>
                          <a:pt x="27349" y="9816"/>
                          <a:pt x="27683" y="9959"/>
                        </a:cubicBezTo>
                        <a:cubicBezTo>
                          <a:pt x="28004" y="10114"/>
                          <a:pt x="28349" y="10233"/>
                          <a:pt x="28742" y="10317"/>
                        </a:cubicBezTo>
                        <a:cubicBezTo>
                          <a:pt x="29111" y="10400"/>
                          <a:pt x="29516" y="10436"/>
                          <a:pt x="29933" y="10459"/>
                        </a:cubicBezTo>
                        <a:cubicBezTo>
                          <a:pt x="30385" y="10459"/>
                          <a:pt x="30838" y="10412"/>
                          <a:pt x="31266" y="10317"/>
                        </a:cubicBezTo>
                        <a:cubicBezTo>
                          <a:pt x="31695" y="10233"/>
                          <a:pt x="32112" y="10078"/>
                          <a:pt x="32505" y="9900"/>
                        </a:cubicBezTo>
                        <a:cubicBezTo>
                          <a:pt x="32886" y="9721"/>
                          <a:pt x="33231" y="9483"/>
                          <a:pt x="33517" y="9233"/>
                        </a:cubicBezTo>
                        <a:cubicBezTo>
                          <a:pt x="33802" y="8971"/>
                          <a:pt x="34017" y="8685"/>
                          <a:pt x="34183" y="8376"/>
                        </a:cubicBezTo>
                        <a:cubicBezTo>
                          <a:pt x="34350" y="8078"/>
                          <a:pt x="34457" y="7757"/>
                          <a:pt x="34529" y="7447"/>
                        </a:cubicBezTo>
                        <a:cubicBezTo>
                          <a:pt x="34588" y="7185"/>
                          <a:pt x="34612" y="6911"/>
                          <a:pt x="34612" y="6649"/>
                        </a:cubicBezTo>
                        <a:cubicBezTo>
                          <a:pt x="34600" y="6626"/>
                          <a:pt x="34600" y="6614"/>
                          <a:pt x="34600" y="6590"/>
                        </a:cubicBezTo>
                        <a:lnTo>
                          <a:pt x="34600" y="6507"/>
                        </a:lnTo>
                        <a:cubicBezTo>
                          <a:pt x="34588" y="6245"/>
                          <a:pt x="34564" y="5959"/>
                          <a:pt x="34505" y="5697"/>
                        </a:cubicBezTo>
                        <a:cubicBezTo>
                          <a:pt x="34421" y="5364"/>
                          <a:pt x="34302" y="5054"/>
                          <a:pt x="34148" y="4721"/>
                        </a:cubicBezTo>
                        <a:cubicBezTo>
                          <a:pt x="33981" y="4399"/>
                          <a:pt x="33755" y="4066"/>
                          <a:pt x="33469" y="3768"/>
                        </a:cubicBezTo>
                        <a:cubicBezTo>
                          <a:pt x="33195" y="3470"/>
                          <a:pt x="32874" y="3208"/>
                          <a:pt x="32516" y="2970"/>
                        </a:cubicBezTo>
                        <a:cubicBezTo>
                          <a:pt x="32159" y="2732"/>
                          <a:pt x="31790" y="2542"/>
                          <a:pt x="31385" y="2387"/>
                        </a:cubicBezTo>
                        <a:cubicBezTo>
                          <a:pt x="30992" y="2244"/>
                          <a:pt x="30588" y="2137"/>
                          <a:pt x="30159" y="2089"/>
                        </a:cubicBezTo>
                        <a:cubicBezTo>
                          <a:pt x="29963" y="2065"/>
                          <a:pt x="29772" y="2054"/>
                          <a:pt x="29586" y="2054"/>
                        </a:cubicBezTo>
                        <a:cubicBezTo>
                          <a:pt x="29400" y="2054"/>
                          <a:pt x="29218" y="2065"/>
                          <a:pt x="29040" y="2089"/>
                        </a:cubicBezTo>
                        <a:cubicBezTo>
                          <a:pt x="28683" y="2137"/>
                          <a:pt x="28337" y="2220"/>
                          <a:pt x="28016" y="2363"/>
                        </a:cubicBezTo>
                        <a:cubicBezTo>
                          <a:pt x="27683" y="2494"/>
                          <a:pt x="27397" y="2673"/>
                          <a:pt x="27135" y="2875"/>
                        </a:cubicBezTo>
                        <a:cubicBezTo>
                          <a:pt x="26861" y="3101"/>
                          <a:pt x="26623" y="3351"/>
                          <a:pt x="26420" y="3637"/>
                        </a:cubicBezTo>
                        <a:cubicBezTo>
                          <a:pt x="26147" y="3328"/>
                          <a:pt x="25849" y="3054"/>
                          <a:pt x="25516" y="2863"/>
                        </a:cubicBezTo>
                        <a:cubicBezTo>
                          <a:pt x="25170" y="2673"/>
                          <a:pt x="24801" y="2554"/>
                          <a:pt x="24396" y="2518"/>
                        </a:cubicBezTo>
                        <a:cubicBezTo>
                          <a:pt x="24361" y="2517"/>
                          <a:pt x="24326" y="2516"/>
                          <a:pt x="24291" y="2516"/>
                        </a:cubicBezTo>
                        <a:cubicBezTo>
                          <a:pt x="23698" y="2516"/>
                          <a:pt x="23128" y="2705"/>
                          <a:pt x="22622" y="3054"/>
                        </a:cubicBezTo>
                        <a:cubicBezTo>
                          <a:pt x="22444" y="2685"/>
                          <a:pt x="22241" y="2363"/>
                          <a:pt x="21968" y="2065"/>
                        </a:cubicBezTo>
                        <a:cubicBezTo>
                          <a:pt x="21717" y="1768"/>
                          <a:pt x="21408" y="1506"/>
                          <a:pt x="21075" y="1292"/>
                        </a:cubicBezTo>
                        <a:cubicBezTo>
                          <a:pt x="20753" y="1065"/>
                          <a:pt x="20396" y="875"/>
                          <a:pt x="20015" y="708"/>
                        </a:cubicBezTo>
                        <a:cubicBezTo>
                          <a:pt x="19467" y="470"/>
                          <a:pt x="18884" y="280"/>
                          <a:pt x="18324" y="160"/>
                        </a:cubicBezTo>
                        <a:cubicBezTo>
                          <a:pt x="17826" y="59"/>
                          <a:pt x="17345" y="1"/>
                          <a:pt x="1685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" name="Google Shape;549;p4"/>
                  <p:cNvSpPr/>
                  <p:nvPr/>
                </p:nvSpPr>
                <p:spPr>
                  <a:xfrm>
                    <a:off x="6992730" y="237963"/>
                    <a:ext cx="75443" cy="754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1" h="2001" extrusionOk="0">
                        <a:moveTo>
                          <a:pt x="1107" y="0"/>
                        </a:moveTo>
                        <a:cubicBezTo>
                          <a:pt x="595" y="0"/>
                          <a:pt x="119" y="453"/>
                          <a:pt x="60" y="1001"/>
                        </a:cubicBezTo>
                        <a:cubicBezTo>
                          <a:pt x="0" y="1560"/>
                          <a:pt x="381" y="2001"/>
                          <a:pt x="905" y="2001"/>
                        </a:cubicBezTo>
                        <a:cubicBezTo>
                          <a:pt x="1429" y="2001"/>
                          <a:pt x="1881" y="1560"/>
                          <a:pt x="1941" y="1001"/>
                        </a:cubicBezTo>
                        <a:cubicBezTo>
                          <a:pt x="2000" y="453"/>
                          <a:pt x="1631" y="12"/>
                          <a:pt x="110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0" name="Google Shape;550;p4"/>
                  <p:cNvSpPr/>
                  <p:nvPr/>
                </p:nvSpPr>
                <p:spPr>
                  <a:xfrm>
                    <a:off x="7302920" y="450273"/>
                    <a:ext cx="88450" cy="82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6" h="2180" extrusionOk="0">
                        <a:moveTo>
                          <a:pt x="1034" y="1"/>
                        </a:moveTo>
                        <a:cubicBezTo>
                          <a:pt x="1027" y="1"/>
                          <a:pt x="1019" y="1"/>
                          <a:pt x="1012" y="1"/>
                        </a:cubicBezTo>
                        <a:cubicBezTo>
                          <a:pt x="417" y="1"/>
                          <a:pt x="0" y="489"/>
                          <a:pt x="84" y="1085"/>
                        </a:cubicBezTo>
                        <a:cubicBezTo>
                          <a:pt x="167" y="1704"/>
                          <a:pt x="715" y="2180"/>
                          <a:pt x="1322" y="2180"/>
                        </a:cubicBezTo>
                        <a:cubicBezTo>
                          <a:pt x="1917" y="2156"/>
                          <a:pt x="2346" y="1668"/>
                          <a:pt x="2262" y="1073"/>
                        </a:cubicBezTo>
                        <a:cubicBezTo>
                          <a:pt x="2168" y="484"/>
                          <a:pt x="1621" y="1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" name="Google Shape;551;p4"/>
                  <p:cNvSpPr/>
                  <p:nvPr/>
                </p:nvSpPr>
                <p:spPr>
                  <a:xfrm>
                    <a:off x="7303410" y="173753"/>
                    <a:ext cx="87508" cy="76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1" h="2038" extrusionOk="0">
                        <a:moveTo>
                          <a:pt x="1321" y="1"/>
                        </a:moveTo>
                        <a:cubicBezTo>
                          <a:pt x="725" y="13"/>
                          <a:pt x="178" y="501"/>
                          <a:pt x="94" y="1061"/>
                        </a:cubicBezTo>
                        <a:cubicBezTo>
                          <a:pt x="0" y="1613"/>
                          <a:pt x="405" y="2037"/>
                          <a:pt x="987" y="2037"/>
                        </a:cubicBezTo>
                        <a:cubicBezTo>
                          <a:pt x="995" y="2037"/>
                          <a:pt x="1003" y="2037"/>
                          <a:pt x="1011" y="2037"/>
                        </a:cubicBezTo>
                        <a:cubicBezTo>
                          <a:pt x="1607" y="2037"/>
                          <a:pt x="2154" y="1572"/>
                          <a:pt x="2249" y="1013"/>
                        </a:cubicBezTo>
                        <a:cubicBezTo>
                          <a:pt x="2321" y="441"/>
                          <a:pt x="1904" y="1"/>
                          <a:pt x="132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4"/>
                  <p:cNvSpPr/>
                  <p:nvPr/>
                </p:nvSpPr>
                <p:spPr>
                  <a:xfrm>
                    <a:off x="7096868" y="407630"/>
                    <a:ext cx="47166" cy="51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1" h="1359" extrusionOk="0">
                        <a:moveTo>
                          <a:pt x="603" y="1"/>
                        </a:moveTo>
                        <a:cubicBezTo>
                          <a:pt x="597" y="1"/>
                          <a:pt x="590" y="1"/>
                          <a:pt x="584" y="1"/>
                        </a:cubicBezTo>
                        <a:cubicBezTo>
                          <a:pt x="250" y="13"/>
                          <a:pt x="0" y="334"/>
                          <a:pt x="12" y="703"/>
                        </a:cubicBezTo>
                        <a:cubicBezTo>
                          <a:pt x="47" y="1065"/>
                          <a:pt x="334" y="1359"/>
                          <a:pt x="648" y="1359"/>
                        </a:cubicBezTo>
                        <a:cubicBezTo>
                          <a:pt x="655" y="1359"/>
                          <a:pt x="661" y="1359"/>
                          <a:pt x="667" y="1358"/>
                        </a:cubicBezTo>
                        <a:cubicBezTo>
                          <a:pt x="1000" y="1323"/>
                          <a:pt x="1250" y="1013"/>
                          <a:pt x="1227" y="644"/>
                        </a:cubicBezTo>
                        <a:cubicBezTo>
                          <a:pt x="1192" y="282"/>
                          <a:pt x="917" y="1"/>
                          <a:pt x="60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3" name="Google Shape;553;p4"/>
                  <p:cNvSpPr/>
                  <p:nvPr/>
                </p:nvSpPr>
                <p:spPr>
                  <a:xfrm>
                    <a:off x="7210885" y="310241"/>
                    <a:ext cx="30124" cy="30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9" h="799" extrusionOk="0">
                        <a:moveTo>
                          <a:pt x="417" y="0"/>
                        </a:moveTo>
                        <a:cubicBezTo>
                          <a:pt x="191" y="12"/>
                          <a:pt x="12" y="191"/>
                          <a:pt x="12" y="417"/>
                        </a:cubicBezTo>
                        <a:cubicBezTo>
                          <a:pt x="1" y="625"/>
                          <a:pt x="168" y="799"/>
                          <a:pt x="362" y="799"/>
                        </a:cubicBezTo>
                        <a:cubicBezTo>
                          <a:pt x="369" y="799"/>
                          <a:pt x="375" y="798"/>
                          <a:pt x="382" y="798"/>
                        </a:cubicBezTo>
                        <a:cubicBezTo>
                          <a:pt x="608" y="786"/>
                          <a:pt x="786" y="608"/>
                          <a:pt x="786" y="381"/>
                        </a:cubicBezTo>
                        <a:cubicBezTo>
                          <a:pt x="798" y="155"/>
                          <a:pt x="643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4" name="Google Shape;554;p4"/>
                  <p:cNvSpPr/>
                  <p:nvPr/>
                </p:nvSpPr>
                <p:spPr>
                  <a:xfrm>
                    <a:off x="7444347" y="353299"/>
                    <a:ext cx="61040" cy="49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9" h="1312" extrusionOk="0">
                        <a:moveTo>
                          <a:pt x="759" y="1"/>
                        </a:moveTo>
                        <a:cubicBezTo>
                          <a:pt x="342" y="1"/>
                          <a:pt x="0" y="271"/>
                          <a:pt x="12" y="620"/>
                        </a:cubicBezTo>
                        <a:cubicBezTo>
                          <a:pt x="24" y="978"/>
                          <a:pt x="381" y="1299"/>
                          <a:pt x="833" y="1311"/>
                        </a:cubicBezTo>
                        <a:cubicBezTo>
                          <a:pt x="842" y="1311"/>
                          <a:pt x="851" y="1311"/>
                          <a:pt x="860" y="1311"/>
                        </a:cubicBezTo>
                        <a:cubicBezTo>
                          <a:pt x="1287" y="1311"/>
                          <a:pt x="1619" y="1030"/>
                          <a:pt x="1607" y="680"/>
                        </a:cubicBezTo>
                        <a:cubicBezTo>
                          <a:pt x="1595" y="311"/>
                          <a:pt x="1214" y="13"/>
                          <a:pt x="786" y="1"/>
                        </a:cubicBezTo>
                        <a:cubicBezTo>
                          <a:pt x="777" y="1"/>
                          <a:pt x="76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" name="Google Shape;555;p4"/>
                  <p:cNvSpPr/>
                  <p:nvPr/>
                </p:nvSpPr>
                <p:spPr>
                  <a:xfrm>
                    <a:off x="6063028" y="2852800"/>
                    <a:ext cx="87130" cy="69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" h="1839" extrusionOk="0">
                        <a:moveTo>
                          <a:pt x="1111" y="0"/>
                        </a:moveTo>
                        <a:cubicBezTo>
                          <a:pt x="1015" y="0"/>
                          <a:pt x="918" y="12"/>
                          <a:pt x="822" y="38"/>
                        </a:cubicBezTo>
                        <a:cubicBezTo>
                          <a:pt x="286" y="193"/>
                          <a:pt x="0" y="705"/>
                          <a:pt x="203" y="1205"/>
                        </a:cubicBezTo>
                        <a:cubicBezTo>
                          <a:pt x="358" y="1593"/>
                          <a:pt x="775" y="1839"/>
                          <a:pt x="1214" y="1839"/>
                        </a:cubicBezTo>
                        <a:cubicBezTo>
                          <a:pt x="1313" y="1839"/>
                          <a:pt x="1413" y="1826"/>
                          <a:pt x="1512" y="1800"/>
                        </a:cubicBezTo>
                        <a:cubicBezTo>
                          <a:pt x="2048" y="1645"/>
                          <a:pt x="2310" y="1145"/>
                          <a:pt x="2131" y="669"/>
                        </a:cubicBezTo>
                        <a:cubicBezTo>
                          <a:pt x="1975" y="258"/>
                          <a:pt x="1554" y="0"/>
                          <a:pt x="111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6" name="Google Shape;556;p4"/>
                  <p:cNvSpPr/>
                  <p:nvPr/>
                </p:nvSpPr>
                <p:spPr>
                  <a:xfrm>
                    <a:off x="5979514" y="3218377"/>
                    <a:ext cx="88940" cy="86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9" h="2304" extrusionOk="0">
                        <a:moveTo>
                          <a:pt x="1285" y="1"/>
                        </a:moveTo>
                        <a:cubicBezTo>
                          <a:pt x="1117" y="1"/>
                          <a:pt x="941" y="46"/>
                          <a:pt x="775" y="141"/>
                        </a:cubicBezTo>
                        <a:cubicBezTo>
                          <a:pt x="239" y="438"/>
                          <a:pt x="1" y="1117"/>
                          <a:pt x="227" y="1677"/>
                        </a:cubicBezTo>
                        <a:cubicBezTo>
                          <a:pt x="384" y="2074"/>
                          <a:pt x="731" y="2304"/>
                          <a:pt x="1103" y="2304"/>
                        </a:cubicBezTo>
                        <a:cubicBezTo>
                          <a:pt x="1267" y="2304"/>
                          <a:pt x="1436" y="2259"/>
                          <a:pt x="1596" y="2165"/>
                        </a:cubicBezTo>
                        <a:cubicBezTo>
                          <a:pt x="2120" y="1843"/>
                          <a:pt x="2358" y="1129"/>
                          <a:pt x="2132" y="581"/>
                        </a:cubicBezTo>
                        <a:cubicBezTo>
                          <a:pt x="1978" y="208"/>
                          <a:pt x="1647" y="1"/>
                          <a:pt x="128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7" name="Google Shape;557;p4"/>
                  <p:cNvSpPr/>
                  <p:nvPr/>
                </p:nvSpPr>
                <p:spPr>
                  <a:xfrm>
                    <a:off x="6235863" y="3119630"/>
                    <a:ext cx="93389" cy="77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2054" extrusionOk="0">
                        <a:moveTo>
                          <a:pt x="1067" y="1"/>
                        </a:moveTo>
                        <a:cubicBezTo>
                          <a:pt x="980" y="1"/>
                          <a:pt x="894" y="11"/>
                          <a:pt x="810" y="33"/>
                        </a:cubicBezTo>
                        <a:cubicBezTo>
                          <a:pt x="262" y="152"/>
                          <a:pt x="0" y="700"/>
                          <a:pt x="250" y="1248"/>
                        </a:cubicBezTo>
                        <a:cubicBezTo>
                          <a:pt x="432" y="1724"/>
                          <a:pt x="925" y="2053"/>
                          <a:pt x="1405" y="2053"/>
                        </a:cubicBezTo>
                        <a:cubicBezTo>
                          <a:pt x="1489" y="2053"/>
                          <a:pt x="1573" y="2043"/>
                          <a:pt x="1655" y="2022"/>
                        </a:cubicBezTo>
                        <a:cubicBezTo>
                          <a:pt x="2215" y="1891"/>
                          <a:pt x="2477" y="1343"/>
                          <a:pt x="2250" y="771"/>
                        </a:cubicBezTo>
                        <a:cubicBezTo>
                          <a:pt x="2039" y="318"/>
                          <a:pt x="1546" y="1"/>
                          <a:pt x="106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8" name="Google Shape;558;p4"/>
                  <p:cNvSpPr/>
                  <p:nvPr/>
                </p:nvSpPr>
                <p:spPr>
                  <a:xfrm>
                    <a:off x="5966054" y="3005878"/>
                    <a:ext cx="56139" cy="47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9" h="1248" extrusionOk="0">
                        <a:moveTo>
                          <a:pt x="825" y="0"/>
                        </a:moveTo>
                        <a:cubicBezTo>
                          <a:pt x="723" y="0"/>
                          <a:pt x="616" y="24"/>
                          <a:pt x="512" y="74"/>
                        </a:cubicBezTo>
                        <a:cubicBezTo>
                          <a:pt x="167" y="228"/>
                          <a:pt x="0" y="621"/>
                          <a:pt x="143" y="919"/>
                        </a:cubicBezTo>
                        <a:cubicBezTo>
                          <a:pt x="233" y="1130"/>
                          <a:pt x="439" y="1247"/>
                          <a:pt x="670" y="1247"/>
                        </a:cubicBezTo>
                        <a:cubicBezTo>
                          <a:pt x="778" y="1247"/>
                          <a:pt x="891" y="1222"/>
                          <a:pt x="1001" y="1169"/>
                        </a:cubicBezTo>
                        <a:cubicBezTo>
                          <a:pt x="1334" y="1014"/>
                          <a:pt x="1489" y="633"/>
                          <a:pt x="1370" y="336"/>
                        </a:cubicBezTo>
                        <a:cubicBezTo>
                          <a:pt x="1278" y="127"/>
                          <a:pt x="1064" y="0"/>
                          <a:pt x="82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4"/>
                  <p:cNvSpPr/>
                  <p:nvPr/>
                </p:nvSpPr>
                <p:spPr>
                  <a:xfrm>
                    <a:off x="6115549" y="3073745"/>
                    <a:ext cx="35478" cy="283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1" h="752" extrusionOk="0">
                        <a:moveTo>
                          <a:pt x="451" y="0"/>
                        </a:moveTo>
                        <a:cubicBezTo>
                          <a:pt x="403" y="0"/>
                          <a:pt x="355" y="8"/>
                          <a:pt x="310" y="24"/>
                        </a:cubicBezTo>
                        <a:cubicBezTo>
                          <a:pt x="107" y="107"/>
                          <a:pt x="0" y="322"/>
                          <a:pt x="84" y="524"/>
                        </a:cubicBezTo>
                        <a:cubicBezTo>
                          <a:pt x="156" y="669"/>
                          <a:pt x="311" y="752"/>
                          <a:pt x="470" y="752"/>
                        </a:cubicBezTo>
                        <a:cubicBezTo>
                          <a:pt x="520" y="752"/>
                          <a:pt x="571" y="743"/>
                          <a:pt x="619" y="726"/>
                        </a:cubicBezTo>
                        <a:cubicBezTo>
                          <a:pt x="834" y="655"/>
                          <a:pt x="941" y="429"/>
                          <a:pt x="846" y="238"/>
                        </a:cubicBezTo>
                        <a:cubicBezTo>
                          <a:pt x="781" y="91"/>
                          <a:pt x="616" y="0"/>
                          <a:pt x="45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4"/>
                  <p:cNvSpPr/>
                  <p:nvPr/>
                </p:nvSpPr>
                <p:spPr>
                  <a:xfrm>
                    <a:off x="6147862" y="3308187"/>
                    <a:ext cx="57044" cy="60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3" h="1594" extrusionOk="0">
                        <a:moveTo>
                          <a:pt x="690" y="1"/>
                        </a:moveTo>
                        <a:cubicBezTo>
                          <a:pt x="619" y="1"/>
                          <a:pt x="547" y="15"/>
                          <a:pt x="477" y="45"/>
                        </a:cubicBezTo>
                        <a:cubicBezTo>
                          <a:pt x="155" y="200"/>
                          <a:pt x="1" y="640"/>
                          <a:pt x="155" y="1057"/>
                        </a:cubicBezTo>
                        <a:cubicBezTo>
                          <a:pt x="267" y="1384"/>
                          <a:pt x="541" y="1594"/>
                          <a:pt x="815" y="1594"/>
                        </a:cubicBezTo>
                        <a:cubicBezTo>
                          <a:pt x="890" y="1594"/>
                          <a:pt x="965" y="1578"/>
                          <a:pt x="1036" y="1545"/>
                        </a:cubicBezTo>
                        <a:cubicBezTo>
                          <a:pt x="1358" y="1402"/>
                          <a:pt x="1513" y="938"/>
                          <a:pt x="1346" y="533"/>
                        </a:cubicBezTo>
                        <a:cubicBezTo>
                          <a:pt x="1224" y="203"/>
                          <a:pt x="960" y="1"/>
                          <a:pt x="69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4"/>
                  <p:cNvSpPr/>
                  <p:nvPr/>
                </p:nvSpPr>
                <p:spPr>
                  <a:xfrm>
                    <a:off x="6222817" y="2891635"/>
                    <a:ext cx="113183" cy="85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2" h="2273" extrusionOk="0">
                        <a:moveTo>
                          <a:pt x="1534" y="1"/>
                        </a:moveTo>
                        <a:cubicBezTo>
                          <a:pt x="1365" y="1"/>
                          <a:pt x="1192" y="30"/>
                          <a:pt x="1025" y="91"/>
                        </a:cubicBezTo>
                        <a:cubicBezTo>
                          <a:pt x="346" y="330"/>
                          <a:pt x="1" y="972"/>
                          <a:pt x="251" y="1544"/>
                        </a:cubicBezTo>
                        <a:cubicBezTo>
                          <a:pt x="449" y="1987"/>
                          <a:pt x="967" y="2273"/>
                          <a:pt x="1523" y="2273"/>
                        </a:cubicBezTo>
                        <a:cubicBezTo>
                          <a:pt x="1669" y="2273"/>
                          <a:pt x="1819" y="2253"/>
                          <a:pt x="1965" y="2211"/>
                        </a:cubicBezTo>
                        <a:cubicBezTo>
                          <a:pt x="2656" y="1996"/>
                          <a:pt x="3001" y="1318"/>
                          <a:pt x="2727" y="722"/>
                        </a:cubicBezTo>
                        <a:cubicBezTo>
                          <a:pt x="2539" y="274"/>
                          <a:pt x="2053" y="1"/>
                          <a:pt x="15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4"/>
                  <p:cNvSpPr/>
                  <p:nvPr/>
                </p:nvSpPr>
                <p:spPr>
                  <a:xfrm>
                    <a:off x="8888029" y="3363009"/>
                    <a:ext cx="88902" cy="68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8" h="1817" extrusionOk="0">
                        <a:moveTo>
                          <a:pt x="1152" y="0"/>
                        </a:moveTo>
                        <a:cubicBezTo>
                          <a:pt x="1009" y="0"/>
                          <a:pt x="865" y="26"/>
                          <a:pt x="727" y="79"/>
                        </a:cubicBezTo>
                        <a:cubicBezTo>
                          <a:pt x="215" y="293"/>
                          <a:pt x="0" y="841"/>
                          <a:pt x="250" y="1305"/>
                        </a:cubicBezTo>
                        <a:cubicBezTo>
                          <a:pt x="440" y="1633"/>
                          <a:pt x="816" y="1817"/>
                          <a:pt x="1204" y="1817"/>
                        </a:cubicBezTo>
                        <a:cubicBezTo>
                          <a:pt x="1352" y="1817"/>
                          <a:pt x="1502" y="1790"/>
                          <a:pt x="1643" y="1734"/>
                        </a:cubicBezTo>
                        <a:cubicBezTo>
                          <a:pt x="2143" y="1520"/>
                          <a:pt x="2358" y="984"/>
                          <a:pt x="2120" y="520"/>
                        </a:cubicBezTo>
                        <a:cubicBezTo>
                          <a:pt x="1927" y="196"/>
                          <a:pt x="1547" y="0"/>
                          <a:pt x="11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4"/>
                  <p:cNvSpPr/>
                  <p:nvPr/>
                </p:nvSpPr>
                <p:spPr>
                  <a:xfrm>
                    <a:off x="9092723" y="3606877"/>
                    <a:ext cx="95651" cy="75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7" h="2008" extrusionOk="0">
                        <a:moveTo>
                          <a:pt x="1097" y="0"/>
                        </a:moveTo>
                        <a:cubicBezTo>
                          <a:pt x="966" y="0"/>
                          <a:pt x="836" y="21"/>
                          <a:pt x="715" y="64"/>
                        </a:cubicBezTo>
                        <a:cubicBezTo>
                          <a:pt x="179" y="267"/>
                          <a:pt x="1" y="826"/>
                          <a:pt x="298" y="1350"/>
                        </a:cubicBezTo>
                        <a:cubicBezTo>
                          <a:pt x="530" y="1758"/>
                          <a:pt x="993" y="2007"/>
                          <a:pt x="1440" y="2007"/>
                        </a:cubicBezTo>
                        <a:cubicBezTo>
                          <a:pt x="1567" y="2007"/>
                          <a:pt x="1692" y="1987"/>
                          <a:pt x="1810" y="1945"/>
                        </a:cubicBezTo>
                        <a:cubicBezTo>
                          <a:pt x="2346" y="1743"/>
                          <a:pt x="2537" y="1160"/>
                          <a:pt x="2239" y="636"/>
                        </a:cubicBezTo>
                        <a:cubicBezTo>
                          <a:pt x="2009" y="240"/>
                          <a:pt x="1543" y="0"/>
                          <a:pt x="109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4"/>
                  <p:cNvSpPr/>
                  <p:nvPr/>
                </p:nvSpPr>
                <p:spPr>
                  <a:xfrm>
                    <a:off x="8809454" y="3528491"/>
                    <a:ext cx="56591" cy="475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1" h="1262" extrusionOk="0">
                        <a:moveTo>
                          <a:pt x="807" y="1"/>
                        </a:moveTo>
                        <a:cubicBezTo>
                          <a:pt x="681" y="1"/>
                          <a:pt x="550" y="36"/>
                          <a:pt x="429" y="107"/>
                        </a:cubicBezTo>
                        <a:cubicBezTo>
                          <a:pt x="120" y="298"/>
                          <a:pt x="1" y="703"/>
                          <a:pt x="179" y="988"/>
                        </a:cubicBezTo>
                        <a:cubicBezTo>
                          <a:pt x="288" y="1169"/>
                          <a:pt x="479" y="1262"/>
                          <a:pt x="682" y="1262"/>
                        </a:cubicBezTo>
                        <a:cubicBezTo>
                          <a:pt x="814" y="1262"/>
                          <a:pt x="950" y="1223"/>
                          <a:pt x="1072" y="1143"/>
                        </a:cubicBezTo>
                        <a:cubicBezTo>
                          <a:pt x="1382" y="929"/>
                          <a:pt x="1501" y="560"/>
                          <a:pt x="1310" y="274"/>
                        </a:cubicBezTo>
                        <a:cubicBezTo>
                          <a:pt x="1206" y="96"/>
                          <a:pt x="1015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4"/>
                  <p:cNvSpPr/>
                  <p:nvPr/>
                </p:nvSpPr>
                <p:spPr>
                  <a:xfrm>
                    <a:off x="8966566" y="3579090"/>
                    <a:ext cx="35063" cy="284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0" h="754" extrusionOk="0">
                        <a:moveTo>
                          <a:pt x="449" y="1"/>
                        </a:moveTo>
                        <a:cubicBezTo>
                          <a:pt x="380" y="1"/>
                          <a:pt x="312" y="17"/>
                          <a:pt x="251" y="51"/>
                        </a:cubicBezTo>
                        <a:cubicBezTo>
                          <a:pt x="60" y="134"/>
                          <a:pt x="1" y="373"/>
                          <a:pt x="108" y="551"/>
                        </a:cubicBezTo>
                        <a:cubicBezTo>
                          <a:pt x="183" y="675"/>
                          <a:pt x="326" y="754"/>
                          <a:pt x="471" y="754"/>
                        </a:cubicBezTo>
                        <a:cubicBezTo>
                          <a:pt x="534" y="754"/>
                          <a:pt x="598" y="739"/>
                          <a:pt x="656" y="706"/>
                        </a:cubicBezTo>
                        <a:cubicBezTo>
                          <a:pt x="846" y="599"/>
                          <a:pt x="930" y="361"/>
                          <a:pt x="810" y="194"/>
                        </a:cubicBezTo>
                        <a:cubicBezTo>
                          <a:pt x="738" y="73"/>
                          <a:pt x="593" y="1"/>
                          <a:pt x="44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4"/>
                  <p:cNvSpPr/>
                  <p:nvPr/>
                </p:nvSpPr>
                <p:spPr>
                  <a:xfrm>
                    <a:off x="9052305" y="3380164"/>
                    <a:ext cx="114540" cy="85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8" h="2272" extrusionOk="0">
                        <a:moveTo>
                          <a:pt x="1601" y="0"/>
                        </a:moveTo>
                        <a:cubicBezTo>
                          <a:pt x="1373" y="0"/>
                          <a:pt x="1138" y="52"/>
                          <a:pt x="918" y="160"/>
                        </a:cubicBezTo>
                        <a:cubicBezTo>
                          <a:pt x="275" y="469"/>
                          <a:pt x="1" y="1160"/>
                          <a:pt x="322" y="1696"/>
                        </a:cubicBezTo>
                        <a:cubicBezTo>
                          <a:pt x="536" y="2057"/>
                          <a:pt x="982" y="2271"/>
                          <a:pt x="1462" y="2271"/>
                        </a:cubicBezTo>
                        <a:cubicBezTo>
                          <a:pt x="1677" y="2271"/>
                          <a:pt x="1898" y="2228"/>
                          <a:pt x="2108" y="2136"/>
                        </a:cubicBezTo>
                        <a:cubicBezTo>
                          <a:pt x="2775" y="1839"/>
                          <a:pt x="3037" y="1124"/>
                          <a:pt x="2704" y="565"/>
                        </a:cubicBezTo>
                        <a:cubicBezTo>
                          <a:pt x="2474" y="201"/>
                          <a:pt x="2051" y="0"/>
                          <a:pt x="16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4"/>
                  <p:cNvSpPr/>
                  <p:nvPr/>
                </p:nvSpPr>
                <p:spPr>
                  <a:xfrm>
                    <a:off x="4917395" y="2951999"/>
                    <a:ext cx="100138" cy="88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6" h="2360" extrusionOk="0">
                        <a:moveTo>
                          <a:pt x="1350" y="1"/>
                        </a:moveTo>
                        <a:cubicBezTo>
                          <a:pt x="666" y="1"/>
                          <a:pt x="106" y="524"/>
                          <a:pt x="60" y="1169"/>
                        </a:cubicBezTo>
                        <a:cubicBezTo>
                          <a:pt x="0" y="1848"/>
                          <a:pt x="512" y="2360"/>
                          <a:pt x="1203" y="2360"/>
                        </a:cubicBezTo>
                        <a:cubicBezTo>
                          <a:pt x="1894" y="2360"/>
                          <a:pt x="2537" y="1860"/>
                          <a:pt x="2596" y="1217"/>
                        </a:cubicBezTo>
                        <a:cubicBezTo>
                          <a:pt x="2656" y="574"/>
                          <a:pt x="2096" y="14"/>
                          <a:pt x="1417" y="2"/>
                        </a:cubicBezTo>
                        <a:cubicBezTo>
                          <a:pt x="1395" y="1"/>
                          <a:pt x="1372" y="1"/>
                          <a:pt x="135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4"/>
                  <p:cNvSpPr/>
                  <p:nvPr/>
                </p:nvSpPr>
                <p:spPr>
                  <a:xfrm>
                    <a:off x="4970369" y="2621072"/>
                    <a:ext cx="116765" cy="95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7" h="2546" extrusionOk="0">
                        <a:moveTo>
                          <a:pt x="1753" y="0"/>
                        </a:moveTo>
                        <a:cubicBezTo>
                          <a:pt x="1033" y="0"/>
                          <a:pt x="348" y="516"/>
                          <a:pt x="179" y="1171"/>
                        </a:cubicBezTo>
                        <a:cubicBezTo>
                          <a:pt x="0" y="1874"/>
                          <a:pt x="441" y="2469"/>
                          <a:pt x="1203" y="2541"/>
                        </a:cubicBezTo>
                        <a:cubicBezTo>
                          <a:pt x="1245" y="2544"/>
                          <a:pt x="1287" y="2546"/>
                          <a:pt x="1329" y="2546"/>
                        </a:cubicBezTo>
                        <a:cubicBezTo>
                          <a:pt x="2049" y="2546"/>
                          <a:pt x="2749" y="2073"/>
                          <a:pt x="2917" y="1410"/>
                        </a:cubicBezTo>
                        <a:cubicBezTo>
                          <a:pt x="3096" y="707"/>
                          <a:pt x="2632" y="64"/>
                          <a:pt x="1870" y="5"/>
                        </a:cubicBezTo>
                        <a:cubicBezTo>
                          <a:pt x="1831" y="2"/>
                          <a:pt x="1792" y="0"/>
                          <a:pt x="175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4"/>
                  <p:cNvSpPr/>
                  <p:nvPr/>
                </p:nvSpPr>
                <p:spPr>
                  <a:xfrm>
                    <a:off x="4682161" y="2881568"/>
                    <a:ext cx="58401" cy="64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" h="1716" extrusionOk="0">
                        <a:moveTo>
                          <a:pt x="797" y="0"/>
                        </a:moveTo>
                        <a:cubicBezTo>
                          <a:pt x="417" y="0"/>
                          <a:pt x="59" y="350"/>
                          <a:pt x="36" y="811"/>
                        </a:cubicBezTo>
                        <a:cubicBezTo>
                          <a:pt x="1" y="1287"/>
                          <a:pt x="334" y="1680"/>
                          <a:pt x="751" y="1716"/>
                        </a:cubicBezTo>
                        <a:cubicBezTo>
                          <a:pt x="757" y="1716"/>
                          <a:pt x="764" y="1716"/>
                          <a:pt x="771" y="1716"/>
                        </a:cubicBezTo>
                        <a:cubicBezTo>
                          <a:pt x="1179" y="1716"/>
                          <a:pt x="1525" y="1363"/>
                          <a:pt x="1537" y="894"/>
                        </a:cubicBezTo>
                        <a:cubicBezTo>
                          <a:pt x="1548" y="442"/>
                          <a:pt x="1239" y="37"/>
                          <a:pt x="834" y="1"/>
                        </a:cubicBezTo>
                        <a:cubicBezTo>
                          <a:pt x="822" y="0"/>
                          <a:pt x="809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4"/>
                  <p:cNvSpPr/>
                  <p:nvPr/>
                </p:nvSpPr>
                <p:spPr>
                  <a:xfrm>
                    <a:off x="4840178" y="2774603"/>
                    <a:ext cx="39550" cy="37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9" h="983" extrusionOk="0">
                        <a:moveTo>
                          <a:pt x="536" y="1"/>
                        </a:moveTo>
                        <a:cubicBezTo>
                          <a:pt x="286" y="1"/>
                          <a:pt x="69" y="203"/>
                          <a:pt x="24" y="457"/>
                        </a:cubicBezTo>
                        <a:cubicBezTo>
                          <a:pt x="1" y="731"/>
                          <a:pt x="179" y="969"/>
                          <a:pt x="441" y="981"/>
                        </a:cubicBezTo>
                        <a:cubicBezTo>
                          <a:pt x="455" y="982"/>
                          <a:pt x="469" y="983"/>
                          <a:pt x="483" y="983"/>
                        </a:cubicBezTo>
                        <a:cubicBezTo>
                          <a:pt x="740" y="983"/>
                          <a:pt x="967" y="776"/>
                          <a:pt x="1013" y="516"/>
                        </a:cubicBezTo>
                        <a:cubicBezTo>
                          <a:pt x="1048" y="255"/>
                          <a:pt x="870" y="16"/>
                          <a:pt x="596" y="5"/>
                        </a:cubicBezTo>
                        <a:cubicBezTo>
                          <a:pt x="576" y="2"/>
                          <a:pt x="556" y="1"/>
                          <a:pt x="536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4"/>
                  <p:cNvSpPr/>
                  <p:nvPr/>
                </p:nvSpPr>
                <p:spPr>
                  <a:xfrm>
                    <a:off x="5116698" y="2861548"/>
                    <a:ext cx="83549" cy="57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6" h="1526" extrusionOk="0">
                        <a:moveTo>
                          <a:pt x="1032" y="1"/>
                        </a:moveTo>
                        <a:cubicBezTo>
                          <a:pt x="566" y="1"/>
                          <a:pt x="166" y="243"/>
                          <a:pt x="84" y="592"/>
                        </a:cubicBezTo>
                        <a:cubicBezTo>
                          <a:pt x="1" y="1008"/>
                          <a:pt x="382" y="1401"/>
                          <a:pt x="953" y="1509"/>
                        </a:cubicBezTo>
                        <a:cubicBezTo>
                          <a:pt x="1031" y="1520"/>
                          <a:pt x="1108" y="1525"/>
                          <a:pt x="1184" y="1525"/>
                        </a:cubicBezTo>
                        <a:cubicBezTo>
                          <a:pt x="1672" y="1525"/>
                          <a:pt x="2082" y="1298"/>
                          <a:pt x="2144" y="937"/>
                        </a:cubicBezTo>
                        <a:cubicBezTo>
                          <a:pt x="2215" y="520"/>
                          <a:pt x="1811" y="92"/>
                          <a:pt x="1263" y="20"/>
                        </a:cubicBezTo>
                        <a:cubicBezTo>
                          <a:pt x="1185" y="7"/>
                          <a:pt x="1108" y="1"/>
                          <a:pt x="103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4"/>
                  <p:cNvSpPr/>
                  <p:nvPr/>
                </p:nvSpPr>
                <p:spPr>
                  <a:xfrm>
                    <a:off x="4715831" y="2476554"/>
                    <a:ext cx="123023" cy="1241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" h="3294" extrusionOk="0">
                        <a:moveTo>
                          <a:pt x="1783" y="0"/>
                        </a:moveTo>
                        <a:cubicBezTo>
                          <a:pt x="989" y="0"/>
                          <a:pt x="281" y="683"/>
                          <a:pt x="155" y="1552"/>
                        </a:cubicBezTo>
                        <a:cubicBezTo>
                          <a:pt x="1" y="2456"/>
                          <a:pt x="513" y="3230"/>
                          <a:pt x="1298" y="3290"/>
                        </a:cubicBezTo>
                        <a:cubicBezTo>
                          <a:pt x="1331" y="3292"/>
                          <a:pt x="1363" y="3294"/>
                          <a:pt x="1395" y="3294"/>
                        </a:cubicBezTo>
                        <a:cubicBezTo>
                          <a:pt x="2139" y="3294"/>
                          <a:pt x="2901" y="2645"/>
                          <a:pt x="3072" y="1778"/>
                        </a:cubicBezTo>
                        <a:cubicBezTo>
                          <a:pt x="3263" y="861"/>
                          <a:pt x="2715" y="75"/>
                          <a:pt x="1882" y="4"/>
                        </a:cubicBezTo>
                        <a:cubicBezTo>
                          <a:pt x="1849" y="1"/>
                          <a:pt x="1816" y="0"/>
                          <a:pt x="17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4"/>
                  <p:cNvSpPr/>
                  <p:nvPr/>
                </p:nvSpPr>
                <p:spPr>
                  <a:xfrm>
                    <a:off x="5784245" y="1610195"/>
                    <a:ext cx="90260" cy="12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4" h="3382" extrusionOk="0">
                        <a:moveTo>
                          <a:pt x="1587" y="1"/>
                        </a:moveTo>
                        <a:cubicBezTo>
                          <a:pt x="1434" y="1"/>
                          <a:pt x="1268" y="43"/>
                          <a:pt x="1096" y="134"/>
                        </a:cubicBezTo>
                        <a:cubicBezTo>
                          <a:pt x="751" y="300"/>
                          <a:pt x="465" y="646"/>
                          <a:pt x="274" y="1062"/>
                        </a:cubicBezTo>
                        <a:cubicBezTo>
                          <a:pt x="96" y="1455"/>
                          <a:pt x="0" y="1955"/>
                          <a:pt x="48" y="2396"/>
                        </a:cubicBezTo>
                        <a:cubicBezTo>
                          <a:pt x="115" y="3019"/>
                          <a:pt x="407" y="3381"/>
                          <a:pt x="784" y="3381"/>
                        </a:cubicBezTo>
                        <a:cubicBezTo>
                          <a:pt x="948" y="3381"/>
                          <a:pt x="1127" y="3314"/>
                          <a:pt x="1310" y="3170"/>
                        </a:cubicBezTo>
                        <a:cubicBezTo>
                          <a:pt x="1632" y="2932"/>
                          <a:pt x="1894" y="2563"/>
                          <a:pt x="2084" y="2158"/>
                        </a:cubicBezTo>
                        <a:cubicBezTo>
                          <a:pt x="2286" y="1753"/>
                          <a:pt x="2394" y="1324"/>
                          <a:pt x="2382" y="943"/>
                        </a:cubicBezTo>
                        <a:cubicBezTo>
                          <a:pt x="2364" y="366"/>
                          <a:pt x="2035" y="1"/>
                          <a:pt x="15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4" name="Google Shape;574;p4"/>
                  <p:cNvSpPr/>
                  <p:nvPr/>
                </p:nvSpPr>
                <p:spPr>
                  <a:xfrm>
                    <a:off x="5316039" y="1461981"/>
                    <a:ext cx="92937" cy="141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5" h="3740" extrusionOk="0">
                        <a:moveTo>
                          <a:pt x="1037" y="0"/>
                        </a:moveTo>
                        <a:cubicBezTo>
                          <a:pt x="880" y="0"/>
                          <a:pt x="728" y="51"/>
                          <a:pt x="596" y="160"/>
                        </a:cubicBezTo>
                        <a:cubicBezTo>
                          <a:pt x="322" y="374"/>
                          <a:pt x="155" y="779"/>
                          <a:pt x="72" y="1219"/>
                        </a:cubicBezTo>
                        <a:cubicBezTo>
                          <a:pt x="0" y="1672"/>
                          <a:pt x="0" y="2172"/>
                          <a:pt x="95" y="2636"/>
                        </a:cubicBezTo>
                        <a:cubicBezTo>
                          <a:pt x="266" y="3326"/>
                          <a:pt x="685" y="3739"/>
                          <a:pt x="1162" y="3739"/>
                        </a:cubicBezTo>
                        <a:cubicBezTo>
                          <a:pt x="1318" y="3739"/>
                          <a:pt x="1481" y="3695"/>
                          <a:pt x="1643" y="3600"/>
                        </a:cubicBezTo>
                        <a:cubicBezTo>
                          <a:pt x="1977" y="3398"/>
                          <a:pt x="2227" y="3041"/>
                          <a:pt x="2346" y="2588"/>
                        </a:cubicBezTo>
                        <a:cubicBezTo>
                          <a:pt x="2465" y="2160"/>
                          <a:pt x="2453" y="1636"/>
                          <a:pt x="2274" y="1160"/>
                        </a:cubicBezTo>
                        <a:cubicBezTo>
                          <a:pt x="2096" y="671"/>
                          <a:pt x="1810" y="314"/>
                          <a:pt x="1500" y="136"/>
                        </a:cubicBezTo>
                        <a:cubicBezTo>
                          <a:pt x="1348" y="48"/>
                          <a:pt x="1190" y="0"/>
                          <a:pt x="10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5" name="Google Shape;575;p4"/>
                  <p:cNvSpPr/>
                  <p:nvPr/>
                </p:nvSpPr>
                <p:spPr>
                  <a:xfrm>
                    <a:off x="5619932" y="1435588"/>
                    <a:ext cx="78157" cy="872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" h="2315" extrusionOk="0">
                        <a:moveTo>
                          <a:pt x="1008" y="0"/>
                        </a:moveTo>
                        <a:cubicBezTo>
                          <a:pt x="907" y="0"/>
                          <a:pt x="804" y="20"/>
                          <a:pt x="703" y="62"/>
                        </a:cubicBezTo>
                        <a:cubicBezTo>
                          <a:pt x="215" y="264"/>
                          <a:pt x="1" y="943"/>
                          <a:pt x="191" y="1550"/>
                        </a:cubicBezTo>
                        <a:cubicBezTo>
                          <a:pt x="352" y="2022"/>
                          <a:pt x="707" y="2314"/>
                          <a:pt x="1073" y="2314"/>
                        </a:cubicBezTo>
                        <a:cubicBezTo>
                          <a:pt x="1168" y="2314"/>
                          <a:pt x="1264" y="2294"/>
                          <a:pt x="1358" y="2253"/>
                        </a:cubicBezTo>
                        <a:cubicBezTo>
                          <a:pt x="1822" y="2038"/>
                          <a:pt x="2072" y="1383"/>
                          <a:pt x="1906" y="776"/>
                        </a:cubicBezTo>
                        <a:cubicBezTo>
                          <a:pt x="1764" y="294"/>
                          <a:pt x="1398" y="0"/>
                          <a:pt x="100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6" name="Google Shape;576;p4"/>
                  <p:cNvSpPr/>
                  <p:nvPr/>
                </p:nvSpPr>
                <p:spPr>
                  <a:xfrm>
                    <a:off x="5531969" y="1697517"/>
                    <a:ext cx="47166" cy="56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1" h="1487" extrusionOk="0">
                        <a:moveTo>
                          <a:pt x="702" y="1"/>
                        </a:moveTo>
                        <a:cubicBezTo>
                          <a:pt x="633" y="1"/>
                          <a:pt x="561" y="19"/>
                          <a:pt x="488" y="56"/>
                        </a:cubicBezTo>
                        <a:cubicBezTo>
                          <a:pt x="191" y="199"/>
                          <a:pt x="0" y="628"/>
                          <a:pt x="72" y="1021"/>
                        </a:cubicBezTo>
                        <a:cubicBezTo>
                          <a:pt x="117" y="1313"/>
                          <a:pt x="310" y="1486"/>
                          <a:pt x="548" y="1486"/>
                        </a:cubicBezTo>
                        <a:cubicBezTo>
                          <a:pt x="620" y="1486"/>
                          <a:pt x="697" y="1470"/>
                          <a:pt x="774" y="1437"/>
                        </a:cubicBezTo>
                        <a:cubicBezTo>
                          <a:pt x="1072" y="1282"/>
                          <a:pt x="1250" y="854"/>
                          <a:pt x="1179" y="473"/>
                        </a:cubicBezTo>
                        <a:cubicBezTo>
                          <a:pt x="1107" y="175"/>
                          <a:pt x="918" y="1"/>
                          <a:pt x="7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7" name="Google Shape;577;p4"/>
                  <p:cNvSpPr/>
                  <p:nvPr/>
                </p:nvSpPr>
                <p:spPr>
                  <a:xfrm>
                    <a:off x="8273456" y="4745006"/>
                    <a:ext cx="993461" cy="233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50" h="6181" extrusionOk="0">
                        <a:moveTo>
                          <a:pt x="15145" y="1"/>
                        </a:moveTo>
                        <a:cubicBezTo>
                          <a:pt x="14800" y="1"/>
                          <a:pt x="14348" y="25"/>
                          <a:pt x="13848" y="25"/>
                        </a:cubicBezTo>
                        <a:cubicBezTo>
                          <a:pt x="13586" y="25"/>
                          <a:pt x="13336" y="37"/>
                          <a:pt x="13086" y="37"/>
                        </a:cubicBezTo>
                        <a:cubicBezTo>
                          <a:pt x="12836" y="49"/>
                          <a:pt x="12574" y="49"/>
                          <a:pt x="12335" y="49"/>
                        </a:cubicBezTo>
                        <a:cubicBezTo>
                          <a:pt x="12097" y="49"/>
                          <a:pt x="11859" y="60"/>
                          <a:pt x="11645" y="60"/>
                        </a:cubicBezTo>
                        <a:lnTo>
                          <a:pt x="9597" y="60"/>
                        </a:lnTo>
                        <a:cubicBezTo>
                          <a:pt x="9597" y="60"/>
                          <a:pt x="9180" y="49"/>
                          <a:pt x="8752" y="49"/>
                        </a:cubicBezTo>
                        <a:cubicBezTo>
                          <a:pt x="8323" y="37"/>
                          <a:pt x="7906" y="37"/>
                          <a:pt x="7906" y="37"/>
                        </a:cubicBezTo>
                        <a:cubicBezTo>
                          <a:pt x="7906" y="37"/>
                          <a:pt x="7721" y="31"/>
                          <a:pt x="7478" y="31"/>
                        </a:cubicBezTo>
                        <a:cubicBezTo>
                          <a:pt x="7356" y="31"/>
                          <a:pt x="7220" y="33"/>
                          <a:pt x="7085" y="37"/>
                        </a:cubicBezTo>
                        <a:cubicBezTo>
                          <a:pt x="6680" y="37"/>
                          <a:pt x="6263" y="49"/>
                          <a:pt x="6263" y="49"/>
                        </a:cubicBezTo>
                        <a:cubicBezTo>
                          <a:pt x="6263" y="49"/>
                          <a:pt x="5906" y="60"/>
                          <a:pt x="5537" y="84"/>
                        </a:cubicBezTo>
                        <a:cubicBezTo>
                          <a:pt x="5168" y="96"/>
                          <a:pt x="4799" y="96"/>
                          <a:pt x="4799" y="96"/>
                        </a:cubicBezTo>
                        <a:cubicBezTo>
                          <a:pt x="4799" y="96"/>
                          <a:pt x="4215" y="96"/>
                          <a:pt x="3442" y="84"/>
                        </a:cubicBezTo>
                        <a:cubicBezTo>
                          <a:pt x="3049" y="84"/>
                          <a:pt x="2632" y="96"/>
                          <a:pt x="2251" y="96"/>
                        </a:cubicBezTo>
                        <a:cubicBezTo>
                          <a:pt x="1858" y="108"/>
                          <a:pt x="1477" y="132"/>
                          <a:pt x="1144" y="156"/>
                        </a:cubicBezTo>
                        <a:cubicBezTo>
                          <a:pt x="489" y="203"/>
                          <a:pt x="1" y="251"/>
                          <a:pt x="1" y="251"/>
                        </a:cubicBezTo>
                        <a:cubicBezTo>
                          <a:pt x="1" y="572"/>
                          <a:pt x="13" y="882"/>
                          <a:pt x="72" y="1215"/>
                        </a:cubicBezTo>
                        <a:cubicBezTo>
                          <a:pt x="120" y="1525"/>
                          <a:pt x="191" y="1835"/>
                          <a:pt x="298" y="2144"/>
                        </a:cubicBezTo>
                        <a:cubicBezTo>
                          <a:pt x="405" y="2466"/>
                          <a:pt x="548" y="2763"/>
                          <a:pt x="727" y="3025"/>
                        </a:cubicBezTo>
                        <a:cubicBezTo>
                          <a:pt x="929" y="3299"/>
                          <a:pt x="1144" y="3537"/>
                          <a:pt x="1406" y="3728"/>
                        </a:cubicBezTo>
                        <a:cubicBezTo>
                          <a:pt x="1656" y="3918"/>
                          <a:pt x="1918" y="4085"/>
                          <a:pt x="2215" y="4192"/>
                        </a:cubicBezTo>
                        <a:cubicBezTo>
                          <a:pt x="2477" y="4299"/>
                          <a:pt x="2775" y="4359"/>
                          <a:pt x="3084" y="4371"/>
                        </a:cubicBezTo>
                        <a:cubicBezTo>
                          <a:pt x="3132" y="4373"/>
                          <a:pt x="3180" y="4374"/>
                          <a:pt x="3227" y="4374"/>
                        </a:cubicBezTo>
                        <a:cubicBezTo>
                          <a:pt x="3465" y="4374"/>
                          <a:pt x="3699" y="4349"/>
                          <a:pt x="3918" y="4299"/>
                        </a:cubicBezTo>
                        <a:cubicBezTo>
                          <a:pt x="4192" y="4240"/>
                          <a:pt x="4442" y="4132"/>
                          <a:pt x="4680" y="3978"/>
                        </a:cubicBezTo>
                        <a:cubicBezTo>
                          <a:pt x="4918" y="3847"/>
                          <a:pt x="5144" y="3668"/>
                          <a:pt x="5335" y="3466"/>
                        </a:cubicBezTo>
                        <a:cubicBezTo>
                          <a:pt x="5525" y="3251"/>
                          <a:pt x="5704" y="3013"/>
                          <a:pt x="5870" y="2727"/>
                        </a:cubicBezTo>
                        <a:cubicBezTo>
                          <a:pt x="6061" y="3001"/>
                          <a:pt x="6299" y="3228"/>
                          <a:pt x="6549" y="3382"/>
                        </a:cubicBezTo>
                        <a:cubicBezTo>
                          <a:pt x="6811" y="3549"/>
                          <a:pt x="7085" y="3656"/>
                          <a:pt x="7382" y="3680"/>
                        </a:cubicBezTo>
                        <a:cubicBezTo>
                          <a:pt x="7445" y="3686"/>
                          <a:pt x="7507" y="3690"/>
                          <a:pt x="7569" y="3690"/>
                        </a:cubicBezTo>
                        <a:cubicBezTo>
                          <a:pt x="7970" y="3690"/>
                          <a:pt x="8362" y="3557"/>
                          <a:pt x="8692" y="3299"/>
                        </a:cubicBezTo>
                        <a:cubicBezTo>
                          <a:pt x="8835" y="3632"/>
                          <a:pt x="8990" y="3954"/>
                          <a:pt x="9168" y="4216"/>
                        </a:cubicBezTo>
                        <a:cubicBezTo>
                          <a:pt x="9371" y="4502"/>
                          <a:pt x="9573" y="4740"/>
                          <a:pt x="9811" y="4966"/>
                        </a:cubicBezTo>
                        <a:cubicBezTo>
                          <a:pt x="10049" y="5168"/>
                          <a:pt x="10300" y="5371"/>
                          <a:pt x="10573" y="5525"/>
                        </a:cubicBezTo>
                        <a:cubicBezTo>
                          <a:pt x="10978" y="5764"/>
                          <a:pt x="11371" y="5930"/>
                          <a:pt x="11776" y="6049"/>
                        </a:cubicBezTo>
                        <a:cubicBezTo>
                          <a:pt x="12091" y="6133"/>
                          <a:pt x="12414" y="6180"/>
                          <a:pt x="12732" y="6180"/>
                        </a:cubicBezTo>
                        <a:cubicBezTo>
                          <a:pt x="12822" y="6180"/>
                          <a:pt x="12913" y="6176"/>
                          <a:pt x="13002" y="6168"/>
                        </a:cubicBezTo>
                        <a:cubicBezTo>
                          <a:pt x="13252" y="6156"/>
                          <a:pt x="13502" y="6109"/>
                          <a:pt x="13740" y="6037"/>
                        </a:cubicBezTo>
                        <a:cubicBezTo>
                          <a:pt x="13979" y="5954"/>
                          <a:pt x="14217" y="5859"/>
                          <a:pt x="14443" y="5740"/>
                        </a:cubicBezTo>
                        <a:cubicBezTo>
                          <a:pt x="14669" y="5621"/>
                          <a:pt x="14872" y="5454"/>
                          <a:pt x="15086" y="5275"/>
                        </a:cubicBezTo>
                        <a:cubicBezTo>
                          <a:pt x="15288" y="5097"/>
                          <a:pt x="15479" y="4883"/>
                          <a:pt x="15681" y="4668"/>
                        </a:cubicBezTo>
                        <a:cubicBezTo>
                          <a:pt x="15872" y="4442"/>
                          <a:pt x="16062" y="4168"/>
                          <a:pt x="16241" y="3906"/>
                        </a:cubicBezTo>
                        <a:cubicBezTo>
                          <a:pt x="16419" y="3620"/>
                          <a:pt x="16598" y="3323"/>
                          <a:pt x="16753" y="3013"/>
                        </a:cubicBezTo>
                        <a:cubicBezTo>
                          <a:pt x="17062" y="3430"/>
                          <a:pt x="17431" y="3751"/>
                          <a:pt x="17848" y="3978"/>
                        </a:cubicBezTo>
                        <a:cubicBezTo>
                          <a:pt x="18265" y="4216"/>
                          <a:pt x="18729" y="4347"/>
                          <a:pt x="19205" y="4347"/>
                        </a:cubicBezTo>
                        <a:cubicBezTo>
                          <a:pt x="19503" y="4347"/>
                          <a:pt x="19789" y="4311"/>
                          <a:pt x="20063" y="4204"/>
                        </a:cubicBezTo>
                        <a:cubicBezTo>
                          <a:pt x="20336" y="4109"/>
                          <a:pt x="20598" y="3966"/>
                          <a:pt x="20860" y="3799"/>
                        </a:cubicBezTo>
                        <a:cubicBezTo>
                          <a:pt x="21110" y="3620"/>
                          <a:pt x="21337" y="3418"/>
                          <a:pt x="21551" y="3156"/>
                        </a:cubicBezTo>
                        <a:cubicBezTo>
                          <a:pt x="21765" y="2906"/>
                          <a:pt x="21956" y="2644"/>
                          <a:pt x="22134" y="2323"/>
                        </a:cubicBezTo>
                        <a:cubicBezTo>
                          <a:pt x="22349" y="2597"/>
                          <a:pt x="22587" y="2823"/>
                          <a:pt x="22861" y="2966"/>
                        </a:cubicBezTo>
                        <a:cubicBezTo>
                          <a:pt x="23146" y="3120"/>
                          <a:pt x="23444" y="3204"/>
                          <a:pt x="23777" y="3204"/>
                        </a:cubicBezTo>
                        <a:cubicBezTo>
                          <a:pt x="24111" y="3204"/>
                          <a:pt x="24444" y="3120"/>
                          <a:pt x="24742" y="2942"/>
                        </a:cubicBezTo>
                        <a:cubicBezTo>
                          <a:pt x="25039" y="2775"/>
                          <a:pt x="25301" y="2525"/>
                          <a:pt x="25528" y="2227"/>
                        </a:cubicBezTo>
                        <a:cubicBezTo>
                          <a:pt x="25754" y="1942"/>
                          <a:pt x="25944" y="1596"/>
                          <a:pt x="26075" y="1251"/>
                        </a:cubicBezTo>
                        <a:cubicBezTo>
                          <a:pt x="26218" y="918"/>
                          <a:pt x="26313" y="572"/>
                          <a:pt x="26349" y="203"/>
                        </a:cubicBezTo>
                        <a:cubicBezTo>
                          <a:pt x="26349" y="203"/>
                          <a:pt x="26171" y="180"/>
                          <a:pt x="25885" y="168"/>
                        </a:cubicBezTo>
                        <a:cubicBezTo>
                          <a:pt x="25623" y="156"/>
                          <a:pt x="25230" y="120"/>
                          <a:pt x="24825" y="96"/>
                        </a:cubicBezTo>
                        <a:cubicBezTo>
                          <a:pt x="24420" y="84"/>
                          <a:pt x="23980" y="60"/>
                          <a:pt x="23635" y="49"/>
                        </a:cubicBezTo>
                        <a:cubicBezTo>
                          <a:pt x="23301" y="37"/>
                          <a:pt x="23063" y="37"/>
                          <a:pt x="23063" y="37"/>
                        </a:cubicBezTo>
                        <a:lnTo>
                          <a:pt x="21610" y="25"/>
                        </a:lnTo>
                        <a:lnTo>
                          <a:pt x="19658" y="25"/>
                        </a:lnTo>
                        <a:cubicBezTo>
                          <a:pt x="19158" y="25"/>
                          <a:pt x="18658" y="37"/>
                          <a:pt x="18253" y="37"/>
                        </a:cubicBezTo>
                        <a:lnTo>
                          <a:pt x="17574" y="37"/>
                        </a:lnTo>
                        <a:cubicBezTo>
                          <a:pt x="17574" y="37"/>
                          <a:pt x="17122" y="37"/>
                          <a:pt x="16646" y="25"/>
                        </a:cubicBezTo>
                        <a:cubicBezTo>
                          <a:pt x="16169" y="25"/>
                          <a:pt x="15693" y="1"/>
                          <a:pt x="1569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8" name="Google Shape;578;p4"/>
                  <p:cNvSpPr/>
                  <p:nvPr/>
                </p:nvSpPr>
                <p:spPr>
                  <a:xfrm>
                    <a:off x="5158022" y="4801298"/>
                    <a:ext cx="832283" cy="218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75" h="5795" extrusionOk="0">
                        <a:moveTo>
                          <a:pt x="12058" y="1"/>
                        </a:moveTo>
                        <a:cubicBezTo>
                          <a:pt x="11829" y="1"/>
                          <a:pt x="11608" y="30"/>
                          <a:pt x="11395" y="68"/>
                        </a:cubicBezTo>
                        <a:cubicBezTo>
                          <a:pt x="11109" y="127"/>
                          <a:pt x="10823" y="199"/>
                          <a:pt x="10561" y="318"/>
                        </a:cubicBezTo>
                        <a:cubicBezTo>
                          <a:pt x="10287" y="425"/>
                          <a:pt x="10037" y="568"/>
                          <a:pt x="9787" y="734"/>
                        </a:cubicBezTo>
                        <a:cubicBezTo>
                          <a:pt x="9549" y="901"/>
                          <a:pt x="9311" y="1092"/>
                          <a:pt x="9097" y="1294"/>
                        </a:cubicBezTo>
                        <a:cubicBezTo>
                          <a:pt x="8894" y="1508"/>
                          <a:pt x="8692" y="1746"/>
                          <a:pt x="8537" y="1996"/>
                        </a:cubicBezTo>
                        <a:cubicBezTo>
                          <a:pt x="8370" y="2247"/>
                          <a:pt x="8239" y="2532"/>
                          <a:pt x="8132" y="2830"/>
                        </a:cubicBezTo>
                        <a:cubicBezTo>
                          <a:pt x="7846" y="2449"/>
                          <a:pt x="7537" y="2151"/>
                          <a:pt x="7192" y="1973"/>
                        </a:cubicBezTo>
                        <a:cubicBezTo>
                          <a:pt x="6895" y="1819"/>
                          <a:pt x="6580" y="1727"/>
                          <a:pt x="6240" y="1727"/>
                        </a:cubicBezTo>
                        <a:cubicBezTo>
                          <a:pt x="6185" y="1727"/>
                          <a:pt x="6129" y="1730"/>
                          <a:pt x="6072" y="1735"/>
                        </a:cubicBezTo>
                        <a:cubicBezTo>
                          <a:pt x="5763" y="1758"/>
                          <a:pt x="5453" y="1854"/>
                          <a:pt x="5168" y="2008"/>
                        </a:cubicBezTo>
                        <a:cubicBezTo>
                          <a:pt x="4882" y="2163"/>
                          <a:pt x="4620" y="2366"/>
                          <a:pt x="4394" y="2628"/>
                        </a:cubicBezTo>
                        <a:cubicBezTo>
                          <a:pt x="4167" y="2878"/>
                          <a:pt x="3965" y="3175"/>
                          <a:pt x="3810" y="3520"/>
                        </a:cubicBezTo>
                        <a:cubicBezTo>
                          <a:pt x="3667" y="3854"/>
                          <a:pt x="3548" y="4235"/>
                          <a:pt x="3489" y="4652"/>
                        </a:cubicBezTo>
                        <a:cubicBezTo>
                          <a:pt x="3310" y="4413"/>
                          <a:pt x="3084" y="4199"/>
                          <a:pt x="2822" y="4056"/>
                        </a:cubicBezTo>
                        <a:cubicBezTo>
                          <a:pt x="2560" y="3901"/>
                          <a:pt x="2262" y="3818"/>
                          <a:pt x="1941" y="3794"/>
                        </a:cubicBezTo>
                        <a:cubicBezTo>
                          <a:pt x="1912" y="3793"/>
                          <a:pt x="1882" y="3792"/>
                          <a:pt x="1853" y="3792"/>
                        </a:cubicBezTo>
                        <a:cubicBezTo>
                          <a:pt x="1364" y="3792"/>
                          <a:pt x="921" y="3980"/>
                          <a:pt x="584" y="4306"/>
                        </a:cubicBezTo>
                        <a:cubicBezTo>
                          <a:pt x="226" y="4652"/>
                          <a:pt x="0" y="5140"/>
                          <a:pt x="0" y="5723"/>
                        </a:cubicBezTo>
                        <a:lnTo>
                          <a:pt x="572" y="5723"/>
                        </a:lnTo>
                        <a:cubicBezTo>
                          <a:pt x="917" y="5723"/>
                          <a:pt x="1358" y="5735"/>
                          <a:pt x="1786" y="5735"/>
                        </a:cubicBezTo>
                        <a:cubicBezTo>
                          <a:pt x="2227" y="5735"/>
                          <a:pt x="2643" y="5747"/>
                          <a:pt x="2953" y="5747"/>
                        </a:cubicBezTo>
                        <a:cubicBezTo>
                          <a:pt x="3263" y="5747"/>
                          <a:pt x="3453" y="5759"/>
                          <a:pt x="3453" y="5759"/>
                        </a:cubicBezTo>
                        <a:lnTo>
                          <a:pt x="3929" y="5783"/>
                        </a:lnTo>
                        <a:cubicBezTo>
                          <a:pt x="3929" y="5783"/>
                          <a:pt x="4489" y="5795"/>
                          <a:pt x="5156" y="5795"/>
                        </a:cubicBezTo>
                        <a:cubicBezTo>
                          <a:pt x="5501" y="5795"/>
                          <a:pt x="5834" y="5759"/>
                          <a:pt x="6156" y="5747"/>
                        </a:cubicBezTo>
                        <a:cubicBezTo>
                          <a:pt x="6477" y="5735"/>
                          <a:pt x="6775" y="5723"/>
                          <a:pt x="7049" y="5699"/>
                        </a:cubicBezTo>
                        <a:cubicBezTo>
                          <a:pt x="7561" y="5687"/>
                          <a:pt x="7954" y="5676"/>
                          <a:pt x="7954" y="5676"/>
                        </a:cubicBezTo>
                        <a:cubicBezTo>
                          <a:pt x="7954" y="5676"/>
                          <a:pt x="8251" y="5664"/>
                          <a:pt x="8549" y="5664"/>
                        </a:cubicBezTo>
                        <a:cubicBezTo>
                          <a:pt x="8858" y="5640"/>
                          <a:pt x="9168" y="5640"/>
                          <a:pt x="9168" y="5640"/>
                        </a:cubicBezTo>
                        <a:lnTo>
                          <a:pt x="12776" y="5640"/>
                        </a:lnTo>
                        <a:cubicBezTo>
                          <a:pt x="13133" y="5640"/>
                          <a:pt x="13478" y="5640"/>
                          <a:pt x="13776" y="5628"/>
                        </a:cubicBezTo>
                        <a:cubicBezTo>
                          <a:pt x="14383" y="5604"/>
                          <a:pt x="14812" y="5580"/>
                          <a:pt x="14812" y="5580"/>
                        </a:cubicBezTo>
                        <a:cubicBezTo>
                          <a:pt x="14812" y="5580"/>
                          <a:pt x="15335" y="5568"/>
                          <a:pt x="15836" y="5568"/>
                        </a:cubicBezTo>
                        <a:cubicBezTo>
                          <a:pt x="16359" y="5568"/>
                          <a:pt x="16871" y="5580"/>
                          <a:pt x="16871" y="5580"/>
                        </a:cubicBezTo>
                        <a:cubicBezTo>
                          <a:pt x="16871" y="5580"/>
                          <a:pt x="17526" y="5616"/>
                          <a:pt x="18133" y="5664"/>
                        </a:cubicBezTo>
                        <a:cubicBezTo>
                          <a:pt x="18729" y="5687"/>
                          <a:pt x="19288" y="5699"/>
                          <a:pt x="19288" y="5699"/>
                        </a:cubicBezTo>
                        <a:lnTo>
                          <a:pt x="22074" y="5699"/>
                        </a:lnTo>
                        <a:cubicBezTo>
                          <a:pt x="22051" y="5128"/>
                          <a:pt x="21872" y="4616"/>
                          <a:pt x="21586" y="4235"/>
                        </a:cubicBezTo>
                        <a:cubicBezTo>
                          <a:pt x="21372" y="3854"/>
                          <a:pt x="21003" y="3640"/>
                          <a:pt x="20586" y="3640"/>
                        </a:cubicBezTo>
                        <a:cubicBezTo>
                          <a:pt x="20241" y="3640"/>
                          <a:pt x="19943" y="3794"/>
                          <a:pt x="19729" y="4068"/>
                        </a:cubicBezTo>
                        <a:cubicBezTo>
                          <a:pt x="19455" y="3580"/>
                          <a:pt x="19098" y="3175"/>
                          <a:pt x="18717" y="2889"/>
                        </a:cubicBezTo>
                        <a:cubicBezTo>
                          <a:pt x="18324" y="2628"/>
                          <a:pt x="17895" y="2473"/>
                          <a:pt x="17419" y="2473"/>
                        </a:cubicBezTo>
                        <a:cubicBezTo>
                          <a:pt x="16943" y="2473"/>
                          <a:pt x="16478" y="2628"/>
                          <a:pt x="16097" y="2889"/>
                        </a:cubicBezTo>
                        <a:cubicBezTo>
                          <a:pt x="15978" y="2604"/>
                          <a:pt x="15859" y="2342"/>
                          <a:pt x="15705" y="2092"/>
                        </a:cubicBezTo>
                        <a:cubicBezTo>
                          <a:pt x="15574" y="1830"/>
                          <a:pt x="15407" y="1615"/>
                          <a:pt x="15228" y="1401"/>
                        </a:cubicBezTo>
                        <a:cubicBezTo>
                          <a:pt x="15050" y="1199"/>
                          <a:pt x="14859" y="996"/>
                          <a:pt x="14633" y="842"/>
                        </a:cubicBezTo>
                        <a:cubicBezTo>
                          <a:pt x="14431" y="675"/>
                          <a:pt x="14192" y="520"/>
                          <a:pt x="13931" y="401"/>
                        </a:cubicBezTo>
                        <a:cubicBezTo>
                          <a:pt x="13681" y="282"/>
                          <a:pt x="13419" y="187"/>
                          <a:pt x="13133" y="127"/>
                        </a:cubicBezTo>
                        <a:cubicBezTo>
                          <a:pt x="12847" y="44"/>
                          <a:pt x="12549" y="8"/>
                          <a:pt x="12252" y="8"/>
                        </a:cubicBezTo>
                        <a:cubicBezTo>
                          <a:pt x="12186" y="3"/>
                          <a:pt x="12122" y="1"/>
                          <a:pt x="1205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9" name="Google Shape;579;p4"/>
                  <p:cNvSpPr/>
                  <p:nvPr/>
                </p:nvSpPr>
                <p:spPr>
                  <a:xfrm>
                    <a:off x="7204136" y="5014664"/>
                    <a:ext cx="92974" cy="140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6" h="3735" extrusionOk="0">
                        <a:moveTo>
                          <a:pt x="1038" y="0"/>
                        </a:moveTo>
                        <a:cubicBezTo>
                          <a:pt x="881" y="0"/>
                          <a:pt x="729" y="51"/>
                          <a:pt x="596" y="159"/>
                        </a:cubicBezTo>
                        <a:cubicBezTo>
                          <a:pt x="322" y="374"/>
                          <a:pt x="144" y="778"/>
                          <a:pt x="72" y="1219"/>
                        </a:cubicBezTo>
                        <a:cubicBezTo>
                          <a:pt x="1" y="1671"/>
                          <a:pt x="1" y="2172"/>
                          <a:pt x="108" y="2636"/>
                        </a:cubicBezTo>
                        <a:cubicBezTo>
                          <a:pt x="261" y="3327"/>
                          <a:pt x="677" y="3734"/>
                          <a:pt x="1164" y="3734"/>
                        </a:cubicBezTo>
                        <a:cubicBezTo>
                          <a:pt x="1323" y="3734"/>
                          <a:pt x="1489" y="3691"/>
                          <a:pt x="1656" y="3600"/>
                        </a:cubicBezTo>
                        <a:cubicBezTo>
                          <a:pt x="1977" y="3386"/>
                          <a:pt x="2227" y="3029"/>
                          <a:pt x="2346" y="2588"/>
                        </a:cubicBezTo>
                        <a:cubicBezTo>
                          <a:pt x="2466" y="2160"/>
                          <a:pt x="2454" y="1636"/>
                          <a:pt x="2275" y="1159"/>
                        </a:cubicBezTo>
                        <a:cubicBezTo>
                          <a:pt x="2096" y="671"/>
                          <a:pt x="1811" y="314"/>
                          <a:pt x="1501" y="136"/>
                        </a:cubicBezTo>
                        <a:cubicBezTo>
                          <a:pt x="1349" y="48"/>
                          <a:pt x="1190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0" name="Google Shape;580;p4"/>
                  <p:cNvSpPr/>
                  <p:nvPr/>
                </p:nvSpPr>
                <p:spPr>
                  <a:xfrm>
                    <a:off x="7507614" y="4988083"/>
                    <a:ext cx="78157" cy="87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" h="2314" extrusionOk="0">
                        <a:moveTo>
                          <a:pt x="1014" y="0"/>
                        </a:moveTo>
                        <a:cubicBezTo>
                          <a:pt x="910" y="0"/>
                          <a:pt x="806" y="22"/>
                          <a:pt x="703" y="67"/>
                        </a:cubicBezTo>
                        <a:cubicBezTo>
                          <a:pt x="215" y="269"/>
                          <a:pt x="1" y="948"/>
                          <a:pt x="191" y="1555"/>
                        </a:cubicBezTo>
                        <a:cubicBezTo>
                          <a:pt x="350" y="2022"/>
                          <a:pt x="700" y="2313"/>
                          <a:pt x="1061" y="2313"/>
                        </a:cubicBezTo>
                        <a:cubicBezTo>
                          <a:pt x="1160" y="2313"/>
                          <a:pt x="1261" y="2292"/>
                          <a:pt x="1358" y="2245"/>
                        </a:cubicBezTo>
                        <a:cubicBezTo>
                          <a:pt x="1810" y="2043"/>
                          <a:pt x="2072" y="1388"/>
                          <a:pt x="1906" y="781"/>
                        </a:cubicBezTo>
                        <a:cubicBezTo>
                          <a:pt x="1765" y="302"/>
                          <a:pt x="1401" y="0"/>
                          <a:pt x="101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1" name="Google Shape;581;p4"/>
                  <p:cNvSpPr/>
                  <p:nvPr/>
                </p:nvSpPr>
                <p:spPr>
                  <a:xfrm>
                    <a:off x="-174529" y="58023"/>
                    <a:ext cx="1301377" cy="677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17" h="17968" extrusionOk="0">
                        <a:moveTo>
                          <a:pt x="15860" y="0"/>
                        </a:moveTo>
                        <a:cubicBezTo>
                          <a:pt x="15443" y="0"/>
                          <a:pt x="15026" y="12"/>
                          <a:pt x="14622" y="48"/>
                        </a:cubicBezTo>
                        <a:cubicBezTo>
                          <a:pt x="14217" y="72"/>
                          <a:pt x="13836" y="120"/>
                          <a:pt x="13455" y="179"/>
                        </a:cubicBezTo>
                        <a:cubicBezTo>
                          <a:pt x="13086" y="239"/>
                          <a:pt x="12728" y="310"/>
                          <a:pt x="12371" y="405"/>
                        </a:cubicBezTo>
                        <a:cubicBezTo>
                          <a:pt x="12014" y="489"/>
                          <a:pt x="11669" y="596"/>
                          <a:pt x="11335" y="715"/>
                        </a:cubicBezTo>
                        <a:cubicBezTo>
                          <a:pt x="10990" y="834"/>
                          <a:pt x="10645" y="965"/>
                          <a:pt x="10323" y="1120"/>
                        </a:cubicBezTo>
                        <a:cubicBezTo>
                          <a:pt x="9978" y="1263"/>
                          <a:pt x="9645" y="1429"/>
                          <a:pt x="9323" y="1608"/>
                        </a:cubicBezTo>
                        <a:cubicBezTo>
                          <a:pt x="8990" y="1786"/>
                          <a:pt x="8657" y="1965"/>
                          <a:pt x="8323" y="2155"/>
                        </a:cubicBezTo>
                        <a:cubicBezTo>
                          <a:pt x="7978" y="2358"/>
                          <a:pt x="7656" y="2560"/>
                          <a:pt x="7323" y="2775"/>
                        </a:cubicBezTo>
                        <a:cubicBezTo>
                          <a:pt x="7002" y="2977"/>
                          <a:pt x="6668" y="3203"/>
                          <a:pt x="6359" y="3441"/>
                        </a:cubicBezTo>
                        <a:cubicBezTo>
                          <a:pt x="5739" y="3918"/>
                          <a:pt x="5144" y="4441"/>
                          <a:pt x="4573" y="4989"/>
                        </a:cubicBezTo>
                        <a:cubicBezTo>
                          <a:pt x="4287" y="5251"/>
                          <a:pt x="4025" y="5537"/>
                          <a:pt x="3775" y="5835"/>
                        </a:cubicBezTo>
                        <a:cubicBezTo>
                          <a:pt x="3513" y="6132"/>
                          <a:pt x="3299" y="6430"/>
                          <a:pt x="3084" y="6739"/>
                        </a:cubicBezTo>
                        <a:cubicBezTo>
                          <a:pt x="2882" y="7061"/>
                          <a:pt x="2680" y="7370"/>
                          <a:pt x="2501" y="7680"/>
                        </a:cubicBezTo>
                        <a:cubicBezTo>
                          <a:pt x="2322" y="7990"/>
                          <a:pt x="2168" y="8323"/>
                          <a:pt x="2013" y="8644"/>
                        </a:cubicBezTo>
                        <a:cubicBezTo>
                          <a:pt x="1870" y="8978"/>
                          <a:pt x="1715" y="9311"/>
                          <a:pt x="1584" y="9645"/>
                        </a:cubicBezTo>
                        <a:cubicBezTo>
                          <a:pt x="1453" y="9990"/>
                          <a:pt x="1310" y="10335"/>
                          <a:pt x="1191" y="10680"/>
                        </a:cubicBezTo>
                        <a:cubicBezTo>
                          <a:pt x="1060" y="11014"/>
                          <a:pt x="941" y="11359"/>
                          <a:pt x="822" y="11716"/>
                        </a:cubicBezTo>
                        <a:cubicBezTo>
                          <a:pt x="703" y="12073"/>
                          <a:pt x="584" y="12431"/>
                          <a:pt x="477" y="12788"/>
                        </a:cubicBezTo>
                        <a:cubicBezTo>
                          <a:pt x="382" y="13145"/>
                          <a:pt x="275" y="13502"/>
                          <a:pt x="203" y="13871"/>
                        </a:cubicBezTo>
                        <a:cubicBezTo>
                          <a:pt x="120" y="14252"/>
                          <a:pt x="60" y="14621"/>
                          <a:pt x="36" y="14990"/>
                        </a:cubicBezTo>
                        <a:cubicBezTo>
                          <a:pt x="1" y="15383"/>
                          <a:pt x="1" y="15764"/>
                          <a:pt x="24" y="16157"/>
                        </a:cubicBezTo>
                        <a:cubicBezTo>
                          <a:pt x="48" y="16538"/>
                          <a:pt x="84" y="16943"/>
                          <a:pt x="120" y="17348"/>
                        </a:cubicBezTo>
                        <a:cubicBezTo>
                          <a:pt x="155" y="17622"/>
                          <a:pt x="417" y="17860"/>
                          <a:pt x="703" y="17860"/>
                        </a:cubicBezTo>
                        <a:lnTo>
                          <a:pt x="1632" y="17860"/>
                        </a:lnTo>
                        <a:cubicBezTo>
                          <a:pt x="1870" y="17848"/>
                          <a:pt x="2025" y="17645"/>
                          <a:pt x="2001" y="17360"/>
                        </a:cubicBezTo>
                        <a:cubicBezTo>
                          <a:pt x="1953" y="16943"/>
                          <a:pt x="1906" y="16514"/>
                          <a:pt x="1894" y="16086"/>
                        </a:cubicBezTo>
                        <a:cubicBezTo>
                          <a:pt x="1882" y="15681"/>
                          <a:pt x="1894" y="15276"/>
                          <a:pt x="1941" y="14871"/>
                        </a:cubicBezTo>
                        <a:cubicBezTo>
                          <a:pt x="1989" y="14467"/>
                          <a:pt x="2060" y="14086"/>
                          <a:pt x="2168" y="13693"/>
                        </a:cubicBezTo>
                        <a:cubicBezTo>
                          <a:pt x="2251" y="13312"/>
                          <a:pt x="2370" y="12919"/>
                          <a:pt x="2501" y="12538"/>
                        </a:cubicBezTo>
                        <a:cubicBezTo>
                          <a:pt x="2620" y="12145"/>
                          <a:pt x="2763" y="11764"/>
                          <a:pt x="2894" y="11395"/>
                        </a:cubicBezTo>
                        <a:cubicBezTo>
                          <a:pt x="3025" y="11002"/>
                          <a:pt x="3156" y="10633"/>
                          <a:pt x="3311" y="10264"/>
                        </a:cubicBezTo>
                        <a:cubicBezTo>
                          <a:pt x="3442" y="9883"/>
                          <a:pt x="3608" y="9514"/>
                          <a:pt x="3775" y="9156"/>
                        </a:cubicBezTo>
                        <a:cubicBezTo>
                          <a:pt x="3930" y="8799"/>
                          <a:pt x="4108" y="8442"/>
                          <a:pt x="4323" y="8097"/>
                        </a:cubicBezTo>
                        <a:cubicBezTo>
                          <a:pt x="4513" y="7763"/>
                          <a:pt x="4739" y="7418"/>
                          <a:pt x="4989" y="7085"/>
                        </a:cubicBezTo>
                        <a:cubicBezTo>
                          <a:pt x="5239" y="6763"/>
                          <a:pt x="5525" y="6454"/>
                          <a:pt x="5823" y="6132"/>
                        </a:cubicBezTo>
                        <a:cubicBezTo>
                          <a:pt x="6120" y="5823"/>
                          <a:pt x="6430" y="5537"/>
                          <a:pt x="6763" y="5263"/>
                        </a:cubicBezTo>
                        <a:cubicBezTo>
                          <a:pt x="7085" y="4977"/>
                          <a:pt x="7430" y="4727"/>
                          <a:pt x="7775" y="4465"/>
                        </a:cubicBezTo>
                        <a:cubicBezTo>
                          <a:pt x="8121" y="4227"/>
                          <a:pt x="8478" y="3989"/>
                          <a:pt x="8811" y="3775"/>
                        </a:cubicBezTo>
                        <a:cubicBezTo>
                          <a:pt x="9157" y="3549"/>
                          <a:pt x="9514" y="3322"/>
                          <a:pt x="9859" y="3132"/>
                        </a:cubicBezTo>
                        <a:cubicBezTo>
                          <a:pt x="10216" y="2917"/>
                          <a:pt x="10562" y="2739"/>
                          <a:pt x="10919" y="2584"/>
                        </a:cubicBezTo>
                        <a:cubicBezTo>
                          <a:pt x="11276" y="2417"/>
                          <a:pt x="11633" y="2263"/>
                          <a:pt x="12002" y="2144"/>
                        </a:cubicBezTo>
                        <a:cubicBezTo>
                          <a:pt x="12371" y="2025"/>
                          <a:pt x="12740" y="1929"/>
                          <a:pt x="13145" y="1834"/>
                        </a:cubicBezTo>
                        <a:cubicBezTo>
                          <a:pt x="13550" y="1763"/>
                          <a:pt x="13967" y="1703"/>
                          <a:pt x="14395" y="1655"/>
                        </a:cubicBezTo>
                        <a:cubicBezTo>
                          <a:pt x="14824" y="1608"/>
                          <a:pt x="15276" y="1596"/>
                          <a:pt x="15741" y="1596"/>
                        </a:cubicBezTo>
                        <a:cubicBezTo>
                          <a:pt x="16193" y="1596"/>
                          <a:pt x="16658" y="1608"/>
                          <a:pt x="17134" y="1644"/>
                        </a:cubicBezTo>
                        <a:cubicBezTo>
                          <a:pt x="17610" y="1667"/>
                          <a:pt x="18062" y="1691"/>
                          <a:pt x="18503" y="1715"/>
                        </a:cubicBezTo>
                        <a:cubicBezTo>
                          <a:pt x="18955" y="1727"/>
                          <a:pt x="19372" y="1763"/>
                          <a:pt x="19789" y="1810"/>
                        </a:cubicBezTo>
                        <a:cubicBezTo>
                          <a:pt x="20206" y="1846"/>
                          <a:pt x="20622" y="1905"/>
                          <a:pt x="21015" y="1965"/>
                        </a:cubicBezTo>
                        <a:cubicBezTo>
                          <a:pt x="21420" y="2025"/>
                          <a:pt x="21825" y="2108"/>
                          <a:pt x="22230" y="2191"/>
                        </a:cubicBezTo>
                        <a:cubicBezTo>
                          <a:pt x="22623" y="2286"/>
                          <a:pt x="23015" y="2382"/>
                          <a:pt x="23396" y="2501"/>
                        </a:cubicBezTo>
                        <a:cubicBezTo>
                          <a:pt x="23777" y="2620"/>
                          <a:pt x="24158" y="2763"/>
                          <a:pt x="24528" y="2917"/>
                        </a:cubicBezTo>
                        <a:cubicBezTo>
                          <a:pt x="24861" y="3072"/>
                          <a:pt x="25182" y="3215"/>
                          <a:pt x="25504" y="3382"/>
                        </a:cubicBezTo>
                        <a:cubicBezTo>
                          <a:pt x="25813" y="3549"/>
                          <a:pt x="26123" y="3739"/>
                          <a:pt x="26421" y="3930"/>
                        </a:cubicBezTo>
                        <a:cubicBezTo>
                          <a:pt x="26778" y="4156"/>
                          <a:pt x="27111" y="4430"/>
                          <a:pt x="27433" y="4692"/>
                        </a:cubicBezTo>
                        <a:cubicBezTo>
                          <a:pt x="27742" y="4965"/>
                          <a:pt x="28064" y="5263"/>
                          <a:pt x="28361" y="5584"/>
                        </a:cubicBezTo>
                        <a:cubicBezTo>
                          <a:pt x="28659" y="5918"/>
                          <a:pt x="28921" y="6251"/>
                          <a:pt x="29195" y="6632"/>
                        </a:cubicBezTo>
                        <a:cubicBezTo>
                          <a:pt x="29457" y="7001"/>
                          <a:pt x="29695" y="7382"/>
                          <a:pt x="29933" y="7775"/>
                        </a:cubicBezTo>
                        <a:cubicBezTo>
                          <a:pt x="30159" y="8180"/>
                          <a:pt x="30385" y="8561"/>
                          <a:pt x="30576" y="8966"/>
                        </a:cubicBezTo>
                        <a:cubicBezTo>
                          <a:pt x="30778" y="9371"/>
                          <a:pt x="30957" y="9787"/>
                          <a:pt x="31136" y="10180"/>
                        </a:cubicBezTo>
                        <a:cubicBezTo>
                          <a:pt x="31255" y="10502"/>
                          <a:pt x="31397" y="10799"/>
                          <a:pt x="31517" y="11109"/>
                        </a:cubicBezTo>
                        <a:cubicBezTo>
                          <a:pt x="31636" y="11419"/>
                          <a:pt x="31731" y="11716"/>
                          <a:pt x="31838" y="12014"/>
                        </a:cubicBezTo>
                        <a:cubicBezTo>
                          <a:pt x="31945" y="12312"/>
                          <a:pt x="32028" y="12609"/>
                          <a:pt x="32124" y="12907"/>
                        </a:cubicBezTo>
                        <a:cubicBezTo>
                          <a:pt x="32195" y="13204"/>
                          <a:pt x="32267" y="13502"/>
                          <a:pt x="32326" y="13800"/>
                        </a:cubicBezTo>
                        <a:cubicBezTo>
                          <a:pt x="32386" y="14097"/>
                          <a:pt x="32445" y="14407"/>
                          <a:pt x="32481" y="14705"/>
                        </a:cubicBezTo>
                        <a:cubicBezTo>
                          <a:pt x="32505" y="15026"/>
                          <a:pt x="32540" y="15324"/>
                          <a:pt x="32552" y="15633"/>
                        </a:cubicBezTo>
                        <a:cubicBezTo>
                          <a:pt x="32564" y="15943"/>
                          <a:pt x="32564" y="16252"/>
                          <a:pt x="32564" y="16574"/>
                        </a:cubicBezTo>
                        <a:cubicBezTo>
                          <a:pt x="32564" y="16883"/>
                          <a:pt x="32552" y="17193"/>
                          <a:pt x="32540" y="17503"/>
                        </a:cubicBezTo>
                        <a:cubicBezTo>
                          <a:pt x="32529" y="17769"/>
                          <a:pt x="32709" y="17967"/>
                          <a:pt x="32948" y="17967"/>
                        </a:cubicBezTo>
                        <a:cubicBezTo>
                          <a:pt x="32955" y="17967"/>
                          <a:pt x="32962" y="17967"/>
                          <a:pt x="32969" y="17967"/>
                        </a:cubicBezTo>
                        <a:lnTo>
                          <a:pt x="33910" y="17919"/>
                        </a:lnTo>
                        <a:cubicBezTo>
                          <a:pt x="34184" y="17907"/>
                          <a:pt x="34422" y="17669"/>
                          <a:pt x="34493" y="17395"/>
                        </a:cubicBezTo>
                        <a:cubicBezTo>
                          <a:pt x="34505" y="17014"/>
                          <a:pt x="34517" y="16622"/>
                          <a:pt x="34505" y="16252"/>
                        </a:cubicBezTo>
                        <a:cubicBezTo>
                          <a:pt x="34505" y="15883"/>
                          <a:pt x="34469" y="15514"/>
                          <a:pt x="34445" y="15133"/>
                        </a:cubicBezTo>
                        <a:cubicBezTo>
                          <a:pt x="34410" y="14764"/>
                          <a:pt x="34350" y="14395"/>
                          <a:pt x="34291" y="14038"/>
                        </a:cubicBezTo>
                        <a:cubicBezTo>
                          <a:pt x="34219" y="13669"/>
                          <a:pt x="34148" y="13312"/>
                          <a:pt x="34041" y="12954"/>
                        </a:cubicBezTo>
                        <a:cubicBezTo>
                          <a:pt x="33957" y="12597"/>
                          <a:pt x="33838" y="12240"/>
                          <a:pt x="33719" y="11895"/>
                        </a:cubicBezTo>
                        <a:cubicBezTo>
                          <a:pt x="33600" y="11538"/>
                          <a:pt x="33469" y="11192"/>
                          <a:pt x="33314" y="10847"/>
                        </a:cubicBezTo>
                        <a:cubicBezTo>
                          <a:pt x="33183" y="10514"/>
                          <a:pt x="33029" y="10168"/>
                          <a:pt x="32874" y="9823"/>
                        </a:cubicBezTo>
                        <a:cubicBezTo>
                          <a:pt x="32719" y="9478"/>
                          <a:pt x="32552" y="9144"/>
                          <a:pt x="32398" y="8799"/>
                        </a:cubicBezTo>
                        <a:cubicBezTo>
                          <a:pt x="32231" y="8454"/>
                          <a:pt x="32052" y="8132"/>
                          <a:pt x="31874" y="7787"/>
                        </a:cubicBezTo>
                        <a:cubicBezTo>
                          <a:pt x="31695" y="7442"/>
                          <a:pt x="31505" y="7120"/>
                          <a:pt x="31290" y="6799"/>
                        </a:cubicBezTo>
                        <a:cubicBezTo>
                          <a:pt x="31088" y="6477"/>
                          <a:pt x="30862" y="6168"/>
                          <a:pt x="30635" y="5870"/>
                        </a:cubicBezTo>
                        <a:cubicBezTo>
                          <a:pt x="30397" y="5549"/>
                          <a:pt x="30159" y="5251"/>
                          <a:pt x="29909" y="4977"/>
                        </a:cubicBezTo>
                        <a:cubicBezTo>
                          <a:pt x="29647" y="4692"/>
                          <a:pt x="29385" y="4406"/>
                          <a:pt x="29111" y="4156"/>
                        </a:cubicBezTo>
                        <a:cubicBezTo>
                          <a:pt x="28838" y="3882"/>
                          <a:pt x="28552" y="3644"/>
                          <a:pt x="28266" y="3406"/>
                        </a:cubicBezTo>
                        <a:cubicBezTo>
                          <a:pt x="27968" y="3168"/>
                          <a:pt x="27671" y="2965"/>
                          <a:pt x="27373" y="2751"/>
                        </a:cubicBezTo>
                        <a:cubicBezTo>
                          <a:pt x="27064" y="2548"/>
                          <a:pt x="26754" y="2358"/>
                          <a:pt x="26433" y="2179"/>
                        </a:cubicBezTo>
                        <a:cubicBezTo>
                          <a:pt x="26075" y="1965"/>
                          <a:pt x="25706" y="1774"/>
                          <a:pt x="25325" y="1596"/>
                        </a:cubicBezTo>
                        <a:cubicBezTo>
                          <a:pt x="24932" y="1417"/>
                          <a:pt x="24551" y="1251"/>
                          <a:pt x="24147" y="1120"/>
                        </a:cubicBezTo>
                        <a:cubicBezTo>
                          <a:pt x="23789" y="989"/>
                          <a:pt x="23432" y="882"/>
                          <a:pt x="23063" y="774"/>
                        </a:cubicBezTo>
                        <a:cubicBezTo>
                          <a:pt x="22682" y="691"/>
                          <a:pt x="22313" y="584"/>
                          <a:pt x="21944" y="512"/>
                        </a:cubicBezTo>
                        <a:cubicBezTo>
                          <a:pt x="21551" y="429"/>
                          <a:pt x="21182" y="370"/>
                          <a:pt x="20801" y="310"/>
                        </a:cubicBezTo>
                        <a:cubicBezTo>
                          <a:pt x="20420" y="250"/>
                          <a:pt x="20027" y="215"/>
                          <a:pt x="19634" y="179"/>
                        </a:cubicBezTo>
                        <a:cubicBezTo>
                          <a:pt x="19229" y="155"/>
                          <a:pt x="18836" y="120"/>
                          <a:pt x="18420" y="96"/>
                        </a:cubicBezTo>
                        <a:cubicBezTo>
                          <a:pt x="18003" y="60"/>
                          <a:pt x="17562" y="36"/>
                          <a:pt x="17134" y="12"/>
                        </a:cubicBezTo>
                        <a:cubicBezTo>
                          <a:pt x="16705" y="0"/>
                          <a:pt x="16277" y="0"/>
                          <a:pt x="1586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2" name="Google Shape;582;p4"/>
                  <p:cNvSpPr/>
                  <p:nvPr/>
                </p:nvSpPr>
                <p:spPr>
                  <a:xfrm>
                    <a:off x="-70805" y="151830"/>
                    <a:ext cx="1086360" cy="588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14" h="15599" extrusionOk="0">
                        <a:moveTo>
                          <a:pt x="13121" y="1"/>
                        </a:moveTo>
                        <a:cubicBezTo>
                          <a:pt x="12692" y="1"/>
                          <a:pt x="12275" y="25"/>
                          <a:pt x="11859" y="60"/>
                        </a:cubicBezTo>
                        <a:cubicBezTo>
                          <a:pt x="11442" y="96"/>
                          <a:pt x="11049" y="144"/>
                          <a:pt x="10668" y="227"/>
                        </a:cubicBezTo>
                        <a:cubicBezTo>
                          <a:pt x="10275" y="299"/>
                          <a:pt x="9918" y="406"/>
                          <a:pt x="9561" y="525"/>
                        </a:cubicBezTo>
                        <a:cubicBezTo>
                          <a:pt x="9204" y="644"/>
                          <a:pt x="8870" y="775"/>
                          <a:pt x="8537" y="930"/>
                        </a:cubicBezTo>
                        <a:cubicBezTo>
                          <a:pt x="8215" y="1072"/>
                          <a:pt x="7870" y="1263"/>
                          <a:pt x="7537" y="1442"/>
                        </a:cubicBezTo>
                        <a:cubicBezTo>
                          <a:pt x="7215" y="1620"/>
                          <a:pt x="6906" y="1834"/>
                          <a:pt x="6572" y="2037"/>
                        </a:cubicBezTo>
                        <a:cubicBezTo>
                          <a:pt x="6263" y="2251"/>
                          <a:pt x="5929" y="2465"/>
                          <a:pt x="5608" y="2704"/>
                        </a:cubicBezTo>
                        <a:cubicBezTo>
                          <a:pt x="5274" y="2942"/>
                          <a:pt x="4965" y="3192"/>
                          <a:pt x="4655" y="3454"/>
                        </a:cubicBezTo>
                        <a:cubicBezTo>
                          <a:pt x="4346" y="3728"/>
                          <a:pt x="4048" y="4001"/>
                          <a:pt x="3762" y="4287"/>
                        </a:cubicBezTo>
                        <a:cubicBezTo>
                          <a:pt x="3477" y="4573"/>
                          <a:pt x="3215" y="4871"/>
                          <a:pt x="2977" y="5180"/>
                        </a:cubicBezTo>
                        <a:cubicBezTo>
                          <a:pt x="2738" y="5490"/>
                          <a:pt x="2524" y="5823"/>
                          <a:pt x="2334" y="6144"/>
                        </a:cubicBezTo>
                        <a:cubicBezTo>
                          <a:pt x="2155" y="6478"/>
                          <a:pt x="1976" y="6823"/>
                          <a:pt x="1810" y="7157"/>
                        </a:cubicBezTo>
                        <a:cubicBezTo>
                          <a:pt x="1643" y="7502"/>
                          <a:pt x="1500" y="7847"/>
                          <a:pt x="1369" y="8204"/>
                        </a:cubicBezTo>
                        <a:cubicBezTo>
                          <a:pt x="1214" y="8561"/>
                          <a:pt x="1083" y="8919"/>
                          <a:pt x="964" y="9276"/>
                        </a:cubicBezTo>
                        <a:cubicBezTo>
                          <a:pt x="833" y="9633"/>
                          <a:pt x="714" y="10002"/>
                          <a:pt x="595" y="10359"/>
                        </a:cubicBezTo>
                        <a:cubicBezTo>
                          <a:pt x="476" y="10728"/>
                          <a:pt x="357" y="11086"/>
                          <a:pt x="262" y="11467"/>
                        </a:cubicBezTo>
                        <a:cubicBezTo>
                          <a:pt x="179" y="11836"/>
                          <a:pt x="95" y="12205"/>
                          <a:pt x="60" y="12574"/>
                        </a:cubicBezTo>
                        <a:cubicBezTo>
                          <a:pt x="12" y="12955"/>
                          <a:pt x="0" y="13336"/>
                          <a:pt x="12" y="13729"/>
                        </a:cubicBezTo>
                        <a:cubicBezTo>
                          <a:pt x="24" y="14110"/>
                          <a:pt x="60" y="14503"/>
                          <a:pt x="95" y="14896"/>
                        </a:cubicBezTo>
                        <a:cubicBezTo>
                          <a:pt x="131" y="15181"/>
                          <a:pt x="357" y="15408"/>
                          <a:pt x="572" y="15408"/>
                        </a:cubicBezTo>
                        <a:lnTo>
                          <a:pt x="1369" y="15396"/>
                        </a:lnTo>
                        <a:cubicBezTo>
                          <a:pt x="1584" y="15372"/>
                          <a:pt x="1750" y="15157"/>
                          <a:pt x="1726" y="14884"/>
                        </a:cubicBezTo>
                        <a:cubicBezTo>
                          <a:pt x="1691" y="14467"/>
                          <a:pt x="1679" y="14038"/>
                          <a:pt x="1679" y="13622"/>
                        </a:cubicBezTo>
                        <a:cubicBezTo>
                          <a:pt x="1691" y="13205"/>
                          <a:pt x="1738" y="12788"/>
                          <a:pt x="1810" y="12371"/>
                        </a:cubicBezTo>
                        <a:cubicBezTo>
                          <a:pt x="1905" y="11955"/>
                          <a:pt x="1988" y="11538"/>
                          <a:pt x="2107" y="11121"/>
                        </a:cubicBezTo>
                        <a:cubicBezTo>
                          <a:pt x="2226" y="10705"/>
                          <a:pt x="2357" y="10288"/>
                          <a:pt x="2500" y="9883"/>
                        </a:cubicBezTo>
                        <a:cubicBezTo>
                          <a:pt x="2643" y="9466"/>
                          <a:pt x="2798" y="9062"/>
                          <a:pt x="2977" y="8681"/>
                        </a:cubicBezTo>
                        <a:cubicBezTo>
                          <a:pt x="3155" y="8288"/>
                          <a:pt x="3346" y="7907"/>
                          <a:pt x="3548" y="7538"/>
                        </a:cubicBezTo>
                        <a:cubicBezTo>
                          <a:pt x="3774" y="7157"/>
                          <a:pt x="4012" y="6787"/>
                          <a:pt x="4286" y="6442"/>
                        </a:cubicBezTo>
                        <a:cubicBezTo>
                          <a:pt x="4548" y="6109"/>
                          <a:pt x="4846" y="5763"/>
                          <a:pt x="5155" y="5454"/>
                        </a:cubicBezTo>
                        <a:cubicBezTo>
                          <a:pt x="5477" y="5121"/>
                          <a:pt x="5798" y="4823"/>
                          <a:pt x="6144" y="4537"/>
                        </a:cubicBezTo>
                        <a:cubicBezTo>
                          <a:pt x="6465" y="4263"/>
                          <a:pt x="6822" y="3989"/>
                          <a:pt x="7179" y="3751"/>
                        </a:cubicBezTo>
                        <a:cubicBezTo>
                          <a:pt x="7537" y="3501"/>
                          <a:pt x="7894" y="3275"/>
                          <a:pt x="8251" y="3073"/>
                        </a:cubicBezTo>
                        <a:cubicBezTo>
                          <a:pt x="8596" y="2858"/>
                          <a:pt x="8965" y="2668"/>
                          <a:pt x="9346" y="2501"/>
                        </a:cubicBezTo>
                        <a:cubicBezTo>
                          <a:pt x="9727" y="2334"/>
                          <a:pt x="10120" y="2192"/>
                          <a:pt x="10513" y="2073"/>
                        </a:cubicBezTo>
                        <a:cubicBezTo>
                          <a:pt x="10918" y="1942"/>
                          <a:pt x="11347" y="1846"/>
                          <a:pt x="11787" y="1775"/>
                        </a:cubicBezTo>
                        <a:cubicBezTo>
                          <a:pt x="12216" y="1703"/>
                          <a:pt x="12680" y="1656"/>
                          <a:pt x="13133" y="1620"/>
                        </a:cubicBezTo>
                        <a:cubicBezTo>
                          <a:pt x="13597" y="1584"/>
                          <a:pt x="14061" y="1561"/>
                          <a:pt x="14526" y="1549"/>
                        </a:cubicBezTo>
                        <a:cubicBezTo>
                          <a:pt x="14752" y="1543"/>
                          <a:pt x="14978" y="1540"/>
                          <a:pt x="15201" y="1540"/>
                        </a:cubicBezTo>
                        <a:cubicBezTo>
                          <a:pt x="15425" y="1540"/>
                          <a:pt x="15645" y="1543"/>
                          <a:pt x="15859" y="1549"/>
                        </a:cubicBezTo>
                        <a:cubicBezTo>
                          <a:pt x="16288" y="1584"/>
                          <a:pt x="16704" y="1608"/>
                          <a:pt x="17121" y="1656"/>
                        </a:cubicBezTo>
                        <a:cubicBezTo>
                          <a:pt x="17478" y="1703"/>
                          <a:pt x="17859" y="1739"/>
                          <a:pt x="18217" y="1823"/>
                        </a:cubicBezTo>
                        <a:cubicBezTo>
                          <a:pt x="18586" y="1882"/>
                          <a:pt x="18943" y="1965"/>
                          <a:pt x="19300" y="2084"/>
                        </a:cubicBezTo>
                        <a:cubicBezTo>
                          <a:pt x="19669" y="2204"/>
                          <a:pt x="20026" y="2323"/>
                          <a:pt x="20384" y="2477"/>
                        </a:cubicBezTo>
                        <a:cubicBezTo>
                          <a:pt x="20741" y="2620"/>
                          <a:pt x="21098" y="2787"/>
                          <a:pt x="21443" y="2966"/>
                        </a:cubicBezTo>
                        <a:cubicBezTo>
                          <a:pt x="21765" y="3144"/>
                          <a:pt x="22110" y="3347"/>
                          <a:pt x="22419" y="3585"/>
                        </a:cubicBezTo>
                        <a:cubicBezTo>
                          <a:pt x="22753" y="3823"/>
                          <a:pt x="23062" y="4097"/>
                          <a:pt x="23348" y="4382"/>
                        </a:cubicBezTo>
                        <a:cubicBezTo>
                          <a:pt x="23586" y="4620"/>
                          <a:pt x="23813" y="4871"/>
                          <a:pt x="24027" y="5132"/>
                        </a:cubicBezTo>
                        <a:cubicBezTo>
                          <a:pt x="24253" y="5406"/>
                          <a:pt x="24467" y="5692"/>
                          <a:pt x="24658" y="5990"/>
                        </a:cubicBezTo>
                        <a:cubicBezTo>
                          <a:pt x="24908" y="6359"/>
                          <a:pt x="25134" y="6764"/>
                          <a:pt x="25360" y="7145"/>
                        </a:cubicBezTo>
                        <a:cubicBezTo>
                          <a:pt x="25563" y="7538"/>
                          <a:pt x="25777" y="7930"/>
                          <a:pt x="25956" y="8323"/>
                        </a:cubicBezTo>
                        <a:cubicBezTo>
                          <a:pt x="26134" y="8728"/>
                          <a:pt x="26289" y="9109"/>
                          <a:pt x="26432" y="9502"/>
                        </a:cubicBezTo>
                        <a:cubicBezTo>
                          <a:pt x="26563" y="9895"/>
                          <a:pt x="26694" y="10288"/>
                          <a:pt x="26789" y="10657"/>
                        </a:cubicBezTo>
                        <a:cubicBezTo>
                          <a:pt x="26884" y="11050"/>
                          <a:pt x="26968" y="11419"/>
                          <a:pt x="27003" y="11788"/>
                        </a:cubicBezTo>
                        <a:cubicBezTo>
                          <a:pt x="27051" y="12157"/>
                          <a:pt x="27087" y="12538"/>
                          <a:pt x="27099" y="12907"/>
                        </a:cubicBezTo>
                        <a:cubicBezTo>
                          <a:pt x="27111" y="13276"/>
                          <a:pt x="27111" y="13645"/>
                          <a:pt x="27099" y="14026"/>
                        </a:cubicBezTo>
                        <a:cubicBezTo>
                          <a:pt x="27087" y="14395"/>
                          <a:pt x="27051" y="14765"/>
                          <a:pt x="27027" y="15134"/>
                        </a:cubicBezTo>
                        <a:cubicBezTo>
                          <a:pt x="26992" y="15400"/>
                          <a:pt x="27160" y="15599"/>
                          <a:pt x="27388" y="15599"/>
                        </a:cubicBezTo>
                        <a:cubicBezTo>
                          <a:pt x="27395" y="15599"/>
                          <a:pt x="27402" y="15598"/>
                          <a:pt x="27408" y="15598"/>
                        </a:cubicBezTo>
                        <a:lnTo>
                          <a:pt x="28289" y="15550"/>
                        </a:lnTo>
                        <a:cubicBezTo>
                          <a:pt x="28539" y="15550"/>
                          <a:pt x="28766" y="15312"/>
                          <a:pt x="28766" y="15050"/>
                        </a:cubicBezTo>
                        <a:cubicBezTo>
                          <a:pt x="28789" y="14657"/>
                          <a:pt x="28813" y="14288"/>
                          <a:pt x="28813" y="13919"/>
                        </a:cubicBezTo>
                        <a:cubicBezTo>
                          <a:pt x="28813" y="13550"/>
                          <a:pt x="28813" y="13169"/>
                          <a:pt x="28777" y="12800"/>
                        </a:cubicBezTo>
                        <a:cubicBezTo>
                          <a:pt x="28766" y="12431"/>
                          <a:pt x="28718" y="12074"/>
                          <a:pt x="28658" y="11705"/>
                        </a:cubicBezTo>
                        <a:cubicBezTo>
                          <a:pt x="28599" y="11347"/>
                          <a:pt x="28527" y="10966"/>
                          <a:pt x="28432" y="10609"/>
                        </a:cubicBezTo>
                        <a:cubicBezTo>
                          <a:pt x="28349" y="10240"/>
                          <a:pt x="28230" y="9883"/>
                          <a:pt x="28111" y="9514"/>
                        </a:cubicBezTo>
                        <a:cubicBezTo>
                          <a:pt x="27980" y="9157"/>
                          <a:pt x="27837" y="8764"/>
                          <a:pt x="27694" y="8395"/>
                        </a:cubicBezTo>
                        <a:cubicBezTo>
                          <a:pt x="27539" y="8014"/>
                          <a:pt x="27396" y="7633"/>
                          <a:pt x="27218" y="7264"/>
                        </a:cubicBezTo>
                        <a:cubicBezTo>
                          <a:pt x="27039" y="6895"/>
                          <a:pt x="26861" y="6525"/>
                          <a:pt x="26646" y="6144"/>
                        </a:cubicBezTo>
                        <a:cubicBezTo>
                          <a:pt x="26444" y="5775"/>
                          <a:pt x="26229" y="5406"/>
                          <a:pt x="25991" y="5049"/>
                        </a:cubicBezTo>
                        <a:cubicBezTo>
                          <a:pt x="25777" y="4692"/>
                          <a:pt x="25515" y="4347"/>
                          <a:pt x="25265" y="4037"/>
                        </a:cubicBezTo>
                        <a:cubicBezTo>
                          <a:pt x="25015" y="3704"/>
                          <a:pt x="24741" y="3406"/>
                          <a:pt x="24467" y="3144"/>
                        </a:cubicBezTo>
                        <a:cubicBezTo>
                          <a:pt x="24182" y="2870"/>
                          <a:pt x="23884" y="2620"/>
                          <a:pt x="23574" y="2382"/>
                        </a:cubicBezTo>
                        <a:cubicBezTo>
                          <a:pt x="23301" y="2192"/>
                          <a:pt x="23015" y="2001"/>
                          <a:pt x="22741" y="1834"/>
                        </a:cubicBezTo>
                        <a:cubicBezTo>
                          <a:pt x="22455" y="1668"/>
                          <a:pt x="22169" y="1525"/>
                          <a:pt x="21872" y="1382"/>
                        </a:cubicBezTo>
                        <a:cubicBezTo>
                          <a:pt x="21467" y="1203"/>
                          <a:pt x="21074" y="1061"/>
                          <a:pt x="20669" y="906"/>
                        </a:cubicBezTo>
                        <a:cubicBezTo>
                          <a:pt x="20264" y="775"/>
                          <a:pt x="19848" y="656"/>
                          <a:pt x="19431" y="549"/>
                        </a:cubicBezTo>
                        <a:cubicBezTo>
                          <a:pt x="19014" y="441"/>
                          <a:pt x="18598" y="358"/>
                          <a:pt x="18169" y="299"/>
                        </a:cubicBezTo>
                        <a:cubicBezTo>
                          <a:pt x="17740" y="239"/>
                          <a:pt x="17300" y="179"/>
                          <a:pt x="16871" y="132"/>
                        </a:cubicBezTo>
                        <a:cubicBezTo>
                          <a:pt x="16490" y="108"/>
                          <a:pt x="16085" y="72"/>
                          <a:pt x="15681" y="60"/>
                        </a:cubicBezTo>
                        <a:cubicBezTo>
                          <a:pt x="15264" y="48"/>
                          <a:pt x="14847" y="37"/>
                          <a:pt x="14418" y="13"/>
                        </a:cubicBezTo>
                        <a:cubicBezTo>
                          <a:pt x="13990" y="1"/>
                          <a:pt x="13549" y="1"/>
                          <a:pt x="1312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3" name="Google Shape;583;p4"/>
                  <p:cNvSpPr/>
                  <p:nvPr/>
                </p:nvSpPr>
                <p:spPr>
                  <a:xfrm>
                    <a:off x="30618" y="240283"/>
                    <a:ext cx="886612" cy="503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6" h="13360" extrusionOk="0">
                        <a:moveTo>
                          <a:pt x="13133" y="0"/>
                        </a:moveTo>
                        <a:cubicBezTo>
                          <a:pt x="12741" y="0"/>
                          <a:pt x="12336" y="0"/>
                          <a:pt x="11919" y="24"/>
                        </a:cubicBezTo>
                        <a:cubicBezTo>
                          <a:pt x="11502" y="36"/>
                          <a:pt x="11074" y="60"/>
                          <a:pt x="10657" y="108"/>
                        </a:cubicBezTo>
                        <a:cubicBezTo>
                          <a:pt x="10240" y="155"/>
                          <a:pt x="9823" y="215"/>
                          <a:pt x="9419" y="286"/>
                        </a:cubicBezTo>
                        <a:cubicBezTo>
                          <a:pt x="9014" y="381"/>
                          <a:pt x="8633" y="465"/>
                          <a:pt x="8264" y="584"/>
                        </a:cubicBezTo>
                        <a:cubicBezTo>
                          <a:pt x="7883" y="703"/>
                          <a:pt x="7526" y="834"/>
                          <a:pt x="7168" y="989"/>
                        </a:cubicBezTo>
                        <a:cubicBezTo>
                          <a:pt x="6811" y="1131"/>
                          <a:pt x="6466" y="1310"/>
                          <a:pt x="6144" y="1512"/>
                        </a:cubicBezTo>
                        <a:cubicBezTo>
                          <a:pt x="5823" y="1703"/>
                          <a:pt x="5490" y="1905"/>
                          <a:pt x="5168" y="2132"/>
                        </a:cubicBezTo>
                        <a:cubicBezTo>
                          <a:pt x="4835" y="2358"/>
                          <a:pt x="4501" y="2596"/>
                          <a:pt x="4192" y="2846"/>
                        </a:cubicBezTo>
                        <a:cubicBezTo>
                          <a:pt x="3882" y="3096"/>
                          <a:pt x="3573" y="3370"/>
                          <a:pt x="3275" y="3668"/>
                        </a:cubicBezTo>
                        <a:cubicBezTo>
                          <a:pt x="2977" y="3965"/>
                          <a:pt x="2692" y="4263"/>
                          <a:pt x="2418" y="4584"/>
                        </a:cubicBezTo>
                        <a:cubicBezTo>
                          <a:pt x="2168" y="4906"/>
                          <a:pt x="1918" y="5239"/>
                          <a:pt x="1703" y="5584"/>
                        </a:cubicBezTo>
                        <a:cubicBezTo>
                          <a:pt x="1501" y="5942"/>
                          <a:pt x="1311" y="6299"/>
                          <a:pt x="1144" y="6656"/>
                        </a:cubicBezTo>
                        <a:cubicBezTo>
                          <a:pt x="977" y="7025"/>
                          <a:pt x="834" y="7406"/>
                          <a:pt x="691" y="7775"/>
                        </a:cubicBezTo>
                        <a:cubicBezTo>
                          <a:pt x="560" y="8144"/>
                          <a:pt x="441" y="8537"/>
                          <a:pt x="358" y="8918"/>
                        </a:cubicBezTo>
                        <a:cubicBezTo>
                          <a:pt x="251" y="9311"/>
                          <a:pt x="179" y="9692"/>
                          <a:pt x="120" y="10085"/>
                        </a:cubicBezTo>
                        <a:cubicBezTo>
                          <a:pt x="60" y="10478"/>
                          <a:pt x="25" y="10871"/>
                          <a:pt x="13" y="11252"/>
                        </a:cubicBezTo>
                        <a:cubicBezTo>
                          <a:pt x="1" y="11645"/>
                          <a:pt x="1" y="12049"/>
                          <a:pt x="25" y="12430"/>
                        </a:cubicBezTo>
                        <a:cubicBezTo>
                          <a:pt x="37" y="12716"/>
                          <a:pt x="263" y="12942"/>
                          <a:pt x="537" y="12942"/>
                        </a:cubicBezTo>
                        <a:lnTo>
                          <a:pt x="1489" y="12919"/>
                        </a:lnTo>
                        <a:cubicBezTo>
                          <a:pt x="1751" y="12919"/>
                          <a:pt x="1930" y="12681"/>
                          <a:pt x="1918" y="12407"/>
                        </a:cubicBezTo>
                        <a:cubicBezTo>
                          <a:pt x="1882" y="11954"/>
                          <a:pt x="1882" y="11490"/>
                          <a:pt x="1906" y="11049"/>
                        </a:cubicBezTo>
                        <a:cubicBezTo>
                          <a:pt x="1918" y="10597"/>
                          <a:pt x="1977" y="10156"/>
                          <a:pt x="2049" y="9704"/>
                        </a:cubicBezTo>
                        <a:cubicBezTo>
                          <a:pt x="2120" y="9263"/>
                          <a:pt x="2239" y="8835"/>
                          <a:pt x="2394" y="8394"/>
                        </a:cubicBezTo>
                        <a:cubicBezTo>
                          <a:pt x="2537" y="7966"/>
                          <a:pt x="2739" y="7549"/>
                          <a:pt x="2954" y="7144"/>
                        </a:cubicBezTo>
                        <a:cubicBezTo>
                          <a:pt x="3180" y="6727"/>
                          <a:pt x="3430" y="6358"/>
                          <a:pt x="3727" y="5989"/>
                        </a:cubicBezTo>
                        <a:cubicBezTo>
                          <a:pt x="4013" y="5632"/>
                          <a:pt x="4323" y="5287"/>
                          <a:pt x="4668" y="4965"/>
                        </a:cubicBezTo>
                        <a:cubicBezTo>
                          <a:pt x="5001" y="4632"/>
                          <a:pt x="5359" y="4334"/>
                          <a:pt x="5716" y="4072"/>
                        </a:cubicBezTo>
                        <a:cubicBezTo>
                          <a:pt x="6073" y="3798"/>
                          <a:pt x="6442" y="3548"/>
                          <a:pt x="6823" y="3322"/>
                        </a:cubicBezTo>
                        <a:cubicBezTo>
                          <a:pt x="7216" y="3096"/>
                          <a:pt x="7621" y="2906"/>
                          <a:pt x="8014" y="2727"/>
                        </a:cubicBezTo>
                        <a:cubicBezTo>
                          <a:pt x="8430" y="2548"/>
                          <a:pt x="8847" y="2405"/>
                          <a:pt x="9288" y="2263"/>
                        </a:cubicBezTo>
                        <a:cubicBezTo>
                          <a:pt x="9716" y="2144"/>
                          <a:pt x="10157" y="2048"/>
                          <a:pt x="10621" y="1965"/>
                        </a:cubicBezTo>
                        <a:cubicBezTo>
                          <a:pt x="10847" y="1941"/>
                          <a:pt x="11086" y="1905"/>
                          <a:pt x="11312" y="1882"/>
                        </a:cubicBezTo>
                        <a:cubicBezTo>
                          <a:pt x="11526" y="1846"/>
                          <a:pt x="11764" y="1834"/>
                          <a:pt x="11990" y="1822"/>
                        </a:cubicBezTo>
                        <a:cubicBezTo>
                          <a:pt x="12141" y="1822"/>
                          <a:pt x="12292" y="1817"/>
                          <a:pt x="12446" y="1817"/>
                        </a:cubicBezTo>
                        <a:cubicBezTo>
                          <a:pt x="12524" y="1817"/>
                          <a:pt x="12602" y="1818"/>
                          <a:pt x="12681" y="1822"/>
                        </a:cubicBezTo>
                        <a:cubicBezTo>
                          <a:pt x="12919" y="1834"/>
                          <a:pt x="13133" y="1846"/>
                          <a:pt x="13372" y="1882"/>
                        </a:cubicBezTo>
                        <a:cubicBezTo>
                          <a:pt x="13610" y="1905"/>
                          <a:pt x="13848" y="1953"/>
                          <a:pt x="14086" y="2013"/>
                        </a:cubicBezTo>
                        <a:cubicBezTo>
                          <a:pt x="14324" y="2060"/>
                          <a:pt x="14562" y="2120"/>
                          <a:pt x="14800" y="2191"/>
                        </a:cubicBezTo>
                        <a:cubicBezTo>
                          <a:pt x="15205" y="2310"/>
                          <a:pt x="15598" y="2441"/>
                          <a:pt x="15979" y="2620"/>
                        </a:cubicBezTo>
                        <a:cubicBezTo>
                          <a:pt x="16372" y="2798"/>
                          <a:pt x="16753" y="3001"/>
                          <a:pt x="17110" y="3215"/>
                        </a:cubicBezTo>
                        <a:cubicBezTo>
                          <a:pt x="17467" y="3429"/>
                          <a:pt x="17801" y="3668"/>
                          <a:pt x="18110" y="3918"/>
                        </a:cubicBezTo>
                        <a:cubicBezTo>
                          <a:pt x="18420" y="4168"/>
                          <a:pt x="18706" y="4441"/>
                          <a:pt x="18967" y="4727"/>
                        </a:cubicBezTo>
                        <a:cubicBezTo>
                          <a:pt x="19229" y="5001"/>
                          <a:pt x="19444" y="5299"/>
                          <a:pt x="19670" y="5620"/>
                        </a:cubicBezTo>
                        <a:cubicBezTo>
                          <a:pt x="19884" y="5930"/>
                          <a:pt x="20087" y="6251"/>
                          <a:pt x="20265" y="6585"/>
                        </a:cubicBezTo>
                        <a:cubicBezTo>
                          <a:pt x="20396" y="6835"/>
                          <a:pt x="20539" y="7085"/>
                          <a:pt x="20658" y="7347"/>
                        </a:cubicBezTo>
                        <a:cubicBezTo>
                          <a:pt x="20777" y="7608"/>
                          <a:pt x="20896" y="7858"/>
                          <a:pt x="20992" y="8132"/>
                        </a:cubicBezTo>
                        <a:cubicBezTo>
                          <a:pt x="21099" y="8394"/>
                          <a:pt x="21206" y="8656"/>
                          <a:pt x="21277" y="8918"/>
                        </a:cubicBezTo>
                        <a:cubicBezTo>
                          <a:pt x="21349" y="9168"/>
                          <a:pt x="21420" y="9442"/>
                          <a:pt x="21480" y="9704"/>
                        </a:cubicBezTo>
                        <a:cubicBezTo>
                          <a:pt x="21515" y="9978"/>
                          <a:pt x="21563" y="10240"/>
                          <a:pt x="21599" y="10514"/>
                        </a:cubicBezTo>
                        <a:cubicBezTo>
                          <a:pt x="21623" y="10776"/>
                          <a:pt x="21634" y="11049"/>
                          <a:pt x="21658" y="11311"/>
                        </a:cubicBezTo>
                        <a:cubicBezTo>
                          <a:pt x="21670" y="11585"/>
                          <a:pt x="21670" y="11835"/>
                          <a:pt x="21670" y="12109"/>
                        </a:cubicBezTo>
                        <a:cubicBezTo>
                          <a:pt x="21646" y="12371"/>
                          <a:pt x="21634" y="12645"/>
                          <a:pt x="21623" y="12895"/>
                        </a:cubicBezTo>
                        <a:cubicBezTo>
                          <a:pt x="21599" y="13157"/>
                          <a:pt x="21754" y="13359"/>
                          <a:pt x="21992" y="13359"/>
                        </a:cubicBezTo>
                        <a:lnTo>
                          <a:pt x="22861" y="13323"/>
                        </a:lnTo>
                        <a:cubicBezTo>
                          <a:pt x="23111" y="13312"/>
                          <a:pt x="23349" y="13085"/>
                          <a:pt x="23409" y="12764"/>
                        </a:cubicBezTo>
                        <a:cubicBezTo>
                          <a:pt x="23432" y="12490"/>
                          <a:pt x="23468" y="12204"/>
                          <a:pt x="23480" y="11942"/>
                        </a:cubicBezTo>
                        <a:cubicBezTo>
                          <a:pt x="23504" y="11668"/>
                          <a:pt x="23516" y="11395"/>
                          <a:pt x="23516" y="11121"/>
                        </a:cubicBezTo>
                        <a:cubicBezTo>
                          <a:pt x="23516" y="10835"/>
                          <a:pt x="23516" y="10573"/>
                          <a:pt x="23504" y="10287"/>
                        </a:cubicBezTo>
                        <a:cubicBezTo>
                          <a:pt x="23480" y="10002"/>
                          <a:pt x="23456" y="9740"/>
                          <a:pt x="23420" y="9454"/>
                        </a:cubicBezTo>
                        <a:cubicBezTo>
                          <a:pt x="23397" y="9168"/>
                          <a:pt x="23337" y="8906"/>
                          <a:pt x="23278" y="8620"/>
                        </a:cubicBezTo>
                        <a:cubicBezTo>
                          <a:pt x="23218" y="8335"/>
                          <a:pt x="23123" y="8061"/>
                          <a:pt x="23039" y="7775"/>
                        </a:cubicBezTo>
                        <a:cubicBezTo>
                          <a:pt x="22944" y="7489"/>
                          <a:pt x="22849" y="7204"/>
                          <a:pt x="22730" y="6930"/>
                        </a:cubicBezTo>
                        <a:cubicBezTo>
                          <a:pt x="22611" y="6644"/>
                          <a:pt x="22492" y="6358"/>
                          <a:pt x="22337" y="6073"/>
                        </a:cubicBezTo>
                        <a:cubicBezTo>
                          <a:pt x="22194" y="5799"/>
                          <a:pt x="22027" y="5513"/>
                          <a:pt x="21861" y="5227"/>
                        </a:cubicBezTo>
                        <a:cubicBezTo>
                          <a:pt x="21694" y="4941"/>
                          <a:pt x="21515" y="4668"/>
                          <a:pt x="21325" y="4394"/>
                        </a:cubicBezTo>
                        <a:cubicBezTo>
                          <a:pt x="21146" y="4132"/>
                          <a:pt x="20956" y="3858"/>
                          <a:pt x="20742" y="3608"/>
                        </a:cubicBezTo>
                        <a:cubicBezTo>
                          <a:pt x="20539" y="3358"/>
                          <a:pt x="20325" y="3120"/>
                          <a:pt x="20110" y="2882"/>
                        </a:cubicBezTo>
                        <a:cubicBezTo>
                          <a:pt x="19837" y="2608"/>
                          <a:pt x="19551" y="2358"/>
                          <a:pt x="19253" y="2120"/>
                        </a:cubicBezTo>
                        <a:cubicBezTo>
                          <a:pt x="18956" y="1893"/>
                          <a:pt x="18646" y="1691"/>
                          <a:pt x="18336" y="1489"/>
                        </a:cubicBezTo>
                        <a:cubicBezTo>
                          <a:pt x="18027" y="1310"/>
                          <a:pt x="17694" y="1131"/>
                          <a:pt x="17348" y="989"/>
                        </a:cubicBezTo>
                        <a:cubicBezTo>
                          <a:pt x="17027" y="834"/>
                          <a:pt x="16681" y="703"/>
                          <a:pt x="16336" y="584"/>
                        </a:cubicBezTo>
                        <a:cubicBezTo>
                          <a:pt x="16003" y="465"/>
                          <a:pt x="15669" y="358"/>
                          <a:pt x="15324" y="286"/>
                        </a:cubicBezTo>
                        <a:cubicBezTo>
                          <a:pt x="14991" y="215"/>
                          <a:pt x="14657" y="155"/>
                          <a:pt x="14312" y="108"/>
                        </a:cubicBezTo>
                        <a:cubicBezTo>
                          <a:pt x="13931" y="60"/>
                          <a:pt x="13538" y="24"/>
                          <a:pt x="1313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4" name="Google Shape;584;p4"/>
                  <p:cNvSpPr/>
                  <p:nvPr/>
                </p:nvSpPr>
                <p:spPr>
                  <a:xfrm>
                    <a:off x="141053" y="350265"/>
                    <a:ext cx="671142" cy="393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01" h="10443" extrusionOk="0">
                        <a:moveTo>
                          <a:pt x="9216" y="0"/>
                        </a:moveTo>
                        <a:cubicBezTo>
                          <a:pt x="8788" y="0"/>
                          <a:pt x="8347" y="48"/>
                          <a:pt x="7930" y="108"/>
                        </a:cubicBezTo>
                        <a:cubicBezTo>
                          <a:pt x="7514" y="179"/>
                          <a:pt x="7097" y="274"/>
                          <a:pt x="6716" y="393"/>
                        </a:cubicBezTo>
                        <a:cubicBezTo>
                          <a:pt x="6311" y="512"/>
                          <a:pt x="5942" y="655"/>
                          <a:pt x="5573" y="822"/>
                        </a:cubicBezTo>
                        <a:cubicBezTo>
                          <a:pt x="5192" y="989"/>
                          <a:pt x="4835" y="1167"/>
                          <a:pt x="4501" y="1370"/>
                        </a:cubicBezTo>
                        <a:cubicBezTo>
                          <a:pt x="4144" y="1584"/>
                          <a:pt x="3811" y="1810"/>
                          <a:pt x="3489" y="2048"/>
                        </a:cubicBezTo>
                        <a:cubicBezTo>
                          <a:pt x="3156" y="2286"/>
                          <a:pt x="2846" y="2548"/>
                          <a:pt x="2549" y="2834"/>
                        </a:cubicBezTo>
                        <a:cubicBezTo>
                          <a:pt x="2251" y="3120"/>
                          <a:pt x="1965" y="3418"/>
                          <a:pt x="1715" y="3727"/>
                        </a:cubicBezTo>
                        <a:cubicBezTo>
                          <a:pt x="1465" y="4049"/>
                          <a:pt x="1227" y="4382"/>
                          <a:pt x="1025" y="4739"/>
                        </a:cubicBezTo>
                        <a:cubicBezTo>
                          <a:pt x="834" y="5096"/>
                          <a:pt x="656" y="5465"/>
                          <a:pt x="525" y="5834"/>
                        </a:cubicBezTo>
                        <a:cubicBezTo>
                          <a:pt x="394" y="6227"/>
                          <a:pt x="275" y="6608"/>
                          <a:pt x="191" y="7013"/>
                        </a:cubicBezTo>
                        <a:cubicBezTo>
                          <a:pt x="108" y="7418"/>
                          <a:pt x="60" y="7823"/>
                          <a:pt x="36" y="8216"/>
                        </a:cubicBezTo>
                        <a:cubicBezTo>
                          <a:pt x="1" y="8621"/>
                          <a:pt x="1" y="9037"/>
                          <a:pt x="13" y="9442"/>
                        </a:cubicBezTo>
                        <a:cubicBezTo>
                          <a:pt x="35" y="9739"/>
                          <a:pt x="267" y="10003"/>
                          <a:pt x="548" y="10003"/>
                        </a:cubicBezTo>
                        <a:cubicBezTo>
                          <a:pt x="560" y="10003"/>
                          <a:pt x="572" y="10003"/>
                          <a:pt x="584" y="10002"/>
                        </a:cubicBezTo>
                        <a:lnTo>
                          <a:pt x="1608" y="9978"/>
                        </a:lnTo>
                        <a:cubicBezTo>
                          <a:pt x="1894" y="9966"/>
                          <a:pt x="2120" y="9740"/>
                          <a:pt x="2120" y="9454"/>
                        </a:cubicBezTo>
                        <a:cubicBezTo>
                          <a:pt x="2132" y="9144"/>
                          <a:pt x="2144" y="8811"/>
                          <a:pt x="2180" y="8501"/>
                        </a:cubicBezTo>
                        <a:cubicBezTo>
                          <a:pt x="2203" y="8180"/>
                          <a:pt x="2251" y="7882"/>
                          <a:pt x="2311" y="7561"/>
                        </a:cubicBezTo>
                        <a:cubicBezTo>
                          <a:pt x="2370" y="7251"/>
                          <a:pt x="2442" y="6954"/>
                          <a:pt x="2549" y="6668"/>
                        </a:cubicBezTo>
                        <a:cubicBezTo>
                          <a:pt x="2656" y="6394"/>
                          <a:pt x="2775" y="6108"/>
                          <a:pt x="2918" y="5834"/>
                        </a:cubicBezTo>
                        <a:cubicBezTo>
                          <a:pt x="3073" y="5573"/>
                          <a:pt x="3227" y="5322"/>
                          <a:pt x="3430" y="5084"/>
                        </a:cubicBezTo>
                        <a:cubicBezTo>
                          <a:pt x="3608" y="4846"/>
                          <a:pt x="3811" y="4608"/>
                          <a:pt x="4037" y="4394"/>
                        </a:cubicBezTo>
                        <a:cubicBezTo>
                          <a:pt x="4263" y="4168"/>
                          <a:pt x="4501" y="3977"/>
                          <a:pt x="4751" y="3787"/>
                        </a:cubicBezTo>
                        <a:cubicBezTo>
                          <a:pt x="5001" y="3596"/>
                          <a:pt x="5275" y="3418"/>
                          <a:pt x="5537" y="3263"/>
                        </a:cubicBezTo>
                        <a:cubicBezTo>
                          <a:pt x="5811" y="3120"/>
                          <a:pt x="6085" y="2965"/>
                          <a:pt x="6383" y="2846"/>
                        </a:cubicBezTo>
                        <a:cubicBezTo>
                          <a:pt x="6680" y="2715"/>
                          <a:pt x="6978" y="2608"/>
                          <a:pt x="7299" y="2525"/>
                        </a:cubicBezTo>
                        <a:cubicBezTo>
                          <a:pt x="7609" y="2429"/>
                          <a:pt x="7954" y="2370"/>
                          <a:pt x="8311" y="2322"/>
                        </a:cubicBezTo>
                        <a:cubicBezTo>
                          <a:pt x="8579" y="2295"/>
                          <a:pt x="8854" y="2282"/>
                          <a:pt x="9135" y="2282"/>
                        </a:cubicBezTo>
                        <a:cubicBezTo>
                          <a:pt x="9229" y="2282"/>
                          <a:pt x="9323" y="2283"/>
                          <a:pt x="9419" y="2286"/>
                        </a:cubicBezTo>
                        <a:cubicBezTo>
                          <a:pt x="9812" y="2298"/>
                          <a:pt x="10193" y="2346"/>
                          <a:pt x="10574" y="2417"/>
                        </a:cubicBezTo>
                        <a:cubicBezTo>
                          <a:pt x="10943" y="2477"/>
                          <a:pt x="11300" y="2584"/>
                          <a:pt x="11621" y="2679"/>
                        </a:cubicBezTo>
                        <a:cubicBezTo>
                          <a:pt x="12026" y="2822"/>
                          <a:pt x="12383" y="2977"/>
                          <a:pt x="12693" y="3179"/>
                        </a:cubicBezTo>
                        <a:cubicBezTo>
                          <a:pt x="13014" y="3370"/>
                          <a:pt x="13276" y="3572"/>
                          <a:pt x="13526" y="3810"/>
                        </a:cubicBezTo>
                        <a:cubicBezTo>
                          <a:pt x="13764" y="4049"/>
                          <a:pt x="13979" y="4322"/>
                          <a:pt x="14157" y="4608"/>
                        </a:cubicBezTo>
                        <a:cubicBezTo>
                          <a:pt x="14336" y="4882"/>
                          <a:pt x="14503" y="5203"/>
                          <a:pt x="14657" y="5525"/>
                        </a:cubicBezTo>
                        <a:cubicBezTo>
                          <a:pt x="14812" y="5858"/>
                          <a:pt x="14955" y="6192"/>
                          <a:pt x="15110" y="6549"/>
                        </a:cubicBezTo>
                        <a:cubicBezTo>
                          <a:pt x="15253" y="6918"/>
                          <a:pt x="15396" y="7287"/>
                          <a:pt x="15491" y="7656"/>
                        </a:cubicBezTo>
                        <a:cubicBezTo>
                          <a:pt x="15610" y="8025"/>
                          <a:pt x="15717" y="8418"/>
                          <a:pt x="15812" y="8787"/>
                        </a:cubicBezTo>
                        <a:cubicBezTo>
                          <a:pt x="15896" y="9156"/>
                          <a:pt x="15955" y="9525"/>
                          <a:pt x="16003" y="9906"/>
                        </a:cubicBezTo>
                        <a:cubicBezTo>
                          <a:pt x="16027" y="10168"/>
                          <a:pt x="16229" y="10383"/>
                          <a:pt x="16467" y="10395"/>
                        </a:cubicBezTo>
                        <a:lnTo>
                          <a:pt x="17312" y="10442"/>
                        </a:lnTo>
                        <a:cubicBezTo>
                          <a:pt x="17318" y="10442"/>
                          <a:pt x="17324" y="10443"/>
                          <a:pt x="17330" y="10443"/>
                        </a:cubicBezTo>
                        <a:cubicBezTo>
                          <a:pt x="17572" y="10443"/>
                          <a:pt x="17754" y="10209"/>
                          <a:pt x="17801" y="9906"/>
                        </a:cubicBezTo>
                        <a:cubicBezTo>
                          <a:pt x="17801" y="9430"/>
                          <a:pt x="17777" y="8954"/>
                          <a:pt x="17717" y="8478"/>
                        </a:cubicBezTo>
                        <a:cubicBezTo>
                          <a:pt x="17670" y="8001"/>
                          <a:pt x="17598" y="7525"/>
                          <a:pt x="17479" y="7049"/>
                        </a:cubicBezTo>
                        <a:cubicBezTo>
                          <a:pt x="17360" y="6573"/>
                          <a:pt x="17205" y="6108"/>
                          <a:pt x="17015" y="5644"/>
                        </a:cubicBezTo>
                        <a:cubicBezTo>
                          <a:pt x="16920" y="5418"/>
                          <a:pt x="16836" y="5203"/>
                          <a:pt x="16729" y="4977"/>
                        </a:cubicBezTo>
                        <a:cubicBezTo>
                          <a:pt x="16622" y="4751"/>
                          <a:pt x="16527" y="4525"/>
                          <a:pt x="16419" y="4322"/>
                        </a:cubicBezTo>
                        <a:cubicBezTo>
                          <a:pt x="16265" y="4037"/>
                          <a:pt x="16110" y="3775"/>
                          <a:pt x="15943" y="3501"/>
                        </a:cubicBezTo>
                        <a:cubicBezTo>
                          <a:pt x="15765" y="3239"/>
                          <a:pt x="15586" y="3001"/>
                          <a:pt x="15396" y="2763"/>
                        </a:cubicBezTo>
                        <a:cubicBezTo>
                          <a:pt x="15181" y="2525"/>
                          <a:pt x="14955" y="2298"/>
                          <a:pt x="14705" y="2072"/>
                        </a:cubicBezTo>
                        <a:cubicBezTo>
                          <a:pt x="14455" y="1846"/>
                          <a:pt x="14181" y="1643"/>
                          <a:pt x="13883" y="1453"/>
                        </a:cubicBezTo>
                        <a:cubicBezTo>
                          <a:pt x="13586" y="1251"/>
                          <a:pt x="13264" y="1060"/>
                          <a:pt x="12919" y="893"/>
                        </a:cubicBezTo>
                        <a:cubicBezTo>
                          <a:pt x="12574" y="739"/>
                          <a:pt x="12205" y="584"/>
                          <a:pt x="11836" y="453"/>
                        </a:cubicBezTo>
                        <a:cubicBezTo>
                          <a:pt x="11383" y="298"/>
                          <a:pt x="10943" y="179"/>
                          <a:pt x="10514" y="108"/>
                        </a:cubicBezTo>
                        <a:cubicBezTo>
                          <a:pt x="10073" y="36"/>
                          <a:pt x="9645" y="0"/>
                          <a:pt x="92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5" name="Google Shape;585;p4"/>
                  <p:cNvSpPr/>
                  <p:nvPr/>
                </p:nvSpPr>
                <p:spPr>
                  <a:xfrm>
                    <a:off x="263628" y="486640"/>
                    <a:ext cx="443419" cy="250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61" h="6649" extrusionOk="0">
                        <a:moveTo>
                          <a:pt x="5973" y="0"/>
                        </a:moveTo>
                        <a:cubicBezTo>
                          <a:pt x="5569" y="0"/>
                          <a:pt x="5183" y="28"/>
                          <a:pt x="4822" y="98"/>
                        </a:cubicBezTo>
                        <a:cubicBezTo>
                          <a:pt x="4405" y="170"/>
                          <a:pt x="4001" y="277"/>
                          <a:pt x="3632" y="420"/>
                        </a:cubicBezTo>
                        <a:cubicBezTo>
                          <a:pt x="3251" y="551"/>
                          <a:pt x="2917" y="729"/>
                          <a:pt x="2584" y="944"/>
                        </a:cubicBezTo>
                        <a:cubicBezTo>
                          <a:pt x="2262" y="1146"/>
                          <a:pt x="1965" y="1384"/>
                          <a:pt x="1691" y="1646"/>
                        </a:cubicBezTo>
                        <a:cubicBezTo>
                          <a:pt x="1429" y="1896"/>
                          <a:pt x="1191" y="2182"/>
                          <a:pt x="976" y="2491"/>
                        </a:cubicBezTo>
                        <a:cubicBezTo>
                          <a:pt x="774" y="2789"/>
                          <a:pt x="595" y="3134"/>
                          <a:pt x="453" y="3468"/>
                        </a:cubicBezTo>
                        <a:cubicBezTo>
                          <a:pt x="322" y="3813"/>
                          <a:pt x="214" y="4182"/>
                          <a:pt x="143" y="4563"/>
                        </a:cubicBezTo>
                        <a:cubicBezTo>
                          <a:pt x="72" y="4932"/>
                          <a:pt x="24" y="5313"/>
                          <a:pt x="12" y="5718"/>
                        </a:cubicBezTo>
                        <a:cubicBezTo>
                          <a:pt x="0" y="6051"/>
                          <a:pt x="250" y="6325"/>
                          <a:pt x="560" y="6325"/>
                        </a:cubicBezTo>
                        <a:lnTo>
                          <a:pt x="1560" y="6325"/>
                        </a:lnTo>
                        <a:cubicBezTo>
                          <a:pt x="1810" y="6325"/>
                          <a:pt x="2024" y="6135"/>
                          <a:pt x="2048" y="5849"/>
                        </a:cubicBezTo>
                        <a:cubicBezTo>
                          <a:pt x="2096" y="5361"/>
                          <a:pt x="2227" y="4884"/>
                          <a:pt x="2417" y="4468"/>
                        </a:cubicBezTo>
                        <a:cubicBezTo>
                          <a:pt x="2631" y="4039"/>
                          <a:pt x="2893" y="3670"/>
                          <a:pt x="3227" y="3349"/>
                        </a:cubicBezTo>
                        <a:cubicBezTo>
                          <a:pt x="3548" y="3039"/>
                          <a:pt x="3953" y="2801"/>
                          <a:pt x="4405" y="2634"/>
                        </a:cubicBezTo>
                        <a:cubicBezTo>
                          <a:pt x="4620" y="2563"/>
                          <a:pt x="4858" y="2503"/>
                          <a:pt x="5132" y="2456"/>
                        </a:cubicBezTo>
                        <a:cubicBezTo>
                          <a:pt x="5394" y="2420"/>
                          <a:pt x="5679" y="2396"/>
                          <a:pt x="5977" y="2396"/>
                        </a:cubicBezTo>
                        <a:cubicBezTo>
                          <a:pt x="6275" y="2396"/>
                          <a:pt x="6561" y="2432"/>
                          <a:pt x="6822" y="2479"/>
                        </a:cubicBezTo>
                        <a:cubicBezTo>
                          <a:pt x="7084" y="2527"/>
                          <a:pt x="7323" y="2598"/>
                          <a:pt x="7525" y="2682"/>
                        </a:cubicBezTo>
                        <a:cubicBezTo>
                          <a:pt x="7739" y="2777"/>
                          <a:pt x="7930" y="2896"/>
                          <a:pt x="8096" y="3027"/>
                        </a:cubicBezTo>
                        <a:cubicBezTo>
                          <a:pt x="8275" y="3158"/>
                          <a:pt x="8418" y="3313"/>
                          <a:pt x="8573" y="3491"/>
                        </a:cubicBezTo>
                        <a:cubicBezTo>
                          <a:pt x="8847" y="3825"/>
                          <a:pt x="9085" y="4230"/>
                          <a:pt x="9287" y="4682"/>
                        </a:cubicBezTo>
                        <a:cubicBezTo>
                          <a:pt x="9478" y="5111"/>
                          <a:pt x="9620" y="5587"/>
                          <a:pt x="9680" y="6075"/>
                        </a:cubicBezTo>
                        <a:cubicBezTo>
                          <a:pt x="9716" y="6361"/>
                          <a:pt x="9954" y="6575"/>
                          <a:pt x="10216" y="6587"/>
                        </a:cubicBezTo>
                        <a:lnTo>
                          <a:pt x="11252" y="6647"/>
                        </a:lnTo>
                        <a:cubicBezTo>
                          <a:pt x="11265" y="6648"/>
                          <a:pt x="11278" y="6648"/>
                          <a:pt x="11291" y="6648"/>
                        </a:cubicBezTo>
                        <a:cubicBezTo>
                          <a:pt x="11568" y="6648"/>
                          <a:pt x="11760" y="6407"/>
                          <a:pt x="11692" y="6123"/>
                        </a:cubicBezTo>
                        <a:cubicBezTo>
                          <a:pt x="11644" y="5837"/>
                          <a:pt x="11585" y="5551"/>
                          <a:pt x="11514" y="5277"/>
                        </a:cubicBezTo>
                        <a:cubicBezTo>
                          <a:pt x="11442" y="5004"/>
                          <a:pt x="11347" y="4718"/>
                          <a:pt x="11263" y="4444"/>
                        </a:cubicBezTo>
                        <a:cubicBezTo>
                          <a:pt x="11168" y="4170"/>
                          <a:pt x="11073" y="3884"/>
                          <a:pt x="10966" y="3622"/>
                        </a:cubicBezTo>
                        <a:cubicBezTo>
                          <a:pt x="10847" y="3349"/>
                          <a:pt x="10740" y="3087"/>
                          <a:pt x="10621" y="2837"/>
                        </a:cubicBezTo>
                        <a:cubicBezTo>
                          <a:pt x="10501" y="2575"/>
                          <a:pt x="10382" y="2337"/>
                          <a:pt x="10251" y="2122"/>
                        </a:cubicBezTo>
                        <a:cubicBezTo>
                          <a:pt x="10120" y="1896"/>
                          <a:pt x="9966" y="1682"/>
                          <a:pt x="9823" y="1491"/>
                        </a:cubicBezTo>
                        <a:cubicBezTo>
                          <a:pt x="9668" y="1301"/>
                          <a:pt x="9489" y="1122"/>
                          <a:pt x="9311" y="955"/>
                        </a:cubicBezTo>
                        <a:cubicBezTo>
                          <a:pt x="9132" y="801"/>
                          <a:pt x="8930" y="658"/>
                          <a:pt x="8692" y="539"/>
                        </a:cubicBezTo>
                        <a:cubicBezTo>
                          <a:pt x="8537" y="467"/>
                          <a:pt x="8358" y="396"/>
                          <a:pt x="8180" y="336"/>
                        </a:cubicBezTo>
                        <a:cubicBezTo>
                          <a:pt x="8001" y="277"/>
                          <a:pt x="7799" y="217"/>
                          <a:pt x="7584" y="170"/>
                        </a:cubicBezTo>
                        <a:cubicBezTo>
                          <a:pt x="7358" y="122"/>
                          <a:pt x="7156" y="98"/>
                          <a:pt x="6918" y="62"/>
                        </a:cubicBezTo>
                        <a:cubicBezTo>
                          <a:pt x="6691" y="39"/>
                          <a:pt x="6453" y="3"/>
                          <a:pt x="6203" y="3"/>
                        </a:cubicBezTo>
                        <a:cubicBezTo>
                          <a:pt x="6126" y="1"/>
                          <a:pt x="6049" y="0"/>
                          <a:pt x="597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6" name="Google Shape;586;p4"/>
                  <p:cNvSpPr/>
                  <p:nvPr/>
                </p:nvSpPr>
                <p:spPr>
                  <a:xfrm>
                    <a:off x="2423344" y="2391024"/>
                    <a:ext cx="999719" cy="521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16" h="13836" extrusionOk="0">
                        <a:moveTo>
                          <a:pt x="12156" y="0"/>
                        </a:moveTo>
                        <a:cubicBezTo>
                          <a:pt x="11835" y="0"/>
                          <a:pt x="11513" y="12"/>
                          <a:pt x="11204" y="24"/>
                        </a:cubicBezTo>
                        <a:cubicBezTo>
                          <a:pt x="10894" y="60"/>
                          <a:pt x="10597" y="83"/>
                          <a:pt x="10311" y="131"/>
                        </a:cubicBezTo>
                        <a:cubicBezTo>
                          <a:pt x="10025" y="179"/>
                          <a:pt x="9751" y="214"/>
                          <a:pt x="9478" y="298"/>
                        </a:cubicBezTo>
                        <a:cubicBezTo>
                          <a:pt x="9216" y="357"/>
                          <a:pt x="8942" y="441"/>
                          <a:pt x="8680" y="536"/>
                        </a:cubicBezTo>
                        <a:cubicBezTo>
                          <a:pt x="8418" y="619"/>
                          <a:pt x="8156" y="726"/>
                          <a:pt x="7906" y="845"/>
                        </a:cubicBezTo>
                        <a:cubicBezTo>
                          <a:pt x="7644" y="965"/>
                          <a:pt x="7394" y="1084"/>
                          <a:pt x="7144" y="1215"/>
                        </a:cubicBezTo>
                        <a:cubicBezTo>
                          <a:pt x="6870" y="1346"/>
                          <a:pt x="6620" y="1488"/>
                          <a:pt x="6370" y="1631"/>
                        </a:cubicBezTo>
                        <a:cubicBezTo>
                          <a:pt x="6120" y="1786"/>
                          <a:pt x="5858" y="1929"/>
                          <a:pt x="5608" y="2096"/>
                        </a:cubicBezTo>
                        <a:cubicBezTo>
                          <a:pt x="5358" y="2262"/>
                          <a:pt x="5108" y="2441"/>
                          <a:pt x="4870" y="2619"/>
                        </a:cubicBezTo>
                        <a:cubicBezTo>
                          <a:pt x="4394" y="2989"/>
                          <a:pt x="3929" y="3370"/>
                          <a:pt x="3501" y="3810"/>
                        </a:cubicBezTo>
                        <a:cubicBezTo>
                          <a:pt x="3286" y="4013"/>
                          <a:pt x="3084" y="4239"/>
                          <a:pt x="2881" y="4465"/>
                        </a:cubicBezTo>
                        <a:cubicBezTo>
                          <a:pt x="2703" y="4703"/>
                          <a:pt x="2524" y="4917"/>
                          <a:pt x="2369" y="5156"/>
                        </a:cubicBezTo>
                        <a:cubicBezTo>
                          <a:pt x="2203" y="5394"/>
                          <a:pt x="2048" y="5632"/>
                          <a:pt x="1917" y="5894"/>
                        </a:cubicBezTo>
                        <a:cubicBezTo>
                          <a:pt x="1774" y="6132"/>
                          <a:pt x="1655" y="6382"/>
                          <a:pt x="1536" y="6632"/>
                        </a:cubicBezTo>
                        <a:cubicBezTo>
                          <a:pt x="1417" y="6882"/>
                          <a:pt x="1310" y="7156"/>
                          <a:pt x="1203" y="7406"/>
                        </a:cubicBezTo>
                        <a:cubicBezTo>
                          <a:pt x="1096" y="7680"/>
                          <a:pt x="1000" y="7930"/>
                          <a:pt x="905" y="8192"/>
                        </a:cubicBezTo>
                        <a:cubicBezTo>
                          <a:pt x="822" y="8465"/>
                          <a:pt x="715" y="8727"/>
                          <a:pt x="619" y="9001"/>
                        </a:cubicBezTo>
                        <a:cubicBezTo>
                          <a:pt x="524" y="9263"/>
                          <a:pt x="441" y="9537"/>
                          <a:pt x="357" y="9823"/>
                        </a:cubicBezTo>
                        <a:cubicBezTo>
                          <a:pt x="286" y="10085"/>
                          <a:pt x="203" y="10370"/>
                          <a:pt x="143" y="10656"/>
                        </a:cubicBezTo>
                        <a:cubicBezTo>
                          <a:pt x="107" y="10930"/>
                          <a:pt x="60" y="11216"/>
                          <a:pt x="24" y="11513"/>
                        </a:cubicBezTo>
                        <a:cubicBezTo>
                          <a:pt x="0" y="11811"/>
                          <a:pt x="0" y="12109"/>
                          <a:pt x="12" y="12406"/>
                        </a:cubicBezTo>
                        <a:cubicBezTo>
                          <a:pt x="24" y="12716"/>
                          <a:pt x="60" y="13014"/>
                          <a:pt x="83" y="13335"/>
                        </a:cubicBezTo>
                        <a:cubicBezTo>
                          <a:pt x="119" y="13549"/>
                          <a:pt x="310" y="13728"/>
                          <a:pt x="536" y="13728"/>
                        </a:cubicBezTo>
                        <a:lnTo>
                          <a:pt x="1250" y="13728"/>
                        </a:lnTo>
                        <a:cubicBezTo>
                          <a:pt x="1429" y="13728"/>
                          <a:pt x="1560" y="13549"/>
                          <a:pt x="1536" y="13347"/>
                        </a:cubicBezTo>
                        <a:cubicBezTo>
                          <a:pt x="1500" y="13014"/>
                          <a:pt x="1477" y="12692"/>
                          <a:pt x="1453" y="12359"/>
                        </a:cubicBezTo>
                        <a:cubicBezTo>
                          <a:pt x="1441" y="12049"/>
                          <a:pt x="1453" y="11740"/>
                          <a:pt x="1488" y="11430"/>
                        </a:cubicBezTo>
                        <a:cubicBezTo>
                          <a:pt x="1512" y="11109"/>
                          <a:pt x="1572" y="10811"/>
                          <a:pt x="1655" y="10513"/>
                        </a:cubicBezTo>
                        <a:cubicBezTo>
                          <a:pt x="1727" y="10216"/>
                          <a:pt x="1810" y="9918"/>
                          <a:pt x="1917" y="9620"/>
                        </a:cubicBezTo>
                        <a:cubicBezTo>
                          <a:pt x="2012" y="9323"/>
                          <a:pt x="2108" y="9049"/>
                          <a:pt x="2215" y="8751"/>
                        </a:cubicBezTo>
                        <a:cubicBezTo>
                          <a:pt x="2322" y="8465"/>
                          <a:pt x="2429" y="8168"/>
                          <a:pt x="2524" y="7882"/>
                        </a:cubicBezTo>
                        <a:cubicBezTo>
                          <a:pt x="2631" y="7596"/>
                          <a:pt x="2750" y="7322"/>
                          <a:pt x="2881" y="7037"/>
                        </a:cubicBezTo>
                        <a:cubicBezTo>
                          <a:pt x="3024" y="6751"/>
                          <a:pt x="3167" y="6489"/>
                          <a:pt x="3322" y="6215"/>
                        </a:cubicBezTo>
                        <a:cubicBezTo>
                          <a:pt x="3465" y="5965"/>
                          <a:pt x="3643" y="5691"/>
                          <a:pt x="3834" y="5441"/>
                        </a:cubicBezTo>
                        <a:cubicBezTo>
                          <a:pt x="4036" y="5191"/>
                          <a:pt x="4239" y="4953"/>
                          <a:pt x="4477" y="4715"/>
                        </a:cubicBezTo>
                        <a:cubicBezTo>
                          <a:pt x="4715" y="4477"/>
                          <a:pt x="4953" y="4251"/>
                          <a:pt x="5203" y="4048"/>
                        </a:cubicBezTo>
                        <a:cubicBezTo>
                          <a:pt x="5465" y="3822"/>
                          <a:pt x="5715" y="3632"/>
                          <a:pt x="5977" y="3429"/>
                        </a:cubicBezTo>
                        <a:lnTo>
                          <a:pt x="6787" y="2893"/>
                        </a:lnTo>
                        <a:cubicBezTo>
                          <a:pt x="7049" y="2715"/>
                          <a:pt x="7322" y="2560"/>
                          <a:pt x="7584" y="2405"/>
                        </a:cubicBezTo>
                        <a:cubicBezTo>
                          <a:pt x="7858" y="2262"/>
                          <a:pt x="8120" y="2119"/>
                          <a:pt x="8394" y="1988"/>
                        </a:cubicBezTo>
                        <a:cubicBezTo>
                          <a:pt x="8656" y="1869"/>
                          <a:pt x="8942" y="1750"/>
                          <a:pt x="9227" y="1667"/>
                        </a:cubicBezTo>
                        <a:cubicBezTo>
                          <a:pt x="9525" y="1572"/>
                          <a:pt x="9811" y="1488"/>
                          <a:pt x="10120" y="1429"/>
                        </a:cubicBezTo>
                        <a:cubicBezTo>
                          <a:pt x="10430" y="1346"/>
                          <a:pt x="10763" y="1310"/>
                          <a:pt x="11085" y="1274"/>
                        </a:cubicBezTo>
                        <a:cubicBezTo>
                          <a:pt x="11418" y="1250"/>
                          <a:pt x="11752" y="1226"/>
                          <a:pt x="12109" y="1226"/>
                        </a:cubicBezTo>
                        <a:cubicBezTo>
                          <a:pt x="12466" y="1226"/>
                          <a:pt x="12823" y="1250"/>
                          <a:pt x="13204" y="1262"/>
                        </a:cubicBezTo>
                        <a:cubicBezTo>
                          <a:pt x="13573" y="1274"/>
                          <a:pt x="13919" y="1310"/>
                          <a:pt x="14252" y="1322"/>
                        </a:cubicBezTo>
                        <a:cubicBezTo>
                          <a:pt x="14597" y="1334"/>
                          <a:pt x="14931" y="1369"/>
                          <a:pt x="15240" y="1393"/>
                        </a:cubicBezTo>
                        <a:cubicBezTo>
                          <a:pt x="15562" y="1441"/>
                          <a:pt x="15883" y="1488"/>
                          <a:pt x="16193" y="1524"/>
                        </a:cubicBezTo>
                        <a:lnTo>
                          <a:pt x="17133" y="1703"/>
                        </a:lnTo>
                        <a:cubicBezTo>
                          <a:pt x="17443" y="1762"/>
                          <a:pt x="17740" y="1857"/>
                          <a:pt x="18038" y="1941"/>
                        </a:cubicBezTo>
                        <a:cubicBezTo>
                          <a:pt x="18336" y="2036"/>
                          <a:pt x="18633" y="2155"/>
                          <a:pt x="18919" y="2274"/>
                        </a:cubicBezTo>
                        <a:cubicBezTo>
                          <a:pt x="19169" y="2381"/>
                          <a:pt x="19419" y="2500"/>
                          <a:pt x="19657" y="2631"/>
                        </a:cubicBezTo>
                        <a:cubicBezTo>
                          <a:pt x="19907" y="2750"/>
                          <a:pt x="20134" y="2893"/>
                          <a:pt x="20372" y="3048"/>
                        </a:cubicBezTo>
                        <a:cubicBezTo>
                          <a:pt x="20646" y="3227"/>
                          <a:pt x="20896" y="3417"/>
                          <a:pt x="21146" y="3632"/>
                        </a:cubicBezTo>
                        <a:cubicBezTo>
                          <a:pt x="21396" y="3846"/>
                          <a:pt x="21634" y="4072"/>
                          <a:pt x="21860" y="4322"/>
                        </a:cubicBezTo>
                        <a:cubicBezTo>
                          <a:pt x="22086" y="4584"/>
                          <a:pt x="22289" y="4846"/>
                          <a:pt x="22503" y="5132"/>
                        </a:cubicBezTo>
                        <a:cubicBezTo>
                          <a:pt x="22693" y="5417"/>
                          <a:pt x="22884" y="5715"/>
                          <a:pt x="23063" y="6013"/>
                        </a:cubicBezTo>
                        <a:cubicBezTo>
                          <a:pt x="23241" y="6310"/>
                          <a:pt x="23408" y="6608"/>
                          <a:pt x="23563" y="6918"/>
                        </a:cubicBezTo>
                        <a:cubicBezTo>
                          <a:pt x="23705" y="7227"/>
                          <a:pt x="23860" y="7537"/>
                          <a:pt x="23991" y="7858"/>
                        </a:cubicBezTo>
                        <a:cubicBezTo>
                          <a:pt x="24075" y="8073"/>
                          <a:pt x="24182" y="8311"/>
                          <a:pt x="24277" y="8549"/>
                        </a:cubicBezTo>
                        <a:cubicBezTo>
                          <a:pt x="24360" y="8787"/>
                          <a:pt x="24456" y="9025"/>
                          <a:pt x="24527" y="9251"/>
                        </a:cubicBezTo>
                        <a:cubicBezTo>
                          <a:pt x="24598" y="9477"/>
                          <a:pt x="24670" y="9716"/>
                          <a:pt x="24729" y="9942"/>
                        </a:cubicBezTo>
                        <a:cubicBezTo>
                          <a:pt x="24789" y="10156"/>
                          <a:pt x="24848" y="10382"/>
                          <a:pt x="24896" y="10620"/>
                        </a:cubicBezTo>
                        <a:cubicBezTo>
                          <a:pt x="24956" y="10859"/>
                          <a:pt x="24979" y="11085"/>
                          <a:pt x="25015" y="11323"/>
                        </a:cubicBezTo>
                        <a:cubicBezTo>
                          <a:pt x="25039" y="11561"/>
                          <a:pt x="25063" y="11799"/>
                          <a:pt x="25075" y="12037"/>
                        </a:cubicBezTo>
                        <a:cubicBezTo>
                          <a:pt x="25087" y="12275"/>
                          <a:pt x="25087" y="12514"/>
                          <a:pt x="25087" y="12752"/>
                        </a:cubicBezTo>
                        <a:cubicBezTo>
                          <a:pt x="25087" y="12990"/>
                          <a:pt x="25075" y="13240"/>
                          <a:pt x="25063" y="13478"/>
                        </a:cubicBezTo>
                        <a:cubicBezTo>
                          <a:pt x="25051" y="13685"/>
                          <a:pt x="25184" y="13836"/>
                          <a:pt x="25364" y="13836"/>
                        </a:cubicBezTo>
                        <a:cubicBezTo>
                          <a:pt x="25371" y="13836"/>
                          <a:pt x="25377" y="13836"/>
                          <a:pt x="25384" y="13835"/>
                        </a:cubicBezTo>
                        <a:lnTo>
                          <a:pt x="26122" y="13811"/>
                        </a:lnTo>
                        <a:cubicBezTo>
                          <a:pt x="26325" y="13788"/>
                          <a:pt x="26515" y="13609"/>
                          <a:pt x="26515" y="13395"/>
                        </a:cubicBezTo>
                        <a:lnTo>
                          <a:pt x="26515" y="12514"/>
                        </a:lnTo>
                        <a:cubicBezTo>
                          <a:pt x="26515" y="12228"/>
                          <a:pt x="26503" y="11930"/>
                          <a:pt x="26480" y="11644"/>
                        </a:cubicBezTo>
                        <a:cubicBezTo>
                          <a:pt x="26444" y="11371"/>
                          <a:pt x="26396" y="11085"/>
                          <a:pt x="26361" y="10799"/>
                        </a:cubicBezTo>
                        <a:cubicBezTo>
                          <a:pt x="26301" y="10513"/>
                          <a:pt x="26242" y="10239"/>
                          <a:pt x="26158" y="9966"/>
                        </a:cubicBezTo>
                        <a:cubicBezTo>
                          <a:pt x="26087" y="9680"/>
                          <a:pt x="26003" y="9418"/>
                          <a:pt x="25908" y="9144"/>
                        </a:cubicBezTo>
                        <a:lnTo>
                          <a:pt x="25599" y="8346"/>
                        </a:lnTo>
                        <a:cubicBezTo>
                          <a:pt x="25491" y="8073"/>
                          <a:pt x="25372" y="7811"/>
                          <a:pt x="25253" y="7561"/>
                        </a:cubicBezTo>
                        <a:cubicBezTo>
                          <a:pt x="25134" y="7299"/>
                          <a:pt x="25015" y="7037"/>
                          <a:pt x="24884" y="6763"/>
                        </a:cubicBezTo>
                        <a:cubicBezTo>
                          <a:pt x="24765" y="6501"/>
                          <a:pt x="24634" y="6227"/>
                          <a:pt x="24479" y="5977"/>
                        </a:cubicBezTo>
                        <a:cubicBezTo>
                          <a:pt x="24348" y="5715"/>
                          <a:pt x="24194" y="5453"/>
                          <a:pt x="24039" y="5215"/>
                        </a:cubicBezTo>
                        <a:cubicBezTo>
                          <a:pt x="23872" y="4977"/>
                          <a:pt x="23705" y="4739"/>
                          <a:pt x="23527" y="4501"/>
                        </a:cubicBezTo>
                        <a:cubicBezTo>
                          <a:pt x="23348" y="4263"/>
                          <a:pt x="23158" y="4048"/>
                          <a:pt x="22967" y="3822"/>
                        </a:cubicBezTo>
                        <a:cubicBezTo>
                          <a:pt x="22765" y="3608"/>
                          <a:pt x="22562" y="3393"/>
                          <a:pt x="22348" y="3191"/>
                        </a:cubicBezTo>
                        <a:cubicBezTo>
                          <a:pt x="22146" y="3000"/>
                          <a:pt x="21920" y="2810"/>
                          <a:pt x="21693" y="2631"/>
                        </a:cubicBezTo>
                        <a:cubicBezTo>
                          <a:pt x="21479" y="2453"/>
                          <a:pt x="21253" y="2286"/>
                          <a:pt x="21015" y="2119"/>
                        </a:cubicBezTo>
                        <a:cubicBezTo>
                          <a:pt x="20788" y="1965"/>
                          <a:pt x="20538" y="1810"/>
                          <a:pt x="20300" y="1679"/>
                        </a:cubicBezTo>
                        <a:cubicBezTo>
                          <a:pt x="20015" y="1512"/>
                          <a:pt x="19729" y="1369"/>
                          <a:pt x="19431" y="1226"/>
                        </a:cubicBezTo>
                        <a:cubicBezTo>
                          <a:pt x="19133" y="1095"/>
                          <a:pt x="18836" y="976"/>
                          <a:pt x="18526" y="869"/>
                        </a:cubicBezTo>
                        <a:cubicBezTo>
                          <a:pt x="18264" y="774"/>
                          <a:pt x="17979" y="679"/>
                          <a:pt x="17693" y="607"/>
                        </a:cubicBezTo>
                        <a:cubicBezTo>
                          <a:pt x="17407" y="536"/>
                          <a:pt x="17109" y="453"/>
                          <a:pt x="16836" y="393"/>
                        </a:cubicBezTo>
                        <a:cubicBezTo>
                          <a:pt x="16550" y="333"/>
                          <a:pt x="16252" y="298"/>
                          <a:pt x="15955" y="250"/>
                        </a:cubicBezTo>
                        <a:cubicBezTo>
                          <a:pt x="15657" y="203"/>
                          <a:pt x="15359" y="179"/>
                          <a:pt x="15062" y="143"/>
                        </a:cubicBezTo>
                        <a:cubicBezTo>
                          <a:pt x="14752" y="119"/>
                          <a:pt x="14454" y="83"/>
                          <a:pt x="14121" y="72"/>
                        </a:cubicBezTo>
                        <a:cubicBezTo>
                          <a:pt x="13799" y="36"/>
                          <a:pt x="13466" y="24"/>
                          <a:pt x="13145" y="12"/>
                        </a:cubicBezTo>
                        <a:cubicBezTo>
                          <a:pt x="12811" y="0"/>
                          <a:pt x="12490" y="0"/>
                          <a:pt x="1215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7" name="Google Shape;587;p4"/>
                  <p:cNvSpPr/>
                  <p:nvPr/>
                </p:nvSpPr>
                <p:spPr>
                  <a:xfrm>
                    <a:off x="2505463" y="2463717"/>
                    <a:ext cx="838127" cy="4529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30" h="12015" extrusionOk="0">
                        <a:moveTo>
                          <a:pt x="10097" y="1"/>
                        </a:moveTo>
                        <a:cubicBezTo>
                          <a:pt x="9752" y="1"/>
                          <a:pt x="9431" y="13"/>
                          <a:pt x="9109" y="49"/>
                        </a:cubicBezTo>
                        <a:cubicBezTo>
                          <a:pt x="8788" y="72"/>
                          <a:pt x="8490" y="120"/>
                          <a:pt x="8192" y="180"/>
                        </a:cubicBezTo>
                        <a:cubicBezTo>
                          <a:pt x="7895" y="239"/>
                          <a:pt x="7609" y="310"/>
                          <a:pt x="7347" y="406"/>
                        </a:cubicBezTo>
                        <a:cubicBezTo>
                          <a:pt x="7073" y="489"/>
                          <a:pt x="6811" y="596"/>
                          <a:pt x="6549" y="715"/>
                        </a:cubicBezTo>
                        <a:cubicBezTo>
                          <a:pt x="6299" y="834"/>
                          <a:pt x="6049" y="953"/>
                          <a:pt x="5799" y="1108"/>
                        </a:cubicBezTo>
                        <a:cubicBezTo>
                          <a:pt x="5537" y="1251"/>
                          <a:pt x="5299" y="1406"/>
                          <a:pt x="5049" y="1561"/>
                        </a:cubicBezTo>
                        <a:cubicBezTo>
                          <a:pt x="4811" y="1727"/>
                          <a:pt x="4561" y="1906"/>
                          <a:pt x="4311" y="2085"/>
                        </a:cubicBezTo>
                        <a:cubicBezTo>
                          <a:pt x="4049" y="2263"/>
                          <a:pt x="3811" y="2442"/>
                          <a:pt x="3573" y="2656"/>
                        </a:cubicBezTo>
                        <a:cubicBezTo>
                          <a:pt x="3335" y="2858"/>
                          <a:pt x="3120" y="3073"/>
                          <a:pt x="2894" y="3287"/>
                        </a:cubicBezTo>
                        <a:cubicBezTo>
                          <a:pt x="2668" y="3513"/>
                          <a:pt x="2466" y="3751"/>
                          <a:pt x="2287" y="3990"/>
                        </a:cubicBezTo>
                        <a:cubicBezTo>
                          <a:pt x="2108" y="4228"/>
                          <a:pt x="1942" y="4478"/>
                          <a:pt x="1787" y="4740"/>
                        </a:cubicBezTo>
                        <a:cubicBezTo>
                          <a:pt x="1644" y="4990"/>
                          <a:pt x="1513" y="5240"/>
                          <a:pt x="1394" y="5514"/>
                        </a:cubicBezTo>
                        <a:cubicBezTo>
                          <a:pt x="1275" y="5775"/>
                          <a:pt x="1156" y="6049"/>
                          <a:pt x="1049" y="6311"/>
                        </a:cubicBezTo>
                        <a:cubicBezTo>
                          <a:pt x="942" y="6585"/>
                          <a:pt x="858" y="6847"/>
                          <a:pt x="751" y="7133"/>
                        </a:cubicBezTo>
                        <a:cubicBezTo>
                          <a:pt x="644" y="7395"/>
                          <a:pt x="561" y="7680"/>
                          <a:pt x="465" y="7966"/>
                        </a:cubicBezTo>
                        <a:cubicBezTo>
                          <a:pt x="382" y="8252"/>
                          <a:pt x="287" y="8526"/>
                          <a:pt x="215" y="8812"/>
                        </a:cubicBezTo>
                        <a:cubicBezTo>
                          <a:pt x="144" y="9097"/>
                          <a:pt x="96" y="9383"/>
                          <a:pt x="49" y="9657"/>
                        </a:cubicBezTo>
                        <a:cubicBezTo>
                          <a:pt x="25" y="9943"/>
                          <a:pt x="1" y="10240"/>
                          <a:pt x="25" y="10538"/>
                        </a:cubicBezTo>
                        <a:cubicBezTo>
                          <a:pt x="37" y="10836"/>
                          <a:pt x="61" y="11133"/>
                          <a:pt x="96" y="11443"/>
                        </a:cubicBezTo>
                        <a:cubicBezTo>
                          <a:pt x="108" y="11657"/>
                          <a:pt x="275" y="11836"/>
                          <a:pt x="453" y="11836"/>
                        </a:cubicBezTo>
                        <a:lnTo>
                          <a:pt x="1061" y="11824"/>
                        </a:lnTo>
                        <a:cubicBezTo>
                          <a:pt x="1227" y="11824"/>
                          <a:pt x="1346" y="11645"/>
                          <a:pt x="1334" y="11431"/>
                        </a:cubicBezTo>
                        <a:cubicBezTo>
                          <a:pt x="1299" y="11109"/>
                          <a:pt x="1287" y="10776"/>
                          <a:pt x="1287" y="10455"/>
                        </a:cubicBezTo>
                        <a:cubicBezTo>
                          <a:pt x="1299" y="10121"/>
                          <a:pt x="1334" y="9800"/>
                          <a:pt x="1394" y="9478"/>
                        </a:cubicBezTo>
                        <a:cubicBezTo>
                          <a:pt x="1454" y="9169"/>
                          <a:pt x="1525" y="8847"/>
                          <a:pt x="1608" y="8526"/>
                        </a:cubicBezTo>
                        <a:cubicBezTo>
                          <a:pt x="1704" y="8204"/>
                          <a:pt x="1811" y="7895"/>
                          <a:pt x="1906" y="7573"/>
                        </a:cubicBezTo>
                        <a:cubicBezTo>
                          <a:pt x="2013" y="7264"/>
                          <a:pt x="2132" y="6954"/>
                          <a:pt x="2263" y="6657"/>
                        </a:cubicBezTo>
                        <a:cubicBezTo>
                          <a:pt x="2406" y="6347"/>
                          <a:pt x="2549" y="6049"/>
                          <a:pt x="2716" y="5764"/>
                        </a:cubicBezTo>
                        <a:cubicBezTo>
                          <a:pt x="2882" y="5478"/>
                          <a:pt x="3061" y="5192"/>
                          <a:pt x="3263" y="4930"/>
                        </a:cubicBezTo>
                        <a:cubicBezTo>
                          <a:pt x="3454" y="4656"/>
                          <a:pt x="3692" y="4406"/>
                          <a:pt x="3930" y="4156"/>
                        </a:cubicBezTo>
                        <a:cubicBezTo>
                          <a:pt x="4192" y="3906"/>
                          <a:pt x="4430" y="3668"/>
                          <a:pt x="4692" y="3454"/>
                        </a:cubicBezTo>
                        <a:cubicBezTo>
                          <a:pt x="4942" y="3228"/>
                          <a:pt x="5228" y="3037"/>
                          <a:pt x="5502" y="2847"/>
                        </a:cubicBezTo>
                        <a:cubicBezTo>
                          <a:pt x="5764" y="2668"/>
                          <a:pt x="6049" y="2489"/>
                          <a:pt x="6311" y="2323"/>
                        </a:cubicBezTo>
                        <a:cubicBezTo>
                          <a:pt x="6597" y="2156"/>
                          <a:pt x="6883" y="2025"/>
                          <a:pt x="7169" y="1894"/>
                        </a:cubicBezTo>
                        <a:cubicBezTo>
                          <a:pt x="7442" y="1775"/>
                          <a:pt x="7740" y="1656"/>
                          <a:pt x="8062" y="1561"/>
                        </a:cubicBezTo>
                        <a:cubicBezTo>
                          <a:pt x="8371" y="1477"/>
                          <a:pt x="8693" y="1406"/>
                          <a:pt x="9038" y="1346"/>
                        </a:cubicBezTo>
                        <a:cubicBezTo>
                          <a:pt x="9371" y="1287"/>
                          <a:pt x="9728" y="1251"/>
                          <a:pt x="10086" y="1227"/>
                        </a:cubicBezTo>
                        <a:cubicBezTo>
                          <a:pt x="10443" y="1192"/>
                          <a:pt x="10800" y="1180"/>
                          <a:pt x="11157" y="1168"/>
                        </a:cubicBezTo>
                        <a:cubicBezTo>
                          <a:pt x="11324" y="1156"/>
                          <a:pt x="11496" y="1150"/>
                          <a:pt x="11669" y="1150"/>
                        </a:cubicBezTo>
                        <a:cubicBezTo>
                          <a:pt x="11842" y="1150"/>
                          <a:pt x="12014" y="1156"/>
                          <a:pt x="12181" y="1168"/>
                        </a:cubicBezTo>
                        <a:cubicBezTo>
                          <a:pt x="12526" y="1180"/>
                          <a:pt x="12836" y="1203"/>
                          <a:pt x="13157" y="1239"/>
                        </a:cubicBezTo>
                        <a:cubicBezTo>
                          <a:pt x="13443" y="1287"/>
                          <a:pt x="13717" y="1311"/>
                          <a:pt x="13991" y="1370"/>
                        </a:cubicBezTo>
                        <a:cubicBezTo>
                          <a:pt x="14277" y="1418"/>
                          <a:pt x="14550" y="1489"/>
                          <a:pt x="14824" y="1584"/>
                        </a:cubicBezTo>
                        <a:cubicBezTo>
                          <a:pt x="15110" y="1668"/>
                          <a:pt x="15396" y="1763"/>
                          <a:pt x="15658" y="1882"/>
                        </a:cubicBezTo>
                        <a:cubicBezTo>
                          <a:pt x="15932" y="1977"/>
                          <a:pt x="16193" y="2096"/>
                          <a:pt x="16467" y="2251"/>
                        </a:cubicBezTo>
                        <a:cubicBezTo>
                          <a:pt x="16717" y="2394"/>
                          <a:pt x="16967" y="2561"/>
                          <a:pt x="17229" y="2739"/>
                        </a:cubicBezTo>
                        <a:cubicBezTo>
                          <a:pt x="17467" y="2918"/>
                          <a:pt x="17706" y="3132"/>
                          <a:pt x="17920" y="3347"/>
                        </a:cubicBezTo>
                        <a:cubicBezTo>
                          <a:pt x="18122" y="3549"/>
                          <a:pt x="18301" y="3739"/>
                          <a:pt x="18456" y="3942"/>
                        </a:cubicBezTo>
                        <a:cubicBezTo>
                          <a:pt x="18622" y="4156"/>
                          <a:pt x="18789" y="4382"/>
                          <a:pt x="18932" y="4597"/>
                        </a:cubicBezTo>
                        <a:cubicBezTo>
                          <a:pt x="19134" y="4894"/>
                          <a:pt x="19313" y="5192"/>
                          <a:pt x="19468" y="5490"/>
                        </a:cubicBezTo>
                        <a:cubicBezTo>
                          <a:pt x="19634" y="5811"/>
                          <a:pt x="19801" y="6109"/>
                          <a:pt x="19932" y="6406"/>
                        </a:cubicBezTo>
                        <a:cubicBezTo>
                          <a:pt x="20063" y="6716"/>
                          <a:pt x="20206" y="7014"/>
                          <a:pt x="20313" y="7311"/>
                        </a:cubicBezTo>
                        <a:cubicBezTo>
                          <a:pt x="20408" y="7609"/>
                          <a:pt x="20504" y="7907"/>
                          <a:pt x="20575" y="8204"/>
                        </a:cubicBezTo>
                        <a:cubicBezTo>
                          <a:pt x="20646" y="8490"/>
                          <a:pt x="20694" y="8788"/>
                          <a:pt x="20742" y="9062"/>
                        </a:cubicBezTo>
                        <a:cubicBezTo>
                          <a:pt x="20777" y="9347"/>
                          <a:pt x="20801" y="9645"/>
                          <a:pt x="20813" y="9931"/>
                        </a:cubicBezTo>
                        <a:cubicBezTo>
                          <a:pt x="20825" y="10216"/>
                          <a:pt x="20825" y="10514"/>
                          <a:pt x="20813" y="10788"/>
                        </a:cubicBezTo>
                        <a:cubicBezTo>
                          <a:pt x="20801" y="11074"/>
                          <a:pt x="20789" y="11371"/>
                          <a:pt x="20754" y="11657"/>
                        </a:cubicBezTo>
                        <a:cubicBezTo>
                          <a:pt x="20742" y="11853"/>
                          <a:pt x="20853" y="12015"/>
                          <a:pt x="21032" y="12015"/>
                        </a:cubicBezTo>
                        <a:cubicBezTo>
                          <a:pt x="21038" y="12015"/>
                          <a:pt x="21045" y="12015"/>
                          <a:pt x="21051" y="12014"/>
                        </a:cubicBezTo>
                        <a:lnTo>
                          <a:pt x="21742" y="11979"/>
                        </a:lnTo>
                        <a:cubicBezTo>
                          <a:pt x="21932" y="11967"/>
                          <a:pt x="22111" y="11788"/>
                          <a:pt x="22194" y="11621"/>
                        </a:cubicBezTo>
                        <a:cubicBezTo>
                          <a:pt x="22218" y="11348"/>
                          <a:pt x="22230" y="11050"/>
                          <a:pt x="22230" y="10764"/>
                        </a:cubicBezTo>
                        <a:cubicBezTo>
                          <a:pt x="22230" y="10466"/>
                          <a:pt x="22218" y="10181"/>
                          <a:pt x="22194" y="9895"/>
                        </a:cubicBezTo>
                        <a:cubicBezTo>
                          <a:pt x="22170" y="9621"/>
                          <a:pt x="22135" y="9323"/>
                          <a:pt x="22099" y="9050"/>
                        </a:cubicBezTo>
                        <a:cubicBezTo>
                          <a:pt x="22051" y="8788"/>
                          <a:pt x="21992" y="8502"/>
                          <a:pt x="21908" y="8216"/>
                        </a:cubicBezTo>
                        <a:cubicBezTo>
                          <a:pt x="21837" y="7930"/>
                          <a:pt x="21754" y="7657"/>
                          <a:pt x="21658" y="7371"/>
                        </a:cubicBezTo>
                        <a:cubicBezTo>
                          <a:pt x="21575" y="7085"/>
                          <a:pt x="21468" y="6799"/>
                          <a:pt x="21349" y="6502"/>
                        </a:cubicBezTo>
                        <a:cubicBezTo>
                          <a:pt x="21230" y="6228"/>
                          <a:pt x="21111" y="5930"/>
                          <a:pt x="20980" y="5644"/>
                        </a:cubicBezTo>
                        <a:cubicBezTo>
                          <a:pt x="20837" y="5347"/>
                          <a:pt x="20706" y="5061"/>
                          <a:pt x="20539" y="4775"/>
                        </a:cubicBezTo>
                        <a:cubicBezTo>
                          <a:pt x="20384" y="4501"/>
                          <a:pt x="20218" y="4204"/>
                          <a:pt x="20039" y="3930"/>
                        </a:cubicBezTo>
                        <a:cubicBezTo>
                          <a:pt x="19861" y="3644"/>
                          <a:pt x="19670" y="3382"/>
                          <a:pt x="19468" y="3144"/>
                        </a:cubicBezTo>
                        <a:cubicBezTo>
                          <a:pt x="19277" y="2882"/>
                          <a:pt x="19075" y="2668"/>
                          <a:pt x="18849" y="2454"/>
                        </a:cubicBezTo>
                        <a:cubicBezTo>
                          <a:pt x="18622" y="2227"/>
                          <a:pt x="18384" y="2037"/>
                          <a:pt x="18146" y="1858"/>
                        </a:cubicBezTo>
                        <a:cubicBezTo>
                          <a:pt x="17944" y="1704"/>
                          <a:pt x="17729" y="1561"/>
                          <a:pt x="17503" y="1430"/>
                        </a:cubicBezTo>
                        <a:cubicBezTo>
                          <a:pt x="17289" y="1311"/>
                          <a:pt x="17063" y="1192"/>
                          <a:pt x="16836" y="1084"/>
                        </a:cubicBezTo>
                        <a:cubicBezTo>
                          <a:pt x="16539" y="942"/>
                          <a:pt x="16229" y="822"/>
                          <a:pt x="15920" y="715"/>
                        </a:cubicBezTo>
                        <a:cubicBezTo>
                          <a:pt x="15598" y="596"/>
                          <a:pt x="15289" y="513"/>
                          <a:pt x="14967" y="430"/>
                        </a:cubicBezTo>
                        <a:cubicBezTo>
                          <a:pt x="14634" y="358"/>
                          <a:pt x="14312" y="287"/>
                          <a:pt x="13979" y="239"/>
                        </a:cubicBezTo>
                        <a:cubicBezTo>
                          <a:pt x="13657" y="180"/>
                          <a:pt x="13324" y="132"/>
                          <a:pt x="12979" y="108"/>
                        </a:cubicBezTo>
                        <a:cubicBezTo>
                          <a:pt x="12681" y="72"/>
                          <a:pt x="12372" y="60"/>
                          <a:pt x="12062" y="49"/>
                        </a:cubicBezTo>
                        <a:cubicBezTo>
                          <a:pt x="11752" y="37"/>
                          <a:pt x="11419" y="13"/>
                          <a:pt x="11098" y="13"/>
                        </a:cubicBezTo>
                        <a:cubicBezTo>
                          <a:pt x="10764" y="1"/>
                          <a:pt x="10419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8" name="Google Shape;588;p4"/>
                  <p:cNvSpPr/>
                  <p:nvPr/>
                </p:nvSpPr>
                <p:spPr>
                  <a:xfrm>
                    <a:off x="2581361" y="2533884"/>
                    <a:ext cx="682792" cy="3855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10" h="10225" extrusionOk="0">
                        <a:moveTo>
                          <a:pt x="9652" y="0"/>
                        </a:moveTo>
                        <a:cubicBezTo>
                          <a:pt x="9495" y="0"/>
                          <a:pt x="9335" y="3"/>
                          <a:pt x="9168" y="9"/>
                        </a:cubicBezTo>
                        <a:cubicBezTo>
                          <a:pt x="8858" y="33"/>
                          <a:pt x="8525" y="57"/>
                          <a:pt x="8204" y="93"/>
                        </a:cubicBezTo>
                        <a:cubicBezTo>
                          <a:pt x="7882" y="116"/>
                          <a:pt x="7561" y="164"/>
                          <a:pt x="7251" y="224"/>
                        </a:cubicBezTo>
                        <a:cubicBezTo>
                          <a:pt x="6953" y="283"/>
                          <a:pt x="6644" y="354"/>
                          <a:pt x="6358" y="450"/>
                        </a:cubicBezTo>
                        <a:cubicBezTo>
                          <a:pt x="6072" y="533"/>
                          <a:pt x="5787" y="640"/>
                          <a:pt x="5525" y="759"/>
                        </a:cubicBezTo>
                        <a:cubicBezTo>
                          <a:pt x="5251" y="878"/>
                          <a:pt x="4989" y="1009"/>
                          <a:pt x="4739" y="1164"/>
                        </a:cubicBezTo>
                        <a:cubicBezTo>
                          <a:pt x="4477" y="1307"/>
                          <a:pt x="4227" y="1462"/>
                          <a:pt x="3977" y="1640"/>
                        </a:cubicBezTo>
                        <a:cubicBezTo>
                          <a:pt x="3727" y="1795"/>
                          <a:pt x="3465" y="1998"/>
                          <a:pt x="3227" y="2188"/>
                        </a:cubicBezTo>
                        <a:cubicBezTo>
                          <a:pt x="2977" y="2390"/>
                          <a:pt x="2739" y="2605"/>
                          <a:pt x="2524" y="2831"/>
                        </a:cubicBezTo>
                        <a:cubicBezTo>
                          <a:pt x="2274" y="3045"/>
                          <a:pt x="2072" y="3283"/>
                          <a:pt x="1869" y="3545"/>
                        </a:cubicBezTo>
                        <a:cubicBezTo>
                          <a:pt x="1667" y="3795"/>
                          <a:pt x="1477" y="4045"/>
                          <a:pt x="1310" y="4319"/>
                        </a:cubicBezTo>
                        <a:cubicBezTo>
                          <a:pt x="1143" y="4581"/>
                          <a:pt x="1000" y="4855"/>
                          <a:pt x="869" y="5129"/>
                        </a:cubicBezTo>
                        <a:cubicBezTo>
                          <a:pt x="750" y="5415"/>
                          <a:pt x="631" y="5700"/>
                          <a:pt x="524" y="5998"/>
                        </a:cubicBezTo>
                        <a:cubicBezTo>
                          <a:pt x="417" y="6284"/>
                          <a:pt x="334" y="6581"/>
                          <a:pt x="262" y="6879"/>
                        </a:cubicBezTo>
                        <a:cubicBezTo>
                          <a:pt x="179" y="7177"/>
                          <a:pt x="119" y="7474"/>
                          <a:pt x="83" y="7772"/>
                        </a:cubicBezTo>
                        <a:cubicBezTo>
                          <a:pt x="48" y="8082"/>
                          <a:pt x="24" y="8379"/>
                          <a:pt x="0" y="8677"/>
                        </a:cubicBezTo>
                        <a:cubicBezTo>
                          <a:pt x="0" y="8975"/>
                          <a:pt x="0" y="9284"/>
                          <a:pt x="24" y="9582"/>
                        </a:cubicBezTo>
                        <a:cubicBezTo>
                          <a:pt x="24" y="9796"/>
                          <a:pt x="203" y="9975"/>
                          <a:pt x="405" y="9975"/>
                        </a:cubicBezTo>
                        <a:lnTo>
                          <a:pt x="1131" y="9951"/>
                        </a:lnTo>
                        <a:cubicBezTo>
                          <a:pt x="1334" y="9951"/>
                          <a:pt x="1477" y="9772"/>
                          <a:pt x="1465" y="9558"/>
                        </a:cubicBezTo>
                        <a:cubicBezTo>
                          <a:pt x="1429" y="9213"/>
                          <a:pt x="1429" y="8856"/>
                          <a:pt x="1453" y="8510"/>
                        </a:cubicBezTo>
                        <a:cubicBezTo>
                          <a:pt x="1465" y="8153"/>
                          <a:pt x="1512" y="7808"/>
                          <a:pt x="1572" y="7474"/>
                        </a:cubicBezTo>
                        <a:cubicBezTo>
                          <a:pt x="1631" y="7129"/>
                          <a:pt x="1715" y="6784"/>
                          <a:pt x="1834" y="6462"/>
                        </a:cubicBezTo>
                        <a:cubicBezTo>
                          <a:pt x="1941" y="6117"/>
                          <a:pt x="2084" y="5808"/>
                          <a:pt x="2262" y="5486"/>
                        </a:cubicBezTo>
                        <a:cubicBezTo>
                          <a:pt x="2429" y="5177"/>
                          <a:pt x="2631" y="4879"/>
                          <a:pt x="2858" y="4593"/>
                        </a:cubicBezTo>
                        <a:cubicBezTo>
                          <a:pt x="3084" y="4319"/>
                          <a:pt x="3334" y="4057"/>
                          <a:pt x="3584" y="3807"/>
                        </a:cubicBezTo>
                        <a:cubicBezTo>
                          <a:pt x="3846" y="3569"/>
                          <a:pt x="4108" y="3331"/>
                          <a:pt x="4394" y="3129"/>
                        </a:cubicBezTo>
                        <a:cubicBezTo>
                          <a:pt x="4679" y="2902"/>
                          <a:pt x="4953" y="2724"/>
                          <a:pt x="5251" y="2545"/>
                        </a:cubicBezTo>
                        <a:cubicBezTo>
                          <a:pt x="5537" y="2379"/>
                          <a:pt x="5846" y="2212"/>
                          <a:pt x="6168" y="2081"/>
                        </a:cubicBezTo>
                        <a:cubicBezTo>
                          <a:pt x="6477" y="1950"/>
                          <a:pt x="6799" y="1831"/>
                          <a:pt x="7132" y="1724"/>
                        </a:cubicBezTo>
                        <a:cubicBezTo>
                          <a:pt x="7477" y="1617"/>
                          <a:pt x="7811" y="1545"/>
                          <a:pt x="8168" y="1486"/>
                        </a:cubicBezTo>
                        <a:cubicBezTo>
                          <a:pt x="8346" y="1462"/>
                          <a:pt x="8525" y="1426"/>
                          <a:pt x="8704" y="1414"/>
                        </a:cubicBezTo>
                        <a:lnTo>
                          <a:pt x="9239" y="1367"/>
                        </a:lnTo>
                        <a:lnTo>
                          <a:pt x="9775" y="1367"/>
                        </a:lnTo>
                        <a:cubicBezTo>
                          <a:pt x="9966" y="1367"/>
                          <a:pt x="10132" y="1378"/>
                          <a:pt x="10311" y="1414"/>
                        </a:cubicBezTo>
                        <a:cubicBezTo>
                          <a:pt x="10501" y="1438"/>
                          <a:pt x="10692" y="1474"/>
                          <a:pt x="10871" y="1521"/>
                        </a:cubicBezTo>
                        <a:cubicBezTo>
                          <a:pt x="11049" y="1557"/>
                          <a:pt x="11240" y="1605"/>
                          <a:pt x="11418" y="1664"/>
                        </a:cubicBezTo>
                        <a:cubicBezTo>
                          <a:pt x="11728" y="1759"/>
                          <a:pt x="12025" y="1855"/>
                          <a:pt x="12323" y="1998"/>
                        </a:cubicBezTo>
                        <a:cubicBezTo>
                          <a:pt x="12621" y="2129"/>
                          <a:pt x="12907" y="2295"/>
                          <a:pt x="13192" y="2450"/>
                        </a:cubicBezTo>
                        <a:cubicBezTo>
                          <a:pt x="13454" y="2617"/>
                          <a:pt x="13716" y="2795"/>
                          <a:pt x="13954" y="2986"/>
                        </a:cubicBezTo>
                        <a:cubicBezTo>
                          <a:pt x="14192" y="3188"/>
                          <a:pt x="14407" y="3379"/>
                          <a:pt x="14621" y="3605"/>
                        </a:cubicBezTo>
                        <a:cubicBezTo>
                          <a:pt x="14823" y="3819"/>
                          <a:pt x="15002" y="4045"/>
                          <a:pt x="15169" y="4284"/>
                        </a:cubicBezTo>
                        <a:cubicBezTo>
                          <a:pt x="15335" y="4522"/>
                          <a:pt x="15478" y="4772"/>
                          <a:pt x="15633" y="5034"/>
                        </a:cubicBezTo>
                        <a:cubicBezTo>
                          <a:pt x="15740" y="5224"/>
                          <a:pt x="15835" y="5415"/>
                          <a:pt x="15931" y="5605"/>
                        </a:cubicBezTo>
                        <a:cubicBezTo>
                          <a:pt x="16038" y="5819"/>
                          <a:pt x="16121" y="6010"/>
                          <a:pt x="16193" y="6224"/>
                        </a:cubicBezTo>
                        <a:cubicBezTo>
                          <a:pt x="16276" y="6427"/>
                          <a:pt x="16347" y="6617"/>
                          <a:pt x="16407" y="6831"/>
                        </a:cubicBezTo>
                        <a:cubicBezTo>
                          <a:pt x="16466" y="7046"/>
                          <a:pt x="16514" y="7236"/>
                          <a:pt x="16550" y="7439"/>
                        </a:cubicBezTo>
                        <a:cubicBezTo>
                          <a:pt x="16586" y="7641"/>
                          <a:pt x="16609" y="7843"/>
                          <a:pt x="16645" y="8058"/>
                        </a:cubicBezTo>
                        <a:cubicBezTo>
                          <a:pt x="16657" y="8248"/>
                          <a:pt x="16669" y="8451"/>
                          <a:pt x="16693" y="8665"/>
                        </a:cubicBezTo>
                        <a:lnTo>
                          <a:pt x="16693" y="9272"/>
                        </a:lnTo>
                        <a:cubicBezTo>
                          <a:pt x="16693" y="9463"/>
                          <a:pt x="16669" y="9677"/>
                          <a:pt x="16657" y="9868"/>
                        </a:cubicBezTo>
                        <a:cubicBezTo>
                          <a:pt x="16645" y="10082"/>
                          <a:pt x="16776" y="10225"/>
                          <a:pt x="16955" y="10225"/>
                        </a:cubicBezTo>
                        <a:lnTo>
                          <a:pt x="17609" y="10213"/>
                        </a:lnTo>
                        <a:cubicBezTo>
                          <a:pt x="17800" y="10189"/>
                          <a:pt x="17979" y="10022"/>
                          <a:pt x="18026" y="9820"/>
                        </a:cubicBezTo>
                        <a:cubicBezTo>
                          <a:pt x="18050" y="9618"/>
                          <a:pt x="18074" y="9403"/>
                          <a:pt x="18086" y="9201"/>
                        </a:cubicBezTo>
                        <a:cubicBezTo>
                          <a:pt x="18098" y="8986"/>
                          <a:pt x="18110" y="8784"/>
                          <a:pt x="18110" y="8570"/>
                        </a:cubicBezTo>
                        <a:cubicBezTo>
                          <a:pt x="18110" y="8367"/>
                          <a:pt x="18110" y="8141"/>
                          <a:pt x="18098" y="7927"/>
                        </a:cubicBezTo>
                        <a:cubicBezTo>
                          <a:pt x="18086" y="7724"/>
                          <a:pt x="18074" y="7498"/>
                          <a:pt x="18038" y="7296"/>
                        </a:cubicBezTo>
                        <a:cubicBezTo>
                          <a:pt x="18014" y="7081"/>
                          <a:pt x="17967" y="6855"/>
                          <a:pt x="17919" y="6653"/>
                        </a:cubicBezTo>
                        <a:cubicBezTo>
                          <a:pt x="17871" y="6427"/>
                          <a:pt x="17812" y="6224"/>
                          <a:pt x="17740" y="5998"/>
                        </a:cubicBezTo>
                        <a:cubicBezTo>
                          <a:pt x="17669" y="5784"/>
                          <a:pt x="17574" y="5569"/>
                          <a:pt x="17490" y="5343"/>
                        </a:cubicBezTo>
                        <a:cubicBezTo>
                          <a:pt x="17395" y="5117"/>
                          <a:pt x="17300" y="4915"/>
                          <a:pt x="17193" y="4688"/>
                        </a:cubicBezTo>
                        <a:cubicBezTo>
                          <a:pt x="17086" y="4486"/>
                          <a:pt x="16967" y="4260"/>
                          <a:pt x="16836" y="4034"/>
                        </a:cubicBezTo>
                        <a:cubicBezTo>
                          <a:pt x="16705" y="3819"/>
                          <a:pt x="16562" y="3605"/>
                          <a:pt x="16419" y="3391"/>
                        </a:cubicBezTo>
                        <a:cubicBezTo>
                          <a:pt x="16288" y="3188"/>
                          <a:pt x="16121" y="2974"/>
                          <a:pt x="15966" y="2783"/>
                        </a:cubicBezTo>
                        <a:cubicBezTo>
                          <a:pt x="15812" y="2593"/>
                          <a:pt x="15657" y="2390"/>
                          <a:pt x="15478" y="2212"/>
                        </a:cubicBezTo>
                        <a:cubicBezTo>
                          <a:pt x="15276" y="2009"/>
                          <a:pt x="15050" y="1819"/>
                          <a:pt x="14823" y="1640"/>
                        </a:cubicBezTo>
                        <a:cubicBezTo>
                          <a:pt x="14585" y="1462"/>
                          <a:pt x="14347" y="1295"/>
                          <a:pt x="14109" y="1140"/>
                        </a:cubicBezTo>
                        <a:cubicBezTo>
                          <a:pt x="13859" y="1009"/>
                          <a:pt x="13609" y="878"/>
                          <a:pt x="13347" y="759"/>
                        </a:cubicBezTo>
                        <a:cubicBezTo>
                          <a:pt x="13085" y="640"/>
                          <a:pt x="12835" y="533"/>
                          <a:pt x="12561" y="450"/>
                        </a:cubicBezTo>
                        <a:cubicBezTo>
                          <a:pt x="12311" y="354"/>
                          <a:pt x="12049" y="283"/>
                          <a:pt x="11787" y="224"/>
                        </a:cubicBezTo>
                        <a:cubicBezTo>
                          <a:pt x="11537" y="164"/>
                          <a:pt x="11287" y="116"/>
                          <a:pt x="11013" y="93"/>
                        </a:cubicBezTo>
                        <a:cubicBezTo>
                          <a:pt x="10716" y="57"/>
                          <a:pt x="10418" y="33"/>
                          <a:pt x="10109" y="9"/>
                        </a:cubicBezTo>
                        <a:cubicBezTo>
                          <a:pt x="9960" y="3"/>
                          <a:pt x="9808" y="0"/>
                          <a:pt x="965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9" name="Google Shape;589;p4"/>
                  <p:cNvSpPr/>
                  <p:nvPr/>
                </p:nvSpPr>
                <p:spPr>
                  <a:xfrm>
                    <a:off x="2665743" y="2617700"/>
                    <a:ext cx="516713" cy="3016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05" h="8002" extrusionOk="0">
                        <a:moveTo>
                          <a:pt x="7049" y="1"/>
                        </a:moveTo>
                        <a:cubicBezTo>
                          <a:pt x="6728" y="1"/>
                          <a:pt x="6394" y="25"/>
                          <a:pt x="6073" y="72"/>
                        </a:cubicBezTo>
                        <a:cubicBezTo>
                          <a:pt x="5739" y="120"/>
                          <a:pt x="5430" y="191"/>
                          <a:pt x="5132" y="275"/>
                        </a:cubicBezTo>
                        <a:cubicBezTo>
                          <a:pt x="4834" y="370"/>
                          <a:pt x="4537" y="489"/>
                          <a:pt x="4251" y="608"/>
                        </a:cubicBezTo>
                        <a:cubicBezTo>
                          <a:pt x="3977" y="727"/>
                          <a:pt x="3703" y="870"/>
                          <a:pt x="3441" y="1025"/>
                        </a:cubicBezTo>
                        <a:cubicBezTo>
                          <a:pt x="3168" y="1191"/>
                          <a:pt x="2918" y="1346"/>
                          <a:pt x="2668" y="1549"/>
                        </a:cubicBezTo>
                        <a:cubicBezTo>
                          <a:pt x="2429" y="1739"/>
                          <a:pt x="2167" y="1930"/>
                          <a:pt x="1953" y="2156"/>
                        </a:cubicBezTo>
                        <a:cubicBezTo>
                          <a:pt x="1727" y="2382"/>
                          <a:pt x="1501" y="2620"/>
                          <a:pt x="1310" y="2858"/>
                        </a:cubicBezTo>
                        <a:cubicBezTo>
                          <a:pt x="1120" y="3096"/>
                          <a:pt x="941" y="3358"/>
                          <a:pt x="786" y="3632"/>
                        </a:cubicBezTo>
                        <a:cubicBezTo>
                          <a:pt x="643" y="3894"/>
                          <a:pt x="501" y="4180"/>
                          <a:pt x="405" y="4477"/>
                        </a:cubicBezTo>
                        <a:cubicBezTo>
                          <a:pt x="298" y="4775"/>
                          <a:pt x="203" y="5073"/>
                          <a:pt x="143" y="5382"/>
                        </a:cubicBezTo>
                        <a:cubicBezTo>
                          <a:pt x="84" y="5680"/>
                          <a:pt x="48" y="5990"/>
                          <a:pt x="24" y="6311"/>
                        </a:cubicBezTo>
                        <a:cubicBezTo>
                          <a:pt x="1" y="6621"/>
                          <a:pt x="1" y="6930"/>
                          <a:pt x="12" y="7240"/>
                        </a:cubicBezTo>
                        <a:cubicBezTo>
                          <a:pt x="24" y="7478"/>
                          <a:pt x="239" y="7680"/>
                          <a:pt x="465" y="7680"/>
                        </a:cubicBezTo>
                        <a:lnTo>
                          <a:pt x="1251" y="7645"/>
                        </a:lnTo>
                        <a:cubicBezTo>
                          <a:pt x="1453" y="7633"/>
                          <a:pt x="1632" y="7466"/>
                          <a:pt x="1632" y="7240"/>
                        </a:cubicBezTo>
                        <a:cubicBezTo>
                          <a:pt x="1632" y="7002"/>
                          <a:pt x="1644" y="6752"/>
                          <a:pt x="1679" y="6513"/>
                        </a:cubicBezTo>
                        <a:cubicBezTo>
                          <a:pt x="1691" y="6275"/>
                          <a:pt x="1739" y="6037"/>
                          <a:pt x="1786" y="5799"/>
                        </a:cubicBezTo>
                        <a:cubicBezTo>
                          <a:pt x="1846" y="5561"/>
                          <a:pt x="1906" y="5335"/>
                          <a:pt x="1977" y="5120"/>
                        </a:cubicBezTo>
                        <a:cubicBezTo>
                          <a:pt x="2048" y="4894"/>
                          <a:pt x="2144" y="4680"/>
                          <a:pt x="2263" y="4477"/>
                        </a:cubicBezTo>
                        <a:cubicBezTo>
                          <a:pt x="2370" y="4263"/>
                          <a:pt x="2501" y="4061"/>
                          <a:pt x="2644" y="3882"/>
                        </a:cubicBezTo>
                        <a:cubicBezTo>
                          <a:pt x="2798" y="3692"/>
                          <a:pt x="2965" y="3513"/>
                          <a:pt x="3120" y="3346"/>
                        </a:cubicBezTo>
                        <a:cubicBezTo>
                          <a:pt x="3299" y="3180"/>
                          <a:pt x="3477" y="3037"/>
                          <a:pt x="3680" y="2882"/>
                        </a:cubicBezTo>
                        <a:cubicBezTo>
                          <a:pt x="3870" y="2739"/>
                          <a:pt x="4072" y="2596"/>
                          <a:pt x="4287" y="2477"/>
                        </a:cubicBezTo>
                        <a:cubicBezTo>
                          <a:pt x="4489" y="2358"/>
                          <a:pt x="4715" y="2239"/>
                          <a:pt x="4942" y="2156"/>
                        </a:cubicBezTo>
                        <a:cubicBezTo>
                          <a:pt x="5168" y="2049"/>
                          <a:pt x="5406" y="1977"/>
                          <a:pt x="5644" y="1906"/>
                        </a:cubicBezTo>
                        <a:cubicBezTo>
                          <a:pt x="5882" y="1846"/>
                          <a:pt x="6144" y="1787"/>
                          <a:pt x="6418" y="1751"/>
                        </a:cubicBezTo>
                        <a:cubicBezTo>
                          <a:pt x="6612" y="1734"/>
                          <a:pt x="6811" y="1717"/>
                          <a:pt x="7017" y="1717"/>
                        </a:cubicBezTo>
                        <a:cubicBezTo>
                          <a:pt x="7102" y="1717"/>
                          <a:pt x="7188" y="1720"/>
                          <a:pt x="7275" y="1727"/>
                        </a:cubicBezTo>
                        <a:cubicBezTo>
                          <a:pt x="7573" y="1739"/>
                          <a:pt x="7871" y="1763"/>
                          <a:pt x="8156" y="1822"/>
                        </a:cubicBezTo>
                        <a:cubicBezTo>
                          <a:pt x="8442" y="1882"/>
                          <a:pt x="8716" y="1941"/>
                          <a:pt x="8978" y="2037"/>
                        </a:cubicBezTo>
                        <a:cubicBezTo>
                          <a:pt x="9275" y="2144"/>
                          <a:pt x="9549" y="2263"/>
                          <a:pt x="9787" y="2406"/>
                        </a:cubicBezTo>
                        <a:cubicBezTo>
                          <a:pt x="10026" y="2561"/>
                          <a:pt x="10240" y="2715"/>
                          <a:pt x="10430" y="2894"/>
                        </a:cubicBezTo>
                        <a:cubicBezTo>
                          <a:pt x="10621" y="3096"/>
                          <a:pt x="10788" y="3287"/>
                          <a:pt x="10919" y="3513"/>
                        </a:cubicBezTo>
                        <a:cubicBezTo>
                          <a:pt x="11050" y="3727"/>
                          <a:pt x="11192" y="3966"/>
                          <a:pt x="11311" y="4227"/>
                        </a:cubicBezTo>
                        <a:cubicBezTo>
                          <a:pt x="11431" y="4477"/>
                          <a:pt x="11550" y="4728"/>
                          <a:pt x="11645" y="5013"/>
                        </a:cubicBezTo>
                        <a:cubicBezTo>
                          <a:pt x="11764" y="5299"/>
                          <a:pt x="11871" y="5573"/>
                          <a:pt x="11942" y="5859"/>
                        </a:cubicBezTo>
                        <a:cubicBezTo>
                          <a:pt x="12050" y="6144"/>
                          <a:pt x="12133" y="6442"/>
                          <a:pt x="12204" y="6728"/>
                        </a:cubicBezTo>
                        <a:cubicBezTo>
                          <a:pt x="12264" y="7002"/>
                          <a:pt x="12323" y="7299"/>
                          <a:pt x="12347" y="7585"/>
                        </a:cubicBezTo>
                        <a:cubicBezTo>
                          <a:pt x="12371" y="7787"/>
                          <a:pt x="12526" y="7954"/>
                          <a:pt x="12704" y="7966"/>
                        </a:cubicBezTo>
                        <a:lnTo>
                          <a:pt x="13359" y="8002"/>
                        </a:lnTo>
                        <a:cubicBezTo>
                          <a:pt x="13562" y="8002"/>
                          <a:pt x="13705" y="7823"/>
                          <a:pt x="13657" y="7597"/>
                        </a:cubicBezTo>
                        <a:cubicBezTo>
                          <a:pt x="13645" y="7228"/>
                          <a:pt x="13633" y="6871"/>
                          <a:pt x="13586" y="6502"/>
                        </a:cubicBezTo>
                        <a:cubicBezTo>
                          <a:pt x="13550" y="6132"/>
                          <a:pt x="13490" y="5775"/>
                          <a:pt x="13407" y="5394"/>
                        </a:cubicBezTo>
                        <a:cubicBezTo>
                          <a:pt x="13312" y="5037"/>
                          <a:pt x="13193" y="4680"/>
                          <a:pt x="13050" y="4323"/>
                        </a:cubicBezTo>
                        <a:cubicBezTo>
                          <a:pt x="12978" y="4144"/>
                          <a:pt x="12895" y="3989"/>
                          <a:pt x="12824" y="3811"/>
                        </a:cubicBezTo>
                        <a:cubicBezTo>
                          <a:pt x="12752" y="3632"/>
                          <a:pt x="12681" y="3465"/>
                          <a:pt x="12585" y="3299"/>
                        </a:cubicBezTo>
                        <a:cubicBezTo>
                          <a:pt x="12490" y="3096"/>
                          <a:pt x="12359" y="2882"/>
                          <a:pt x="12228" y="2680"/>
                        </a:cubicBezTo>
                        <a:cubicBezTo>
                          <a:pt x="12109" y="2477"/>
                          <a:pt x="11966" y="2287"/>
                          <a:pt x="11812" y="2108"/>
                        </a:cubicBezTo>
                        <a:cubicBezTo>
                          <a:pt x="11669" y="1930"/>
                          <a:pt x="11490" y="1751"/>
                          <a:pt x="11300" y="1584"/>
                        </a:cubicBezTo>
                        <a:cubicBezTo>
                          <a:pt x="11085" y="1430"/>
                          <a:pt x="10883" y="1263"/>
                          <a:pt x="10657" y="1108"/>
                        </a:cubicBezTo>
                        <a:cubicBezTo>
                          <a:pt x="10418" y="953"/>
                          <a:pt x="10180" y="810"/>
                          <a:pt x="9907" y="679"/>
                        </a:cubicBezTo>
                        <a:cubicBezTo>
                          <a:pt x="9645" y="548"/>
                          <a:pt x="9359" y="441"/>
                          <a:pt x="9073" y="334"/>
                        </a:cubicBezTo>
                        <a:cubicBezTo>
                          <a:pt x="8716" y="215"/>
                          <a:pt x="8383" y="132"/>
                          <a:pt x="8049" y="72"/>
                        </a:cubicBezTo>
                        <a:cubicBezTo>
                          <a:pt x="7728" y="25"/>
                          <a:pt x="7382" y="1"/>
                          <a:pt x="704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0" name="Google Shape;590;p4"/>
                  <p:cNvSpPr/>
                  <p:nvPr/>
                </p:nvSpPr>
                <p:spPr>
                  <a:xfrm>
                    <a:off x="2760907" y="2719915"/>
                    <a:ext cx="342037" cy="194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72" h="5161" extrusionOk="0">
                        <a:moveTo>
                          <a:pt x="4539" y="0"/>
                        </a:moveTo>
                        <a:cubicBezTo>
                          <a:pt x="4247" y="0"/>
                          <a:pt x="3977" y="18"/>
                          <a:pt x="3727" y="64"/>
                        </a:cubicBezTo>
                        <a:cubicBezTo>
                          <a:pt x="3394" y="123"/>
                          <a:pt x="3084" y="219"/>
                          <a:pt x="2799" y="326"/>
                        </a:cubicBezTo>
                        <a:cubicBezTo>
                          <a:pt x="2525" y="421"/>
                          <a:pt x="2251" y="552"/>
                          <a:pt x="2001" y="719"/>
                        </a:cubicBezTo>
                        <a:cubicBezTo>
                          <a:pt x="1751" y="874"/>
                          <a:pt x="1525" y="1064"/>
                          <a:pt x="1310" y="1255"/>
                        </a:cubicBezTo>
                        <a:cubicBezTo>
                          <a:pt x="1108" y="1469"/>
                          <a:pt x="929" y="1671"/>
                          <a:pt x="763" y="1909"/>
                        </a:cubicBezTo>
                        <a:cubicBezTo>
                          <a:pt x="596" y="2147"/>
                          <a:pt x="465" y="2409"/>
                          <a:pt x="358" y="2671"/>
                        </a:cubicBezTo>
                        <a:cubicBezTo>
                          <a:pt x="263" y="2945"/>
                          <a:pt x="179" y="3219"/>
                          <a:pt x="120" y="3505"/>
                        </a:cubicBezTo>
                        <a:cubicBezTo>
                          <a:pt x="60" y="3791"/>
                          <a:pt x="36" y="4100"/>
                          <a:pt x="24" y="4398"/>
                        </a:cubicBezTo>
                        <a:cubicBezTo>
                          <a:pt x="1" y="4672"/>
                          <a:pt x="203" y="4874"/>
                          <a:pt x="441" y="4874"/>
                        </a:cubicBezTo>
                        <a:lnTo>
                          <a:pt x="1215" y="4874"/>
                        </a:lnTo>
                        <a:cubicBezTo>
                          <a:pt x="1406" y="4874"/>
                          <a:pt x="1572" y="4707"/>
                          <a:pt x="1584" y="4505"/>
                        </a:cubicBezTo>
                        <a:cubicBezTo>
                          <a:pt x="1608" y="4136"/>
                          <a:pt x="1715" y="3779"/>
                          <a:pt x="1870" y="3445"/>
                        </a:cubicBezTo>
                        <a:cubicBezTo>
                          <a:pt x="2013" y="3136"/>
                          <a:pt x="2227" y="2838"/>
                          <a:pt x="2477" y="2600"/>
                        </a:cubicBezTo>
                        <a:cubicBezTo>
                          <a:pt x="2727" y="2362"/>
                          <a:pt x="3037" y="2171"/>
                          <a:pt x="3382" y="2052"/>
                        </a:cubicBezTo>
                        <a:cubicBezTo>
                          <a:pt x="3561" y="1993"/>
                          <a:pt x="3739" y="1945"/>
                          <a:pt x="3954" y="1909"/>
                        </a:cubicBezTo>
                        <a:cubicBezTo>
                          <a:pt x="4156" y="1886"/>
                          <a:pt x="4382" y="1874"/>
                          <a:pt x="4608" y="1874"/>
                        </a:cubicBezTo>
                        <a:cubicBezTo>
                          <a:pt x="4846" y="1874"/>
                          <a:pt x="5049" y="1897"/>
                          <a:pt x="5263" y="1933"/>
                        </a:cubicBezTo>
                        <a:cubicBezTo>
                          <a:pt x="5466" y="1969"/>
                          <a:pt x="5644" y="2017"/>
                          <a:pt x="5811" y="2088"/>
                        </a:cubicBezTo>
                        <a:cubicBezTo>
                          <a:pt x="5954" y="2171"/>
                          <a:pt x="6109" y="2255"/>
                          <a:pt x="6240" y="2362"/>
                        </a:cubicBezTo>
                        <a:cubicBezTo>
                          <a:pt x="6370" y="2469"/>
                          <a:pt x="6490" y="2588"/>
                          <a:pt x="6597" y="2719"/>
                        </a:cubicBezTo>
                        <a:cubicBezTo>
                          <a:pt x="6823" y="2981"/>
                          <a:pt x="7002" y="3302"/>
                          <a:pt x="7144" y="3636"/>
                        </a:cubicBezTo>
                        <a:cubicBezTo>
                          <a:pt x="7299" y="3981"/>
                          <a:pt x="7418" y="4350"/>
                          <a:pt x="7466" y="4731"/>
                        </a:cubicBezTo>
                        <a:cubicBezTo>
                          <a:pt x="7490" y="4934"/>
                          <a:pt x="7668" y="5100"/>
                          <a:pt x="7883" y="5112"/>
                        </a:cubicBezTo>
                        <a:lnTo>
                          <a:pt x="8668" y="5160"/>
                        </a:lnTo>
                        <a:cubicBezTo>
                          <a:pt x="8675" y="5160"/>
                          <a:pt x="8682" y="5160"/>
                          <a:pt x="8689" y="5160"/>
                        </a:cubicBezTo>
                        <a:cubicBezTo>
                          <a:pt x="8916" y="5160"/>
                          <a:pt x="9072" y="4974"/>
                          <a:pt x="9026" y="4743"/>
                        </a:cubicBezTo>
                        <a:cubicBezTo>
                          <a:pt x="8990" y="4517"/>
                          <a:pt x="8954" y="4314"/>
                          <a:pt x="8895" y="4088"/>
                        </a:cubicBezTo>
                        <a:cubicBezTo>
                          <a:pt x="8847" y="3874"/>
                          <a:pt x="8776" y="3660"/>
                          <a:pt x="8692" y="3445"/>
                        </a:cubicBezTo>
                        <a:cubicBezTo>
                          <a:pt x="8621" y="3219"/>
                          <a:pt x="8537" y="3017"/>
                          <a:pt x="8454" y="2802"/>
                        </a:cubicBezTo>
                        <a:cubicBezTo>
                          <a:pt x="8383" y="2600"/>
                          <a:pt x="8299" y="2386"/>
                          <a:pt x="8204" y="2195"/>
                        </a:cubicBezTo>
                        <a:cubicBezTo>
                          <a:pt x="8097" y="2005"/>
                          <a:pt x="8014" y="1826"/>
                          <a:pt x="7906" y="1647"/>
                        </a:cubicBezTo>
                        <a:cubicBezTo>
                          <a:pt x="7799" y="1469"/>
                          <a:pt x="7704" y="1302"/>
                          <a:pt x="7585" y="1159"/>
                        </a:cubicBezTo>
                        <a:cubicBezTo>
                          <a:pt x="7466" y="1005"/>
                          <a:pt x="7347" y="874"/>
                          <a:pt x="7192" y="754"/>
                        </a:cubicBezTo>
                        <a:cubicBezTo>
                          <a:pt x="7049" y="635"/>
                          <a:pt x="6882" y="528"/>
                          <a:pt x="6704" y="445"/>
                        </a:cubicBezTo>
                        <a:cubicBezTo>
                          <a:pt x="6585" y="385"/>
                          <a:pt x="6454" y="326"/>
                          <a:pt x="6311" y="278"/>
                        </a:cubicBezTo>
                        <a:cubicBezTo>
                          <a:pt x="6168" y="219"/>
                          <a:pt x="6013" y="171"/>
                          <a:pt x="5859" y="147"/>
                        </a:cubicBezTo>
                        <a:cubicBezTo>
                          <a:pt x="5692" y="100"/>
                          <a:pt x="5525" y="88"/>
                          <a:pt x="5347" y="52"/>
                        </a:cubicBezTo>
                        <a:cubicBezTo>
                          <a:pt x="5168" y="28"/>
                          <a:pt x="4989" y="4"/>
                          <a:pt x="4799" y="4"/>
                        </a:cubicBezTo>
                        <a:cubicBezTo>
                          <a:pt x="4711" y="2"/>
                          <a:pt x="4624" y="0"/>
                          <a:pt x="453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1" name="Google Shape;591;p4"/>
                  <p:cNvSpPr/>
                  <p:nvPr/>
                </p:nvSpPr>
                <p:spPr>
                  <a:xfrm>
                    <a:off x="-204164" y="4136373"/>
                    <a:ext cx="955758" cy="523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50" h="13896" extrusionOk="0">
                        <a:moveTo>
                          <a:pt x="11633" y="1"/>
                        </a:moveTo>
                        <a:cubicBezTo>
                          <a:pt x="11312" y="1"/>
                          <a:pt x="11014" y="12"/>
                          <a:pt x="10716" y="36"/>
                        </a:cubicBezTo>
                        <a:cubicBezTo>
                          <a:pt x="10443" y="60"/>
                          <a:pt x="10157" y="96"/>
                          <a:pt x="9871" y="131"/>
                        </a:cubicBezTo>
                        <a:cubicBezTo>
                          <a:pt x="9585" y="191"/>
                          <a:pt x="9323" y="239"/>
                          <a:pt x="9073" y="310"/>
                        </a:cubicBezTo>
                        <a:cubicBezTo>
                          <a:pt x="8811" y="370"/>
                          <a:pt x="8561" y="465"/>
                          <a:pt x="8311" y="548"/>
                        </a:cubicBezTo>
                        <a:cubicBezTo>
                          <a:pt x="8061" y="643"/>
                          <a:pt x="7799" y="763"/>
                          <a:pt x="7561" y="870"/>
                        </a:cubicBezTo>
                        <a:cubicBezTo>
                          <a:pt x="7323" y="965"/>
                          <a:pt x="7073" y="1108"/>
                          <a:pt x="6835" y="1239"/>
                        </a:cubicBezTo>
                        <a:cubicBezTo>
                          <a:pt x="6597" y="1370"/>
                          <a:pt x="6347" y="1525"/>
                          <a:pt x="6109" y="1667"/>
                        </a:cubicBezTo>
                        <a:cubicBezTo>
                          <a:pt x="5871" y="1834"/>
                          <a:pt x="5621" y="1977"/>
                          <a:pt x="5382" y="2144"/>
                        </a:cubicBezTo>
                        <a:cubicBezTo>
                          <a:pt x="5121" y="2310"/>
                          <a:pt x="4906" y="2489"/>
                          <a:pt x="4668" y="2668"/>
                        </a:cubicBezTo>
                        <a:cubicBezTo>
                          <a:pt x="4204" y="3025"/>
                          <a:pt x="3775" y="3430"/>
                          <a:pt x="3358" y="3858"/>
                        </a:cubicBezTo>
                        <a:cubicBezTo>
                          <a:pt x="3144" y="4061"/>
                          <a:pt x="2942" y="4287"/>
                          <a:pt x="2763" y="4513"/>
                        </a:cubicBezTo>
                        <a:cubicBezTo>
                          <a:pt x="2585" y="4739"/>
                          <a:pt x="2406" y="4977"/>
                          <a:pt x="2251" y="5215"/>
                        </a:cubicBezTo>
                        <a:cubicBezTo>
                          <a:pt x="2108" y="5454"/>
                          <a:pt x="1965" y="5692"/>
                          <a:pt x="1834" y="5942"/>
                        </a:cubicBezTo>
                        <a:lnTo>
                          <a:pt x="1477" y="6704"/>
                        </a:lnTo>
                        <a:cubicBezTo>
                          <a:pt x="1370" y="6954"/>
                          <a:pt x="1275" y="7204"/>
                          <a:pt x="1168" y="7478"/>
                        </a:cubicBezTo>
                        <a:cubicBezTo>
                          <a:pt x="1061" y="7728"/>
                          <a:pt x="977" y="7990"/>
                          <a:pt x="882" y="8263"/>
                        </a:cubicBezTo>
                        <a:lnTo>
                          <a:pt x="620" y="9061"/>
                        </a:lnTo>
                        <a:cubicBezTo>
                          <a:pt x="525" y="9347"/>
                          <a:pt x="441" y="9621"/>
                          <a:pt x="358" y="9895"/>
                        </a:cubicBezTo>
                        <a:cubicBezTo>
                          <a:pt x="287" y="10180"/>
                          <a:pt x="215" y="10466"/>
                          <a:pt x="156" y="10752"/>
                        </a:cubicBezTo>
                        <a:cubicBezTo>
                          <a:pt x="96" y="11026"/>
                          <a:pt x="48" y="11311"/>
                          <a:pt x="37" y="11609"/>
                        </a:cubicBezTo>
                        <a:cubicBezTo>
                          <a:pt x="1" y="11895"/>
                          <a:pt x="1" y="12204"/>
                          <a:pt x="25" y="12502"/>
                        </a:cubicBezTo>
                        <a:cubicBezTo>
                          <a:pt x="37" y="12800"/>
                          <a:pt x="60" y="13109"/>
                          <a:pt x="96" y="13431"/>
                        </a:cubicBezTo>
                        <a:cubicBezTo>
                          <a:pt x="108" y="13645"/>
                          <a:pt x="299" y="13836"/>
                          <a:pt x="513" y="13836"/>
                        </a:cubicBezTo>
                        <a:lnTo>
                          <a:pt x="1191" y="13836"/>
                        </a:lnTo>
                        <a:cubicBezTo>
                          <a:pt x="1370" y="13836"/>
                          <a:pt x="1489" y="13645"/>
                          <a:pt x="1465" y="13443"/>
                        </a:cubicBezTo>
                        <a:cubicBezTo>
                          <a:pt x="1430" y="13109"/>
                          <a:pt x="1406" y="12788"/>
                          <a:pt x="1394" y="12454"/>
                        </a:cubicBezTo>
                        <a:cubicBezTo>
                          <a:pt x="1370" y="12133"/>
                          <a:pt x="1394" y="11823"/>
                          <a:pt x="1418" y="11514"/>
                        </a:cubicBezTo>
                        <a:cubicBezTo>
                          <a:pt x="1453" y="11192"/>
                          <a:pt x="1513" y="10883"/>
                          <a:pt x="1584" y="10585"/>
                        </a:cubicBezTo>
                        <a:cubicBezTo>
                          <a:pt x="1656" y="10287"/>
                          <a:pt x="1751" y="9990"/>
                          <a:pt x="1834" y="9692"/>
                        </a:cubicBezTo>
                        <a:cubicBezTo>
                          <a:pt x="1930" y="9395"/>
                          <a:pt x="2013" y="9097"/>
                          <a:pt x="2120" y="8799"/>
                        </a:cubicBezTo>
                        <a:cubicBezTo>
                          <a:pt x="2204" y="8502"/>
                          <a:pt x="2311" y="8204"/>
                          <a:pt x="2418" y="7918"/>
                        </a:cubicBezTo>
                        <a:cubicBezTo>
                          <a:pt x="2525" y="7632"/>
                          <a:pt x="2644" y="7359"/>
                          <a:pt x="2763" y="7073"/>
                        </a:cubicBezTo>
                        <a:cubicBezTo>
                          <a:pt x="2882" y="6799"/>
                          <a:pt x="3013" y="6525"/>
                          <a:pt x="3156" y="6251"/>
                        </a:cubicBezTo>
                        <a:cubicBezTo>
                          <a:pt x="3311" y="5989"/>
                          <a:pt x="3477" y="5716"/>
                          <a:pt x="3656" y="5465"/>
                        </a:cubicBezTo>
                        <a:cubicBezTo>
                          <a:pt x="3835" y="5204"/>
                          <a:pt x="4037" y="4965"/>
                          <a:pt x="4263" y="4715"/>
                        </a:cubicBezTo>
                        <a:cubicBezTo>
                          <a:pt x="4490" y="4477"/>
                          <a:pt x="4728" y="4239"/>
                          <a:pt x="4966" y="4037"/>
                        </a:cubicBezTo>
                        <a:cubicBezTo>
                          <a:pt x="5204" y="3822"/>
                          <a:pt x="5454" y="3620"/>
                          <a:pt x="5704" y="3430"/>
                        </a:cubicBezTo>
                        <a:cubicBezTo>
                          <a:pt x="5954" y="3227"/>
                          <a:pt x="6228" y="3049"/>
                          <a:pt x="6478" y="2870"/>
                        </a:cubicBezTo>
                        <a:cubicBezTo>
                          <a:pt x="6752" y="2691"/>
                          <a:pt x="7002" y="2537"/>
                          <a:pt x="7252" y="2382"/>
                        </a:cubicBezTo>
                        <a:cubicBezTo>
                          <a:pt x="7502" y="2239"/>
                          <a:pt x="7776" y="2096"/>
                          <a:pt x="8026" y="1965"/>
                        </a:cubicBezTo>
                        <a:cubicBezTo>
                          <a:pt x="8300" y="1834"/>
                          <a:pt x="8561" y="1715"/>
                          <a:pt x="8835" y="1632"/>
                        </a:cubicBezTo>
                        <a:cubicBezTo>
                          <a:pt x="9097" y="1536"/>
                          <a:pt x="9383" y="1441"/>
                          <a:pt x="9681" y="1394"/>
                        </a:cubicBezTo>
                        <a:cubicBezTo>
                          <a:pt x="9978" y="1310"/>
                          <a:pt x="10288" y="1274"/>
                          <a:pt x="10597" y="1239"/>
                        </a:cubicBezTo>
                        <a:cubicBezTo>
                          <a:pt x="10919" y="1215"/>
                          <a:pt x="11240" y="1191"/>
                          <a:pt x="11586" y="1191"/>
                        </a:cubicBezTo>
                        <a:cubicBezTo>
                          <a:pt x="11907" y="1191"/>
                          <a:pt x="12264" y="1215"/>
                          <a:pt x="12610" y="1227"/>
                        </a:cubicBezTo>
                        <a:cubicBezTo>
                          <a:pt x="12967" y="1239"/>
                          <a:pt x="13300" y="1274"/>
                          <a:pt x="13622" y="1286"/>
                        </a:cubicBezTo>
                        <a:cubicBezTo>
                          <a:pt x="13955" y="1298"/>
                          <a:pt x="14265" y="1334"/>
                          <a:pt x="14562" y="1358"/>
                        </a:cubicBezTo>
                        <a:cubicBezTo>
                          <a:pt x="14860" y="1405"/>
                          <a:pt x="15169" y="1453"/>
                          <a:pt x="15467" y="1489"/>
                        </a:cubicBezTo>
                        <a:lnTo>
                          <a:pt x="16360" y="1667"/>
                        </a:lnTo>
                        <a:cubicBezTo>
                          <a:pt x="16658" y="1727"/>
                          <a:pt x="16943" y="1822"/>
                          <a:pt x="17229" y="1906"/>
                        </a:cubicBezTo>
                        <a:cubicBezTo>
                          <a:pt x="17503" y="2001"/>
                          <a:pt x="17789" y="2120"/>
                          <a:pt x="18063" y="2239"/>
                        </a:cubicBezTo>
                        <a:cubicBezTo>
                          <a:pt x="18313" y="2346"/>
                          <a:pt x="18539" y="2465"/>
                          <a:pt x="18777" y="2596"/>
                        </a:cubicBezTo>
                        <a:cubicBezTo>
                          <a:pt x="19015" y="2727"/>
                          <a:pt x="19229" y="2882"/>
                          <a:pt x="19456" y="3025"/>
                        </a:cubicBezTo>
                        <a:cubicBezTo>
                          <a:pt x="19706" y="3203"/>
                          <a:pt x="19968" y="3418"/>
                          <a:pt x="20206" y="3620"/>
                        </a:cubicBezTo>
                        <a:cubicBezTo>
                          <a:pt x="20444" y="3834"/>
                          <a:pt x="20658" y="4072"/>
                          <a:pt x="20884" y="4322"/>
                        </a:cubicBezTo>
                        <a:cubicBezTo>
                          <a:pt x="21099" y="4573"/>
                          <a:pt x="21301" y="4846"/>
                          <a:pt x="21492" y="5120"/>
                        </a:cubicBezTo>
                        <a:cubicBezTo>
                          <a:pt x="21694" y="5406"/>
                          <a:pt x="21885" y="5704"/>
                          <a:pt x="22051" y="6001"/>
                        </a:cubicBezTo>
                        <a:cubicBezTo>
                          <a:pt x="22230" y="6311"/>
                          <a:pt x="22373" y="6608"/>
                          <a:pt x="22527" y="6930"/>
                        </a:cubicBezTo>
                        <a:cubicBezTo>
                          <a:pt x="22670" y="7240"/>
                          <a:pt x="22801" y="7549"/>
                          <a:pt x="22944" y="7859"/>
                        </a:cubicBezTo>
                        <a:cubicBezTo>
                          <a:pt x="23039" y="8097"/>
                          <a:pt x="23135" y="8335"/>
                          <a:pt x="23218" y="8573"/>
                        </a:cubicBezTo>
                        <a:cubicBezTo>
                          <a:pt x="23301" y="8811"/>
                          <a:pt x="23385" y="9049"/>
                          <a:pt x="23456" y="9275"/>
                        </a:cubicBezTo>
                        <a:cubicBezTo>
                          <a:pt x="23540" y="9502"/>
                          <a:pt x="23611" y="9728"/>
                          <a:pt x="23670" y="9966"/>
                        </a:cubicBezTo>
                        <a:cubicBezTo>
                          <a:pt x="23730" y="10204"/>
                          <a:pt x="23790" y="10442"/>
                          <a:pt x="23837" y="10657"/>
                        </a:cubicBezTo>
                        <a:cubicBezTo>
                          <a:pt x="23873" y="10883"/>
                          <a:pt x="23909" y="11121"/>
                          <a:pt x="23932" y="11359"/>
                        </a:cubicBezTo>
                        <a:cubicBezTo>
                          <a:pt x="23968" y="11597"/>
                          <a:pt x="23980" y="11835"/>
                          <a:pt x="23992" y="12073"/>
                        </a:cubicBezTo>
                        <a:cubicBezTo>
                          <a:pt x="24016" y="12312"/>
                          <a:pt x="24016" y="12562"/>
                          <a:pt x="24016" y="12800"/>
                        </a:cubicBezTo>
                        <a:cubicBezTo>
                          <a:pt x="23992" y="13038"/>
                          <a:pt x="23992" y="13300"/>
                          <a:pt x="23980" y="13538"/>
                        </a:cubicBezTo>
                        <a:cubicBezTo>
                          <a:pt x="23969" y="13733"/>
                          <a:pt x="24090" y="13896"/>
                          <a:pt x="24270" y="13896"/>
                        </a:cubicBezTo>
                        <a:cubicBezTo>
                          <a:pt x="24277" y="13896"/>
                          <a:pt x="24283" y="13895"/>
                          <a:pt x="24290" y="13895"/>
                        </a:cubicBezTo>
                        <a:lnTo>
                          <a:pt x="24980" y="13859"/>
                        </a:lnTo>
                        <a:cubicBezTo>
                          <a:pt x="25171" y="13847"/>
                          <a:pt x="25349" y="13669"/>
                          <a:pt x="25302" y="13455"/>
                        </a:cubicBezTo>
                        <a:lnTo>
                          <a:pt x="25302" y="12573"/>
                        </a:lnTo>
                        <a:cubicBezTo>
                          <a:pt x="25302" y="12300"/>
                          <a:pt x="25290" y="12002"/>
                          <a:pt x="25266" y="11716"/>
                        </a:cubicBezTo>
                        <a:cubicBezTo>
                          <a:pt x="25242" y="11430"/>
                          <a:pt x="25206" y="11145"/>
                          <a:pt x="25159" y="10871"/>
                        </a:cubicBezTo>
                        <a:cubicBezTo>
                          <a:pt x="25111" y="10585"/>
                          <a:pt x="25052" y="10311"/>
                          <a:pt x="24980" y="10037"/>
                        </a:cubicBezTo>
                        <a:cubicBezTo>
                          <a:pt x="24921" y="9752"/>
                          <a:pt x="24825" y="9478"/>
                          <a:pt x="24742" y="9216"/>
                        </a:cubicBezTo>
                        <a:cubicBezTo>
                          <a:pt x="24647" y="8942"/>
                          <a:pt x="24552" y="8680"/>
                          <a:pt x="24444" y="8406"/>
                        </a:cubicBezTo>
                        <a:cubicBezTo>
                          <a:pt x="24337" y="8156"/>
                          <a:pt x="24230" y="7894"/>
                          <a:pt x="24111" y="7621"/>
                        </a:cubicBezTo>
                        <a:lnTo>
                          <a:pt x="23754" y="6823"/>
                        </a:lnTo>
                        <a:cubicBezTo>
                          <a:pt x="23635" y="6549"/>
                          <a:pt x="23504" y="6287"/>
                          <a:pt x="23373" y="6025"/>
                        </a:cubicBezTo>
                        <a:cubicBezTo>
                          <a:pt x="23242" y="5775"/>
                          <a:pt x="23087" y="5525"/>
                          <a:pt x="22944" y="5275"/>
                        </a:cubicBezTo>
                        <a:cubicBezTo>
                          <a:pt x="22789" y="5013"/>
                          <a:pt x="22623" y="4775"/>
                          <a:pt x="22468" y="4537"/>
                        </a:cubicBezTo>
                        <a:cubicBezTo>
                          <a:pt x="22289" y="4299"/>
                          <a:pt x="22123" y="4084"/>
                          <a:pt x="21932" y="3858"/>
                        </a:cubicBezTo>
                        <a:cubicBezTo>
                          <a:pt x="21754" y="3632"/>
                          <a:pt x="21539" y="3430"/>
                          <a:pt x="21349" y="3215"/>
                        </a:cubicBezTo>
                        <a:cubicBezTo>
                          <a:pt x="21134" y="3025"/>
                          <a:pt x="20932" y="2834"/>
                          <a:pt x="20718" y="2656"/>
                        </a:cubicBezTo>
                        <a:cubicBezTo>
                          <a:pt x="20515" y="2477"/>
                          <a:pt x="20289" y="2310"/>
                          <a:pt x="20063" y="2144"/>
                        </a:cubicBezTo>
                        <a:cubicBezTo>
                          <a:pt x="19849" y="2001"/>
                          <a:pt x="19622" y="1846"/>
                          <a:pt x="19384" y="1703"/>
                        </a:cubicBezTo>
                        <a:cubicBezTo>
                          <a:pt x="19110" y="1536"/>
                          <a:pt x="18848" y="1382"/>
                          <a:pt x="18563" y="1251"/>
                        </a:cubicBezTo>
                        <a:cubicBezTo>
                          <a:pt x="18277" y="1108"/>
                          <a:pt x="18003" y="989"/>
                          <a:pt x="17705" y="882"/>
                        </a:cubicBezTo>
                        <a:cubicBezTo>
                          <a:pt x="17444" y="774"/>
                          <a:pt x="17182" y="691"/>
                          <a:pt x="16908" y="608"/>
                        </a:cubicBezTo>
                        <a:cubicBezTo>
                          <a:pt x="16646" y="536"/>
                          <a:pt x="16372" y="465"/>
                          <a:pt x="16098" y="405"/>
                        </a:cubicBezTo>
                        <a:cubicBezTo>
                          <a:pt x="15824" y="346"/>
                          <a:pt x="15539" y="298"/>
                          <a:pt x="15265" y="251"/>
                        </a:cubicBezTo>
                        <a:cubicBezTo>
                          <a:pt x="14979" y="215"/>
                          <a:pt x="14681" y="179"/>
                          <a:pt x="14396" y="155"/>
                        </a:cubicBezTo>
                        <a:cubicBezTo>
                          <a:pt x="14098" y="120"/>
                          <a:pt x="13812" y="96"/>
                          <a:pt x="13503" y="72"/>
                        </a:cubicBezTo>
                        <a:cubicBezTo>
                          <a:pt x="13193" y="48"/>
                          <a:pt x="12883" y="36"/>
                          <a:pt x="12562" y="12"/>
                        </a:cubicBezTo>
                        <a:cubicBezTo>
                          <a:pt x="12252" y="1"/>
                          <a:pt x="11943" y="1"/>
                          <a:pt x="116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2" name="Google Shape;592;p4"/>
                  <p:cNvSpPr/>
                  <p:nvPr/>
                </p:nvSpPr>
                <p:spPr>
                  <a:xfrm>
                    <a:off x="-127399" y="4207746"/>
                    <a:ext cx="799519" cy="455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6" h="12087" extrusionOk="0">
                        <a:moveTo>
                          <a:pt x="9669" y="1"/>
                        </a:moveTo>
                        <a:cubicBezTo>
                          <a:pt x="9335" y="1"/>
                          <a:pt x="9026" y="13"/>
                          <a:pt x="8728" y="48"/>
                        </a:cubicBezTo>
                        <a:cubicBezTo>
                          <a:pt x="8419" y="72"/>
                          <a:pt x="8133" y="120"/>
                          <a:pt x="7847" y="179"/>
                        </a:cubicBezTo>
                        <a:cubicBezTo>
                          <a:pt x="7561" y="239"/>
                          <a:pt x="7299" y="310"/>
                          <a:pt x="7049" y="405"/>
                        </a:cubicBezTo>
                        <a:cubicBezTo>
                          <a:pt x="6775" y="489"/>
                          <a:pt x="6525" y="596"/>
                          <a:pt x="6287" y="715"/>
                        </a:cubicBezTo>
                        <a:cubicBezTo>
                          <a:pt x="6037" y="834"/>
                          <a:pt x="5799" y="953"/>
                          <a:pt x="5561" y="1108"/>
                        </a:cubicBezTo>
                        <a:cubicBezTo>
                          <a:pt x="5323" y="1251"/>
                          <a:pt x="5085" y="1406"/>
                          <a:pt x="4847" y="1560"/>
                        </a:cubicBezTo>
                        <a:cubicBezTo>
                          <a:pt x="4609" y="1727"/>
                          <a:pt x="4370" y="1906"/>
                          <a:pt x="4132" y="2084"/>
                        </a:cubicBezTo>
                        <a:cubicBezTo>
                          <a:pt x="3894" y="2263"/>
                          <a:pt x="3656" y="2453"/>
                          <a:pt x="3430" y="2668"/>
                        </a:cubicBezTo>
                        <a:cubicBezTo>
                          <a:pt x="3204" y="2870"/>
                          <a:pt x="2977" y="3084"/>
                          <a:pt x="2775" y="3311"/>
                        </a:cubicBezTo>
                        <a:cubicBezTo>
                          <a:pt x="2561" y="3525"/>
                          <a:pt x="2370" y="3763"/>
                          <a:pt x="2192" y="4001"/>
                        </a:cubicBezTo>
                        <a:cubicBezTo>
                          <a:pt x="2013" y="4239"/>
                          <a:pt x="1846" y="4501"/>
                          <a:pt x="1715" y="4751"/>
                        </a:cubicBezTo>
                        <a:cubicBezTo>
                          <a:pt x="1584" y="5013"/>
                          <a:pt x="1453" y="5275"/>
                          <a:pt x="1334" y="5537"/>
                        </a:cubicBezTo>
                        <a:cubicBezTo>
                          <a:pt x="1215" y="5787"/>
                          <a:pt x="1108" y="6073"/>
                          <a:pt x="1001" y="6347"/>
                        </a:cubicBezTo>
                        <a:cubicBezTo>
                          <a:pt x="894" y="6620"/>
                          <a:pt x="799" y="6894"/>
                          <a:pt x="703" y="7180"/>
                        </a:cubicBezTo>
                        <a:lnTo>
                          <a:pt x="441" y="8025"/>
                        </a:lnTo>
                        <a:cubicBezTo>
                          <a:pt x="346" y="8311"/>
                          <a:pt x="275" y="8585"/>
                          <a:pt x="203" y="8871"/>
                        </a:cubicBezTo>
                        <a:cubicBezTo>
                          <a:pt x="120" y="9156"/>
                          <a:pt x="60" y="9454"/>
                          <a:pt x="37" y="9740"/>
                        </a:cubicBezTo>
                        <a:cubicBezTo>
                          <a:pt x="1" y="10038"/>
                          <a:pt x="1" y="10335"/>
                          <a:pt x="1" y="10633"/>
                        </a:cubicBezTo>
                        <a:cubicBezTo>
                          <a:pt x="1" y="10931"/>
                          <a:pt x="37" y="11228"/>
                          <a:pt x="60" y="11538"/>
                        </a:cubicBezTo>
                        <a:cubicBezTo>
                          <a:pt x="84" y="11764"/>
                          <a:pt x="239" y="11943"/>
                          <a:pt x="406" y="11943"/>
                        </a:cubicBezTo>
                        <a:lnTo>
                          <a:pt x="989" y="11919"/>
                        </a:lnTo>
                        <a:cubicBezTo>
                          <a:pt x="1132" y="11919"/>
                          <a:pt x="1251" y="11740"/>
                          <a:pt x="1239" y="11538"/>
                        </a:cubicBezTo>
                        <a:cubicBezTo>
                          <a:pt x="1227" y="11204"/>
                          <a:pt x="1215" y="10883"/>
                          <a:pt x="1215" y="10550"/>
                        </a:cubicBezTo>
                        <a:cubicBezTo>
                          <a:pt x="1227" y="10228"/>
                          <a:pt x="1251" y="9918"/>
                          <a:pt x="1311" y="9585"/>
                        </a:cubicBezTo>
                        <a:cubicBezTo>
                          <a:pt x="1370" y="9264"/>
                          <a:pt x="1453" y="8942"/>
                          <a:pt x="1537" y="8621"/>
                        </a:cubicBezTo>
                        <a:cubicBezTo>
                          <a:pt x="1632" y="8311"/>
                          <a:pt x="1715" y="7978"/>
                          <a:pt x="1822" y="7668"/>
                        </a:cubicBezTo>
                        <a:cubicBezTo>
                          <a:pt x="1930" y="7359"/>
                          <a:pt x="2025" y="7037"/>
                          <a:pt x="2168" y="6740"/>
                        </a:cubicBezTo>
                        <a:cubicBezTo>
                          <a:pt x="2299" y="6442"/>
                          <a:pt x="2430" y="6144"/>
                          <a:pt x="2596" y="5847"/>
                        </a:cubicBezTo>
                        <a:cubicBezTo>
                          <a:pt x="2763" y="5549"/>
                          <a:pt x="2942" y="5275"/>
                          <a:pt x="3132" y="5001"/>
                        </a:cubicBezTo>
                        <a:cubicBezTo>
                          <a:pt x="3323" y="4739"/>
                          <a:pt x="3549" y="4477"/>
                          <a:pt x="3775" y="4227"/>
                        </a:cubicBezTo>
                        <a:cubicBezTo>
                          <a:pt x="3989" y="3977"/>
                          <a:pt x="4228" y="3751"/>
                          <a:pt x="4489" y="3525"/>
                        </a:cubicBezTo>
                        <a:cubicBezTo>
                          <a:pt x="4740" y="3311"/>
                          <a:pt x="4990" y="3108"/>
                          <a:pt x="5263" y="2918"/>
                        </a:cubicBezTo>
                        <a:cubicBezTo>
                          <a:pt x="5525" y="2727"/>
                          <a:pt x="5775" y="2549"/>
                          <a:pt x="6049" y="2382"/>
                        </a:cubicBezTo>
                        <a:cubicBezTo>
                          <a:pt x="6311" y="2215"/>
                          <a:pt x="6585" y="2072"/>
                          <a:pt x="6847" y="1941"/>
                        </a:cubicBezTo>
                        <a:cubicBezTo>
                          <a:pt x="7133" y="1822"/>
                          <a:pt x="7418" y="1703"/>
                          <a:pt x="7716" y="1608"/>
                        </a:cubicBezTo>
                        <a:cubicBezTo>
                          <a:pt x="8014" y="1525"/>
                          <a:pt x="8323" y="1441"/>
                          <a:pt x="8657" y="1382"/>
                        </a:cubicBezTo>
                        <a:cubicBezTo>
                          <a:pt x="8978" y="1322"/>
                          <a:pt x="9312" y="1298"/>
                          <a:pt x="9645" y="1263"/>
                        </a:cubicBezTo>
                        <a:cubicBezTo>
                          <a:pt x="9978" y="1239"/>
                          <a:pt x="10324" y="1227"/>
                          <a:pt x="10657" y="1203"/>
                        </a:cubicBezTo>
                        <a:cubicBezTo>
                          <a:pt x="10830" y="1197"/>
                          <a:pt x="10999" y="1194"/>
                          <a:pt x="11164" y="1194"/>
                        </a:cubicBezTo>
                        <a:cubicBezTo>
                          <a:pt x="11330" y="1194"/>
                          <a:pt x="11490" y="1197"/>
                          <a:pt x="11645" y="1203"/>
                        </a:cubicBezTo>
                        <a:cubicBezTo>
                          <a:pt x="11967" y="1227"/>
                          <a:pt x="12264" y="1251"/>
                          <a:pt x="12586" y="1286"/>
                        </a:cubicBezTo>
                        <a:cubicBezTo>
                          <a:pt x="12848" y="1322"/>
                          <a:pt x="13122" y="1358"/>
                          <a:pt x="13383" y="1417"/>
                        </a:cubicBezTo>
                        <a:cubicBezTo>
                          <a:pt x="13633" y="1465"/>
                          <a:pt x="13907" y="1537"/>
                          <a:pt x="14169" y="1620"/>
                        </a:cubicBezTo>
                        <a:cubicBezTo>
                          <a:pt x="14443" y="1715"/>
                          <a:pt x="14693" y="1798"/>
                          <a:pt x="14967" y="1918"/>
                        </a:cubicBezTo>
                        <a:cubicBezTo>
                          <a:pt x="15229" y="2037"/>
                          <a:pt x="15479" y="2156"/>
                          <a:pt x="15741" y="2310"/>
                        </a:cubicBezTo>
                        <a:cubicBezTo>
                          <a:pt x="15991" y="2453"/>
                          <a:pt x="16229" y="2620"/>
                          <a:pt x="16467" y="2799"/>
                        </a:cubicBezTo>
                        <a:cubicBezTo>
                          <a:pt x="16705" y="2977"/>
                          <a:pt x="16932" y="3191"/>
                          <a:pt x="17134" y="3406"/>
                        </a:cubicBezTo>
                        <a:cubicBezTo>
                          <a:pt x="17313" y="3608"/>
                          <a:pt x="17479" y="3799"/>
                          <a:pt x="17646" y="4001"/>
                        </a:cubicBezTo>
                        <a:cubicBezTo>
                          <a:pt x="17801" y="4215"/>
                          <a:pt x="17955" y="4442"/>
                          <a:pt x="18098" y="4656"/>
                        </a:cubicBezTo>
                        <a:cubicBezTo>
                          <a:pt x="18301" y="4942"/>
                          <a:pt x="18456" y="5239"/>
                          <a:pt x="18622" y="5549"/>
                        </a:cubicBezTo>
                        <a:cubicBezTo>
                          <a:pt x="18789" y="5847"/>
                          <a:pt x="18932" y="6168"/>
                          <a:pt x="19075" y="6466"/>
                        </a:cubicBezTo>
                        <a:cubicBezTo>
                          <a:pt x="19206" y="6763"/>
                          <a:pt x="19325" y="7073"/>
                          <a:pt x="19432" y="7371"/>
                        </a:cubicBezTo>
                        <a:cubicBezTo>
                          <a:pt x="19539" y="7668"/>
                          <a:pt x="19622" y="7966"/>
                          <a:pt x="19694" y="8264"/>
                        </a:cubicBezTo>
                        <a:cubicBezTo>
                          <a:pt x="19777" y="8561"/>
                          <a:pt x="19813" y="8859"/>
                          <a:pt x="19860" y="9145"/>
                        </a:cubicBezTo>
                        <a:cubicBezTo>
                          <a:pt x="19908" y="9418"/>
                          <a:pt x="19920" y="9716"/>
                          <a:pt x="19932" y="10002"/>
                        </a:cubicBezTo>
                        <a:cubicBezTo>
                          <a:pt x="19944" y="10288"/>
                          <a:pt x="19944" y="10585"/>
                          <a:pt x="19932" y="10871"/>
                        </a:cubicBezTo>
                        <a:cubicBezTo>
                          <a:pt x="19932" y="11145"/>
                          <a:pt x="19920" y="11431"/>
                          <a:pt x="19884" y="11728"/>
                        </a:cubicBezTo>
                        <a:cubicBezTo>
                          <a:pt x="19873" y="11935"/>
                          <a:pt x="19983" y="12086"/>
                          <a:pt x="20151" y="12086"/>
                        </a:cubicBezTo>
                        <a:cubicBezTo>
                          <a:pt x="20157" y="12086"/>
                          <a:pt x="20164" y="12086"/>
                          <a:pt x="20170" y="12085"/>
                        </a:cubicBezTo>
                        <a:lnTo>
                          <a:pt x="20825" y="12062"/>
                        </a:lnTo>
                        <a:cubicBezTo>
                          <a:pt x="21003" y="12062"/>
                          <a:pt x="21182" y="11883"/>
                          <a:pt x="21170" y="11681"/>
                        </a:cubicBezTo>
                        <a:cubicBezTo>
                          <a:pt x="21182" y="11383"/>
                          <a:pt x="21206" y="11085"/>
                          <a:pt x="21206" y="10811"/>
                        </a:cubicBezTo>
                        <a:cubicBezTo>
                          <a:pt x="21206" y="10514"/>
                          <a:pt x="21182" y="10228"/>
                          <a:pt x="21170" y="9942"/>
                        </a:cubicBezTo>
                        <a:cubicBezTo>
                          <a:pt x="21158" y="9657"/>
                          <a:pt x="21123" y="9383"/>
                          <a:pt x="21087" y="9097"/>
                        </a:cubicBezTo>
                        <a:cubicBezTo>
                          <a:pt x="21039" y="8811"/>
                          <a:pt x="20992" y="8525"/>
                          <a:pt x="20920" y="8252"/>
                        </a:cubicBezTo>
                        <a:cubicBezTo>
                          <a:pt x="20861" y="7966"/>
                          <a:pt x="20765" y="7680"/>
                          <a:pt x="20682" y="7394"/>
                        </a:cubicBezTo>
                        <a:cubicBezTo>
                          <a:pt x="20587" y="7121"/>
                          <a:pt x="20491" y="6835"/>
                          <a:pt x="20384" y="6537"/>
                        </a:cubicBezTo>
                        <a:cubicBezTo>
                          <a:pt x="20265" y="6239"/>
                          <a:pt x="20158" y="5942"/>
                          <a:pt x="20027" y="5656"/>
                        </a:cubicBezTo>
                        <a:cubicBezTo>
                          <a:pt x="19896" y="5370"/>
                          <a:pt x="19753" y="5073"/>
                          <a:pt x="19610" y="4799"/>
                        </a:cubicBezTo>
                        <a:cubicBezTo>
                          <a:pt x="19456" y="4513"/>
                          <a:pt x="19301" y="4227"/>
                          <a:pt x="19134" y="3942"/>
                        </a:cubicBezTo>
                        <a:cubicBezTo>
                          <a:pt x="18967" y="3668"/>
                          <a:pt x="18789" y="3406"/>
                          <a:pt x="18598" y="3156"/>
                        </a:cubicBezTo>
                        <a:cubicBezTo>
                          <a:pt x="18408" y="2918"/>
                          <a:pt x="18205" y="2680"/>
                          <a:pt x="18003" y="2477"/>
                        </a:cubicBezTo>
                        <a:cubicBezTo>
                          <a:pt x="17789" y="2263"/>
                          <a:pt x="17586" y="2060"/>
                          <a:pt x="17348" y="1882"/>
                        </a:cubicBezTo>
                        <a:cubicBezTo>
                          <a:pt x="17158" y="1715"/>
                          <a:pt x="16943" y="1584"/>
                          <a:pt x="16741" y="1441"/>
                        </a:cubicBezTo>
                        <a:cubicBezTo>
                          <a:pt x="16527" y="1310"/>
                          <a:pt x="16324" y="1191"/>
                          <a:pt x="16098" y="1084"/>
                        </a:cubicBezTo>
                        <a:cubicBezTo>
                          <a:pt x="15812" y="953"/>
                          <a:pt x="15515" y="822"/>
                          <a:pt x="15217" y="715"/>
                        </a:cubicBezTo>
                        <a:cubicBezTo>
                          <a:pt x="14919" y="608"/>
                          <a:pt x="14622" y="513"/>
                          <a:pt x="14312" y="429"/>
                        </a:cubicBezTo>
                        <a:cubicBezTo>
                          <a:pt x="14003" y="358"/>
                          <a:pt x="13681" y="286"/>
                          <a:pt x="13372" y="239"/>
                        </a:cubicBezTo>
                        <a:cubicBezTo>
                          <a:pt x="13062" y="179"/>
                          <a:pt x="12752" y="132"/>
                          <a:pt x="12419" y="108"/>
                        </a:cubicBezTo>
                        <a:cubicBezTo>
                          <a:pt x="12133" y="72"/>
                          <a:pt x="11836" y="60"/>
                          <a:pt x="11538" y="48"/>
                        </a:cubicBezTo>
                        <a:cubicBezTo>
                          <a:pt x="11240" y="36"/>
                          <a:pt x="10931" y="13"/>
                          <a:pt x="10621" y="13"/>
                        </a:cubicBezTo>
                        <a:cubicBezTo>
                          <a:pt x="10300" y="1"/>
                          <a:pt x="9978" y="1"/>
                          <a:pt x="966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3" name="Google Shape;593;p4"/>
                  <p:cNvSpPr/>
                  <p:nvPr/>
                </p:nvSpPr>
                <p:spPr>
                  <a:xfrm>
                    <a:off x="-53311" y="4277008"/>
                    <a:ext cx="653158" cy="389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24" h="10344" extrusionOk="0">
                        <a:moveTo>
                          <a:pt x="9231" y="0"/>
                        </a:moveTo>
                        <a:cubicBezTo>
                          <a:pt x="9082" y="0"/>
                          <a:pt x="8930" y="3"/>
                          <a:pt x="8775" y="9"/>
                        </a:cubicBezTo>
                        <a:cubicBezTo>
                          <a:pt x="8478" y="21"/>
                          <a:pt x="8156" y="57"/>
                          <a:pt x="7847" y="81"/>
                        </a:cubicBezTo>
                        <a:cubicBezTo>
                          <a:pt x="7537" y="116"/>
                          <a:pt x="7239" y="152"/>
                          <a:pt x="6942" y="211"/>
                        </a:cubicBezTo>
                        <a:cubicBezTo>
                          <a:pt x="6644" y="271"/>
                          <a:pt x="6358" y="354"/>
                          <a:pt x="6073" y="438"/>
                        </a:cubicBezTo>
                        <a:cubicBezTo>
                          <a:pt x="5799" y="533"/>
                          <a:pt x="5525" y="628"/>
                          <a:pt x="5275" y="747"/>
                        </a:cubicBezTo>
                        <a:cubicBezTo>
                          <a:pt x="5025" y="866"/>
                          <a:pt x="4763" y="1009"/>
                          <a:pt x="4525" y="1152"/>
                        </a:cubicBezTo>
                        <a:cubicBezTo>
                          <a:pt x="4275" y="1307"/>
                          <a:pt x="4037" y="1450"/>
                          <a:pt x="3798" y="1628"/>
                        </a:cubicBezTo>
                        <a:cubicBezTo>
                          <a:pt x="3548" y="1795"/>
                          <a:pt x="3322" y="1986"/>
                          <a:pt x="3084" y="2176"/>
                        </a:cubicBezTo>
                        <a:cubicBezTo>
                          <a:pt x="2846" y="2378"/>
                          <a:pt x="2620" y="2593"/>
                          <a:pt x="2405" y="2819"/>
                        </a:cubicBezTo>
                        <a:cubicBezTo>
                          <a:pt x="2179" y="3045"/>
                          <a:pt x="1965" y="3283"/>
                          <a:pt x="1774" y="3533"/>
                        </a:cubicBezTo>
                        <a:cubicBezTo>
                          <a:pt x="1584" y="3783"/>
                          <a:pt x="1405" y="4045"/>
                          <a:pt x="1239" y="4307"/>
                        </a:cubicBezTo>
                        <a:cubicBezTo>
                          <a:pt x="1096" y="4593"/>
                          <a:pt x="941" y="4855"/>
                          <a:pt x="822" y="5141"/>
                        </a:cubicBezTo>
                        <a:cubicBezTo>
                          <a:pt x="703" y="5426"/>
                          <a:pt x="596" y="5712"/>
                          <a:pt x="500" y="6010"/>
                        </a:cubicBezTo>
                        <a:cubicBezTo>
                          <a:pt x="393" y="6307"/>
                          <a:pt x="322" y="6605"/>
                          <a:pt x="238" y="6903"/>
                        </a:cubicBezTo>
                        <a:cubicBezTo>
                          <a:pt x="179" y="7200"/>
                          <a:pt x="119" y="7510"/>
                          <a:pt x="84" y="7808"/>
                        </a:cubicBezTo>
                        <a:cubicBezTo>
                          <a:pt x="36" y="8105"/>
                          <a:pt x="24" y="8415"/>
                          <a:pt x="0" y="8713"/>
                        </a:cubicBezTo>
                        <a:cubicBezTo>
                          <a:pt x="0" y="9010"/>
                          <a:pt x="0" y="9320"/>
                          <a:pt x="24" y="9617"/>
                        </a:cubicBezTo>
                        <a:cubicBezTo>
                          <a:pt x="36" y="9832"/>
                          <a:pt x="203" y="10010"/>
                          <a:pt x="393" y="10010"/>
                        </a:cubicBezTo>
                        <a:lnTo>
                          <a:pt x="1096" y="9998"/>
                        </a:lnTo>
                        <a:cubicBezTo>
                          <a:pt x="1286" y="9998"/>
                          <a:pt x="1417" y="9820"/>
                          <a:pt x="1405" y="9594"/>
                        </a:cubicBezTo>
                        <a:cubicBezTo>
                          <a:pt x="1370" y="9236"/>
                          <a:pt x="1370" y="8879"/>
                          <a:pt x="1393" y="8534"/>
                        </a:cubicBezTo>
                        <a:cubicBezTo>
                          <a:pt x="1417" y="8189"/>
                          <a:pt x="1453" y="7831"/>
                          <a:pt x="1512" y="7498"/>
                        </a:cubicBezTo>
                        <a:cubicBezTo>
                          <a:pt x="1572" y="7153"/>
                          <a:pt x="1655" y="6808"/>
                          <a:pt x="1762" y="6486"/>
                        </a:cubicBezTo>
                        <a:cubicBezTo>
                          <a:pt x="1870" y="6153"/>
                          <a:pt x="2013" y="5831"/>
                          <a:pt x="2179" y="5510"/>
                        </a:cubicBezTo>
                        <a:cubicBezTo>
                          <a:pt x="2358" y="5200"/>
                          <a:pt x="2548" y="4903"/>
                          <a:pt x="2763" y="4617"/>
                        </a:cubicBezTo>
                        <a:cubicBezTo>
                          <a:pt x="2977" y="4343"/>
                          <a:pt x="3203" y="4069"/>
                          <a:pt x="3453" y="3819"/>
                        </a:cubicBezTo>
                        <a:cubicBezTo>
                          <a:pt x="3715" y="3569"/>
                          <a:pt x="3965" y="3331"/>
                          <a:pt x="4227" y="3117"/>
                        </a:cubicBezTo>
                        <a:cubicBezTo>
                          <a:pt x="4489" y="2914"/>
                          <a:pt x="4763" y="2712"/>
                          <a:pt x="5049" y="2533"/>
                        </a:cubicBezTo>
                        <a:cubicBezTo>
                          <a:pt x="5334" y="2378"/>
                          <a:pt x="5632" y="2212"/>
                          <a:pt x="5930" y="2081"/>
                        </a:cubicBezTo>
                        <a:cubicBezTo>
                          <a:pt x="6227" y="1938"/>
                          <a:pt x="6537" y="1819"/>
                          <a:pt x="6846" y="1724"/>
                        </a:cubicBezTo>
                        <a:cubicBezTo>
                          <a:pt x="7168" y="1616"/>
                          <a:pt x="7489" y="1545"/>
                          <a:pt x="7835" y="1485"/>
                        </a:cubicBezTo>
                        <a:cubicBezTo>
                          <a:pt x="8001" y="1450"/>
                          <a:pt x="8180" y="1426"/>
                          <a:pt x="8335" y="1402"/>
                        </a:cubicBezTo>
                        <a:cubicBezTo>
                          <a:pt x="8501" y="1390"/>
                          <a:pt x="8680" y="1378"/>
                          <a:pt x="8847" y="1366"/>
                        </a:cubicBezTo>
                        <a:lnTo>
                          <a:pt x="9347" y="1366"/>
                        </a:lnTo>
                        <a:cubicBezTo>
                          <a:pt x="9525" y="1366"/>
                          <a:pt x="9692" y="1378"/>
                          <a:pt x="9871" y="1402"/>
                        </a:cubicBezTo>
                        <a:cubicBezTo>
                          <a:pt x="10049" y="1438"/>
                          <a:pt x="10216" y="1462"/>
                          <a:pt x="10395" y="1509"/>
                        </a:cubicBezTo>
                        <a:cubicBezTo>
                          <a:pt x="10573" y="1557"/>
                          <a:pt x="10740" y="1605"/>
                          <a:pt x="10918" y="1664"/>
                        </a:cubicBezTo>
                        <a:cubicBezTo>
                          <a:pt x="11216" y="1747"/>
                          <a:pt x="11490" y="1866"/>
                          <a:pt x="11776" y="1997"/>
                        </a:cubicBezTo>
                        <a:cubicBezTo>
                          <a:pt x="12073" y="2140"/>
                          <a:pt x="12347" y="2295"/>
                          <a:pt x="12609" y="2462"/>
                        </a:cubicBezTo>
                        <a:cubicBezTo>
                          <a:pt x="12883" y="2640"/>
                          <a:pt x="13121" y="2819"/>
                          <a:pt x="13335" y="3009"/>
                        </a:cubicBezTo>
                        <a:cubicBezTo>
                          <a:pt x="13573" y="3212"/>
                          <a:pt x="13788" y="3414"/>
                          <a:pt x="13978" y="3640"/>
                        </a:cubicBezTo>
                        <a:cubicBezTo>
                          <a:pt x="14169" y="3843"/>
                          <a:pt x="14335" y="4081"/>
                          <a:pt x="14502" y="4319"/>
                        </a:cubicBezTo>
                        <a:cubicBezTo>
                          <a:pt x="14669" y="4581"/>
                          <a:pt x="14812" y="4831"/>
                          <a:pt x="14943" y="5081"/>
                        </a:cubicBezTo>
                        <a:cubicBezTo>
                          <a:pt x="15038" y="5272"/>
                          <a:pt x="15145" y="5486"/>
                          <a:pt x="15228" y="5676"/>
                        </a:cubicBezTo>
                        <a:cubicBezTo>
                          <a:pt x="15324" y="5891"/>
                          <a:pt x="15407" y="6081"/>
                          <a:pt x="15478" y="6284"/>
                        </a:cubicBezTo>
                        <a:cubicBezTo>
                          <a:pt x="15562" y="6498"/>
                          <a:pt x="15633" y="6688"/>
                          <a:pt x="15693" y="6903"/>
                        </a:cubicBezTo>
                        <a:cubicBezTo>
                          <a:pt x="15752" y="7093"/>
                          <a:pt x="15800" y="7296"/>
                          <a:pt x="15836" y="7510"/>
                        </a:cubicBezTo>
                        <a:lnTo>
                          <a:pt x="15931" y="8129"/>
                        </a:lnTo>
                        <a:lnTo>
                          <a:pt x="15979" y="8760"/>
                        </a:lnTo>
                        <a:lnTo>
                          <a:pt x="15979" y="9367"/>
                        </a:lnTo>
                        <a:cubicBezTo>
                          <a:pt x="15979" y="9582"/>
                          <a:pt x="15955" y="9784"/>
                          <a:pt x="15943" y="9986"/>
                        </a:cubicBezTo>
                        <a:cubicBezTo>
                          <a:pt x="15931" y="10189"/>
                          <a:pt x="16050" y="10344"/>
                          <a:pt x="16229" y="10344"/>
                        </a:cubicBezTo>
                        <a:lnTo>
                          <a:pt x="16848" y="10320"/>
                        </a:lnTo>
                        <a:cubicBezTo>
                          <a:pt x="17038" y="10308"/>
                          <a:pt x="17217" y="10129"/>
                          <a:pt x="17253" y="9903"/>
                        </a:cubicBezTo>
                        <a:cubicBezTo>
                          <a:pt x="17264" y="9677"/>
                          <a:pt x="17288" y="9475"/>
                          <a:pt x="17300" y="9260"/>
                        </a:cubicBezTo>
                        <a:cubicBezTo>
                          <a:pt x="17312" y="9058"/>
                          <a:pt x="17324" y="8832"/>
                          <a:pt x="17324" y="8629"/>
                        </a:cubicBezTo>
                        <a:cubicBezTo>
                          <a:pt x="17324" y="8415"/>
                          <a:pt x="17324" y="8189"/>
                          <a:pt x="17312" y="7986"/>
                        </a:cubicBezTo>
                        <a:cubicBezTo>
                          <a:pt x="17300" y="7772"/>
                          <a:pt x="17288" y="7558"/>
                          <a:pt x="17253" y="7343"/>
                        </a:cubicBezTo>
                        <a:cubicBezTo>
                          <a:pt x="17229" y="7141"/>
                          <a:pt x="17181" y="6915"/>
                          <a:pt x="17133" y="6700"/>
                        </a:cubicBezTo>
                        <a:cubicBezTo>
                          <a:pt x="17086" y="6486"/>
                          <a:pt x="17026" y="6272"/>
                          <a:pt x="16955" y="6046"/>
                        </a:cubicBezTo>
                        <a:cubicBezTo>
                          <a:pt x="16883" y="5831"/>
                          <a:pt x="16812" y="5605"/>
                          <a:pt x="16717" y="5379"/>
                        </a:cubicBezTo>
                        <a:cubicBezTo>
                          <a:pt x="16645" y="5153"/>
                          <a:pt x="16538" y="4950"/>
                          <a:pt x="16431" y="4724"/>
                        </a:cubicBezTo>
                        <a:cubicBezTo>
                          <a:pt x="16336" y="4522"/>
                          <a:pt x="16217" y="4295"/>
                          <a:pt x="16098" y="4069"/>
                        </a:cubicBezTo>
                        <a:cubicBezTo>
                          <a:pt x="15955" y="3843"/>
                          <a:pt x="15824" y="3629"/>
                          <a:pt x="15693" y="3414"/>
                        </a:cubicBezTo>
                        <a:cubicBezTo>
                          <a:pt x="15562" y="3212"/>
                          <a:pt x="15407" y="2998"/>
                          <a:pt x="15264" y="2807"/>
                        </a:cubicBezTo>
                        <a:cubicBezTo>
                          <a:pt x="15109" y="2617"/>
                          <a:pt x="14967" y="2414"/>
                          <a:pt x="14800" y="2236"/>
                        </a:cubicBezTo>
                        <a:cubicBezTo>
                          <a:pt x="14609" y="2021"/>
                          <a:pt x="14395" y="1819"/>
                          <a:pt x="14169" y="1640"/>
                        </a:cubicBezTo>
                        <a:cubicBezTo>
                          <a:pt x="13954" y="1462"/>
                          <a:pt x="13728" y="1307"/>
                          <a:pt x="13490" y="1152"/>
                        </a:cubicBezTo>
                        <a:cubicBezTo>
                          <a:pt x="13252" y="1009"/>
                          <a:pt x="13014" y="866"/>
                          <a:pt x="12764" y="747"/>
                        </a:cubicBezTo>
                        <a:cubicBezTo>
                          <a:pt x="12526" y="628"/>
                          <a:pt x="12264" y="533"/>
                          <a:pt x="12014" y="438"/>
                        </a:cubicBezTo>
                        <a:cubicBezTo>
                          <a:pt x="11764" y="354"/>
                          <a:pt x="11526" y="271"/>
                          <a:pt x="11276" y="211"/>
                        </a:cubicBezTo>
                        <a:cubicBezTo>
                          <a:pt x="11014" y="152"/>
                          <a:pt x="10776" y="116"/>
                          <a:pt x="10525" y="81"/>
                        </a:cubicBezTo>
                        <a:cubicBezTo>
                          <a:pt x="10240" y="57"/>
                          <a:pt x="9966" y="21"/>
                          <a:pt x="9668" y="9"/>
                        </a:cubicBezTo>
                        <a:cubicBezTo>
                          <a:pt x="9525" y="3"/>
                          <a:pt x="9379" y="0"/>
                          <a:pt x="923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4" name="Google Shape;594;p4"/>
                  <p:cNvSpPr/>
                  <p:nvPr/>
                </p:nvSpPr>
                <p:spPr>
                  <a:xfrm>
                    <a:off x="28394" y="4363086"/>
                    <a:ext cx="493375" cy="303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86" h="8061" extrusionOk="0">
                        <a:moveTo>
                          <a:pt x="6751" y="0"/>
                        </a:moveTo>
                        <a:cubicBezTo>
                          <a:pt x="6442" y="24"/>
                          <a:pt x="6132" y="48"/>
                          <a:pt x="5811" y="95"/>
                        </a:cubicBezTo>
                        <a:cubicBezTo>
                          <a:pt x="5513" y="143"/>
                          <a:pt x="5203" y="214"/>
                          <a:pt x="4918" y="298"/>
                        </a:cubicBezTo>
                        <a:cubicBezTo>
                          <a:pt x="4644" y="393"/>
                          <a:pt x="4358" y="512"/>
                          <a:pt x="4084" y="631"/>
                        </a:cubicBezTo>
                        <a:cubicBezTo>
                          <a:pt x="3822" y="750"/>
                          <a:pt x="3548" y="893"/>
                          <a:pt x="3298" y="1048"/>
                        </a:cubicBezTo>
                        <a:cubicBezTo>
                          <a:pt x="3048" y="1215"/>
                          <a:pt x="2798" y="1369"/>
                          <a:pt x="2560" y="1572"/>
                        </a:cubicBezTo>
                        <a:cubicBezTo>
                          <a:pt x="2322" y="1762"/>
                          <a:pt x="2096" y="1953"/>
                          <a:pt x="1870" y="2179"/>
                        </a:cubicBezTo>
                        <a:cubicBezTo>
                          <a:pt x="1667" y="2405"/>
                          <a:pt x="1453" y="2620"/>
                          <a:pt x="1262" y="2881"/>
                        </a:cubicBezTo>
                        <a:cubicBezTo>
                          <a:pt x="1072" y="3120"/>
                          <a:pt x="905" y="3382"/>
                          <a:pt x="750" y="3655"/>
                        </a:cubicBezTo>
                        <a:cubicBezTo>
                          <a:pt x="608" y="3917"/>
                          <a:pt x="488" y="4203"/>
                          <a:pt x="381" y="4501"/>
                        </a:cubicBezTo>
                        <a:cubicBezTo>
                          <a:pt x="274" y="4798"/>
                          <a:pt x="203" y="5096"/>
                          <a:pt x="143" y="5406"/>
                        </a:cubicBezTo>
                        <a:cubicBezTo>
                          <a:pt x="84" y="5715"/>
                          <a:pt x="36" y="6037"/>
                          <a:pt x="24" y="6346"/>
                        </a:cubicBezTo>
                        <a:cubicBezTo>
                          <a:pt x="0" y="6668"/>
                          <a:pt x="0" y="6989"/>
                          <a:pt x="12" y="7299"/>
                        </a:cubicBezTo>
                        <a:cubicBezTo>
                          <a:pt x="12" y="7537"/>
                          <a:pt x="203" y="7727"/>
                          <a:pt x="429" y="7727"/>
                        </a:cubicBezTo>
                        <a:lnTo>
                          <a:pt x="1191" y="7703"/>
                        </a:lnTo>
                        <a:cubicBezTo>
                          <a:pt x="1393" y="7703"/>
                          <a:pt x="1560" y="7525"/>
                          <a:pt x="1560" y="7299"/>
                        </a:cubicBezTo>
                        <a:cubicBezTo>
                          <a:pt x="1560" y="7049"/>
                          <a:pt x="1572" y="6787"/>
                          <a:pt x="1608" y="6549"/>
                        </a:cubicBezTo>
                        <a:cubicBezTo>
                          <a:pt x="1631" y="6299"/>
                          <a:pt x="1667" y="6060"/>
                          <a:pt x="1703" y="5822"/>
                        </a:cubicBezTo>
                        <a:cubicBezTo>
                          <a:pt x="1751" y="5596"/>
                          <a:pt x="1810" y="5358"/>
                          <a:pt x="1881" y="5144"/>
                        </a:cubicBezTo>
                        <a:cubicBezTo>
                          <a:pt x="1965" y="4917"/>
                          <a:pt x="2048" y="4703"/>
                          <a:pt x="2155" y="4501"/>
                        </a:cubicBezTo>
                        <a:cubicBezTo>
                          <a:pt x="2262" y="4286"/>
                          <a:pt x="2393" y="4096"/>
                          <a:pt x="2524" y="3905"/>
                        </a:cubicBezTo>
                        <a:cubicBezTo>
                          <a:pt x="2655" y="3715"/>
                          <a:pt x="2810" y="3536"/>
                          <a:pt x="2977" y="3370"/>
                        </a:cubicBezTo>
                        <a:cubicBezTo>
                          <a:pt x="3132" y="3191"/>
                          <a:pt x="3310" y="3036"/>
                          <a:pt x="3489" y="2893"/>
                        </a:cubicBezTo>
                        <a:cubicBezTo>
                          <a:pt x="3691" y="2739"/>
                          <a:pt x="3870" y="2608"/>
                          <a:pt x="4072" y="2489"/>
                        </a:cubicBezTo>
                        <a:cubicBezTo>
                          <a:pt x="4287" y="2370"/>
                          <a:pt x="4489" y="2250"/>
                          <a:pt x="4703" y="2167"/>
                        </a:cubicBezTo>
                        <a:cubicBezTo>
                          <a:pt x="4906" y="2060"/>
                          <a:pt x="5132" y="1989"/>
                          <a:pt x="5370" y="1905"/>
                        </a:cubicBezTo>
                        <a:cubicBezTo>
                          <a:pt x="5608" y="1846"/>
                          <a:pt x="5846" y="1786"/>
                          <a:pt x="6120" y="1762"/>
                        </a:cubicBezTo>
                        <a:cubicBezTo>
                          <a:pt x="6308" y="1735"/>
                          <a:pt x="6509" y="1722"/>
                          <a:pt x="6718" y="1722"/>
                        </a:cubicBezTo>
                        <a:cubicBezTo>
                          <a:pt x="6788" y="1722"/>
                          <a:pt x="6858" y="1724"/>
                          <a:pt x="6930" y="1727"/>
                        </a:cubicBezTo>
                        <a:cubicBezTo>
                          <a:pt x="7227" y="1750"/>
                          <a:pt x="7513" y="1774"/>
                          <a:pt x="7787" y="1834"/>
                        </a:cubicBezTo>
                        <a:cubicBezTo>
                          <a:pt x="8049" y="1893"/>
                          <a:pt x="8299" y="1953"/>
                          <a:pt x="8561" y="2048"/>
                        </a:cubicBezTo>
                        <a:cubicBezTo>
                          <a:pt x="8859" y="2167"/>
                          <a:pt x="9109" y="2286"/>
                          <a:pt x="9347" y="2429"/>
                        </a:cubicBezTo>
                        <a:cubicBezTo>
                          <a:pt x="9573" y="2584"/>
                          <a:pt x="9775" y="2739"/>
                          <a:pt x="9954" y="2917"/>
                        </a:cubicBezTo>
                        <a:cubicBezTo>
                          <a:pt x="10133" y="3120"/>
                          <a:pt x="10275" y="3310"/>
                          <a:pt x="10418" y="3536"/>
                        </a:cubicBezTo>
                        <a:cubicBezTo>
                          <a:pt x="10549" y="3751"/>
                          <a:pt x="10668" y="3989"/>
                          <a:pt x="10787" y="4251"/>
                        </a:cubicBezTo>
                        <a:cubicBezTo>
                          <a:pt x="10895" y="4501"/>
                          <a:pt x="11014" y="4763"/>
                          <a:pt x="11109" y="5048"/>
                        </a:cubicBezTo>
                        <a:cubicBezTo>
                          <a:pt x="11216" y="5322"/>
                          <a:pt x="11323" y="5620"/>
                          <a:pt x="11395" y="5894"/>
                        </a:cubicBezTo>
                        <a:cubicBezTo>
                          <a:pt x="11502" y="6191"/>
                          <a:pt x="11561" y="6489"/>
                          <a:pt x="11633" y="6775"/>
                        </a:cubicBezTo>
                        <a:cubicBezTo>
                          <a:pt x="11704" y="7061"/>
                          <a:pt x="11752" y="7358"/>
                          <a:pt x="11787" y="7632"/>
                        </a:cubicBezTo>
                        <a:cubicBezTo>
                          <a:pt x="11799" y="7846"/>
                          <a:pt x="11966" y="8013"/>
                          <a:pt x="12133" y="8025"/>
                        </a:cubicBezTo>
                        <a:lnTo>
                          <a:pt x="12752" y="8061"/>
                        </a:lnTo>
                        <a:cubicBezTo>
                          <a:pt x="12942" y="8061"/>
                          <a:pt x="13085" y="7882"/>
                          <a:pt x="13073" y="7668"/>
                        </a:cubicBezTo>
                        <a:cubicBezTo>
                          <a:pt x="13073" y="7311"/>
                          <a:pt x="13061" y="6941"/>
                          <a:pt x="13014" y="6560"/>
                        </a:cubicBezTo>
                        <a:cubicBezTo>
                          <a:pt x="12978" y="6203"/>
                          <a:pt x="12930" y="5834"/>
                          <a:pt x="12835" y="5465"/>
                        </a:cubicBezTo>
                        <a:cubicBezTo>
                          <a:pt x="12752" y="5096"/>
                          <a:pt x="12645" y="4739"/>
                          <a:pt x="12502" y="4382"/>
                        </a:cubicBezTo>
                        <a:cubicBezTo>
                          <a:pt x="12442" y="4203"/>
                          <a:pt x="12359" y="4036"/>
                          <a:pt x="12288" y="3858"/>
                        </a:cubicBezTo>
                        <a:cubicBezTo>
                          <a:pt x="12216" y="3691"/>
                          <a:pt x="12121" y="3512"/>
                          <a:pt x="12049" y="3358"/>
                        </a:cubicBezTo>
                        <a:cubicBezTo>
                          <a:pt x="11942" y="3132"/>
                          <a:pt x="11823" y="2917"/>
                          <a:pt x="11704" y="2715"/>
                        </a:cubicBezTo>
                        <a:cubicBezTo>
                          <a:pt x="11585" y="2500"/>
                          <a:pt x="11454" y="2310"/>
                          <a:pt x="11311" y="2131"/>
                        </a:cubicBezTo>
                        <a:cubicBezTo>
                          <a:pt x="11156" y="1953"/>
                          <a:pt x="10978" y="1774"/>
                          <a:pt x="10799" y="1608"/>
                        </a:cubicBezTo>
                        <a:cubicBezTo>
                          <a:pt x="10609" y="1429"/>
                          <a:pt x="10394" y="1274"/>
                          <a:pt x="10192" y="1119"/>
                        </a:cubicBezTo>
                        <a:cubicBezTo>
                          <a:pt x="9966" y="953"/>
                          <a:pt x="9728" y="822"/>
                          <a:pt x="9478" y="691"/>
                        </a:cubicBezTo>
                        <a:cubicBezTo>
                          <a:pt x="9228" y="560"/>
                          <a:pt x="8954" y="453"/>
                          <a:pt x="8692" y="345"/>
                        </a:cubicBezTo>
                        <a:cubicBezTo>
                          <a:pt x="8347" y="226"/>
                          <a:pt x="8013" y="143"/>
                          <a:pt x="7704" y="84"/>
                        </a:cubicBezTo>
                        <a:cubicBezTo>
                          <a:pt x="7394" y="36"/>
                          <a:pt x="7061" y="0"/>
                          <a:pt x="675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" name="Google Shape;595;p4"/>
                  <p:cNvSpPr/>
                  <p:nvPr/>
                </p:nvSpPr>
                <p:spPr>
                  <a:xfrm>
                    <a:off x="119072" y="4467978"/>
                    <a:ext cx="326730" cy="193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66" h="5138" extrusionOk="0">
                        <a:moveTo>
                          <a:pt x="4322" y="0"/>
                        </a:moveTo>
                        <a:cubicBezTo>
                          <a:pt x="4050" y="0"/>
                          <a:pt x="3788" y="18"/>
                          <a:pt x="3548" y="64"/>
                        </a:cubicBezTo>
                        <a:cubicBezTo>
                          <a:pt x="3227" y="123"/>
                          <a:pt x="2929" y="195"/>
                          <a:pt x="2667" y="314"/>
                        </a:cubicBezTo>
                        <a:cubicBezTo>
                          <a:pt x="2394" y="421"/>
                          <a:pt x="2143" y="552"/>
                          <a:pt x="1905" y="719"/>
                        </a:cubicBezTo>
                        <a:cubicBezTo>
                          <a:pt x="1667" y="885"/>
                          <a:pt x="1441" y="1064"/>
                          <a:pt x="1251" y="1266"/>
                        </a:cubicBezTo>
                        <a:cubicBezTo>
                          <a:pt x="1060" y="1457"/>
                          <a:pt x="881" y="1683"/>
                          <a:pt x="727" y="1921"/>
                        </a:cubicBezTo>
                        <a:cubicBezTo>
                          <a:pt x="584" y="2159"/>
                          <a:pt x="453" y="2421"/>
                          <a:pt x="346" y="2683"/>
                        </a:cubicBezTo>
                        <a:cubicBezTo>
                          <a:pt x="238" y="2957"/>
                          <a:pt x="155" y="3231"/>
                          <a:pt x="108" y="3528"/>
                        </a:cubicBezTo>
                        <a:cubicBezTo>
                          <a:pt x="60" y="3814"/>
                          <a:pt x="36" y="4112"/>
                          <a:pt x="24" y="4421"/>
                        </a:cubicBezTo>
                        <a:cubicBezTo>
                          <a:pt x="0" y="4695"/>
                          <a:pt x="203" y="4898"/>
                          <a:pt x="417" y="4898"/>
                        </a:cubicBezTo>
                        <a:lnTo>
                          <a:pt x="1167" y="4898"/>
                        </a:lnTo>
                        <a:cubicBezTo>
                          <a:pt x="1346" y="4898"/>
                          <a:pt x="1512" y="4743"/>
                          <a:pt x="1524" y="4529"/>
                        </a:cubicBezTo>
                        <a:cubicBezTo>
                          <a:pt x="1548" y="4148"/>
                          <a:pt x="1643" y="3790"/>
                          <a:pt x="1786" y="3457"/>
                        </a:cubicBezTo>
                        <a:cubicBezTo>
                          <a:pt x="1929" y="3136"/>
                          <a:pt x="2132" y="2838"/>
                          <a:pt x="2370" y="2600"/>
                        </a:cubicBezTo>
                        <a:cubicBezTo>
                          <a:pt x="2608" y="2338"/>
                          <a:pt x="2905" y="2147"/>
                          <a:pt x="3239" y="2028"/>
                        </a:cubicBezTo>
                        <a:cubicBezTo>
                          <a:pt x="3394" y="1969"/>
                          <a:pt x="3572" y="1921"/>
                          <a:pt x="3775" y="1897"/>
                        </a:cubicBezTo>
                        <a:cubicBezTo>
                          <a:pt x="3965" y="1862"/>
                          <a:pt x="4168" y="1850"/>
                          <a:pt x="4394" y="1850"/>
                        </a:cubicBezTo>
                        <a:cubicBezTo>
                          <a:pt x="4620" y="1850"/>
                          <a:pt x="4822" y="1885"/>
                          <a:pt x="5025" y="1909"/>
                        </a:cubicBezTo>
                        <a:cubicBezTo>
                          <a:pt x="5215" y="1957"/>
                          <a:pt x="5394" y="2004"/>
                          <a:pt x="5537" y="2076"/>
                        </a:cubicBezTo>
                        <a:cubicBezTo>
                          <a:pt x="5692" y="2147"/>
                          <a:pt x="5834" y="2243"/>
                          <a:pt x="5953" y="2338"/>
                        </a:cubicBezTo>
                        <a:cubicBezTo>
                          <a:pt x="6073" y="2445"/>
                          <a:pt x="6192" y="2564"/>
                          <a:pt x="6299" y="2695"/>
                        </a:cubicBezTo>
                        <a:cubicBezTo>
                          <a:pt x="6513" y="2969"/>
                          <a:pt x="6692" y="3278"/>
                          <a:pt x="6823" y="3624"/>
                        </a:cubicBezTo>
                        <a:cubicBezTo>
                          <a:pt x="6966" y="3969"/>
                          <a:pt x="7073" y="4338"/>
                          <a:pt x="7120" y="4707"/>
                        </a:cubicBezTo>
                        <a:cubicBezTo>
                          <a:pt x="7144" y="4921"/>
                          <a:pt x="7311" y="5076"/>
                          <a:pt x="7525" y="5100"/>
                        </a:cubicBezTo>
                        <a:lnTo>
                          <a:pt x="8275" y="5136"/>
                        </a:lnTo>
                        <a:cubicBezTo>
                          <a:pt x="8287" y="5137"/>
                          <a:pt x="8300" y="5138"/>
                          <a:pt x="8311" y="5138"/>
                        </a:cubicBezTo>
                        <a:cubicBezTo>
                          <a:pt x="8519" y="5138"/>
                          <a:pt x="8666" y="4948"/>
                          <a:pt x="8620" y="4779"/>
                        </a:cubicBezTo>
                        <a:cubicBezTo>
                          <a:pt x="8585" y="4552"/>
                          <a:pt x="8549" y="4350"/>
                          <a:pt x="8490" y="4124"/>
                        </a:cubicBezTo>
                        <a:cubicBezTo>
                          <a:pt x="8430" y="3898"/>
                          <a:pt x="8370" y="3695"/>
                          <a:pt x="8287" y="3469"/>
                        </a:cubicBezTo>
                        <a:cubicBezTo>
                          <a:pt x="8216" y="3243"/>
                          <a:pt x="8144" y="3040"/>
                          <a:pt x="8073" y="2826"/>
                        </a:cubicBezTo>
                        <a:cubicBezTo>
                          <a:pt x="7978" y="2624"/>
                          <a:pt x="7906" y="2409"/>
                          <a:pt x="7811" y="2219"/>
                        </a:cubicBezTo>
                        <a:cubicBezTo>
                          <a:pt x="7728" y="2028"/>
                          <a:pt x="7632" y="1850"/>
                          <a:pt x="7537" y="1671"/>
                        </a:cubicBezTo>
                        <a:cubicBezTo>
                          <a:pt x="7442" y="1492"/>
                          <a:pt x="7335" y="1326"/>
                          <a:pt x="7216" y="1183"/>
                        </a:cubicBezTo>
                        <a:cubicBezTo>
                          <a:pt x="7120" y="1016"/>
                          <a:pt x="6977" y="885"/>
                          <a:pt x="6846" y="766"/>
                        </a:cubicBezTo>
                        <a:cubicBezTo>
                          <a:pt x="6715" y="623"/>
                          <a:pt x="6549" y="528"/>
                          <a:pt x="6382" y="433"/>
                        </a:cubicBezTo>
                        <a:cubicBezTo>
                          <a:pt x="6263" y="373"/>
                          <a:pt x="6144" y="314"/>
                          <a:pt x="6013" y="266"/>
                        </a:cubicBezTo>
                        <a:cubicBezTo>
                          <a:pt x="5870" y="207"/>
                          <a:pt x="5715" y="171"/>
                          <a:pt x="5572" y="135"/>
                        </a:cubicBezTo>
                        <a:cubicBezTo>
                          <a:pt x="5406" y="88"/>
                          <a:pt x="5239" y="76"/>
                          <a:pt x="5072" y="52"/>
                        </a:cubicBezTo>
                        <a:cubicBezTo>
                          <a:pt x="4918" y="16"/>
                          <a:pt x="4739" y="4"/>
                          <a:pt x="4560" y="4"/>
                        </a:cubicBezTo>
                        <a:cubicBezTo>
                          <a:pt x="4480" y="2"/>
                          <a:pt x="4400" y="0"/>
                          <a:pt x="43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" name="Google Shape;596;p4"/>
                  <p:cNvSpPr/>
                  <p:nvPr/>
                </p:nvSpPr>
                <p:spPr>
                  <a:xfrm>
                    <a:off x="-271918" y="1780486"/>
                    <a:ext cx="349276" cy="558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64" h="14825" extrusionOk="0">
                        <a:moveTo>
                          <a:pt x="0" y="1"/>
                        </a:moveTo>
                        <a:lnTo>
                          <a:pt x="0" y="3346"/>
                        </a:lnTo>
                        <a:cubicBezTo>
                          <a:pt x="60" y="3358"/>
                          <a:pt x="131" y="3394"/>
                          <a:pt x="214" y="3406"/>
                        </a:cubicBezTo>
                        <a:cubicBezTo>
                          <a:pt x="786" y="3596"/>
                          <a:pt x="1322" y="3846"/>
                          <a:pt x="1786" y="4132"/>
                        </a:cubicBezTo>
                        <a:cubicBezTo>
                          <a:pt x="2238" y="4418"/>
                          <a:pt x="2631" y="4727"/>
                          <a:pt x="3012" y="5073"/>
                        </a:cubicBezTo>
                        <a:cubicBezTo>
                          <a:pt x="3346" y="5418"/>
                          <a:pt x="3667" y="5799"/>
                          <a:pt x="3929" y="6228"/>
                        </a:cubicBezTo>
                        <a:cubicBezTo>
                          <a:pt x="4203" y="6644"/>
                          <a:pt x="4441" y="7109"/>
                          <a:pt x="4679" y="7585"/>
                        </a:cubicBezTo>
                        <a:cubicBezTo>
                          <a:pt x="4893" y="8061"/>
                          <a:pt x="5120" y="8585"/>
                          <a:pt x="5334" y="9109"/>
                        </a:cubicBezTo>
                        <a:cubicBezTo>
                          <a:pt x="5536" y="9621"/>
                          <a:pt x="5727" y="10180"/>
                          <a:pt x="5894" y="10728"/>
                        </a:cubicBezTo>
                        <a:cubicBezTo>
                          <a:pt x="6084" y="11276"/>
                          <a:pt x="6239" y="11824"/>
                          <a:pt x="6370" y="12383"/>
                        </a:cubicBezTo>
                        <a:cubicBezTo>
                          <a:pt x="6501" y="12931"/>
                          <a:pt x="6608" y="13478"/>
                          <a:pt x="6668" y="14026"/>
                        </a:cubicBezTo>
                        <a:cubicBezTo>
                          <a:pt x="6715" y="14431"/>
                          <a:pt x="7013" y="14729"/>
                          <a:pt x="7358" y="14764"/>
                        </a:cubicBezTo>
                        <a:lnTo>
                          <a:pt x="8608" y="14824"/>
                        </a:lnTo>
                        <a:cubicBezTo>
                          <a:pt x="8614" y="14824"/>
                          <a:pt x="8620" y="14824"/>
                          <a:pt x="8626" y="14824"/>
                        </a:cubicBezTo>
                        <a:cubicBezTo>
                          <a:pt x="8975" y="14824"/>
                          <a:pt x="9263" y="14472"/>
                          <a:pt x="9263" y="14062"/>
                        </a:cubicBezTo>
                        <a:cubicBezTo>
                          <a:pt x="9239" y="13371"/>
                          <a:pt x="9204" y="12681"/>
                          <a:pt x="9108" y="11966"/>
                        </a:cubicBezTo>
                        <a:cubicBezTo>
                          <a:pt x="9049" y="11264"/>
                          <a:pt x="8930" y="10550"/>
                          <a:pt x="8763" y="9859"/>
                        </a:cubicBezTo>
                        <a:cubicBezTo>
                          <a:pt x="8608" y="9168"/>
                          <a:pt x="8382" y="8478"/>
                          <a:pt x="8084" y="7811"/>
                        </a:cubicBezTo>
                        <a:cubicBezTo>
                          <a:pt x="7953" y="7478"/>
                          <a:pt x="7811" y="7132"/>
                          <a:pt x="7668" y="6811"/>
                        </a:cubicBezTo>
                        <a:cubicBezTo>
                          <a:pt x="7513" y="6490"/>
                          <a:pt x="7370" y="6156"/>
                          <a:pt x="7203" y="5847"/>
                        </a:cubicBezTo>
                        <a:cubicBezTo>
                          <a:pt x="7001" y="5430"/>
                          <a:pt x="6763" y="5025"/>
                          <a:pt x="6501" y="4632"/>
                        </a:cubicBezTo>
                        <a:cubicBezTo>
                          <a:pt x="6251" y="4251"/>
                          <a:pt x="5989" y="3894"/>
                          <a:pt x="5703" y="3537"/>
                        </a:cubicBezTo>
                        <a:cubicBezTo>
                          <a:pt x="5405" y="3192"/>
                          <a:pt x="5060" y="2870"/>
                          <a:pt x="4691" y="2537"/>
                        </a:cubicBezTo>
                        <a:cubicBezTo>
                          <a:pt x="4322" y="2215"/>
                          <a:pt x="3917" y="1918"/>
                          <a:pt x="3489" y="1620"/>
                        </a:cubicBezTo>
                        <a:cubicBezTo>
                          <a:pt x="3036" y="1322"/>
                          <a:pt x="2560" y="1048"/>
                          <a:pt x="2072" y="798"/>
                        </a:cubicBezTo>
                        <a:cubicBezTo>
                          <a:pt x="1560" y="560"/>
                          <a:pt x="1024" y="334"/>
                          <a:pt x="476" y="144"/>
                        </a:cubicBezTo>
                        <a:cubicBezTo>
                          <a:pt x="310" y="84"/>
                          <a:pt x="167" y="36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" name="Google Shape;597;p4"/>
                  <p:cNvSpPr/>
                  <p:nvPr/>
                </p:nvSpPr>
                <p:spPr>
                  <a:xfrm>
                    <a:off x="-273275" y="1609913"/>
                    <a:ext cx="504573" cy="730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83" h="19372" extrusionOk="0">
                        <a:moveTo>
                          <a:pt x="0" y="0"/>
                        </a:moveTo>
                        <a:lnTo>
                          <a:pt x="0" y="2822"/>
                        </a:lnTo>
                        <a:cubicBezTo>
                          <a:pt x="203" y="2870"/>
                          <a:pt x="381" y="2917"/>
                          <a:pt x="572" y="2977"/>
                        </a:cubicBezTo>
                        <a:cubicBezTo>
                          <a:pt x="1155" y="3155"/>
                          <a:pt x="1727" y="3358"/>
                          <a:pt x="2298" y="3608"/>
                        </a:cubicBezTo>
                        <a:cubicBezTo>
                          <a:pt x="2858" y="3870"/>
                          <a:pt x="3429" y="4167"/>
                          <a:pt x="3953" y="4477"/>
                        </a:cubicBezTo>
                        <a:cubicBezTo>
                          <a:pt x="4465" y="4798"/>
                          <a:pt x="4965" y="5144"/>
                          <a:pt x="5406" y="5513"/>
                        </a:cubicBezTo>
                        <a:cubicBezTo>
                          <a:pt x="5858" y="5894"/>
                          <a:pt x="6287" y="6275"/>
                          <a:pt x="6668" y="6692"/>
                        </a:cubicBezTo>
                        <a:cubicBezTo>
                          <a:pt x="7049" y="7108"/>
                          <a:pt x="7406" y="7537"/>
                          <a:pt x="7716" y="8001"/>
                        </a:cubicBezTo>
                        <a:cubicBezTo>
                          <a:pt x="8025" y="8466"/>
                          <a:pt x="8323" y="8942"/>
                          <a:pt x="8597" y="9430"/>
                        </a:cubicBezTo>
                        <a:cubicBezTo>
                          <a:pt x="8799" y="9799"/>
                          <a:pt x="8990" y="10180"/>
                          <a:pt x="9168" y="10549"/>
                        </a:cubicBezTo>
                        <a:cubicBezTo>
                          <a:pt x="9347" y="10930"/>
                          <a:pt x="9525" y="11311"/>
                          <a:pt x="9680" y="11704"/>
                        </a:cubicBezTo>
                        <a:cubicBezTo>
                          <a:pt x="9823" y="12097"/>
                          <a:pt x="9978" y="12478"/>
                          <a:pt x="10097" y="12871"/>
                        </a:cubicBezTo>
                        <a:cubicBezTo>
                          <a:pt x="10216" y="13252"/>
                          <a:pt x="10323" y="13645"/>
                          <a:pt x="10394" y="14026"/>
                        </a:cubicBezTo>
                        <a:cubicBezTo>
                          <a:pt x="10466" y="14419"/>
                          <a:pt x="10525" y="14824"/>
                          <a:pt x="10573" y="15205"/>
                        </a:cubicBezTo>
                        <a:cubicBezTo>
                          <a:pt x="10621" y="15597"/>
                          <a:pt x="10644" y="15990"/>
                          <a:pt x="10656" y="16383"/>
                        </a:cubicBezTo>
                        <a:cubicBezTo>
                          <a:pt x="10680" y="16764"/>
                          <a:pt x="10692" y="17157"/>
                          <a:pt x="10680" y="17538"/>
                        </a:cubicBezTo>
                        <a:cubicBezTo>
                          <a:pt x="10656" y="17931"/>
                          <a:pt x="10644" y="18312"/>
                          <a:pt x="10621" y="18693"/>
                        </a:cubicBezTo>
                        <a:cubicBezTo>
                          <a:pt x="10585" y="19074"/>
                          <a:pt x="10823" y="19372"/>
                          <a:pt x="11168" y="19372"/>
                        </a:cubicBezTo>
                        <a:lnTo>
                          <a:pt x="12430" y="19324"/>
                        </a:lnTo>
                        <a:cubicBezTo>
                          <a:pt x="12800" y="19312"/>
                          <a:pt x="13145" y="18967"/>
                          <a:pt x="13192" y="18586"/>
                        </a:cubicBezTo>
                        <a:cubicBezTo>
                          <a:pt x="13240" y="18181"/>
                          <a:pt x="13264" y="17776"/>
                          <a:pt x="13300" y="17383"/>
                        </a:cubicBezTo>
                        <a:cubicBezTo>
                          <a:pt x="13323" y="16979"/>
                          <a:pt x="13335" y="16574"/>
                          <a:pt x="13335" y="16169"/>
                        </a:cubicBezTo>
                        <a:cubicBezTo>
                          <a:pt x="13383" y="15740"/>
                          <a:pt x="13383" y="15336"/>
                          <a:pt x="13371" y="14943"/>
                        </a:cubicBezTo>
                        <a:cubicBezTo>
                          <a:pt x="13359" y="14538"/>
                          <a:pt x="13311" y="14121"/>
                          <a:pt x="13264" y="13716"/>
                        </a:cubicBezTo>
                        <a:cubicBezTo>
                          <a:pt x="13204" y="13311"/>
                          <a:pt x="13133" y="12895"/>
                          <a:pt x="13050" y="12502"/>
                        </a:cubicBezTo>
                        <a:cubicBezTo>
                          <a:pt x="12954" y="12097"/>
                          <a:pt x="12835" y="11680"/>
                          <a:pt x="12680" y="11264"/>
                        </a:cubicBezTo>
                        <a:cubicBezTo>
                          <a:pt x="12549" y="10847"/>
                          <a:pt x="12383" y="10430"/>
                          <a:pt x="12204" y="10002"/>
                        </a:cubicBezTo>
                        <a:cubicBezTo>
                          <a:pt x="12026" y="9585"/>
                          <a:pt x="11835" y="9168"/>
                          <a:pt x="11633" y="8751"/>
                        </a:cubicBezTo>
                        <a:cubicBezTo>
                          <a:pt x="11418" y="8335"/>
                          <a:pt x="11180" y="7918"/>
                          <a:pt x="10930" y="7501"/>
                        </a:cubicBezTo>
                        <a:cubicBezTo>
                          <a:pt x="10680" y="7084"/>
                          <a:pt x="10406" y="6668"/>
                          <a:pt x="10144" y="6263"/>
                        </a:cubicBezTo>
                        <a:cubicBezTo>
                          <a:pt x="9859" y="5858"/>
                          <a:pt x="9573" y="5477"/>
                          <a:pt x="9275" y="5096"/>
                        </a:cubicBezTo>
                        <a:cubicBezTo>
                          <a:pt x="8978" y="4727"/>
                          <a:pt x="8668" y="4370"/>
                          <a:pt x="8335" y="4025"/>
                        </a:cubicBezTo>
                        <a:cubicBezTo>
                          <a:pt x="7942" y="3632"/>
                          <a:pt x="7537" y="3239"/>
                          <a:pt x="7085" y="2917"/>
                        </a:cubicBezTo>
                        <a:cubicBezTo>
                          <a:pt x="6656" y="2572"/>
                          <a:pt x="6192" y="2262"/>
                          <a:pt x="5739" y="1989"/>
                        </a:cubicBezTo>
                        <a:cubicBezTo>
                          <a:pt x="5263" y="1703"/>
                          <a:pt x="4787" y="1453"/>
                          <a:pt x="4275" y="1250"/>
                        </a:cubicBezTo>
                        <a:cubicBezTo>
                          <a:pt x="3786" y="1024"/>
                          <a:pt x="3275" y="834"/>
                          <a:pt x="2774" y="655"/>
                        </a:cubicBezTo>
                        <a:cubicBezTo>
                          <a:pt x="2286" y="477"/>
                          <a:pt x="1774" y="334"/>
                          <a:pt x="1286" y="215"/>
                        </a:cubicBezTo>
                        <a:cubicBezTo>
                          <a:pt x="869" y="131"/>
                          <a:pt x="441" y="6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" name="Google Shape;598;p4"/>
                  <p:cNvSpPr/>
                  <p:nvPr/>
                </p:nvSpPr>
                <p:spPr>
                  <a:xfrm>
                    <a:off x="-271503" y="1475688"/>
                    <a:ext cx="652291" cy="8574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01" h="22742" extrusionOk="0">
                        <a:moveTo>
                          <a:pt x="1" y="0"/>
                        </a:moveTo>
                        <a:lnTo>
                          <a:pt x="1" y="2203"/>
                        </a:lnTo>
                        <a:lnTo>
                          <a:pt x="37" y="2203"/>
                        </a:lnTo>
                        <a:cubicBezTo>
                          <a:pt x="572" y="2263"/>
                          <a:pt x="1108" y="2334"/>
                          <a:pt x="1644" y="2441"/>
                        </a:cubicBezTo>
                        <a:cubicBezTo>
                          <a:pt x="2180" y="2536"/>
                          <a:pt x="2692" y="2679"/>
                          <a:pt x="3228" y="2834"/>
                        </a:cubicBezTo>
                        <a:cubicBezTo>
                          <a:pt x="3775" y="3001"/>
                          <a:pt x="4299" y="3191"/>
                          <a:pt x="4823" y="3417"/>
                        </a:cubicBezTo>
                        <a:cubicBezTo>
                          <a:pt x="5347" y="3632"/>
                          <a:pt x="5871" y="3870"/>
                          <a:pt x="6371" y="4144"/>
                        </a:cubicBezTo>
                        <a:cubicBezTo>
                          <a:pt x="6883" y="4418"/>
                          <a:pt x="7359" y="4727"/>
                          <a:pt x="7835" y="5072"/>
                        </a:cubicBezTo>
                        <a:cubicBezTo>
                          <a:pt x="8311" y="5430"/>
                          <a:pt x="8752" y="5811"/>
                          <a:pt x="9193" y="6227"/>
                        </a:cubicBezTo>
                        <a:cubicBezTo>
                          <a:pt x="9550" y="6584"/>
                          <a:pt x="9871" y="6965"/>
                          <a:pt x="10205" y="7358"/>
                        </a:cubicBezTo>
                        <a:cubicBezTo>
                          <a:pt x="10514" y="7763"/>
                          <a:pt x="10824" y="8168"/>
                          <a:pt x="11109" y="8609"/>
                        </a:cubicBezTo>
                        <a:cubicBezTo>
                          <a:pt x="11467" y="9168"/>
                          <a:pt x="11824" y="9728"/>
                          <a:pt x="12133" y="10311"/>
                        </a:cubicBezTo>
                        <a:cubicBezTo>
                          <a:pt x="12467" y="10895"/>
                          <a:pt x="12764" y="11466"/>
                          <a:pt x="13026" y="12038"/>
                        </a:cubicBezTo>
                        <a:cubicBezTo>
                          <a:pt x="13300" y="12597"/>
                          <a:pt x="13538" y="13181"/>
                          <a:pt x="13741" y="13764"/>
                        </a:cubicBezTo>
                        <a:cubicBezTo>
                          <a:pt x="13955" y="14347"/>
                          <a:pt x="14134" y="14907"/>
                          <a:pt x="14265" y="15455"/>
                        </a:cubicBezTo>
                        <a:cubicBezTo>
                          <a:pt x="14407" y="16014"/>
                          <a:pt x="14515" y="16562"/>
                          <a:pt x="14586" y="17110"/>
                        </a:cubicBezTo>
                        <a:cubicBezTo>
                          <a:pt x="14669" y="17657"/>
                          <a:pt x="14705" y="18217"/>
                          <a:pt x="14729" y="18765"/>
                        </a:cubicBezTo>
                        <a:cubicBezTo>
                          <a:pt x="14741" y="19312"/>
                          <a:pt x="14741" y="19860"/>
                          <a:pt x="14729" y="20419"/>
                        </a:cubicBezTo>
                        <a:cubicBezTo>
                          <a:pt x="14705" y="20967"/>
                          <a:pt x="14669" y="21515"/>
                          <a:pt x="14622" y="22074"/>
                        </a:cubicBezTo>
                        <a:cubicBezTo>
                          <a:pt x="14587" y="22448"/>
                          <a:pt x="14838" y="22742"/>
                          <a:pt x="15185" y="22742"/>
                        </a:cubicBezTo>
                        <a:cubicBezTo>
                          <a:pt x="15191" y="22742"/>
                          <a:pt x="15198" y="22741"/>
                          <a:pt x="15205" y="22741"/>
                        </a:cubicBezTo>
                        <a:lnTo>
                          <a:pt x="16491" y="22682"/>
                        </a:lnTo>
                        <a:cubicBezTo>
                          <a:pt x="16872" y="22670"/>
                          <a:pt x="17205" y="22324"/>
                          <a:pt x="17241" y="21920"/>
                        </a:cubicBezTo>
                        <a:cubicBezTo>
                          <a:pt x="17289" y="21372"/>
                          <a:pt x="17301" y="20800"/>
                          <a:pt x="17301" y="20253"/>
                        </a:cubicBezTo>
                        <a:cubicBezTo>
                          <a:pt x="17265" y="19717"/>
                          <a:pt x="17253" y="19181"/>
                          <a:pt x="17205" y="18634"/>
                        </a:cubicBezTo>
                        <a:cubicBezTo>
                          <a:pt x="17170" y="18098"/>
                          <a:pt x="17110" y="17550"/>
                          <a:pt x="17027" y="17014"/>
                        </a:cubicBezTo>
                        <a:cubicBezTo>
                          <a:pt x="16944" y="16479"/>
                          <a:pt x="16836" y="15943"/>
                          <a:pt x="16705" y="15407"/>
                        </a:cubicBezTo>
                        <a:cubicBezTo>
                          <a:pt x="16574" y="14871"/>
                          <a:pt x="16408" y="14335"/>
                          <a:pt x="16229" y="13800"/>
                        </a:cubicBezTo>
                        <a:cubicBezTo>
                          <a:pt x="16051" y="13240"/>
                          <a:pt x="15836" y="12692"/>
                          <a:pt x="15622" y="12145"/>
                        </a:cubicBezTo>
                        <a:cubicBezTo>
                          <a:pt x="15396" y="11597"/>
                          <a:pt x="15158" y="11037"/>
                          <a:pt x="14908" y="10490"/>
                        </a:cubicBezTo>
                        <a:cubicBezTo>
                          <a:pt x="14646" y="9942"/>
                          <a:pt x="14372" y="9406"/>
                          <a:pt x="14074" y="8847"/>
                        </a:cubicBezTo>
                        <a:cubicBezTo>
                          <a:pt x="13776" y="8299"/>
                          <a:pt x="13443" y="7763"/>
                          <a:pt x="13098" y="7227"/>
                        </a:cubicBezTo>
                        <a:cubicBezTo>
                          <a:pt x="12764" y="6704"/>
                          <a:pt x="12407" y="6203"/>
                          <a:pt x="12026" y="5739"/>
                        </a:cubicBezTo>
                        <a:cubicBezTo>
                          <a:pt x="11657" y="5263"/>
                          <a:pt x="11252" y="4834"/>
                          <a:pt x="10836" y="4429"/>
                        </a:cubicBezTo>
                        <a:cubicBezTo>
                          <a:pt x="10419" y="4025"/>
                          <a:pt x="9978" y="3656"/>
                          <a:pt x="9514" y="3298"/>
                        </a:cubicBezTo>
                        <a:cubicBezTo>
                          <a:pt x="9109" y="3001"/>
                          <a:pt x="8716" y="2739"/>
                          <a:pt x="8300" y="2477"/>
                        </a:cubicBezTo>
                        <a:cubicBezTo>
                          <a:pt x="7883" y="2227"/>
                          <a:pt x="7442" y="2001"/>
                          <a:pt x="7014" y="1810"/>
                        </a:cubicBezTo>
                        <a:cubicBezTo>
                          <a:pt x="6430" y="1548"/>
                          <a:pt x="5859" y="1322"/>
                          <a:pt x="5240" y="1108"/>
                        </a:cubicBezTo>
                        <a:cubicBezTo>
                          <a:pt x="4644" y="905"/>
                          <a:pt x="4037" y="727"/>
                          <a:pt x="3430" y="572"/>
                        </a:cubicBezTo>
                        <a:cubicBezTo>
                          <a:pt x="2823" y="429"/>
                          <a:pt x="2192" y="310"/>
                          <a:pt x="1561" y="203"/>
                        </a:cubicBezTo>
                        <a:cubicBezTo>
                          <a:pt x="1049" y="131"/>
                          <a:pt x="525" y="6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" name="Google Shape;599;p4"/>
                  <p:cNvSpPr/>
                  <p:nvPr/>
                </p:nvSpPr>
                <p:spPr>
                  <a:xfrm>
                    <a:off x="-271918" y="1343686"/>
                    <a:ext cx="809812" cy="9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79" h="26064" extrusionOk="0">
                        <a:moveTo>
                          <a:pt x="0" y="1"/>
                        </a:moveTo>
                        <a:lnTo>
                          <a:pt x="0" y="2335"/>
                        </a:lnTo>
                        <a:cubicBezTo>
                          <a:pt x="560" y="2394"/>
                          <a:pt x="1143" y="2477"/>
                          <a:pt x="1691" y="2561"/>
                        </a:cubicBezTo>
                        <a:cubicBezTo>
                          <a:pt x="2286" y="2668"/>
                          <a:pt x="2881" y="2775"/>
                          <a:pt x="3477" y="2894"/>
                        </a:cubicBezTo>
                        <a:cubicBezTo>
                          <a:pt x="4060" y="3025"/>
                          <a:pt x="4643" y="3168"/>
                          <a:pt x="5203" y="3347"/>
                        </a:cubicBezTo>
                        <a:cubicBezTo>
                          <a:pt x="5775" y="3525"/>
                          <a:pt x="6334" y="3739"/>
                          <a:pt x="6894" y="3978"/>
                        </a:cubicBezTo>
                        <a:cubicBezTo>
                          <a:pt x="7370" y="4180"/>
                          <a:pt x="7846" y="4406"/>
                          <a:pt x="8299" y="4644"/>
                        </a:cubicBezTo>
                        <a:cubicBezTo>
                          <a:pt x="8763" y="4894"/>
                          <a:pt x="9227" y="5168"/>
                          <a:pt x="9656" y="5454"/>
                        </a:cubicBezTo>
                        <a:cubicBezTo>
                          <a:pt x="10180" y="5787"/>
                          <a:pt x="10668" y="6168"/>
                          <a:pt x="11144" y="6561"/>
                        </a:cubicBezTo>
                        <a:cubicBezTo>
                          <a:pt x="11621" y="6966"/>
                          <a:pt x="12073" y="7418"/>
                          <a:pt x="12513" y="7895"/>
                        </a:cubicBezTo>
                        <a:cubicBezTo>
                          <a:pt x="12942" y="8359"/>
                          <a:pt x="13359" y="8883"/>
                          <a:pt x="13752" y="9419"/>
                        </a:cubicBezTo>
                        <a:cubicBezTo>
                          <a:pt x="14133" y="9954"/>
                          <a:pt x="14490" y="10526"/>
                          <a:pt x="14835" y="11109"/>
                        </a:cubicBezTo>
                        <a:cubicBezTo>
                          <a:pt x="15180" y="11681"/>
                          <a:pt x="15490" y="12264"/>
                          <a:pt x="15788" y="12848"/>
                        </a:cubicBezTo>
                        <a:cubicBezTo>
                          <a:pt x="16085" y="13431"/>
                          <a:pt x="16359" y="14038"/>
                          <a:pt x="16609" y="14634"/>
                        </a:cubicBezTo>
                        <a:cubicBezTo>
                          <a:pt x="16800" y="15074"/>
                          <a:pt x="16978" y="15539"/>
                          <a:pt x="17157" y="15991"/>
                        </a:cubicBezTo>
                        <a:cubicBezTo>
                          <a:pt x="17336" y="16431"/>
                          <a:pt x="17502" y="16884"/>
                          <a:pt x="17645" y="17313"/>
                        </a:cubicBezTo>
                        <a:cubicBezTo>
                          <a:pt x="17800" y="17741"/>
                          <a:pt x="17931" y="18194"/>
                          <a:pt x="18050" y="18622"/>
                        </a:cubicBezTo>
                        <a:cubicBezTo>
                          <a:pt x="18169" y="19051"/>
                          <a:pt x="18276" y="19503"/>
                          <a:pt x="18359" y="19944"/>
                        </a:cubicBezTo>
                        <a:cubicBezTo>
                          <a:pt x="18455" y="20396"/>
                          <a:pt x="18526" y="20837"/>
                          <a:pt x="18574" y="21289"/>
                        </a:cubicBezTo>
                        <a:cubicBezTo>
                          <a:pt x="18633" y="21730"/>
                          <a:pt x="18657" y="22182"/>
                          <a:pt x="18681" y="22635"/>
                        </a:cubicBezTo>
                        <a:cubicBezTo>
                          <a:pt x="18693" y="23099"/>
                          <a:pt x="18705" y="23551"/>
                          <a:pt x="18693" y="24004"/>
                        </a:cubicBezTo>
                        <a:cubicBezTo>
                          <a:pt x="18693" y="24468"/>
                          <a:pt x="18657" y="24933"/>
                          <a:pt x="18645" y="25397"/>
                        </a:cubicBezTo>
                        <a:cubicBezTo>
                          <a:pt x="18634" y="25770"/>
                          <a:pt x="18885" y="26064"/>
                          <a:pt x="19265" y="26064"/>
                        </a:cubicBezTo>
                        <a:cubicBezTo>
                          <a:pt x="19273" y="26064"/>
                          <a:pt x="19281" y="26064"/>
                          <a:pt x="19288" y="26064"/>
                        </a:cubicBezTo>
                        <a:lnTo>
                          <a:pt x="20669" y="26004"/>
                        </a:lnTo>
                        <a:cubicBezTo>
                          <a:pt x="21074" y="25992"/>
                          <a:pt x="21419" y="25647"/>
                          <a:pt x="21431" y="25242"/>
                        </a:cubicBezTo>
                        <a:cubicBezTo>
                          <a:pt x="21479" y="24694"/>
                          <a:pt x="21479" y="24123"/>
                          <a:pt x="21455" y="23575"/>
                        </a:cubicBezTo>
                        <a:cubicBezTo>
                          <a:pt x="21443" y="23028"/>
                          <a:pt x="21419" y="22480"/>
                          <a:pt x="21372" y="21920"/>
                        </a:cubicBezTo>
                        <a:cubicBezTo>
                          <a:pt x="21324" y="21373"/>
                          <a:pt x="21253" y="20837"/>
                          <a:pt x="21146" y="20301"/>
                        </a:cubicBezTo>
                        <a:cubicBezTo>
                          <a:pt x="21050" y="19765"/>
                          <a:pt x="20931" y="19229"/>
                          <a:pt x="20788" y="18706"/>
                        </a:cubicBezTo>
                        <a:cubicBezTo>
                          <a:pt x="20645" y="18194"/>
                          <a:pt x="20479" y="17670"/>
                          <a:pt x="20300" y="17158"/>
                        </a:cubicBezTo>
                        <a:cubicBezTo>
                          <a:pt x="20122" y="16658"/>
                          <a:pt x="19907" y="16134"/>
                          <a:pt x="19705" y="15646"/>
                        </a:cubicBezTo>
                        <a:cubicBezTo>
                          <a:pt x="19491" y="15134"/>
                          <a:pt x="19276" y="14634"/>
                          <a:pt x="19038" y="14145"/>
                        </a:cubicBezTo>
                        <a:cubicBezTo>
                          <a:pt x="18800" y="13634"/>
                          <a:pt x="18574" y="13133"/>
                          <a:pt x="18324" y="12621"/>
                        </a:cubicBezTo>
                        <a:cubicBezTo>
                          <a:pt x="18086" y="12121"/>
                          <a:pt x="17824" y="11609"/>
                          <a:pt x="17550" y="11121"/>
                        </a:cubicBezTo>
                        <a:cubicBezTo>
                          <a:pt x="17276" y="10633"/>
                          <a:pt x="16990" y="10133"/>
                          <a:pt x="16681" y="9681"/>
                        </a:cubicBezTo>
                        <a:cubicBezTo>
                          <a:pt x="16383" y="9204"/>
                          <a:pt x="16062" y="8752"/>
                          <a:pt x="15728" y="8311"/>
                        </a:cubicBezTo>
                        <a:cubicBezTo>
                          <a:pt x="15383" y="7859"/>
                          <a:pt x="15026" y="7430"/>
                          <a:pt x="14657" y="7002"/>
                        </a:cubicBezTo>
                        <a:cubicBezTo>
                          <a:pt x="14288" y="6585"/>
                          <a:pt x="13895" y="6180"/>
                          <a:pt x="13502" y="5787"/>
                        </a:cubicBezTo>
                        <a:cubicBezTo>
                          <a:pt x="13097" y="5406"/>
                          <a:pt x="12680" y="5049"/>
                          <a:pt x="12263" y="4704"/>
                        </a:cubicBezTo>
                        <a:cubicBezTo>
                          <a:pt x="11835" y="4359"/>
                          <a:pt x="11394" y="4037"/>
                          <a:pt x="10954" y="3739"/>
                        </a:cubicBezTo>
                        <a:cubicBezTo>
                          <a:pt x="10501" y="3442"/>
                          <a:pt x="10049" y="3156"/>
                          <a:pt x="9585" y="2894"/>
                        </a:cubicBezTo>
                        <a:cubicBezTo>
                          <a:pt x="9049" y="2573"/>
                          <a:pt x="8501" y="2299"/>
                          <a:pt x="7930" y="2037"/>
                        </a:cubicBezTo>
                        <a:cubicBezTo>
                          <a:pt x="7370" y="1787"/>
                          <a:pt x="6787" y="1549"/>
                          <a:pt x="6203" y="1346"/>
                        </a:cubicBezTo>
                        <a:cubicBezTo>
                          <a:pt x="5679" y="1168"/>
                          <a:pt x="5144" y="1001"/>
                          <a:pt x="4608" y="834"/>
                        </a:cubicBezTo>
                        <a:cubicBezTo>
                          <a:pt x="4072" y="691"/>
                          <a:pt x="3524" y="549"/>
                          <a:pt x="2977" y="430"/>
                        </a:cubicBezTo>
                        <a:cubicBezTo>
                          <a:pt x="2429" y="310"/>
                          <a:pt x="1857" y="227"/>
                          <a:pt x="1298" y="156"/>
                        </a:cubicBezTo>
                        <a:cubicBezTo>
                          <a:pt x="857" y="96"/>
                          <a:pt x="429" y="49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" name="Google Shape;600;p4"/>
                  <p:cNvSpPr/>
                  <p:nvPr/>
                </p:nvSpPr>
                <p:spPr>
                  <a:xfrm>
                    <a:off x="3456732" y="1331583"/>
                    <a:ext cx="1103854" cy="988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78" h="26218" extrusionOk="0">
                        <a:moveTo>
                          <a:pt x="23277" y="0"/>
                        </a:moveTo>
                        <a:cubicBezTo>
                          <a:pt x="22658" y="0"/>
                          <a:pt x="22063" y="24"/>
                          <a:pt x="21467" y="72"/>
                        </a:cubicBezTo>
                        <a:cubicBezTo>
                          <a:pt x="20872" y="119"/>
                          <a:pt x="20300" y="179"/>
                          <a:pt x="19753" y="262"/>
                        </a:cubicBezTo>
                        <a:cubicBezTo>
                          <a:pt x="19205" y="358"/>
                          <a:pt x="18669" y="453"/>
                          <a:pt x="18145" y="596"/>
                        </a:cubicBezTo>
                        <a:cubicBezTo>
                          <a:pt x="17622" y="727"/>
                          <a:pt x="17122" y="870"/>
                          <a:pt x="16610" y="1048"/>
                        </a:cubicBezTo>
                        <a:cubicBezTo>
                          <a:pt x="16109" y="1227"/>
                          <a:pt x="15621" y="1441"/>
                          <a:pt x="15121" y="1643"/>
                        </a:cubicBezTo>
                        <a:cubicBezTo>
                          <a:pt x="14633" y="1870"/>
                          <a:pt x="14145" y="2108"/>
                          <a:pt x="13669" y="2358"/>
                        </a:cubicBezTo>
                        <a:cubicBezTo>
                          <a:pt x="13181" y="2620"/>
                          <a:pt x="12704" y="2882"/>
                          <a:pt x="12204" y="3167"/>
                        </a:cubicBezTo>
                        <a:cubicBezTo>
                          <a:pt x="11716" y="3453"/>
                          <a:pt x="11228" y="3751"/>
                          <a:pt x="10752" y="4060"/>
                        </a:cubicBezTo>
                        <a:cubicBezTo>
                          <a:pt x="10275" y="4370"/>
                          <a:pt x="9799" y="4703"/>
                          <a:pt x="9335" y="5037"/>
                        </a:cubicBezTo>
                        <a:cubicBezTo>
                          <a:pt x="8418" y="5739"/>
                          <a:pt x="7537" y="6501"/>
                          <a:pt x="6704" y="7299"/>
                        </a:cubicBezTo>
                        <a:cubicBezTo>
                          <a:pt x="6287" y="7704"/>
                          <a:pt x="5894" y="8132"/>
                          <a:pt x="5525" y="8549"/>
                        </a:cubicBezTo>
                        <a:cubicBezTo>
                          <a:pt x="5156" y="8978"/>
                          <a:pt x="4822" y="9430"/>
                          <a:pt x="4513" y="9871"/>
                        </a:cubicBezTo>
                        <a:cubicBezTo>
                          <a:pt x="4203" y="10323"/>
                          <a:pt x="3929" y="10787"/>
                          <a:pt x="3667" y="11264"/>
                        </a:cubicBezTo>
                        <a:cubicBezTo>
                          <a:pt x="3417" y="11740"/>
                          <a:pt x="3155" y="12216"/>
                          <a:pt x="2941" y="12692"/>
                        </a:cubicBezTo>
                        <a:cubicBezTo>
                          <a:pt x="2715" y="13181"/>
                          <a:pt x="2501" y="13669"/>
                          <a:pt x="2310" y="14169"/>
                        </a:cubicBezTo>
                        <a:cubicBezTo>
                          <a:pt x="2120" y="14657"/>
                          <a:pt x="1929" y="15157"/>
                          <a:pt x="1751" y="15669"/>
                        </a:cubicBezTo>
                        <a:cubicBezTo>
                          <a:pt x="1572" y="16169"/>
                          <a:pt x="1393" y="16681"/>
                          <a:pt x="1215" y="17205"/>
                        </a:cubicBezTo>
                        <a:cubicBezTo>
                          <a:pt x="1036" y="17717"/>
                          <a:pt x="869" y="18241"/>
                          <a:pt x="703" y="18765"/>
                        </a:cubicBezTo>
                        <a:cubicBezTo>
                          <a:pt x="560" y="19300"/>
                          <a:pt x="405" y="19824"/>
                          <a:pt x="286" y="20372"/>
                        </a:cubicBezTo>
                        <a:cubicBezTo>
                          <a:pt x="167" y="20908"/>
                          <a:pt x="96" y="21455"/>
                          <a:pt x="48" y="22003"/>
                        </a:cubicBezTo>
                        <a:cubicBezTo>
                          <a:pt x="0" y="22563"/>
                          <a:pt x="0" y="23134"/>
                          <a:pt x="36" y="23706"/>
                        </a:cubicBezTo>
                        <a:cubicBezTo>
                          <a:pt x="60" y="24289"/>
                          <a:pt x="119" y="24861"/>
                          <a:pt x="179" y="25456"/>
                        </a:cubicBezTo>
                        <a:cubicBezTo>
                          <a:pt x="227" y="25873"/>
                          <a:pt x="619" y="26218"/>
                          <a:pt x="1036" y="26218"/>
                        </a:cubicBezTo>
                        <a:lnTo>
                          <a:pt x="2382" y="26218"/>
                        </a:lnTo>
                        <a:cubicBezTo>
                          <a:pt x="2739" y="26218"/>
                          <a:pt x="2977" y="25896"/>
                          <a:pt x="2941" y="25492"/>
                        </a:cubicBezTo>
                        <a:cubicBezTo>
                          <a:pt x="2858" y="24861"/>
                          <a:pt x="2798" y="24241"/>
                          <a:pt x="2786" y="23610"/>
                        </a:cubicBezTo>
                        <a:cubicBezTo>
                          <a:pt x="2774" y="23003"/>
                          <a:pt x="2786" y="22396"/>
                          <a:pt x="2846" y="21813"/>
                        </a:cubicBezTo>
                        <a:cubicBezTo>
                          <a:pt x="2905" y="21217"/>
                          <a:pt x="3025" y="20658"/>
                          <a:pt x="3179" y="20074"/>
                        </a:cubicBezTo>
                        <a:cubicBezTo>
                          <a:pt x="3322" y="19503"/>
                          <a:pt x="3501" y="18931"/>
                          <a:pt x="3679" y="18360"/>
                        </a:cubicBezTo>
                        <a:cubicBezTo>
                          <a:pt x="3870" y="17800"/>
                          <a:pt x="4072" y="17229"/>
                          <a:pt x="4263" y="16681"/>
                        </a:cubicBezTo>
                        <a:cubicBezTo>
                          <a:pt x="4453" y="16133"/>
                          <a:pt x="4668" y="15562"/>
                          <a:pt x="4870" y="15026"/>
                        </a:cubicBezTo>
                        <a:cubicBezTo>
                          <a:pt x="5084" y="14478"/>
                          <a:pt x="5299" y="13943"/>
                          <a:pt x="5561" y="13407"/>
                        </a:cubicBezTo>
                        <a:cubicBezTo>
                          <a:pt x="5811" y="12871"/>
                          <a:pt x="6073" y="12347"/>
                          <a:pt x="6370" y="11847"/>
                        </a:cubicBezTo>
                        <a:cubicBezTo>
                          <a:pt x="6668" y="11335"/>
                          <a:pt x="7001" y="10835"/>
                          <a:pt x="7370" y="10359"/>
                        </a:cubicBezTo>
                        <a:cubicBezTo>
                          <a:pt x="7739" y="9883"/>
                          <a:pt x="8156" y="9406"/>
                          <a:pt x="8609" y="8954"/>
                        </a:cubicBezTo>
                        <a:cubicBezTo>
                          <a:pt x="9049" y="8513"/>
                          <a:pt x="9513" y="8073"/>
                          <a:pt x="9990" y="7656"/>
                        </a:cubicBezTo>
                        <a:cubicBezTo>
                          <a:pt x="10466" y="7263"/>
                          <a:pt x="10978" y="6870"/>
                          <a:pt x="11478" y="6501"/>
                        </a:cubicBezTo>
                        <a:cubicBezTo>
                          <a:pt x="11990" y="6144"/>
                          <a:pt x="12502" y="5787"/>
                          <a:pt x="13026" y="5453"/>
                        </a:cubicBezTo>
                        <a:cubicBezTo>
                          <a:pt x="13550" y="5132"/>
                          <a:pt x="14050" y="4822"/>
                          <a:pt x="14562" y="4525"/>
                        </a:cubicBezTo>
                        <a:cubicBezTo>
                          <a:pt x="15062" y="4227"/>
                          <a:pt x="15586" y="3953"/>
                          <a:pt x="16109" y="3715"/>
                        </a:cubicBezTo>
                        <a:cubicBezTo>
                          <a:pt x="16633" y="3477"/>
                          <a:pt x="17169" y="3251"/>
                          <a:pt x="17705" y="3072"/>
                        </a:cubicBezTo>
                        <a:cubicBezTo>
                          <a:pt x="18253" y="2894"/>
                          <a:pt x="18800" y="2739"/>
                          <a:pt x="19396" y="2620"/>
                        </a:cubicBezTo>
                        <a:cubicBezTo>
                          <a:pt x="19979" y="2501"/>
                          <a:pt x="20586" y="2405"/>
                          <a:pt x="21229" y="2346"/>
                        </a:cubicBezTo>
                        <a:cubicBezTo>
                          <a:pt x="21872" y="2286"/>
                          <a:pt x="22527" y="2263"/>
                          <a:pt x="23206" y="2263"/>
                        </a:cubicBezTo>
                        <a:cubicBezTo>
                          <a:pt x="23896" y="2263"/>
                          <a:pt x="24575" y="2275"/>
                          <a:pt x="25277" y="2310"/>
                        </a:cubicBezTo>
                        <a:cubicBezTo>
                          <a:pt x="25956" y="2346"/>
                          <a:pt x="26647" y="2370"/>
                          <a:pt x="27289" y="2417"/>
                        </a:cubicBezTo>
                        <a:cubicBezTo>
                          <a:pt x="27944" y="2465"/>
                          <a:pt x="28552" y="2513"/>
                          <a:pt x="29159" y="2572"/>
                        </a:cubicBezTo>
                        <a:cubicBezTo>
                          <a:pt x="29206" y="2572"/>
                          <a:pt x="29230" y="2584"/>
                          <a:pt x="29278" y="2584"/>
                        </a:cubicBezTo>
                        <a:lnTo>
                          <a:pt x="29278" y="250"/>
                        </a:lnTo>
                        <a:cubicBezTo>
                          <a:pt x="29202" y="272"/>
                          <a:pt x="29134" y="279"/>
                          <a:pt x="29069" y="279"/>
                        </a:cubicBezTo>
                        <a:cubicBezTo>
                          <a:pt x="28990" y="279"/>
                          <a:pt x="28915" y="269"/>
                          <a:pt x="28837" y="262"/>
                        </a:cubicBezTo>
                        <a:cubicBezTo>
                          <a:pt x="28254" y="203"/>
                          <a:pt x="27659" y="155"/>
                          <a:pt x="27051" y="131"/>
                        </a:cubicBezTo>
                        <a:cubicBezTo>
                          <a:pt x="26432" y="84"/>
                          <a:pt x="25813" y="60"/>
                          <a:pt x="25170" y="24"/>
                        </a:cubicBezTo>
                        <a:cubicBezTo>
                          <a:pt x="24527" y="0"/>
                          <a:pt x="23908" y="0"/>
                          <a:pt x="2327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" name="Google Shape;601;p4"/>
                  <p:cNvSpPr/>
                  <p:nvPr/>
                </p:nvSpPr>
                <p:spPr>
                  <a:xfrm>
                    <a:off x="3612487" y="1467430"/>
                    <a:ext cx="948105" cy="8539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47" h="22651" extrusionOk="0">
                        <a:moveTo>
                          <a:pt x="19770" y="0"/>
                        </a:moveTo>
                        <a:cubicBezTo>
                          <a:pt x="19598" y="0"/>
                          <a:pt x="19425" y="2"/>
                          <a:pt x="19253" y="5"/>
                        </a:cubicBezTo>
                        <a:cubicBezTo>
                          <a:pt x="18610" y="5"/>
                          <a:pt x="17991" y="41"/>
                          <a:pt x="17396" y="100"/>
                        </a:cubicBezTo>
                        <a:cubicBezTo>
                          <a:pt x="16789" y="148"/>
                          <a:pt x="16205" y="231"/>
                          <a:pt x="15634" y="350"/>
                        </a:cubicBezTo>
                        <a:cubicBezTo>
                          <a:pt x="15074" y="469"/>
                          <a:pt x="14538" y="624"/>
                          <a:pt x="14026" y="779"/>
                        </a:cubicBezTo>
                        <a:cubicBezTo>
                          <a:pt x="13514" y="958"/>
                          <a:pt x="13014" y="1160"/>
                          <a:pt x="12526" y="1374"/>
                        </a:cubicBezTo>
                        <a:cubicBezTo>
                          <a:pt x="12038" y="1600"/>
                          <a:pt x="11562" y="1850"/>
                          <a:pt x="11086" y="2124"/>
                        </a:cubicBezTo>
                        <a:cubicBezTo>
                          <a:pt x="10609" y="2386"/>
                          <a:pt x="10133" y="2684"/>
                          <a:pt x="9657" y="2993"/>
                        </a:cubicBezTo>
                        <a:cubicBezTo>
                          <a:pt x="9181" y="3315"/>
                          <a:pt x="8704" y="3636"/>
                          <a:pt x="8228" y="3982"/>
                        </a:cubicBezTo>
                        <a:cubicBezTo>
                          <a:pt x="7752" y="4327"/>
                          <a:pt x="7287" y="4684"/>
                          <a:pt x="6823" y="5065"/>
                        </a:cubicBezTo>
                        <a:cubicBezTo>
                          <a:pt x="6383" y="5458"/>
                          <a:pt x="5930" y="5863"/>
                          <a:pt x="5513" y="6291"/>
                        </a:cubicBezTo>
                        <a:cubicBezTo>
                          <a:pt x="5097" y="6720"/>
                          <a:pt x="4716" y="7149"/>
                          <a:pt x="4358" y="7613"/>
                        </a:cubicBezTo>
                        <a:cubicBezTo>
                          <a:pt x="4001" y="8077"/>
                          <a:pt x="3692" y="8542"/>
                          <a:pt x="3406" y="9030"/>
                        </a:cubicBezTo>
                        <a:cubicBezTo>
                          <a:pt x="3120" y="9518"/>
                          <a:pt x="2870" y="10006"/>
                          <a:pt x="2632" y="10518"/>
                        </a:cubicBezTo>
                        <a:cubicBezTo>
                          <a:pt x="2394" y="11018"/>
                          <a:pt x="2168" y="11530"/>
                          <a:pt x="1977" y="12054"/>
                        </a:cubicBezTo>
                        <a:cubicBezTo>
                          <a:pt x="1763" y="12566"/>
                          <a:pt x="1572" y="13090"/>
                          <a:pt x="1394" y="13626"/>
                        </a:cubicBezTo>
                        <a:cubicBezTo>
                          <a:pt x="1215" y="14162"/>
                          <a:pt x="1025" y="14685"/>
                          <a:pt x="858" y="15221"/>
                        </a:cubicBezTo>
                        <a:cubicBezTo>
                          <a:pt x="691" y="15757"/>
                          <a:pt x="513" y="16293"/>
                          <a:pt x="382" y="16840"/>
                        </a:cubicBezTo>
                        <a:cubicBezTo>
                          <a:pt x="251" y="17376"/>
                          <a:pt x="144" y="17924"/>
                          <a:pt x="72" y="18483"/>
                        </a:cubicBezTo>
                        <a:cubicBezTo>
                          <a:pt x="13" y="19031"/>
                          <a:pt x="1" y="19591"/>
                          <a:pt x="13" y="20162"/>
                        </a:cubicBezTo>
                        <a:cubicBezTo>
                          <a:pt x="25" y="20722"/>
                          <a:pt x="72" y="21305"/>
                          <a:pt x="144" y="21901"/>
                        </a:cubicBezTo>
                        <a:cubicBezTo>
                          <a:pt x="190" y="22310"/>
                          <a:pt x="491" y="22651"/>
                          <a:pt x="829" y="22651"/>
                        </a:cubicBezTo>
                        <a:cubicBezTo>
                          <a:pt x="835" y="22651"/>
                          <a:pt x="840" y="22651"/>
                          <a:pt x="846" y="22651"/>
                        </a:cubicBezTo>
                        <a:lnTo>
                          <a:pt x="2001" y="22627"/>
                        </a:lnTo>
                        <a:cubicBezTo>
                          <a:pt x="2334" y="22627"/>
                          <a:pt x="2561" y="22305"/>
                          <a:pt x="2525" y="21901"/>
                        </a:cubicBezTo>
                        <a:cubicBezTo>
                          <a:pt x="2477" y="21281"/>
                          <a:pt x="2453" y="20650"/>
                          <a:pt x="2453" y="20019"/>
                        </a:cubicBezTo>
                        <a:cubicBezTo>
                          <a:pt x="2477" y="19412"/>
                          <a:pt x="2537" y="18793"/>
                          <a:pt x="2656" y="18186"/>
                        </a:cubicBezTo>
                        <a:cubicBezTo>
                          <a:pt x="2775" y="17567"/>
                          <a:pt x="2930" y="16959"/>
                          <a:pt x="3096" y="16352"/>
                        </a:cubicBezTo>
                        <a:cubicBezTo>
                          <a:pt x="3251" y="15733"/>
                          <a:pt x="3454" y="15138"/>
                          <a:pt x="3656" y="14531"/>
                        </a:cubicBezTo>
                        <a:cubicBezTo>
                          <a:pt x="3870" y="13935"/>
                          <a:pt x="4108" y="13340"/>
                          <a:pt x="4358" y="12768"/>
                        </a:cubicBezTo>
                        <a:cubicBezTo>
                          <a:pt x="4609" y="12185"/>
                          <a:pt x="4894" y="11614"/>
                          <a:pt x="5204" y="11066"/>
                        </a:cubicBezTo>
                        <a:cubicBezTo>
                          <a:pt x="5513" y="10518"/>
                          <a:pt x="5871" y="9982"/>
                          <a:pt x="6263" y="9459"/>
                        </a:cubicBezTo>
                        <a:cubicBezTo>
                          <a:pt x="6668" y="8935"/>
                          <a:pt x="7097" y="8447"/>
                          <a:pt x="7561" y="7982"/>
                        </a:cubicBezTo>
                        <a:cubicBezTo>
                          <a:pt x="8014" y="7506"/>
                          <a:pt x="8490" y="7077"/>
                          <a:pt x="9002" y="6661"/>
                        </a:cubicBezTo>
                        <a:cubicBezTo>
                          <a:pt x="9502" y="6244"/>
                          <a:pt x="10026" y="5875"/>
                          <a:pt x="10550" y="5518"/>
                        </a:cubicBezTo>
                        <a:cubicBezTo>
                          <a:pt x="11074" y="5160"/>
                          <a:pt x="11586" y="4815"/>
                          <a:pt x="12109" y="4517"/>
                        </a:cubicBezTo>
                        <a:cubicBezTo>
                          <a:pt x="12633" y="4208"/>
                          <a:pt x="13169" y="3922"/>
                          <a:pt x="13717" y="3684"/>
                        </a:cubicBezTo>
                        <a:cubicBezTo>
                          <a:pt x="14264" y="3434"/>
                          <a:pt x="14836" y="3220"/>
                          <a:pt x="15443" y="3041"/>
                        </a:cubicBezTo>
                        <a:cubicBezTo>
                          <a:pt x="16039" y="2863"/>
                          <a:pt x="16670" y="2732"/>
                          <a:pt x="17301" y="2612"/>
                        </a:cubicBezTo>
                        <a:cubicBezTo>
                          <a:pt x="17944" y="2505"/>
                          <a:pt x="18610" y="2422"/>
                          <a:pt x="19301" y="2386"/>
                        </a:cubicBezTo>
                        <a:cubicBezTo>
                          <a:pt x="19979" y="2351"/>
                          <a:pt x="20658" y="2303"/>
                          <a:pt x="21337" y="2291"/>
                        </a:cubicBezTo>
                        <a:cubicBezTo>
                          <a:pt x="21636" y="2280"/>
                          <a:pt x="21939" y="2274"/>
                          <a:pt x="22237" y="2274"/>
                        </a:cubicBezTo>
                        <a:cubicBezTo>
                          <a:pt x="22602" y="2274"/>
                          <a:pt x="22960" y="2283"/>
                          <a:pt x="23301" y="2303"/>
                        </a:cubicBezTo>
                        <a:cubicBezTo>
                          <a:pt x="23932" y="2327"/>
                          <a:pt x="24540" y="2374"/>
                          <a:pt x="25147" y="2434"/>
                        </a:cubicBezTo>
                        <a:lnTo>
                          <a:pt x="25147" y="231"/>
                        </a:lnTo>
                        <a:cubicBezTo>
                          <a:pt x="25016" y="219"/>
                          <a:pt x="24909" y="207"/>
                          <a:pt x="24790" y="207"/>
                        </a:cubicBezTo>
                        <a:cubicBezTo>
                          <a:pt x="24230" y="148"/>
                          <a:pt x="23647" y="112"/>
                          <a:pt x="23039" y="88"/>
                        </a:cubicBezTo>
                        <a:cubicBezTo>
                          <a:pt x="22444" y="53"/>
                          <a:pt x="21813" y="41"/>
                          <a:pt x="21170" y="29"/>
                        </a:cubicBezTo>
                        <a:cubicBezTo>
                          <a:pt x="20708" y="11"/>
                          <a:pt x="20240" y="0"/>
                          <a:pt x="1977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" name="Google Shape;602;p4"/>
                  <p:cNvSpPr/>
                  <p:nvPr/>
                </p:nvSpPr>
                <p:spPr>
                  <a:xfrm>
                    <a:off x="3757044" y="1601543"/>
                    <a:ext cx="801781" cy="716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66" h="19012" extrusionOk="0">
                        <a:moveTo>
                          <a:pt x="18637" y="0"/>
                        </a:moveTo>
                        <a:cubicBezTo>
                          <a:pt x="18289" y="0"/>
                          <a:pt x="17932" y="6"/>
                          <a:pt x="17562" y="20"/>
                        </a:cubicBezTo>
                        <a:cubicBezTo>
                          <a:pt x="16955" y="56"/>
                          <a:pt x="16324" y="103"/>
                          <a:pt x="15705" y="163"/>
                        </a:cubicBezTo>
                        <a:cubicBezTo>
                          <a:pt x="15074" y="210"/>
                          <a:pt x="14467" y="306"/>
                          <a:pt x="13871" y="413"/>
                        </a:cubicBezTo>
                        <a:cubicBezTo>
                          <a:pt x="13276" y="532"/>
                          <a:pt x="12716" y="663"/>
                          <a:pt x="12157" y="841"/>
                        </a:cubicBezTo>
                        <a:cubicBezTo>
                          <a:pt x="11609" y="1008"/>
                          <a:pt x="11073" y="1211"/>
                          <a:pt x="10550" y="1437"/>
                        </a:cubicBezTo>
                        <a:cubicBezTo>
                          <a:pt x="10038" y="1663"/>
                          <a:pt x="9538" y="1913"/>
                          <a:pt x="9049" y="2199"/>
                        </a:cubicBezTo>
                        <a:cubicBezTo>
                          <a:pt x="8561" y="2473"/>
                          <a:pt x="8085" y="2794"/>
                          <a:pt x="7609" y="3115"/>
                        </a:cubicBezTo>
                        <a:cubicBezTo>
                          <a:pt x="7132" y="3449"/>
                          <a:pt x="6656" y="3806"/>
                          <a:pt x="6192" y="4175"/>
                        </a:cubicBezTo>
                        <a:cubicBezTo>
                          <a:pt x="5728" y="4544"/>
                          <a:pt x="5275" y="4961"/>
                          <a:pt x="4835" y="5401"/>
                        </a:cubicBezTo>
                        <a:cubicBezTo>
                          <a:pt x="4406" y="5830"/>
                          <a:pt x="3989" y="6271"/>
                          <a:pt x="3584" y="6747"/>
                        </a:cubicBezTo>
                        <a:cubicBezTo>
                          <a:pt x="3203" y="7223"/>
                          <a:pt x="2846" y="7723"/>
                          <a:pt x="2537" y="8223"/>
                        </a:cubicBezTo>
                        <a:cubicBezTo>
                          <a:pt x="2215" y="8723"/>
                          <a:pt x="1941" y="9247"/>
                          <a:pt x="1679" y="9783"/>
                        </a:cubicBezTo>
                        <a:cubicBezTo>
                          <a:pt x="1429" y="10319"/>
                          <a:pt x="1203" y="10878"/>
                          <a:pt x="1013" y="11426"/>
                        </a:cubicBezTo>
                        <a:cubicBezTo>
                          <a:pt x="822" y="11974"/>
                          <a:pt x="655" y="12545"/>
                          <a:pt x="513" y="13105"/>
                        </a:cubicBezTo>
                        <a:cubicBezTo>
                          <a:pt x="358" y="13676"/>
                          <a:pt x="251" y="14248"/>
                          <a:pt x="167" y="14819"/>
                        </a:cubicBezTo>
                        <a:cubicBezTo>
                          <a:pt x="72" y="15403"/>
                          <a:pt x="36" y="15962"/>
                          <a:pt x="13" y="16546"/>
                        </a:cubicBezTo>
                        <a:cubicBezTo>
                          <a:pt x="1" y="17129"/>
                          <a:pt x="1" y="17689"/>
                          <a:pt x="48" y="18272"/>
                        </a:cubicBezTo>
                        <a:cubicBezTo>
                          <a:pt x="71" y="18675"/>
                          <a:pt x="395" y="19011"/>
                          <a:pt x="750" y="19011"/>
                        </a:cubicBezTo>
                        <a:cubicBezTo>
                          <a:pt x="762" y="19011"/>
                          <a:pt x="774" y="19011"/>
                          <a:pt x="786" y="19010"/>
                        </a:cubicBezTo>
                        <a:lnTo>
                          <a:pt x="2191" y="18998"/>
                        </a:lnTo>
                        <a:cubicBezTo>
                          <a:pt x="2572" y="18986"/>
                          <a:pt x="2858" y="18653"/>
                          <a:pt x="2834" y="18224"/>
                        </a:cubicBezTo>
                        <a:cubicBezTo>
                          <a:pt x="2787" y="17558"/>
                          <a:pt x="2787" y="16903"/>
                          <a:pt x="2810" y="16236"/>
                        </a:cubicBezTo>
                        <a:cubicBezTo>
                          <a:pt x="2846" y="15558"/>
                          <a:pt x="2918" y="14903"/>
                          <a:pt x="3037" y="14248"/>
                        </a:cubicBezTo>
                        <a:cubicBezTo>
                          <a:pt x="3156" y="13593"/>
                          <a:pt x="3322" y="12962"/>
                          <a:pt x="3549" y="12319"/>
                        </a:cubicBezTo>
                        <a:cubicBezTo>
                          <a:pt x="3763" y="11688"/>
                          <a:pt x="4049" y="11069"/>
                          <a:pt x="4382" y="10485"/>
                        </a:cubicBezTo>
                        <a:cubicBezTo>
                          <a:pt x="4704" y="9890"/>
                          <a:pt x="5096" y="9331"/>
                          <a:pt x="5525" y="8795"/>
                        </a:cubicBezTo>
                        <a:cubicBezTo>
                          <a:pt x="5954" y="8259"/>
                          <a:pt x="6418" y="7747"/>
                          <a:pt x="6906" y="7271"/>
                        </a:cubicBezTo>
                        <a:cubicBezTo>
                          <a:pt x="7394" y="6795"/>
                          <a:pt x="7918" y="6366"/>
                          <a:pt x="8454" y="5961"/>
                        </a:cubicBezTo>
                        <a:cubicBezTo>
                          <a:pt x="8990" y="5556"/>
                          <a:pt x="9538" y="5187"/>
                          <a:pt x="10109" y="4866"/>
                        </a:cubicBezTo>
                        <a:cubicBezTo>
                          <a:pt x="10669" y="4532"/>
                          <a:pt x="11252" y="4235"/>
                          <a:pt x="11847" y="3973"/>
                        </a:cubicBezTo>
                        <a:cubicBezTo>
                          <a:pt x="12443" y="3699"/>
                          <a:pt x="13074" y="3473"/>
                          <a:pt x="13693" y="3282"/>
                        </a:cubicBezTo>
                        <a:cubicBezTo>
                          <a:pt x="14336" y="3092"/>
                          <a:pt x="14991" y="2937"/>
                          <a:pt x="15669" y="2842"/>
                        </a:cubicBezTo>
                        <a:cubicBezTo>
                          <a:pt x="16015" y="2782"/>
                          <a:pt x="16348" y="2734"/>
                          <a:pt x="16681" y="2699"/>
                        </a:cubicBezTo>
                        <a:cubicBezTo>
                          <a:pt x="17027" y="2675"/>
                          <a:pt x="17348" y="2639"/>
                          <a:pt x="17693" y="2627"/>
                        </a:cubicBezTo>
                        <a:cubicBezTo>
                          <a:pt x="18039" y="2615"/>
                          <a:pt x="18384" y="2615"/>
                          <a:pt x="18705" y="2615"/>
                        </a:cubicBezTo>
                        <a:cubicBezTo>
                          <a:pt x="19051" y="2627"/>
                          <a:pt x="19396" y="2663"/>
                          <a:pt x="19729" y="2699"/>
                        </a:cubicBezTo>
                        <a:cubicBezTo>
                          <a:pt x="20075" y="2746"/>
                          <a:pt x="20432" y="2806"/>
                          <a:pt x="20777" y="2901"/>
                        </a:cubicBezTo>
                        <a:cubicBezTo>
                          <a:pt x="20944" y="2925"/>
                          <a:pt x="21098" y="2985"/>
                          <a:pt x="21265" y="3020"/>
                        </a:cubicBezTo>
                        <a:lnTo>
                          <a:pt x="21265" y="187"/>
                        </a:lnTo>
                        <a:cubicBezTo>
                          <a:pt x="21229" y="175"/>
                          <a:pt x="21146" y="163"/>
                          <a:pt x="21087" y="163"/>
                        </a:cubicBezTo>
                        <a:cubicBezTo>
                          <a:pt x="20527" y="79"/>
                          <a:pt x="19944" y="20"/>
                          <a:pt x="19360" y="8"/>
                        </a:cubicBezTo>
                        <a:cubicBezTo>
                          <a:pt x="19123" y="3"/>
                          <a:pt x="18883" y="0"/>
                          <a:pt x="1863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" name="Google Shape;603;p4"/>
                  <p:cNvSpPr/>
                  <p:nvPr/>
                </p:nvSpPr>
                <p:spPr>
                  <a:xfrm>
                    <a:off x="3921357" y="1761143"/>
                    <a:ext cx="637926" cy="554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20" h="14695" extrusionOk="0">
                        <a:moveTo>
                          <a:pt x="13698" y="0"/>
                        </a:moveTo>
                        <a:cubicBezTo>
                          <a:pt x="13644" y="0"/>
                          <a:pt x="13591" y="1"/>
                          <a:pt x="13538" y="2"/>
                        </a:cubicBezTo>
                        <a:cubicBezTo>
                          <a:pt x="12895" y="14"/>
                          <a:pt x="12264" y="61"/>
                          <a:pt x="11645" y="156"/>
                        </a:cubicBezTo>
                        <a:cubicBezTo>
                          <a:pt x="11037" y="240"/>
                          <a:pt x="10418" y="371"/>
                          <a:pt x="9859" y="549"/>
                        </a:cubicBezTo>
                        <a:cubicBezTo>
                          <a:pt x="9275" y="728"/>
                          <a:pt x="8716" y="942"/>
                          <a:pt x="8180" y="1180"/>
                        </a:cubicBezTo>
                        <a:cubicBezTo>
                          <a:pt x="7644" y="1419"/>
                          <a:pt x="7120" y="1680"/>
                          <a:pt x="6596" y="1978"/>
                        </a:cubicBezTo>
                        <a:cubicBezTo>
                          <a:pt x="6096" y="2276"/>
                          <a:pt x="5584" y="2609"/>
                          <a:pt x="5108" y="2966"/>
                        </a:cubicBezTo>
                        <a:cubicBezTo>
                          <a:pt x="4632" y="3324"/>
                          <a:pt x="4167" y="3705"/>
                          <a:pt x="3739" y="4121"/>
                        </a:cubicBezTo>
                        <a:cubicBezTo>
                          <a:pt x="3310" y="4538"/>
                          <a:pt x="2894" y="4990"/>
                          <a:pt x="2524" y="5455"/>
                        </a:cubicBezTo>
                        <a:cubicBezTo>
                          <a:pt x="2143" y="5907"/>
                          <a:pt x="1810" y="6419"/>
                          <a:pt x="1512" y="6943"/>
                        </a:cubicBezTo>
                        <a:cubicBezTo>
                          <a:pt x="1215" y="7455"/>
                          <a:pt x="953" y="7991"/>
                          <a:pt x="762" y="8562"/>
                        </a:cubicBezTo>
                        <a:cubicBezTo>
                          <a:pt x="572" y="9122"/>
                          <a:pt x="405" y="9693"/>
                          <a:pt x="286" y="10289"/>
                        </a:cubicBezTo>
                        <a:cubicBezTo>
                          <a:pt x="167" y="10872"/>
                          <a:pt x="96" y="11467"/>
                          <a:pt x="48" y="12063"/>
                        </a:cubicBezTo>
                        <a:cubicBezTo>
                          <a:pt x="0" y="12658"/>
                          <a:pt x="0" y="13253"/>
                          <a:pt x="36" y="13861"/>
                        </a:cubicBezTo>
                        <a:cubicBezTo>
                          <a:pt x="48" y="14318"/>
                          <a:pt x="429" y="14694"/>
                          <a:pt x="861" y="14694"/>
                        </a:cubicBezTo>
                        <a:cubicBezTo>
                          <a:pt x="868" y="14694"/>
                          <a:pt x="875" y="14694"/>
                          <a:pt x="881" y="14694"/>
                        </a:cubicBezTo>
                        <a:lnTo>
                          <a:pt x="2382" y="14646"/>
                        </a:lnTo>
                        <a:cubicBezTo>
                          <a:pt x="2786" y="14634"/>
                          <a:pt x="3120" y="14301"/>
                          <a:pt x="3132" y="13884"/>
                        </a:cubicBezTo>
                        <a:cubicBezTo>
                          <a:pt x="3132" y="13408"/>
                          <a:pt x="3155" y="12956"/>
                          <a:pt x="3203" y="12479"/>
                        </a:cubicBezTo>
                        <a:cubicBezTo>
                          <a:pt x="3251" y="12015"/>
                          <a:pt x="3322" y="11551"/>
                          <a:pt x="3417" y="11110"/>
                        </a:cubicBezTo>
                        <a:cubicBezTo>
                          <a:pt x="3501" y="10658"/>
                          <a:pt x="3620" y="10217"/>
                          <a:pt x="3763" y="9801"/>
                        </a:cubicBezTo>
                        <a:cubicBezTo>
                          <a:pt x="3917" y="9360"/>
                          <a:pt x="4096" y="8955"/>
                          <a:pt x="4322" y="8562"/>
                        </a:cubicBezTo>
                        <a:cubicBezTo>
                          <a:pt x="4548" y="8169"/>
                          <a:pt x="4787" y="7788"/>
                          <a:pt x="5060" y="7431"/>
                        </a:cubicBezTo>
                        <a:cubicBezTo>
                          <a:pt x="5346" y="7074"/>
                          <a:pt x="5644" y="6729"/>
                          <a:pt x="5977" y="6419"/>
                        </a:cubicBezTo>
                        <a:cubicBezTo>
                          <a:pt x="6299" y="6098"/>
                          <a:pt x="6644" y="5800"/>
                          <a:pt x="7013" y="5526"/>
                        </a:cubicBezTo>
                        <a:cubicBezTo>
                          <a:pt x="7382" y="5240"/>
                          <a:pt x="7775" y="4990"/>
                          <a:pt x="8180" y="4764"/>
                        </a:cubicBezTo>
                        <a:cubicBezTo>
                          <a:pt x="8573" y="4526"/>
                          <a:pt x="8990" y="4336"/>
                          <a:pt x="9418" y="4157"/>
                        </a:cubicBezTo>
                        <a:cubicBezTo>
                          <a:pt x="9859" y="3978"/>
                          <a:pt x="10287" y="3812"/>
                          <a:pt x="10764" y="3681"/>
                        </a:cubicBezTo>
                        <a:cubicBezTo>
                          <a:pt x="11228" y="3538"/>
                          <a:pt x="11728" y="3454"/>
                          <a:pt x="12252" y="3383"/>
                        </a:cubicBezTo>
                        <a:cubicBezTo>
                          <a:pt x="12640" y="3339"/>
                          <a:pt x="13042" y="3314"/>
                          <a:pt x="13452" y="3314"/>
                        </a:cubicBezTo>
                        <a:cubicBezTo>
                          <a:pt x="13595" y="3314"/>
                          <a:pt x="13738" y="3317"/>
                          <a:pt x="13883" y="3324"/>
                        </a:cubicBezTo>
                        <a:cubicBezTo>
                          <a:pt x="14454" y="3335"/>
                          <a:pt x="15026" y="3407"/>
                          <a:pt x="15574" y="3514"/>
                        </a:cubicBezTo>
                        <a:cubicBezTo>
                          <a:pt x="16050" y="3597"/>
                          <a:pt x="16490" y="3716"/>
                          <a:pt x="16919" y="3859"/>
                        </a:cubicBezTo>
                        <a:lnTo>
                          <a:pt x="16919" y="502"/>
                        </a:lnTo>
                        <a:cubicBezTo>
                          <a:pt x="16431" y="359"/>
                          <a:pt x="15943" y="240"/>
                          <a:pt x="15455" y="156"/>
                        </a:cubicBezTo>
                        <a:cubicBezTo>
                          <a:pt x="14866" y="58"/>
                          <a:pt x="14277" y="0"/>
                          <a:pt x="13698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" name="Google Shape;604;p4"/>
                  <p:cNvSpPr/>
                  <p:nvPr/>
                </p:nvSpPr>
                <p:spPr>
                  <a:xfrm>
                    <a:off x="-272370" y="1980241"/>
                    <a:ext cx="196166" cy="35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3" h="9300" extrusionOk="0">
                        <a:moveTo>
                          <a:pt x="0" y="1"/>
                        </a:moveTo>
                        <a:lnTo>
                          <a:pt x="0" y="4120"/>
                        </a:lnTo>
                        <a:cubicBezTo>
                          <a:pt x="179" y="4263"/>
                          <a:pt x="345" y="4442"/>
                          <a:pt x="488" y="4621"/>
                        </a:cubicBezTo>
                        <a:cubicBezTo>
                          <a:pt x="905" y="5133"/>
                          <a:pt x="1262" y="5728"/>
                          <a:pt x="1548" y="6383"/>
                        </a:cubicBezTo>
                        <a:cubicBezTo>
                          <a:pt x="1834" y="7037"/>
                          <a:pt x="2036" y="7740"/>
                          <a:pt x="2143" y="8442"/>
                        </a:cubicBezTo>
                        <a:cubicBezTo>
                          <a:pt x="2203" y="8847"/>
                          <a:pt x="2548" y="9157"/>
                          <a:pt x="2941" y="9193"/>
                        </a:cubicBezTo>
                        <a:lnTo>
                          <a:pt x="4465" y="9300"/>
                        </a:lnTo>
                        <a:cubicBezTo>
                          <a:pt x="4472" y="9300"/>
                          <a:pt x="4478" y="9300"/>
                          <a:pt x="4485" y="9300"/>
                        </a:cubicBezTo>
                        <a:cubicBezTo>
                          <a:pt x="4903" y="9300"/>
                          <a:pt x="5202" y="8935"/>
                          <a:pt x="5144" y="8478"/>
                        </a:cubicBezTo>
                        <a:cubicBezTo>
                          <a:pt x="5084" y="8061"/>
                          <a:pt x="5001" y="7657"/>
                          <a:pt x="4882" y="7240"/>
                        </a:cubicBezTo>
                        <a:cubicBezTo>
                          <a:pt x="4763" y="6823"/>
                          <a:pt x="4644" y="6406"/>
                          <a:pt x="4489" y="6014"/>
                        </a:cubicBezTo>
                        <a:cubicBezTo>
                          <a:pt x="4358" y="5597"/>
                          <a:pt x="4215" y="5192"/>
                          <a:pt x="4048" y="4799"/>
                        </a:cubicBezTo>
                        <a:cubicBezTo>
                          <a:pt x="3893" y="4406"/>
                          <a:pt x="3739" y="4013"/>
                          <a:pt x="3560" y="3656"/>
                        </a:cubicBezTo>
                        <a:cubicBezTo>
                          <a:pt x="3381" y="3287"/>
                          <a:pt x="3203" y="2930"/>
                          <a:pt x="3000" y="2596"/>
                        </a:cubicBezTo>
                        <a:cubicBezTo>
                          <a:pt x="2810" y="2275"/>
                          <a:pt x="2608" y="1954"/>
                          <a:pt x="2369" y="1680"/>
                        </a:cubicBezTo>
                        <a:cubicBezTo>
                          <a:pt x="2131" y="1394"/>
                          <a:pt x="1893" y="1132"/>
                          <a:pt x="1607" y="906"/>
                        </a:cubicBezTo>
                        <a:cubicBezTo>
                          <a:pt x="1322" y="680"/>
                          <a:pt x="1024" y="477"/>
                          <a:pt x="679" y="299"/>
                        </a:cubicBezTo>
                        <a:cubicBezTo>
                          <a:pt x="476" y="191"/>
                          <a:pt x="250" y="84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5" name="Google Shape;605;p4"/>
                  <p:cNvSpPr/>
                  <p:nvPr/>
                </p:nvSpPr>
                <p:spPr>
                  <a:xfrm>
                    <a:off x="4102713" y="1960220"/>
                    <a:ext cx="457444" cy="350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33" h="9308" extrusionOk="0">
                        <a:moveTo>
                          <a:pt x="8717" y="1"/>
                        </a:moveTo>
                        <a:cubicBezTo>
                          <a:pt x="8142" y="1"/>
                          <a:pt x="7604" y="41"/>
                          <a:pt x="7097" y="127"/>
                        </a:cubicBezTo>
                        <a:cubicBezTo>
                          <a:pt x="6477" y="234"/>
                          <a:pt x="5894" y="389"/>
                          <a:pt x="5346" y="603"/>
                        </a:cubicBezTo>
                        <a:cubicBezTo>
                          <a:pt x="4811" y="806"/>
                          <a:pt x="4287" y="1080"/>
                          <a:pt x="3822" y="1377"/>
                        </a:cubicBezTo>
                        <a:cubicBezTo>
                          <a:pt x="3346" y="1675"/>
                          <a:pt x="2917" y="2032"/>
                          <a:pt x="2513" y="2401"/>
                        </a:cubicBezTo>
                        <a:cubicBezTo>
                          <a:pt x="2132" y="2782"/>
                          <a:pt x="1774" y="3199"/>
                          <a:pt x="1465" y="3651"/>
                        </a:cubicBezTo>
                        <a:cubicBezTo>
                          <a:pt x="1143" y="4092"/>
                          <a:pt x="893" y="4592"/>
                          <a:pt x="691" y="5092"/>
                        </a:cubicBezTo>
                        <a:cubicBezTo>
                          <a:pt x="477" y="5604"/>
                          <a:pt x="334" y="6152"/>
                          <a:pt x="227" y="6699"/>
                        </a:cubicBezTo>
                        <a:cubicBezTo>
                          <a:pt x="119" y="7247"/>
                          <a:pt x="60" y="7830"/>
                          <a:pt x="36" y="8414"/>
                        </a:cubicBezTo>
                        <a:cubicBezTo>
                          <a:pt x="1" y="8895"/>
                          <a:pt x="359" y="9307"/>
                          <a:pt x="814" y="9307"/>
                        </a:cubicBezTo>
                        <a:cubicBezTo>
                          <a:pt x="821" y="9307"/>
                          <a:pt x="827" y="9307"/>
                          <a:pt x="834" y="9307"/>
                        </a:cubicBezTo>
                        <a:lnTo>
                          <a:pt x="2310" y="9307"/>
                        </a:lnTo>
                        <a:cubicBezTo>
                          <a:pt x="2679" y="9307"/>
                          <a:pt x="2989" y="9009"/>
                          <a:pt x="3025" y="8592"/>
                        </a:cubicBezTo>
                        <a:cubicBezTo>
                          <a:pt x="3096" y="7878"/>
                          <a:pt x="3275" y="7176"/>
                          <a:pt x="3572" y="6568"/>
                        </a:cubicBezTo>
                        <a:cubicBezTo>
                          <a:pt x="3858" y="5937"/>
                          <a:pt x="4263" y="5390"/>
                          <a:pt x="4751" y="4925"/>
                        </a:cubicBezTo>
                        <a:cubicBezTo>
                          <a:pt x="5239" y="4473"/>
                          <a:pt x="5834" y="4116"/>
                          <a:pt x="6489" y="3878"/>
                        </a:cubicBezTo>
                        <a:cubicBezTo>
                          <a:pt x="6823" y="3759"/>
                          <a:pt x="7180" y="3663"/>
                          <a:pt x="7561" y="3604"/>
                        </a:cubicBezTo>
                        <a:cubicBezTo>
                          <a:pt x="7888" y="3554"/>
                          <a:pt x="8232" y="3529"/>
                          <a:pt x="8593" y="3529"/>
                        </a:cubicBezTo>
                        <a:cubicBezTo>
                          <a:pt x="8665" y="3529"/>
                          <a:pt x="8738" y="3530"/>
                          <a:pt x="8811" y="3532"/>
                        </a:cubicBezTo>
                        <a:cubicBezTo>
                          <a:pt x="9263" y="3532"/>
                          <a:pt x="9668" y="3580"/>
                          <a:pt x="10061" y="3651"/>
                        </a:cubicBezTo>
                        <a:cubicBezTo>
                          <a:pt x="10454" y="3723"/>
                          <a:pt x="10787" y="3830"/>
                          <a:pt x="11109" y="3961"/>
                        </a:cubicBezTo>
                        <a:cubicBezTo>
                          <a:pt x="11419" y="4092"/>
                          <a:pt x="11680" y="4259"/>
                          <a:pt x="11942" y="4473"/>
                        </a:cubicBezTo>
                        <a:cubicBezTo>
                          <a:pt x="12014" y="4532"/>
                          <a:pt x="12073" y="4592"/>
                          <a:pt x="12133" y="4651"/>
                        </a:cubicBezTo>
                        <a:lnTo>
                          <a:pt x="12133" y="520"/>
                        </a:lnTo>
                        <a:cubicBezTo>
                          <a:pt x="12097" y="496"/>
                          <a:pt x="12085" y="496"/>
                          <a:pt x="12061" y="484"/>
                        </a:cubicBezTo>
                        <a:cubicBezTo>
                          <a:pt x="11788" y="389"/>
                          <a:pt x="11490" y="306"/>
                          <a:pt x="11180" y="246"/>
                        </a:cubicBezTo>
                        <a:cubicBezTo>
                          <a:pt x="10871" y="175"/>
                          <a:pt x="10537" y="127"/>
                          <a:pt x="10192" y="79"/>
                        </a:cubicBezTo>
                        <a:cubicBezTo>
                          <a:pt x="9859" y="32"/>
                          <a:pt x="9502" y="20"/>
                          <a:pt x="9144" y="8"/>
                        </a:cubicBezTo>
                        <a:cubicBezTo>
                          <a:pt x="9000" y="3"/>
                          <a:pt x="8857" y="1"/>
                          <a:pt x="871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" name="Google Shape;606;p4"/>
                  <p:cNvSpPr/>
                  <p:nvPr/>
                </p:nvSpPr>
                <p:spPr>
                  <a:xfrm>
                    <a:off x="1694302" y="986631"/>
                    <a:ext cx="412126" cy="673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31" h="17865" extrusionOk="0">
                        <a:moveTo>
                          <a:pt x="5328" y="0"/>
                        </a:moveTo>
                        <a:cubicBezTo>
                          <a:pt x="4902" y="0"/>
                          <a:pt x="4493" y="103"/>
                          <a:pt x="4108" y="315"/>
                        </a:cubicBezTo>
                        <a:cubicBezTo>
                          <a:pt x="3632" y="577"/>
                          <a:pt x="3167" y="1017"/>
                          <a:pt x="2727" y="1660"/>
                        </a:cubicBezTo>
                        <a:cubicBezTo>
                          <a:pt x="2429" y="2077"/>
                          <a:pt x="2132" y="2601"/>
                          <a:pt x="1846" y="3196"/>
                        </a:cubicBezTo>
                        <a:cubicBezTo>
                          <a:pt x="1560" y="3804"/>
                          <a:pt x="1286" y="4470"/>
                          <a:pt x="1024" y="5232"/>
                        </a:cubicBezTo>
                        <a:cubicBezTo>
                          <a:pt x="893" y="5613"/>
                          <a:pt x="774" y="6006"/>
                          <a:pt x="655" y="6423"/>
                        </a:cubicBezTo>
                        <a:cubicBezTo>
                          <a:pt x="536" y="6828"/>
                          <a:pt x="429" y="7256"/>
                          <a:pt x="346" y="7697"/>
                        </a:cubicBezTo>
                        <a:cubicBezTo>
                          <a:pt x="227" y="8268"/>
                          <a:pt x="155" y="8828"/>
                          <a:pt x="96" y="9399"/>
                        </a:cubicBezTo>
                        <a:cubicBezTo>
                          <a:pt x="36" y="9959"/>
                          <a:pt x="0" y="10531"/>
                          <a:pt x="0" y="11078"/>
                        </a:cubicBezTo>
                        <a:cubicBezTo>
                          <a:pt x="0" y="11626"/>
                          <a:pt x="12" y="12186"/>
                          <a:pt x="36" y="12697"/>
                        </a:cubicBezTo>
                        <a:cubicBezTo>
                          <a:pt x="48" y="13221"/>
                          <a:pt x="72" y="13745"/>
                          <a:pt x="108" y="14233"/>
                        </a:cubicBezTo>
                        <a:cubicBezTo>
                          <a:pt x="131" y="14722"/>
                          <a:pt x="167" y="15198"/>
                          <a:pt x="179" y="15662"/>
                        </a:cubicBezTo>
                        <a:cubicBezTo>
                          <a:pt x="191" y="16126"/>
                          <a:pt x="227" y="16555"/>
                          <a:pt x="239" y="16960"/>
                        </a:cubicBezTo>
                        <a:cubicBezTo>
                          <a:pt x="262" y="17436"/>
                          <a:pt x="679" y="17841"/>
                          <a:pt x="1179" y="17841"/>
                        </a:cubicBezTo>
                        <a:lnTo>
                          <a:pt x="2191" y="17841"/>
                        </a:lnTo>
                        <a:cubicBezTo>
                          <a:pt x="2644" y="17841"/>
                          <a:pt x="3036" y="17460"/>
                          <a:pt x="3036" y="17008"/>
                        </a:cubicBezTo>
                        <a:cubicBezTo>
                          <a:pt x="3036" y="16353"/>
                          <a:pt x="3036" y="15662"/>
                          <a:pt x="3048" y="14960"/>
                        </a:cubicBezTo>
                        <a:cubicBezTo>
                          <a:pt x="3048" y="14281"/>
                          <a:pt x="3048" y="13579"/>
                          <a:pt x="3072" y="12876"/>
                        </a:cubicBezTo>
                        <a:cubicBezTo>
                          <a:pt x="3084" y="12186"/>
                          <a:pt x="3108" y="11495"/>
                          <a:pt x="3191" y="10816"/>
                        </a:cubicBezTo>
                        <a:cubicBezTo>
                          <a:pt x="3263" y="10126"/>
                          <a:pt x="3346" y="9459"/>
                          <a:pt x="3465" y="8816"/>
                        </a:cubicBezTo>
                        <a:cubicBezTo>
                          <a:pt x="3584" y="8161"/>
                          <a:pt x="3739" y="7554"/>
                          <a:pt x="3906" y="6971"/>
                        </a:cubicBezTo>
                        <a:cubicBezTo>
                          <a:pt x="4060" y="6387"/>
                          <a:pt x="4239" y="5851"/>
                          <a:pt x="4418" y="5363"/>
                        </a:cubicBezTo>
                        <a:cubicBezTo>
                          <a:pt x="4799" y="4399"/>
                          <a:pt x="5180" y="3637"/>
                          <a:pt x="5525" y="3256"/>
                        </a:cubicBezTo>
                        <a:cubicBezTo>
                          <a:pt x="5834" y="3696"/>
                          <a:pt x="6132" y="4482"/>
                          <a:pt x="6442" y="5470"/>
                        </a:cubicBezTo>
                        <a:cubicBezTo>
                          <a:pt x="6596" y="5959"/>
                          <a:pt x="6739" y="6494"/>
                          <a:pt x="6906" y="7066"/>
                        </a:cubicBezTo>
                        <a:cubicBezTo>
                          <a:pt x="7025" y="7542"/>
                          <a:pt x="7156" y="8030"/>
                          <a:pt x="7263" y="8554"/>
                        </a:cubicBezTo>
                        <a:cubicBezTo>
                          <a:pt x="7382" y="9066"/>
                          <a:pt x="7489" y="9602"/>
                          <a:pt x="7561" y="10161"/>
                        </a:cubicBezTo>
                        <a:cubicBezTo>
                          <a:pt x="7644" y="10709"/>
                          <a:pt x="7704" y="11269"/>
                          <a:pt x="7751" y="11852"/>
                        </a:cubicBezTo>
                        <a:cubicBezTo>
                          <a:pt x="7799" y="12436"/>
                          <a:pt x="7823" y="13019"/>
                          <a:pt x="7847" y="13590"/>
                        </a:cubicBezTo>
                        <a:cubicBezTo>
                          <a:pt x="7859" y="14174"/>
                          <a:pt x="7870" y="14757"/>
                          <a:pt x="7870" y="15341"/>
                        </a:cubicBezTo>
                        <a:cubicBezTo>
                          <a:pt x="7870" y="15900"/>
                          <a:pt x="7859" y="16484"/>
                          <a:pt x="7847" y="17031"/>
                        </a:cubicBezTo>
                        <a:cubicBezTo>
                          <a:pt x="7823" y="17496"/>
                          <a:pt x="8204" y="17865"/>
                          <a:pt x="8692" y="17865"/>
                        </a:cubicBezTo>
                        <a:lnTo>
                          <a:pt x="9752" y="17865"/>
                        </a:lnTo>
                        <a:cubicBezTo>
                          <a:pt x="10275" y="17865"/>
                          <a:pt x="10716" y="17460"/>
                          <a:pt x="10752" y="16972"/>
                        </a:cubicBezTo>
                        <a:cubicBezTo>
                          <a:pt x="10776" y="16567"/>
                          <a:pt x="10811" y="16138"/>
                          <a:pt x="10835" y="15674"/>
                        </a:cubicBezTo>
                        <a:cubicBezTo>
                          <a:pt x="10871" y="15222"/>
                          <a:pt x="10883" y="14745"/>
                          <a:pt x="10895" y="14233"/>
                        </a:cubicBezTo>
                        <a:cubicBezTo>
                          <a:pt x="10907" y="13733"/>
                          <a:pt x="10930" y="13209"/>
                          <a:pt x="10907" y="12686"/>
                        </a:cubicBezTo>
                        <a:cubicBezTo>
                          <a:pt x="10895" y="12150"/>
                          <a:pt x="10883" y="11614"/>
                          <a:pt x="10835" y="11078"/>
                        </a:cubicBezTo>
                        <a:cubicBezTo>
                          <a:pt x="10787" y="10542"/>
                          <a:pt x="10728" y="9995"/>
                          <a:pt x="10668" y="9447"/>
                        </a:cubicBezTo>
                        <a:cubicBezTo>
                          <a:pt x="10597" y="8887"/>
                          <a:pt x="10526" y="8340"/>
                          <a:pt x="10430" y="7792"/>
                        </a:cubicBezTo>
                        <a:cubicBezTo>
                          <a:pt x="10359" y="7363"/>
                          <a:pt x="10287" y="6947"/>
                          <a:pt x="10192" y="6542"/>
                        </a:cubicBezTo>
                        <a:cubicBezTo>
                          <a:pt x="10109" y="6137"/>
                          <a:pt x="10002" y="5768"/>
                          <a:pt x="9894" y="5411"/>
                        </a:cubicBezTo>
                        <a:cubicBezTo>
                          <a:pt x="9680" y="4696"/>
                          <a:pt x="9442" y="4065"/>
                          <a:pt x="9204" y="3506"/>
                        </a:cubicBezTo>
                        <a:cubicBezTo>
                          <a:pt x="8966" y="2934"/>
                          <a:pt x="8704" y="2446"/>
                          <a:pt x="8442" y="2018"/>
                        </a:cubicBezTo>
                        <a:cubicBezTo>
                          <a:pt x="8168" y="1601"/>
                          <a:pt x="7894" y="1244"/>
                          <a:pt x="7597" y="958"/>
                        </a:cubicBezTo>
                        <a:cubicBezTo>
                          <a:pt x="7001" y="398"/>
                          <a:pt x="6358" y="101"/>
                          <a:pt x="5632" y="17"/>
                        </a:cubicBezTo>
                        <a:cubicBezTo>
                          <a:pt x="5530" y="6"/>
                          <a:pt x="5428" y="0"/>
                          <a:pt x="5328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7" name="Google Shape;607;p4"/>
                  <p:cNvSpPr/>
                  <p:nvPr/>
                </p:nvSpPr>
                <p:spPr>
                  <a:xfrm>
                    <a:off x="2886197" y="3401072"/>
                    <a:ext cx="1321096" cy="1232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40" h="32683" extrusionOk="0">
                        <a:moveTo>
                          <a:pt x="18133" y="0"/>
                        </a:moveTo>
                        <a:cubicBezTo>
                          <a:pt x="17740" y="0"/>
                          <a:pt x="17359" y="12"/>
                          <a:pt x="16954" y="36"/>
                        </a:cubicBezTo>
                        <a:cubicBezTo>
                          <a:pt x="16466" y="72"/>
                          <a:pt x="15966" y="119"/>
                          <a:pt x="15490" y="191"/>
                        </a:cubicBezTo>
                        <a:cubicBezTo>
                          <a:pt x="15001" y="250"/>
                          <a:pt x="14537" y="333"/>
                          <a:pt x="14061" y="453"/>
                        </a:cubicBezTo>
                        <a:cubicBezTo>
                          <a:pt x="13608" y="572"/>
                          <a:pt x="13132" y="714"/>
                          <a:pt x="12668" y="869"/>
                        </a:cubicBezTo>
                        <a:cubicBezTo>
                          <a:pt x="12191" y="1036"/>
                          <a:pt x="11727" y="1215"/>
                          <a:pt x="11263" y="1441"/>
                        </a:cubicBezTo>
                        <a:cubicBezTo>
                          <a:pt x="10787" y="1667"/>
                          <a:pt x="10346" y="1917"/>
                          <a:pt x="9882" y="2215"/>
                        </a:cubicBezTo>
                        <a:cubicBezTo>
                          <a:pt x="9417" y="2512"/>
                          <a:pt x="8977" y="2834"/>
                          <a:pt x="8548" y="3215"/>
                        </a:cubicBezTo>
                        <a:cubicBezTo>
                          <a:pt x="8108" y="3572"/>
                          <a:pt x="7691" y="3953"/>
                          <a:pt x="7274" y="4370"/>
                        </a:cubicBezTo>
                        <a:cubicBezTo>
                          <a:pt x="6857" y="4786"/>
                          <a:pt x="6441" y="5239"/>
                          <a:pt x="6024" y="5691"/>
                        </a:cubicBezTo>
                        <a:cubicBezTo>
                          <a:pt x="5607" y="6168"/>
                          <a:pt x="5191" y="6680"/>
                          <a:pt x="4822" y="7227"/>
                        </a:cubicBezTo>
                        <a:cubicBezTo>
                          <a:pt x="4452" y="7775"/>
                          <a:pt x="4107" y="8370"/>
                          <a:pt x="3798" y="9001"/>
                        </a:cubicBezTo>
                        <a:cubicBezTo>
                          <a:pt x="3452" y="9680"/>
                          <a:pt x="3155" y="10418"/>
                          <a:pt x="2869" y="11156"/>
                        </a:cubicBezTo>
                        <a:cubicBezTo>
                          <a:pt x="2738" y="11525"/>
                          <a:pt x="2607" y="11918"/>
                          <a:pt x="2488" y="12299"/>
                        </a:cubicBezTo>
                        <a:cubicBezTo>
                          <a:pt x="2369" y="12692"/>
                          <a:pt x="2250" y="13097"/>
                          <a:pt x="2143" y="13490"/>
                        </a:cubicBezTo>
                        <a:cubicBezTo>
                          <a:pt x="2035" y="13895"/>
                          <a:pt x="1952" y="14300"/>
                          <a:pt x="1857" y="14716"/>
                        </a:cubicBezTo>
                        <a:lnTo>
                          <a:pt x="1643" y="15966"/>
                        </a:lnTo>
                        <a:cubicBezTo>
                          <a:pt x="1559" y="16407"/>
                          <a:pt x="1488" y="16859"/>
                          <a:pt x="1428" y="17300"/>
                        </a:cubicBezTo>
                        <a:cubicBezTo>
                          <a:pt x="1369" y="17693"/>
                          <a:pt x="1309" y="18109"/>
                          <a:pt x="1238" y="18514"/>
                        </a:cubicBezTo>
                        <a:cubicBezTo>
                          <a:pt x="1166" y="18907"/>
                          <a:pt x="1071" y="19324"/>
                          <a:pt x="1000" y="19764"/>
                        </a:cubicBezTo>
                        <a:cubicBezTo>
                          <a:pt x="904" y="20193"/>
                          <a:pt x="833" y="20622"/>
                          <a:pt x="761" y="21074"/>
                        </a:cubicBezTo>
                        <a:cubicBezTo>
                          <a:pt x="690" y="21515"/>
                          <a:pt x="607" y="21979"/>
                          <a:pt x="535" y="22443"/>
                        </a:cubicBezTo>
                        <a:cubicBezTo>
                          <a:pt x="476" y="22896"/>
                          <a:pt x="404" y="23372"/>
                          <a:pt x="357" y="23848"/>
                        </a:cubicBezTo>
                        <a:cubicBezTo>
                          <a:pt x="345" y="24146"/>
                          <a:pt x="309" y="24467"/>
                          <a:pt x="297" y="24765"/>
                        </a:cubicBezTo>
                        <a:cubicBezTo>
                          <a:pt x="285" y="25063"/>
                          <a:pt x="273" y="25372"/>
                          <a:pt x="273" y="25670"/>
                        </a:cubicBezTo>
                        <a:cubicBezTo>
                          <a:pt x="273" y="25968"/>
                          <a:pt x="250" y="26277"/>
                          <a:pt x="250" y="26575"/>
                        </a:cubicBezTo>
                        <a:cubicBezTo>
                          <a:pt x="250" y="26872"/>
                          <a:pt x="238" y="27182"/>
                          <a:pt x="238" y="27480"/>
                        </a:cubicBezTo>
                        <a:cubicBezTo>
                          <a:pt x="238" y="27777"/>
                          <a:pt x="226" y="28075"/>
                          <a:pt x="226" y="28373"/>
                        </a:cubicBezTo>
                        <a:cubicBezTo>
                          <a:pt x="214" y="28670"/>
                          <a:pt x="214" y="28968"/>
                          <a:pt x="190" y="29266"/>
                        </a:cubicBezTo>
                        <a:cubicBezTo>
                          <a:pt x="178" y="29706"/>
                          <a:pt x="166" y="30147"/>
                          <a:pt x="130" y="30575"/>
                        </a:cubicBezTo>
                        <a:cubicBezTo>
                          <a:pt x="107" y="31016"/>
                          <a:pt x="71" y="31456"/>
                          <a:pt x="47" y="31885"/>
                        </a:cubicBezTo>
                        <a:cubicBezTo>
                          <a:pt x="0" y="32330"/>
                          <a:pt x="322" y="32683"/>
                          <a:pt x="729" y="32683"/>
                        </a:cubicBezTo>
                        <a:cubicBezTo>
                          <a:pt x="736" y="32683"/>
                          <a:pt x="743" y="32683"/>
                          <a:pt x="750" y="32683"/>
                        </a:cubicBezTo>
                        <a:lnTo>
                          <a:pt x="1619" y="32647"/>
                        </a:lnTo>
                        <a:cubicBezTo>
                          <a:pt x="2024" y="32623"/>
                          <a:pt x="2357" y="32242"/>
                          <a:pt x="2357" y="31802"/>
                        </a:cubicBezTo>
                        <a:lnTo>
                          <a:pt x="2357" y="30897"/>
                        </a:lnTo>
                        <a:cubicBezTo>
                          <a:pt x="2369" y="30599"/>
                          <a:pt x="2369" y="30278"/>
                          <a:pt x="2381" y="29980"/>
                        </a:cubicBezTo>
                        <a:cubicBezTo>
                          <a:pt x="2393" y="29682"/>
                          <a:pt x="2416" y="29373"/>
                          <a:pt x="2428" y="29075"/>
                        </a:cubicBezTo>
                        <a:cubicBezTo>
                          <a:pt x="2452" y="28766"/>
                          <a:pt x="2476" y="28468"/>
                          <a:pt x="2488" y="28158"/>
                        </a:cubicBezTo>
                        <a:cubicBezTo>
                          <a:pt x="2500" y="27837"/>
                          <a:pt x="2512" y="27539"/>
                          <a:pt x="2536" y="27230"/>
                        </a:cubicBezTo>
                        <a:cubicBezTo>
                          <a:pt x="2547" y="26932"/>
                          <a:pt x="2559" y="26622"/>
                          <a:pt x="2571" y="26313"/>
                        </a:cubicBezTo>
                        <a:cubicBezTo>
                          <a:pt x="2595" y="26015"/>
                          <a:pt x="2607" y="25694"/>
                          <a:pt x="2619" y="25384"/>
                        </a:cubicBezTo>
                        <a:cubicBezTo>
                          <a:pt x="2655" y="25087"/>
                          <a:pt x="2666" y="24777"/>
                          <a:pt x="2690" y="24467"/>
                        </a:cubicBezTo>
                        <a:cubicBezTo>
                          <a:pt x="2726" y="24146"/>
                          <a:pt x="2750" y="23848"/>
                          <a:pt x="2797" y="23539"/>
                        </a:cubicBezTo>
                        <a:cubicBezTo>
                          <a:pt x="2845" y="23241"/>
                          <a:pt x="2893" y="22932"/>
                          <a:pt x="2928" y="22634"/>
                        </a:cubicBezTo>
                        <a:cubicBezTo>
                          <a:pt x="2976" y="22336"/>
                          <a:pt x="3036" y="22039"/>
                          <a:pt x="3095" y="21741"/>
                        </a:cubicBezTo>
                        <a:cubicBezTo>
                          <a:pt x="3155" y="21443"/>
                          <a:pt x="3214" y="21146"/>
                          <a:pt x="3286" y="20860"/>
                        </a:cubicBezTo>
                        <a:lnTo>
                          <a:pt x="3512" y="20014"/>
                        </a:lnTo>
                        <a:cubicBezTo>
                          <a:pt x="3631" y="19562"/>
                          <a:pt x="3738" y="19122"/>
                          <a:pt x="3845" y="18693"/>
                        </a:cubicBezTo>
                        <a:cubicBezTo>
                          <a:pt x="3940" y="18252"/>
                          <a:pt x="4036" y="17824"/>
                          <a:pt x="4119" y="17407"/>
                        </a:cubicBezTo>
                        <a:cubicBezTo>
                          <a:pt x="4214" y="16978"/>
                          <a:pt x="4286" y="16574"/>
                          <a:pt x="4381" y="16157"/>
                        </a:cubicBezTo>
                        <a:cubicBezTo>
                          <a:pt x="4464" y="15740"/>
                          <a:pt x="4560" y="15335"/>
                          <a:pt x="4643" y="14942"/>
                        </a:cubicBezTo>
                        <a:cubicBezTo>
                          <a:pt x="4738" y="14538"/>
                          <a:pt x="4833" y="14145"/>
                          <a:pt x="4941" y="13764"/>
                        </a:cubicBezTo>
                        <a:cubicBezTo>
                          <a:pt x="5048" y="13371"/>
                          <a:pt x="5167" y="13002"/>
                          <a:pt x="5286" y="12633"/>
                        </a:cubicBezTo>
                        <a:cubicBezTo>
                          <a:pt x="5536" y="11906"/>
                          <a:pt x="5810" y="11192"/>
                          <a:pt x="6119" y="10513"/>
                        </a:cubicBezTo>
                        <a:cubicBezTo>
                          <a:pt x="6429" y="9847"/>
                          <a:pt x="6786" y="9192"/>
                          <a:pt x="7155" y="8596"/>
                        </a:cubicBezTo>
                        <a:cubicBezTo>
                          <a:pt x="7560" y="8013"/>
                          <a:pt x="7965" y="7477"/>
                          <a:pt x="8393" y="6989"/>
                        </a:cubicBezTo>
                        <a:cubicBezTo>
                          <a:pt x="8822" y="6501"/>
                          <a:pt x="9239" y="6048"/>
                          <a:pt x="9679" y="5632"/>
                        </a:cubicBezTo>
                        <a:cubicBezTo>
                          <a:pt x="10108" y="5215"/>
                          <a:pt x="10537" y="4834"/>
                          <a:pt x="10989" y="4489"/>
                        </a:cubicBezTo>
                        <a:cubicBezTo>
                          <a:pt x="11429" y="4167"/>
                          <a:pt x="11894" y="3870"/>
                          <a:pt x="12370" y="3608"/>
                        </a:cubicBezTo>
                        <a:cubicBezTo>
                          <a:pt x="12846" y="3358"/>
                          <a:pt x="13323" y="3155"/>
                          <a:pt x="13799" y="2977"/>
                        </a:cubicBezTo>
                        <a:cubicBezTo>
                          <a:pt x="14287" y="2798"/>
                          <a:pt x="14763" y="2643"/>
                          <a:pt x="15251" y="2536"/>
                        </a:cubicBezTo>
                        <a:cubicBezTo>
                          <a:pt x="15740" y="2441"/>
                          <a:pt x="16240" y="2346"/>
                          <a:pt x="16728" y="2298"/>
                        </a:cubicBezTo>
                        <a:cubicBezTo>
                          <a:pt x="17070" y="2261"/>
                          <a:pt x="17408" y="2242"/>
                          <a:pt x="17741" y="2242"/>
                        </a:cubicBezTo>
                        <a:cubicBezTo>
                          <a:pt x="17941" y="2242"/>
                          <a:pt x="18139" y="2249"/>
                          <a:pt x="18335" y="2262"/>
                        </a:cubicBezTo>
                        <a:cubicBezTo>
                          <a:pt x="18859" y="2286"/>
                          <a:pt x="19359" y="2358"/>
                          <a:pt x="19871" y="2477"/>
                        </a:cubicBezTo>
                        <a:cubicBezTo>
                          <a:pt x="20359" y="2596"/>
                          <a:pt x="20859" y="2774"/>
                          <a:pt x="21359" y="3012"/>
                        </a:cubicBezTo>
                        <a:cubicBezTo>
                          <a:pt x="21847" y="3251"/>
                          <a:pt x="22336" y="3548"/>
                          <a:pt x="22812" y="3905"/>
                        </a:cubicBezTo>
                        <a:cubicBezTo>
                          <a:pt x="23300" y="4263"/>
                          <a:pt x="23776" y="4715"/>
                          <a:pt x="24253" y="5215"/>
                        </a:cubicBezTo>
                        <a:cubicBezTo>
                          <a:pt x="24753" y="5751"/>
                          <a:pt x="25229" y="6322"/>
                          <a:pt x="25717" y="6930"/>
                        </a:cubicBezTo>
                        <a:cubicBezTo>
                          <a:pt x="25955" y="7227"/>
                          <a:pt x="26205" y="7537"/>
                          <a:pt x="26443" y="7870"/>
                        </a:cubicBezTo>
                        <a:cubicBezTo>
                          <a:pt x="26693" y="8192"/>
                          <a:pt x="26931" y="8537"/>
                          <a:pt x="27170" y="8882"/>
                        </a:cubicBezTo>
                        <a:cubicBezTo>
                          <a:pt x="27408" y="9227"/>
                          <a:pt x="27646" y="9597"/>
                          <a:pt x="27872" y="9966"/>
                        </a:cubicBezTo>
                        <a:cubicBezTo>
                          <a:pt x="28110" y="10359"/>
                          <a:pt x="28336" y="10740"/>
                          <a:pt x="28539" y="11144"/>
                        </a:cubicBezTo>
                        <a:cubicBezTo>
                          <a:pt x="28765" y="11549"/>
                          <a:pt x="28979" y="11966"/>
                          <a:pt x="29170" y="12395"/>
                        </a:cubicBezTo>
                        <a:cubicBezTo>
                          <a:pt x="29360" y="12811"/>
                          <a:pt x="29551" y="13252"/>
                          <a:pt x="29717" y="13716"/>
                        </a:cubicBezTo>
                        <a:cubicBezTo>
                          <a:pt x="29884" y="14169"/>
                          <a:pt x="30051" y="14645"/>
                          <a:pt x="30182" y="15121"/>
                        </a:cubicBezTo>
                        <a:cubicBezTo>
                          <a:pt x="30313" y="15597"/>
                          <a:pt x="30432" y="16085"/>
                          <a:pt x="30551" y="16609"/>
                        </a:cubicBezTo>
                        <a:cubicBezTo>
                          <a:pt x="30658" y="17086"/>
                          <a:pt x="30741" y="17562"/>
                          <a:pt x="30837" y="18062"/>
                        </a:cubicBezTo>
                        <a:cubicBezTo>
                          <a:pt x="30920" y="18574"/>
                          <a:pt x="31003" y="19074"/>
                          <a:pt x="31087" y="19598"/>
                        </a:cubicBezTo>
                        <a:cubicBezTo>
                          <a:pt x="31170" y="20098"/>
                          <a:pt x="31253" y="20622"/>
                          <a:pt x="31349" y="21146"/>
                        </a:cubicBezTo>
                        <a:cubicBezTo>
                          <a:pt x="31432" y="21669"/>
                          <a:pt x="31539" y="22170"/>
                          <a:pt x="31622" y="22681"/>
                        </a:cubicBezTo>
                        <a:cubicBezTo>
                          <a:pt x="31718" y="23182"/>
                          <a:pt x="31813" y="23658"/>
                          <a:pt x="31908" y="24146"/>
                        </a:cubicBezTo>
                        <a:cubicBezTo>
                          <a:pt x="32003" y="24646"/>
                          <a:pt x="32075" y="25122"/>
                          <a:pt x="32146" y="25610"/>
                        </a:cubicBezTo>
                        <a:cubicBezTo>
                          <a:pt x="32218" y="26099"/>
                          <a:pt x="32277" y="26587"/>
                          <a:pt x="32325" y="27087"/>
                        </a:cubicBezTo>
                        <a:cubicBezTo>
                          <a:pt x="32373" y="27575"/>
                          <a:pt x="32420" y="28063"/>
                          <a:pt x="32432" y="28575"/>
                        </a:cubicBezTo>
                        <a:cubicBezTo>
                          <a:pt x="32444" y="29075"/>
                          <a:pt x="32456" y="29587"/>
                          <a:pt x="32456" y="30087"/>
                        </a:cubicBezTo>
                        <a:cubicBezTo>
                          <a:pt x="32456" y="30599"/>
                          <a:pt x="32456" y="31111"/>
                          <a:pt x="32444" y="31623"/>
                        </a:cubicBezTo>
                        <a:cubicBezTo>
                          <a:pt x="32432" y="32087"/>
                          <a:pt x="32777" y="32468"/>
                          <a:pt x="33230" y="32468"/>
                        </a:cubicBezTo>
                        <a:lnTo>
                          <a:pt x="34206" y="32468"/>
                        </a:lnTo>
                        <a:cubicBezTo>
                          <a:pt x="34659" y="32468"/>
                          <a:pt x="35040" y="32087"/>
                          <a:pt x="35040" y="31611"/>
                        </a:cubicBezTo>
                        <a:cubicBezTo>
                          <a:pt x="35040" y="31087"/>
                          <a:pt x="35040" y="30575"/>
                          <a:pt x="35016" y="30075"/>
                        </a:cubicBezTo>
                        <a:cubicBezTo>
                          <a:pt x="35004" y="29563"/>
                          <a:pt x="34992" y="29075"/>
                          <a:pt x="34956" y="28575"/>
                        </a:cubicBezTo>
                        <a:cubicBezTo>
                          <a:pt x="34932" y="28063"/>
                          <a:pt x="34885" y="27575"/>
                          <a:pt x="34837" y="27087"/>
                        </a:cubicBezTo>
                        <a:cubicBezTo>
                          <a:pt x="34801" y="26587"/>
                          <a:pt x="34742" y="26110"/>
                          <a:pt x="34682" y="25622"/>
                        </a:cubicBezTo>
                        <a:cubicBezTo>
                          <a:pt x="34623" y="25134"/>
                          <a:pt x="34563" y="24658"/>
                          <a:pt x="34480" y="24182"/>
                        </a:cubicBezTo>
                        <a:cubicBezTo>
                          <a:pt x="34420" y="23705"/>
                          <a:pt x="34337" y="23229"/>
                          <a:pt x="34266" y="22765"/>
                        </a:cubicBezTo>
                        <a:cubicBezTo>
                          <a:pt x="34170" y="22300"/>
                          <a:pt x="34099" y="21824"/>
                          <a:pt x="34004" y="21372"/>
                        </a:cubicBezTo>
                        <a:cubicBezTo>
                          <a:pt x="33932" y="20872"/>
                          <a:pt x="33849" y="20384"/>
                          <a:pt x="33754" y="19895"/>
                        </a:cubicBezTo>
                        <a:lnTo>
                          <a:pt x="33492" y="18419"/>
                        </a:lnTo>
                        <a:cubicBezTo>
                          <a:pt x="33408" y="17979"/>
                          <a:pt x="33313" y="17526"/>
                          <a:pt x="33218" y="17086"/>
                        </a:cubicBezTo>
                        <a:cubicBezTo>
                          <a:pt x="33111" y="16633"/>
                          <a:pt x="33016" y="16204"/>
                          <a:pt x="32908" y="15788"/>
                        </a:cubicBezTo>
                        <a:cubicBezTo>
                          <a:pt x="32801" y="15371"/>
                          <a:pt x="32682" y="14966"/>
                          <a:pt x="32563" y="14561"/>
                        </a:cubicBezTo>
                        <a:cubicBezTo>
                          <a:pt x="32444" y="14169"/>
                          <a:pt x="32313" y="13776"/>
                          <a:pt x="32182" y="13407"/>
                        </a:cubicBezTo>
                        <a:cubicBezTo>
                          <a:pt x="31908" y="12645"/>
                          <a:pt x="31611" y="11918"/>
                          <a:pt x="31289" y="11216"/>
                        </a:cubicBezTo>
                        <a:cubicBezTo>
                          <a:pt x="30956" y="10513"/>
                          <a:pt x="30610" y="9835"/>
                          <a:pt x="30241" y="9180"/>
                        </a:cubicBezTo>
                        <a:cubicBezTo>
                          <a:pt x="29872" y="8525"/>
                          <a:pt x="29479" y="7894"/>
                          <a:pt x="29063" y="7322"/>
                        </a:cubicBezTo>
                        <a:cubicBezTo>
                          <a:pt x="28646" y="6739"/>
                          <a:pt x="28229" y="6168"/>
                          <a:pt x="27801" y="5632"/>
                        </a:cubicBezTo>
                        <a:cubicBezTo>
                          <a:pt x="27372" y="5096"/>
                          <a:pt x="26955" y="4596"/>
                          <a:pt x="26527" y="4120"/>
                        </a:cubicBezTo>
                        <a:cubicBezTo>
                          <a:pt x="26027" y="3572"/>
                          <a:pt x="25538" y="3060"/>
                          <a:pt x="25050" y="2631"/>
                        </a:cubicBezTo>
                        <a:cubicBezTo>
                          <a:pt x="24562" y="2203"/>
                          <a:pt x="24062" y="1846"/>
                          <a:pt x="23562" y="1524"/>
                        </a:cubicBezTo>
                        <a:cubicBezTo>
                          <a:pt x="23217" y="1322"/>
                          <a:pt x="22871" y="1143"/>
                          <a:pt x="22538" y="976"/>
                        </a:cubicBezTo>
                        <a:cubicBezTo>
                          <a:pt x="22193" y="810"/>
                          <a:pt x="21836" y="667"/>
                          <a:pt x="21478" y="548"/>
                        </a:cubicBezTo>
                        <a:cubicBezTo>
                          <a:pt x="21121" y="429"/>
                          <a:pt x="20764" y="322"/>
                          <a:pt x="20395" y="238"/>
                        </a:cubicBezTo>
                        <a:cubicBezTo>
                          <a:pt x="20014" y="155"/>
                          <a:pt x="19645" y="95"/>
                          <a:pt x="19276" y="60"/>
                        </a:cubicBezTo>
                        <a:cubicBezTo>
                          <a:pt x="18907" y="12"/>
                          <a:pt x="18514" y="0"/>
                          <a:pt x="181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8" name="Google Shape;608;p4"/>
                  <p:cNvSpPr/>
                  <p:nvPr/>
                </p:nvSpPr>
                <p:spPr>
                  <a:xfrm>
                    <a:off x="3023967" y="3564142"/>
                    <a:ext cx="1034293" cy="10638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3" h="28216" extrusionOk="0">
                        <a:moveTo>
                          <a:pt x="14283" y="0"/>
                        </a:moveTo>
                        <a:cubicBezTo>
                          <a:pt x="13827" y="0"/>
                          <a:pt x="13368" y="31"/>
                          <a:pt x="12895" y="104"/>
                        </a:cubicBezTo>
                        <a:cubicBezTo>
                          <a:pt x="12490" y="164"/>
                          <a:pt x="12121" y="235"/>
                          <a:pt x="11728" y="330"/>
                        </a:cubicBezTo>
                        <a:cubicBezTo>
                          <a:pt x="11359" y="414"/>
                          <a:pt x="10990" y="533"/>
                          <a:pt x="10621" y="664"/>
                        </a:cubicBezTo>
                        <a:cubicBezTo>
                          <a:pt x="10240" y="807"/>
                          <a:pt x="9883" y="950"/>
                          <a:pt x="9550" y="1128"/>
                        </a:cubicBezTo>
                        <a:cubicBezTo>
                          <a:pt x="9204" y="1307"/>
                          <a:pt x="8859" y="1521"/>
                          <a:pt x="8537" y="1735"/>
                        </a:cubicBezTo>
                        <a:cubicBezTo>
                          <a:pt x="8204" y="1962"/>
                          <a:pt x="7895" y="2235"/>
                          <a:pt x="7585" y="2497"/>
                        </a:cubicBezTo>
                        <a:cubicBezTo>
                          <a:pt x="7264" y="2783"/>
                          <a:pt x="6954" y="3081"/>
                          <a:pt x="6644" y="3390"/>
                        </a:cubicBezTo>
                        <a:cubicBezTo>
                          <a:pt x="6275" y="3783"/>
                          <a:pt x="5894" y="4200"/>
                          <a:pt x="5561" y="4652"/>
                        </a:cubicBezTo>
                        <a:cubicBezTo>
                          <a:pt x="5204" y="5117"/>
                          <a:pt x="4870" y="5629"/>
                          <a:pt x="4561" y="6176"/>
                        </a:cubicBezTo>
                        <a:cubicBezTo>
                          <a:pt x="4263" y="6724"/>
                          <a:pt x="3977" y="7296"/>
                          <a:pt x="3715" y="7903"/>
                        </a:cubicBezTo>
                        <a:cubicBezTo>
                          <a:pt x="3418" y="8605"/>
                          <a:pt x="3132" y="9320"/>
                          <a:pt x="2894" y="10070"/>
                        </a:cubicBezTo>
                        <a:cubicBezTo>
                          <a:pt x="2775" y="10451"/>
                          <a:pt x="2656" y="10832"/>
                          <a:pt x="2537" y="11237"/>
                        </a:cubicBezTo>
                        <a:cubicBezTo>
                          <a:pt x="2418" y="11641"/>
                          <a:pt x="2311" y="12034"/>
                          <a:pt x="2191" y="12451"/>
                        </a:cubicBezTo>
                        <a:cubicBezTo>
                          <a:pt x="2084" y="12868"/>
                          <a:pt x="1965" y="13284"/>
                          <a:pt x="1846" y="13701"/>
                        </a:cubicBezTo>
                        <a:cubicBezTo>
                          <a:pt x="1727" y="14118"/>
                          <a:pt x="1608" y="14535"/>
                          <a:pt x="1489" y="14975"/>
                        </a:cubicBezTo>
                        <a:cubicBezTo>
                          <a:pt x="1418" y="15237"/>
                          <a:pt x="1346" y="15487"/>
                          <a:pt x="1275" y="15761"/>
                        </a:cubicBezTo>
                        <a:lnTo>
                          <a:pt x="1048" y="16559"/>
                        </a:lnTo>
                        <a:cubicBezTo>
                          <a:pt x="977" y="16832"/>
                          <a:pt x="917" y="17118"/>
                          <a:pt x="858" y="17380"/>
                        </a:cubicBezTo>
                        <a:cubicBezTo>
                          <a:pt x="810" y="17666"/>
                          <a:pt x="751" y="17928"/>
                          <a:pt x="703" y="18214"/>
                        </a:cubicBezTo>
                        <a:cubicBezTo>
                          <a:pt x="656" y="18499"/>
                          <a:pt x="620" y="18785"/>
                          <a:pt x="584" y="19059"/>
                        </a:cubicBezTo>
                        <a:lnTo>
                          <a:pt x="501" y="19916"/>
                        </a:lnTo>
                        <a:cubicBezTo>
                          <a:pt x="465" y="20190"/>
                          <a:pt x="441" y="20476"/>
                          <a:pt x="417" y="20762"/>
                        </a:cubicBezTo>
                        <a:cubicBezTo>
                          <a:pt x="406" y="21047"/>
                          <a:pt x="382" y="21321"/>
                          <a:pt x="358" y="21607"/>
                        </a:cubicBezTo>
                        <a:cubicBezTo>
                          <a:pt x="346" y="21893"/>
                          <a:pt x="322" y="22178"/>
                          <a:pt x="298" y="22452"/>
                        </a:cubicBezTo>
                        <a:cubicBezTo>
                          <a:pt x="286" y="22738"/>
                          <a:pt x="275" y="23024"/>
                          <a:pt x="239" y="23309"/>
                        </a:cubicBezTo>
                        <a:cubicBezTo>
                          <a:pt x="215" y="23583"/>
                          <a:pt x="203" y="23857"/>
                          <a:pt x="167" y="24143"/>
                        </a:cubicBezTo>
                        <a:cubicBezTo>
                          <a:pt x="144" y="24417"/>
                          <a:pt x="120" y="24702"/>
                          <a:pt x="96" y="24976"/>
                        </a:cubicBezTo>
                        <a:cubicBezTo>
                          <a:pt x="60" y="25238"/>
                          <a:pt x="48" y="25524"/>
                          <a:pt x="36" y="25786"/>
                        </a:cubicBezTo>
                        <a:cubicBezTo>
                          <a:pt x="25" y="26072"/>
                          <a:pt x="1" y="26346"/>
                          <a:pt x="1" y="26607"/>
                        </a:cubicBezTo>
                        <a:lnTo>
                          <a:pt x="1" y="27417"/>
                        </a:lnTo>
                        <a:cubicBezTo>
                          <a:pt x="24" y="27862"/>
                          <a:pt x="347" y="28215"/>
                          <a:pt x="754" y="28215"/>
                        </a:cubicBezTo>
                        <a:cubicBezTo>
                          <a:pt x="761" y="28215"/>
                          <a:pt x="768" y="28215"/>
                          <a:pt x="775" y="28215"/>
                        </a:cubicBezTo>
                        <a:lnTo>
                          <a:pt x="1668" y="28191"/>
                        </a:lnTo>
                        <a:cubicBezTo>
                          <a:pt x="2120" y="28191"/>
                          <a:pt x="2430" y="27798"/>
                          <a:pt x="2406" y="27334"/>
                        </a:cubicBezTo>
                        <a:cubicBezTo>
                          <a:pt x="2370" y="27060"/>
                          <a:pt x="2370" y="26762"/>
                          <a:pt x="2370" y="26477"/>
                        </a:cubicBezTo>
                        <a:cubicBezTo>
                          <a:pt x="2370" y="26191"/>
                          <a:pt x="2370" y="25893"/>
                          <a:pt x="2382" y="25607"/>
                        </a:cubicBezTo>
                        <a:cubicBezTo>
                          <a:pt x="2406" y="25334"/>
                          <a:pt x="2418" y="25036"/>
                          <a:pt x="2430" y="24750"/>
                        </a:cubicBezTo>
                        <a:cubicBezTo>
                          <a:pt x="2441" y="24464"/>
                          <a:pt x="2465" y="24167"/>
                          <a:pt x="2489" y="23881"/>
                        </a:cubicBezTo>
                        <a:cubicBezTo>
                          <a:pt x="2501" y="23607"/>
                          <a:pt x="2537" y="23309"/>
                          <a:pt x="2549" y="23024"/>
                        </a:cubicBezTo>
                        <a:cubicBezTo>
                          <a:pt x="2561" y="22738"/>
                          <a:pt x="2584" y="22440"/>
                          <a:pt x="2596" y="22155"/>
                        </a:cubicBezTo>
                        <a:cubicBezTo>
                          <a:pt x="2608" y="21881"/>
                          <a:pt x="2608" y="21583"/>
                          <a:pt x="2620" y="21297"/>
                        </a:cubicBezTo>
                        <a:cubicBezTo>
                          <a:pt x="2644" y="21012"/>
                          <a:pt x="2656" y="20714"/>
                          <a:pt x="2668" y="20428"/>
                        </a:cubicBezTo>
                        <a:cubicBezTo>
                          <a:pt x="2703" y="20131"/>
                          <a:pt x="2715" y="19857"/>
                          <a:pt x="2739" y="19571"/>
                        </a:cubicBezTo>
                        <a:cubicBezTo>
                          <a:pt x="2775" y="19285"/>
                          <a:pt x="2799" y="18999"/>
                          <a:pt x="2846" y="18726"/>
                        </a:cubicBezTo>
                        <a:cubicBezTo>
                          <a:pt x="2894" y="18440"/>
                          <a:pt x="2942" y="18166"/>
                          <a:pt x="3001" y="17892"/>
                        </a:cubicBezTo>
                        <a:cubicBezTo>
                          <a:pt x="3061" y="17618"/>
                          <a:pt x="3120" y="17333"/>
                          <a:pt x="3180" y="17071"/>
                        </a:cubicBezTo>
                        <a:cubicBezTo>
                          <a:pt x="3251" y="16785"/>
                          <a:pt x="3323" y="16523"/>
                          <a:pt x="3394" y="16249"/>
                        </a:cubicBezTo>
                        <a:cubicBezTo>
                          <a:pt x="3489" y="15987"/>
                          <a:pt x="3561" y="15713"/>
                          <a:pt x="3656" y="15451"/>
                        </a:cubicBezTo>
                        <a:cubicBezTo>
                          <a:pt x="3799" y="14939"/>
                          <a:pt x="3977" y="14451"/>
                          <a:pt x="4144" y="13963"/>
                        </a:cubicBezTo>
                        <a:cubicBezTo>
                          <a:pt x="4311" y="13463"/>
                          <a:pt x="4489" y="12975"/>
                          <a:pt x="4644" y="12511"/>
                        </a:cubicBezTo>
                        <a:cubicBezTo>
                          <a:pt x="4811" y="12034"/>
                          <a:pt x="4989" y="11594"/>
                          <a:pt x="5156" y="11141"/>
                        </a:cubicBezTo>
                        <a:cubicBezTo>
                          <a:pt x="5335" y="10713"/>
                          <a:pt x="5501" y="10284"/>
                          <a:pt x="5680" y="9867"/>
                        </a:cubicBezTo>
                        <a:cubicBezTo>
                          <a:pt x="5835" y="9451"/>
                          <a:pt x="6013" y="9046"/>
                          <a:pt x="6216" y="8677"/>
                        </a:cubicBezTo>
                        <a:cubicBezTo>
                          <a:pt x="6549" y="7974"/>
                          <a:pt x="6906" y="7331"/>
                          <a:pt x="7287" y="6760"/>
                        </a:cubicBezTo>
                        <a:cubicBezTo>
                          <a:pt x="7656" y="6188"/>
                          <a:pt x="8014" y="5664"/>
                          <a:pt x="8383" y="5224"/>
                        </a:cubicBezTo>
                        <a:cubicBezTo>
                          <a:pt x="8752" y="4771"/>
                          <a:pt x="9109" y="4379"/>
                          <a:pt x="9490" y="4033"/>
                        </a:cubicBezTo>
                        <a:cubicBezTo>
                          <a:pt x="10038" y="3521"/>
                          <a:pt x="10597" y="3105"/>
                          <a:pt x="11181" y="2783"/>
                        </a:cubicBezTo>
                        <a:cubicBezTo>
                          <a:pt x="11776" y="2474"/>
                          <a:pt x="12383" y="2259"/>
                          <a:pt x="13014" y="2176"/>
                        </a:cubicBezTo>
                        <a:cubicBezTo>
                          <a:pt x="13210" y="2139"/>
                          <a:pt x="13410" y="2123"/>
                          <a:pt x="13611" y="2123"/>
                        </a:cubicBezTo>
                        <a:cubicBezTo>
                          <a:pt x="13864" y="2123"/>
                          <a:pt x="14120" y="2148"/>
                          <a:pt x="14372" y="2188"/>
                        </a:cubicBezTo>
                        <a:cubicBezTo>
                          <a:pt x="14812" y="2259"/>
                          <a:pt x="15265" y="2426"/>
                          <a:pt x="15717" y="2664"/>
                        </a:cubicBezTo>
                        <a:cubicBezTo>
                          <a:pt x="16181" y="2914"/>
                          <a:pt x="16658" y="3247"/>
                          <a:pt x="17122" y="3640"/>
                        </a:cubicBezTo>
                        <a:cubicBezTo>
                          <a:pt x="17586" y="4045"/>
                          <a:pt x="18062" y="4510"/>
                          <a:pt x="18515" y="5010"/>
                        </a:cubicBezTo>
                        <a:cubicBezTo>
                          <a:pt x="18979" y="5533"/>
                          <a:pt x="19444" y="6105"/>
                          <a:pt x="19884" y="6724"/>
                        </a:cubicBezTo>
                        <a:cubicBezTo>
                          <a:pt x="20110" y="7057"/>
                          <a:pt x="20348" y="7379"/>
                          <a:pt x="20575" y="7724"/>
                        </a:cubicBezTo>
                        <a:cubicBezTo>
                          <a:pt x="20801" y="8070"/>
                          <a:pt x="21015" y="8427"/>
                          <a:pt x="21241" y="8808"/>
                        </a:cubicBezTo>
                        <a:cubicBezTo>
                          <a:pt x="21611" y="9463"/>
                          <a:pt x="21992" y="10177"/>
                          <a:pt x="22313" y="10939"/>
                        </a:cubicBezTo>
                        <a:cubicBezTo>
                          <a:pt x="22468" y="11344"/>
                          <a:pt x="22623" y="11749"/>
                          <a:pt x="22765" y="12153"/>
                        </a:cubicBezTo>
                        <a:cubicBezTo>
                          <a:pt x="22896" y="12582"/>
                          <a:pt x="23027" y="13011"/>
                          <a:pt x="23146" y="13439"/>
                        </a:cubicBezTo>
                        <a:cubicBezTo>
                          <a:pt x="23266" y="13868"/>
                          <a:pt x="23373" y="14332"/>
                          <a:pt x="23480" y="14797"/>
                        </a:cubicBezTo>
                        <a:cubicBezTo>
                          <a:pt x="23575" y="15261"/>
                          <a:pt x="23670" y="15737"/>
                          <a:pt x="23754" y="16225"/>
                        </a:cubicBezTo>
                        <a:cubicBezTo>
                          <a:pt x="23849" y="16702"/>
                          <a:pt x="23920" y="17190"/>
                          <a:pt x="24016" y="17678"/>
                        </a:cubicBezTo>
                        <a:cubicBezTo>
                          <a:pt x="24099" y="18178"/>
                          <a:pt x="24194" y="18654"/>
                          <a:pt x="24266" y="19130"/>
                        </a:cubicBezTo>
                        <a:cubicBezTo>
                          <a:pt x="24337" y="19583"/>
                          <a:pt x="24432" y="20059"/>
                          <a:pt x="24504" y="20512"/>
                        </a:cubicBezTo>
                        <a:lnTo>
                          <a:pt x="24730" y="21845"/>
                        </a:lnTo>
                        <a:cubicBezTo>
                          <a:pt x="24801" y="22297"/>
                          <a:pt x="24861" y="22738"/>
                          <a:pt x="24897" y="23190"/>
                        </a:cubicBezTo>
                        <a:cubicBezTo>
                          <a:pt x="24932" y="23631"/>
                          <a:pt x="24956" y="24083"/>
                          <a:pt x="24956" y="24548"/>
                        </a:cubicBezTo>
                        <a:cubicBezTo>
                          <a:pt x="24956" y="24988"/>
                          <a:pt x="24932" y="25453"/>
                          <a:pt x="24909" y="25917"/>
                        </a:cubicBezTo>
                        <a:cubicBezTo>
                          <a:pt x="24873" y="26369"/>
                          <a:pt x="24837" y="26834"/>
                          <a:pt x="24790" y="27298"/>
                        </a:cubicBezTo>
                        <a:cubicBezTo>
                          <a:pt x="24730" y="27762"/>
                          <a:pt x="25051" y="28143"/>
                          <a:pt x="25504" y="28143"/>
                        </a:cubicBezTo>
                        <a:lnTo>
                          <a:pt x="26456" y="28143"/>
                        </a:lnTo>
                        <a:cubicBezTo>
                          <a:pt x="26921" y="28143"/>
                          <a:pt x="27314" y="27762"/>
                          <a:pt x="27361" y="27262"/>
                        </a:cubicBezTo>
                        <a:cubicBezTo>
                          <a:pt x="27385" y="26846"/>
                          <a:pt x="27409" y="26429"/>
                          <a:pt x="27421" y="26012"/>
                        </a:cubicBezTo>
                        <a:cubicBezTo>
                          <a:pt x="27421" y="25595"/>
                          <a:pt x="27433" y="25179"/>
                          <a:pt x="27421" y="24762"/>
                        </a:cubicBezTo>
                        <a:cubicBezTo>
                          <a:pt x="27409" y="24345"/>
                          <a:pt x="27385" y="23929"/>
                          <a:pt x="27361" y="23512"/>
                        </a:cubicBezTo>
                        <a:cubicBezTo>
                          <a:pt x="27326" y="23095"/>
                          <a:pt x="27302" y="22678"/>
                          <a:pt x="27242" y="22262"/>
                        </a:cubicBezTo>
                        <a:cubicBezTo>
                          <a:pt x="27183" y="21845"/>
                          <a:pt x="27123" y="21428"/>
                          <a:pt x="27052" y="21012"/>
                        </a:cubicBezTo>
                        <a:cubicBezTo>
                          <a:pt x="26968" y="20607"/>
                          <a:pt x="26885" y="20178"/>
                          <a:pt x="26790" y="19761"/>
                        </a:cubicBezTo>
                        <a:cubicBezTo>
                          <a:pt x="26706" y="19333"/>
                          <a:pt x="26611" y="18904"/>
                          <a:pt x="26528" y="18452"/>
                        </a:cubicBezTo>
                        <a:cubicBezTo>
                          <a:pt x="26433" y="18011"/>
                          <a:pt x="26361" y="17547"/>
                          <a:pt x="26278" y="17083"/>
                        </a:cubicBezTo>
                        <a:cubicBezTo>
                          <a:pt x="26183" y="16618"/>
                          <a:pt x="26111" y="16142"/>
                          <a:pt x="26016" y="15689"/>
                        </a:cubicBezTo>
                        <a:cubicBezTo>
                          <a:pt x="25933" y="15225"/>
                          <a:pt x="25861" y="14761"/>
                          <a:pt x="25766" y="14296"/>
                        </a:cubicBezTo>
                        <a:cubicBezTo>
                          <a:pt x="25682" y="13856"/>
                          <a:pt x="25587" y="13403"/>
                          <a:pt x="25504" y="12975"/>
                        </a:cubicBezTo>
                        <a:cubicBezTo>
                          <a:pt x="25397" y="12546"/>
                          <a:pt x="25301" y="12130"/>
                          <a:pt x="25182" y="11713"/>
                        </a:cubicBezTo>
                        <a:cubicBezTo>
                          <a:pt x="25063" y="11308"/>
                          <a:pt x="24944" y="10903"/>
                          <a:pt x="24813" y="10522"/>
                        </a:cubicBezTo>
                        <a:cubicBezTo>
                          <a:pt x="24682" y="10129"/>
                          <a:pt x="24528" y="9760"/>
                          <a:pt x="24373" y="9391"/>
                        </a:cubicBezTo>
                        <a:cubicBezTo>
                          <a:pt x="24194" y="8986"/>
                          <a:pt x="23992" y="8581"/>
                          <a:pt x="23801" y="8200"/>
                        </a:cubicBezTo>
                        <a:cubicBezTo>
                          <a:pt x="23599" y="7831"/>
                          <a:pt x="23385" y="7450"/>
                          <a:pt x="23182" y="7093"/>
                        </a:cubicBezTo>
                        <a:cubicBezTo>
                          <a:pt x="22742" y="6379"/>
                          <a:pt x="22301" y="5712"/>
                          <a:pt x="21837" y="5105"/>
                        </a:cubicBezTo>
                        <a:cubicBezTo>
                          <a:pt x="21372" y="4474"/>
                          <a:pt x="20920" y="3914"/>
                          <a:pt x="20444" y="3390"/>
                        </a:cubicBezTo>
                        <a:cubicBezTo>
                          <a:pt x="19979" y="2866"/>
                          <a:pt x="19491" y="2378"/>
                          <a:pt x="18991" y="1950"/>
                        </a:cubicBezTo>
                        <a:cubicBezTo>
                          <a:pt x="18515" y="1521"/>
                          <a:pt x="18027" y="1164"/>
                          <a:pt x="17539" y="878"/>
                        </a:cubicBezTo>
                        <a:cubicBezTo>
                          <a:pt x="17170" y="664"/>
                          <a:pt x="16789" y="485"/>
                          <a:pt x="16419" y="354"/>
                        </a:cubicBezTo>
                        <a:cubicBezTo>
                          <a:pt x="15872" y="164"/>
                          <a:pt x="15288" y="45"/>
                          <a:pt x="14705" y="9"/>
                        </a:cubicBezTo>
                        <a:cubicBezTo>
                          <a:pt x="14564" y="3"/>
                          <a:pt x="14424" y="0"/>
                          <a:pt x="142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9" name="Google Shape;609;p4"/>
                  <p:cNvSpPr/>
                  <p:nvPr/>
                </p:nvSpPr>
                <p:spPr>
                  <a:xfrm>
                    <a:off x="3164942" y="3735732"/>
                    <a:ext cx="741608" cy="889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23593" extrusionOk="0">
                        <a:moveTo>
                          <a:pt x="9769" y="0"/>
                        </a:moveTo>
                        <a:cubicBezTo>
                          <a:pt x="9704" y="0"/>
                          <a:pt x="9638" y="2"/>
                          <a:pt x="9573" y="6"/>
                        </a:cubicBezTo>
                        <a:cubicBezTo>
                          <a:pt x="8847" y="42"/>
                          <a:pt x="8192" y="280"/>
                          <a:pt x="7561" y="661"/>
                        </a:cubicBezTo>
                        <a:cubicBezTo>
                          <a:pt x="7251" y="852"/>
                          <a:pt x="6942" y="1078"/>
                          <a:pt x="6644" y="1340"/>
                        </a:cubicBezTo>
                        <a:cubicBezTo>
                          <a:pt x="6346" y="1614"/>
                          <a:pt x="6037" y="1911"/>
                          <a:pt x="5715" y="2245"/>
                        </a:cubicBezTo>
                        <a:cubicBezTo>
                          <a:pt x="5406" y="2590"/>
                          <a:pt x="5096" y="2983"/>
                          <a:pt x="4787" y="3411"/>
                        </a:cubicBezTo>
                        <a:cubicBezTo>
                          <a:pt x="4489" y="3840"/>
                          <a:pt x="4167" y="4304"/>
                          <a:pt x="3894" y="4828"/>
                        </a:cubicBezTo>
                        <a:cubicBezTo>
                          <a:pt x="3536" y="5447"/>
                          <a:pt x="3203" y="6114"/>
                          <a:pt x="2882" y="6828"/>
                        </a:cubicBezTo>
                        <a:cubicBezTo>
                          <a:pt x="2715" y="7186"/>
                          <a:pt x="2548" y="7567"/>
                          <a:pt x="2405" y="7936"/>
                        </a:cubicBezTo>
                        <a:cubicBezTo>
                          <a:pt x="2251" y="8305"/>
                          <a:pt x="2084" y="8698"/>
                          <a:pt x="1941" y="9079"/>
                        </a:cubicBezTo>
                        <a:cubicBezTo>
                          <a:pt x="1786" y="9472"/>
                          <a:pt x="1643" y="9853"/>
                          <a:pt x="1489" y="10257"/>
                        </a:cubicBezTo>
                        <a:cubicBezTo>
                          <a:pt x="1346" y="10662"/>
                          <a:pt x="1215" y="11055"/>
                          <a:pt x="1072" y="11460"/>
                        </a:cubicBezTo>
                        <a:cubicBezTo>
                          <a:pt x="988" y="11710"/>
                          <a:pt x="893" y="11984"/>
                          <a:pt x="822" y="12234"/>
                        </a:cubicBezTo>
                        <a:cubicBezTo>
                          <a:pt x="738" y="12484"/>
                          <a:pt x="655" y="12758"/>
                          <a:pt x="596" y="13008"/>
                        </a:cubicBezTo>
                        <a:cubicBezTo>
                          <a:pt x="524" y="13258"/>
                          <a:pt x="465" y="13532"/>
                          <a:pt x="417" y="13782"/>
                        </a:cubicBezTo>
                        <a:cubicBezTo>
                          <a:pt x="381" y="14032"/>
                          <a:pt x="334" y="14306"/>
                          <a:pt x="298" y="14556"/>
                        </a:cubicBezTo>
                        <a:cubicBezTo>
                          <a:pt x="250" y="14806"/>
                          <a:pt x="226" y="15079"/>
                          <a:pt x="215" y="15329"/>
                        </a:cubicBezTo>
                        <a:cubicBezTo>
                          <a:pt x="203" y="15591"/>
                          <a:pt x="179" y="15853"/>
                          <a:pt x="167" y="16103"/>
                        </a:cubicBezTo>
                        <a:cubicBezTo>
                          <a:pt x="155" y="16365"/>
                          <a:pt x="143" y="16627"/>
                          <a:pt x="143" y="16877"/>
                        </a:cubicBezTo>
                        <a:cubicBezTo>
                          <a:pt x="143" y="17139"/>
                          <a:pt x="119" y="17389"/>
                          <a:pt x="119" y="17639"/>
                        </a:cubicBezTo>
                        <a:cubicBezTo>
                          <a:pt x="119" y="17889"/>
                          <a:pt x="107" y="18151"/>
                          <a:pt x="107" y="18401"/>
                        </a:cubicBezTo>
                        <a:cubicBezTo>
                          <a:pt x="96" y="18651"/>
                          <a:pt x="96" y="18901"/>
                          <a:pt x="72" y="19139"/>
                        </a:cubicBezTo>
                        <a:cubicBezTo>
                          <a:pt x="72" y="19378"/>
                          <a:pt x="60" y="19640"/>
                          <a:pt x="48" y="19878"/>
                        </a:cubicBezTo>
                        <a:cubicBezTo>
                          <a:pt x="36" y="20128"/>
                          <a:pt x="12" y="20366"/>
                          <a:pt x="12" y="20604"/>
                        </a:cubicBezTo>
                        <a:cubicBezTo>
                          <a:pt x="0" y="20842"/>
                          <a:pt x="0" y="21080"/>
                          <a:pt x="0" y="21318"/>
                        </a:cubicBezTo>
                        <a:cubicBezTo>
                          <a:pt x="0" y="21795"/>
                          <a:pt x="12" y="22247"/>
                          <a:pt x="60" y="22711"/>
                        </a:cubicBezTo>
                        <a:cubicBezTo>
                          <a:pt x="107" y="23188"/>
                          <a:pt x="548" y="23580"/>
                          <a:pt x="1048" y="23580"/>
                        </a:cubicBezTo>
                        <a:lnTo>
                          <a:pt x="2084" y="23580"/>
                        </a:lnTo>
                        <a:cubicBezTo>
                          <a:pt x="2560" y="23580"/>
                          <a:pt x="2917" y="23188"/>
                          <a:pt x="2893" y="22723"/>
                        </a:cubicBezTo>
                        <a:cubicBezTo>
                          <a:pt x="2870" y="22449"/>
                          <a:pt x="2858" y="22152"/>
                          <a:pt x="2834" y="21866"/>
                        </a:cubicBezTo>
                        <a:cubicBezTo>
                          <a:pt x="2798" y="21580"/>
                          <a:pt x="2786" y="21283"/>
                          <a:pt x="2774" y="20997"/>
                        </a:cubicBezTo>
                        <a:cubicBezTo>
                          <a:pt x="2751" y="20723"/>
                          <a:pt x="2739" y="20425"/>
                          <a:pt x="2727" y="20140"/>
                        </a:cubicBezTo>
                        <a:cubicBezTo>
                          <a:pt x="2715" y="19854"/>
                          <a:pt x="2715" y="19556"/>
                          <a:pt x="2691" y="19282"/>
                        </a:cubicBezTo>
                        <a:cubicBezTo>
                          <a:pt x="2691" y="18997"/>
                          <a:pt x="2679" y="18711"/>
                          <a:pt x="2679" y="18413"/>
                        </a:cubicBezTo>
                        <a:lnTo>
                          <a:pt x="2679" y="17532"/>
                        </a:lnTo>
                        <a:cubicBezTo>
                          <a:pt x="2691" y="17234"/>
                          <a:pt x="2691" y="16961"/>
                          <a:pt x="2715" y="16663"/>
                        </a:cubicBezTo>
                        <a:cubicBezTo>
                          <a:pt x="2727" y="16365"/>
                          <a:pt x="2739" y="16080"/>
                          <a:pt x="2774" y="15782"/>
                        </a:cubicBezTo>
                        <a:cubicBezTo>
                          <a:pt x="2798" y="15484"/>
                          <a:pt x="2834" y="15199"/>
                          <a:pt x="2870" y="14901"/>
                        </a:cubicBezTo>
                        <a:cubicBezTo>
                          <a:pt x="2917" y="14615"/>
                          <a:pt x="2965" y="14317"/>
                          <a:pt x="3024" y="14044"/>
                        </a:cubicBezTo>
                        <a:cubicBezTo>
                          <a:pt x="3191" y="13246"/>
                          <a:pt x="3405" y="12472"/>
                          <a:pt x="3667" y="11698"/>
                        </a:cubicBezTo>
                        <a:cubicBezTo>
                          <a:pt x="3929" y="10924"/>
                          <a:pt x="4215" y="10186"/>
                          <a:pt x="4525" y="9472"/>
                        </a:cubicBezTo>
                        <a:cubicBezTo>
                          <a:pt x="4834" y="8757"/>
                          <a:pt x="5156" y="8067"/>
                          <a:pt x="5477" y="7448"/>
                        </a:cubicBezTo>
                        <a:cubicBezTo>
                          <a:pt x="5787" y="6817"/>
                          <a:pt x="6120" y="6245"/>
                          <a:pt x="6442" y="5745"/>
                        </a:cubicBezTo>
                        <a:cubicBezTo>
                          <a:pt x="6775" y="5257"/>
                          <a:pt x="7084" y="4816"/>
                          <a:pt x="7394" y="4435"/>
                        </a:cubicBezTo>
                        <a:cubicBezTo>
                          <a:pt x="7716" y="4066"/>
                          <a:pt x="8013" y="3769"/>
                          <a:pt x="8287" y="3519"/>
                        </a:cubicBezTo>
                        <a:cubicBezTo>
                          <a:pt x="8814" y="3059"/>
                          <a:pt x="9299" y="2789"/>
                          <a:pt x="9791" y="2789"/>
                        </a:cubicBezTo>
                        <a:cubicBezTo>
                          <a:pt x="9821" y="2789"/>
                          <a:pt x="9852" y="2790"/>
                          <a:pt x="9882" y="2792"/>
                        </a:cubicBezTo>
                        <a:cubicBezTo>
                          <a:pt x="10335" y="2816"/>
                          <a:pt x="10811" y="3066"/>
                          <a:pt x="11299" y="3507"/>
                        </a:cubicBezTo>
                        <a:cubicBezTo>
                          <a:pt x="11549" y="3709"/>
                          <a:pt x="11823" y="3983"/>
                          <a:pt x="12073" y="4292"/>
                        </a:cubicBezTo>
                        <a:cubicBezTo>
                          <a:pt x="12323" y="4602"/>
                          <a:pt x="12609" y="4947"/>
                          <a:pt x="12871" y="5352"/>
                        </a:cubicBezTo>
                        <a:cubicBezTo>
                          <a:pt x="13252" y="5888"/>
                          <a:pt x="13609" y="6483"/>
                          <a:pt x="13966" y="7150"/>
                        </a:cubicBezTo>
                        <a:cubicBezTo>
                          <a:pt x="14300" y="7817"/>
                          <a:pt x="14633" y="8531"/>
                          <a:pt x="14955" y="9281"/>
                        </a:cubicBezTo>
                        <a:cubicBezTo>
                          <a:pt x="15121" y="9650"/>
                          <a:pt x="15276" y="10031"/>
                          <a:pt x="15407" y="10436"/>
                        </a:cubicBezTo>
                        <a:cubicBezTo>
                          <a:pt x="15550" y="10841"/>
                          <a:pt x="15669" y="11269"/>
                          <a:pt x="15788" y="11698"/>
                        </a:cubicBezTo>
                        <a:cubicBezTo>
                          <a:pt x="15907" y="12151"/>
                          <a:pt x="16014" y="12591"/>
                          <a:pt x="16109" y="13055"/>
                        </a:cubicBezTo>
                        <a:cubicBezTo>
                          <a:pt x="16193" y="13520"/>
                          <a:pt x="16288" y="13984"/>
                          <a:pt x="16359" y="14437"/>
                        </a:cubicBezTo>
                        <a:cubicBezTo>
                          <a:pt x="16431" y="14901"/>
                          <a:pt x="16526" y="15365"/>
                          <a:pt x="16586" y="15830"/>
                        </a:cubicBezTo>
                        <a:cubicBezTo>
                          <a:pt x="16657" y="16282"/>
                          <a:pt x="16717" y="16734"/>
                          <a:pt x="16764" y="17199"/>
                        </a:cubicBezTo>
                        <a:cubicBezTo>
                          <a:pt x="16812" y="17639"/>
                          <a:pt x="16836" y="18104"/>
                          <a:pt x="16871" y="18568"/>
                        </a:cubicBezTo>
                        <a:cubicBezTo>
                          <a:pt x="16895" y="19020"/>
                          <a:pt x="16895" y="19485"/>
                          <a:pt x="16895" y="19949"/>
                        </a:cubicBezTo>
                        <a:cubicBezTo>
                          <a:pt x="16895" y="20413"/>
                          <a:pt x="16883" y="20890"/>
                          <a:pt x="16848" y="21342"/>
                        </a:cubicBezTo>
                        <a:cubicBezTo>
                          <a:pt x="16824" y="21818"/>
                          <a:pt x="16788" y="22283"/>
                          <a:pt x="16729" y="22747"/>
                        </a:cubicBezTo>
                        <a:cubicBezTo>
                          <a:pt x="16693" y="23223"/>
                          <a:pt x="17026" y="23592"/>
                          <a:pt x="17526" y="23592"/>
                        </a:cubicBezTo>
                        <a:lnTo>
                          <a:pt x="18550" y="23592"/>
                        </a:lnTo>
                        <a:cubicBezTo>
                          <a:pt x="19038" y="23592"/>
                          <a:pt x="19491" y="23211"/>
                          <a:pt x="19491" y="22699"/>
                        </a:cubicBezTo>
                        <a:cubicBezTo>
                          <a:pt x="19574" y="21926"/>
                          <a:pt x="19634" y="21140"/>
                          <a:pt x="19646" y="20330"/>
                        </a:cubicBezTo>
                        <a:cubicBezTo>
                          <a:pt x="19669" y="19925"/>
                          <a:pt x="19646" y="19509"/>
                          <a:pt x="19634" y="19116"/>
                        </a:cubicBezTo>
                        <a:cubicBezTo>
                          <a:pt x="19622" y="18699"/>
                          <a:pt x="19574" y="18294"/>
                          <a:pt x="19527" y="17877"/>
                        </a:cubicBezTo>
                        <a:cubicBezTo>
                          <a:pt x="19491" y="17461"/>
                          <a:pt x="19431" y="17044"/>
                          <a:pt x="19372" y="16627"/>
                        </a:cubicBezTo>
                        <a:cubicBezTo>
                          <a:pt x="19312" y="16211"/>
                          <a:pt x="19229" y="15782"/>
                          <a:pt x="19157" y="15329"/>
                        </a:cubicBezTo>
                        <a:cubicBezTo>
                          <a:pt x="19086" y="14889"/>
                          <a:pt x="19026" y="14437"/>
                          <a:pt x="18931" y="13960"/>
                        </a:cubicBezTo>
                        <a:cubicBezTo>
                          <a:pt x="18848" y="13484"/>
                          <a:pt x="18776" y="13020"/>
                          <a:pt x="18681" y="12543"/>
                        </a:cubicBezTo>
                        <a:cubicBezTo>
                          <a:pt x="18598" y="12091"/>
                          <a:pt x="18503" y="11615"/>
                          <a:pt x="18395" y="11150"/>
                        </a:cubicBezTo>
                        <a:cubicBezTo>
                          <a:pt x="18312" y="10674"/>
                          <a:pt x="18193" y="10222"/>
                          <a:pt x="18074" y="9793"/>
                        </a:cubicBezTo>
                        <a:cubicBezTo>
                          <a:pt x="17955" y="9364"/>
                          <a:pt x="17824" y="8948"/>
                          <a:pt x="17669" y="8531"/>
                        </a:cubicBezTo>
                        <a:cubicBezTo>
                          <a:pt x="17526" y="8126"/>
                          <a:pt x="17360" y="7721"/>
                          <a:pt x="17193" y="7340"/>
                        </a:cubicBezTo>
                        <a:cubicBezTo>
                          <a:pt x="16836" y="6566"/>
                          <a:pt x="16467" y="5840"/>
                          <a:pt x="16062" y="5185"/>
                        </a:cubicBezTo>
                        <a:cubicBezTo>
                          <a:pt x="15717" y="4626"/>
                          <a:pt x="15383" y="4126"/>
                          <a:pt x="15026" y="3661"/>
                        </a:cubicBezTo>
                        <a:cubicBezTo>
                          <a:pt x="14669" y="3197"/>
                          <a:pt x="14323" y="2780"/>
                          <a:pt x="13966" y="2399"/>
                        </a:cubicBezTo>
                        <a:cubicBezTo>
                          <a:pt x="13621" y="2030"/>
                          <a:pt x="13264" y="1685"/>
                          <a:pt x="12907" y="1387"/>
                        </a:cubicBezTo>
                        <a:cubicBezTo>
                          <a:pt x="12549" y="1090"/>
                          <a:pt x="12192" y="816"/>
                          <a:pt x="11823" y="613"/>
                        </a:cubicBezTo>
                        <a:cubicBezTo>
                          <a:pt x="11158" y="232"/>
                          <a:pt x="10474" y="0"/>
                          <a:pt x="976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0" name="Google Shape;610;p4"/>
                  <p:cNvSpPr/>
                  <p:nvPr/>
                </p:nvSpPr>
                <p:spPr>
                  <a:xfrm>
                    <a:off x="3327898" y="3951662"/>
                    <a:ext cx="411674" cy="673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9" h="17866" extrusionOk="0">
                        <a:moveTo>
                          <a:pt x="5317" y="1"/>
                        </a:moveTo>
                        <a:cubicBezTo>
                          <a:pt x="4894" y="1"/>
                          <a:pt x="4493" y="104"/>
                          <a:pt x="4108" y="316"/>
                        </a:cubicBezTo>
                        <a:cubicBezTo>
                          <a:pt x="3632" y="578"/>
                          <a:pt x="3167" y="1018"/>
                          <a:pt x="2727" y="1661"/>
                        </a:cubicBezTo>
                        <a:cubicBezTo>
                          <a:pt x="2429" y="2078"/>
                          <a:pt x="2131" y="2602"/>
                          <a:pt x="1846" y="3197"/>
                        </a:cubicBezTo>
                        <a:cubicBezTo>
                          <a:pt x="1560" y="3804"/>
                          <a:pt x="1274" y="4471"/>
                          <a:pt x="1024" y="5233"/>
                        </a:cubicBezTo>
                        <a:cubicBezTo>
                          <a:pt x="893" y="5614"/>
                          <a:pt x="774" y="6007"/>
                          <a:pt x="655" y="6424"/>
                        </a:cubicBezTo>
                        <a:cubicBezTo>
                          <a:pt x="536" y="6828"/>
                          <a:pt x="429" y="7257"/>
                          <a:pt x="346" y="7697"/>
                        </a:cubicBezTo>
                        <a:cubicBezTo>
                          <a:pt x="226" y="8269"/>
                          <a:pt x="143" y="8829"/>
                          <a:pt x="84" y="9400"/>
                        </a:cubicBezTo>
                        <a:cubicBezTo>
                          <a:pt x="24" y="9960"/>
                          <a:pt x="0" y="10531"/>
                          <a:pt x="0" y="11079"/>
                        </a:cubicBezTo>
                        <a:cubicBezTo>
                          <a:pt x="0" y="11627"/>
                          <a:pt x="12" y="12186"/>
                          <a:pt x="24" y="12698"/>
                        </a:cubicBezTo>
                        <a:cubicBezTo>
                          <a:pt x="48" y="13222"/>
                          <a:pt x="72" y="13746"/>
                          <a:pt x="107" y="14234"/>
                        </a:cubicBezTo>
                        <a:cubicBezTo>
                          <a:pt x="131" y="14722"/>
                          <a:pt x="167" y="15198"/>
                          <a:pt x="179" y="15663"/>
                        </a:cubicBezTo>
                        <a:cubicBezTo>
                          <a:pt x="191" y="16127"/>
                          <a:pt x="226" y="16556"/>
                          <a:pt x="238" y="16961"/>
                        </a:cubicBezTo>
                        <a:cubicBezTo>
                          <a:pt x="262" y="17437"/>
                          <a:pt x="679" y="17842"/>
                          <a:pt x="1179" y="17842"/>
                        </a:cubicBezTo>
                        <a:lnTo>
                          <a:pt x="2191" y="17842"/>
                        </a:lnTo>
                        <a:cubicBezTo>
                          <a:pt x="2643" y="17842"/>
                          <a:pt x="3036" y="17461"/>
                          <a:pt x="3036" y="17008"/>
                        </a:cubicBezTo>
                        <a:cubicBezTo>
                          <a:pt x="3036" y="16341"/>
                          <a:pt x="3036" y="15663"/>
                          <a:pt x="3048" y="14960"/>
                        </a:cubicBezTo>
                        <a:cubicBezTo>
                          <a:pt x="3048" y="14282"/>
                          <a:pt x="3048" y="13579"/>
                          <a:pt x="3060" y="12877"/>
                        </a:cubicBezTo>
                        <a:cubicBezTo>
                          <a:pt x="3084" y="12186"/>
                          <a:pt x="3108" y="11496"/>
                          <a:pt x="3179" y="10805"/>
                        </a:cubicBezTo>
                        <a:cubicBezTo>
                          <a:pt x="3263" y="10126"/>
                          <a:pt x="3346" y="9460"/>
                          <a:pt x="3465" y="8817"/>
                        </a:cubicBezTo>
                        <a:cubicBezTo>
                          <a:pt x="3584" y="8162"/>
                          <a:pt x="3727" y="7555"/>
                          <a:pt x="3894" y="6971"/>
                        </a:cubicBezTo>
                        <a:cubicBezTo>
                          <a:pt x="4060" y="6388"/>
                          <a:pt x="4239" y="5852"/>
                          <a:pt x="4417" y="5364"/>
                        </a:cubicBezTo>
                        <a:cubicBezTo>
                          <a:pt x="4787" y="4399"/>
                          <a:pt x="5179" y="3637"/>
                          <a:pt x="5513" y="3256"/>
                        </a:cubicBezTo>
                        <a:cubicBezTo>
                          <a:pt x="5834" y="3697"/>
                          <a:pt x="6132" y="4483"/>
                          <a:pt x="6442" y="5471"/>
                        </a:cubicBezTo>
                        <a:cubicBezTo>
                          <a:pt x="6596" y="5959"/>
                          <a:pt x="6739" y="6495"/>
                          <a:pt x="6906" y="7066"/>
                        </a:cubicBezTo>
                        <a:cubicBezTo>
                          <a:pt x="7025" y="7543"/>
                          <a:pt x="7156" y="8031"/>
                          <a:pt x="7263" y="8555"/>
                        </a:cubicBezTo>
                        <a:cubicBezTo>
                          <a:pt x="7382" y="9067"/>
                          <a:pt x="7489" y="9602"/>
                          <a:pt x="7561" y="10162"/>
                        </a:cubicBezTo>
                        <a:cubicBezTo>
                          <a:pt x="7644" y="10710"/>
                          <a:pt x="7704" y="11269"/>
                          <a:pt x="7751" y="11853"/>
                        </a:cubicBezTo>
                        <a:cubicBezTo>
                          <a:pt x="7799" y="12436"/>
                          <a:pt x="7823" y="13020"/>
                          <a:pt x="7846" y="13591"/>
                        </a:cubicBezTo>
                        <a:cubicBezTo>
                          <a:pt x="7858" y="14174"/>
                          <a:pt x="7870" y="14758"/>
                          <a:pt x="7870" y="15341"/>
                        </a:cubicBezTo>
                        <a:cubicBezTo>
                          <a:pt x="7870" y="15901"/>
                          <a:pt x="7858" y="16484"/>
                          <a:pt x="7846" y="17032"/>
                        </a:cubicBezTo>
                        <a:cubicBezTo>
                          <a:pt x="7823" y="17496"/>
                          <a:pt x="8204" y="17865"/>
                          <a:pt x="8692" y="17865"/>
                        </a:cubicBezTo>
                        <a:lnTo>
                          <a:pt x="9751" y="17865"/>
                        </a:lnTo>
                        <a:cubicBezTo>
                          <a:pt x="10263" y="17865"/>
                          <a:pt x="10728" y="17484"/>
                          <a:pt x="10740" y="16972"/>
                        </a:cubicBezTo>
                        <a:cubicBezTo>
                          <a:pt x="10775" y="16568"/>
                          <a:pt x="10799" y="16139"/>
                          <a:pt x="10835" y="15675"/>
                        </a:cubicBezTo>
                        <a:cubicBezTo>
                          <a:pt x="10859" y="15222"/>
                          <a:pt x="10883" y="14734"/>
                          <a:pt x="10894" y="14234"/>
                        </a:cubicBezTo>
                        <a:cubicBezTo>
                          <a:pt x="10906" y="13734"/>
                          <a:pt x="10918" y="13210"/>
                          <a:pt x="10906" y="12686"/>
                        </a:cubicBezTo>
                        <a:cubicBezTo>
                          <a:pt x="10894" y="12150"/>
                          <a:pt x="10883" y="11615"/>
                          <a:pt x="10835" y="11079"/>
                        </a:cubicBezTo>
                        <a:cubicBezTo>
                          <a:pt x="10787" y="10543"/>
                          <a:pt x="10728" y="9995"/>
                          <a:pt x="10668" y="9448"/>
                        </a:cubicBezTo>
                        <a:cubicBezTo>
                          <a:pt x="10597" y="8888"/>
                          <a:pt x="10525" y="8340"/>
                          <a:pt x="10430" y="7793"/>
                        </a:cubicBezTo>
                        <a:cubicBezTo>
                          <a:pt x="10359" y="7364"/>
                          <a:pt x="10287" y="6947"/>
                          <a:pt x="10192" y="6543"/>
                        </a:cubicBezTo>
                        <a:cubicBezTo>
                          <a:pt x="10109" y="6138"/>
                          <a:pt x="10001" y="5769"/>
                          <a:pt x="9894" y="5411"/>
                        </a:cubicBezTo>
                        <a:cubicBezTo>
                          <a:pt x="9668" y="4697"/>
                          <a:pt x="9430" y="4066"/>
                          <a:pt x="9192" y="3506"/>
                        </a:cubicBezTo>
                        <a:cubicBezTo>
                          <a:pt x="8954" y="2935"/>
                          <a:pt x="8704" y="2447"/>
                          <a:pt x="8442" y="2018"/>
                        </a:cubicBezTo>
                        <a:cubicBezTo>
                          <a:pt x="8168" y="1601"/>
                          <a:pt x="7882" y="1244"/>
                          <a:pt x="7585" y="959"/>
                        </a:cubicBezTo>
                        <a:cubicBezTo>
                          <a:pt x="6989" y="399"/>
                          <a:pt x="6358" y="101"/>
                          <a:pt x="5620" y="18"/>
                        </a:cubicBezTo>
                        <a:cubicBezTo>
                          <a:pt x="5518" y="7"/>
                          <a:pt x="5417" y="1"/>
                          <a:pt x="531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1" name="Google Shape;611;p4"/>
                  <p:cNvSpPr/>
                  <p:nvPr/>
                </p:nvSpPr>
                <p:spPr>
                  <a:xfrm>
                    <a:off x="599834" y="2190364"/>
                    <a:ext cx="1678478" cy="944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19" h="25040" extrusionOk="0">
                        <a:moveTo>
                          <a:pt x="23123" y="0"/>
                        </a:moveTo>
                        <a:cubicBezTo>
                          <a:pt x="22599" y="0"/>
                          <a:pt x="22063" y="24"/>
                          <a:pt x="21527" y="36"/>
                        </a:cubicBezTo>
                        <a:cubicBezTo>
                          <a:pt x="20861" y="60"/>
                          <a:pt x="20206" y="95"/>
                          <a:pt x="19551" y="155"/>
                        </a:cubicBezTo>
                        <a:cubicBezTo>
                          <a:pt x="18896" y="202"/>
                          <a:pt x="18253" y="274"/>
                          <a:pt x="17610" y="357"/>
                        </a:cubicBezTo>
                        <a:cubicBezTo>
                          <a:pt x="16979" y="452"/>
                          <a:pt x="16336" y="560"/>
                          <a:pt x="15705" y="679"/>
                        </a:cubicBezTo>
                        <a:cubicBezTo>
                          <a:pt x="15086" y="798"/>
                          <a:pt x="14455" y="941"/>
                          <a:pt x="13836" y="1107"/>
                        </a:cubicBezTo>
                        <a:cubicBezTo>
                          <a:pt x="13241" y="1274"/>
                          <a:pt x="12657" y="1464"/>
                          <a:pt x="12098" y="1691"/>
                        </a:cubicBezTo>
                        <a:cubicBezTo>
                          <a:pt x="11538" y="1905"/>
                          <a:pt x="11002" y="2167"/>
                          <a:pt x="10490" y="2429"/>
                        </a:cubicBezTo>
                        <a:cubicBezTo>
                          <a:pt x="9966" y="2715"/>
                          <a:pt x="9478" y="3000"/>
                          <a:pt x="9002" y="3310"/>
                        </a:cubicBezTo>
                        <a:cubicBezTo>
                          <a:pt x="8550" y="3620"/>
                          <a:pt x="8085" y="3977"/>
                          <a:pt x="7645" y="4346"/>
                        </a:cubicBezTo>
                        <a:cubicBezTo>
                          <a:pt x="7192" y="4739"/>
                          <a:pt x="6740" y="5155"/>
                          <a:pt x="6323" y="5620"/>
                        </a:cubicBezTo>
                        <a:cubicBezTo>
                          <a:pt x="5883" y="6072"/>
                          <a:pt x="5502" y="6548"/>
                          <a:pt x="5109" y="7060"/>
                        </a:cubicBezTo>
                        <a:cubicBezTo>
                          <a:pt x="4692" y="7620"/>
                          <a:pt x="4275" y="8192"/>
                          <a:pt x="3882" y="8787"/>
                        </a:cubicBezTo>
                        <a:cubicBezTo>
                          <a:pt x="3680" y="9084"/>
                          <a:pt x="3478" y="9382"/>
                          <a:pt x="3287" y="9680"/>
                        </a:cubicBezTo>
                        <a:cubicBezTo>
                          <a:pt x="3085" y="9977"/>
                          <a:pt x="2894" y="10287"/>
                          <a:pt x="2727" y="10585"/>
                        </a:cubicBezTo>
                        <a:cubicBezTo>
                          <a:pt x="2573" y="10882"/>
                          <a:pt x="2418" y="11192"/>
                          <a:pt x="2287" y="11490"/>
                        </a:cubicBezTo>
                        <a:cubicBezTo>
                          <a:pt x="2168" y="11787"/>
                          <a:pt x="2049" y="12109"/>
                          <a:pt x="1942" y="12406"/>
                        </a:cubicBezTo>
                        <a:cubicBezTo>
                          <a:pt x="1835" y="12728"/>
                          <a:pt x="1739" y="13037"/>
                          <a:pt x="1632" y="13371"/>
                        </a:cubicBezTo>
                        <a:cubicBezTo>
                          <a:pt x="1537" y="13656"/>
                          <a:pt x="1442" y="13930"/>
                          <a:pt x="1346" y="14228"/>
                        </a:cubicBezTo>
                        <a:cubicBezTo>
                          <a:pt x="1239" y="14526"/>
                          <a:pt x="1144" y="14811"/>
                          <a:pt x="1037" y="15121"/>
                        </a:cubicBezTo>
                        <a:cubicBezTo>
                          <a:pt x="930" y="15419"/>
                          <a:pt x="822" y="15740"/>
                          <a:pt x="727" y="16062"/>
                        </a:cubicBezTo>
                        <a:cubicBezTo>
                          <a:pt x="620" y="16395"/>
                          <a:pt x="513" y="16716"/>
                          <a:pt x="406" y="17062"/>
                        </a:cubicBezTo>
                        <a:cubicBezTo>
                          <a:pt x="311" y="17407"/>
                          <a:pt x="227" y="17740"/>
                          <a:pt x="168" y="18097"/>
                        </a:cubicBezTo>
                        <a:lnTo>
                          <a:pt x="132" y="18776"/>
                        </a:lnTo>
                        <a:lnTo>
                          <a:pt x="132" y="19455"/>
                        </a:lnTo>
                        <a:cubicBezTo>
                          <a:pt x="132" y="19681"/>
                          <a:pt x="132" y="19919"/>
                          <a:pt x="144" y="20145"/>
                        </a:cubicBezTo>
                        <a:cubicBezTo>
                          <a:pt x="156" y="20360"/>
                          <a:pt x="156" y="20598"/>
                          <a:pt x="168" y="20824"/>
                        </a:cubicBezTo>
                        <a:cubicBezTo>
                          <a:pt x="168" y="21050"/>
                          <a:pt x="191" y="21276"/>
                          <a:pt x="191" y="21491"/>
                        </a:cubicBezTo>
                        <a:lnTo>
                          <a:pt x="191" y="22146"/>
                        </a:lnTo>
                        <a:cubicBezTo>
                          <a:pt x="191" y="22479"/>
                          <a:pt x="168" y="22800"/>
                          <a:pt x="144" y="23134"/>
                        </a:cubicBezTo>
                        <a:cubicBezTo>
                          <a:pt x="120" y="23455"/>
                          <a:pt x="96" y="23777"/>
                          <a:pt x="49" y="24098"/>
                        </a:cubicBezTo>
                        <a:cubicBezTo>
                          <a:pt x="1" y="24432"/>
                          <a:pt x="418" y="24705"/>
                          <a:pt x="942" y="24729"/>
                        </a:cubicBezTo>
                        <a:lnTo>
                          <a:pt x="1977" y="24753"/>
                        </a:lnTo>
                        <a:cubicBezTo>
                          <a:pt x="2418" y="24753"/>
                          <a:pt x="2775" y="24503"/>
                          <a:pt x="2763" y="24158"/>
                        </a:cubicBezTo>
                        <a:lnTo>
                          <a:pt x="2716" y="23491"/>
                        </a:lnTo>
                        <a:cubicBezTo>
                          <a:pt x="2704" y="23265"/>
                          <a:pt x="2704" y="23039"/>
                          <a:pt x="2704" y="22824"/>
                        </a:cubicBezTo>
                        <a:cubicBezTo>
                          <a:pt x="2704" y="22598"/>
                          <a:pt x="2716" y="22360"/>
                          <a:pt x="2716" y="22134"/>
                        </a:cubicBezTo>
                        <a:cubicBezTo>
                          <a:pt x="2716" y="21907"/>
                          <a:pt x="2727" y="21693"/>
                          <a:pt x="2727" y="21455"/>
                        </a:cubicBezTo>
                        <a:lnTo>
                          <a:pt x="2727" y="20753"/>
                        </a:lnTo>
                        <a:cubicBezTo>
                          <a:pt x="2716" y="20514"/>
                          <a:pt x="2716" y="20288"/>
                          <a:pt x="2704" y="20050"/>
                        </a:cubicBezTo>
                        <a:cubicBezTo>
                          <a:pt x="2692" y="19812"/>
                          <a:pt x="2692" y="19586"/>
                          <a:pt x="2692" y="19348"/>
                        </a:cubicBezTo>
                        <a:cubicBezTo>
                          <a:pt x="2692" y="19110"/>
                          <a:pt x="2704" y="18871"/>
                          <a:pt x="2716" y="18657"/>
                        </a:cubicBezTo>
                        <a:cubicBezTo>
                          <a:pt x="2727" y="18431"/>
                          <a:pt x="2763" y="18193"/>
                          <a:pt x="2787" y="17967"/>
                        </a:cubicBezTo>
                        <a:cubicBezTo>
                          <a:pt x="2823" y="17740"/>
                          <a:pt x="2870" y="17526"/>
                          <a:pt x="2930" y="17300"/>
                        </a:cubicBezTo>
                        <a:cubicBezTo>
                          <a:pt x="2989" y="17074"/>
                          <a:pt x="3049" y="16847"/>
                          <a:pt x="3120" y="16645"/>
                        </a:cubicBezTo>
                        <a:cubicBezTo>
                          <a:pt x="3192" y="16431"/>
                          <a:pt x="3263" y="16228"/>
                          <a:pt x="3359" y="16014"/>
                        </a:cubicBezTo>
                        <a:cubicBezTo>
                          <a:pt x="3442" y="15811"/>
                          <a:pt x="3537" y="15597"/>
                          <a:pt x="3620" y="15407"/>
                        </a:cubicBezTo>
                        <a:cubicBezTo>
                          <a:pt x="3763" y="15085"/>
                          <a:pt x="3906" y="14752"/>
                          <a:pt x="4037" y="14442"/>
                        </a:cubicBezTo>
                        <a:cubicBezTo>
                          <a:pt x="4180" y="14133"/>
                          <a:pt x="4311" y="13811"/>
                          <a:pt x="4430" y="13502"/>
                        </a:cubicBezTo>
                        <a:cubicBezTo>
                          <a:pt x="4561" y="13192"/>
                          <a:pt x="4680" y="12883"/>
                          <a:pt x="4811" y="12585"/>
                        </a:cubicBezTo>
                        <a:cubicBezTo>
                          <a:pt x="4954" y="12287"/>
                          <a:pt x="5085" y="11966"/>
                          <a:pt x="5228" y="11668"/>
                        </a:cubicBezTo>
                        <a:cubicBezTo>
                          <a:pt x="5383" y="11370"/>
                          <a:pt x="5549" y="11073"/>
                          <a:pt x="5704" y="10775"/>
                        </a:cubicBezTo>
                        <a:cubicBezTo>
                          <a:pt x="5871" y="10478"/>
                          <a:pt x="6049" y="10204"/>
                          <a:pt x="6228" y="9906"/>
                        </a:cubicBezTo>
                        <a:cubicBezTo>
                          <a:pt x="6585" y="9323"/>
                          <a:pt x="6978" y="8751"/>
                          <a:pt x="7371" y="8203"/>
                        </a:cubicBezTo>
                        <a:cubicBezTo>
                          <a:pt x="7776" y="7656"/>
                          <a:pt x="8228" y="7120"/>
                          <a:pt x="8681" y="6632"/>
                        </a:cubicBezTo>
                        <a:cubicBezTo>
                          <a:pt x="9157" y="6156"/>
                          <a:pt x="9657" y="5715"/>
                          <a:pt x="10157" y="5346"/>
                        </a:cubicBezTo>
                        <a:cubicBezTo>
                          <a:pt x="10693" y="4977"/>
                          <a:pt x="11229" y="4632"/>
                          <a:pt x="11764" y="4322"/>
                        </a:cubicBezTo>
                        <a:cubicBezTo>
                          <a:pt x="12300" y="4012"/>
                          <a:pt x="12872" y="3727"/>
                          <a:pt x="13443" y="3453"/>
                        </a:cubicBezTo>
                        <a:cubicBezTo>
                          <a:pt x="14038" y="3203"/>
                          <a:pt x="14669" y="2977"/>
                          <a:pt x="15312" y="2786"/>
                        </a:cubicBezTo>
                        <a:cubicBezTo>
                          <a:pt x="15943" y="2596"/>
                          <a:pt x="16586" y="2429"/>
                          <a:pt x="17241" y="2298"/>
                        </a:cubicBezTo>
                        <a:cubicBezTo>
                          <a:pt x="17884" y="2167"/>
                          <a:pt x="18539" y="2060"/>
                          <a:pt x="19206" y="1965"/>
                        </a:cubicBezTo>
                        <a:cubicBezTo>
                          <a:pt x="19872" y="1893"/>
                          <a:pt x="20551" y="1834"/>
                          <a:pt x="21218" y="1786"/>
                        </a:cubicBezTo>
                        <a:cubicBezTo>
                          <a:pt x="21758" y="1769"/>
                          <a:pt x="22299" y="1757"/>
                          <a:pt x="22820" y="1757"/>
                        </a:cubicBezTo>
                        <a:cubicBezTo>
                          <a:pt x="23011" y="1757"/>
                          <a:pt x="23200" y="1759"/>
                          <a:pt x="23385" y="1762"/>
                        </a:cubicBezTo>
                        <a:cubicBezTo>
                          <a:pt x="24099" y="1774"/>
                          <a:pt x="24790" y="1834"/>
                          <a:pt x="25468" y="1929"/>
                        </a:cubicBezTo>
                        <a:cubicBezTo>
                          <a:pt x="26159" y="2024"/>
                          <a:pt x="26826" y="2167"/>
                          <a:pt x="27492" y="2346"/>
                        </a:cubicBezTo>
                        <a:cubicBezTo>
                          <a:pt x="28171" y="2524"/>
                          <a:pt x="28826" y="2738"/>
                          <a:pt x="29457" y="3012"/>
                        </a:cubicBezTo>
                        <a:cubicBezTo>
                          <a:pt x="30100" y="3274"/>
                          <a:pt x="30707" y="3596"/>
                          <a:pt x="31302" y="3965"/>
                        </a:cubicBezTo>
                        <a:cubicBezTo>
                          <a:pt x="31898" y="4346"/>
                          <a:pt x="32493" y="4763"/>
                          <a:pt x="33088" y="5215"/>
                        </a:cubicBezTo>
                        <a:cubicBezTo>
                          <a:pt x="33386" y="5441"/>
                          <a:pt x="33708" y="5679"/>
                          <a:pt x="34017" y="5917"/>
                        </a:cubicBezTo>
                        <a:cubicBezTo>
                          <a:pt x="34327" y="6167"/>
                          <a:pt x="34636" y="6417"/>
                          <a:pt x="34970" y="6691"/>
                        </a:cubicBezTo>
                        <a:cubicBezTo>
                          <a:pt x="35279" y="6953"/>
                          <a:pt x="35613" y="7239"/>
                          <a:pt x="35922" y="7525"/>
                        </a:cubicBezTo>
                        <a:cubicBezTo>
                          <a:pt x="36232" y="7822"/>
                          <a:pt x="36541" y="8120"/>
                          <a:pt x="36827" y="8430"/>
                        </a:cubicBezTo>
                        <a:cubicBezTo>
                          <a:pt x="37113" y="8739"/>
                          <a:pt x="37398" y="9073"/>
                          <a:pt x="37649" y="9406"/>
                        </a:cubicBezTo>
                        <a:cubicBezTo>
                          <a:pt x="37910" y="9751"/>
                          <a:pt x="38149" y="10108"/>
                          <a:pt x="38375" y="10466"/>
                        </a:cubicBezTo>
                        <a:cubicBezTo>
                          <a:pt x="38601" y="10823"/>
                          <a:pt x="38792" y="11192"/>
                          <a:pt x="38958" y="11585"/>
                        </a:cubicBezTo>
                        <a:cubicBezTo>
                          <a:pt x="39125" y="11966"/>
                          <a:pt x="39268" y="12359"/>
                          <a:pt x="39423" y="12775"/>
                        </a:cubicBezTo>
                        <a:cubicBezTo>
                          <a:pt x="39554" y="13145"/>
                          <a:pt x="39684" y="13537"/>
                          <a:pt x="39804" y="13930"/>
                        </a:cubicBezTo>
                        <a:cubicBezTo>
                          <a:pt x="39923" y="14335"/>
                          <a:pt x="40042" y="14740"/>
                          <a:pt x="40161" y="15157"/>
                        </a:cubicBezTo>
                        <a:cubicBezTo>
                          <a:pt x="40280" y="15561"/>
                          <a:pt x="40399" y="15978"/>
                          <a:pt x="40506" y="16395"/>
                        </a:cubicBezTo>
                        <a:cubicBezTo>
                          <a:pt x="40613" y="16812"/>
                          <a:pt x="40732" y="17205"/>
                          <a:pt x="40827" y="17609"/>
                        </a:cubicBezTo>
                        <a:cubicBezTo>
                          <a:pt x="40947" y="18014"/>
                          <a:pt x="41054" y="18395"/>
                          <a:pt x="41161" y="18776"/>
                        </a:cubicBezTo>
                        <a:cubicBezTo>
                          <a:pt x="41268" y="19145"/>
                          <a:pt x="41363" y="19514"/>
                          <a:pt x="41435" y="19883"/>
                        </a:cubicBezTo>
                        <a:cubicBezTo>
                          <a:pt x="41530" y="20264"/>
                          <a:pt x="41589" y="20634"/>
                          <a:pt x="41637" y="21003"/>
                        </a:cubicBezTo>
                        <a:cubicBezTo>
                          <a:pt x="41685" y="21372"/>
                          <a:pt x="41709" y="21729"/>
                          <a:pt x="41709" y="22110"/>
                        </a:cubicBezTo>
                        <a:cubicBezTo>
                          <a:pt x="41709" y="22479"/>
                          <a:pt x="41709" y="22836"/>
                          <a:pt x="41697" y="23205"/>
                        </a:cubicBezTo>
                        <a:cubicBezTo>
                          <a:pt x="41685" y="23574"/>
                          <a:pt x="41661" y="23955"/>
                          <a:pt x="41637" y="24324"/>
                        </a:cubicBezTo>
                        <a:cubicBezTo>
                          <a:pt x="41613" y="24658"/>
                          <a:pt x="41982" y="24979"/>
                          <a:pt x="42459" y="24991"/>
                        </a:cubicBezTo>
                        <a:lnTo>
                          <a:pt x="43506" y="25039"/>
                        </a:lnTo>
                        <a:cubicBezTo>
                          <a:pt x="43517" y="25039"/>
                          <a:pt x="43528" y="25039"/>
                          <a:pt x="43539" y="25039"/>
                        </a:cubicBezTo>
                        <a:cubicBezTo>
                          <a:pt x="44061" y="25039"/>
                          <a:pt x="44506" y="24757"/>
                          <a:pt x="44495" y="24384"/>
                        </a:cubicBezTo>
                        <a:cubicBezTo>
                          <a:pt x="44507" y="24015"/>
                          <a:pt x="44518" y="23658"/>
                          <a:pt x="44518" y="23301"/>
                        </a:cubicBezTo>
                        <a:lnTo>
                          <a:pt x="44518" y="22241"/>
                        </a:lnTo>
                        <a:cubicBezTo>
                          <a:pt x="44507" y="21884"/>
                          <a:pt x="44507" y="21538"/>
                          <a:pt x="44483" y="21181"/>
                        </a:cubicBezTo>
                        <a:cubicBezTo>
                          <a:pt x="44459" y="20824"/>
                          <a:pt x="44423" y="20479"/>
                          <a:pt x="44364" y="20122"/>
                        </a:cubicBezTo>
                        <a:cubicBezTo>
                          <a:pt x="44304" y="19764"/>
                          <a:pt x="44221" y="19431"/>
                          <a:pt x="44137" y="19074"/>
                        </a:cubicBezTo>
                        <a:lnTo>
                          <a:pt x="43864" y="18002"/>
                        </a:lnTo>
                        <a:cubicBezTo>
                          <a:pt x="43780" y="17645"/>
                          <a:pt x="43673" y="17288"/>
                          <a:pt x="43590" y="16907"/>
                        </a:cubicBezTo>
                        <a:cubicBezTo>
                          <a:pt x="43483" y="16526"/>
                          <a:pt x="43387" y="16133"/>
                          <a:pt x="43292" y="15740"/>
                        </a:cubicBezTo>
                        <a:cubicBezTo>
                          <a:pt x="43197" y="15335"/>
                          <a:pt x="43090" y="14930"/>
                          <a:pt x="42971" y="14526"/>
                        </a:cubicBezTo>
                        <a:cubicBezTo>
                          <a:pt x="42875" y="14157"/>
                          <a:pt x="42768" y="13787"/>
                          <a:pt x="42637" y="13418"/>
                        </a:cubicBezTo>
                        <a:cubicBezTo>
                          <a:pt x="42494" y="13037"/>
                          <a:pt x="42363" y="12680"/>
                          <a:pt x="42221" y="12347"/>
                        </a:cubicBezTo>
                        <a:cubicBezTo>
                          <a:pt x="42078" y="11990"/>
                          <a:pt x="41935" y="11644"/>
                          <a:pt x="41780" y="11311"/>
                        </a:cubicBezTo>
                        <a:cubicBezTo>
                          <a:pt x="41637" y="10989"/>
                          <a:pt x="41482" y="10656"/>
                          <a:pt x="41304" y="10347"/>
                        </a:cubicBezTo>
                        <a:cubicBezTo>
                          <a:pt x="40970" y="9727"/>
                          <a:pt x="40566" y="9096"/>
                          <a:pt x="40113" y="8501"/>
                        </a:cubicBezTo>
                        <a:cubicBezTo>
                          <a:pt x="39673" y="7906"/>
                          <a:pt x="39184" y="7358"/>
                          <a:pt x="38661" y="6822"/>
                        </a:cubicBezTo>
                        <a:cubicBezTo>
                          <a:pt x="38137" y="6287"/>
                          <a:pt x="37589" y="5798"/>
                          <a:pt x="37006" y="5334"/>
                        </a:cubicBezTo>
                        <a:cubicBezTo>
                          <a:pt x="36422" y="4870"/>
                          <a:pt x="35863" y="4441"/>
                          <a:pt x="35327" y="4036"/>
                        </a:cubicBezTo>
                        <a:cubicBezTo>
                          <a:pt x="34791" y="3655"/>
                          <a:pt x="34279" y="3274"/>
                          <a:pt x="33803" y="2941"/>
                        </a:cubicBezTo>
                        <a:cubicBezTo>
                          <a:pt x="33255" y="2548"/>
                          <a:pt x="32707" y="2191"/>
                          <a:pt x="32160" y="1893"/>
                        </a:cubicBezTo>
                        <a:cubicBezTo>
                          <a:pt x="31600" y="1595"/>
                          <a:pt x="31029" y="1345"/>
                          <a:pt x="30410" y="1131"/>
                        </a:cubicBezTo>
                        <a:cubicBezTo>
                          <a:pt x="29981" y="1000"/>
                          <a:pt x="29552" y="869"/>
                          <a:pt x="29088" y="750"/>
                        </a:cubicBezTo>
                        <a:cubicBezTo>
                          <a:pt x="28612" y="631"/>
                          <a:pt x="28147" y="512"/>
                          <a:pt x="27659" y="417"/>
                        </a:cubicBezTo>
                        <a:cubicBezTo>
                          <a:pt x="27183" y="333"/>
                          <a:pt x="26683" y="238"/>
                          <a:pt x="26183" y="179"/>
                        </a:cubicBezTo>
                        <a:cubicBezTo>
                          <a:pt x="25683" y="119"/>
                          <a:pt x="25171" y="83"/>
                          <a:pt x="24671" y="48"/>
                        </a:cubicBezTo>
                        <a:cubicBezTo>
                          <a:pt x="24159" y="24"/>
                          <a:pt x="23647" y="0"/>
                          <a:pt x="2312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" name="Google Shape;612;p4"/>
                  <p:cNvSpPr/>
                  <p:nvPr/>
                </p:nvSpPr>
                <p:spPr>
                  <a:xfrm>
                    <a:off x="752912" y="2316672"/>
                    <a:ext cx="1360646" cy="8110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89" h="21511" extrusionOk="0">
                        <a:moveTo>
                          <a:pt x="18517" y="1"/>
                        </a:moveTo>
                        <a:cubicBezTo>
                          <a:pt x="17986" y="1"/>
                          <a:pt x="17445" y="24"/>
                          <a:pt x="16884" y="79"/>
                        </a:cubicBezTo>
                        <a:cubicBezTo>
                          <a:pt x="16348" y="115"/>
                          <a:pt x="15836" y="198"/>
                          <a:pt x="15312" y="258"/>
                        </a:cubicBezTo>
                        <a:cubicBezTo>
                          <a:pt x="14789" y="317"/>
                          <a:pt x="14288" y="400"/>
                          <a:pt x="13788" y="508"/>
                        </a:cubicBezTo>
                        <a:cubicBezTo>
                          <a:pt x="13300" y="615"/>
                          <a:pt x="12824" y="734"/>
                          <a:pt x="12348" y="865"/>
                        </a:cubicBezTo>
                        <a:cubicBezTo>
                          <a:pt x="11883" y="996"/>
                          <a:pt x="11431" y="1151"/>
                          <a:pt x="10979" y="1329"/>
                        </a:cubicBezTo>
                        <a:cubicBezTo>
                          <a:pt x="10538" y="1508"/>
                          <a:pt x="10097" y="1698"/>
                          <a:pt x="9681" y="1901"/>
                        </a:cubicBezTo>
                        <a:cubicBezTo>
                          <a:pt x="9264" y="2115"/>
                          <a:pt x="8847" y="2353"/>
                          <a:pt x="8431" y="2591"/>
                        </a:cubicBezTo>
                        <a:cubicBezTo>
                          <a:pt x="7942" y="2889"/>
                          <a:pt x="7454" y="3198"/>
                          <a:pt x="6990" y="3556"/>
                        </a:cubicBezTo>
                        <a:cubicBezTo>
                          <a:pt x="6526" y="3913"/>
                          <a:pt x="6097" y="4318"/>
                          <a:pt x="5692" y="4746"/>
                        </a:cubicBezTo>
                        <a:cubicBezTo>
                          <a:pt x="5275" y="5175"/>
                          <a:pt x="4894" y="5639"/>
                          <a:pt x="4537" y="6127"/>
                        </a:cubicBezTo>
                        <a:cubicBezTo>
                          <a:pt x="4121" y="6699"/>
                          <a:pt x="3728" y="7258"/>
                          <a:pt x="3394" y="7854"/>
                        </a:cubicBezTo>
                        <a:cubicBezTo>
                          <a:pt x="3228" y="8151"/>
                          <a:pt x="3049" y="8449"/>
                          <a:pt x="2882" y="8771"/>
                        </a:cubicBezTo>
                        <a:cubicBezTo>
                          <a:pt x="2716" y="9068"/>
                          <a:pt x="2537" y="9378"/>
                          <a:pt x="2382" y="9687"/>
                        </a:cubicBezTo>
                        <a:cubicBezTo>
                          <a:pt x="2216" y="9997"/>
                          <a:pt x="2037" y="10318"/>
                          <a:pt x="1870" y="10628"/>
                        </a:cubicBezTo>
                        <a:lnTo>
                          <a:pt x="1382" y="11569"/>
                        </a:lnTo>
                        <a:cubicBezTo>
                          <a:pt x="1275" y="11759"/>
                          <a:pt x="1192" y="11950"/>
                          <a:pt x="1084" y="12140"/>
                        </a:cubicBezTo>
                        <a:cubicBezTo>
                          <a:pt x="977" y="12342"/>
                          <a:pt x="894" y="12533"/>
                          <a:pt x="799" y="12723"/>
                        </a:cubicBezTo>
                        <a:cubicBezTo>
                          <a:pt x="715" y="12914"/>
                          <a:pt x="632" y="13128"/>
                          <a:pt x="561" y="13319"/>
                        </a:cubicBezTo>
                        <a:cubicBezTo>
                          <a:pt x="489" y="13533"/>
                          <a:pt x="430" y="13724"/>
                          <a:pt x="382" y="13926"/>
                        </a:cubicBezTo>
                        <a:cubicBezTo>
                          <a:pt x="334" y="14140"/>
                          <a:pt x="299" y="14355"/>
                          <a:pt x="263" y="14557"/>
                        </a:cubicBezTo>
                        <a:cubicBezTo>
                          <a:pt x="239" y="14771"/>
                          <a:pt x="203" y="14974"/>
                          <a:pt x="191" y="15188"/>
                        </a:cubicBezTo>
                        <a:cubicBezTo>
                          <a:pt x="180" y="15390"/>
                          <a:pt x="156" y="15617"/>
                          <a:pt x="156" y="15819"/>
                        </a:cubicBezTo>
                        <a:cubicBezTo>
                          <a:pt x="156" y="16033"/>
                          <a:pt x="144" y="16248"/>
                          <a:pt x="144" y="16462"/>
                        </a:cubicBezTo>
                        <a:cubicBezTo>
                          <a:pt x="144" y="16664"/>
                          <a:pt x="132" y="16891"/>
                          <a:pt x="132" y="17105"/>
                        </a:cubicBezTo>
                        <a:cubicBezTo>
                          <a:pt x="120" y="17307"/>
                          <a:pt x="120" y="17534"/>
                          <a:pt x="96" y="17736"/>
                        </a:cubicBezTo>
                        <a:cubicBezTo>
                          <a:pt x="84" y="17962"/>
                          <a:pt x="72" y="18176"/>
                          <a:pt x="61" y="18379"/>
                        </a:cubicBezTo>
                        <a:cubicBezTo>
                          <a:pt x="37" y="18593"/>
                          <a:pt x="13" y="18808"/>
                          <a:pt x="13" y="19010"/>
                        </a:cubicBezTo>
                        <a:cubicBezTo>
                          <a:pt x="13" y="19200"/>
                          <a:pt x="1" y="19403"/>
                          <a:pt x="1" y="19617"/>
                        </a:cubicBezTo>
                        <a:cubicBezTo>
                          <a:pt x="1" y="19820"/>
                          <a:pt x="1" y="20022"/>
                          <a:pt x="13" y="20224"/>
                        </a:cubicBezTo>
                        <a:cubicBezTo>
                          <a:pt x="25" y="20439"/>
                          <a:pt x="37" y="20629"/>
                          <a:pt x="61" y="20832"/>
                        </a:cubicBezTo>
                        <a:cubicBezTo>
                          <a:pt x="84" y="21189"/>
                          <a:pt x="477" y="21475"/>
                          <a:pt x="930" y="21475"/>
                        </a:cubicBezTo>
                        <a:lnTo>
                          <a:pt x="1942" y="21475"/>
                        </a:lnTo>
                        <a:cubicBezTo>
                          <a:pt x="2454" y="21475"/>
                          <a:pt x="2823" y="21189"/>
                          <a:pt x="2775" y="20832"/>
                        </a:cubicBezTo>
                        <a:cubicBezTo>
                          <a:pt x="2751" y="20629"/>
                          <a:pt x="2716" y="20403"/>
                          <a:pt x="2716" y="20177"/>
                        </a:cubicBezTo>
                        <a:cubicBezTo>
                          <a:pt x="2704" y="19974"/>
                          <a:pt x="2704" y="19748"/>
                          <a:pt x="2716" y="19522"/>
                        </a:cubicBezTo>
                        <a:cubicBezTo>
                          <a:pt x="2739" y="19319"/>
                          <a:pt x="2751" y="19093"/>
                          <a:pt x="2763" y="18879"/>
                        </a:cubicBezTo>
                        <a:cubicBezTo>
                          <a:pt x="2775" y="18653"/>
                          <a:pt x="2799" y="18438"/>
                          <a:pt x="2823" y="18224"/>
                        </a:cubicBezTo>
                        <a:cubicBezTo>
                          <a:pt x="2858" y="18010"/>
                          <a:pt x="2882" y="17784"/>
                          <a:pt x="2894" y="17569"/>
                        </a:cubicBezTo>
                        <a:lnTo>
                          <a:pt x="2942" y="16891"/>
                        </a:lnTo>
                        <a:cubicBezTo>
                          <a:pt x="2954" y="16676"/>
                          <a:pt x="2954" y="16450"/>
                          <a:pt x="2978" y="16224"/>
                        </a:cubicBezTo>
                        <a:cubicBezTo>
                          <a:pt x="2978" y="15998"/>
                          <a:pt x="2989" y="15795"/>
                          <a:pt x="3001" y="15569"/>
                        </a:cubicBezTo>
                        <a:cubicBezTo>
                          <a:pt x="3013" y="15343"/>
                          <a:pt x="3049" y="15128"/>
                          <a:pt x="3073" y="14914"/>
                        </a:cubicBezTo>
                        <a:cubicBezTo>
                          <a:pt x="3109" y="14688"/>
                          <a:pt x="3156" y="14486"/>
                          <a:pt x="3192" y="14271"/>
                        </a:cubicBezTo>
                        <a:cubicBezTo>
                          <a:pt x="3239" y="14069"/>
                          <a:pt x="3299" y="13855"/>
                          <a:pt x="3359" y="13652"/>
                        </a:cubicBezTo>
                        <a:cubicBezTo>
                          <a:pt x="3418" y="13438"/>
                          <a:pt x="3490" y="13235"/>
                          <a:pt x="3585" y="13021"/>
                        </a:cubicBezTo>
                        <a:cubicBezTo>
                          <a:pt x="3668" y="12819"/>
                          <a:pt x="3775" y="12628"/>
                          <a:pt x="3882" y="12414"/>
                        </a:cubicBezTo>
                        <a:cubicBezTo>
                          <a:pt x="3990" y="12211"/>
                          <a:pt x="4109" y="12009"/>
                          <a:pt x="4228" y="11807"/>
                        </a:cubicBezTo>
                        <a:cubicBezTo>
                          <a:pt x="4442" y="11438"/>
                          <a:pt x="4680" y="11045"/>
                          <a:pt x="4918" y="10676"/>
                        </a:cubicBezTo>
                        <a:cubicBezTo>
                          <a:pt x="5156" y="10295"/>
                          <a:pt x="5418" y="9925"/>
                          <a:pt x="5656" y="9568"/>
                        </a:cubicBezTo>
                        <a:cubicBezTo>
                          <a:pt x="5895" y="9211"/>
                          <a:pt x="6133" y="8854"/>
                          <a:pt x="6371" y="8509"/>
                        </a:cubicBezTo>
                        <a:cubicBezTo>
                          <a:pt x="6609" y="8175"/>
                          <a:pt x="6847" y="7830"/>
                          <a:pt x="7085" y="7520"/>
                        </a:cubicBezTo>
                        <a:cubicBezTo>
                          <a:pt x="7323" y="7199"/>
                          <a:pt x="7573" y="6889"/>
                          <a:pt x="7823" y="6604"/>
                        </a:cubicBezTo>
                        <a:cubicBezTo>
                          <a:pt x="8288" y="6092"/>
                          <a:pt x="8776" y="5592"/>
                          <a:pt x="9288" y="5151"/>
                        </a:cubicBezTo>
                        <a:cubicBezTo>
                          <a:pt x="9788" y="4699"/>
                          <a:pt x="10300" y="4318"/>
                          <a:pt x="10788" y="3972"/>
                        </a:cubicBezTo>
                        <a:cubicBezTo>
                          <a:pt x="11276" y="3627"/>
                          <a:pt x="11764" y="3329"/>
                          <a:pt x="12276" y="3067"/>
                        </a:cubicBezTo>
                        <a:cubicBezTo>
                          <a:pt x="13003" y="2686"/>
                          <a:pt x="13777" y="2353"/>
                          <a:pt x="14562" y="2115"/>
                        </a:cubicBezTo>
                        <a:cubicBezTo>
                          <a:pt x="15372" y="1865"/>
                          <a:pt x="16205" y="1698"/>
                          <a:pt x="17051" y="1639"/>
                        </a:cubicBezTo>
                        <a:cubicBezTo>
                          <a:pt x="17337" y="1616"/>
                          <a:pt x="17627" y="1604"/>
                          <a:pt x="17916" y="1604"/>
                        </a:cubicBezTo>
                        <a:cubicBezTo>
                          <a:pt x="18240" y="1604"/>
                          <a:pt x="18564" y="1619"/>
                          <a:pt x="18884" y="1651"/>
                        </a:cubicBezTo>
                        <a:cubicBezTo>
                          <a:pt x="19492" y="1710"/>
                          <a:pt x="20123" y="1829"/>
                          <a:pt x="20730" y="2032"/>
                        </a:cubicBezTo>
                        <a:cubicBezTo>
                          <a:pt x="21349" y="2222"/>
                          <a:pt x="21980" y="2484"/>
                          <a:pt x="22623" y="2782"/>
                        </a:cubicBezTo>
                        <a:cubicBezTo>
                          <a:pt x="23254" y="3079"/>
                          <a:pt x="23897" y="3437"/>
                          <a:pt x="24528" y="3829"/>
                        </a:cubicBezTo>
                        <a:cubicBezTo>
                          <a:pt x="25147" y="4210"/>
                          <a:pt x="25754" y="4651"/>
                          <a:pt x="26373" y="5127"/>
                        </a:cubicBezTo>
                        <a:cubicBezTo>
                          <a:pt x="26683" y="5365"/>
                          <a:pt x="26981" y="5615"/>
                          <a:pt x="27290" y="5877"/>
                        </a:cubicBezTo>
                        <a:cubicBezTo>
                          <a:pt x="27600" y="6151"/>
                          <a:pt x="27921" y="6437"/>
                          <a:pt x="28219" y="6711"/>
                        </a:cubicBezTo>
                        <a:cubicBezTo>
                          <a:pt x="28731" y="7211"/>
                          <a:pt x="29231" y="7759"/>
                          <a:pt x="29671" y="8342"/>
                        </a:cubicBezTo>
                        <a:cubicBezTo>
                          <a:pt x="29898" y="8640"/>
                          <a:pt x="30088" y="8949"/>
                          <a:pt x="30279" y="9259"/>
                        </a:cubicBezTo>
                        <a:cubicBezTo>
                          <a:pt x="30481" y="9568"/>
                          <a:pt x="30636" y="9902"/>
                          <a:pt x="30802" y="10223"/>
                        </a:cubicBezTo>
                        <a:cubicBezTo>
                          <a:pt x="30969" y="10557"/>
                          <a:pt x="31112" y="10902"/>
                          <a:pt x="31255" y="11259"/>
                        </a:cubicBezTo>
                        <a:cubicBezTo>
                          <a:pt x="31386" y="11616"/>
                          <a:pt x="31517" y="11973"/>
                          <a:pt x="31636" y="12342"/>
                        </a:cubicBezTo>
                        <a:lnTo>
                          <a:pt x="31993" y="13462"/>
                        </a:lnTo>
                        <a:cubicBezTo>
                          <a:pt x="32112" y="13831"/>
                          <a:pt x="32219" y="14200"/>
                          <a:pt x="32338" y="14569"/>
                        </a:cubicBezTo>
                        <a:cubicBezTo>
                          <a:pt x="32446" y="14950"/>
                          <a:pt x="32565" y="15307"/>
                          <a:pt x="32660" y="15640"/>
                        </a:cubicBezTo>
                        <a:cubicBezTo>
                          <a:pt x="32767" y="15986"/>
                          <a:pt x="32874" y="16331"/>
                          <a:pt x="32957" y="16676"/>
                        </a:cubicBezTo>
                        <a:cubicBezTo>
                          <a:pt x="33053" y="17010"/>
                          <a:pt x="33124" y="17355"/>
                          <a:pt x="33172" y="17700"/>
                        </a:cubicBezTo>
                        <a:cubicBezTo>
                          <a:pt x="33219" y="18034"/>
                          <a:pt x="33243" y="18403"/>
                          <a:pt x="33243" y="18736"/>
                        </a:cubicBezTo>
                        <a:cubicBezTo>
                          <a:pt x="33243" y="19081"/>
                          <a:pt x="33231" y="19427"/>
                          <a:pt x="33196" y="19784"/>
                        </a:cubicBezTo>
                        <a:cubicBezTo>
                          <a:pt x="33172" y="20141"/>
                          <a:pt x="33112" y="20486"/>
                          <a:pt x="33053" y="20843"/>
                        </a:cubicBezTo>
                        <a:cubicBezTo>
                          <a:pt x="32993" y="21201"/>
                          <a:pt x="33410" y="21498"/>
                          <a:pt x="33993" y="21498"/>
                        </a:cubicBezTo>
                        <a:lnTo>
                          <a:pt x="35124" y="21510"/>
                        </a:lnTo>
                        <a:cubicBezTo>
                          <a:pt x="35134" y="21510"/>
                          <a:pt x="35145" y="21511"/>
                          <a:pt x="35155" y="21511"/>
                        </a:cubicBezTo>
                        <a:cubicBezTo>
                          <a:pt x="35642" y="21511"/>
                          <a:pt x="36052" y="21229"/>
                          <a:pt x="35994" y="20891"/>
                        </a:cubicBezTo>
                        <a:cubicBezTo>
                          <a:pt x="36029" y="20582"/>
                          <a:pt x="36053" y="20272"/>
                          <a:pt x="36065" y="19962"/>
                        </a:cubicBezTo>
                        <a:cubicBezTo>
                          <a:pt x="36089" y="19653"/>
                          <a:pt x="36089" y="19331"/>
                          <a:pt x="36089" y="19022"/>
                        </a:cubicBezTo>
                        <a:cubicBezTo>
                          <a:pt x="36089" y="18712"/>
                          <a:pt x="36065" y="18403"/>
                          <a:pt x="36041" y="18081"/>
                        </a:cubicBezTo>
                        <a:cubicBezTo>
                          <a:pt x="36017" y="17772"/>
                          <a:pt x="35970" y="17450"/>
                          <a:pt x="35910" y="17129"/>
                        </a:cubicBezTo>
                        <a:cubicBezTo>
                          <a:pt x="35851" y="16807"/>
                          <a:pt x="35791" y="16498"/>
                          <a:pt x="35696" y="16164"/>
                        </a:cubicBezTo>
                        <a:cubicBezTo>
                          <a:pt x="35613" y="15843"/>
                          <a:pt x="35517" y="15509"/>
                          <a:pt x="35422" y="15188"/>
                        </a:cubicBezTo>
                        <a:cubicBezTo>
                          <a:pt x="35315" y="14855"/>
                          <a:pt x="35208" y="14509"/>
                          <a:pt x="35089" y="14152"/>
                        </a:cubicBezTo>
                        <a:cubicBezTo>
                          <a:pt x="34982" y="13795"/>
                          <a:pt x="34862" y="13438"/>
                          <a:pt x="34743" y="13081"/>
                        </a:cubicBezTo>
                        <a:cubicBezTo>
                          <a:pt x="34624" y="12723"/>
                          <a:pt x="34505" y="12354"/>
                          <a:pt x="34386" y="11997"/>
                        </a:cubicBezTo>
                        <a:cubicBezTo>
                          <a:pt x="34267" y="11628"/>
                          <a:pt x="34148" y="11271"/>
                          <a:pt x="34029" y="10914"/>
                        </a:cubicBezTo>
                        <a:cubicBezTo>
                          <a:pt x="33910" y="10557"/>
                          <a:pt x="33791" y="10211"/>
                          <a:pt x="33672" y="9866"/>
                        </a:cubicBezTo>
                        <a:cubicBezTo>
                          <a:pt x="33553" y="9533"/>
                          <a:pt x="33422" y="9199"/>
                          <a:pt x="33291" y="8890"/>
                        </a:cubicBezTo>
                        <a:cubicBezTo>
                          <a:pt x="33160" y="8580"/>
                          <a:pt x="33005" y="8282"/>
                          <a:pt x="32838" y="7985"/>
                        </a:cubicBezTo>
                        <a:cubicBezTo>
                          <a:pt x="32684" y="7687"/>
                          <a:pt x="32505" y="7401"/>
                          <a:pt x="32291" y="7116"/>
                        </a:cubicBezTo>
                        <a:cubicBezTo>
                          <a:pt x="32053" y="6806"/>
                          <a:pt x="31814" y="6508"/>
                          <a:pt x="31553" y="6211"/>
                        </a:cubicBezTo>
                        <a:cubicBezTo>
                          <a:pt x="31291" y="5925"/>
                          <a:pt x="31017" y="5639"/>
                          <a:pt x="30719" y="5377"/>
                        </a:cubicBezTo>
                        <a:cubicBezTo>
                          <a:pt x="30124" y="4818"/>
                          <a:pt x="29528" y="4318"/>
                          <a:pt x="28909" y="3853"/>
                        </a:cubicBezTo>
                        <a:cubicBezTo>
                          <a:pt x="28302" y="3389"/>
                          <a:pt x="27695" y="2960"/>
                          <a:pt x="27064" y="2579"/>
                        </a:cubicBezTo>
                        <a:cubicBezTo>
                          <a:pt x="26457" y="2186"/>
                          <a:pt x="25802" y="1829"/>
                          <a:pt x="25147" y="1508"/>
                        </a:cubicBezTo>
                        <a:cubicBezTo>
                          <a:pt x="24492" y="1174"/>
                          <a:pt x="23837" y="912"/>
                          <a:pt x="23171" y="686"/>
                        </a:cubicBezTo>
                        <a:cubicBezTo>
                          <a:pt x="22682" y="520"/>
                          <a:pt x="22170" y="389"/>
                          <a:pt x="21670" y="281"/>
                        </a:cubicBezTo>
                        <a:cubicBezTo>
                          <a:pt x="20908" y="139"/>
                          <a:pt x="20134" y="43"/>
                          <a:pt x="19349" y="19"/>
                        </a:cubicBezTo>
                        <a:cubicBezTo>
                          <a:pt x="19073" y="7"/>
                          <a:pt x="18796" y="1"/>
                          <a:pt x="1851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" name="Google Shape;613;p4"/>
                  <p:cNvSpPr/>
                  <p:nvPr/>
                </p:nvSpPr>
                <p:spPr>
                  <a:xfrm>
                    <a:off x="927104" y="2448372"/>
                    <a:ext cx="1004659" cy="678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47" h="17994" extrusionOk="0">
                        <a:moveTo>
                          <a:pt x="13117" y="1"/>
                        </a:moveTo>
                        <a:cubicBezTo>
                          <a:pt x="13055" y="1"/>
                          <a:pt x="12993" y="2"/>
                          <a:pt x="12931" y="3"/>
                        </a:cubicBezTo>
                        <a:cubicBezTo>
                          <a:pt x="11954" y="39"/>
                          <a:pt x="11050" y="217"/>
                          <a:pt x="10216" y="491"/>
                        </a:cubicBezTo>
                        <a:cubicBezTo>
                          <a:pt x="9799" y="646"/>
                          <a:pt x="9383" y="825"/>
                          <a:pt x="8966" y="1015"/>
                        </a:cubicBezTo>
                        <a:cubicBezTo>
                          <a:pt x="8561" y="1206"/>
                          <a:pt x="8144" y="1432"/>
                          <a:pt x="7716" y="1706"/>
                        </a:cubicBezTo>
                        <a:cubicBezTo>
                          <a:pt x="7275" y="1956"/>
                          <a:pt x="6847" y="2253"/>
                          <a:pt x="6430" y="2575"/>
                        </a:cubicBezTo>
                        <a:cubicBezTo>
                          <a:pt x="6013" y="2908"/>
                          <a:pt x="5597" y="3277"/>
                          <a:pt x="5216" y="3670"/>
                        </a:cubicBezTo>
                        <a:cubicBezTo>
                          <a:pt x="4739" y="4146"/>
                          <a:pt x="4287" y="4647"/>
                          <a:pt x="3846" y="5194"/>
                        </a:cubicBezTo>
                        <a:cubicBezTo>
                          <a:pt x="3632" y="5468"/>
                          <a:pt x="3406" y="5754"/>
                          <a:pt x="3203" y="6028"/>
                        </a:cubicBezTo>
                        <a:cubicBezTo>
                          <a:pt x="2989" y="6313"/>
                          <a:pt x="2787" y="6611"/>
                          <a:pt x="2572" y="6909"/>
                        </a:cubicBezTo>
                        <a:cubicBezTo>
                          <a:pt x="2370" y="7206"/>
                          <a:pt x="2156" y="7516"/>
                          <a:pt x="1965" y="7814"/>
                        </a:cubicBezTo>
                        <a:cubicBezTo>
                          <a:pt x="1775" y="8135"/>
                          <a:pt x="1584" y="8433"/>
                          <a:pt x="1406" y="8742"/>
                        </a:cubicBezTo>
                        <a:cubicBezTo>
                          <a:pt x="1286" y="8945"/>
                          <a:pt x="1167" y="9147"/>
                          <a:pt x="1060" y="9338"/>
                        </a:cubicBezTo>
                        <a:cubicBezTo>
                          <a:pt x="953" y="9528"/>
                          <a:pt x="846" y="9719"/>
                          <a:pt x="763" y="9921"/>
                        </a:cubicBezTo>
                        <a:cubicBezTo>
                          <a:pt x="667" y="10111"/>
                          <a:pt x="584" y="10314"/>
                          <a:pt x="524" y="10516"/>
                        </a:cubicBezTo>
                        <a:cubicBezTo>
                          <a:pt x="465" y="10707"/>
                          <a:pt x="405" y="10909"/>
                          <a:pt x="358" y="11112"/>
                        </a:cubicBezTo>
                        <a:cubicBezTo>
                          <a:pt x="310" y="11302"/>
                          <a:pt x="286" y="11505"/>
                          <a:pt x="251" y="11707"/>
                        </a:cubicBezTo>
                        <a:cubicBezTo>
                          <a:pt x="239" y="11897"/>
                          <a:pt x="215" y="12100"/>
                          <a:pt x="191" y="12302"/>
                        </a:cubicBezTo>
                        <a:cubicBezTo>
                          <a:pt x="179" y="12505"/>
                          <a:pt x="167" y="12695"/>
                          <a:pt x="167" y="12898"/>
                        </a:cubicBezTo>
                        <a:cubicBezTo>
                          <a:pt x="167" y="13088"/>
                          <a:pt x="155" y="13279"/>
                          <a:pt x="155" y="13469"/>
                        </a:cubicBezTo>
                        <a:cubicBezTo>
                          <a:pt x="155" y="13671"/>
                          <a:pt x="155" y="13862"/>
                          <a:pt x="132" y="14052"/>
                        </a:cubicBezTo>
                        <a:cubicBezTo>
                          <a:pt x="132" y="14243"/>
                          <a:pt x="120" y="14422"/>
                          <a:pt x="108" y="14624"/>
                        </a:cubicBezTo>
                        <a:cubicBezTo>
                          <a:pt x="96" y="14803"/>
                          <a:pt x="72" y="14993"/>
                          <a:pt x="60" y="15172"/>
                        </a:cubicBezTo>
                        <a:cubicBezTo>
                          <a:pt x="36" y="15350"/>
                          <a:pt x="36" y="15541"/>
                          <a:pt x="13" y="15719"/>
                        </a:cubicBezTo>
                        <a:cubicBezTo>
                          <a:pt x="1" y="15910"/>
                          <a:pt x="1" y="16088"/>
                          <a:pt x="1" y="16267"/>
                        </a:cubicBezTo>
                        <a:cubicBezTo>
                          <a:pt x="1" y="16648"/>
                          <a:pt x="36" y="17005"/>
                          <a:pt x="96" y="17339"/>
                        </a:cubicBezTo>
                        <a:cubicBezTo>
                          <a:pt x="155" y="17696"/>
                          <a:pt x="751" y="17993"/>
                          <a:pt x="1406" y="17993"/>
                        </a:cubicBezTo>
                        <a:lnTo>
                          <a:pt x="2799" y="17993"/>
                        </a:lnTo>
                        <a:cubicBezTo>
                          <a:pt x="3465" y="17993"/>
                          <a:pt x="3942" y="17720"/>
                          <a:pt x="3906" y="17362"/>
                        </a:cubicBezTo>
                        <a:cubicBezTo>
                          <a:pt x="3870" y="17148"/>
                          <a:pt x="3846" y="16922"/>
                          <a:pt x="3811" y="16708"/>
                        </a:cubicBezTo>
                        <a:cubicBezTo>
                          <a:pt x="3787" y="16493"/>
                          <a:pt x="3751" y="16255"/>
                          <a:pt x="3739" y="16053"/>
                        </a:cubicBezTo>
                        <a:cubicBezTo>
                          <a:pt x="3727" y="15838"/>
                          <a:pt x="3692" y="15600"/>
                          <a:pt x="3680" y="15398"/>
                        </a:cubicBezTo>
                        <a:cubicBezTo>
                          <a:pt x="3668" y="15184"/>
                          <a:pt x="3644" y="14957"/>
                          <a:pt x="3632" y="14743"/>
                        </a:cubicBezTo>
                        <a:cubicBezTo>
                          <a:pt x="3620" y="14517"/>
                          <a:pt x="3608" y="14291"/>
                          <a:pt x="3608" y="14064"/>
                        </a:cubicBezTo>
                        <a:lnTo>
                          <a:pt x="3608" y="13398"/>
                        </a:lnTo>
                        <a:cubicBezTo>
                          <a:pt x="3608" y="13171"/>
                          <a:pt x="3620" y="12957"/>
                          <a:pt x="3632" y="12731"/>
                        </a:cubicBezTo>
                        <a:cubicBezTo>
                          <a:pt x="3644" y="12505"/>
                          <a:pt x="3668" y="12278"/>
                          <a:pt x="3703" y="12064"/>
                        </a:cubicBezTo>
                        <a:cubicBezTo>
                          <a:pt x="3751" y="11838"/>
                          <a:pt x="3799" y="11612"/>
                          <a:pt x="3858" y="11385"/>
                        </a:cubicBezTo>
                        <a:cubicBezTo>
                          <a:pt x="3918" y="11171"/>
                          <a:pt x="3989" y="10957"/>
                          <a:pt x="4061" y="10731"/>
                        </a:cubicBezTo>
                        <a:cubicBezTo>
                          <a:pt x="4299" y="10123"/>
                          <a:pt x="4596" y="9528"/>
                          <a:pt x="4942" y="8945"/>
                        </a:cubicBezTo>
                        <a:cubicBezTo>
                          <a:pt x="5287" y="8373"/>
                          <a:pt x="5692" y="7802"/>
                          <a:pt x="6109" y="7254"/>
                        </a:cubicBezTo>
                        <a:cubicBezTo>
                          <a:pt x="6525" y="6706"/>
                          <a:pt x="6954" y="6182"/>
                          <a:pt x="7382" y="5706"/>
                        </a:cubicBezTo>
                        <a:cubicBezTo>
                          <a:pt x="7823" y="5230"/>
                          <a:pt x="8264" y="4801"/>
                          <a:pt x="8692" y="4408"/>
                        </a:cubicBezTo>
                        <a:cubicBezTo>
                          <a:pt x="9133" y="4039"/>
                          <a:pt x="9561" y="3694"/>
                          <a:pt x="9978" y="3408"/>
                        </a:cubicBezTo>
                        <a:cubicBezTo>
                          <a:pt x="10395" y="3134"/>
                          <a:pt x="10800" y="2896"/>
                          <a:pt x="11181" y="2694"/>
                        </a:cubicBezTo>
                        <a:cubicBezTo>
                          <a:pt x="11902" y="2344"/>
                          <a:pt x="12581" y="2144"/>
                          <a:pt x="13248" y="2144"/>
                        </a:cubicBezTo>
                        <a:cubicBezTo>
                          <a:pt x="13285" y="2144"/>
                          <a:pt x="13322" y="2145"/>
                          <a:pt x="13359" y="2146"/>
                        </a:cubicBezTo>
                        <a:cubicBezTo>
                          <a:pt x="13967" y="2170"/>
                          <a:pt x="14610" y="2361"/>
                          <a:pt x="15276" y="2682"/>
                        </a:cubicBezTo>
                        <a:cubicBezTo>
                          <a:pt x="15622" y="2849"/>
                          <a:pt x="15955" y="3039"/>
                          <a:pt x="16312" y="3277"/>
                        </a:cubicBezTo>
                        <a:cubicBezTo>
                          <a:pt x="16669" y="3515"/>
                          <a:pt x="17050" y="3789"/>
                          <a:pt x="17419" y="4087"/>
                        </a:cubicBezTo>
                        <a:cubicBezTo>
                          <a:pt x="17920" y="4480"/>
                          <a:pt x="18420" y="4944"/>
                          <a:pt x="18896" y="5456"/>
                        </a:cubicBezTo>
                        <a:cubicBezTo>
                          <a:pt x="19372" y="5956"/>
                          <a:pt x="19813" y="6504"/>
                          <a:pt x="20241" y="7075"/>
                        </a:cubicBezTo>
                        <a:cubicBezTo>
                          <a:pt x="20456" y="7361"/>
                          <a:pt x="20646" y="7659"/>
                          <a:pt x="20837" y="7968"/>
                        </a:cubicBezTo>
                        <a:cubicBezTo>
                          <a:pt x="21039" y="8278"/>
                          <a:pt x="21218" y="8611"/>
                          <a:pt x="21360" y="8933"/>
                        </a:cubicBezTo>
                        <a:cubicBezTo>
                          <a:pt x="21515" y="9266"/>
                          <a:pt x="21658" y="9600"/>
                          <a:pt x="21777" y="9957"/>
                        </a:cubicBezTo>
                        <a:cubicBezTo>
                          <a:pt x="21908" y="10302"/>
                          <a:pt x="22027" y="10659"/>
                          <a:pt x="22134" y="11016"/>
                        </a:cubicBezTo>
                        <a:cubicBezTo>
                          <a:pt x="22241" y="11374"/>
                          <a:pt x="22337" y="11731"/>
                          <a:pt x="22432" y="12076"/>
                        </a:cubicBezTo>
                        <a:cubicBezTo>
                          <a:pt x="22527" y="12421"/>
                          <a:pt x="22611" y="12778"/>
                          <a:pt x="22670" y="13112"/>
                        </a:cubicBezTo>
                        <a:cubicBezTo>
                          <a:pt x="22730" y="13457"/>
                          <a:pt x="22777" y="13802"/>
                          <a:pt x="22801" y="14160"/>
                        </a:cubicBezTo>
                        <a:cubicBezTo>
                          <a:pt x="22837" y="14505"/>
                          <a:pt x="22849" y="14862"/>
                          <a:pt x="22849" y="15219"/>
                        </a:cubicBezTo>
                        <a:cubicBezTo>
                          <a:pt x="22849" y="15576"/>
                          <a:pt x="22837" y="15934"/>
                          <a:pt x="22789" y="16291"/>
                        </a:cubicBezTo>
                        <a:cubicBezTo>
                          <a:pt x="22765" y="16636"/>
                          <a:pt x="22706" y="16993"/>
                          <a:pt x="22622" y="17350"/>
                        </a:cubicBezTo>
                        <a:cubicBezTo>
                          <a:pt x="22551" y="17708"/>
                          <a:pt x="23015" y="17982"/>
                          <a:pt x="23682" y="17982"/>
                        </a:cubicBezTo>
                        <a:lnTo>
                          <a:pt x="25087" y="17982"/>
                        </a:lnTo>
                        <a:cubicBezTo>
                          <a:pt x="25742" y="17982"/>
                          <a:pt x="26349" y="17684"/>
                          <a:pt x="26409" y="17303"/>
                        </a:cubicBezTo>
                        <a:cubicBezTo>
                          <a:pt x="26528" y="16719"/>
                          <a:pt x="26599" y="16112"/>
                          <a:pt x="26635" y="15493"/>
                        </a:cubicBezTo>
                        <a:cubicBezTo>
                          <a:pt x="26647" y="15195"/>
                          <a:pt x="26635" y="14886"/>
                          <a:pt x="26599" y="14576"/>
                        </a:cubicBezTo>
                        <a:cubicBezTo>
                          <a:pt x="26575" y="14267"/>
                          <a:pt x="26504" y="13945"/>
                          <a:pt x="26456" y="13636"/>
                        </a:cubicBezTo>
                        <a:cubicBezTo>
                          <a:pt x="26373" y="13326"/>
                          <a:pt x="26302" y="12993"/>
                          <a:pt x="26206" y="12683"/>
                        </a:cubicBezTo>
                        <a:cubicBezTo>
                          <a:pt x="26123" y="12374"/>
                          <a:pt x="26040" y="12040"/>
                          <a:pt x="25932" y="11707"/>
                        </a:cubicBezTo>
                        <a:cubicBezTo>
                          <a:pt x="25825" y="11362"/>
                          <a:pt x="25718" y="11016"/>
                          <a:pt x="25611" y="10659"/>
                        </a:cubicBezTo>
                        <a:cubicBezTo>
                          <a:pt x="25516" y="10302"/>
                          <a:pt x="25397" y="9945"/>
                          <a:pt x="25278" y="9588"/>
                        </a:cubicBezTo>
                        <a:cubicBezTo>
                          <a:pt x="25159" y="9230"/>
                          <a:pt x="25016" y="8873"/>
                          <a:pt x="24885" y="8516"/>
                        </a:cubicBezTo>
                        <a:cubicBezTo>
                          <a:pt x="24754" y="8159"/>
                          <a:pt x="24599" y="7814"/>
                          <a:pt x="24444" y="7492"/>
                        </a:cubicBezTo>
                        <a:cubicBezTo>
                          <a:pt x="24277" y="7159"/>
                          <a:pt x="24099" y="6837"/>
                          <a:pt x="23908" y="6528"/>
                        </a:cubicBezTo>
                        <a:cubicBezTo>
                          <a:pt x="23706" y="6206"/>
                          <a:pt x="23492" y="5909"/>
                          <a:pt x="23265" y="5611"/>
                        </a:cubicBezTo>
                        <a:cubicBezTo>
                          <a:pt x="22789" y="5016"/>
                          <a:pt x="22277" y="4468"/>
                          <a:pt x="21730" y="3968"/>
                        </a:cubicBezTo>
                        <a:cubicBezTo>
                          <a:pt x="21289" y="3551"/>
                          <a:pt x="20813" y="3158"/>
                          <a:pt x="20336" y="2801"/>
                        </a:cubicBezTo>
                        <a:cubicBezTo>
                          <a:pt x="19860" y="2444"/>
                          <a:pt x="19384" y="2122"/>
                          <a:pt x="18908" y="1837"/>
                        </a:cubicBezTo>
                        <a:cubicBezTo>
                          <a:pt x="18431" y="1551"/>
                          <a:pt x="17955" y="1289"/>
                          <a:pt x="17455" y="1063"/>
                        </a:cubicBezTo>
                        <a:cubicBezTo>
                          <a:pt x="16979" y="837"/>
                          <a:pt x="16479" y="646"/>
                          <a:pt x="15991" y="479"/>
                        </a:cubicBezTo>
                        <a:cubicBezTo>
                          <a:pt x="15050" y="177"/>
                          <a:pt x="14099" y="1"/>
                          <a:pt x="1311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4" name="Google Shape;614;p4"/>
                  <p:cNvSpPr/>
                  <p:nvPr/>
                </p:nvSpPr>
                <p:spPr>
                  <a:xfrm>
                    <a:off x="3484558" y="2625353"/>
                    <a:ext cx="981321" cy="6123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28" h="16241" extrusionOk="0">
                        <a:moveTo>
                          <a:pt x="13538" y="0"/>
                        </a:moveTo>
                        <a:cubicBezTo>
                          <a:pt x="13228" y="0"/>
                          <a:pt x="12919" y="0"/>
                          <a:pt x="12597" y="12"/>
                        </a:cubicBezTo>
                        <a:cubicBezTo>
                          <a:pt x="12204" y="36"/>
                          <a:pt x="11812" y="60"/>
                          <a:pt x="11442" y="95"/>
                        </a:cubicBezTo>
                        <a:cubicBezTo>
                          <a:pt x="11050" y="119"/>
                          <a:pt x="10680" y="167"/>
                          <a:pt x="10311" y="226"/>
                        </a:cubicBezTo>
                        <a:cubicBezTo>
                          <a:pt x="9942" y="286"/>
                          <a:pt x="9561" y="357"/>
                          <a:pt x="9192" y="429"/>
                        </a:cubicBezTo>
                        <a:cubicBezTo>
                          <a:pt x="8823" y="512"/>
                          <a:pt x="8454" y="607"/>
                          <a:pt x="8097" y="715"/>
                        </a:cubicBezTo>
                        <a:cubicBezTo>
                          <a:pt x="7740" y="822"/>
                          <a:pt x="7394" y="941"/>
                          <a:pt x="7061" y="1084"/>
                        </a:cubicBezTo>
                        <a:cubicBezTo>
                          <a:pt x="6739" y="1238"/>
                          <a:pt x="6430" y="1405"/>
                          <a:pt x="6132" y="1584"/>
                        </a:cubicBezTo>
                        <a:cubicBezTo>
                          <a:pt x="5835" y="1762"/>
                          <a:pt x="5549" y="1941"/>
                          <a:pt x="5263" y="2143"/>
                        </a:cubicBezTo>
                        <a:cubicBezTo>
                          <a:pt x="5001" y="2334"/>
                          <a:pt x="4739" y="2560"/>
                          <a:pt x="4477" y="2810"/>
                        </a:cubicBezTo>
                        <a:cubicBezTo>
                          <a:pt x="4203" y="3072"/>
                          <a:pt x="3953" y="3346"/>
                          <a:pt x="3703" y="3643"/>
                        </a:cubicBezTo>
                        <a:cubicBezTo>
                          <a:pt x="3453" y="3941"/>
                          <a:pt x="3227" y="4263"/>
                          <a:pt x="3001" y="4584"/>
                        </a:cubicBezTo>
                        <a:cubicBezTo>
                          <a:pt x="2751" y="4941"/>
                          <a:pt x="2513" y="5310"/>
                          <a:pt x="2275" y="5703"/>
                        </a:cubicBezTo>
                        <a:cubicBezTo>
                          <a:pt x="2167" y="5894"/>
                          <a:pt x="2048" y="6084"/>
                          <a:pt x="1929" y="6287"/>
                        </a:cubicBezTo>
                        <a:cubicBezTo>
                          <a:pt x="1810" y="6477"/>
                          <a:pt x="1703" y="6668"/>
                          <a:pt x="1608" y="6858"/>
                        </a:cubicBezTo>
                        <a:cubicBezTo>
                          <a:pt x="1501" y="7072"/>
                          <a:pt x="1405" y="7263"/>
                          <a:pt x="1334" y="7453"/>
                        </a:cubicBezTo>
                        <a:cubicBezTo>
                          <a:pt x="1263" y="7656"/>
                          <a:pt x="1191" y="7858"/>
                          <a:pt x="1132" y="8049"/>
                        </a:cubicBezTo>
                        <a:lnTo>
                          <a:pt x="953" y="8680"/>
                        </a:lnTo>
                        <a:cubicBezTo>
                          <a:pt x="893" y="8870"/>
                          <a:pt x="846" y="9049"/>
                          <a:pt x="786" y="9239"/>
                        </a:cubicBezTo>
                        <a:lnTo>
                          <a:pt x="608" y="9823"/>
                        </a:lnTo>
                        <a:cubicBezTo>
                          <a:pt x="536" y="10013"/>
                          <a:pt x="477" y="10228"/>
                          <a:pt x="417" y="10430"/>
                        </a:cubicBezTo>
                        <a:cubicBezTo>
                          <a:pt x="358" y="10644"/>
                          <a:pt x="298" y="10847"/>
                          <a:pt x="239" y="11073"/>
                        </a:cubicBezTo>
                        <a:cubicBezTo>
                          <a:pt x="179" y="11299"/>
                          <a:pt x="131" y="11537"/>
                          <a:pt x="96" y="11764"/>
                        </a:cubicBezTo>
                        <a:cubicBezTo>
                          <a:pt x="84" y="11894"/>
                          <a:pt x="72" y="12037"/>
                          <a:pt x="72" y="12192"/>
                        </a:cubicBezTo>
                        <a:lnTo>
                          <a:pt x="72" y="12633"/>
                        </a:lnTo>
                        <a:cubicBezTo>
                          <a:pt x="72" y="12787"/>
                          <a:pt x="84" y="12930"/>
                          <a:pt x="84" y="13085"/>
                        </a:cubicBezTo>
                        <a:cubicBezTo>
                          <a:pt x="84" y="13228"/>
                          <a:pt x="96" y="13383"/>
                          <a:pt x="96" y="13526"/>
                        </a:cubicBezTo>
                        <a:cubicBezTo>
                          <a:pt x="120" y="13680"/>
                          <a:pt x="120" y="13811"/>
                          <a:pt x="120" y="13966"/>
                        </a:cubicBezTo>
                        <a:lnTo>
                          <a:pt x="120" y="14395"/>
                        </a:lnTo>
                        <a:cubicBezTo>
                          <a:pt x="120" y="14621"/>
                          <a:pt x="96" y="14823"/>
                          <a:pt x="84" y="15038"/>
                        </a:cubicBezTo>
                        <a:cubicBezTo>
                          <a:pt x="72" y="15240"/>
                          <a:pt x="60" y="15454"/>
                          <a:pt x="24" y="15657"/>
                        </a:cubicBezTo>
                        <a:cubicBezTo>
                          <a:pt x="1" y="15883"/>
                          <a:pt x="239" y="16062"/>
                          <a:pt x="548" y="16074"/>
                        </a:cubicBezTo>
                        <a:lnTo>
                          <a:pt x="1144" y="16085"/>
                        </a:lnTo>
                        <a:cubicBezTo>
                          <a:pt x="1405" y="16085"/>
                          <a:pt x="1620" y="15931"/>
                          <a:pt x="1608" y="15704"/>
                        </a:cubicBezTo>
                        <a:cubicBezTo>
                          <a:pt x="1608" y="15550"/>
                          <a:pt x="1584" y="15407"/>
                          <a:pt x="1584" y="15252"/>
                        </a:cubicBezTo>
                        <a:cubicBezTo>
                          <a:pt x="1572" y="15109"/>
                          <a:pt x="1572" y="14954"/>
                          <a:pt x="1572" y="14812"/>
                        </a:cubicBezTo>
                        <a:lnTo>
                          <a:pt x="1572" y="14359"/>
                        </a:lnTo>
                        <a:cubicBezTo>
                          <a:pt x="1584" y="14216"/>
                          <a:pt x="1584" y="14061"/>
                          <a:pt x="1584" y="13919"/>
                        </a:cubicBezTo>
                        <a:lnTo>
                          <a:pt x="1584" y="13466"/>
                        </a:lnTo>
                        <a:cubicBezTo>
                          <a:pt x="1584" y="13323"/>
                          <a:pt x="1572" y="13168"/>
                          <a:pt x="1572" y="13026"/>
                        </a:cubicBezTo>
                        <a:lnTo>
                          <a:pt x="1572" y="12573"/>
                        </a:lnTo>
                        <a:cubicBezTo>
                          <a:pt x="1572" y="12430"/>
                          <a:pt x="1572" y="12275"/>
                          <a:pt x="1584" y="12133"/>
                        </a:cubicBezTo>
                        <a:lnTo>
                          <a:pt x="1632" y="11680"/>
                        </a:lnTo>
                        <a:cubicBezTo>
                          <a:pt x="1667" y="11537"/>
                          <a:pt x="1691" y="11406"/>
                          <a:pt x="1727" y="11252"/>
                        </a:cubicBezTo>
                        <a:cubicBezTo>
                          <a:pt x="1763" y="11121"/>
                          <a:pt x="1798" y="10966"/>
                          <a:pt x="1846" y="10835"/>
                        </a:cubicBezTo>
                        <a:cubicBezTo>
                          <a:pt x="1870" y="10692"/>
                          <a:pt x="1929" y="10549"/>
                          <a:pt x="1977" y="10418"/>
                        </a:cubicBezTo>
                        <a:cubicBezTo>
                          <a:pt x="2025" y="10287"/>
                          <a:pt x="2084" y="10156"/>
                          <a:pt x="2120" y="10013"/>
                        </a:cubicBezTo>
                        <a:cubicBezTo>
                          <a:pt x="2215" y="9811"/>
                          <a:pt x="2298" y="9597"/>
                          <a:pt x="2382" y="9394"/>
                        </a:cubicBezTo>
                        <a:cubicBezTo>
                          <a:pt x="2453" y="9180"/>
                          <a:pt x="2525" y="8977"/>
                          <a:pt x="2596" y="8787"/>
                        </a:cubicBezTo>
                        <a:cubicBezTo>
                          <a:pt x="2679" y="8585"/>
                          <a:pt x="2751" y="8382"/>
                          <a:pt x="2822" y="8192"/>
                        </a:cubicBezTo>
                        <a:cubicBezTo>
                          <a:pt x="2894" y="7989"/>
                          <a:pt x="2977" y="7787"/>
                          <a:pt x="3060" y="7596"/>
                        </a:cubicBezTo>
                        <a:cubicBezTo>
                          <a:pt x="3156" y="7394"/>
                          <a:pt x="3239" y="7203"/>
                          <a:pt x="3346" y="7013"/>
                        </a:cubicBezTo>
                        <a:cubicBezTo>
                          <a:pt x="3430" y="6822"/>
                          <a:pt x="3537" y="6620"/>
                          <a:pt x="3644" y="6430"/>
                        </a:cubicBezTo>
                        <a:cubicBezTo>
                          <a:pt x="3846" y="6060"/>
                          <a:pt x="4072" y="5691"/>
                          <a:pt x="4311" y="5334"/>
                        </a:cubicBezTo>
                        <a:cubicBezTo>
                          <a:pt x="4537" y="4977"/>
                          <a:pt x="4799" y="4632"/>
                          <a:pt x="5073" y="4298"/>
                        </a:cubicBezTo>
                        <a:cubicBezTo>
                          <a:pt x="5358" y="3989"/>
                          <a:pt x="5632" y="3727"/>
                          <a:pt x="5930" y="3465"/>
                        </a:cubicBezTo>
                        <a:cubicBezTo>
                          <a:pt x="6251" y="3227"/>
                          <a:pt x="6561" y="3012"/>
                          <a:pt x="6870" y="2798"/>
                        </a:cubicBezTo>
                        <a:cubicBezTo>
                          <a:pt x="7180" y="2596"/>
                          <a:pt x="7513" y="2393"/>
                          <a:pt x="7859" y="2239"/>
                        </a:cubicBezTo>
                        <a:cubicBezTo>
                          <a:pt x="8216" y="2072"/>
                          <a:pt x="8573" y="1917"/>
                          <a:pt x="8942" y="1798"/>
                        </a:cubicBezTo>
                        <a:cubicBezTo>
                          <a:pt x="9311" y="1679"/>
                          <a:pt x="9680" y="1584"/>
                          <a:pt x="10073" y="1488"/>
                        </a:cubicBezTo>
                        <a:cubicBezTo>
                          <a:pt x="10442" y="1405"/>
                          <a:pt x="10835" y="1346"/>
                          <a:pt x="11216" y="1286"/>
                        </a:cubicBezTo>
                        <a:cubicBezTo>
                          <a:pt x="11609" y="1227"/>
                          <a:pt x="12002" y="1191"/>
                          <a:pt x="12395" y="1167"/>
                        </a:cubicBezTo>
                        <a:cubicBezTo>
                          <a:pt x="12716" y="1140"/>
                          <a:pt x="13031" y="1127"/>
                          <a:pt x="13344" y="1127"/>
                        </a:cubicBezTo>
                        <a:cubicBezTo>
                          <a:pt x="13449" y="1127"/>
                          <a:pt x="13553" y="1128"/>
                          <a:pt x="13657" y="1131"/>
                        </a:cubicBezTo>
                        <a:cubicBezTo>
                          <a:pt x="14074" y="1143"/>
                          <a:pt x="14479" y="1179"/>
                          <a:pt x="14883" y="1238"/>
                        </a:cubicBezTo>
                        <a:cubicBezTo>
                          <a:pt x="15264" y="1298"/>
                          <a:pt x="15669" y="1381"/>
                          <a:pt x="16050" y="1500"/>
                        </a:cubicBezTo>
                        <a:cubicBezTo>
                          <a:pt x="16443" y="1619"/>
                          <a:pt x="16824" y="1762"/>
                          <a:pt x="17205" y="1941"/>
                        </a:cubicBezTo>
                        <a:cubicBezTo>
                          <a:pt x="17586" y="2096"/>
                          <a:pt x="17943" y="2310"/>
                          <a:pt x="18289" y="2548"/>
                        </a:cubicBezTo>
                        <a:cubicBezTo>
                          <a:pt x="18634" y="2786"/>
                          <a:pt x="18967" y="3048"/>
                          <a:pt x="19324" y="3346"/>
                        </a:cubicBezTo>
                        <a:cubicBezTo>
                          <a:pt x="19503" y="3501"/>
                          <a:pt x="19682" y="3643"/>
                          <a:pt x="19860" y="3810"/>
                        </a:cubicBezTo>
                        <a:cubicBezTo>
                          <a:pt x="20039" y="3977"/>
                          <a:pt x="20217" y="4144"/>
                          <a:pt x="20420" y="4322"/>
                        </a:cubicBezTo>
                        <a:cubicBezTo>
                          <a:pt x="20610" y="4477"/>
                          <a:pt x="20801" y="4655"/>
                          <a:pt x="20979" y="4858"/>
                        </a:cubicBezTo>
                        <a:cubicBezTo>
                          <a:pt x="21158" y="5036"/>
                          <a:pt x="21337" y="5227"/>
                          <a:pt x="21503" y="5429"/>
                        </a:cubicBezTo>
                        <a:cubicBezTo>
                          <a:pt x="21670" y="5644"/>
                          <a:pt x="21825" y="5846"/>
                          <a:pt x="21979" y="6072"/>
                        </a:cubicBezTo>
                        <a:cubicBezTo>
                          <a:pt x="22122" y="6299"/>
                          <a:pt x="22265" y="6525"/>
                          <a:pt x="22396" y="6763"/>
                        </a:cubicBezTo>
                        <a:cubicBezTo>
                          <a:pt x="22527" y="7001"/>
                          <a:pt x="22634" y="7239"/>
                          <a:pt x="22741" y="7489"/>
                        </a:cubicBezTo>
                        <a:cubicBezTo>
                          <a:pt x="22825" y="7739"/>
                          <a:pt x="22920" y="7989"/>
                          <a:pt x="23003" y="8263"/>
                        </a:cubicBezTo>
                        <a:lnTo>
                          <a:pt x="23230" y="9025"/>
                        </a:lnTo>
                        <a:cubicBezTo>
                          <a:pt x="23301" y="9275"/>
                          <a:pt x="23361" y="9537"/>
                          <a:pt x="23432" y="9811"/>
                        </a:cubicBezTo>
                        <a:cubicBezTo>
                          <a:pt x="23492" y="10073"/>
                          <a:pt x="23575" y="10347"/>
                          <a:pt x="23634" y="10609"/>
                        </a:cubicBezTo>
                        <a:cubicBezTo>
                          <a:pt x="23694" y="10882"/>
                          <a:pt x="23765" y="11144"/>
                          <a:pt x="23825" y="11406"/>
                        </a:cubicBezTo>
                        <a:cubicBezTo>
                          <a:pt x="23896" y="11668"/>
                          <a:pt x="23956" y="11906"/>
                          <a:pt x="24015" y="12156"/>
                        </a:cubicBezTo>
                        <a:cubicBezTo>
                          <a:pt x="24075" y="12395"/>
                          <a:pt x="24134" y="12656"/>
                          <a:pt x="24182" y="12895"/>
                        </a:cubicBezTo>
                        <a:cubicBezTo>
                          <a:pt x="24242" y="13145"/>
                          <a:pt x="24265" y="13383"/>
                          <a:pt x="24301" y="13621"/>
                        </a:cubicBezTo>
                        <a:cubicBezTo>
                          <a:pt x="24325" y="13859"/>
                          <a:pt x="24349" y="14097"/>
                          <a:pt x="24349" y="14335"/>
                        </a:cubicBezTo>
                        <a:cubicBezTo>
                          <a:pt x="24349" y="14573"/>
                          <a:pt x="24349" y="14812"/>
                          <a:pt x="24325" y="15050"/>
                        </a:cubicBezTo>
                        <a:cubicBezTo>
                          <a:pt x="24325" y="15288"/>
                          <a:pt x="24313" y="15538"/>
                          <a:pt x="24301" y="15776"/>
                        </a:cubicBezTo>
                        <a:cubicBezTo>
                          <a:pt x="24289" y="16002"/>
                          <a:pt x="24492" y="16193"/>
                          <a:pt x="24777" y="16205"/>
                        </a:cubicBezTo>
                        <a:lnTo>
                          <a:pt x="25385" y="16240"/>
                        </a:lnTo>
                        <a:cubicBezTo>
                          <a:pt x="25694" y="16240"/>
                          <a:pt x="25968" y="16062"/>
                          <a:pt x="26016" y="15871"/>
                        </a:cubicBezTo>
                        <a:cubicBezTo>
                          <a:pt x="26016" y="15633"/>
                          <a:pt x="26028" y="15407"/>
                          <a:pt x="26028" y="15169"/>
                        </a:cubicBezTo>
                        <a:lnTo>
                          <a:pt x="26028" y="14478"/>
                        </a:lnTo>
                        <a:cubicBezTo>
                          <a:pt x="26028" y="14264"/>
                          <a:pt x="26028" y="14026"/>
                          <a:pt x="26016" y="13799"/>
                        </a:cubicBezTo>
                        <a:cubicBezTo>
                          <a:pt x="25992" y="13573"/>
                          <a:pt x="25968" y="13335"/>
                          <a:pt x="25932" y="13109"/>
                        </a:cubicBezTo>
                        <a:cubicBezTo>
                          <a:pt x="25897" y="12895"/>
                          <a:pt x="25849" y="12656"/>
                          <a:pt x="25801" y="12430"/>
                        </a:cubicBezTo>
                        <a:cubicBezTo>
                          <a:pt x="25754" y="12192"/>
                          <a:pt x="25718" y="11966"/>
                          <a:pt x="25658" y="11728"/>
                        </a:cubicBezTo>
                        <a:cubicBezTo>
                          <a:pt x="25599" y="11490"/>
                          <a:pt x="25551" y="11252"/>
                          <a:pt x="25492" y="11013"/>
                        </a:cubicBezTo>
                        <a:cubicBezTo>
                          <a:pt x="25444" y="10775"/>
                          <a:pt x="25385" y="10513"/>
                          <a:pt x="25325" y="10251"/>
                        </a:cubicBezTo>
                        <a:cubicBezTo>
                          <a:pt x="25277" y="9989"/>
                          <a:pt x="25206" y="9739"/>
                          <a:pt x="25147" y="9466"/>
                        </a:cubicBezTo>
                        <a:cubicBezTo>
                          <a:pt x="25087" y="9216"/>
                          <a:pt x="25016" y="8977"/>
                          <a:pt x="24944" y="8739"/>
                        </a:cubicBezTo>
                        <a:cubicBezTo>
                          <a:pt x="24861" y="8501"/>
                          <a:pt x="24789" y="8263"/>
                          <a:pt x="24706" y="8037"/>
                        </a:cubicBezTo>
                        <a:cubicBezTo>
                          <a:pt x="24611" y="7799"/>
                          <a:pt x="24539" y="7573"/>
                          <a:pt x="24444" y="7370"/>
                        </a:cubicBezTo>
                        <a:cubicBezTo>
                          <a:pt x="24361" y="7156"/>
                          <a:pt x="24265" y="6953"/>
                          <a:pt x="24170" y="6739"/>
                        </a:cubicBezTo>
                        <a:cubicBezTo>
                          <a:pt x="23956" y="6322"/>
                          <a:pt x="23730" y="5929"/>
                          <a:pt x="23468" y="5537"/>
                        </a:cubicBezTo>
                        <a:cubicBezTo>
                          <a:pt x="23218" y="5156"/>
                          <a:pt x="22920" y="4775"/>
                          <a:pt x="22622" y="4441"/>
                        </a:cubicBezTo>
                        <a:cubicBezTo>
                          <a:pt x="22325" y="4084"/>
                          <a:pt x="21991" y="3763"/>
                          <a:pt x="21646" y="3465"/>
                        </a:cubicBezTo>
                        <a:cubicBezTo>
                          <a:pt x="21313" y="3167"/>
                          <a:pt x="20979" y="2893"/>
                          <a:pt x="20670" y="2631"/>
                        </a:cubicBezTo>
                        <a:cubicBezTo>
                          <a:pt x="20372" y="2381"/>
                          <a:pt x="20074" y="2143"/>
                          <a:pt x="19789" y="1917"/>
                        </a:cubicBezTo>
                        <a:cubicBezTo>
                          <a:pt x="19467" y="1655"/>
                          <a:pt x="19146" y="1429"/>
                          <a:pt x="18824" y="1238"/>
                        </a:cubicBezTo>
                        <a:cubicBezTo>
                          <a:pt x="18491" y="1048"/>
                          <a:pt x="18158" y="881"/>
                          <a:pt x="17800" y="750"/>
                        </a:cubicBezTo>
                        <a:cubicBezTo>
                          <a:pt x="17538" y="655"/>
                          <a:pt x="17288" y="572"/>
                          <a:pt x="17026" y="488"/>
                        </a:cubicBezTo>
                        <a:cubicBezTo>
                          <a:pt x="16753" y="417"/>
                          <a:pt x="16467" y="345"/>
                          <a:pt x="16193" y="286"/>
                        </a:cubicBezTo>
                        <a:cubicBezTo>
                          <a:pt x="15907" y="214"/>
                          <a:pt x="15622" y="167"/>
                          <a:pt x="15324" y="119"/>
                        </a:cubicBezTo>
                        <a:cubicBezTo>
                          <a:pt x="15038" y="72"/>
                          <a:pt x="14740" y="48"/>
                          <a:pt x="14443" y="36"/>
                        </a:cubicBezTo>
                        <a:cubicBezTo>
                          <a:pt x="14145" y="12"/>
                          <a:pt x="13847" y="0"/>
                          <a:pt x="1353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" name="Google Shape;615;p4"/>
                  <p:cNvSpPr/>
                  <p:nvPr/>
                </p:nvSpPr>
                <p:spPr>
                  <a:xfrm>
                    <a:off x="3574331" y="2706869"/>
                    <a:ext cx="796842" cy="526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35" h="13972" extrusionOk="0">
                        <a:moveTo>
                          <a:pt x="10986" y="1"/>
                        </a:moveTo>
                        <a:cubicBezTo>
                          <a:pt x="10622" y="1"/>
                          <a:pt x="10256" y="16"/>
                          <a:pt x="9883" y="53"/>
                        </a:cubicBezTo>
                        <a:cubicBezTo>
                          <a:pt x="9561" y="88"/>
                          <a:pt x="9252" y="124"/>
                          <a:pt x="8954" y="172"/>
                        </a:cubicBezTo>
                        <a:cubicBezTo>
                          <a:pt x="8645" y="219"/>
                          <a:pt x="8359" y="279"/>
                          <a:pt x="8061" y="338"/>
                        </a:cubicBezTo>
                        <a:cubicBezTo>
                          <a:pt x="7776" y="398"/>
                          <a:pt x="7502" y="469"/>
                          <a:pt x="7216" y="565"/>
                        </a:cubicBezTo>
                        <a:cubicBezTo>
                          <a:pt x="6930" y="636"/>
                          <a:pt x="6668" y="743"/>
                          <a:pt x="6406" y="862"/>
                        </a:cubicBezTo>
                        <a:cubicBezTo>
                          <a:pt x="6144" y="958"/>
                          <a:pt x="5906" y="1100"/>
                          <a:pt x="5656" y="1231"/>
                        </a:cubicBezTo>
                        <a:cubicBezTo>
                          <a:pt x="5418" y="1374"/>
                          <a:pt x="5156" y="1517"/>
                          <a:pt x="4918" y="1672"/>
                        </a:cubicBezTo>
                        <a:cubicBezTo>
                          <a:pt x="4620" y="1874"/>
                          <a:pt x="4347" y="2077"/>
                          <a:pt x="4073" y="2303"/>
                        </a:cubicBezTo>
                        <a:cubicBezTo>
                          <a:pt x="3811" y="2529"/>
                          <a:pt x="3549" y="2791"/>
                          <a:pt x="3311" y="3077"/>
                        </a:cubicBezTo>
                        <a:cubicBezTo>
                          <a:pt x="3073" y="3375"/>
                          <a:pt x="2858" y="3672"/>
                          <a:pt x="2644" y="3982"/>
                        </a:cubicBezTo>
                        <a:cubicBezTo>
                          <a:pt x="2406" y="4339"/>
                          <a:pt x="2180" y="4708"/>
                          <a:pt x="1977" y="5101"/>
                        </a:cubicBezTo>
                        <a:cubicBezTo>
                          <a:pt x="1870" y="5280"/>
                          <a:pt x="1787" y="5482"/>
                          <a:pt x="1680" y="5684"/>
                        </a:cubicBezTo>
                        <a:cubicBezTo>
                          <a:pt x="1572" y="5875"/>
                          <a:pt x="1489" y="6065"/>
                          <a:pt x="1382" y="6280"/>
                        </a:cubicBezTo>
                        <a:cubicBezTo>
                          <a:pt x="1275" y="6482"/>
                          <a:pt x="1168" y="6673"/>
                          <a:pt x="1084" y="6887"/>
                        </a:cubicBezTo>
                        <a:cubicBezTo>
                          <a:pt x="989" y="7089"/>
                          <a:pt x="894" y="7292"/>
                          <a:pt x="798" y="7494"/>
                        </a:cubicBezTo>
                        <a:cubicBezTo>
                          <a:pt x="739" y="7613"/>
                          <a:pt x="679" y="7744"/>
                          <a:pt x="620" y="7863"/>
                        </a:cubicBezTo>
                        <a:cubicBezTo>
                          <a:pt x="560" y="8006"/>
                          <a:pt x="501" y="8125"/>
                          <a:pt x="453" y="8256"/>
                        </a:cubicBezTo>
                        <a:cubicBezTo>
                          <a:pt x="417" y="8387"/>
                          <a:pt x="370" y="8506"/>
                          <a:pt x="322" y="8637"/>
                        </a:cubicBezTo>
                        <a:cubicBezTo>
                          <a:pt x="275" y="8780"/>
                          <a:pt x="251" y="8911"/>
                          <a:pt x="215" y="9042"/>
                        </a:cubicBezTo>
                        <a:cubicBezTo>
                          <a:pt x="191" y="9173"/>
                          <a:pt x="156" y="9316"/>
                          <a:pt x="144" y="9447"/>
                        </a:cubicBezTo>
                        <a:cubicBezTo>
                          <a:pt x="132" y="9590"/>
                          <a:pt x="96" y="9732"/>
                          <a:pt x="96" y="9863"/>
                        </a:cubicBezTo>
                        <a:cubicBezTo>
                          <a:pt x="96" y="9994"/>
                          <a:pt x="84" y="10149"/>
                          <a:pt x="84" y="10280"/>
                        </a:cubicBezTo>
                        <a:cubicBezTo>
                          <a:pt x="72" y="10411"/>
                          <a:pt x="72" y="10566"/>
                          <a:pt x="72" y="10697"/>
                        </a:cubicBezTo>
                        <a:lnTo>
                          <a:pt x="72" y="11114"/>
                        </a:lnTo>
                        <a:cubicBezTo>
                          <a:pt x="72" y="11245"/>
                          <a:pt x="60" y="11399"/>
                          <a:pt x="60" y="11530"/>
                        </a:cubicBezTo>
                        <a:cubicBezTo>
                          <a:pt x="36" y="11673"/>
                          <a:pt x="36" y="11816"/>
                          <a:pt x="25" y="11947"/>
                        </a:cubicBezTo>
                        <a:cubicBezTo>
                          <a:pt x="25" y="12078"/>
                          <a:pt x="25" y="12209"/>
                          <a:pt x="13" y="12352"/>
                        </a:cubicBezTo>
                        <a:cubicBezTo>
                          <a:pt x="1" y="12483"/>
                          <a:pt x="1" y="12614"/>
                          <a:pt x="1" y="12745"/>
                        </a:cubicBezTo>
                        <a:lnTo>
                          <a:pt x="1" y="13150"/>
                        </a:lnTo>
                        <a:cubicBezTo>
                          <a:pt x="13" y="13281"/>
                          <a:pt x="13" y="13423"/>
                          <a:pt x="25" y="13554"/>
                        </a:cubicBezTo>
                        <a:cubicBezTo>
                          <a:pt x="60" y="13781"/>
                          <a:pt x="275" y="13971"/>
                          <a:pt x="548" y="13971"/>
                        </a:cubicBezTo>
                        <a:lnTo>
                          <a:pt x="1132" y="13971"/>
                        </a:lnTo>
                        <a:cubicBezTo>
                          <a:pt x="1430" y="13971"/>
                          <a:pt x="1644" y="13781"/>
                          <a:pt x="1620" y="13554"/>
                        </a:cubicBezTo>
                        <a:cubicBezTo>
                          <a:pt x="1608" y="13400"/>
                          <a:pt x="1584" y="13269"/>
                          <a:pt x="1584" y="13126"/>
                        </a:cubicBezTo>
                        <a:lnTo>
                          <a:pt x="1584" y="12685"/>
                        </a:lnTo>
                        <a:cubicBezTo>
                          <a:pt x="1608" y="12542"/>
                          <a:pt x="1608" y="12411"/>
                          <a:pt x="1620" y="12257"/>
                        </a:cubicBezTo>
                        <a:cubicBezTo>
                          <a:pt x="1632" y="12114"/>
                          <a:pt x="1644" y="11971"/>
                          <a:pt x="1668" y="11828"/>
                        </a:cubicBezTo>
                        <a:cubicBezTo>
                          <a:pt x="1680" y="11673"/>
                          <a:pt x="1691" y="11542"/>
                          <a:pt x="1703" y="11399"/>
                        </a:cubicBezTo>
                        <a:cubicBezTo>
                          <a:pt x="1727" y="11245"/>
                          <a:pt x="1739" y="11114"/>
                          <a:pt x="1739" y="10959"/>
                        </a:cubicBezTo>
                        <a:cubicBezTo>
                          <a:pt x="1739" y="10816"/>
                          <a:pt x="1751" y="10685"/>
                          <a:pt x="1751" y="10530"/>
                        </a:cubicBezTo>
                        <a:cubicBezTo>
                          <a:pt x="1751" y="10387"/>
                          <a:pt x="1751" y="10244"/>
                          <a:pt x="1763" y="10102"/>
                        </a:cubicBezTo>
                        <a:cubicBezTo>
                          <a:pt x="1787" y="9971"/>
                          <a:pt x="1799" y="9816"/>
                          <a:pt x="1811" y="9685"/>
                        </a:cubicBezTo>
                        <a:cubicBezTo>
                          <a:pt x="1846" y="9554"/>
                          <a:pt x="1858" y="9399"/>
                          <a:pt x="1882" y="9268"/>
                        </a:cubicBezTo>
                        <a:cubicBezTo>
                          <a:pt x="1918" y="9113"/>
                          <a:pt x="1941" y="8982"/>
                          <a:pt x="1989" y="8851"/>
                        </a:cubicBezTo>
                        <a:lnTo>
                          <a:pt x="2120" y="8447"/>
                        </a:lnTo>
                        <a:cubicBezTo>
                          <a:pt x="2168" y="8316"/>
                          <a:pt x="2227" y="8185"/>
                          <a:pt x="2287" y="8042"/>
                        </a:cubicBezTo>
                        <a:cubicBezTo>
                          <a:pt x="2358" y="7911"/>
                          <a:pt x="2418" y="7780"/>
                          <a:pt x="2501" y="7649"/>
                        </a:cubicBezTo>
                        <a:cubicBezTo>
                          <a:pt x="2620" y="7387"/>
                          <a:pt x="2763" y="7137"/>
                          <a:pt x="2894" y="6899"/>
                        </a:cubicBezTo>
                        <a:cubicBezTo>
                          <a:pt x="3037" y="6661"/>
                          <a:pt x="3180" y="6423"/>
                          <a:pt x="3311" y="6184"/>
                        </a:cubicBezTo>
                        <a:cubicBezTo>
                          <a:pt x="3454" y="5946"/>
                          <a:pt x="3596" y="5720"/>
                          <a:pt x="3727" y="5506"/>
                        </a:cubicBezTo>
                        <a:cubicBezTo>
                          <a:pt x="3870" y="5280"/>
                          <a:pt x="4013" y="5065"/>
                          <a:pt x="4144" y="4863"/>
                        </a:cubicBezTo>
                        <a:cubicBezTo>
                          <a:pt x="4287" y="4649"/>
                          <a:pt x="4430" y="4458"/>
                          <a:pt x="4585" y="4268"/>
                        </a:cubicBezTo>
                        <a:cubicBezTo>
                          <a:pt x="4847" y="3922"/>
                          <a:pt x="5132" y="3601"/>
                          <a:pt x="5430" y="3315"/>
                        </a:cubicBezTo>
                        <a:cubicBezTo>
                          <a:pt x="5728" y="3029"/>
                          <a:pt x="6025" y="2779"/>
                          <a:pt x="6311" y="2553"/>
                        </a:cubicBezTo>
                        <a:cubicBezTo>
                          <a:pt x="6585" y="2327"/>
                          <a:pt x="6871" y="2124"/>
                          <a:pt x="7168" y="1958"/>
                        </a:cubicBezTo>
                        <a:cubicBezTo>
                          <a:pt x="7597" y="1708"/>
                          <a:pt x="8049" y="1493"/>
                          <a:pt x="8514" y="1339"/>
                        </a:cubicBezTo>
                        <a:cubicBezTo>
                          <a:pt x="8966" y="1172"/>
                          <a:pt x="9442" y="1065"/>
                          <a:pt x="9954" y="1017"/>
                        </a:cubicBezTo>
                        <a:cubicBezTo>
                          <a:pt x="10102" y="1007"/>
                          <a:pt x="10250" y="1001"/>
                          <a:pt x="10398" y="1001"/>
                        </a:cubicBezTo>
                        <a:cubicBezTo>
                          <a:pt x="10607" y="1001"/>
                          <a:pt x="10817" y="1013"/>
                          <a:pt x="11026" y="1041"/>
                        </a:cubicBezTo>
                        <a:cubicBezTo>
                          <a:pt x="11383" y="1065"/>
                          <a:pt x="11740" y="1160"/>
                          <a:pt x="12098" y="1279"/>
                        </a:cubicBezTo>
                        <a:cubicBezTo>
                          <a:pt x="12455" y="1410"/>
                          <a:pt x="12824" y="1577"/>
                          <a:pt x="13193" y="1767"/>
                        </a:cubicBezTo>
                        <a:cubicBezTo>
                          <a:pt x="13574" y="1982"/>
                          <a:pt x="13943" y="2196"/>
                          <a:pt x="14312" y="2458"/>
                        </a:cubicBezTo>
                        <a:cubicBezTo>
                          <a:pt x="14681" y="2708"/>
                          <a:pt x="15038" y="2982"/>
                          <a:pt x="15396" y="3303"/>
                        </a:cubicBezTo>
                        <a:cubicBezTo>
                          <a:pt x="15574" y="3446"/>
                          <a:pt x="15753" y="3613"/>
                          <a:pt x="15931" y="3791"/>
                        </a:cubicBezTo>
                        <a:cubicBezTo>
                          <a:pt x="16110" y="3958"/>
                          <a:pt x="16289" y="4137"/>
                          <a:pt x="16467" y="4327"/>
                        </a:cubicBezTo>
                        <a:cubicBezTo>
                          <a:pt x="16765" y="4660"/>
                          <a:pt x="17051" y="5006"/>
                          <a:pt x="17324" y="5387"/>
                        </a:cubicBezTo>
                        <a:cubicBezTo>
                          <a:pt x="17455" y="5577"/>
                          <a:pt x="17574" y="5768"/>
                          <a:pt x="17682" y="5982"/>
                        </a:cubicBezTo>
                        <a:cubicBezTo>
                          <a:pt x="17777" y="6184"/>
                          <a:pt x="17884" y="6399"/>
                          <a:pt x="17979" y="6601"/>
                        </a:cubicBezTo>
                        <a:cubicBezTo>
                          <a:pt x="18063" y="6815"/>
                          <a:pt x="18158" y="7042"/>
                          <a:pt x="18229" y="7280"/>
                        </a:cubicBezTo>
                        <a:lnTo>
                          <a:pt x="18455" y="7982"/>
                        </a:lnTo>
                        <a:cubicBezTo>
                          <a:pt x="18527" y="8232"/>
                          <a:pt x="18598" y="8482"/>
                          <a:pt x="18658" y="8720"/>
                        </a:cubicBezTo>
                        <a:cubicBezTo>
                          <a:pt x="18717" y="8970"/>
                          <a:pt x="18789" y="9209"/>
                          <a:pt x="18848" y="9447"/>
                        </a:cubicBezTo>
                        <a:cubicBezTo>
                          <a:pt x="18908" y="9685"/>
                          <a:pt x="18991" y="9923"/>
                          <a:pt x="19051" y="10149"/>
                        </a:cubicBezTo>
                        <a:cubicBezTo>
                          <a:pt x="19122" y="10364"/>
                          <a:pt x="19182" y="10590"/>
                          <a:pt x="19229" y="10816"/>
                        </a:cubicBezTo>
                        <a:cubicBezTo>
                          <a:pt x="19265" y="11042"/>
                          <a:pt x="19313" y="11256"/>
                          <a:pt x="19348" y="11483"/>
                        </a:cubicBezTo>
                        <a:cubicBezTo>
                          <a:pt x="19372" y="11709"/>
                          <a:pt x="19384" y="11935"/>
                          <a:pt x="19384" y="12149"/>
                        </a:cubicBezTo>
                        <a:cubicBezTo>
                          <a:pt x="19384" y="12376"/>
                          <a:pt x="19384" y="12614"/>
                          <a:pt x="19360" y="12840"/>
                        </a:cubicBezTo>
                        <a:cubicBezTo>
                          <a:pt x="19325" y="13066"/>
                          <a:pt x="19301" y="13304"/>
                          <a:pt x="19265" y="13531"/>
                        </a:cubicBezTo>
                        <a:cubicBezTo>
                          <a:pt x="19241" y="13745"/>
                          <a:pt x="19479" y="13935"/>
                          <a:pt x="19825" y="13935"/>
                        </a:cubicBezTo>
                        <a:lnTo>
                          <a:pt x="20480" y="13959"/>
                        </a:lnTo>
                        <a:cubicBezTo>
                          <a:pt x="20777" y="13959"/>
                          <a:pt x="21027" y="13781"/>
                          <a:pt x="21075" y="13602"/>
                        </a:cubicBezTo>
                        <a:cubicBezTo>
                          <a:pt x="21087" y="13388"/>
                          <a:pt x="21099" y="13197"/>
                          <a:pt x="21111" y="12983"/>
                        </a:cubicBezTo>
                        <a:cubicBezTo>
                          <a:pt x="21134" y="12780"/>
                          <a:pt x="21134" y="12590"/>
                          <a:pt x="21134" y="12376"/>
                        </a:cubicBezTo>
                        <a:cubicBezTo>
                          <a:pt x="21134" y="12173"/>
                          <a:pt x="21111" y="11971"/>
                          <a:pt x="21099" y="11768"/>
                        </a:cubicBezTo>
                        <a:cubicBezTo>
                          <a:pt x="21087" y="11554"/>
                          <a:pt x="21051" y="11352"/>
                          <a:pt x="21027" y="11137"/>
                        </a:cubicBezTo>
                        <a:cubicBezTo>
                          <a:pt x="20991" y="10935"/>
                          <a:pt x="20956" y="10721"/>
                          <a:pt x="20908" y="10518"/>
                        </a:cubicBezTo>
                        <a:cubicBezTo>
                          <a:pt x="20861" y="10304"/>
                          <a:pt x="20801" y="10102"/>
                          <a:pt x="20741" y="9875"/>
                        </a:cubicBezTo>
                        <a:cubicBezTo>
                          <a:pt x="20682" y="9649"/>
                          <a:pt x="20610" y="9435"/>
                          <a:pt x="20551" y="9209"/>
                        </a:cubicBezTo>
                        <a:cubicBezTo>
                          <a:pt x="20480" y="8970"/>
                          <a:pt x="20420" y="8744"/>
                          <a:pt x="20337" y="8506"/>
                        </a:cubicBezTo>
                        <a:cubicBezTo>
                          <a:pt x="20265" y="8268"/>
                          <a:pt x="20206" y="8030"/>
                          <a:pt x="20134" y="7792"/>
                        </a:cubicBezTo>
                        <a:cubicBezTo>
                          <a:pt x="20063" y="7554"/>
                          <a:pt x="20003" y="7327"/>
                          <a:pt x="19920" y="7089"/>
                        </a:cubicBezTo>
                        <a:cubicBezTo>
                          <a:pt x="19860" y="6875"/>
                          <a:pt x="19789" y="6649"/>
                          <a:pt x="19718" y="6423"/>
                        </a:cubicBezTo>
                        <a:cubicBezTo>
                          <a:pt x="19646" y="6196"/>
                          <a:pt x="19563" y="5994"/>
                          <a:pt x="19491" y="5780"/>
                        </a:cubicBezTo>
                        <a:cubicBezTo>
                          <a:pt x="19408" y="5577"/>
                          <a:pt x="19313" y="5387"/>
                          <a:pt x="19229" y="5184"/>
                        </a:cubicBezTo>
                        <a:cubicBezTo>
                          <a:pt x="19122" y="4994"/>
                          <a:pt x="19015" y="4803"/>
                          <a:pt x="18896" y="4625"/>
                        </a:cubicBezTo>
                        <a:cubicBezTo>
                          <a:pt x="18765" y="4410"/>
                          <a:pt x="18610" y="4220"/>
                          <a:pt x="18467" y="4029"/>
                        </a:cubicBezTo>
                        <a:cubicBezTo>
                          <a:pt x="18313" y="3851"/>
                          <a:pt x="18158" y="3672"/>
                          <a:pt x="17979" y="3494"/>
                        </a:cubicBezTo>
                        <a:cubicBezTo>
                          <a:pt x="17634" y="3148"/>
                          <a:pt x="17277" y="2803"/>
                          <a:pt x="16920" y="2505"/>
                        </a:cubicBezTo>
                        <a:cubicBezTo>
                          <a:pt x="16562" y="2208"/>
                          <a:pt x="16205" y="1934"/>
                          <a:pt x="15848" y="1672"/>
                        </a:cubicBezTo>
                        <a:cubicBezTo>
                          <a:pt x="15479" y="1422"/>
                          <a:pt x="15098" y="1184"/>
                          <a:pt x="14717" y="981"/>
                        </a:cubicBezTo>
                        <a:cubicBezTo>
                          <a:pt x="14324" y="767"/>
                          <a:pt x="13943" y="589"/>
                          <a:pt x="13550" y="446"/>
                        </a:cubicBezTo>
                        <a:cubicBezTo>
                          <a:pt x="13276" y="338"/>
                          <a:pt x="12979" y="243"/>
                          <a:pt x="12681" y="184"/>
                        </a:cubicBezTo>
                        <a:cubicBezTo>
                          <a:pt x="12228" y="88"/>
                          <a:pt x="11788" y="29"/>
                          <a:pt x="11324" y="5"/>
                        </a:cubicBezTo>
                        <a:cubicBezTo>
                          <a:pt x="11211" y="2"/>
                          <a:pt x="11099" y="1"/>
                          <a:pt x="1098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" name="Google Shape;616;p4"/>
                  <p:cNvSpPr/>
                  <p:nvPr/>
                </p:nvSpPr>
                <p:spPr>
                  <a:xfrm>
                    <a:off x="3674435" y="2790873"/>
                    <a:ext cx="586764" cy="4414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3" h="11708" extrusionOk="0">
                        <a:moveTo>
                          <a:pt x="7715" y="0"/>
                        </a:moveTo>
                        <a:cubicBezTo>
                          <a:pt x="7660" y="0"/>
                          <a:pt x="7605" y="1"/>
                          <a:pt x="7549" y="4"/>
                        </a:cubicBezTo>
                        <a:cubicBezTo>
                          <a:pt x="6966" y="27"/>
                          <a:pt x="6454" y="135"/>
                          <a:pt x="5954" y="325"/>
                        </a:cubicBezTo>
                        <a:cubicBezTo>
                          <a:pt x="5704" y="432"/>
                          <a:pt x="5466" y="539"/>
                          <a:pt x="5228" y="670"/>
                        </a:cubicBezTo>
                        <a:cubicBezTo>
                          <a:pt x="4990" y="801"/>
                          <a:pt x="4751" y="956"/>
                          <a:pt x="4501" y="1111"/>
                        </a:cubicBezTo>
                        <a:cubicBezTo>
                          <a:pt x="4251" y="1289"/>
                          <a:pt x="3989" y="1492"/>
                          <a:pt x="3751" y="1694"/>
                        </a:cubicBezTo>
                        <a:cubicBezTo>
                          <a:pt x="3501" y="1909"/>
                          <a:pt x="3263" y="2147"/>
                          <a:pt x="3037" y="2397"/>
                        </a:cubicBezTo>
                        <a:cubicBezTo>
                          <a:pt x="2763" y="2706"/>
                          <a:pt x="2489" y="3040"/>
                          <a:pt x="2239" y="3397"/>
                        </a:cubicBezTo>
                        <a:cubicBezTo>
                          <a:pt x="2120" y="3575"/>
                          <a:pt x="1989" y="3754"/>
                          <a:pt x="1870" y="3945"/>
                        </a:cubicBezTo>
                        <a:cubicBezTo>
                          <a:pt x="1727" y="4123"/>
                          <a:pt x="1608" y="4314"/>
                          <a:pt x="1489" y="4504"/>
                        </a:cubicBezTo>
                        <a:lnTo>
                          <a:pt x="1132" y="5088"/>
                        </a:lnTo>
                        <a:cubicBezTo>
                          <a:pt x="1037" y="5278"/>
                          <a:pt x="918" y="5492"/>
                          <a:pt x="810" y="5683"/>
                        </a:cubicBezTo>
                        <a:cubicBezTo>
                          <a:pt x="751" y="5814"/>
                          <a:pt x="680" y="5933"/>
                          <a:pt x="620" y="6076"/>
                        </a:cubicBezTo>
                        <a:cubicBezTo>
                          <a:pt x="537" y="6207"/>
                          <a:pt x="501" y="6326"/>
                          <a:pt x="441" y="6457"/>
                        </a:cubicBezTo>
                        <a:cubicBezTo>
                          <a:pt x="394" y="6588"/>
                          <a:pt x="346" y="6707"/>
                          <a:pt x="299" y="6850"/>
                        </a:cubicBezTo>
                        <a:cubicBezTo>
                          <a:pt x="275" y="6981"/>
                          <a:pt x="239" y="7100"/>
                          <a:pt x="215" y="7231"/>
                        </a:cubicBezTo>
                        <a:cubicBezTo>
                          <a:pt x="203" y="7362"/>
                          <a:pt x="168" y="7481"/>
                          <a:pt x="156" y="7624"/>
                        </a:cubicBezTo>
                        <a:cubicBezTo>
                          <a:pt x="120" y="7755"/>
                          <a:pt x="120" y="7874"/>
                          <a:pt x="108" y="8005"/>
                        </a:cubicBezTo>
                        <a:cubicBezTo>
                          <a:pt x="108" y="8136"/>
                          <a:pt x="96" y="8255"/>
                          <a:pt x="96" y="8397"/>
                        </a:cubicBezTo>
                        <a:cubicBezTo>
                          <a:pt x="84" y="8517"/>
                          <a:pt x="84" y="8647"/>
                          <a:pt x="84" y="8767"/>
                        </a:cubicBezTo>
                        <a:cubicBezTo>
                          <a:pt x="84" y="8886"/>
                          <a:pt x="60" y="9017"/>
                          <a:pt x="60" y="9136"/>
                        </a:cubicBezTo>
                        <a:cubicBezTo>
                          <a:pt x="60" y="9267"/>
                          <a:pt x="60" y="9386"/>
                          <a:pt x="48" y="9505"/>
                        </a:cubicBezTo>
                        <a:cubicBezTo>
                          <a:pt x="37" y="9624"/>
                          <a:pt x="37" y="9743"/>
                          <a:pt x="25" y="9862"/>
                        </a:cubicBezTo>
                        <a:cubicBezTo>
                          <a:pt x="25" y="9981"/>
                          <a:pt x="1" y="10100"/>
                          <a:pt x="1" y="10219"/>
                        </a:cubicBezTo>
                        <a:lnTo>
                          <a:pt x="1" y="10576"/>
                        </a:lnTo>
                        <a:cubicBezTo>
                          <a:pt x="1" y="10814"/>
                          <a:pt x="25" y="11053"/>
                          <a:pt x="48" y="11279"/>
                        </a:cubicBezTo>
                        <a:cubicBezTo>
                          <a:pt x="96" y="11517"/>
                          <a:pt x="441" y="11707"/>
                          <a:pt x="822" y="11707"/>
                        </a:cubicBezTo>
                        <a:lnTo>
                          <a:pt x="1644" y="11707"/>
                        </a:lnTo>
                        <a:cubicBezTo>
                          <a:pt x="2025" y="11707"/>
                          <a:pt x="2311" y="11529"/>
                          <a:pt x="2287" y="11291"/>
                        </a:cubicBezTo>
                        <a:cubicBezTo>
                          <a:pt x="2263" y="11148"/>
                          <a:pt x="2251" y="11017"/>
                          <a:pt x="2239" y="10862"/>
                        </a:cubicBezTo>
                        <a:cubicBezTo>
                          <a:pt x="2227" y="10719"/>
                          <a:pt x="2204" y="10576"/>
                          <a:pt x="2192" y="10433"/>
                        </a:cubicBezTo>
                        <a:cubicBezTo>
                          <a:pt x="2192" y="10279"/>
                          <a:pt x="2180" y="10148"/>
                          <a:pt x="2168" y="10005"/>
                        </a:cubicBezTo>
                        <a:cubicBezTo>
                          <a:pt x="2144" y="9850"/>
                          <a:pt x="2144" y="9719"/>
                          <a:pt x="2132" y="9564"/>
                        </a:cubicBezTo>
                        <a:cubicBezTo>
                          <a:pt x="2132" y="9421"/>
                          <a:pt x="2120" y="9290"/>
                          <a:pt x="2120" y="9136"/>
                        </a:cubicBezTo>
                        <a:lnTo>
                          <a:pt x="2120" y="8707"/>
                        </a:lnTo>
                        <a:cubicBezTo>
                          <a:pt x="2120" y="8576"/>
                          <a:pt x="2120" y="8421"/>
                          <a:pt x="2132" y="8278"/>
                        </a:cubicBezTo>
                        <a:cubicBezTo>
                          <a:pt x="2144" y="8136"/>
                          <a:pt x="2168" y="7993"/>
                          <a:pt x="2180" y="7838"/>
                        </a:cubicBezTo>
                        <a:cubicBezTo>
                          <a:pt x="2204" y="7695"/>
                          <a:pt x="2239" y="7564"/>
                          <a:pt x="2263" y="7409"/>
                        </a:cubicBezTo>
                        <a:cubicBezTo>
                          <a:pt x="2299" y="7266"/>
                          <a:pt x="2346" y="7123"/>
                          <a:pt x="2382" y="6981"/>
                        </a:cubicBezTo>
                        <a:cubicBezTo>
                          <a:pt x="2525" y="6576"/>
                          <a:pt x="2680" y="6207"/>
                          <a:pt x="2894" y="5814"/>
                        </a:cubicBezTo>
                        <a:cubicBezTo>
                          <a:pt x="3096" y="5445"/>
                          <a:pt x="3335" y="5076"/>
                          <a:pt x="3573" y="4718"/>
                        </a:cubicBezTo>
                        <a:cubicBezTo>
                          <a:pt x="3811" y="4373"/>
                          <a:pt x="4061" y="4028"/>
                          <a:pt x="4323" y="3718"/>
                        </a:cubicBezTo>
                        <a:cubicBezTo>
                          <a:pt x="4573" y="3409"/>
                          <a:pt x="4847" y="3123"/>
                          <a:pt x="5097" y="2873"/>
                        </a:cubicBezTo>
                        <a:cubicBezTo>
                          <a:pt x="5347" y="2623"/>
                          <a:pt x="5597" y="2397"/>
                          <a:pt x="5835" y="2218"/>
                        </a:cubicBezTo>
                        <a:cubicBezTo>
                          <a:pt x="6073" y="2040"/>
                          <a:pt x="6311" y="1873"/>
                          <a:pt x="6537" y="1754"/>
                        </a:cubicBezTo>
                        <a:cubicBezTo>
                          <a:pt x="6971" y="1526"/>
                          <a:pt x="7372" y="1396"/>
                          <a:pt x="7750" y="1396"/>
                        </a:cubicBezTo>
                        <a:cubicBezTo>
                          <a:pt x="7766" y="1396"/>
                          <a:pt x="7783" y="1396"/>
                          <a:pt x="7799" y="1397"/>
                        </a:cubicBezTo>
                        <a:cubicBezTo>
                          <a:pt x="8157" y="1408"/>
                          <a:pt x="8538" y="1551"/>
                          <a:pt x="8919" y="1754"/>
                        </a:cubicBezTo>
                        <a:cubicBezTo>
                          <a:pt x="9109" y="1861"/>
                          <a:pt x="9323" y="1992"/>
                          <a:pt x="9526" y="2147"/>
                        </a:cubicBezTo>
                        <a:cubicBezTo>
                          <a:pt x="9740" y="2290"/>
                          <a:pt x="9943" y="2468"/>
                          <a:pt x="10169" y="2659"/>
                        </a:cubicBezTo>
                        <a:cubicBezTo>
                          <a:pt x="10466" y="2932"/>
                          <a:pt x="10752" y="3230"/>
                          <a:pt x="11038" y="3552"/>
                        </a:cubicBezTo>
                        <a:cubicBezTo>
                          <a:pt x="11312" y="3885"/>
                          <a:pt x="11562" y="4242"/>
                          <a:pt x="11824" y="4611"/>
                        </a:cubicBezTo>
                        <a:cubicBezTo>
                          <a:pt x="11955" y="4802"/>
                          <a:pt x="12074" y="4980"/>
                          <a:pt x="12181" y="5195"/>
                        </a:cubicBezTo>
                        <a:cubicBezTo>
                          <a:pt x="12288" y="5385"/>
                          <a:pt x="12383" y="5599"/>
                          <a:pt x="12479" y="5814"/>
                        </a:cubicBezTo>
                        <a:cubicBezTo>
                          <a:pt x="12562" y="6040"/>
                          <a:pt x="12645" y="6266"/>
                          <a:pt x="12717" y="6492"/>
                        </a:cubicBezTo>
                        <a:cubicBezTo>
                          <a:pt x="12788" y="6707"/>
                          <a:pt x="12860" y="6945"/>
                          <a:pt x="12919" y="7171"/>
                        </a:cubicBezTo>
                        <a:cubicBezTo>
                          <a:pt x="12979" y="7397"/>
                          <a:pt x="13038" y="7635"/>
                          <a:pt x="13098" y="7862"/>
                        </a:cubicBezTo>
                        <a:cubicBezTo>
                          <a:pt x="13145" y="8100"/>
                          <a:pt x="13193" y="8314"/>
                          <a:pt x="13241" y="8540"/>
                        </a:cubicBezTo>
                        <a:cubicBezTo>
                          <a:pt x="13276" y="8767"/>
                          <a:pt x="13312" y="9005"/>
                          <a:pt x="13324" y="9231"/>
                        </a:cubicBezTo>
                        <a:cubicBezTo>
                          <a:pt x="13360" y="9445"/>
                          <a:pt x="13360" y="9683"/>
                          <a:pt x="13360" y="9910"/>
                        </a:cubicBezTo>
                        <a:cubicBezTo>
                          <a:pt x="13360" y="10148"/>
                          <a:pt x="13360" y="10374"/>
                          <a:pt x="13324" y="10612"/>
                        </a:cubicBezTo>
                        <a:cubicBezTo>
                          <a:pt x="13288" y="10838"/>
                          <a:pt x="13264" y="11076"/>
                          <a:pt x="13217" y="11303"/>
                        </a:cubicBezTo>
                        <a:cubicBezTo>
                          <a:pt x="13193" y="11517"/>
                          <a:pt x="13455" y="11707"/>
                          <a:pt x="13848" y="11707"/>
                        </a:cubicBezTo>
                        <a:lnTo>
                          <a:pt x="14669" y="11707"/>
                        </a:lnTo>
                        <a:cubicBezTo>
                          <a:pt x="15038" y="11707"/>
                          <a:pt x="15396" y="11517"/>
                          <a:pt x="15408" y="11267"/>
                        </a:cubicBezTo>
                        <a:cubicBezTo>
                          <a:pt x="15479" y="10874"/>
                          <a:pt x="15527" y="10493"/>
                          <a:pt x="15539" y="10088"/>
                        </a:cubicBezTo>
                        <a:cubicBezTo>
                          <a:pt x="15562" y="9886"/>
                          <a:pt x="15539" y="9683"/>
                          <a:pt x="15527" y="9481"/>
                        </a:cubicBezTo>
                        <a:cubicBezTo>
                          <a:pt x="15503" y="9267"/>
                          <a:pt x="15479" y="9076"/>
                          <a:pt x="15443" y="8874"/>
                        </a:cubicBezTo>
                        <a:cubicBezTo>
                          <a:pt x="15408" y="8659"/>
                          <a:pt x="15348" y="8457"/>
                          <a:pt x="15300" y="8243"/>
                        </a:cubicBezTo>
                        <a:cubicBezTo>
                          <a:pt x="15265" y="8040"/>
                          <a:pt x="15205" y="7826"/>
                          <a:pt x="15146" y="7600"/>
                        </a:cubicBezTo>
                        <a:cubicBezTo>
                          <a:pt x="15086" y="7397"/>
                          <a:pt x="15027" y="7159"/>
                          <a:pt x="14967" y="6933"/>
                        </a:cubicBezTo>
                        <a:cubicBezTo>
                          <a:pt x="14907" y="6695"/>
                          <a:pt x="14848" y="6469"/>
                          <a:pt x="14765" y="6231"/>
                        </a:cubicBezTo>
                        <a:cubicBezTo>
                          <a:pt x="14693" y="5992"/>
                          <a:pt x="14622" y="5754"/>
                          <a:pt x="14550" y="5540"/>
                        </a:cubicBezTo>
                        <a:cubicBezTo>
                          <a:pt x="14455" y="5314"/>
                          <a:pt x="14372" y="5076"/>
                          <a:pt x="14276" y="4861"/>
                        </a:cubicBezTo>
                        <a:cubicBezTo>
                          <a:pt x="14193" y="4659"/>
                          <a:pt x="14086" y="4445"/>
                          <a:pt x="13967" y="4242"/>
                        </a:cubicBezTo>
                        <a:cubicBezTo>
                          <a:pt x="13848" y="4028"/>
                          <a:pt x="13729" y="3837"/>
                          <a:pt x="13598" y="3647"/>
                        </a:cubicBezTo>
                        <a:cubicBezTo>
                          <a:pt x="13312" y="3254"/>
                          <a:pt x="13014" y="2897"/>
                          <a:pt x="12705" y="2575"/>
                        </a:cubicBezTo>
                        <a:cubicBezTo>
                          <a:pt x="12431" y="2301"/>
                          <a:pt x="12169" y="2051"/>
                          <a:pt x="11883" y="1825"/>
                        </a:cubicBezTo>
                        <a:cubicBezTo>
                          <a:pt x="11598" y="1611"/>
                          <a:pt x="11336" y="1397"/>
                          <a:pt x="11050" y="1206"/>
                        </a:cubicBezTo>
                        <a:cubicBezTo>
                          <a:pt x="10764" y="1016"/>
                          <a:pt x="10478" y="849"/>
                          <a:pt x="10205" y="694"/>
                        </a:cubicBezTo>
                        <a:cubicBezTo>
                          <a:pt x="9919" y="551"/>
                          <a:pt x="9621" y="420"/>
                          <a:pt x="9335" y="313"/>
                        </a:cubicBezTo>
                        <a:cubicBezTo>
                          <a:pt x="8805" y="108"/>
                          <a:pt x="8265" y="0"/>
                          <a:pt x="77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7" name="Google Shape;617;p4"/>
                  <p:cNvSpPr/>
                  <p:nvPr/>
                </p:nvSpPr>
                <p:spPr>
                  <a:xfrm>
                    <a:off x="1144391" y="97423"/>
                    <a:ext cx="832283" cy="218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75" h="5790" extrusionOk="0">
                        <a:moveTo>
                          <a:pt x="12100" y="0"/>
                        </a:moveTo>
                        <a:cubicBezTo>
                          <a:pt x="11856" y="0"/>
                          <a:pt x="11619" y="23"/>
                          <a:pt x="11383" y="63"/>
                        </a:cubicBezTo>
                        <a:cubicBezTo>
                          <a:pt x="11109" y="122"/>
                          <a:pt x="10823" y="194"/>
                          <a:pt x="10549" y="313"/>
                        </a:cubicBezTo>
                        <a:cubicBezTo>
                          <a:pt x="10287" y="420"/>
                          <a:pt x="10037" y="563"/>
                          <a:pt x="9775" y="729"/>
                        </a:cubicBezTo>
                        <a:cubicBezTo>
                          <a:pt x="9537" y="896"/>
                          <a:pt x="9299" y="1087"/>
                          <a:pt x="9097" y="1289"/>
                        </a:cubicBezTo>
                        <a:cubicBezTo>
                          <a:pt x="8882" y="1503"/>
                          <a:pt x="8692" y="1742"/>
                          <a:pt x="8525" y="1992"/>
                        </a:cubicBezTo>
                        <a:cubicBezTo>
                          <a:pt x="8358" y="2253"/>
                          <a:pt x="8227" y="2527"/>
                          <a:pt x="8132" y="2825"/>
                        </a:cubicBezTo>
                        <a:cubicBezTo>
                          <a:pt x="7846" y="2444"/>
                          <a:pt x="7537" y="2146"/>
                          <a:pt x="7192" y="1968"/>
                        </a:cubicBezTo>
                        <a:cubicBezTo>
                          <a:pt x="6895" y="1814"/>
                          <a:pt x="6580" y="1722"/>
                          <a:pt x="6240" y="1722"/>
                        </a:cubicBezTo>
                        <a:cubicBezTo>
                          <a:pt x="6185" y="1722"/>
                          <a:pt x="6129" y="1725"/>
                          <a:pt x="6072" y="1730"/>
                        </a:cubicBezTo>
                        <a:cubicBezTo>
                          <a:pt x="5763" y="1753"/>
                          <a:pt x="5453" y="1849"/>
                          <a:pt x="5168" y="2015"/>
                        </a:cubicBezTo>
                        <a:cubicBezTo>
                          <a:pt x="4882" y="2158"/>
                          <a:pt x="4608" y="2373"/>
                          <a:pt x="4394" y="2623"/>
                        </a:cubicBezTo>
                        <a:cubicBezTo>
                          <a:pt x="4167" y="2873"/>
                          <a:pt x="3965" y="3170"/>
                          <a:pt x="3810" y="3516"/>
                        </a:cubicBezTo>
                        <a:cubicBezTo>
                          <a:pt x="3667" y="3861"/>
                          <a:pt x="3548" y="4230"/>
                          <a:pt x="3489" y="4647"/>
                        </a:cubicBezTo>
                        <a:cubicBezTo>
                          <a:pt x="3310" y="4409"/>
                          <a:pt x="3084" y="4194"/>
                          <a:pt x="2810" y="4051"/>
                        </a:cubicBezTo>
                        <a:cubicBezTo>
                          <a:pt x="2560" y="3897"/>
                          <a:pt x="2262" y="3813"/>
                          <a:pt x="1941" y="3801"/>
                        </a:cubicBezTo>
                        <a:cubicBezTo>
                          <a:pt x="1899" y="3798"/>
                          <a:pt x="1857" y="3797"/>
                          <a:pt x="1816" y="3797"/>
                        </a:cubicBezTo>
                        <a:cubicBezTo>
                          <a:pt x="1342" y="3797"/>
                          <a:pt x="912" y="3984"/>
                          <a:pt x="584" y="4301"/>
                        </a:cubicBezTo>
                        <a:cubicBezTo>
                          <a:pt x="226" y="4647"/>
                          <a:pt x="0" y="5135"/>
                          <a:pt x="0" y="5718"/>
                        </a:cubicBezTo>
                        <a:lnTo>
                          <a:pt x="572" y="5718"/>
                        </a:lnTo>
                        <a:cubicBezTo>
                          <a:pt x="905" y="5718"/>
                          <a:pt x="1358" y="5730"/>
                          <a:pt x="1786" y="5730"/>
                        </a:cubicBezTo>
                        <a:cubicBezTo>
                          <a:pt x="2215" y="5730"/>
                          <a:pt x="2632" y="5742"/>
                          <a:pt x="2953" y="5742"/>
                        </a:cubicBezTo>
                        <a:cubicBezTo>
                          <a:pt x="3263" y="5742"/>
                          <a:pt x="3453" y="5754"/>
                          <a:pt x="3453" y="5754"/>
                        </a:cubicBezTo>
                        <a:lnTo>
                          <a:pt x="3929" y="5778"/>
                        </a:lnTo>
                        <a:cubicBezTo>
                          <a:pt x="3929" y="5778"/>
                          <a:pt x="4477" y="5790"/>
                          <a:pt x="5144" y="5790"/>
                        </a:cubicBezTo>
                        <a:cubicBezTo>
                          <a:pt x="5489" y="5790"/>
                          <a:pt x="5834" y="5754"/>
                          <a:pt x="6144" y="5742"/>
                        </a:cubicBezTo>
                        <a:cubicBezTo>
                          <a:pt x="6477" y="5730"/>
                          <a:pt x="6775" y="5718"/>
                          <a:pt x="7037" y="5694"/>
                        </a:cubicBezTo>
                        <a:cubicBezTo>
                          <a:pt x="7561" y="5682"/>
                          <a:pt x="7942" y="5671"/>
                          <a:pt x="7942" y="5671"/>
                        </a:cubicBezTo>
                        <a:cubicBezTo>
                          <a:pt x="7942" y="5671"/>
                          <a:pt x="8239" y="5659"/>
                          <a:pt x="8537" y="5659"/>
                        </a:cubicBezTo>
                        <a:cubicBezTo>
                          <a:pt x="8858" y="5635"/>
                          <a:pt x="9168" y="5635"/>
                          <a:pt x="9168" y="5635"/>
                        </a:cubicBezTo>
                        <a:lnTo>
                          <a:pt x="12764" y="5635"/>
                        </a:lnTo>
                        <a:cubicBezTo>
                          <a:pt x="13121" y="5635"/>
                          <a:pt x="13466" y="5635"/>
                          <a:pt x="13764" y="5623"/>
                        </a:cubicBezTo>
                        <a:cubicBezTo>
                          <a:pt x="14371" y="5599"/>
                          <a:pt x="14812" y="5575"/>
                          <a:pt x="14812" y="5575"/>
                        </a:cubicBezTo>
                        <a:cubicBezTo>
                          <a:pt x="14812" y="5575"/>
                          <a:pt x="15324" y="5563"/>
                          <a:pt x="15836" y="5563"/>
                        </a:cubicBezTo>
                        <a:cubicBezTo>
                          <a:pt x="16359" y="5563"/>
                          <a:pt x="16859" y="5575"/>
                          <a:pt x="16859" y="5575"/>
                        </a:cubicBezTo>
                        <a:cubicBezTo>
                          <a:pt x="16859" y="5575"/>
                          <a:pt x="17514" y="5611"/>
                          <a:pt x="18122" y="5659"/>
                        </a:cubicBezTo>
                        <a:cubicBezTo>
                          <a:pt x="18717" y="5682"/>
                          <a:pt x="19288" y="5694"/>
                          <a:pt x="19288" y="5694"/>
                        </a:cubicBezTo>
                        <a:lnTo>
                          <a:pt x="22074" y="5694"/>
                        </a:lnTo>
                        <a:cubicBezTo>
                          <a:pt x="22039" y="5123"/>
                          <a:pt x="21860" y="4611"/>
                          <a:pt x="21574" y="4230"/>
                        </a:cubicBezTo>
                        <a:cubicBezTo>
                          <a:pt x="21372" y="3861"/>
                          <a:pt x="20991" y="3635"/>
                          <a:pt x="20586" y="3635"/>
                        </a:cubicBezTo>
                        <a:cubicBezTo>
                          <a:pt x="20241" y="3635"/>
                          <a:pt x="19943" y="3801"/>
                          <a:pt x="19717" y="4063"/>
                        </a:cubicBezTo>
                        <a:cubicBezTo>
                          <a:pt x="19455" y="3575"/>
                          <a:pt x="19098" y="3170"/>
                          <a:pt x="18705" y="2885"/>
                        </a:cubicBezTo>
                        <a:cubicBezTo>
                          <a:pt x="18324" y="2623"/>
                          <a:pt x="17895" y="2468"/>
                          <a:pt x="17419" y="2468"/>
                        </a:cubicBezTo>
                        <a:cubicBezTo>
                          <a:pt x="16943" y="2468"/>
                          <a:pt x="16478" y="2623"/>
                          <a:pt x="16086" y="2885"/>
                        </a:cubicBezTo>
                        <a:cubicBezTo>
                          <a:pt x="15967" y="2611"/>
                          <a:pt x="15847" y="2337"/>
                          <a:pt x="15705" y="2087"/>
                        </a:cubicBezTo>
                        <a:cubicBezTo>
                          <a:pt x="15574" y="1837"/>
                          <a:pt x="15407" y="1611"/>
                          <a:pt x="15228" y="1396"/>
                        </a:cubicBezTo>
                        <a:cubicBezTo>
                          <a:pt x="15050" y="1194"/>
                          <a:pt x="14859" y="991"/>
                          <a:pt x="14633" y="837"/>
                        </a:cubicBezTo>
                        <a:cubicBezTo>
                          <a:pt x="14419" y="670"/>
                          <a:pt x="14181" y="527"/>
                          <a:pt x="13931" y="408"/>
                        </a:cubicBezTo>
                        <a:cubicBezTo>
                          <a:pt x="13681" y="289"/>
                          <a:pt x="13407" y="182"/>
                          <a:pt x="13133" y="122"/>
                        </a:cubicBezTo>
                        <a:cubicBezTo>
                          <a:pt x="12847" y="51"/>
                          <a:pt x="12549" y="3"/>
                          <a:pt x="12252" y="3"/>
                        </a:cubicBezTo>
                        <a:cubicBezTo>
                          <a:pt x="12201" y="1"/>
                          <a:pt x="12150" y="0"/>
                          <a:pt x="1210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8" name="Google Shape;618;p4"/>
                  <p:cNvSpPr/>
                  <p:nvPr/>
                </p:nvSpPr>
                <p:spPr>
                  <a:xfrm>
                    <a:off x="1166825" y="3350700"/>
                    <a:ext cx="1406869" cy="367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15" h="9758" extrusionOk="0">
                        <a:moveTo>
                          <a:pt x="20481" y="1"/>
                        </a:moveTo>
                        <a:cubicBezTo>
                          <a:pt x="20034" y="1"/>
                          <a:pt x="19597" y="47"/>
                          <a:pt x="19170" y="122"/>
                        </a:cubicBezTo>
                        <a:cubicBezTo>
                          <a:pt x="18693" y="217"/>
                          <a:pt x="18229" y="348"/>
                          <a:pt x="17777" y="538"/>
                        </a:cubicBezTo>
                        <a:cubicBezTo>
                          <a:pt x="17324" y="741"/>
                          <a:pt x="16884" y="955"/>
                          <a:pt x="16479" y="1241"/>
                        </a:cubicBezTo>
                        <a:cubicBezTo>
                          <a:pt x="16074" y="1527"/>
                          <a:pt x="15693" y="1836"/>
                          <a:pt x="15336" y="2193"/>
                        </a:cubicBezTo>
                        <a:cubicBezTo>
                          <a:pt x="14979" y="2551"/>
                          <a:pt x="14657" y="2955"/>
                          <a:pt x="14383" y="3384"/>
                        </a:cubicBezTo>
                        <a:cubicBezTo>
                          <a:pt x="14098" y="3813"/>
                          <a:pt x="13871" y="4289"/>
                          <a:pt x="13693" y="4789"/>
                        </a:cubicBezTo>
                        <a:cubicBezTo>
                          <a:pt x="13216" y="4134"/>
                          <a:pt x="12681" y="3634"/>
                          <a:pt x="12097" y="3324"/>
                        </a:cubicBezTo>
                        <a:cubicBezTo>
                          <a:pt x="11616" y="3064"/>
                          <a:pt x="11091" y="2929"/>
                          <a:pt x="10539" y="2929"/>
                        </a:cubicBezTo>
                        <a:cubicBezTo>
                          <a:pt x="10437" y="2929"/>
                          <a:pt x="10333" y="2934"/>
                          <a:pt x="10228" y="2943"/>
                        </a:cubicBezTo>
                        <a:cubicBezTo>
                          <a:pt x="9692" y="2979"/>
                          <a:pt x="9168" y="3146"/>
                          <a:pt x="8692" y="3396"/>
                        </a:cubicBezTo>
                        <a:cubicBezTo>
                          <a:pt x="8216" y="3658"/>
                          <a:pt x="7775" y="4015"/>
                          <a:pt x="7382" y="4444"/>
                        </a:cubicBezTo>
                        <a:cubicBezTo>
                          <a:pt x="6990" y="4872"/>
                          <a:pt x="6668" y="5384"/>
                          <a:pt x="6394" y="5944"/>
                        </a:cubicBezTo>
                        <a:cubicBezTo>
                          <a:pt x="6132" y="6527"/>
                          <a:pt x="5954" y="7170"/>
                          <a:pt x="5858" y="7849"/>
                        </a:cubicBezTo>
                        <a:cubicBezTo>
                          <a:pt x="5561" y="7432"/>
                          <a:pt x="5180" y="7087"/>
                          <a:pt x="4727" y="6837"/>
                        </a:cubicBezTo>
                        <a:cubicBezTo>
                          <a:pt x="4299" y="6587"/>
                          <a:pt x="3799" y="6432"/>
                          <a:pt x="3263" y="6408"/>
                        </a:cubicBezTo>
                        <a:cubicBezTo>
                          <a:pt x="3204" y="6405"/>
                          <a:pt x="3145" y="6403"/>
                          <a:pt x="3086" y="6403"/>
                        </a:cubicBezTo>
                        <a:cubicBezTo>
                          <a:pt x="2274" y="6403"/>
                          <a:pt x="1532" y="6709"/>
                          <a:pt x="977" y="7254"/>
                        </a:cubicBezTo>
                        <a:cubicBezTo>
                          <a:pt x="382" y="7837"/>
                          <a:pt x="12" y="8670"/>
                          <a:pt x="1" y="9623"/>
                        </a:cubicBezTo>
                        <a:cubicBezTo>
                          <a:pt x="1" y="9623"/>
                          <a:pt x="382" y="9623"/>
                          <a:pt x="953" y="9635"/>
                        </a:cubicBezTo>
                        <a:cubicBezTo>
                          <a:pt x="1513" y="9635"/>
                          <a:pt x="2275" y="9647"/>
                          <a:pt x="3025" y="9670"/>
                        </a:cubicBezTo>
                        <a:cubicBezTo>
                          <a:pt x="3751" y="9682"/>
                          <a:pt x="4453" y="9682"/>
                          <a:pt x="4989" y="9694"/>
                        </a:cubicBezTo>
                        <a:cubicBezTo>
                          <a:pt x="5501" y="9706"/>
                          <a:pt x="5847" y="9706"/>
                          <a:pt x="5847" y="9706"/>
                        </a:cubicBezTo>
                        <a:lnTo>
                          <a:pt x="6656" y="9742"/>
                        </a:lnTo>
                        <a:cubicBezTo>
                          <a:pt x="6656" y="9742"/>
                          <a:pt x="7250" y="9757"/>
                          <a:pt x="8067" y="9757"/>
                        </a:cubicBezTo>
                        <a:cubicBezTo>
                          <a:pt x="8272" y="9757"/>
                          <a:pt x="8490" y="9756"/>
                          <a:pt x="8716" y="9754"/>
                        </a:cubicBezTo>
                        <a:cubicBezTo>
                          <a:pt x="9287" y="9742"/>
                          <a:pt x="9871" y="9706"/>
                          <a:pt x="10419" y="9682"/>
                        </a:cubicBezTo>
                        <a:cubicBezTo>
                          <a:pt x="10966" y="9647"/>
                          <a:pt x="11478" y="9623"/>
                          <a:pt x="11919" y="9611"/>
                        </a:cubicBezTo>
                        <a:cubicBezTo>
                          <a:pt x="12812" y="9575"/>
                          <a:pt x="13467" y="9551"/>
                          <a:pt x="13467" y="9551"/>
                        </a:cubicBezTo>
                        <a:lnTo>
                          <a:pt x="14479" y="9516"/>
                        </a:lnTo>
                        <a:cubicBezTo>
                          <a:pt x="15002" y="9504"/>
                          <a:pt x="15538" y="9492"/>
                          <a:pt x="15538" y="9492"/>
                        </a:cubicBezTo>
                        <a:cubicBezTo>
                          <a:pt x="15538" y="9492"/>
                          <a:pt x="15764" y="9492"/>
                          <a:pt x="16145" y="9468"/>
                        </a:cubicBezTo>
                        <a:cubicBezTo>
                          <a:pt x="16538" y="9468"/>
                          <a:pt x="17086" y="9456"/>
                          <a:pt x="17729" y="9456"/>
                        </a:cubicBezTo>
                        <a:lnTo>
                          <a:pt x="19872" y="9456"/>
                        </a:lnTo>
                        <a:cubicBezTo>
                          <a:pt x="20444" y="9456"/>
                          <a:pt x="21039" y="9456"/>
                          <a:pt x="21634" y="9468"/>
                        </a:cubicBezTo>
                        <a:cubicBezTo>
                          <a:pt x="22230" y="9468"/>
                          <a:pt x="22813" y="9468"/>
                          <a:pt x="23325" y="9456"/>
                        </a:cubicBezTo>
                        <a:cubicBezTo>
                          <a:pt x="24361" y="9409"/>
                          <a:pt x="25063" y="9385"/>
                          <a:pt x="25063" y="9385"/>
                        </a:cubicBezTo>
                        <a:cubicBezTo>
                          <a:pt x="25063" y="9385"/>
                          <a:pt x="25920" y="9373"/>
                          <a:pt x="26802" y="9373"/>
                        </a:cubicBezTo>
                        <a:cubicBezTo>
                          <a:pt x="27683" y="9373"/>
                          <a:pt x="28540" y="9397"/>
                          <a:pt x="28540" y="9397"/>
                        </a:cubicBezTo>
                        <a:cubicBezTo>
                          <a:pt x="28540" y="9397"/>
                          <a:pt x="29647" y="9456"/>
                          <a:pt x="30683" y="9528"/>
                        </a:cubicBezTo>
                        <a:cubicBezTo>
                          <a:pt x="31683" y="9587"/>
                          <a:pt x="32636" y="9611"/>
                          <a:pt x="32636" y="9611"/>
                        </a:cubicBezTo>
                        <a:lnTo>
                          <a:pt x="34160" y="9623"/>
                        </a:lnTo>
                        <a:lnTo>
                          <a:pt x="37315" y="9623"/>
                        </a:lnTo>
                        <a:cubicBezTo>
                          <a:pt x="37267" y="8658"/>
                          <a:pt x="36958" y="7777"/>
                          <a:pt x="36493" y="7146"/>
                        </a:cubicBezTo>
                        <a:cubicBezTo>
                          <a:pt x="36029" y="6551"/>
                          <a:pt x="35398" y="6170"/>
                          <a:pt x="34707" y="6158"/>
                        </a:cubicBezTo>
                        <a:cubicBezTo>
                          <a:pt x="34124" y="6158"/>
                          <a:pt x="33624" y="6420"/>
                          <a:pt x="33255" y="6873"/>
                        </a:cubicBezTo>
                        <a:cubicBezTo>
                          <a:pt x="32790" y="6051"/>
                          <a:pt x="32207" y="5360"/>
                          <a:pt x="31540" y="4884"/>
                        </a:cubicBezTo>
                        <a:cubicBezTo>
                          <a:pt x="30885" y="4432"/>
                          <a:pt x="30135" y="4170"/>
                          <a:pt x="29361" y="4170"/>
                        </a:cubicBezTo>
                        <a:cubicBezTo>
                          <a:pt x="28564" y="4170"/>
                          <a:pt x="27790" y="4432"/>
                          <a:pt x="27123" y="4884"/>
                        </a:cubicBezTo>
                        <a:cubicBezTo>
                          <a:pt x="26921" y="4396"/>
                          <a:pt x="26694" y="3955"/>
                          <a:pt x="26468" y="3539"/>
                        </a:cubicBezTo>
                        <a:cubicBezTo>
                          <a:pt x="26230" y="3122"/>
                          <a:pt x="25956" y="2729"/>
                          <a:pt x="25659" y="2372"/>
                        </a:cubicBezTo>
                        <a:cubicBezTo>
                          <a:pt x="25361" y="2015"/>
                          <a:pt x="25016" y="1705"/>
                          <a:pt x="24658" y="1431"/>
                        </a:cubicBezTo>
                        <a:cubicBezTo>
                          <a:pt x="24301" y="1158"/>
                          <a:pt x="23908" y="919"/>
                          <a:pt x="23468" y="705"/>
                        </a:cubicBezTo>
                        <a:cubicBezTo>
                          <a:pt x="23051" y="503"/>
                          <a:pt x="22599" y="336"/>
                          <a:pt x="22122" y="217"/>
                        </a:cubicBezTo>
                        <a:cubicBezTo>
                          <a:pt x="21646" y="98"/>
                          <a:pt x="21134" y="26"/>
                          <a:pt x="20634" y="3"/>
                        </a:cubicBezTo>
                        <a:cubicBezTo>
                          <a:pt x="20583" y="1"/>
                          <a:pt x="20532" y="1"/>
                          <a:pt x="2048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9" name="Google Shape;619;p4"/>
                  <p:cNvSpPr/>
                  <p:nvPr/>
                </p:nvSpPr>
                <p:spPr>
                  <a:xfrm>
                    <a:off x="2024249" y="1799149"/>
                    <a:ext cx="1304959" cy="462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12" h="12272" extrusionOk="0">
                        <a:moveTo>
                          <a:pt x="16852" y="1"/>
                        </a:moveTo>
                        <a:cubicBezTo>
                          <a:pt x="16768" y="1"/>
                          <a:pt x="16683" y="2"/>
                          <a:pt x="16598" y="6"/>
                        </a:cubicBezTo>
                        <a:cubicBezTo>
                          <a:pt x="16229" y="18"/>
                          <a:pt x="15872" y="65"/>
                          <a:pt x="15526" y="160"/>
                        </a:cubicBezTo>
                        <a:cubicBezTo>
                          <a:pt x="15181" y="232"/>
                          <a:pt x="14836" y="339"/>
                          <a:pt x="14514" y="470"/>
                        </a:cubicBezTo>
                        <a:cubicBezTo>
                          <a:pt x="14181" y="601"/>
                          <a:pt x="13871" y="768"/>
                          <a:pt x="13562" y="958"/>
                        </a:cubicBezTo>
                        <a:cubicBezTo>
                          <a:pt x="13252" y="1149"/>
                          <a:pt x="12966" y="1375"/>
                          <a:pt x="12669" y="1625"/>
                        </a:cubicBezTo>
                        <a:cubicBezTo>
                          <a:pt x="12383" y="1887"/>
                          <a:pt x="12097" y="2149"/>
                          <a:pt x="11847" y="2458"/>
                        </a:cubicBezTo>
                        <a:cubicBezTo>
                          <a:pt x="11585" y="2756"/>
                          <a:pt x="11347" y="3089"/>
                          <a:pt x="11121" y="3411"/>
                        </a:cubicBezTo>
                        <a:cubicBezTo>
                          <a:pt x="10692" y="2935"/>
                          <a:pt x="10168" y="2554"/>
                          <a:pt x="9585" y="2280"/>
                        </a:cubicBezTo>
                        <a:cubicBezTo>
                          <a:pt x="9023" y="2016"/>
                          <a:pt x="8427" y="1862"/>
                          <a:pt x="7798" y="1862"/>
                        </a:cubicBezTo>
                        <a:cubicBezTo>
                          <a:pt x="7775" y="1862"/>
                          <a:pt x="7751" y="1863"/>
                          <a:pt x="7728" y="1863"/>
                        </a:cubicBezTo>
                        <a:cubicBezTo>
                          <a:pt x="7323" y="1887"/>
                          <a:pt x="6942" y="1958"/>
                          <a:pt x="6585" y="2089"/>
                        </a:cubicBezTo>
                        <a:cubicBezTo>
                          <a:pt x="6227" y="2220"/>
                          <a:pt x="5882" y="2399"/>
                          <a:pt x="5573" y="2613"/>
                        </a:cubicBezTo>
                        <a:cubicBezTo>
                          <a:pt x="5251" y="2816"/>
                          <a:pt x="4977" y="3078"/>
                          <a:pt x="4739" y="3375"/>
                        </a:cubicBezTo>
                        <a:cubicBezTo>
                          <a:pt x="4501" y="3649"/>
                          <a:pt x="4287" y="3970"/>
                          <a:pt x="4108" y="4292"/>
                        </a:cubicBezTo>
                        <a:cubicBezTo>
                          <a:pt x="3858" y="3994"/>
                          <a:pt x="3549" y="3744"/>
                          <a:pt x="3215" y="3566"/>
                        </a:cubicBezTo>
                        <a:cubicBezTo>
                          <a:pt x="2870" y="3387"/>
                          <a:pt x="2513" y="3280"/>
                          <a:pt x="2144" y="3268"/>
                        </a:cubicBezTo>
                        <a:cubicBezTo>
                          <a:pt x="2120" y="3267"/>
                          <a:pt x="2096" y="3267"/>
                          <a:pt x="2073" y="3267"/>
                        </a:cubicBezTo>
                        <a:cubicBezTo>
                          <a:pt x="1721" y="3267"/>
                          <a:pt x="1413" y="3351"/>
                          <a:pt x="1167" y="3518"/>
                        </a:cubicBezTo>
                        <a:cubicBezTo>
                          <a:pt x="893" y="3697"/>
                          <a:pt x="703" y="3970"/>
                          <a:pt x="548" y="4292"/>
                        </a:cubicBezTo>
                        <a:cubicBezTo>
                          <a:pt x="405" y="4602"/>
                          <a:pt x="286" y="4983"/>
                          <a:pt x="215" y="5364"/>
                        </a:cubicBezTo>
                        <a:cubicBezTo>
                          <a:pt x="131" y="5649"/>
                          <a:pt x="72" y="5947"/>
                          <a:pt x="36" y="6256"/>
                        </a:cubicBezTo>
                        <a:lnTo>
                          <a:pt x="0" y="6256"/>
                        </a:lnTo>
                        <a:cubicBezTo>
                          <a:pt x="0" y="6304"/>
                          <a:pt x="12" y="6352"/>
                          <a:pt x="12" y="6376"/>
                        </a:cubicBezTo>
                        <a:cubicBezTo>
                          <a:pt x="12" y="6423"/>
                          <a:pt x="0" y="6471"/>
                          <a:pt x="0" y="6495"/>
                        </a:cubicBezTo>
                        <a:lnTo>
                          <a:pt x="36" y="6495"/>
                        </a:lnTo>
                        <a:cubicBezTo>
                          <a:pt x="60" y="6792"/>
                          <a:pt x="108" y="7102"/>
                          <a:pt x="155" y="7388"/>
                        </a:cubicBezTo>
                        <a:cubicBezTo>
                          <a:pt x="215" y="7780"/>
                          <a:pt x="298" y="8138"/>
                          <a:pt x="429" y="8447"/>
                        </a:cubicBezTo>
                        <a:cubicBezTo>
                          <a:pt x="572" y="8769"/>
                          <a:pt x="762" y="9043"/>
                          <a:pt x="1024" y="9221"/>
                        </a:cubicBezTo>
                        <a:cubicBezTo>
                          <a:pt x="1281" y="9389"/>
                          <a:pt x="1580" y="9472"/>
                          <a:pt x="1950" y="9472"/>
                        </a:cubicBezTo>
                        <a:cubicBezTo>
                          <a:pt x="1974" y="9472"/>
                          <a:pt x="1999" y="9472"/>
                          <a:pt x="2025" y="9471"/>
                        </a:cubicBezTo>
                        <a:cubicBezTo>
                          <a:pt x="2394" y="9459"/>
                          <a:pt x="2775" y="9352"/>
                          <a:pt x="3132" y="9174"/>
                        </a:cubicBezTo>
                        <a:cubicBezTo>
                          <a:pt x="3489" y="8995"/>
                          <a:pt x="3810" y="8745"/>
                          <a:pt x="4084" y="8447"/>
                        </a:cubicBezTo>
                        <a:cubicBezTo>
                          <a:pt x="4263" y="8769"/>
                          <a:pt x="4477" y="9066"/>
                          <a:pt x="4739" y="9328"/>
                        </a:cubicBezTo>
                        <a:cubicBezTo>
                          <a:pt x="5001" y="9590"/>
                          <a:pt x="5311" y="9828"/>
                          <a:pt x="5656" y="10019"/>
                        </a:cubicBezTo>
                        <a:cubicBezTo>
                          <a:pt x="6001" y="10221"/>
                          <a:pt x="6370" y="10376"/>
                          <a:pt x="6763" y="10483"/>
                        </a:cubicBezTo>
                        <a:cubicBezTo>
                          <a:pt x="7144" y="10602"/>
                          <a:pt x="7549" y="10662"/>
                          <a:pt x="7966" y="10662"/>
                        </a:cubicBezTo>
                        <a:cubicBezTo>
                          <a:pt x="8633" y="10662"/>
                          <a:pt x="9275" y="10495"/>
                          <a:pt x="9835" y="10221"/>
                        </a:cubicBezTo>
                        <a:cubicBezTo>
                          <a:pt x="10407" y="9947"/>
                          <a:pt x="10907" y="9566"/>
                          <a:pt x="11311" y="9102"/>
                        </a:cubicBezTo>
                        <a:cubicBezTo>
                          <a:pt x="11550" y="9424"/>
                          <a:pt x="11823" y="9721"/>
                          <a:pt x="12097" y="10007"/>
                        </a:cubicBezTo>
                        <a:cubicBezTo>
                          <a:pt x="12383" y="10293"/>
                          <a:pt x="12669" y="10543"/>
                          <a:pt x="12966" y="10781"/>
                        </a:cubicBezTo>
                        <a:cubicBezTo>
                          <a:pt x="13264" y="11019"/>
                          <a:pt x="13550" y="11233"/>
                          <a:pt x="13859" y="11412"/>
                        </a:cubicBezTo>
                        <a:cubicBezTo>
                          <a:pt x="14169" y="11590"/>
                          <a:pt x="14478" y="11733"/>
                          <a:pt x="14812" y="11864"/>
                        </a:cubicBezTo>
                        <a:cubicBezTo>
                          <a:pt x="15133" y="11983"/>
                          <a:pt x="15479" y="12091"/>
                          <a:pt x="15824" y="12150"/>
                        </a:cubicBezTo>
                        <a:cubicBezTo>
                          <a:pt x="16157" y="12221"/>
                          <a:pt x="16538" y="12257"/>
                          <a:pt x="16907" y="12269"/>
                        </a:cubicBezTo>
                        <a:cubicBezTo>
                          <a:pt x="16978" y="12271"/>
                          <a:pt x="17049" y="12271"/>
                          <a:pt x="17119" y="12271"/>
                        </a:cubicBezTo>
                        <a:cubicBezTo>
                          <a:pt x="17629" y="12271"/>
                          <a:pt x="18130" y="12232"/>
                          <a:pt x="18622" y="12138"/>
                        </a:cubicBezTo>
                        <a:cubicBezTo>
                          <a:pt x="19170" y="12019"/>
                          <a:pt x="19717" y="11840"/>
                          <a:pt x="20229" y="11590"/>
                        </a:cubicBezTo>
                        <a:cubicBezTo>
                          <a:pt x="20563" y="11424"/>
                          <a:pt x="20884" y="11209"/>
                          <a:pt x="21182" y="10995"/>
                        </a:cubicBezTo>
                        <a:cubicBezTo>
                          <a:pt x="21479" y="10769"/>
                          <a:pt x="21729" y="10495"/>
                          <a:pt x="21968" y="10221"/>
                        </a:cubicBezTo>
                        <a:cubicBezTo>
                          <a:pt x="22194" y="9924"/>
                          <a:pt x="22384" y="9602"/>
                          <a:pt x="22551" y="9245"/>
                        </a:cubicBezTo>
                        <a:cubicBezTo>
                          <a:pt x="22993" y="9536"/>
                          <a:pt x="23484" y="9691"/>
                          <a:pt x="24006" y="9691"/>
                        </a:cubicBezTo>
                        <a:cubicBezTo>
                          <a:pt x="24060" y="9691"/>
                          <a:pt x="24115" y="9689"/>
                          <a:pt x="24170" y="9685"/>
                        </a:cubicBezTo>
                        <a:cubicBezTo>
                          <a:pt x="24539" y="9650"/>
                          <a:pt x="24896" y="9531"/>
                          <a:pt x="25230" y="9352"/>
                        </a:cubicBezTo>
                        <a:cubicBezTo>
                          <a:pt x="25551" y="9174"/>
                          <a:pt x="25861" y="8923"/>
                          <a:pt x="26135" y="8626"/>
                        </a:cubicBezTo>
                        <a:cubicBezTo>
                          <a:pt x="26325" y="8923"/>
                          <a:pt x="26551" y="9174"/>
                          <a:pt x="26801" y="9400"/>
                        </a:cubicBezTo>
                        <a:cubicBezTo>
                          <a:pt x="27051" y="9626"/>
                          <a:pt x="27349" y="9816"/>
                          <a:pt x="27683" y="9959"/>
                        </a:cubicBezTo>
                        <a:cubicBezTo>
                          <a:pt x="28004" y="10114"/>
                          <a:pt x="28349" y="10233"/>
                          <a:pt x="28742" y="10317"/>
                        </a:cubicBezTo>
                        <a:cubicBezTo>
                          <a:pt x="29111" y="10400"/>
                          <a:pt x="29516" y="10436"/>
                          <a:pt x="29933" y="10459"/>
                        </a:cubicBezTo>
                        <a:cubicBezTo>
                          <a:pt x="30385" y="10459"/>
                          <a:pt x="30838" y="10412"/>
                          <a:pt x="31266" y="10317"/>
                        </a:cubicBezTo>
                        <a:cubicBezTo>
                          <a:pt x="31695" y="10233"/>
                          <a:pt x="32112" y="10078"/>
                          <a:pt x="32505" y="9900"/>
                        </a:cubicBezTo>
                        <a:cubicBezTo>
                          <a:pt x="32886" y="9721"/>
                          <a:pt x="33231" y="9483"/>
                          <a:pt x="33517" y="9233"/>
                        </a:cubicBezTo>
                        <a:cubicBezTo>
                          <a:pt x="33802" y="8971"/>
                          <a:pt x="34017" y="8685"/>
                          <a:pt x="34183" y="8376"/>
                        </a:cubicBezTo>
                        <a:cubicBezTo>
                          <a:pt x="34350" y="8078"/>
                          <a:pt x="34457" y="7757"/>
                          <a:pt x="34529" y="7447"/>
                        </a:cubicBezTo>
                        <a:cubicBezTo>
                          <a:pt x="34588" y="7185"/>
                          <a:pt x="34612" y="6911"/>
                          <a:pt x="34612" y="6649"/>
                        </a:cubicBezTo>
                        <a:cubicBezTo>
                          <a:pt x="34600" y="6626"/>
                          <a:pt x="34600" y="6614"/>
                          <a:pt x="34600" y="6590"/>
                        </a:cubicBezTo>
                        <a:lnTo>
                          <a:pt x="34600" y="6507"/>
                        </a:lnTo>
                        <a:cubicBezTo>
                          <a:pt x="34588" y="6245"/>
                          <a:pt x="34564" y="5959"/>
                          <a:pt x="34505" y="5697"/>
                        </a:cubicBezTo>
                        <a:cubicBezTo>
                          <a:pt x="34421" y="5364"/>
                          <a:pt x="34302" y="5054"/>
                          <a:pt x="34148" y="4721"/>
                        </a:cubicBezTo>
                        <a:cubicBezTo>
                          <a:pt x="33981" y="4399"/>
                          <a:pt x="33755" y="4066"/>
                          <a:pt x="33469" y="3768"/>
                        </a:cubicBezTo>
                        <a:cubicBezTo>
                          <a:pt x="33195" y="3470"/>
                          <a:pt x="32874" y="3208"/>
                          <a:pt x="32516" y="2970"/>
                        </a:cubicBezTo>
                        <a:cubicBezTo>
                          <a:pt x="32159" y="2732"/>
                          <a:pt x="31790" y="2542"/>
                          <a:pt x="31385" y="2387"/>
                        </a:cubicBezTo>
                        <a:cubicBezTo>
                          <a:pt x="30992" y="2244"/>
                          <a:pt x="30588" y="2137"/>
                          <a:pt x="30159" y="2089"/>
                        </a:cubicBezTo>
                        <a:cubicBezTo>
                          <a:pt x="29963" y="2065"/>
                          <a:pt x="29772" y="2054"/>
                          <a:pt x="29586" y="2054"/>
                        </a:cubicBezTo>
                        <a:cubicBezTo>
                          <a:pt x="29400" y="2054"/>
                          <a:pt x="29218" y="2065"/>
                          <a:pt x="29040" y="2089"/>
                        </a:cubicBezTo>
                        <a:cubicBezTo>
                          <a:pt x="28683" y="2137"/>
                          <a:pt x="28337" y="2220"/>
                          <a:pt x="28016" y="2363"/>
                        </a:cubicBezTo>
                        <a:cubicBezTo>
                          <a:pt x="27683" y="2494"/>
                          <a:pt x="27397" y="2673"/>
                          <a:pt x="27135" y="2875"/>
                        </a:cubicBezTo>
                        <a:cubicBezTo>
                          <a:pt x="26861" y="3101"/>
                          <a:pt x="26623" y="3351"/>
                          <a:pt x="26420" y="3637"/>
                        </a:cubicBezTo>
                        <a:cubicBezTo>
                          <a:pt x="26147" y="3328"/>
                          <a:pt x="25849" y="3054"/>
                          <a:pt x="25516" y="2863"/>
                        </a:cubicBezTo>
                        <a:cubicBezTo>
                          <a:pt x="25170" y="2673"/>
                          <a:pt x="24801" y="2554"/>
                          <a:pt x="24396" y="2518"/>
                        </a:cubicBezTo>
                        <a:cubicBezTo>
                          <a:pt x="24361" y="2517"/>
                          <a:pt x="24326" y="2516"/>
                          <a:pt x="24291" y="2516"/>
                        </a:cubicBezTo>
                        <a:cubicBezTo>
                          <a:pt x="23698" y="2516"/>
                          <a:pt x="23128" y="2705"/>
                          <a:pt x="22622" y="3054"/>
                        </a:cubicBezTo>
                        <a:cubicBezTo>
                          <a:pt x="22444" y="2685"/>
                          <a:pt x="22241" y="2363"/>
                          <a:pt x="21968" y="2065"/>
                        </a:cubicBezTo>
                        <a:cubicBezTo>
                          <a:pt x="21717" y="1768"/>
                          <a:pt x="21408" y="1506"/>
                          <a:pt x="21075" y="1292"/>
                        </a:cubicBezTo>
                        <a:cubicBezTo>
                          <a:pt x="20753" y="1065"/>
                          <a:pt x="20396" y="875"/>
                          <a:pt x="20015" y="708"/>
                        </a:cubicBezTo>
                        <a:cubicBezTo>
                          <a:pt x="19467" y="470"/>
                          <a:pt x="18884" y="280"/>
                          <a:pt x="18324" y="160"/>
                        </a:cubicBezTo>
                        <a:cubicBezTo>
                          <a:pt x="17826" y="59"/>
                          <a:pt x="17345" y="1"/>
                          <a:pt x="1685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0" name="Google Shape;620;p4"/>
                  <p:cNvSpPr/>
                  <p:nvPr/>
                </p:nvSpPr>
                <p:spPr>
                  <a:xfrm>
                    <a:off x="2232110" y="244770"/>
                    <a:ext cx="75443" cy="754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1" h="2001" extrusionOk="0">
                        <a:moveTo>
                          <a:pt x="1107" y="0"/>
                        </a:moveTo>
                        <a:cubicBezTo>
                          <a:pt x="595" y="0"/>
                          <a:pt x="119" y="453"/>
                          <a:pt x="60" y="1001"/>
                        </a:cubicBezTo>
                        <a:cubicBezTo>
                          <a:pt x="0" y="1560"/>
                          <a:pt x="381" y="2001"/>
                          <a:pt x="905" y="2001"/>
                        </a:cubicBezTo>
                        <a:cubicBezTo>
                          <a:pt x="1429" y="2001"/>
                          <a:pt x="1881" y="1560"/>
                          <a:pt x="1941" y="1001"/>
                        </a:cubicBezTo>
                        <a:cubicBezTo>
                          <a:pt x="2000" y="453"/>
                          <a:pt x="1631" y="12"/>
                          <a:pt x="110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1" name="Google Shape;621;p4"/>
                  <p:cNvSpPr/>
                  <p:nvPr/>
                </p:nvSpPr>
                <p:spPr>
                  <a:xfrm>
                    <a:off x="2542300" y="457080"/>
                    <a:ext cx="88450" cy="82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6" h="2180" extrusionOk="0">
                        <a:moveTo>
                          <a:pt x="1034" y="1"/>
                        </a:moveTo>
                        <a:cubicBezTo>
                          <a:pt x="1027" y="1"/>
                          <a:pt x="1019" y="1"/>
                          <a:pt x="1012" y="1"/>
                        </a:cubicBezTo>
                        <a:cubicBezTo>
                          <a:pt x="417" y="1"/>
                          <a:pt x="0" y="489"/>
                          <a:pt x="84" y="1085"/>
                        </a:cubicBezTo>
                        <a:cubicBezTo>
                          <a:pt x="167" y="1704"/>
                          <a:pt x="715" y="2180"/>
                          <a:pt x="1322" y="2180"/>
                        </a:cubicBezTo>
                        <a:cubicBezTo>
                          <a:pt x="1917" y="2156"/>
                          <a:pt x="2346" y="1668"/>
                          <a:pt x="2262" y="1073"/>
                        </a:cubicBezTo>
                        <a:cubicBezTo>
                          <a:pt x="2168" y="484"/>
                          <a:pt x="1621" y="1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2" name="Google Shape;622;p4"/>
                  <p:cNvSpPr/>
                  <p:nvPr/>
                </p:nvSpPr>
                <p:spPr>
                  <a:xfrm>
                    <a:off x="2542790" y="180560"/>
                    <a:ext cx="87508" cy="76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1" h="2038" extrusionOk="0">
                        <a:moveTo>
                          <a:pt x="1321" y="1"/>
                        </a:moveTo>
                        <a:cubicBezTo>
                          <a:pt x="725" y="13"/>
                          <a:pt x="178" y="501"/>
                          <a:pt x="94" y="1061"/>
                        </a:cubicBezTo>
                        <a:cubicBezTo>
                          <a:pt x="0" y="1613"/>
                          <a:pt x="405" y="2037"/>
                          <a:pt x="987" y="2037"/>
                        </a:cubicBezTo>
                        <a:cubicBezTo>
                          <a:pt x="995" y="2037"/>
                          <a:pt x="1003" y="2037"/>
                          <a:pt x="1011" y="2037"/>
                        </a:cubicBezTo>
                        <a:cubicBezTo>
                          <a:pt x="1607" y="2037"/>
                          <a:pt x="2154" y="1572"/>
                          <a:pt x="2249" y="1013"/>
                        </a:cubicBezTo>
                        <a:cubicBezTo>
                          <a:pt x="2321" y="441"/>
                          <a:pt x="1904" y="1"/>
                          <a:pt x="132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3" name="Google Shape;623;p4"/>
                  <p:cNvSpPr/>
                  <p:nvPr/>
                </p:nvSpPr>
                <p:spPr>
                  <a:xfrm>
                    <a:off x="2336248" y="414437"/>
                    <a:ext cx="47166" cy="51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1" h="1359" extrusionOk="0">
                        <a:moveTo>
                          <a:pt x="603" y="1"/>
                        </a:moveTo>
                        <a:cubicBezTo>
                          <a:pt x="597" y="1"/>
                          <a:pt x="590" y="1"/>
                          <a:pt x="584" y="1"/>
                        </a:cubicBezTo>
                        <a:cubicBezTo>
                          <a:pt x="250" y="13"/>
                          <a:pt x="0" y="334"/>
                          <a:pt x="12" y="703"/>
                        </a:cubicBezTo>
                        <a:cubicBezTo>
                          <a:pt x="47" y="1065"/>
                          <a:pt x="334" y="1359"/>
                          <a:pt x="648" y="1359"/>
                        </a:cubicBezTo>
                        <a:cubicBezTo>
                          <a:pt x="655" y="1359"/>
                          <a:pt x="661" y="1359"/>
                          <a:pt x="667" y="1358"/>
                        </a:cubicBezTo>
                        <a:cubicBezTo>
                          <a:pt x="1000" y="1323"/>
                          <a:pt x="1250" y="1013"/>
                          <a:pt x="1227" y="644"/>
                        </a:cubicBezTo>
                        <a:cubicBezTo>
                          <a:pt x="1192" y="282"/>
                          <a:pt x="917" y="1"/>
                          <a:pt x="60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4" name="Google Shape;624;p4"/>
                  <p:cNvSpPr/>
                  <p:nvPr/>
                </p:nvSpPr>
                <p:spPr>
                  <a:xfrm>
                    <a:off x="2450265" y="317048"/>
                    <a:ext cx="30124" cy="30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9" h="799" extrusionOk="0">
                        <a:moveTo>
                          <a:pt x="417" y="0"/>
                        </a:moveTo>
                        <a:cubicBezTo>
                          <a:pt x="191" y="12"/>
                          <a:pt x="12" y="191"/>
                          <a:pt x="12" y="417"/>
                        </a:cubicBezTo>
                        <a:cubicBezTo>
                          <a:pt x="1" y="625"/>
                          <a:pt x="168" y="799"/>
                          <a:pt x="362" y="799"/>
                        </a:cubicBezTo>
                        <a:cubicBezTo>
                          <a:pt x="369" y="799"/>
                          <a:pt x="375" y="798"/>
                          <a:pt x="382" y="798"/>
                        </a:cubicBezTo>
                        <a:cubicBezTo>
                          <a:pt x="608" y="786"/>
                          <a:pt x="786" y="608"/>
                          <a:pt x="786" y="381"/>
                        </a:cubicBezTo>
                        <a:cubicBezTo>
                          <a:pt x="798" y="155"/>
                          <a:pt x="643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5" name="Google Shape;625;p4"/>
                  <p:cNvSpPr/>
                  <p:nvPr/>
                </p:nvSpPr>
                <p:spPr>
                  <a:xfrm>
                    <a:off x="2683727" y="360106"/>
                    <a:ext cx="61040" cy="49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9" h="1312" extrusionOk="0">
                        <a:moveTo>
                          <a:pt x="759" y="1"/>
                        </a:moveTo>
                        <a:cubicBezTo>
                          <a:pt x="342" y="1"/>
                          <a:pt x="0" y="271"/>
                          <a:pt x="12" y="620"/>
                        </a:cubicBezTo>
                        <a:cubicBezTo>
                          <a:pt x="24" y="978"/>
                          <a:pt x="381" y="1299"/>
                          <a:pt x="833" y="1311"/>
                        </a:cubicBezTo>
                        <a:cubicBezTo>
                          <a:pt x="842" y="1311"/>
                          <a:pt x="851" y="1311"/>
                          <a:pt x="860" y="1311"/>
                        </a:cubicBezTo>
                        <a:cubicBezTo>
                          <a:pt x="1287" y="1311"/>
                          <a:pt x="1619" y="1030"/>
                          <a:pt x="1607" y="680"/>
                        </a:cubicBezTo>
                        <a:cubicBezTo>
                          <a:pt x="1595" y="311"/>
                          <a:pt x="1214" y="13"/>
                          <a:pt x="786" y="1"/>
                        </a:cubicBezTo>
                        <a:cubicBezTo>
                          <a:pt x="777" y="1"/>
                          <a:pt x="76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6" name="Google Shape;626;p4"/>
                  <p:cNvSpPr/>
                  <p:nvPr/>
                </p:nvSpPr>
                <p:spPr>
                  <a:xfrm>
                    <a:off x="2333119" y="89430"/>
                    <a:ext cx="90712" cy="99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6" h="2645" extrusionOk="0">
                        <a:moveTo>
                          <a:pt x="1250" y="1"/>
                        </a:moveTo>
                        <a:cubicBezTo>
                          <a:pt x="595" y="37"/>
                          <a:pt x="36" y="644"/>
                          <a:pt x="24" y="1370"/>
                        </a:cubicBezTo>
                        <a:cubicBezTo>
                          <a:pt x="0" y="2089"/>
                          <a:pt x="443" y="2644"/>
                          <a:pt x="1064" y="2644"/>
                        </a:cubicBezTo>
                        <a:cubicBezTo>
                          <a:pt x="1070" y="2644"/>
                          <a:pt x="1077" y="2644"/>
                          <a:pt x="1083" y="2644"/>
                        </a:cubicBezTo>
                        <a:cubicBezTo>
                          <a:pt x="1691" y="2620"/>
                          <a:pt x="2274" y="2025"/>
                          <a:pt x="2334" y="1299"/>
                        </a:cubicBezTo>
                        <a:cubicBezTo>
                          <a:pt x="2405" y="572"/>
                          <a:pt x="1905" y="1"/>
                          <a:pt x="125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7" name="Google Shape;627;p4"/>
                  <p:cNvSpPr/>
                  <p:nvPr/>
                </p:nvSpPr>
                <p:spPr>
                  <a:xfrm>
                    <a:off x="4127409" y="3369816"/>
                    <a:ext cx="88902" cy="68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8" h="1817" extrusionOk="0">
                        <a:moveTo>
                          <a:pt x="1152" y="0"/>
                        </a:moveTo>
                        <a:cubicBezTo>
                          <a:pt x="1009" y="0"/>
                          <a:pt x="865" y="26"/>
                          <a:pt x="727" y="79"/>
                        </a:cubicBezTo>
                        <a:cubicBezTo>
                          <a:pt x="215" y="293"/>
                          <a:pt x="0" y="841"/>
                          <a:pt x="250" y="1305"/>
                        </a:cubicBezTo>
                        <a:cubicBezTo>
                          <a:pt x="440" y="1633"/>
                          <a:pt x="816" y="1817"/>
                          <a:pt x="1204" y="1817"/>
                        </a:cubicBezTo>
                        <a:cubicBezTo>
                          <a:pt x="1352" y="1817"/>
                          <a:pt x="1502" y="1790"/>
                          <a:pt x="1643" y="1734"/>
                        </a:cubicBezTo>
                        <a:cubicBezTo>
                          <a:pt x="2143" y="1520"/>
                          <a:pt x="2358" y="984"/>
                          <a:pt x="2120" y="520"/>
                        </a:cubicBezTo>
                        <a:cubicBezTo>
                          <a:pt x="1927" y="196"/>
                          <a:pt x="1547" y="0"/>
                          <a:pt x="11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8" name="Google Shape;628;p4"/>
                  <p:cNvSpPr/>
                  <p:nvPr/>
                </p:nvSpPr>
                <p:spPr>
                  <a:xfrm>
                    <a:off x="4332103" y="3613684"/>
                    <a:ext cx="95651" cy="75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7" h="2008" extrusionOk="0">
                        <a:moveTo>
                          <a:pt x="1097" y="0"/>
                        </a:moveTo>
                        <a:cubicBezTo>
                          <a:pt x="966" y="0"/>
                          <a:pt x="836" y="21"/>
                          <a:pt x="715" y="64"/>
                        </a:cubicBezTo>
                        <a:cubicBezTo>
                          <a:pt x="179" y="267"/>
                          <a:pt x="1" y="826"/>
                          <a:pt x="298" y="1350"/>
                        </a:cubicBezTo>
                        <a:cubicBezTo>
                          <a:pt x="530" y="1758"/>
                          <a:pt x="993" y="2007"/>
                          <a:pt x="1440" y="2007"/>
                        </a:cubicBezTo>
                        <a:cubicBezTo>
                          <a:pt x="1567" y="2007"/>
                          <a:pt x="1692" y="1987"/>
                          <a:pt x="1810" y="1945"/>
                        </a:cubicBezTo>
                        <a:cubicBezTo>
                          <a:pt x="2346" y="1743"/>
                          <a:pt x="2537" y="1160"/>
                          <a:pt x="2239" y="636"/>
                        </a:cubicBezTo>
                        <a:cubicBezTo>
                          <a:pt x="2009" y="240"/>
                          <a:pt x="1543" y="0"/>
                          <a:pt x="109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9" name="Google Shape;629;p4"/>
                  <p:cNvSpPr/>
                  <p:nvPr/>
                </p:nvSpPr>
                <p:spPr>
                  <a:xfrm>
                    <a:off x="4048834" y="3535298"/>
                    <a:ext cx="56591" cy="475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1" h="1262" extrusionOk="0">
                        <a:moveTo>
                          <a:pt x="807" y="1"/>
                        </a:moveTo>
                        <a:cubicBezTo>
                          <a:pt x="681" y="1"/>
                          <a:pt x="550" y="36"/>
                          <a:pt x="429" y="107"/>
                        </a:cubicBezTo>
                        <a:cubicBezTo>
                          <a:pt x="120" y="298"/>
                          <a:pt x="1" y="703"/>
                          <a:pt x="179" y="988"/>
                        </a:cubicBezTo>
                        <a:cubicBezTo>
                          <a:pt x="288" y="1169"/>
                          <a:pt x="479" y="1262"/>
                          <a:pt x="682" y="1262"/>
                        </a:cubicBezTo>
                        <a:cubicBezTo>
                          <a:pt x="814" y="1262"/>
                          <a:pt x="950" y="1223"/>
                          <a:pt x="1072" y="1143"/>
                        </a:cubicBezTo>
                        <a:cubicBezTo>
                          <a:pt x="1382" y="929"/>
                          <a:pt x="1501" y="560"/>
                          <a:pt x="1310" y="274"/>
                        </a:cubicBezTo>
                        <a:cubicBezTo>
                          <a:pt x="1206" y="96"/>
                          <a:pt x="1015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0" name="Google Shape;630;p4"/>
                  <p:cNvSpPr/>
                  <p:nvPr/>
                </p:nvSpPr>
                <p:spPr>
                  <a:xfrm>
                    <a:off x="4205946" y="3585897"/>
                    <a:ext cx="35063" cy="284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0" h="754" extrusionOk="0">
                        <a:moveTo>
                          <a:pt x="449" y="1"/>
                        </a:moveTo>
                        <a:cubicBezTo>
                          <a:pt x="380" y="1"/>
                          <a:pt x="312" y="17"/>
                          <a:pt x="251" y="51"/>
                        </a:cubicBezTo>
                        <a:cubicBezTo>
                          <a:pt x="60" y="134"/>
                          <a:pt x="1" y="373"/>
                          <a:pt x="108" y="551"/>
                        </a:cubicBezTo>
                        <a:cubicBezTo>
                          <a:pt x="183" y="675"/>
                          <a:pt x="326" y="754"/>
                          <a:pt x="471" y="754"/>
                        </a:cubicBezTo>
                        <a:cubicBezTo>
                          <a:pt x="534" y="754"/>
                          <a:pt x="598" y="739"/>
                          <a:pt x="656" y="706"/>
                        </a:cubicBezTo>
                        <a:cubicBezTo>
                          <a:pt x="846" y="599"/>
                          <a:pt x="930" y="361"/>
                          <a:pt x="810" y="194"/>
                        </a:cubicBezTo>
                        <a:cubicBezTo>
                          <a:pt x="738" y="73"/>
                          <a:pt x="593" y="1"/>
                          <a:pt x="44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1" name="Google Shape;631;p4"/>
                  <p:cNvSpPr/>
                  <p:nvPr/>
                </p:nvSpPr>
                <p:spPr>
                  <a:xfrm>
                    <a:off x="4291685" y="3386971"/>
                    <a:ext cx="114540" cy="85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8" h="2272" extrusionOk="0">
                        <a:moveTo>
                          <a:pt x="1601" y="0"/>
                        </a:moveTo>
                        <a:cubicBezTo>
                          <a:pt x="1373" y="0"/>
                          <a:pt x="1138" y="52"/>
                          <a:pt x="918" y="160"/>
                        </a:cubicBezTo>
                        <a:cubicBezTo>
                          <a:pt x="275" y="469"/>
                          <a:pt x="1" y="1160"/>
                          <a:pt x="322" y="1696"/>
                        </a:cubicBezTo>
                        <a:cubicBezTo>
                          <a:pt x="536" y="2057"/>
                          <a:pt x="982" y="2271"/>
                          <a:pt x="1462" y="2271"/>
                        </a:cubicBezTo>
                        <a:cubicBezTo>
                          <a:pt x="1677" y="2271"/>
                          <a:pt x="1898" y="2228"/>
                          <a:pt x="2108" y="2136"/>
                        </a:cubicBezTo>
                        <a:cubicBezTo>
                          <a:pt x="2775" y="1839"/>
                          <a:pt x="3037" y="1124"/>
                          <a:pt x="2704" y="565"/>
                        </a:cubicBezTo>
                        <a:cubicBezTo>
                          <a:pt x="2474" y="201"/>
                          <a:pt x="2051" y="0"/>
                          <a:pt x="16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2" name="Google Shape;632;p4"/>
                  <p:cNvSpPr/>
                  <p:nvPr/>
                </p:nvSpPr>
                <p:spPr>
                  <a:xfrm>
                    <a:off x="-191118" y="2663246"/>
                    <a:ext cx="101457" cy="94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1" h="2503" extrusionOk="0">
                        <a:moveTo>
                          <a:pt x="1491" y="0"/>
                        </a:moveTo>
                        <a:cubicBezTo>
                          <a:pt x="881" y="0"/>
                          <a:pt x="299" y="469"/>
                          <a:pt x="143" y="1114"/>
                        </a:cubicBezTo>
                        <a:cubicBezTo>
                          <a:pt x="0" y="1793"/>
                          <a:pt x="417" y="2424"/>
                          <a:pt x="1072" y="2496"/>
                        </a:cubicBezTo>
                        <a:cubicBezTo>
                          <a:pt x="1114" y="2500"/>
                          <a:pt x="1155" y="2502"/>
                          <a:pt x="1197" y="2502"/>
                        </a:cubicBezTo>
                        <a:cubicBezTo>
                          <a:pt x="1808" y="2502"/>
                          <a:pt x="2391" y="2023"/>
                          <a:pt x="2536" y="1376"/>
                        </a:cubicBezTo>
                        <a:cubicBezTo>
                          <a:pt x="2691" y="698"/>
                          <a:pt x="2298" y="79"/>
                          <a:pt x="1619" y="7"/>
                        </a:cubicBezTo>
                        <a:cubicBezTo>
                          <a:pt x="1577" y="3"/>
                          <a:pt x="1534" y="0"/>
                          <a:pt x="149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3" name="Google Shape;633;p4"/>
                  <p:cNvSpPr/>
                  <p:nvPr/>
                </p:nvSpPr>
                <p:spPr>
                  <a:xfrm>
                    <a:off x="156775" y="2958806"/>
                    <a:ext cx="100138" cy="88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6" h="2360" extrusionOk="0">
                        <a:moveTo>
                          <a:pt x="1350" y="1"/>
                        </a:moveTo>
                        <a:cubicBezTo>
                          <a:pt x="666" y="1"/>
                          <a:pt x="106" y="524"/>
                          <a:pt x="60" y="1169"/>
                        </a:cubicBezTo>
                        <a:cubicBezTo>
                          <a:pt x="0" y="1848"/>
                          <a:pt x="512" y="2360"/>
                          <a:pt x="1203" y="2360"/>
                        </a:cubicBezTo>
                        <a:cubicBezTo>
                          <a:pt x="1894" y="2360"/>
                          <a:pt x="2537" y="1860"/>
                          <a:pt x="2596" y="1217"/>
                        </a:cubicBezTo>
                        <a:cubicBezTo>
                          <a:pt x="2656" y="574"/>
                          <a:pt x="2096" y="14"/>
                          <a:pt x="1417" y="2"/>
                        </a:cubicBezTo>
                        <a:cubicBezTo>
                          <a:pt x="1395" y="1"/>
                          <a:pt x="1372" y="1"/>
                          <a:pt x="135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" name="Google Shape;634;p4"/>
                  <p:cNvSpPr/>
                  <p:nvPr/>
                </p:nvSpPr>
                <p:spPr>
                  <a:xfrm>
                    <a:off x="209749" y="2627880"/>
                    <a:ext cx="116765" cy="95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7" h="2546" extrusionOk="0">
                        <a:moveTo>
                          <a:pt x="1753" y="0"/>
                        </a:moveTo>
                        <a:cubicBezTo>
                          <a:pt x="1033" y="0"/>
                          <a:pt x="348" y="516"/>
                          <a:pt x="179" y="1171"/>
                        </a:cubicBezTo>
                        <a:cubicBezTo>
                          <a:pt x="0" y="1874"/>
                          <a:pt x="441" y="2469"/>
                          <a:pt x="1203" y="2541"/>
                        </a:cubicBezTo>
                        <a:cubicBezTo>
                          <a:pt x="1245" y="2544"/>
                          <a:pt x="1287" y="2546"/>
                          <a:pt x="1329" y="2546"/>
                        </a:cubicBezTo>
                        <a:cubicBezTo>
                          <a:pt x="2049" y="2546"/>
                          <a:pt x="2749" y="2073"/>
                          <a:pt x="2917" y="1410"/>
                        </a:cubicBezTo>
                        <a:cubicBezTo>
                          <a:pt x="3096" y="707"/>
                          <a:pt x="2632" y="64"/>
                          <a:pt x="1870" y="5"/>
                        </a:cubicBezTo>
                        <a:cubicBezTo>
                          <a:pt x="1831" y="2"/>
                          <a:pt x="1792" y="0"/>
                          <a:pt x="175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" name="Google Shape;635;p4"/>
                  <p:cNvSpPr/>
                  <p:nvPr/>
                </p:nvSpPr>
                <p:spPr>
                  <a:xfrm>
                    <a:off x="-78459" y="2888375"/>
                    <a:ext cx="58401" cy="64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9" h="1716" extrusionOk="0">
                        <a:moveTo>
                          <a:pt x="797" y="0"/>
                        </a:moveTo>
                        <a:cubicBezTo>
                          <a:pt x="417" y="0"/>
                          <a:pt x="59" y="350"/>
                          <a:pt x="36" y="811"/>
                        </a:cubicBezTo>
                        <a:cubicBezTo>
                          <a:pt x="1" y="1287"/>
                          <a:pt x="334" y="1680"/>
                          <a:pt x="751" y="1716"/>
                        </a:cubicBezTo>
                        <a:cubicBezTo>
                          <a:pt x="757" y="1716"/>
                          <a:pt x="764" y="1716"/>
                          <a:pt x="771" y="1716"/>
                        </a:cubicBezTo>
                        <a:cubicBezTo>
                          <a:pt x="1179" y="1716"/>
                          <a:pt x="1525" y="1363"/>
                          <a:pt x="1537" y="894"/>
                        </a:cubicBezTo>
                        <a:cubicBezTo>
                          <a:pt x="1548" y="442"/>
                          <a:pt x="1239" y="37"/>
                          <a:pt x="834" y="1"/>
                        </a:cubicBezTo>
                        <a:cubicBezTo>
                          <a:pt x="822" y="0"/>
                          <a:pt x="809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6" name="Google Shape;636;p4"/>
                  <p:cNvSpPr/>
                  <p:nvPr/>
                </p:nvSpPr>
                <p:spPr>
                  <a:xfrm>
                    <a:off x="79558" y="2781410"/>
                    <a:ext cx="39550" cy="37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9" h="983" extrusionOk="0">
                        <a:moveTo>
                          <a:pt x="536" y="1"/>
                        </a:moveTo>
                        <a:cubicBezTo>
                          <a:pt x="286" y="1"/>
                          <a:pt x="69" y="203"/>
                          <a:pt x="24" y="457"/>
                        </a:cubicBezTo>
                        <a:cubicBezTo>
                          <a:pt x="1" y="731"/>
                          <a:pt x="179" y="969"/>
                          <a:pt x="441" y="981"/>
                        </a:cubicBezTo>
                        <a:cubicBezTo>
                          <a:pt x="455" y="982"/>
                          <a:pt x="469" y="983"/>
                          <a:pt x="483" y="983"/>
                        </a:cubicBezTo>
                        <a:cubicBezTo>
                          <a:pt x="740" y="983"/>
                          <a:pt x="967" y="776"/>
                          <a:pt x="1013" y="516"/>
                        </a:cubicBezTo>
                        <a:cubicBezTo>
                          <a:pt x="1048" y="255"/>
                          <a:pt x="870" y="16"/>
                          <a:pt x="596" y="5"/>
                        </a:cubicBezTo>
                        <a:cubicBezTo>
                          <a:pt x="576" y="2"/>
                          <a:pt x="556" y="1"/>
                          <a:pt x="536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7" name="Google Shape;637;p4"/>
                  <p:cNvSpPr/>
                  <p:nvPr/>
                </p:nvSpPr>
                <p:spPr>
                  <a:xfrm>
                    <a:off x="356078" y="2868355"/>
                    <a:ext cx="83549" cy="57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6" h="1526" extrusionOk="0">
                        <a:moveTo>
                          <a:pt x="1032" y="1"/>
                        </a:moveTo>
                        <a:cubicBezTo>
                          <a:pt x="566" y="1"/>
                          <a:pt x="166" y="243"/>
                          <a:pt x="84" y="592"/>
                        </a:cubicBezTo>
                        <a:cubicBezTo>
                          <a:pt x="1" y="1008"/>
                          <a:pt x="382" y="1401"/>
                          <a:pt x="953" y="1509"/>
                        </a:cubicBezTo>
                        <a:cubicBezTo>
                          <a:pt x="1031" y="1520"/>
                          <a:pt x="1108" y="1525"/>
                          <a:pt x="1184" y="1525"/>
                        </a:cubicBezTo>
                        <a:cubicBezTo>
                          <a:pt x="1672" y="1525"/>
                          <a:pt x="2082" y="1298"/>
                          <a:pt x="2144" y="937"/>
                        </a:cubicBezTo>
                        <a:cubicBezTo>
                          <a:pt x="2215" y="520"/>
                          <a:pt x="1811" y="92"/>
                          <a:pt x="1263" y="20"/>
                        </a:cubicBezTo>
                        <a:cubicBezTo>
                          <a:pt x="1185" y="7"/>
                          <a:pt x="1108" y="1"/>
                          <a:pt x="10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8" name="Google Shape;638;p4"/>
                  <p:cNvSpPr/>
                  <p:nvPr/>
                </p:nvSpPr>
                <p:spPr>
                  <a:xfrm>
                    <a:off x="-44789" y="2483361"/>
                    <a:ext cx="123023" cy="1241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3" h="3294" extrusionOk="0">
                        <a:moveTo>
                          <a:pt x="1783" y="0"/>
                        </a:moveTo>
                        <a:cubicBezTo>
                          <a:pt x="989" y="0"/>
                          <a:pt x="281" y="683"/>
                          <a:pt x="155" y="1552"/>
                        </a:cubicBezTo>
                        <a:cubicBezTo>
                          <a:pt x="1" y="2456"/>
                          <a:pt x="513" y="3230"/>
                          <a:pt x="1298" y="3290"/>
                        </a:cubicBezTo>
                        <a:cubicBezTo>
                          <a:pt x="1331" y="3292"/>
                          <a:pt x="1363" y="3294"/>
                          <a:pt x="1395" y="3294"/>
                        </a:cubicBezTo>
                        <a:cubicBezTo>
                          <a:pt x="2139" y="3294"/>
                          <a:pt x="2901" y="2645"/>
                          <a:pt x="3072" y="1778"/>
                        </a:cubicBezTo>
                        <a:cubicBezTo>
                          <a:pt x="3263" y="861"/>
                          <a:pt x="2715" y="75"/>
                          <a:pt x="1882" y="4"/>
                        </a:cubicBezTo>
                        <a:cubicBezTo>
                          <a:pt x="1849" y="1"/>
                          <a:pt x="1816" y="0"/>
                          <a:pt x="17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9" name="Google Shape;639;p4"/>
                  <p:cNvSpPr/>
                  <p:nvPr/>
                </p:nvSpPr>
                <p:spPr>
                  <a:xfrm>
                    <a:off x="3625947" y="1118481"/>
                    <a:ext cx="76800" cy="89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7" h="2364" extrusionOk="0">
                        <a:moveTo>
                          <a:pt x="798" y="1"/>
                        </a:moveTo>
                        <a:cubicBezTo>
                          <a:pt x="611" y="1"/>
                          <a:pt x="438" y="81"/>
                          <a:pt x="311" y="247"/>
                        </a:cubicBezTo>
                        <a:cubicBezTo>
                          <a:pt x="1" y="652"/>
                          <a:pt x="61" y="1378"/>
                          <a:pt x="453" y="1902"/>
                        </a:cubicBezTo>
                        <a:cubicBezTo>
                          <a:pt x="691" y="2202"/>
                          <a:pt x="986" y="2363"/>
                          <a:pt x="1249" y="2363"/>
                        </a:cubicBezTo>
                        <a:cubicBezTo>
                          <a:pt x="1435" y="2363"/>
                          <a:pt x="1604" y="2284"/>
                          <a:pt x="1727" y="2116"/>
                        </a:cubicBezTo>
                        <a:cubicBezTo>
                          <a:pt x="2037" y="1735"/>
                          <a:pt x="1977" y="985"/>
                          <a:pt x="1585" y="473"/>
                        </a:cubicBezTo>
                        <a:cubicBezTo>
                          <a:pt x="1360" y="165"/>
                          <a:pt x="1066" y="1"/>
                          <a:pt x="7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0" name="Google Shape;640;p4"/>
                  <p:cNvSpPr/>
                  <p:nvPr/>
                </p:nvSpPr>
                <p:spPr>
                  <a:xfrm>
                    <a:off x="3273114" y="1188271"/>
                    <a:ext cx="91165" cy="85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8" h="2262" extrusionOk="0">
                        <a:moveTo>
                          <a:pt x="935" y="0"/>
                        </a:moveTo>
                        <a:cubicBezTo>
                          <a:pt x="659" y="0"/>
                          <a:pt x="415" y="116"/>
                          <a:pt x="275" y="349"/>
                        </a:cubicBezTo>
                        <a:cubicBezTo>
                          <a:pt x="1" y="789"/>
                          <a:pt x="215" y="1504"/>
                          <a:pt x="703" y="1932"/>
                        </a:cubicBezTo>
                        <a:cubicBezTo>
                          <a:pt x="946" y="2151"/>
                          <a:pt x="1220" y="2261"/>
                          <a:pt x="1472" y="2261"/>
                        </a:cubicBezTo>
                        <a:cubicBezTo>
                          <a:pt x="1727" y="2261"/>
                          <a:pt x="1958" y="2148"/>
                          <a:pt x="2108" y="1920"/>
                        </a:cubicBezTo>
                        <a:cubicBezTo>
                          <a:pt x="2418" y="1480"/>
                          <a:pt x="2251" y="742"/>
                          <a:pt x="1739" y="313"/>
                        </a:cubicBezTo>
                        <a:cubicBezTo>
                          <a:pt x="1484" y="104"/>
                          <a:pt x="1195" y="0"/>
                          <a:pt x="93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1" name="Google Shape;641;p4"/>
                  <p:cNvSpPr/>
                  <p:nvPr/>
                </p:nvSpPr>
                <p:spPr>
                  <a:xfrm>
                    <a:off x="3461219" y="1416455"/>
                    <a:ext cx="91617" cy="9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0" h="2577" extrusionOk="0">
                        <a:moveTo>
                          <a:pt x="1355" y="1"/>
                        </a:moveTo>
                        <a:cubicBezTo>
                          <a:pt x="1097" y="1"/>
                          <a:pt x="827" y="120"/>
                          <a:pt x="596" y="357"/>
                        </a:cubicBezTo>
                        <a:cubicBezTo>
                          <a:pt x="155" y="845"/>
                          <a:pt x="0" y="1643"/>
                          <a:pt x="322" y="2167"/>
                        </a:cubicBezTo>
                        <a:cubicBezTo>
                          <a:pt x="483" y="2439"/>
                          <a:pt x="744" y="2577"/>
                          <a:pt x="1030" y="2577"/>
                        </a:cubicBezTo>
                        <a:cubicBezTo>
                          <a:pt x="1293" y="2577"/>
                          <a:pt x="1577" y="2460"/>
                          <a:pt x="1822" y="2226"/>
                        </a:cubicBezTo>
                        <a:cubicBezTo>
                          <a:pt x="2322" y="1726"/>
                          <a:pt x="2429" y="916"/>
                          <a:pt x="2072" y="405"/>
                        </a:cubicBezTo>
                        <a:cubicBezTo>
                          <a:pt x="1888" y="135"/>
                          <a:pt x="1629" y="1"/>
                          <a:pt x="13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2" name="Google Shape;642;p4"/>
                  <p:cNvSpPr/>
                  <p:nvPr/>
                </p:nvSpPr>
                <p:spPr>
                  <a:xfrm>
                    <a:off x="3463444" y="1072370"/>
                    <a:ext cx="56177" cy="542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1440" extrusionOk="0">
                        <a:moveTo>
                          <a:pt x="623" y="1"/>
                        </a:moveTo>
                        <a:cubicBezTo>
                          <a:pt x="462" y="1"/>
                          <a:pt x="313" y="69"/>
                          <a:pt x="215" y="208"/>
                        </a:cubicBezTo>
                        <a:cubicBezTo>
                          <a:pt x="1" y="470"/>
                          <a:pt x="108" y="934"/>
                          <a:pt x="406" y="1220"/>
                        </a:cubicBezTo>
                        <a:cubicBezTo>
                          <a:pt x="569" y="1364"/>
                          <a:pt x="756" y="1439"/>
                          <a:pt x="923" y="1439"/>
                        </a:cubicBezTo>
                        <a:cubicBezTo>
                          <a:pt x="1074" y="1439"/>
                          <a:pt x="1209" y="1379"/>
                          <a:pt x="1299" y="1256"/>
                        </a:cubicBezTo>
                        <a:cubicBezTo>
                          <a:pt x="1489" y="994"/>
                          <a:pt x="1418" y="529"/>
                          <a:pt x="1132" y="232"/>
                        </a:cubicBezTo>
                        <a:cubicBezTo>
                          <a:pt x="979" y="78"/>
                          <a:pt x="794" y="1"/>
                          <a:pt x="62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3" name="Google Shape;643;p4"/>
                  <p:cNvSpPr/>
                  <p:nvPr/>
                </p:nvSpPr>
                <p:spPr>
                  <a:xfrm>
                    <a:off x="3495794" y="1255195"/>
                    <a:ext cx="31896" cy="36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972" extrusionOk="0">
                        <a:moveTo>
                          <a:pt x="357" y="1"/>
                        </a:moveTo>
                        <a:cubicBezTo>
                          <a:pt x="265" y="1"/>
                          <a:pt x="178" y="45"/>
                          <a:pt x="119" y="133"/>
                        </a:cubicBezTo>
                        <a:cubicBezTo>
                          <a:pt x="0" y="312"/>
                          <a:pt x="24" y="621"/>
                          <a:pt x="191" y="812"/>
                        </a:cubicBezTo>
                        <a:cubicBezTo>
                          <a:pt x="278" y="918"/>
                          <a:pt x="384" y="972"/>
                          <a:pt x="483" y="972"/>
                        </a:cubicBezTo>
                        <a:cubicBezTo>
                          <a:pt x="574" y="972"/>
                          <a:pt x="658" y="927"/>
                          <a:pt x="715" y="836"/>
                        </a:cubicBezTo>
                        <a:cubicBezTo>
                          <a:pt x="846" y="633"/>
                          <a:pt x="798" y="336"/>
                          <a:pt x="631" y="145"/>
                        </a:cubicBezTo>
                        <a:cubicBezTo>
                          <a:pt x="553" y="48"/>
                          <a:pt x="452" y="1"/>
                          <a:pt x="35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" name="Google Shape;644;p4"/>
                  <p:cNvSpPr/>
                  <p:nvPr/>
                </p:nvSpPr>
                <p:spPr>
                  <a:xfrm>
                    <a:off x="3304107" y="1390138"/>
                    <a:ext cx="47618" cy="59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1574" extrusionOk="0">
                        <a:moveTo>
                          <a:pt x="672" y="0"/>
                        </a:moveTo>
                        <a:cubicBezTo>
                          <a:pt x="537" y="0"/>
                          <a:pt x="398" y="69"/>
                          <a:pt x="286" y="210"/>
                        </a:cubicBezTo>
                        <a:cubicBezTo>
                          <a:pt x="48" y="495"/>
                          <a:pt x="0" y="1007"/>
                          <a:pt x="179" y="1317"/>
                        </a:cubicBezTo>
                        <a:cubicBezTo>
                          <a:pt x="273" y="1487"/>
                          <a:pt x="418" y="1574"/>
                          <a:pt x="570" y="1574"/>
                        </a:cubicBezTo>
                        <a:cubicBezTo>
                          <a:pt x="705" y="1574"/>
                          <a:pt x="847" y="1505"/>
                          <a:pt x="965" y="1364"/>
                        </a:cubicBezTo>
                        <a:cubicBezTo>
                          <a:pt x="1227" y="1067"/>
                          <a:pt x="1262" y="567"/>
                          <a:pt x="1072" y="257"/>
                        </a:cubicBezTo>
                        <a:cubicBezTo>
                          <a:pt x="971" y="87"/>
                          <a:pt x="824" y="0"/>
                          <a:pt x="67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5" name="Google Shape;645;p4"/>
                  <p:cNvSpPr/>
                  <p:nvPr/>
                </p:nvSpPr>
                <p:spPr>
                  <a:xfrm>
                    <a:off x="3669495" y="1312204"/>
                    <a:ext cx="111826" cy="1119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6" h="2969" extrusionOk="0">
                        <a:moveTo>
                          <a:pt x="937" y="1"/>
                        </a:moveTo>
                        <a:cubicBezTo>
                          <a:pt x="694" y="1"/>
                          <a:pt x="483" y="99"/>
                          <a:pt x="346" y="300"/>
                        </a:cubicBezTo>
                        <a:cubicBezTo>
                          <a:pt x="1" y="788"/>
                          <a:pt x="168" y="1729"/>
                          <a:pt x="751" y="2384"/>
                        </a:cubicBezTo>
                        <a:cubicBezTo>
                          <a:pt x="1087" y="2769"/>
                          <a:pt x="1514" y="2969"/>
                          <a:pt x="1891" y="2969"/>
                        </a:cubicBezTo>
                        <a:cubicBezTo>
                          <a:pt x="2154" y="2969"/>
                          <a:pt x="2394" y="2871"/>
                          <a:pt x="2561" y="2669"/>
                        </a:cubicBezTo>
                        <a:cubicBezTo>
                          <a:pt x="2966" y="2157"/>
                          <a:pt x="2727" y="1229"/>
                          <a:pt x="2073" y="586"/>
                        </a:cubicBezTo>
                        <a:cubicBezTo>
                          <a:pt x="1701" y="201"/>
                          <a:pt x="1285" y="1"/>
                          <a:pt x="93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" name="Google Shape;646;p4"/>
                  <p:cNvSpPr/>
                  <p:nvPr/>
                </p:nvSpPr>
                <p:spPr>
                  <a:xfrm>
                    <a:off x="2923826" y="3388592"/>
                    <a:ext cx="107188" cy="103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3" h="2745" extrusionOk="0">
                        <a:moveTo>
                          <a:pt x="1922" y="1"/>
                        </a:moveTo>
                        <a:cubicBezTo>
                          <a:pt x="1875" y="1"/>
                          <a:pt x="1826" y="4"/>
                          <a:pt x="1776" y="10"/>
                        </a:cubicBezTo>
                        <a:cubicBezTo>
                          <a:pt x="1418" y="57"/>
                          <a:pt x="1061" y="272"/>
                          <a:pt x="776" y="569"/>
                        </a:cubicBezTo>
                        <a:cubicBezTo>
                          <a:pt x="490" y="867"/>
                          <a:pt x="264" y="1248"/>
                          <a:pt x="168" y="1653"/>
                        </a:cubicBezTo>
                        <a:cubicBezTo>
                          <a:pt x="0" y="2306"/>
                          <a:pt x="227" y="2745"/>
                          <a:pt x="697" y="2745"/>
                        </a:cubicBezTo>
                        <a:cubicBezTo>
                          <a:pt x="793" y="2745"/>
                          <a:pt x="899" y="2727"/>
                          <a:pt x="1014" y="2689"/>
                        </a:cubicBezTo>
                        <a:cubicBezTo>
                          <a:pt x="1359" y="2593"/>
                          <a:pt x="1692" y="2355"/>
                          <a:pt x="1990" y="2069"/>
                        </a:cubicBezTo>
                        <a:cubicBezTo>
                          <a:pt x="2276" y="1784"/>
                          <a:pt x="2514" y="1462"/>
                          <a:pt x="2633" y="1117"/>
                        </a:cubicBezTo>
                        <a:cubicBezTo>
                          <a:pt x="2843" y="477"/>
                          <a:pt x="2520" y="1"/>
                          <a:pt x="192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" name="Google Shape;647;p4"/>
                  <p:cNvSpPr/>
                  <p:nvPr/>
                </p:nvSpPr>
                <p:spPr>
                  <a:xfrm>
                    <a:off x="2567298" y="3108151"/>
                    <a:ext cx="92183" cy="126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5" h="3362" extrusionOk="0">
                        <a:moveTo>
                          <a:pt x="1518" y="1"/>
                        </a:moveTo>
                        <a:cubicBezTo>
                          <a:pt x="1444" y="1"/>
                          <a:pt x="1368" y="14"/>
                          <a:pt x="1290" y="42"/>
                        </a:cubicBezTo>
                        <a:cubicBezTo>
                          <a:pt x="992" y="149"/>
                          <a:pt x="707" y="447"/>
                          <a:pt x="492" y="804"/>
                        </a:cubicBezTo>
                        <a:cubicBezTo>
                          <a:pt x="290" y="1161"/>
                          <a:pt x="123" y="1602"/>
                          <a:pt x="75" y="2030"/>
                        </a:cubicBezTo>
                        <a:cubicBezTo>
                          <a:pt x="1" y="2811"/>
                          <a:pt x="349" y="3362"/>
                          <a:pt x="930" y="3362"/>
                        </a:cubicBezTo>
                        <a:cubicBezTo>
                          <a:pt x="995" y="3362"/>
                          <a:pt x="1064" y="3355"/>
                          <a:pt x="1135" y="3340"/>
                        </a:cubicBezTo>
                        <a:cubicBezTo>
                          <a:pt x="1492" y="3269"/>
                          <a:pt x="1814" y="3030"/>
                          <a:pt x="2052" y="2685"/>
                        </a:cubicBezTo>
                        <a:cubicBezTo>
                          <a:pt x="2302" y="2352"/>
                          <a:pt x="2445" y="1899"/>
                          <a:pt x="2445" y="1423"/>
                        </a:cubicBezTo>
                        <a:cubicBezTo>
                          <a:pt x="2445" y="947"/>
                          <a:pt x="2302" y="542"/>
                          <a:pt x="2088" y="292"/>
                        </a:cubicBezTo>
                        <a:cubicBezTo>
                          <a:pt x="1921" y="107"/>
                          <a:pt x="1727" y="1"/>
                          <a:pt x="151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" name="Google Shape;648;p4"/>
                  <p:cNvSpPr/>
                  <p:nvPr/>
                </p:nvSpPr>
                <p:spPr>
                  <a:xfrm>
                    <a:off x="2856524" y="3179675"/>
                    <a:ext cx="67299" cy="80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5" h="2123" extrusionOk="0">
                        <a:moveTo>
                          <a:pt x="973" y="0"/>
                        </a:moveTo>
                        <a:cubicBezTo>
                          <a:pt x="954" y="0"/>
                          <a:pt x="936" y="1"/>
                          <a:pt x="917" y="2"/>
                        </a:cubicBezTo>
                        <a:cubicBezTo>
                          <a:pt x="429" y="38"/>
                          <a:pt x="24" y="550"/>
                          <a:pt x="13" y="1133"/>
                        </a:cubicBezTo>
                        <a:cubicBezTo>
                          <a:pt x="1" y="1701"/>
                          <a:pt x="317" y="2123"/>
                          <a:pt x="762" y="2123"/>
                        </a:cubicBezTo>
                        <a:cubicBezTo>
                          <a:pt x="774" y="2123"/>
                          <a:pt x="786" y="2122"/>
                          <a:pt x="798" y="2122"/>
                        </a:cubicBezTo>
                        <a:cubicBezTo>
                          <a:pt x="1263" y="2074"/>
                          <a:pt x="1691" y="1586"/>
                          <a:pt x="1739" y="1002"/>
                        </a:cubicBezTo>
                        <a:cubicBezTo>
                          <a:pt x="1785" y="441"/>
                          <a:pt x="144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" name="Google Shape;649;p4"/>
                  <p:cNvSpPr/>
                  <p:nvPr/>
                </p:nvSpPr>
                <p:spPr>
                  <a:xfrm>
                    <a:off x="2699601" y="3375358"/>
                    <a:ext cx="45545" cy="4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8" h="1295" extrusionOk="0">
                        <a:moveTo>
                          <a:pt x="766" y="0"/>
                        </a:moveTo>
                        <a:cubicBezTo>
                          <a:pt x="747" y="0"/>
                          <a:pt x="729" y="1"/>
                          <a:pt x="710" y="3"/>
                        </a:cubicBezTo>
                        <a:cubicBezTo>
                          <a:pt x="412" y="51"/>
                          <a:pt x="115" y="361"/>
                          <a:pt x="55" y="718"/>
                        </a:cubicBezTo>
                        <a:cubicBezTo>
                          <a:pt x="0" y="1047"/>
                          <a:pt x="168" y="1295"/>
                          <a:pt x="445" y="1295"/>
                        </a:cubicBezTo>
                        <a:cubicBezTo>
                          <a:pt x="469" y="1295"/>
                          <a:pt x="494" y="1293"/>
                          <a:pt x="519" y="1289"/>
                        </a:cubicBezTo>
                        <a:cubicBezTo>
                          <a:pt x="829" y="1242"/>
                          <a:pt x="1127" y="932"/>
                          <a:pt x="1174" y="575"/>
                        </a:cubicBezTo>
                        <a:cubicBezTo>
                          <a:pt x="1208" y="241"/>
                          <a:pt x="1032" y="0"/>
                          <a:pt x="76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0" name="Google Shape;650;p4"/>
                  <p:cNvSpPr/>
                  <p:nvPr/>
                </p:nvSpPr>
                <p:spPr>
                  <a:xfrm>
                    <a:off x="863799" y="4296916"/>
                    <a:ext cx="132939" cy="79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6" h="2097" extrusionOk="0">
                        <a:moveTo>
                          <a:pt x="2223" y="0"/>
                        </a:moveTo>
                        <a:cubicBezTo>
                          <a:pt x="2043" y="0"/>
                          <a:pt x="1856" y="27"/>
                          <a:pt x="1668" y="76"/>
                        </a:cubicBezTo>
                        <a:cubicBezTo>
                          <a:pt x="1263" y="184"/>
                          <a:pt x="870" y="410"/>
                          <a:pt x="584" y="707"/>
                        </a:cubicBezTo>
                        <a:cubicBezTo>
                          <a:pt x="1" y="1303"/>
                          <a:pt x="96" y="1898"/>
                          <a:pt x="787" y="2041"/>
                        </a:cubicBezTo>
                        <a:cubicBezTo>
                          <a:pt x="925" y="2079"/>
                          <a:pt x="1074" y="2096"/>
                          <a:pt x="1230" y="2096"/>
                        </a:cubicBezTo>
                        <a:cubicBezTo>
                          <a:pt x="1463" y="2096"/>
                          <a:pt x="1711" y="2058"/>
                          <a:pt x="1953" y="1993"/>
                        </a:cubicBezTo>
                        <a:cubicBezTo>
                          <a:pt x="2358" y="1898"/>
                          <a:pt x="2727" y="1731"/>
                          <a:pt x="2989" y="1493"/>
                        </a:cubicBezTo>
                        <a:cubicBezTo>
                          <a:pt x="3525" y="1017"/>
                          <a:pt x="3454" y="374"/>
                          <a:pt x="2799" y="112"/>
                        </a:cubicBezTo>
                        <a:cubicBezTo>
                          <a:pt x="2627" y="36"/>
                          <a:pt x="2430" y="0"/>
                          <a:pt x="2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1" name="Google Shape;651;p4"/>
                  <p:cNvSpPr/>
                  <p:nvPr/>
                </p:nvSpPr>
                <p:spPr>
                  <a:xfrm>
                    <a:off x="589993" y="3924326"/>
                    <a:ext cx="120309" cy="107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1" h="2857" extrusionOk="0">
                        <a:moveTo>
                          <a:pt x="2381" y="0"/>
                        </a:moveTo>
                        <a:cubicBezTo>
                          <a:pt x="2113" y="0"/>
                          <a:pt x="1810" y="102"/>
                          <a:pt x="1500" y="267"/>
                        </a:cubicBezTo>
                        <a:cubicBezTo>
                          <a:pt x="1143" y="481"/>
                          <a:pt x="786" y="779"/>
                          <a:pt x="524" y="1124"/>
                        </a:cubicBezTo>
                        <a:cubicBezTo>
                          <a:pt x="0" y="1803"/>
                          <a:pt x="107" y="2529"/>
                          <a:pt x="762" y="2791"/>
                        </a:cubicBezTo>
                        <a:cubicBezTo>
                          <a:pt x="886" y="2835"/>
                          <a:pt x="1020" y="2856"/>
                          <a:pt x="1159" y="2856"/>
                        </a:cubicBezTo>
                        <a:cubicBezTo>
                          <a:pt x="1395" y="2856"/>
                          <a:pt x="1646" y="2796"/>
                          <a:pt x="1893" y="2684"/>
                        </a:cubicBezTo>
                        <a:cubicBezTo>
                          <a:pt x="2262" y="2505"/>
                          <a:pt x="2619" y="2196"/>
                          <a:pt x="2858" y="1791"/>
                        </a:cubicBezTo>
                        <a:cubicBezTo>
                          <a:pt x="3096" y="1386"/>
                          <a:pt x="3191" y="969"/>
                          <a:pt x="3131" y="648"/>
                        </a:cubicBezTo>
                        <a:cubicBezTo>
                          <a:pt x="3072" y="314"/>
                          <a:pt x="2869" y="76"/>
                          <a:pt x="2560" y="17"/>
                        </a:cubicBezTo>
                        <a:cubicBezTo>
                          <a:pt x="2502" y="6"/>
                          <a:pt x="2443" y="0"/>
                          <a:pt x="238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2" name="Google Shape;652;p4"/>
                  <p:cNvSpPr/>
                  <p:nvPr/>
                </p:nvSpPr>
                <p:spPr>
                  <a:xfrm>
                    <a:off x="830129" y="4049277"/>
                    <a:ext cx="83096" cy="72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4" h="1911" extrusionOk="0">
                        <a:moveTo>
                          <a:pt x="1311" y="0"/>
                        </a:moveTo>
                        <a:cubicBezTo>
                          <a:pt x="944" y="0"/>
                          <a:pt x="551" y="234"/>
                          <a:pt x="310" y="608"/>
                        </a:cubicBezTo>
                        <a:cubicBezTo>
                          <a:pt x="1" y="1096"/>
                          <a:pt x="72" y="1644"/>
                          <a:pt x="513" y="1834"/>
                        </a:cubicBezTo>
                        <a:cubicBezTo>
                          <a:pt x="619" y="1886"/>
                          <a:pt x="738" y="1910"/>
                          <a:pt x="863" y="1910"/>
                        </a:cubicBezTo>
                        <a:cubicBezTo>
                          <a:pt x="1227" y="1910"/>
                          <a:pt x="1634" y="1701"/>
                          <a:pt x="1882" y="1346"/>
                        </a:cubicBezTo>
                        <a:cubicBezTo>
                          <a:pt x="2204" y="870"/>
                          <a:pt x="2096" y="286"/>
                          <a:pt x="1668" y="84"/>
                        </a:cubicBezTo>
                        <a:cubicBezTo>
                          <a:pt x="1556" y="27"/>
                          <a:pt x="1435" y="0"/>
                          <a:pt x="131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3" name="Google Shape;653;p4"/>
                  <p:cNvSpPr/>
                  <p:nvPr/>
                </p:nvSpPr>
                <p:spPr>
                  <a:xfrm>
                    <a:off x="704010" y="4154471"/>
                    <a:ext cx="55687" cy="413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7" h="1096" extrusionOk="0">
                        <a:moveTo>
                          <a:pt x="908" y="0"/>
                        </a:moveTo>
                        <a:cubicBezTo>
                          <a:pt x="661" y="0"/>
                          <a:pt x="387" y="125"/>
                          <a:pt x="226" y="330"/>
                        </a:cubicBezTo>
                        <a:cubicBezTo>
                          <a:pt x="0" y="592"/>
                          <a:pt x="48" y="925"/>
                          <a:pt x="322" y="1045"/>
                        </a:cubicBezTo>
                        <a:cubicBezTo>
                          <a:pt x="397" y="1079"/>
                          <a:pt x="482" y="1095"/>
                          <a:pt x="570" y="1095"/>
                        </a:cubicBezTo>
                        <a:cubicBezTo>
                          <a:pt x="814" y="1095"/>
                          <a:pt x="1084" y="969"/>
                          <a:pt x="1250" y="759"/>
                        </a:cubicBezTo>
                        <a:cubicBezTo>
                          <a:pt x="1477" y="473"/>
                          <a:pt x="1429" y="163"/>
                          <a:pt x="1143" y="44"/>
                        </a:cubicBezTo>
                        <a:cubicBezTo>
                          <a:pt x="1071" y="14"/>
                          <a:pt x="991" y="0"/>
                          <a:pt x="90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4" name="Google Shape;654;p4"/>
                  <p:cNvSpPr/>
                  <p:nvPr/>
                </p:nvSpPr>
                <p:spPr>
                  <a:xfrm>
                    <a:off x="3512836" y="4751813"/>
                    <a:ext cx="993461" cy="233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50" h="6181" extrusionOk="0">
                        <a:moveTo>
                          <a:pt x="15145" y="1"/>
                        </a:moveTo>
                        <a:cubicBezTo>
                          <a:pt x="14800" y="1"/>
                          <a:pt x="14348" y="25"/>
                          <a:pt x="13848" y="25"/>
                        </a:cubicBezTo>
                        <a:cubicBezTo>
                          <a:pt x="13586" y="25"/>
                          <a:pt x="13336" y="37"/>
                          <a:pt x="13086" y="37"/>
                        </a:cubicBezTo>
                        <a:cubicBezTo>
                          <a:pt x="12836" y="49"/>
                          <a:pt x="12574" y="49"/>
                          <a:pt x="12335" y="49"/>
                        </a:cubicBezTo>
                        <a:cubicBezTo>
                          <a:pt x="12097" y="49"/>
                          <a:pt x="11859" y="60"/>
                          <a:pt x="11645" y="60"/>
                        </a:cubicBezTo>
                        <a:lnTo>
                          <a:pt x="9597" y="60"/>
                        </a:lnTo>
                        <a:cubicBezTo>
                          <a:pt x="9597" y="60"/>
                          <a:pt x="9180" y="49"/>
                          <a:pt x="8752" y="49"/>
                        </a:cubicBezTo>
                        <a:cubicBezTo>
                          <a:pt x="8323" y="37"/>
                          <a:pt x="7906" y="37"/>
                          <a:pt x="7906" y="37"/>
                        </a:cubicBezTo>
                        <a:cubicBezTo>
                          <a:pt x="7906" y="37"/>
                          <a:pt x="7721" y="31"/>
                          <a:pt x="7478" y="31"/>
                        </a:cubicBezTo>
                        <a:cubicBezTo>
                          <a:pt x="7356" y="31"/>
                          <a:pt x="7220" y="33"/>
                          <a:pt x="7085" y="37"/>
                        </a:cubicBezTo>
                        <a:cubicBezTo>
                          <a:pt x="6680" y="37"/>
                          <a:pt x="6263" y="49"/>
                          <a:pt x="6263" y="49"/>
                        </a:cubicBezTo>
                        <a:cubicBezTo>
                          <a:pt x="6263" y="49"/>
                          <a:pt x="5906" y="60"/>
                          <a:pt x="5537" y="84"/>
                        </a:cubicBezTo>
                        <a:cubicBezTo>
                          <a:pt x="5168" y="96"/>
                          <a:pt x="4799" y="96"/>
                          <a:pt x="4799" y="96"/>
                        </a:cubicBezTo>
                        <a:cubicBezTo>
                          <a:pt x="4799" y="96"/>
                          <a:pt x="4215" y="96"/>
                          <a:pt x="3442" y="84"/>
                        </a:cubicBezTo>
                        <a:cubicBezTo>
                          <a:pt x="3049" y="84"/>
                          <a:pt x="2632" y="96"/>
                          <a:pt x="2251" y="96"/>
                        </a:cubicBezTo>
                        <a:cubicBezTo>
                          <a:pt x="1858" y="108"/>
                          <a:pt x="1477" y="132"/>
                          <a:pt x="1144" y="156"/>
                        </a:cubicBezTo>
                        <a:cubicBezTo>
                          <a:pt x="489" y="203"/>
                          <a:pt x="1" y="251"/>
                          <a:pt x="1" y="251"/>
                        </a:cubicBezTo>
                        <a:cubicBezTo>
                          <a:pt x="1" y="572"/>
                          <a:pt x="13" y="882"/>
                          <a:pt x="72" y="1215"/>
                        </a:cubicBezTo>
                        <a:cubicBezTo>
                          <a:pt x="120" y="1525"/>
                          <a:pt x="191" y="1835"/>
                          <a:pt x="298" y="2144"/>
                        </a:cubicBezTo>
                        <a:cubicBezTo>
                          <a:pt x="405" y="2466"/>
                          <a:pt x="548" y="2763"/>
                          <a:pt x="727" y="3025"/>
                        </a:cubicBezTo>
                        <a:cubicBezTo>
                          <a:pt x="929" y="3299"/>
                          <a:pt x="1144" y="3537"/>
                          <a:pt x="1406" y="3728"/>
                        </a:cubicBezTo>
                        <a:cubicBezTo>
                          <a:pt x="1656" y="3918"/>
                          <a:pt x="1918" y="4085"/>
                          <a:pt x="2215" y="4192"/>
                        </a:cubicBezTo>
                        <a:cubicBezTo>
                          <a:pt x="2477" y="4299"/>
                          <a:pt x="2775" y="4359"/>
                          <a:pt x="3084" y="4371"/>
                        </a:cubicBezTo>
                        <a:cubicBezTo>
                          <a:pt x="3132" y="4373"/>
                          <a:pt x="3180" y="4374"/>
                          <a:pt x="3227" y="4374"/>
                        </a:cubicBezTo>
                        <a:cubicBezTo>
                          <a:pt x="3465" y="4374"/>
                          <a:pt x="3699" y="4349"/>
                          <a:pt x="3918" y="4299"/>
                        </a:cubicBezTo>
                        <a:cubicBezTo>
                          <a:pt x="4192" y="4240"/>
                          <a:pt x="4442" y="4132"/>
                          <a:pt x="4680" y="3978"/>
                        </a:cubicBezTo>
                        <a:cubicBezTo>
                          <a:pt x="4918" y="3847"/>
                          <a:pt x="5144" y="3668"/>
                          <a:pt x="5335" y="3466"/>
                        </a:cubicBezTo>
                        <a:cubicBezTo>
                          <a:pt x="5525" y="3251"/>
                          <a:pt x="5704" y="3013"/>
                          <a:pt x="5870" y="2727"/>
                        </a:cubicBezTo>
                        <a:cubicBezTo>
                          <a:pt x="6061" y="3001"/>
                          <a:pt x="6299" y="3228"/>
                          <a:pt x="6549" y="3382"/>
                        </a:cubicBezTo>
                        <a:cubicBezTo>
                          <a:pt x="6811" y="3549"/>
                          <a:pt x="7085" y="3656"/>
                          <a:pt x="7382" y="3680"/>
                        </a:cubicBezTo>
                        <a:cubicBezTo>
                          <a:pt x="7445" y="3686"/>
                          <a:pt x="7507" y="3690"/>
                          <a:pt x="7569" y="3690"/>
                        </a:cubicBezTo>
                        <a:cubicBezTo>
                          <a:pt x="7970" y="3690"/>
                          <a:pt x="8362" y="3557"/>
                          <a:pt x="8692" y="3299"/>
                        </a:cubicBezTo>
                        <a:cubicBezTo>
                          <a:pt x="8835" y="3632"/>
                          <a:pt x="8990" y="3954"/>
                          <a:pt x="9168" y="4216"/>
                        </a:cubicBezTo>
                        <a:cubicBezTo>
                          <a:pt x="9371" y="4502"/>
                          <a:pt x="9573" y="4740"/>
                          <a:pt x="9811" y="4966"/>
                        </a:cubicBezTo>
                        <a:cubicBezTo>
                          <a:pt x="10049" y="5168"/>
                          <a:pt x="10300" y="5371"/>
                          <a:pt x="10573" y="5525"/>
                        </a:cubicBezTo>
                        <a:cubicBezTo>
                          <a:pt x="10978" y="5764"/>
                          <a:pt x="11371" y="5930"/>
                          <a:pt x="11776" y="6049"/>
                        </a:cubicBezTo>
                        <a:cubicBezTo>
                          <a:pt x="12091" y="6133"/>
                          <a:pt x="12414" y="6180"/>
                          <a:pt x="12732" y="6180"/>
                        </a:cubicBezTo>
                        <a:cubicBezTo>
                          <a:pt x="12822" y="6180"/>
                          <a:pt x="12913" y="6176"/>
                          <a:pt x="13002" y="6168"/>
                        </a:cubicBezTo>
                        <a:cubicBezTo>
                          <a:pt x="13252" y="6156"/>
                          <a:pt x="13502" y="6109"/>
                          <a:pt x="13740" y="6037"/>
                        </a:cubicBezTo>
                        <a:cubicBezTo>
                          <a:pt x="13979" y="5954"/>
                          <a:pt x="14217" y="5859"/>
                          <a:pt x="14443" y="5740"/>
                        </a:cubicBezTo>
                        <a:cubicBezTo>
                          <a:pt x="14669" y="5621"/>
                          <a:pt x="14872" y="5454"/>
                          <a:pt x="15086" y="5275"/>
                        </a:cubicBezTo>
                        <a:cubicBezTo>
                          <a:pt x="15288" y="5097"/>
                          <a:pt x="15479" y="4883"/>
                          <a:pt x="15681" y="4668"/>
                        </a:cubicBezTo>
                        <a:cubicBezTo>
                          <a:pt x="15872" y="4442"/>
                          <a:pt x="16062" y="4168"/>
                          <a:pt x="16241" y="3906"/>
                        </a:cubicBezTo>
                        <a:cubicBezTo>
                          <a:pt x="16419" y="3620"/>
                          <a:pt x="16598" y="3323"/>
                          <a:pt x="16753" y="3013"/>
                        </a:cubicBezTo>
                        <a:cubicBezTo>
                          <a:pt x="17062" y="3430"/>
                          <a:pt x="17431" y="3751"/>
                          <a:pt x="17848" y="3978"/>
                        </a:cubicBezTo>
                        <a:cubicBezTo>
                          <a:pt x="18265" y="4216"/>
                          <a:pt x="18729" y="4347"/>
                          <a:pt x="19205" y="4347"/>
                        </a:cubicBezTo>
                        <a:cubicBezTo>
                          <a:pt x="19503" y="4347"/>
                          <a:pt x="19789" y="4311"/>
                          <a:pt x="20063" y="4204"/>
                        </a:cubicBezTo>
                        <a:cubicBezTo>
                          <a:pt x="20336" y="4109"/>
                          <a:pt x="20598" y="3966"/>
                          <a:pt x="20860" y="3799"/>
                        </a:cubicBezTo>
                        <a:cubicBezTo>
                          <a:pt x="21110" y="3620"/>
                          <a:pt x="21337" y="3418"/>
                          <a:pt x="21551" y="3156"/>
                        </a:cubicBezTo>
                        <a:cubicBezTo>
                          <a:pt x="21765" y="2906"/>
                          <a:pt x="21956" y="2644"/>
                          <a:pt x="22134" y="2323"/>
                        </a:cubicBezTo>
                        <a:cubicBezTo>
                          <a:pt x="22349" y="2597"/>
                          <a:pt x="22587" y="2823"/>
                          <a:pt x="22861" y="2966"/>
                        </a:cubicBezTo>
                        <a:cubicBezTo>
                          <a:pt x="23146" y="3120"/>
                          <a:pt x="23444" y="3204"/>
                          <a:pt x="23777" y="3204"/>
                        </a:cubicBezTo>
                        <a:cubicBezTo>
                          <a:pt x="24111" y="3204"/>
                          <a:pt x="24444" y="3120"/>
                          <a:pt x="24742" y="2942"/>
                        </a:cubicBezTo>
                        <a:cubicBezTo>
                          <a:pt x="25039" y="2775"/>
                          <a:pt x="25301" y="2525"/>
                          <a:pt x="25528" y="2227"/>
                        </a:cubicBezTo>
                        <a:cubicBezTo>
                          <a:pt x="25754" y="1942"/>
                          <a:pt x="25944" y="1596"/>
                          <a:pt x="26075" y="1251"/>
                        </a:cubicBezTo>
                        <a:cubicBezTo>
                          <a:pt x="26218" y="918"/>
                          <a:pt x="26313" y="572"/>
                          <a:pt x="26349" y="203"/>
                        </a:cubicBezTo>
                        <a:cubicBezTo>
                          <a:pt x="26349" y="203"/>
                          <a:pt x="26171" y="180"/>
                          <a:pt x="25885" y="168"/>
                        </a:cubicBezTo>
                        <a:cubicBezTo>
                          <a:pt x="25623" y="156"/>
                          <a:pt x="25230" y="120"/>
                          <a:pt x="24825" y="96"/>
                        </a:cubicBezTo>
                        <a:cubicBezTo>
                          <a:pt x="24420" y="84"/>
                          <a:pt x="23980" y="60"/>
                          <a:pt x="23635" y="49"/>
                        </a:cubicBezTo>
                        <a:cubicBezTo>
                          <a:pt x="23301" y="37"/>
                          <a:pt x="23063" y="37"/>
                          <a:pt x="23063" y="37"/>
                        </a:cubicBezTo>
                        <a:lnTo>
                          <a:pt x="21610" y="25"/>
                        </a:lnTo>
                        <a:lnTo>
                          <a:pt x="19658" y="25"/>
                        </a:lnTo>
                        <a:cubicBezTo>
                          <a:pt x="19158" y="25"/>
                          <a:pt x="18658" y="37"/>
                          <a:pt x="18253" y="37"/>
                        </a:cubicBezTo>
                        <a:lnTo>
                          <a:pt x="17574" y="37"/>
                        </a:lnTo>
                        <a:cubicBezTo>
                          <a:pt x="17574" y="37"/>
                          <a:pt x="17122" y="37"/>
                          <a:pt x="16646" y="25"/>
                        </a:cubicBezTo>
                        <a:cubicBezTo>
                          <a:pt x="16169" y="25"/>
                          <a:pt x="15693" y="1"/>
                          <a:pt x="1569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5" name="Google Shape;655;p4"/>
                  <p:cNvSpPr/>
                  <p:nvPr/>
                </p:nvSpPr>
                <p:spPr>
                  <a:xfrm>
                    <a:off x="4551351" y="2682588"/>
                    <a:ext cx="45545" cy="484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8" h="1286" extrusionOk="0">
                        <a:moveTo>
                          <a:pt x="781" y="0"/>
                        </a:moveTo>
                        <a:cubicBezTo>
                          <a:pt x="758" y="0"/>
                          <a:pt x="735" y="2"/>
                          <a:pt x="710" y="6"/>
                        </a:cubicBezTo>
                        <a:cubicBezTo>
                          <a:pt x="412" y="42"/>
                          <a:pt x="115" y="363"/>
                          <a:pt x="55" y="721"/>
                        </a:cubicBezTo>
                        <a:cubicBezTo>
                          <a:pt x="1" y="1048"/>
                          <a:pt x="167" y="1286"/>
                          <a:pt x="443" y="1286"/>
                        </a:cubicBezTo>
                        <a:cubicBezTo>
                          <a:pt x="468" y="1286"/>
                          <a:pt x="493" y="1284"/>
                          <a:pt x="520" y="1280"/>
                        </a:cubicBezTo>
                        <a:cubicBezTo>
                          <a:pt x="829" y="1233"/>
                          <a:pt x="1127" y="923"/>
                          <a:pt x="1174" y="566"/>
                        </a:cubicBezTo>
                        <a:cubicBezTo>
                          <a:pt x="1207" y="238"/>
                          <a:pt x="1039" y="0"/>
                          <a:pt x="78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6" name="Google Shape;656;p4"/>
                  <p:cNvSpPr/>
                  <p:nvPr/>
                </p:nvSpPr>
                <p:spPr>
                  <a:xfrm>
                    <a:off x="397402" y="4808105"/>
                    <a:ext cx="832283" cy="218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75" h="5795" extrusionOk="0">
                        <a:moveTo>
                          <a:pt x="12058" y="1"/>
                        </a:moveTo>
                        <a:cubicBezTo>
                          <a:pt x="11829" y="1"/>
                          <a:pt x="11608" y="30"/>
                          <a:pt x="11395" y="68"/>
                        </a:cubicBezTo>
                        <a:cubicBezTo>
                          <a:pt x="11109" y="127"/>
                          <a:pt x="10823" y="199"/>
                          <a:pt x="10561" y="318"/>
                        </a:cubicBezTo>
                        <a:cubicBezTo>
                          <a:pt x="10287" y="425"/>
                          <a:pt x="10037" y="568"/>
                          <a:pt x="9787" y="734"/>
                        </a:cubicBezTo>
                        <a:cubicBezTo>
                          <a:pt x="9549" y="901"/>
                          <a:pt x="9311" y="1092"/>
                          <a:pt x="9097" y="1294"/>
                        </a:cubicBezTo>
                        <a:cubicBezTo>
                          <a:pt x="8894" y="1508"/>
                          <a:pt x="8692" y="1746"/>
                          <a:pt x="8537" y="1996"/>
                        </a:cubicBezTo>
                        <a:cubicBezTo>
                          <a:pt x="8370" y="2247"/>
                          <a:pt x="8239" y="2532"/>
                          <a:pt x="8132" y="2830"/>
                        </a:cubicBezTo>
                        <a:cubicBezTo>
                          <a:pt x="7846" y="2449"/>
                          <a:pt x="7537" y="2151"/>
                          <a:pt x="7192" y="1973"/>
                        </a:cubicBezTo>
                        <a:cubicBezTo>
                          <a:pt x="6895" y="1819"/>
                          <a:pt x="6580" y="1727"/>
                          <a:pt x="6240" y="1727"/>
                        </a:cubicBezTo>
                        <a:cubicBezTo>
                          <a:pt x="6185" y="1727"/>
                          <a:pt x="6129" y="1730"/>
                          <a:pt x="6072" y="1735"/>
                        </a:cubicBezTo>
                        <a:cubicBezTo>
                          <a:pt x="5763" y="1758"/>
                          <a:pt x="5453" y="1854"/>
                          <a:pt x="5168" y="2008"/>
                        </a:cubicBezTo>
                        <a:cubicBezTo>
                          <a:pt x="4882" y="2163"/>
                          <a:pt x="4620" y="2366"/>
                          <a:pt x="4394" y="2628"/>
                        </a:cubicBezTo>
                        <a:cubicBezTo>
                          <a:pt x="4167" y="2878"/>
                          <a:pt x="3965" y="3175"/>
                          <a:pt x="3810" y="3520"/>
                        </a:cubicBezTo>
                        <a:cubicBezTo>
                          <a:pt x="3667" y="3854"/>
                          <a:pt x="3548" y="4235"/>
                          <a:pt x="3489" y="4652"/>
                        </a:cubicBezTo>
                        <a:cubicBezTo>
                          <a:pt x="3310" y="4413"/>
                          <a:pt x="3084" y="4199"/>
                          <a:pt x="2822" y="4056"/>
                        </a:cubicBezTo>
                        <a:cubicBezTo>
                          <a:pt x="2560" y="3901"/>
                          <a:pt x="2262" y="3818"/>
                          <a:pt x="1941" y="3794"/>
                        </a:cubicBezTo>
                        <a:cubicBezTo>
                          <a:pt x="1912" y="3793"/>
                          <a:pt x="1882" y="3792"/>
                          <a:pt x="1853" y="3792"/>
                        </a:cubicBezTo>
                        <a:cubicBezTo>
                          <a:pt x="1364" y="3792"/>
                          <a:pt x="921" y="3980"/>
                          <a:pt x="584" y="4306"/>
                        </a:cubicBezTo>
                        <a:cubicBezTo>
                          <a:pt x="226" y="4652"/>
                          <a:pt x="0" y="5140"/>
                          <a:pt x="0" y="5723"/>
                        </a:cubicBezTo>
                        <a:lnTo>
                          <a:pt x="572" y="5723"/>
                        </a:lnTo>
                        <a:cubicBezTo>
                          <a:pt x="917" y="5723"/>
                          <a:pt x="1358" y="5735"/>
                          <a:pt x="1786" y="5735"/>
                        </a:cubicBezTo>
                        <a:cubicBezTo>
                          <a:pt x="2227" y="5735"/>
                          <a:pt x="2643" y="5747"/>
                          <a:pt x="2953" y="5747"/>
                        </a:cubicBezTo>
                        <a:cubicBezTo>
                          <a:pt x="3263" y="5747"/>
                          <a:pt x="3453" y="5759"/>
                          <a:pt x="3453" y="5759"/>
                        </a:cubicBezTo>
                        <a:lnTo>
                          <a:pt x="3929" y="5783"/>
                        </a:lnTo>
                        <a:cubicBezTo>
                          <a:pt x="3929" y="5783"/>
                          <a:pt x="4489" y="5795"/>
                          <a:pt x="5156" y="5795"/>
                        </a:cubicBezTo>
                        <a:cubicBezTo>
                          <a:pt x="5501" y="5795"/>
                          <a:pt x="5834" y="5759"/>
                          <a:pt x="6156" y="5747"/>
                        </a:cubicBezTo>
                        <a:cubicBezTo>
                          <a:pt x="6477" y="5735"/>
                          <a:pt x="6775" y="5723"/>
                          <a:pt x="7049" y="5699"/>
                        </a:cubicBezTo>
                        <a:cubicBezTo>
                          <a:pt x="7561" y="5687"/>
                          <a:pt x="7954" y="5676"/>
                          <a:pt x="7954" y="5676"/>
                        </a:cubicBezTo>
                        <a:cubicBezTo>
                          <a:pt x="7954" y="5676"/>
                          <a:pt x="8251" y="5664"/>
                          <a:pt x="8549" y="5664"/>
                        </a:cubicBezTo>
                        <a:cubicBezTo>
                          <a:pt x="8858" y="5640"/>
                          <a:pt x="9168" y="5640"/>
                          <a:pt x="9168" y="5640"/>
                        </a:cubicBezTo>
                        <a:lnTo>
                          <a:pt x="12776" y="5640"/>
                        </a:lnTo>
                        <a:cubicBezTo>
                          <a:pt x="13133" y="5640"/>
                          <a:pt x="13478" y="5640"/>
                          <a:pt x="13776" y="5628"/>
                        </a:cubicBezTo>
                        <a:cubicBezTo>
                          <a:pt x="14383" y="5604"/>
                          <a:pt x="14812" y="5580"/>
                          <a:pt x="14812" y="5580"/>
                        </a:cubicBezTo>
                        <a:cubicBezTo>
                          <a:pt x="14812" y="5580"/>
                          <a:pt x="15335" y="5568"/>
                          <a:pt x="15836" y="5568"/>
                        </a:cubicBezTo>
                        <a:cubicBezTo>
                          <a:pt x="16359" y="5568"/>
                          <a:pt x="16871" y="5580"/>
                          <a:pt x="16871" y="5580"/>
                        </a:cubicBezTo>
                        <a:cubicBezTo>
                          <a:pt x="16871" y="5580"/>
                          <a:pt x="17526" y="5616"/>
                          <a:pt x="18133" y="5664"/>
                        </a:cubicBezTo>
                        <a:cubicBezTo>
                          <a:pt x="18729" y="5687"/>
                          <a:pt x="19288" y="5699"/>
                          <a:pt x="19288" y="5699"/>
                        </a:cubicBezTo>
                        <a:lnTo>
                          <a:pt x="22074" y="5699"/>
                        </a:lnTo>
                        <a:cubicBezTo>
                          <a:pt x="22051" y="5128"/>
                          <a:pt x="21872" y="4616"/>
                          <a:pt x="21586" y="4235"/>
                        </a:cubicBezTo>
                        <a:cubicBezTo>
                          <a:pt x="21372" y="3854"/>
                          <a:pt x="21003" y="3640"/>
                          <a:pt x="20586" y="3640"/>
                        </a:cubicBezTo>
                        <a:cubicBezTo>
                          <a:pt x="20241" y="3640"/>
                          <a:pt x="19943" y="3794"/>
                          <a:pt x="19729" y="4068"/>
                        </a:cubicBezTo>
                        <a:cubicBezTo>
                          <a:pt x="19455" y="3580"/>
                          <a:pt x="19098" y="3175"/>
                          <a:pt x="18717" y="2889"/>
                        </a:cubicBezTo>
                        <a:cubicBezTo>
                          <a:pt x="18324" y="2628"/>
                          <a:pt x="17895" y="2473"/>
                          <a:pt x="17419" y="2473"/>
                        </a:cubicBezTo>
                        <a:cubicBezTo>
                          <a:pt x="16943" y="2473"/>
                          <a:pt x="16478" y="2628"/>
                          <a:pt x="16097" y="2889"/>
                        </a:cubicBezTo>
                        <a:cubicBezTo>
                          <a:pt x="15978" y="2604"/>
                          <a:pt x="15859" y="2342"/>
                          <a:pt x="15705" y="2092"/>
                        </a:cubicBezTo>
                        <a:cubicBezTo>
                          <a:pt x="15574" y="1830"/>
                          <a:pt x="15407" y="1615"/>
                          <a:pt x="15228" y="1401"/>
                        </a:cubicBezTo>
                        <a:cubicBezTo>
                          <a:pt x="15050" y="1199"/>
                          <a:pt x="14859" y="996"/>
                          <a:pt x="14633" y="842"/>
                        </a:cubicBezTo>
                        <a:cubicBezTo>
                          <a:pt x="14431" y="675"/>
                          <a:pt x="14192" y="520"/>
                          <a:pt x="13931" y="401"/>
                        </a:cubicBezTo>
                        <a:cubicBezTo>
                          <a:pt x="13681" y="282"/>
                          <a:pt x="13419" y="187"/>
                          <a:pt x="13133" y="127"/>
                        </a:cubicBezTo>
                        <a:cubicBezTo>
                          <a:pt x="12847" y="44"/>
                          <a:pt x="12549" y="8"/>
                          <a:pt x="12252" y="8"/>
                        </a:cubicBezTo>
                        <a:cubicBezTo>
                          <a:pt x="12186" y="3"/>
                          <a:pt x="12122" y="1"/>
                          <a:pt x="1205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7" name="Google Shape;657;p4"/>
                  <p:cNvSpPr/>
                  <p:nvPr/>
                </p:nvSpPr>
                <p:spPr>
                  <a:xfrm>
                    <a:off x="2443516" y="5021471"/>
                    <a:ext cx="92974" cy="140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6" h="3735" extrusionOk="0">
                        <a:moveTo>
                          <a:pt x="1038" y="0"/>
                        </a:moveTo>
                        <a:cubicBezTo>
                          <a:pt x="881" y="0"/>
                          <a:pt x="729" y="51"/>
                          <a:pt x="596" y="159"/>
                        </a:cubicBezTo>
                        <a:cubicBezTo>
                          <a:pt x="322" y="374"/>
                          <a:pt x="144" y="778"/>
                          <a:pt x="72" y="1219"/>
                        </a:cubicBezTo>
                        <a:cubicBezTo>
                          <a:pt x="1" y="1671"/>
                          <a:pt x="1" y="2172"/>
                          <a:pt x="108" y="2636"/>
                        </a:cubicBezTo>
                        <a:cubicBezTo>
                          <a:pt x="261" y="3327"/>
                          <a:pt x="677" y="3734"/>
                          <a:pt x="1164" y="3734"/>
                        </a:cubicBezTo>
                        <a:cubicBezTo>
                          <a:pt x="1323" y="3734"/>
                          <a:pt x="1489" y="3691"/>
                          <a:pt x="1656" y="3600"/>
                        </a:cubicBezTo>
                        <a:cubicBezTo>
                          <a:pt x="1977" y="3386"/>
                          <a:pt x="2227" y="3029"/>
                          <a:pt x="2346" y="2588"/>
                        </a:cubicBezTo>
                        <a:cubicBezTo>
                          <a:pt x="2466" y="2160"/>
                          <a:pt x="2454" y="1636"/>
                          <a:pt x="2275" y="1159"/>
                        </a:cubicBezTo>
                        <a:cubicBezTo>
                          <a:pt x="2096" y="671"/>
                          <a:pt x="1811" y="314"/>
                          <a:pt x="1501" y="136"/>
                        </a:cubicBezTo>
                        <a:cubicBezTo>
                          <a:pt x="1349" y="48"/>
                          <a:pt x="1190" y="0"/>
                          <a:pt x="103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8" name="Google Shape;658;p4"/>
                  <p:cNvSpPr/>
                  <p:nvPr/>
                </p:nvSpPr>
                <p:spPr>
                  <a:xfrm>
                    <a:off x="2746994" y="4994890"/>
                    <a:ext cx="78157" cy="87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" h="2314" extrusionOk="0">
                        <a:moveTo>
                          <a:pt x="1014" y="0"/>
                        </a:moveTo>
                        <a:cubicBezTo>
                          <a:pt x="910" y="0"/>
                          <a:pt x="806" y="22"/>
                          <a:pt x="703" y="67"/>
                        </a:cubicBezTo>
                        <a:cubicBezTo>
                          <a:pt x="215" y="269"/>
                          <a:pt x="1" y="948"/>
                          <a:pt x="191" y="1555"/>
                        </a:cubicBezTo>
                        <a:cubicBezTo>
                          <a:pt x="350" y="2022"/>
                          <a:pt x="700" y="2313"/>
                          <a:pt x="1061" y="2313"/>
                        </a:cubicBezTo>
                        <a:cubicBezTo>
                          <a:pt x="1160" y="2313"/>
                          <a:pt x="1261" y="2292"/>
                          <a:pt x="1358" y="2245"/>
                        </a:cubicBezTo>
                        <a:cubicBezTo>
                          <a:pt x="1810" y="2043"/>
                          <a:pt x="2072" y="1388"/>
                          <a:pt x="1906" y="781"/>
                        </a:cubicBezTo>
                        <a:cubicBezTo>
                          <a:pt x="1765" y="302"/>
                          <a:pt x="1401" y="0"/>
                          <a:pt x="101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9" name="Google Shape;659;p4"/>
                  <p:cNvSpPr/>
                  <p:nvPr/>
                </p:nvSpPr>
                <p:spPr>
                  <a:xfrm>
                    <a:off x="714755" y="1843790"/>
                    <a:ext cx="993008" cy="232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38" h="6168" extrusionOk="0">
                        <a:moveTo>
                          <a:pt x="15134" y="0"/>
                        </a:moveTo>
                        <a:cubicBezTo>
                          <a:pt x="14789" y="0"/>
                          <a:pt x="14336" y="12"/>
                          <a:pt x="13836" y="12"/>
                        </a:cubicBezTo>
                        <a:cubicBezTo>
                          <a:pt x="13586" y="12"/>
                          <a:pt x="13324" y="24"/>
                          <a:pt x="13074" y="24"/>
                        </a:cubicBezTo>
                        <a:cubicBezTo>
                          <a:pt x="12824" y="36"/>
                          <a:pt x="12574" y="36"/>
                          <a:pt x="12336" y="36"/>
                        </a:cubicBezTo>
                        <a:cubicBezTo>
                          <a:pt x="12098" y="36"/>
                          <a:pt x="11860" y="60"/>
                          <a:pt x="11633" y="60"/>
                        </a:cubicBezTo>
                        <a:lnTo>
                          <a:pt x="9597" y="60"/>
                        </a:lnTo>
                        <a:cubicBezTo>
                          <a:pt x="9597" y="60"/>
                          <a:pt x="9181" y="36"/>
                          <a:pt x="8740" y="36"/>
                        </a:cubicBezTo>
                        <a:cubicBezTo>
                          <a:pt x="8312" y="24"/>
                          <a:pt x="7895" y="24"/>
                          <a:pt x="7895" y="24"/>
                        </a:cubicBezTo>
                        <a:cubicBezTo>
                          <a:pt x="7895" y="24"/>
                          <a:pt x="7710" y="19"/>
                          <a:pt x="7466" y="19"/>
                        </a:cubicBezTo>
                        <a:cubicBezTo>
                          <a:pt x="7344" y="19"/>
                          <a:pt x="7208" y="20"/>
                          <a:pt x="7073" y="24"/>
                        </a:cubicBezTo>
                        <a:cubicBezTo>
                          <a:pt x="6680" y="24"/>
                          <a:pt x="6264" y="36"/>
                          <a:pt x="6264" y="36"/>
                        </a:cubicBezTo>
                        <a:cubicBezTo>
                          <a:pt x="6264" y="36"/>
                          <a:pt x="5906" y="60"/>
                          <a:pt x="5525" y="72"/>
                        </a:cubicBezTo>
                        <a:cubicBezTo>
                          <a:pt x="5156" y="84"/>
                          <a:pt x="4787" y="84"/>
                          <a:pt x="4787" y="84"/>
                        </a:cubicBezTo>
                        <a:cubicBezTo>
                          <a:pt x="4787" y="84"/>
                          <a:pt x="4204" y="84"/>
                          <a:pt x="3430" y="72"/>
                        </a:cubicBezTo>
                        <a:cubicBezTo>
                          <a:pt x="3049" y="72"/>
                          <a:pt x="2632" y="84"/>
                          <a:pt x="2239" y="84"/>
                        </a:cubicBezTo>
                        <a:cubicBezTo>
                          <a:pt x="1858" y="96"/>
                          <a:pt x="1465" y="119"/>
                          <a:pt x="1144" y="143"/>
                        </a:cubicBezTo>
                        <a:cubicBezTo>
                          <a:pt x="489" y="191"/>
                          <a:pt x="1" y="239"/>
                          <a:pt x="1" y="239"/>
                        </a:cubicBezTo>
                        <a:cubicBezTo>
                          <a:pt x="1" y="560"/>
                          <a:pt x="13" y="870"/>
                          <a:pt x="72" y="1203"/>
                        </a:cubicBezTo>
                        <a:cubicBezTo>
                          <a:pt x="120" y="1513"/>
                          <a:pt x="191" y="1822"/>
                          <a:pt x="299" y="2144"/>
                        </a:cubicBezTo>
                        <a:cubicBezTo>
                          <a:pt x="394" y="2453"/>
                          <a:pt x="549" y="2751"/>
                          <a:pt x="727" y="3013"/>
                        </a:cubicBezTo>
                        <a:cubicBezTo>
                          <a:pt x="918" y="3287"/>
                          <a:pt x="1144" y="3525"/>
                          <a:pt x="1394" y="3715"/>
                        </a:cubicBezTo>
                        <a:cubicBezTo>
                          <a:pt x="1644" y="3906"/>
                          <a:pt x="1918" y="4072"/>
                          <a:pt x="2216" y="4180"/>
                        </a:cubicBezTo>
                        <a:cubicBezTo>
                          <a:pt x="2466" y="4287"/>
                          <a:pt x="2775" y="4346"/>
                          <a:pt x="3073" y="4358"/>
                        </a:cubicBezTo>
                        <a:cubicBezTo>
                          <a:pt x="3120" y="4360"/>
                          <a:pt x="3168" y="4361"/>
                          <a:pt x="3216" y="4361"/>
                        </a:cubicBezTo>
                        <a:cubicBezTo>
                          <a:pt x="3453" y="4361"/>
                          <a:pt x="3688" y="4336"/>
                          <a:pt x="3906" y="4287"/>
                        </a:cubicBezTo>
                        <a:cubicBezTo>
                          <a:pt x="4180" y="4227"/>
                          <a:pt x="4430" y="4120"/>
                          <a:pt x="4668" y="3977"/>
                        </a:cubicBezTo>
                        <a:cubicBezTo>
                          <a:pt x="4906" y="3834"/>
                          <a:pt x="5133" y="3656"/>
                          <a:pt x="5323" y="3453"/>
                        </a:cubicBezTo>
                        <a:cubicBezTo>
                          <a:pt x="5514" y="3239"/>
                          <a:pt x="5692" y="3001"/>
                          <a:pt x="5859" y="2727"/>
                        </a:cubicBezTo>
                        <a:cubicBezTo>
                          <a:pt x="6049" y="2989"/>
                          <a:pt x="6287" y="3215"/>
                          <a:pt x="6549" y="3382"/>
                        </a:cubicBezTo>
                        <a:cubicBezTo>
                          <a:pt x="6799" y="3537"/>
                          <a:pt x="7073" y="3644"/>
                          <a:pt x="7371" y="3679"/>
                        </a:cubicBezTo>
                        <a:cubicBezTo>
                          <a:pt x="7421" y="3683"/>
                          <a:pt x="7470" y="3685"/>
                          <a:pt x="7520" y="3685"/>
                        </a:cubicBezTo>
                        <a:cubicBezTo>
                          <a:pt x="7934" y="3685"/>
                          <a:pt x="8342" y="3552"/>
                          <a:pt x="8693" y="3287"/>
                        </a:cubicBezTo>
                        <a:cubicBezTo>
                          <a:pt x="8823" y="3632"/>
                          <a:pt x="8990" y="3941"/>
                          <a:pt x="9157" y="4215"/>
                        </a:cubicBezTo>
                        <a:cubicBezTo>
                          <a:pt x="9359" y="4489"/>
                          <a:pt x="9562" y="4727"/>
                          <a:pt x="9800" y="4953"/>
                        </a:cubicBezTo>
                        <a:cubicBezTo>
                          <a:pt x="10038" y="5156"/>
                          <a:pt x="10300" y="5358"/>
                          <a:pt x="10562" y="5525"/>
                        </a:cubicBezTo>
                        <a:cubicBezTo>
                          <a:pt x="10967" y="5763"/>
                          <a:pt x="11371" y="5918"/>
                          <a:pt x="11764" y="6037"/>
                        </a:cubicBezTo>
                        <a:cubicBezTo>
                          <a:pt x="12080" y="6120"/>
                          <a:pt x="12402" y="6168"/>
                          <a:pt x="12720" y="6168"/>
                        </a:cubicBezTo>
                        <a:cubicBezTo>
                          <a:pt x="12811" y="6168"/>
                          <a:pt x="12901" y="6164"/>
                          <a:pt x="12991" y="6156"/>
                        </a:cubicBezTo>
                        <a:cubicBezTo>
                          <a:pt x="13241" y="6144"/>
                          <a:pt x="13491" y="6096"/>
                          <a:pt x="13729" y="6025"/>
                        </a:cubicBezTo>
                        <a:cubicBezTo>
                          <a:pt x="13967" y="5954"/>
                          <a:pt x="14205" y="5846"/>
                          <a:pt x="14431" y="5727"/>
                        </a:cubicBezTo>
                        <a:cubicBezTo>
                          <a:pt x="14658" y="5608"/>
                          <a:pt x="14860" y="5442"/>
                          <a:pt x="15074" y="5263"/>
                        </a:cubicBezTo>
                        <a:cubicBezTo>
                          <a:pt x="15277" y="5084"/>
                          <a:pt x="15467" y="4882"/>
                          <a:pt x="15670" y="4656"/>
                        </a:cubicBezTo>
                        <a:cubicBezTo>
                          <a:pt x="15860" y="4430"/>
                          <a:pt x="16051" y="4168"/>
                          <a:pt x="16229" y="3894"/>
                        </a:cubicBezTo>
                        <a:cubicBezTo>
                          <a:pt x="16408" y="3620"/>
                          <a:pt x="16586" y="3322"/>
                          <a:pt x="16741" y="3001"/>
                        </a:cubicBezTo>
                        <a:cubicBezTo>
                          <a:pt x="17051" y="3418"/>
                          <a:pt x="17420" y="3751"/>
                          <a:pt x="17837" y="3965"/>
                        </a:cubicBezTo>
                        <a:cubicBezTo>
                          <a:pt x="18253" y="4215"/>
                          <a:pt x="18718" y="4346"/>
                          <a:pt x="19194" y="4346"/>
                        </a:cubicBezTo>
                        <a:cubicBezTo>
                          <a:pt x="19491" y="4346"/>
                          <a:pt x="19777" y="4299"/>
                          <a:pt x="20051" y="4191"/>
                        </a:cubicBezTo>
                        <a:cubicBezTo>
                          <a:pt x="20325" y="4108"/>
                          <a:pt x="20599" y="3953"/>
                          <a:pt x="20849" y="3787"/>
                        </a:cubicBezTo>
                        <a:cubicBezTo>
                          <a:pt x="21099" y="3620"/>
                          <a:pt x="21325" y="3406"/>
                          <a:pt x="21539" y="3156"/>
                        </a:cubicBezTo>
                        <a:cubicBezTo>
                          <a:pt x="21754" y="2894"/>
                          <a:pt x="21944" y="2632"/>
                          <a:pt x="22123" y="2322"/>
                        </a:cubicBezTo>
                        <a:cubicBezTo>
                          <a:pt x="22337" y="2584"/>
                          <a:pt x="22575" y="2810"/>
                          <a:pt x="22849" y="2953"/>
                        </a:cubicBezTo>
                        <a:cubicBezTo>
                          <a:pt x="23135" y="3108"/>
                          <a:pt x="23432" y="3191"/>
                          <a:pt x="23766" y="3191"/>
                        </a:cubicBezTo>
                        <a:cubicBezTo>
                          <a:pt x="24099" y="3191"/>
                          <a:pt x="24433" y="3108"/>
                          <a:pt x="24730" y="2929"/>
                        </a:cubicBezTo>
                        <a:cubicBezTo>
                          <a:pt x="25028" y="2763"/>
                          <a:pt x="25290" y="2513"/>
                          <a:pt x="25516" y="2215"/>
                        </a:cubicBezTo>
                        <a:cubicBezTo>
                          <a:pt x="25742" y="1929"/>
                          <a:pt x="25933" y="1584"/>
                          <a:pt x="26064" y="1251"/>
                        </a:cubicBezTo>
                        <a:cubicBezTo>
                          <a:pt x="26207" y="905"/>
                          <a:pt x="26314" y="560"/>
                          <a:pt x="26338" y="191"/>
                        </a:cubicBezTo>
                        <a:cubicBezTo>
                          <a:pt x="26338" y="191"/>
                          <a:pt x="26159" y="179"/>
                          <a:pt x="25873" y="155"/>
                        </a:cubicBezTo>
                        <a:cubicBezTo>
                          <a:pt x="25611" y="143"/>
                          <a:pt x="25218" y="119"/>
                          <a:pt x="24814" y="84"/>
                        </a:cubicBezTo>
                        <a:cubicBezTo>
                          <a:pt x="24421" y="72"/>
                          <a:pt x="23968" y="60"/>
                          <a:pt x="23623" y="36"/>
                        </a:cubicBezTo>
                        <a:cubicBezTo>
                          <a:pt x="23290" y="24"/>
                          <a:pt x="23051" y="24"/>
                          <a:pt x="23051" y="24"/>
                        </a:cubicBezTo>
                        <a:lnTo>
                          <a:pt x="21599" y="12"/>
                        </a:lnTo>
                        <a:lnTo>
                          <a:pt x="19658" y="12"/>
                        </a:lnTo>
                        <a:cubicBezTo>
                          <a:pt x="19146" y="12"/>
                          <a:pt x="18646" y="24"/>
                          <a:pt x="18241" y="24"/>
                        </a:cubicBezTo>
                        <a:lnTo>
                          <a:pt x="17575" y="24"/>
                        </a:lnTo>
                        <a:cubicBezTo>
                          <a:pt x="17575" y="24"/>
                          <a:pt x="17110" y="24"/>
                          <a:pt x="16634" y="12"/>
                        </a:cubicBezTo>
                        <a:cubicBezTo>
                          <a:pt x="16158" y="12"/>
                          <a:pt x="15681" y="0"/>
                          <a:pt x="1568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0" name="Google Shape;660;p4"/>
                  <p:cNvSpPr/>
                  <p:nvPr/>
                </p:nvSpPr>
                <p:spPr>
                  <a:xfrm>
                    <a:off x="1531798" y="770663"/>
                    <a:ext cx="741156" cy="889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58" h="23593" extrusionOk="0">
                        <a:moveTo>
                          <a:pt x="9757" y="1"/>
                        </a:moveTo>
                        <a:cubicBezTo>
                          <a:pt x="9692" y="1"/>
                          <a:pt x="9627" y="3"/>
                          <a:pt x="9561" y="7"/>
                        </a:cubicBezTo>
                        <a:cubicBezTo>
                          <a:pt x="8835" y="54"/>
                          <a:pt x="8180" y="292"/>
                          <a:pt x="7561" y="661"/>
                        </a:cubicBezTo>
                        <a:cubicBezTo>
                          <a:pt x="7239" y="852"/>
                          <a:pt x="6930" y="1078"/>
                          <a:pt x="6632" y="1340"/>
                        </a:cubicBezTo>
                        <a:cubicBezTo>
                          <a:pt x="6334" y="1614"/>
                          <a:pt x="6025" y="1912"/>
                          <a:pt x="5715" y="2257"/>
                        </a:cubicBezTo>
                        <a:cubicBezTo>
                          <a:pt x="5394" y="2590"/>
                          <a:pt x="5084" y="2983"/>
                          <a:pt x="4775" y="3412"/>
                        </a:cubicBezTo>
                        <a:cubicBezTo>
                          <a:pt x="4477" y="3840"/>
                          <a:pt x="4168" y="4305"/>
                          <a:pt x="3882" y="4829"/>
                        </a:cubicBezTo>
                        <a:cubicBezTo>
                          <a:pt x="3525" y="5448"/>
                          <a:pt x="3191" y="6126"/>
                          <a:pt x="2870" y="6841"/>
                        </a:cubicBezTo>
                        <a:cubicBezTo>
                          <a:pt x="2703" y="7198"/>
                          <a:pt x="2536" y="7567"/>
                          <a:pt x="2393" y="7936"/>
                        </a:cubicBezTo>
                        <a:cubicBezTo>
                          <a:pt x="2239" y="8305"/>
                          <a:pt x="2084" y="8698"/>
                          <a:pt x="1929" y="9079"/>
                        </a:cubicBezTo>
                        <a:cubicBezTo>
                          <a:pt x="1786" y="9472"/>
                          <a:pt x="1631" y="9853"/>
                          <a:pt x="1489" y="10258"/>
                        </a:cubicBezTo>
                        <a:cubicBezTo>
                          <a:pt x="1334" y="10663"/>
                          <a:pt x="1203" y="11067"/>
                          <a:pt x="1072" y="11460"/>
                        </a:cubicBezTo>
                        <a:cubicBezTo>
                          <a:pt x="977" y="11722"/>
                          <a:pt x="893" y="11984"/>
                          <a:pt x="810" y="12234"/>
                        </a:cubicBezTo>
                        <a:cubicBezTo>
                          <a:pt x="727" y="12496"/>
                          <a:pt x="655" y="12758"/>
                          <a:pt x="596" y="13008"/>
                        </a:cubicBezTo>
                        <a:cubicBezTo>
                          <a:pt x="512" y="13270"/>
                          <a:pt x="453" y="13532"/>
                          <a:pt x="417" y="13782"/>
                        </a:cubicBezTo>
                        <a:cubicBezTo>
                          <a:pt x="369" y="14044"/>
                          <a:pt x="322" y="14306"/>
                          <a:pt x="298" y="14556"/>
                        </a:cubicBezTo>
                        <a:cubicBezTo>
                          <a:pt x="250" y="14818"/>
                          <a:pt x="215" y="15080"/>
                          <a:pt x="203" y="15330"/>
                        </a:cubicBezTo>
                        <a:cubicBezTo>
                          <a:pt x="191" y="15592"/>
                          <a:pt x="179" y="15854"/>
                          <a:pt x="155" y="16104"/>
                        </a:cubicBezTo>
                        <a:cubicBezTo>
                          <a:pt x="143" y="16366"/>
                          <a:pt x="131" y="16628"/>
                          <a:pt x="131" y="16878"/>
                        </a:cubicBezTo>
                        <a:cubicBezTo>
                          <a:pt x="131" y="17140"/>
                          <a:pt x="119" y="17390"/>
                          <a:pt x="119" y="17640"/>
                        </a:cubicBezTo>
                        <a:cubicBezTo>
                          <a:pt x="119" y="17890"/>
                          <a:pt x="96" y="18152"/>
                          <a:pt x="96" y="18402"/>
                        </a:cubicBezTo>
                        <a:cubicBezTo>
                          <a:pt x="84" y="18652"/>
                          <a:pt x="84" y="18902"/>
                          <a:pt x="72" y="19140"/>
                        </a:cubicBezTo>
                        <a:cubicBezTo>
                          <a:pt x="72" y="19378"/>
                          <a:pt x="60" y="19640"/>
                          <a:pt x="36" y="19878"/>
                        </a:cubicBezTo>
                        <a:cubicBezTo>
                          <a:pt x="24" y="20128"/>
                          <a:pt x="12" y="20366"/>
                          <a:pt x="12" y="20604"/>
                        </a:cubicBezTo>
                        <a:cubicBezTo>
                          <a:pt x="0" y="20842"/>
                          <a:pt x="0" y="21081"/>
                          <a:pt x="0" y="21319"/>
                        </a:cubicBezTo>
                        <a:cubicBezTo>
                          <a:pt x="0" y="21795"/>
                          <a:pt x="12" y="22259"/>
                          <a:pt x="60" y="22712"/>
                        </a:cubicBezTo>
                        <a:cubicBezTo>
                          <a:pt x="96" y="23188"/>
                          <a:pt x="548" y="23581"/>
                          <a:pt x="1036" y="23581"/>
                        </a:cubicBezTo>
                        <a:lnTo>
                          <a:pt x="2084" y="23581"/>
                        </a:lnTo>
                        <a:cubicBezTo>
                          <a:pt x="2560" y="23581"/>
                          <a:pt x="2917" y="23188"/>
                          <a:pt x="2882" y="22736"/>
                        </a:cubicBezTo>
                        <a:cubicBezTo>
                          <a:pt x="2870" y="22450"/>
                          <a:pt x="2834" y="22152"/>
                          <a:pt x="2822" y="21866"/>
                        </a:cubicBezTo>
                        <a:cubicBezTo>
                          <a:pt x="2798" y="21581"/>
                          <a:pt x="2774" y="21283"/>
                          <a:pt x="2763" y="21009"/>
                        </a:cubicBezTo>
                        <a:cubicBezTo>
                          <a:pt x="2751" y="20723"/>
                          <a:pt x="2739" y="20426"/>
                          <a:pt x="2715" y="20140"/>
                        </a:cubicBezTo>
                        <a:cubicBezTo>
                          <a:pt x="2703" y="19854"/>
                          <a:pt x="2703" y="19557"/>
                          <a:pt x="2691" y="19283"/>
                        </a:cubicBezTo>
                        <a:cubicBezTo>
                          <a:pt x="2691" y="18997"/>
                          <a:pt x="2679" y="18711"/>
                          <a:pt x="2679" y="18414"/>
                        </a:cubicBezTo>
                        <a:lnTo>
                          <a:pt x="2679" y="17533"/>
                        </a:lnTo>
                        <a:cubicBezTo>
                          <a:pt x="2691" y="17235"/>
                          <a:pt x="2691" y="16961"/>
                          <a:pt x="2703" y="16663"/>
                        </a:cubicBezTo>
                        <a:cubicBezTo>
                          <a:pt x="2715" y="16366"/>
                          <a:pt x="2739" y="16080"/>
                          <a:pt x="2763" y="15782"/>
                        </a:cubicBezTo>
                        <a:cubicBezTo>
                          <a:pt x="2798" y="15485"/>
                          <a:pt x="2822" y="15199"/>
                          <a:pt x="2870" y="14901"/>
                        </a:cubicBezTo>
                        <a:cubicBezTo>
                          <a:pt x="2917" y="14615"/>
                          <a:pt x="2953" y="14318"/>
                          <a:pt x="3013" y="14044"/>
                        </a:cubicBezTo>
                        <a:cubicBezTo>
                          <a:pt x="3179" y="13246"/>
                          <a:pt x="3406" y="12472"/>
                          <a:pt x="3656" y="11698"/>
                        </a:cubicBezTo>
                        <a:cubicBezTo>
                          <a:pt x="3929" y="10925"/>
                          <a:pt x="4203" y="10186"/>
                          <a:pt x="4525" y="9472"/>
                        </a:cubicBezTo>
                        <a:cubicBezTo>
                          <a:pt x="4834" y="8758"/>
                          <a:pt x="5144" y="8067"/>
                          <a:pt x="5477" y="7448"/>
                        </a:cubicBezTo>
                        <a:cubicBezTo>
                          <a:pt x="5787" y="6817"/>
                          <a:pt x="6108" y="6257"/>
                          <a:pt x="6442" y="5745"/>
                        </a:cubicBezTo>
                        <a:cubicBezTo>
                          <a:pt x="6763" y="5257"/>
                          <a:pt x="7085" y="4817"/>
                          <a:pt x="7394" y="4436"/>
                        </a:cubicBezTo>
                        <a:cubicBezTo>
                          <a:pt x="7704" y="4067"/>
                          <a:pt x="8001" y="3769"/>
                          <a:pt x="8287" y="3519"/>
                        </a:cubicBezTo>
                        <a:cubicBezTo>
                          <a:pt x="8803" y="3059"/>
                          <a:pt x="9298" y="2789"/>
                          <a:pt x="9791" y="2789"/>
                        </a:cubicBezTo>
                        <a:cubicBezTo>
                          <a:pt x="9822" y="2789"/>
                          <a:pt x="9852" y="2791"/>
                          <a:pt x="9883" y="2793"/>
                        </a:cubicBezTo>
                        <a:cubicBezTo>
                          <a:pt x="10323" y="2816"/>
                          <a:pt x="10799" y="3066"/>
                          <a:pt x="11287" y="3507"/>
                        </a:cubicBezTo>
                        <a:cubicBezTo>
                          <a:pt x="11549" y="3709"/>
                          <a:pt x="11811" y="3983"/>
                          <a:pt x="12061" y="4293"/>
                        </a:cubicBezTo>
                        <a:cubicBezTo>
                          <a:pt x="12323" y="4602"/>
                          <a:pt x="12597" y="4948"/>
                          <a:pt x="12871" y="5352"/>
                        </a:cubicBezTo>
                        <a:cubicBezTo>
                          <a:pt x="13240" y="5888"/>
                          <a:pt x="13597" y="6484"/>
                          <a:pt x="13954" y="7150"/>
                        </a:cubicBezTo>
                        <a:cubicBezTo>
                          <a:pt x="14300" y="7817"/>
                          <a:pt x="14621" y="8531"/>
                          <a:pt x="14955" y="9281"/>
                        </a:cubicBezTo>
                        <a:cubicBezTo>
                          <a:pt x="15121" y="9651"/>
                          <a:pt x="15264" y="10032"/>
                          <a:pt x="15395" y="10436"/>
                        </a:cubicBezTo>
                        <a:cubicBezTo>
                          <a:pt x="15550" y="10841"/>
                          <a:pt x="15669" y="11258"/>
                          <a:pt x="15788" y="11698"/>
                        </a:cubicBezTo>
                        <a:cubicBezTo>
                          <a:pt x="15907" y="12151"/>
                          <a:pt x="16014" y="12591"/>
                          <a:pt x="16098" y="13056"/>
                        </a:cubicBezTo>
                        <a:cubicBezTo>
                          <a:pt x="16193" y="13520"/>
                          <a:pt x="16276" y="13984"/>
                          <a:pt x="16348" y="14437"/>
                        </a:cubicBezTo>
                        <a:cubicBezTo>
                          <a:pt x="16431" y="14901"/>
                          <a:pt x="16514" y="15366"/>
                          <a:pt x="16574" y="15830"/>
                        </a:cubicBezTo>
                        <a:cubicBezTo>
                          <a:pt x="16645" y="16282"/>
                          <a:pt x="16705" y="16735"/>
                          <a:pt x="16752" y="17199"/>
                        </a:cubicBezTo>
                        <a:cubicBezTo>
                          <a:pt x="16800" y="17640"/>
                          <a:pt x="16848" y="18104"/>
                          <a:pt x="16860" y="18568"/>
                        </a:cubicBezTo>
                        <a:cubicBezTo>
                          <a:pt x="16883" y="19021"/>
                          <a:pt x="16883" y="19485"/>
                          <a:pt x="16883" y="19949"/>
                        </a:cubicBezTo>
                        <a:cubicBezTo>
                          <a:pt x="16883" y="20414"/>
                          <a:pt x="16871" y="20890"/>
                          <a:pt x="16848" y="21343"/>
                        </a:cubicBezTo>
                        <a:cubicBezTo>
                          <a:pt x="16812" y="21819"/>
                          <a:pt x="16788" y="22283"/>
                          <a:pt x="16729" y="22747"/>
                        </a:cubicBezTo>
                        <a:cubicBezTo>
                          <a:pt x="16681" y="23224"/>
                          <a:pt x="17026" y="23593"/>
                          <a:pt x="17514" y="23593"/>
                        </a:cubicBezTo>
                        <a:lnTo>
                          <a:pt x="18538" y="23593"/>
                        </a:lnTo>
                        <a:cubicBezTo>
                          <a:pt x="19027" y="23593"/>
                          <a:pt x="19479" y="23212"/>
                          <a:pt x="19479" y="22700"/>
                        </a:cubicBezTo>
                        <a:cubicBezTo>
                          <a:pt x="19562" y="21926"/>
                          <a:pt x="19622" y="21140"/>
                          <a:pt x="19646" y="20330"/>
                        </a:cubicBezTo>
                        <a:cubicBezTo>
                          <a:pt x="19658" y="19938"/>
                          <a:pt x="19646" y="19521"/>
                          <a:pt x="19622" y="19116"/>
                        </a:cubicBezTo>
                        <a:cubicBezTo>
                          <a:pt x="19610" y="18699"/>
                          <a:pt x="19562" y="18295"/>
                          <a:pt x="19527" y="17878"/>
                        </a:cubicBezTo>
                        <a:cubicBezTo>
                          <a:pt x="19479" y="17461"/>
                          <a:pt x="19419" y="17044"/>
                          <a:pt x="19360" y="16628"/>
                        </a:cubicBezTo>
                        <a:cubicBezTo>
                          <a:pt x="19300" y="16211"/>
                          <a:pt x="19229" y="15782"/>
                          <a:pt x="19146" y="15330"/>
                        </a:cubicBezTo>
                        <a:cubicBezTo>
                          <a:pt x="19074" y="14889"/>
                          <a:pt x="19003" y="14425"/>
                          <a:pt x="18931" y="13961"/>
                        </a:cubicBezTo>
                        <a:cubicBezTo>
                          <a:pt x="18836" y="13484"/>
                          <a:pt x="18765" y="13032"/>
                          <a:pt x="18669" y="12556"/>
                        </a:cubicBezTo>
                        <a:cubicBezTo>
                          <a:pt x="18586" y="12091"/>
                          <a:pt x="18491" y="11615"/>
                          <a:pt x="18395" y="11151"/>
                        </a:cubicBezTo>
                        <a:cubicBezTo>
                          <a:pt x="18300" y="10686"/>
                          <a:pt x="18181" y="10234"/>
                          <a:pt x="18062" y="9793"/>
                        </a:cubicBezTo>
                        <a:cubicBezTo>
                          <a:pt x="17943" y="9365"/>
                          <a:pt x="17812" y="8948"/>
                          <a:pt x="17657" y="8531"/>
                        </a:cubicBezTo>
                        <a:cubicBezTo>
                          <a:pt x="17514" y="8127"/>
                          <a:pt x="17348" y="7734"/>
                          <a:pt x="17181" y="7341"/>
                        </a:cubicBezTo>
                        <a:cubicBezTo>
                          <a:pt x="16824" y="6567"/>
                          <a:pt x="16455" y="5841"/>
                          <a:pt x="16050" y="5186"/>
                        </a:cubicBezTo>
                        <a:cubicBezTo>
                          <a:pt x="15717" y="4638"/>
                          <a:pt x="15371" y="4126"/>
                          <a:pt x="15014" y="3662"/>
                        </a:cubicBezTo>
                        <a:cubicBezTo>
                          <a:pt x="14657" y="3209"/>
                          <a:pt x="14312" y="2793"/>
                          <a:pt x="13954" y="2400"/>
                        </a:cubicBezTo>
                        <a:cubicBezTo>
                          <a:pt x="13609" y="2031"/>
                          <a:pt x="13252" y="1685"/>
                          <a:pt x="12895" y="1388"/>
                        </a:cubicBezTo>
                        <a:cubicBezTo>
                          <a:pt x="12538" y="1090"/>
                          <a:pt x="12180" y="828"/>
                          <a:pt x="11811" y="614"/>
                        </a:cubicBezTo>
                        <a:cubicBezTo>
                          <a:pt x="11147" y="232"/>
                          <a:pt x="10462" y="1"/>
                          <a:pt x="975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1" name="Google Shape;661;p4"/>
                  <p:cNvSpPr/>
                  <p:nvPr/>
                </p:nvSpPr>
                <p:spPr>
                  <a:xfrm>
                    <a:off x="1390824" y="599337"/>
                    <a:ext cx="1034293" cy="1063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3" h="28210" extrusionOk="0">
                        <a:moveTo>
                          <a:pt x="14238" y="0"/>
                        </a:moveTo>
                        <a:cubicBezTo>
                          <a:pt x="13796" y="0"/>
                          <a:pt x="13349" y="36"/>
                          <a:pt x="12883" y="98"/>
                        </a:cubicBezTo>
                        <a:cubicBezTo>
                          <a:pt x="12490" y="157"/>
                          <a:pt x="12109" y="229"/>
                          <a:pt x="11728" y="324"/>
                        </a:cubicBezTo>
                        <a:cubicBezTo>
                          <a:pt x="11359" y="407"/>
                          <a:pt x="10978" y="526"/>
                          <a:pt x="10609" y="669"/>
                        </a:cubicBezTo>
                        <a:cubicBezTo>
                          <a:pt x="10240" y="800"/>
                          <a:pt x="9883" y="943"/>
                          <a:pt x="9538" y="1122"/>
                        </a:cubicBezTo>
                        <a:cubicBezTo>
                          <a:pt x="9192" y="1300"/>
                          <a:pt x="8859" y="1514"/>
                          <a:pt x="8526" y="1741"/>
                        </a:cubicBezTo>
                        <a:cubicBezTo>
                          <a:pt x="8204" y="1955"/>
                          <a:pt x="7883" y="2229"/>
                          <a:pt x="7573" y="2491"/>
                        </a:cubicBezTo>
                        <a:cubicBezTo>
                          <a:pt x="7264" y="2777"/>
                          <a:pt x="6954" y="3074"/>
                          <a:pt x="6633" y="3384"/>
                        </a:cubicBezTo>
                        <a:cubicBezTo>
                          <a:pt x="6263" y="3777"/>
                          <a:pt x="5894" y="4193"/>
                          <a:pt x="5549" y="4658"/>
                        </a:cubicBezTo>
                        <a:cubicBezTo>
                          <a:pt x="5192" y="5110"/>
                          <a:pt x="4870" y="5622"/>
                          <a:pt x="4549" y="6170"/>
                        </a:cubicBezTo>
                        <a:cubicBezTo>
                          <a:pt x="4251" y="6717"/>
                          <a:pt x="3977" y="7289"/>
                          <a:pt x="3704" y="7896"/>
                        </a:cubicBezTo>
                        <a:cubicBezTo>
                          <a:pt x="3406" y="8599"/>
                          <a:pt x="3120" y="9313"/>
                          <a:pt x="2882" y="10075"/>
                        </a:cubicBezTo>
                        <a:cubicBezTo>
                          <a:pt x="2763" y="10444"/>
                          <a:pt x="2644" y="10825"/>
                          <a:pt x="2525" y="11230"/>
                        </a:cubicBezTo>
                        <a:cubicBezTo>
                          <a:pt x="2406" y="11635"/>
                          <a:pt x="2311" y="12040"/>
                          <a:pt x="2192" y="12456"/>
                        </a:cubicBezTo>
                        <a:cubicBezTo>
                          <a:pt x="2084" y="12873"/>
                          <a:pt x="1965" y="13290"/>
                          <a:pt x="1846" y="13706"/>
                        </a:cubicBezTo>
                        <a:cubicBezTo>
                          <a:pt x="1727" y="14123"/>
                          <a:pt x="1608" y="14540"/>
                          <a:pt x="1489" y="14968"/>
                        </a:cubicBezTo>
                        <a:cubicBezTo>
                          <a:pt x="1418" y="15230"/>
                          <a:pt x="1334" y="15492"/>
                          <a:pt x="1263" y="15754"/>
                        </a:cubicBezTo>
                        <a:lnTo>
                          <a:pt x="1037" y="16564"/>
                        </a:lnTo>
                        <a:cubicBezTo>
                          <a:pt x="965" y="16826"/>
                          <a:pt x="906" y="17112"/>
                          <a:pt x="846" y="17374"/>
                        </a:cubicBezTo>
                        <a:cubicBezTo>
                          <a:pt x="798" y="17659"/>
                          <a:pt x="739" y="17933"/>
                          <a:pt x="703" y="18207"/>
                        </a:cubicBezTo>
                        <a:cubicBezTo>
                          <a:pt x="656" y="18493"/>
                          <a:pt x="608" y="18778"/>
                          <a:pt x="584" y="19064"/>
                        </a:cubicBezTo>
                        <a:lnTo>
                          <a:pt x="489" y="19910"/>
                        </a:lnTo>
                        <a:cubicBezTo>
                          <a:pt x="465" y="20195"/>
                          <a:pt x="429" y="20469"/>
                          <a:pt x="417" y="20755"/>
                        </a:cubicBezTo>
                        <a:cubicBezTo>
                          <a:pt x="406" y="21041"/>
                          <a:pt x="370" y="21326"/>
                          <a:pt x="358" y="21600"/>
                        </a:cubicBezTo>
                        <a:cubicBezTo>
                          <a:pt x="346" y="21886"/>
                          <a:pt x="310" y="22172"/>
                          <a:pt x="298" y="22458"/>
                        </a:cubicBezTo>
                        <a:cubicBezTo>
                          <a:pt x="287" y="22731"/>
                          <a:pt x="263" y="23017"/>
                          <a:pt x="239" y="23303"/>
                        </a:cubicBezTo>
                        <a:cubicBezTo>
                          <a:pt x="203" y="23589"/>
                          <a:pt x="191" y="23851"/>
                          <a:pt x="167" y="24136"/>
                        </a:cubicBezTo>
                        <a:cubicBezTo>
                          <a:pt x="132" y="24422"/>
                          <a:pt x="120" y="24696"/>
                          <a:pt x="84" y="24970"/>
                        </a:cubicBezTo>
                        <a:cubicBezTo>
                          <a:pt x="60" y="25232"/>
                          <a:pt x="48" y="25517"/>
                          <a:pt x="25" y="25791"/>
                        </a:cubicBezTo>
                        <a:cubicBezTo>
                          <a:pt x="13" y="26065"/>
                          <a:pt x="1" y="26339"/>
                          <a:pt x="1" y="26601"/>
                        </a:cubicBezTo>
                        <a:lnTo>
                          <a:pt x="1" y="27411"/>
                        </a:lnTo>
                        <a:cubicBezTo>
                          <a:pt x="12" y="27860"/>
                          <a:pt x="336" y="28209"/>
                          <a:pt x="735" y="28209"/>
                        </a:cubicBezTo>
                        <a:cubicBezTo>
                          <a:pt x="748" y="28209"/>
                          <a:pt x="761" y="28209"/>
                          <a:pt x="775" y="28208"/>
                        </a:cubicBezTo>
                        <a:lnTo>
                          <a:pt x="1668" y="28184"/>
                        </a:lnTo>
                        <a:cubicBezTo>
                          <a:pt x="2108" y="28184"/>
                          <a:pt x="2430" y="27792"/>
                          <a:pt x="2394" y="27339"/>
                        </a:cubicBezTo>
                        <a:cubicBezTo>
                          <a:pt x="2370" y="27053"/>
                          <a:pt x="2370" y="26756"/>
                          <a:pt x="2370" y="26470"/>
                        </a:cubicBezTo>
                        <a:cubicBezTo>
                          <a:pt x="2370" y="26184"/>
                          <a:pt x="2370" y="25887"/>
                          <a:pt x="2382" y="25613"/>
                        </a:cubicBezTo>
                        <a:cubicBezTo>
                          <a:pt x="2394" y="25327"/>
                          <a:pt x="2406" y="25029"/>
                          <a:pt x="2430" y="24744"/>
                        </a:cubicBezTo>
                        <a:cubicBezTo>
                          <a:pt x="2442" y="24458"/>
                          <a:pt x="2453" y="24160"/>
                          <a:pt x="2489" y="23886"/>
                        </a:cubicBezTo>
                        <a:cubicBezTo>
                          <a:pt x="2501" y="23601"/>
                          <a:pt x="2525" y="23303"/>
                          <a:pt x="2549" y="23017"/>
                        </a:cubicBezTo>
                        <a:cubicBezTo>
                          <a:pt x="2561" y="22731"/>
                          <a:pt x="2573" y="22434"/>
                          <a:pt x="2584" y="22160"/>
                        </a:cubicBezTo>
                        <a:cubicBezTo>
                          <a:pt x="2608" y="21874"/>
                          <a:pt x="2608" y="21576"/>
                          <a:pt x="2620" y="21291"/>
                        </a:cubicBezTo>
                        <a:cubicBezTo>
                          <a:pt x="2632" y="21005"/>
                          <a:pt x="2644" y="20707"/>
                          <a:pt x="2668" y="20433"/>
                        </a:cubicBezTo>
                        <a:cubicBezTo>
                          <a:pt x="2692" y="20136"/>
                          <a:pt x="2703" y="19850"/>
                          <a:pt x="2739" y="19564"/>
                        </a:cubicBezTo>
                        <a:cubicBezTo>
                          <a:pt x="2763" y="19279"/>
                          <a:pt x="2799" y="19005"/>
                          <a:pt x="2846" y="18719"/>
                        </a:cubicBezTo>
                        <a:cubicBezTo>
                          <a:pt x="2882" y="18433"/>
                          <a:pt x="2930" y="18171"/>
                          <a:pt x="2989" y="17886"/>
                        </a:cubicBezTo>
                        <a:cubicBezTo>
                          <a:pt x="3049" y="17612"/>
                          <a:pt x="3108" y="17338"/>
                          <a:pt x="3168" y="17064"/>
                        </a:cubicBezTo>
                        <a:cubicBezTo>
                          <a:pt x="3239" y="16778"/>
                          <a:pt x="3323" y="16516"/>
                          <a:pt x="3394" y="16242"/>
                        </a:cubicBezTo>
                        <a:cubicBezTo>
                          <a:pt x="3477" y="15981"/>
                          <a:pt x="3561" y="15707"/>
                          <a:pt x="3644" y="15445"/>
                        </a:cubicBezTo>
                        <a:cubicBezTo>
                          <a:pt x="3799" y="14933"/>
                          <a:pt x="3977" y="14445"/>
                          <a:pt x="4132" y="13956"/>
                        </a:cubicBezTo>
                        <a:cubicBezTo>
                          <a:pt x="4299" y="13468"/>
                          <a:pt x="4478" y="12968"/>
                          <a:pt x="4644" y="12516"/>
                        </a:cubicBezTo>
                        <a:cubicBezTo>
                          <a:pt x="4811" y="12040"/>
                          <a:pt x="4989" y="11587"/>
                          <a:pt x="5144" y="11147"/>
                        </a:cubicBezTo>
                        <a:cubicBezTo>
                          <a:pt x="5323" y="10706"/>
                          <a:pt x="5490" y="10277"/>
                          <a:pt x="5668" y="9861"/>
                        </a:cubicBezTo>
                        <a:cubicBezTo>
                          <a:pt x="5835" y="9444"/>
                          <a:pt x="6013" y="9039"/>
                          <a:pt x="6204" y="8670"/>
                        </a:cubicBezTo>
                        <a:cubicBezTo>
                          <a:pt x="6549" y="7968"/>
                          <a:pt x="6906" y="7337"/>
                          <a:pt x="7275" y="6753"/>
                        </a:cubicBezTo>
                        <a:cubicBezTo>
                          <a:pt x="7645" y="6182"/>
                          <a:pt x="8002" y="5670"/>
                          <a:pt x="8383" y="5217"/>
                        </a:cubicBezTo>
                        <a:cubicBezTo>
                          <a:pt x="8752" y="4777"/>
                          <a:pt x="9109" y="4372"/>
                          <a:pt x="9478" y="4027"/>
                        </a:cubicBezTo>
                        <a:cubicBezTo>
                          <a:pt x="10026" y="3527"/>
                          <a:pt x="10597" y="3110"/>
                          <a:pt x="11181" y="2777"/>
                        </a:cubicBezTo>
                        <a:cubicBezTo>
                          <a:pt x="11776" y="2467"/>
                          <a:pt x="12383" y="2253"/>
                          <a:pt x="13002" y="2169"/>
                        </a:cubicBezTo>
                        <a:cubicBezTo>
                          <a:pt x="13210" y="2137"/>
                          <a:pt x="13420" y="2121"/>
                          <a:pt x="13629" y="2121"/>
                        </a:cubicBezTo>
                        <a:cubicBezTo>
                          <a:pt x="13876" y="2121"/>
                          <a:pt x="14121" y="2143"/>
                          <a:pt x="14360" y="2181"/>
                        </a:cubicBezTo>
                        <a:cubicBezTo>
                          <a:pt x="14812" y="2253"/>
                          <a:pt x="15253" y="2419"/>
                          <a:pt x="15717" y="2657"/>
                        </a:cubicBezTo>
                        <a:cubicBezTo>
                          <a:pt x="16181" y="2907"/>
                          <a:pt x="16658" y="3241"/>
                          <a:pt x="17110" y="3646"/>
                        </a:cubicBezTo>
                        <a:cubicBezTo>
                          <a:pt x="17574" y="4039"/>
                          <a:pt x="18051" y="4503"/>
                          <a:pt x="18515" y="5015"/>
                        </a:cubicBezTo>
                        <a:cubicBezTo>
                          <a:pt x="18979" y="5527"/>
                          <a:pt x="19432" y="6098"/>
                          <a:pt x="19884" y="6717"/>
                        </a:cubicBezTo>
                        <a:cubicBezTo>
                          <a:pt x="20110" y="7051"/>
                          <a:pt x="20349" y="7372"/>
                          <a:pt x="20563" y="7718"/>
                        </a:cubicBezTo>
                        <a:cubicBezTo>
                          <a:pt x="20789" y="8063"/>
                          <a:pt x="21015" y="8420"/>
                          <a:pt x="21242" y="8801"/>
                        </a:cubicBezTo>
                        <a:cubicBezTo>
                          <a:pt x="21611" y="9456"/>
                          <a:pt x="21980" y="10170"/>
                          <a:pt x="22313" y="10932"/>
                        </a:cubicBezTo>
                        <a:cubicBezTo>
                          <a:pt x="22456" y="11337"/>
                          <a:pt x="22623" y="11742"/>
                          <a:pt x="22754" y="12159"/>
                        </a:cubicBezTo>
                        <a:cubicBezTo>
                          <a:pt x="22885" y="12575"/>
                          <a:pt x="23027" y="13004"/>
                          <a:pt x="23147" y="13433"/>
                        </a:cubicBezTo>
                        <a:cubicBezTo>
                          <a:pt x="23266" y="13861"/>
                          <a:pt x="23361" y="14326"/>
                          <a:pt x="23468" y="14790"/>
                        </a:cubicBezTo>
                        <a:cubicBezTo>
                          <a:pt x="23575" y="15254"/>
                          <a:pt x="23658" y="15730"/>
                          <a:pt x="23754" y="16219"/>
                        </a:cubicBezTo>
                        <a:cubicBezTo>
                          <a:pt x="23837" y="16695"/>
                          <a:pt x="23920" y="17183"/>
                          <a:pt x="24004" y="17671"/>
                        </a:cubicBezTo>
                        <a:cubicBezTo>
                          <a:pt x="24099" y="18171"/>
                          <a:pt x="24182" y="18648"/>
                          <a:pt x="24254" y="19124"/>
                        </a:cubicBezTo>
                        <a:cubicBezTo>
                          <a:pt x="24337" y="19576"/>
                          <a:pt x="24420" y="20052"/>
                          <a:pt x="24492" y="20505"/>
                        </a:cubicBezTo>
                        <a:lnTo>
                          <a:pt x="24718" y="21838"/>
                        </a:lnTo>
                        <a:cubicBezTo>
                          <a:pt x="24790" y="22291"/>
                          <a:pt x="24849" y="22731"/>
                          <a:pt x="24885" y="23184"/>
                        </a:cubicBezTo>
                        <a:cubicBezTo>
                          <a:pt x="24932" y="23624"/>
                          <a:pt x="24944" y="24077"/>
                          <a:pt x="24944" y="24541"/>
                        </a:cubicBezTo>
                        <a:cubicBezTo>
                          <a:pt x="24944" y="24982"/>
                          <a:pt x="24932" y="25446"/>
                          <a:pt x="24897" y="25910"/>
                        </a:cubicBezTo>
                        <a:cubicBezTo>
                          <a:pt x="24873" y="26363"/>
                          <a:pt x="24825" y="26827"/>
                          <a:pt x="24778" y="27291"/>
                        </a:cubicBezTo>
                        <a:cubicBezTo>
                          <a:pt x="24718" y="27756"/>
                          <a:pt x="25052" y="28137"/>
                          <a:pt x="25492" y="28137"/>
                        </a:cubicBezTo>
                        <a:lnTo>
                          <a:pt x="26445" y="28137"/>
                        </a:lnTo>
                        <a:cubicBezTo>
                          <a:pt x="26909" y="28137"/>
                          <a:pt x="27314" y="27756"/>
                          <a:pt x="27349" y="27256"/>
                        </a:cubicBezTo>
                        <a:cubicBezTo>
                          <a:pt x="27385" y="26839"/>
                          <a:pt x="27397" y="26422"/>
                          <a:pt x="27409" y="26006"/>
                        </a:cubicBezTo>
                        <a:cubicBezTo>
                          <a:pt x="27409" y="25589"/>
                          <a:pt x="27433" y="25172"/>
                          <a:pt x="27409" y="24755"/>
                        </a:cubicBezTo>
                        <a:cubicBezTo>
                          <a:pt x="27397" y="24339"/>
                          <a:pt x="27385" y="23922"/>
                          <a:pt x="27349" y="23505"/>
                        </a:cubicBezTo>
                        <a:cubicBezTo>
                          <a:pt x="27326" y="23089"/>
                          <a:pt x="27290" y="22672"/>
                          <a:pt x="27230" y="22255"/>
                        </a:cubicBezTo>
                        <a:cubicBezTo>
                          <a:pt x="27171" y="21838"/>
                          <a:pt x="27111" y="21422"/>
                          <a:pt x="27040" y="21005"/>
                        </a:cubicBezTo>
                        <a:cubicBezTo>
                          <a:pt x="26968" y="20612"/>
                          <a:pt x="26873" y="20172"/>
                          <a:pt x="26790" y="19755"/>
                        </a:cubicBezTo>
                        <a:cubicBezTo>
                          <a:pt x="26695" y="19326"/>
                          <a:pt x="26611" y="18898"/>
                          <a:pt x="26516" y="18445"/>
                        </a:cubicBezTo>
                        <a:cubicBezTo>
                          <a:pt x="26433" y="18005"/>
                          <a:pt x="26361" y="17540"/>
                          <a:pt x="26266" y="17076"/>
                        </a:cubicBezTo>
                        <a:cubicBezTo>
                          <a:pt x="26183" y="16623"/>
                          <a:pt x="26099" y="16147"/>
                          <a:pt x="26016" y="15683"/>
                        </a:cubicBezTo>
                        <a:cubicBezTo>
                          <a:pt x="25921" y="15219"/>
                          <a:pt x="25849" y="14754"/>
                          <a:pt x="25766" y="14302"/>
                        </a:cubicBezTo>
                        <a:cubicBezTo>
                          <a:pt x="25671" y="13849"/>
                          <a:pt x="25587" y="13409"/>
                          <a:pt x="25492" y="12968"/>
                        </a:cubicBezTo>
                        <a:cubicBezTo>
                          <a:pt x="25385" y="12540"/>
                          <a:pt x="25302" y="12123"/>
                          <a:pt x="25182" y="11706"/>
                        </a:cubicBezTo>
                        <a:cubicBezTo>
                          <a:pt x="25063" y="11301"/>
                          <a:pt x="24944" y="10908"/>
                          <a:pt x="24813" y="10516"/>
                        </a:cubicBezTo>
                        <a:cubicBezTo>
                          <a:pt x="24671" y="10135"/>
                          <a:pt x="24528" y="9754"/>
                          <a:pt x="24361" y="9384"/>
                        </a:cubicBezTo>
                        <a:cubicBezTo>
                          <a:pt x="24182" y="8980"/>
                          <a:pt x="23992" y="8587"/>
                          <a:pt x="23801" y="8194"/>
                        </a:cubicBezTo>
                        <a:cubicBezTo>
                          <a:pt x="23587" y="7825"/>
                          <a:pt x="23385" y="7456"/>
                          <a:pt x="23170" y="7098"/>
                        </a:cubicBezTo>
                        <a:cubicBezTo>
                          <a:pt x="22742" y="6384"/>
                          <a:pt x="22289" y="5705"/>
                          <a:pt x="21837" y="5098"/>
                        </a:cubicBezTo>
                        <a:cubicBezTo>
                          <a:pt x="21372" y="4479"/>
                          <a:pt x="20908" y="3908"/>
                          <a:pt x="20432" y="3384"/>
                        </a:cubicBezTo>
                        <a:cubicBezTo>
                          <a:pt x="19968" y="2872"/>
                          <a:pt x="19479" y="2372"/>
                          <a:pt x="18991" y="1943"/>
                        </a:cubicBezTo>
                        <a:cubicBezTo>
                          <a:pt x="18515" y="1514"/>
                          <a:pt x="18027" y="1157"/>
                          <a:pt x="17527" y="872"/>
                        </a:cubicBezTo>
                        <a:cubicBezTo>
                          <a:pt x="17158" y="669"/>
                          <a:pt x="16789" y="491"/>
                          <a:pt x="16419" y="348"/>
                        </a:cubicBezTo>
                        <a:cubicBezTo>
                          <a:pt x="15860" y="157"/>
                          <a:pt x="15288" y="38"/>
                          <a:pt x="14705" y="14"/>
                        </a:cubicBezTo>
                        <a:cubicBezTo>
                          <a:pt x="14549" y="5"/>
                          <a:pt x="14394" y="0"/>
                          <a:pt x="1423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2" name="Google Shape;662;p4"/>
                  <p:cNvSpPr/>
                  <p:nvPr/>
                </p:nvSpPr>
                <p:spPr>
                  <a:xfrm>
                    <a:off x="1252639" y="435551"/>
                    <a:ext cx="1321058" cy="1232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39" h="32685" extrusionOk="0">
                        <a:moveTo>
                          <a:pt x="18132" y="1"/>
                        </a:moveTo>
                        <a:cubicBezTo>
                          <a:pt x="17739" y="1"/>
                          <a:pt x="17358" y="24"/>
                          <a:pt x="16953" y="48"/>
                        </a:cubicBezTo>
                        <a:cubicBezTo>
                          <a:pt x="16465" y="84"/>
                          <a:pt x="15977" y="120"/>
                          <a:pt x="15501" y="203"/>
                        </a:cubicBezTo>
                        <a:cubicBezTo>
                          <a:pt x="15001" y="263"/>
                          <a:pt x="14548" y="346"/>
                          <a:pt x="14072" y="465"/>
                        </a:cubicBezTo>
                        <a:cubicBezTo>
                          <a:pt x="13607" y="584"/>
                          <a:pt x="13131" y="715"/>
                          <a:pt x="12667" y="882"/>
                        </a:cubicBezTo>
                        <a:cubicBezTo>
                          <a:pt x="12191" y="1048"/>
                          <a:pt x="11726" y="1227"/>
                          <a:pt x="11274" y="1453"/>
                        </a:cubicBezTo>
                        <a:cubicBezTo>
                          <a:pt x="10798" y="1667"/>
                          <a:pt x="10345" y="1929"/>
                          <a:pt x="9881" y="2227"/>
                        </a:cubicBezTo>
                        <a:cubicBezTo>
                          <a:pt x="9428" y="2525"/>
                          <a:pt x="8976" y="2858"/>
                          <a:pt x="8547" y="3215"/>
                        </a:cubicBezTo>
                        <a:cubicBezTo>
                          <a:pt x="8119" y="3572"/>
                          <a:pt x="7702" y="3965"/>
                          <a:pt x="7285" y="4382"/>
                        </a:cubicBezTo>
                        <a:cubicBezTo>
                          <a:pt x="6869" y="4799"/>
                          <a:pt x="6452" y="5239"/>
                          <a:pt x="6035" y="5704"/>
                        </a:cubicBezTo>
                        <a:cubicBezTo>
                          <a:pt x="5618" y="6180"/>
                          <a:pt x="5202" y="6692"/>
                          <a:pt x="4821" y="7240"/>
                        </a:cubicBezTo>
                        <a:cubicBezTo>
                          <a:pt x="4452" y="7787"/>
                          <a:pt x="4106" y="8383"/>
                          <a:pt x="3797" y="9014"/>
                        </a:cubicBezTo>
                        <a:cubicBezTo>
                          <a:pt x="3451" y="9692"/>
                          <a:pt x="3154" y="10419"/>
                          <a:pt x="2880" y="11169"/>
                        </a:cubicBezTo>
                        <a:cubicBezTo>
                          <a:pt x="2737" y="11538"/>
                          <a:pt x="2606" y="11931"/>
                          <a:pt x="2487" y="12312"/>
                        </a:cubicBezTo>
                        <a:cubicBezTo>
                          <a:pt x="2368" y="12705"/>
                          <a:pt x="2249" y="13097"/>
                          <a:pt x="2142" y="13502"/>
                        </a:cubicBezTo>
                        <a:cubicBezTo>
                          <a:pt x="2047" y="13907"/>
                          <a:pt x="1951" y="14312"/>
                          <a:pt x="1868" y="14729"/>
                        </a:cubicBezTo>
                        <a:lnTo>
                          <a:pt x="1642" y="15979"/>
                        </a:lnTo>
                        <a:cubicBezTo>
                          <a:pt x="1570" y="16419"/>
                          <a:pt x="1487" y="16872"/>
                          <a:pt x="1427" y="17312"/>
                        </a:cubicBezTo>
                        <a:cubicBezTo>
                          <a:pt x="1368" y="17705"/>
                          <a:pt x="1308" y="18122"/>
                          <a:pt x="1237" y="18515"/>
                        </a:cubicBezTo>
                        <a:cubicBezTo>
                          <a:pt x="1165" y="18920"/>
                          <a:pt x="1070" y="19336"/>
                          <a:pt x="999" y="19765"/>
                        </a:cubicBezTo>
                        <a:cubicBezTo>
                          <a:pt x="915" y="20205"/>
                          <a:pt x="832" y="20634"/>
                          <a:pt x="761" y="21075"/>
                        </a:cubicBezTo>
                        <a:cubicBezTo>
                          <a:pt x="689" y="21527"/>
                          <a:pt x="618" y="21991"/>
                          <a:pt x="534" y="22444"/>
                        </a:cubicBezTo>
                        <a:cubicBezTo>
                          <a:pt x="475" y="22908"/>
                          <a:pt x="403" y="23384"/>
                          <a:pt x="356" y="23861"/>
                        </a:cubicBezTo>
                        <a:cubicBezTo>
                          <a:pt x="344" y="24158"/>
                          <a:pt x="320" y="24468"/>
                          <a:pt x="296" y="24766"/>
                        </a:cubicBezTo>
                        <a:cubicBezTo>
                          <a:pt x="284" y="25063"/>
                          <a:pt x="272" y="25385"/>
                          <a:pt x="272" y="25682"/>
                        </a:cubicBezTo>
                        <a:cubicBezTo>
                          <a:pt x="272" y="25980"/>
                          <a:pt x="261" y="26290"/>
                          <a:pt x="261" y="26587"/>
                        </a:cubicBezTo>
                        <a:cubicBezTo>
                          <a:pt x="261" y="26885"/>
                          <a:pt x="237" y="27194"/>
                          <a:pt x="237" y="27492"/>
                        </a:cubicBezTo>
                        <a:cubicBezTo>
                          <a:pt x="237" y="27790"/>
                          <a:pt x="225" y="28087"/>
                          <a:pt x="225" y="28385"/>
                        </a:cubicBezTo>
                        <a:cubicBezTo>
                          <a:pt x="213" y="28683"/>
                          <a:pt x="213" y="28980"/>
                          <a:pt x="201" y="29278"/>
                        </a:cubicBezTo>
                        <a:cubicBezTo>
                          <a:pt x="177" y="29707"/>
                          <a:pt x="165" y="30159"/>
                          <a:pt x="142" y="30588"/>
                        </a:cubicBezTo>
                        <a:cubicBezTo>
                          <a:pt x="106" y="31016"/>
                          <a:pt x="82" y="31469"/>
                          <a:pt x="46" y="31897"/>
                        </a:cubicBezTo>
                        <a:cubicBezTo>
                          <a:pt x="0" y="32336"/>
                          <a:pt x="311" y="32684"/>
                          <a:pt x="709" y="32684"/>
                        </a:cubicBezTo>
                        <a:cubicBezTo>
                          <a:pt x="722" y="32684"/>
                          <a:pt x="736" y="32684"/>
                          <a:pt x="749" y="32683"/>
                        </a:cubicBezTo>
                        <a:lnTo>
                          <a:pt x="1630" y="32659"/>
                        </a:lnTo>
                        <a:cubicBezTo>
                          <a:pt x="2023" y="32624"/>
                          <a:pt x="2356" y="32255"/>
                          <a:pt x="2356" y="31814"/>
                        </a:cubicBezTo>
                        <a:lnTo>
                          <a:pt x="2356" y="30897"/>
                        </a:lnTo>
                        <a:cubicBezTo>
                          <a:pt x="2368" y="30600"/>
                          <a:pt x="2368" y="30290"/>
                          <a:pt x="2380" y="29992"/>
                        </a:cubicBezTo>
                        <a:cubicBezTo>
                          <a:pt x="2404" y="29695"/>
                          <a:pt x="2416" y="29385"/>
                          <a:pt x="2428" y="29088"/>
                        </a:cubicBezTo>
                        <a:cubicBezTo>
                          <a:pt x="2463" y="28778"/>
                          <a:pt x="2475" y="28480"/>
                          <a:pt x="2487" y="28159"/>
                        </a:cubicBezTo>
                        <a:cubicBezTo>
                          <a:pt x="2499" y="27849"/>
                          <a:pt x="2523" y="27552"/>
                          <a:pt x="2535" y="27242"/>
                        </a:cubicBezTo>
                        <a:cubicBezTo>
                          <a:pt x="2547" y="26944"/>
                          <a:pt x="2558" y="26635"/>
                          <a:pt x="2582" y="26313"/>
                        </a:cubicBezTo>
                        <a:cubicBezTo>
                          <a:pt x="2594" y="26016"/>
                          <a:pt x="2606" y="25706"/>
                          <a:pt x="2618" y="25397"/>
                        </a:cubicBezTo>
                        <a:cubicBezTo>
                          <a:pt x="2654" y="25099"/>
                          <a:pt x="2666" y="24789"/>
                          <a:pt x="2701" y="24468"/>
                        </a:cubicBezTo>
                        <a:cubicBezTo>
                          <a:pt x="2725" y="24158"/>
                          <a:pt x="2761" y="23861"/>
                          <a:pt x="2797" y="23551"/>
                        </a:cubicBezTo>
                        <a:cubicBezTo>
                          <a:pt x="2844" y="23253"/>
                          <a:pt x="2892" y="22944"/>
                          <a:pt x="2939" y="22646"/>
                        </a:cubicBezTo>
                        <a:cubicBezTo>
                          <a:pt x="2975" y="22349"/>
                          <a:pt x="3035" y="22051"/>
                          <a:pt x="3094" y="21753"/>
                        </a:cubicBezTo>
                        <a:cubicBezTo>
                          <a:pt x="3154" y="21456"/>
                          <a:pt x="3213" y="21158"/>
                          <a:pt x="3297" y="20872"/>
                        </a:cubicBezTo>
                        <a:lnTo>
                          <a:pt x="3511" y="20027"/>
                        </a:lnTo>
                        <a:cubicBezTo>
                          <a:pt x="3630" y="19574"/>
                          <a:pt x="3737" y="19134"/>
                          <a:pt x="3844" y="18693"/>
                        </a:cubicBezTo>
                        <a:cubicBezTo>
                          <a:pt x="3952" y="18265"/>
                          <a:pt x="4035" y="17836"/>
                          <a:pt x="4130" y="17419"/>
                        </a:cubicBezTo>
                        <a:cubicBezTo>
                          <a:pt x="4213" y="16991"/>
                          <a:pt x="4285" y="16586"/>
                          <a:pt x="4380" y="16169"/>
                        </a:cubicBezTo>
                        <a:cubicBezTo>
                          <a:pt x="4463" y="15753"/>
                          <a:pt x="4559" y="15348"/>
                          <a:pt x="4642" y="14943"/>
                        </a:cubicBezTo>
                        <a:cubicBezTo>
                          <a:pt x="4737" y="14550"/>
                          <a:pt x="4844" y="14157"/>
                          <a:pt x="4940" y="13776"/>
                        </a:cubicBezTo>
                        <a:cubicBezTo>
                          <a:pt x="5047" y="13383"/>
                          <a:pt x="5166" y="13014"/>
                          <a:pt x="5285" y="12645"/>
                        </a:cubicBezTo>
                        <a:cubicBezTo>
                          <a:pt x="5535" y="11907"/>
                          <a:pt x="5809" y="11192"/>
                          <a:pt x="6118" y="10526"/>
                        </a:cubicBezTo>
                        <a:cubicBezTo>
                          <a:pt x="6428" y="9859"/>
                          <a:pt x="6785" y="9204"/>
                          <a:pt x="7166" y="8609"/>
                        </a:cubicBezTo>
                        <a:cubicBezTo>
                          <a:pt x="7559" y="8025"/>
                          <a:pt x="7964" y="7490"/>
                          <a:pt x="8393" y="7001"/>
                        </a:cubicBezTo>
                        <a:cubicBezTo>
                          <a:pt x="8833" y="6513"/>
                          <a:pt x="9250" y="6061"/>
                          <a:pt x="9678" y="5644"/>
                        </a:cubicBezTo>
                        <a:cubicBezTo>
                          <a:pt x="10107" y="5227"/>
                          <a:pt x="10536" y="4846"/>
                          <a:pt x="10988" y="4501"/>
                        </a:cubicBezTo>
                        <a:cubicBezTo>
                          <a:pt x="11429" y="4168"/>
                          <a:pt x="11893" y="3870"/>
                          <a:pt x="12369" y="3620"/>
                        </a:cubicBezTo>
                        <a:cubicBezTo>
                          <a:pt x="12845" y="3370"/>
                          <a:pt x="13322" y="3156"/>
                          <a:pt x="13798" y="2977"/>
                        </a:cubicBezTo>
                        <a:cubicBezTo>
                          <a:pt x="14286" y="2799"/>
                          <a:pt x="14762" y="2656"/>
                          <a:pt x="15262" y="2549"/>
                        </a:cubicBezTo>
                        <a:cubicBezTo>
                          <a:pt x="15751" y="2441"/>
                          <a:pt x="16239" y="2358"/>
                          <a:pt x="16727" y="2310"/>
                        </a:cubicBezTo>
                        <a:cubicBezTo>
                          <a:pt x="17109" y="2270"/>
                          <a:pt x="17481" y="2251"/>
                          <a:pt x="17841" y="2251"/>
                        </a:cubicBezTo>
                        <a:cubicBezTo>
                          <a:pt x="18008" y="2251"/>
                          <a:pt x="18172" y="2255"/>
                          <a:pt x="18334" y="2263"/>
                        </a:cubicBezTo>
                        <a:cubicBezTo>
                          <a:pt x="18858" y="2299"/>
                          <a:pt x="19370" y="2370"/>
                          <a:pt x="19870" y="2489"/>
                        </a:cubicBezTo>
                        <a:cubicBezTo>
                          <a:pt x="20358" y="2608"/>
                          <a:pt x="20870" y="2787"/>
                          <a:pt x="21358" y="3025"/>
                        </a:cubicBezTo>
                        <a:cubicBezTo>
                          <a:pt x="21847" y="3263"/>
                          <a:pt x="22347" y="3561"/>
                          <a:pt x="22823" y="3918"/>
                        </a:cubicBezTo>
                        <a:cubicBezTo>
                          <a:pt x="23311" y="4275"/>
                          <a:pt x="23787" y="4727"/>
                          <a:pt x="24264" y="5227"/>
                        </a:cubicBezTo>
                        <a:cubicBezTo>
                          <a:pt x="24752" y="5763"/>
                          <a:pt x="25228" y="6335"/>
                          <a:pt x="25716" y="6942"/>
                        </a:cubicBezTo>
                        <a:cubicBezTo>
                          <a:pt x="25954" y="7240"/>
                          <a:pt x="26216" y="7549"/>
                          <a:pt x="26454" y="7883"/>
                        </a:cubicBezTo>
                        <a:cubicBezTo>
                          <a:pt x="26704" y="8204"/>
                          <a:pt x="26942" y="8549"/>
                          <a:pt x="27181" y="8895"/>
                        </a:cubicBezTo>
                        <a:cubicBezTo>
                          <a:pt x="27419" y="9228"/>
                          <a:pt x="27657" y="9609"/>
                          <a:pt x="27883" y="9978"/>
                        </a:cubicBezTo>
                        <a:cubicBezTo>
                          <a:pt x="28121" y="10359"/>
                          <a:pt x="28336" y="10752"/>
                          <a:pt x="28550" y="11157"/>
                        </a:cubicBezTo>
                        <a:cubicBezTo>
                          <a:pt x="28776" y="11562"/>
                          <a:pt x="28978" y="11978"/>
                          <a:pt x="29169" y="12407"/>
                        </a:cubicBezTo>
                        <a:cubicBezTo>
                          <a:pt x="29371" y="12824"/>
                          <a:pt x="29562" y="13288"/>
                          <a:pt x="29729" y="13728"/>
                        </a:cubicBezTo>
                        <a:cubicBezTo>
                          <a:pt x="29883" y="14181"/>
                          <a:pt x="30050" y="14657"/>
                          <a:pt x="30181" y="15133"/>
                        </a:cubicBezTo>
                        <a:cubicBezTo>
                          <a:pt x="30324" y="15610"/>
                          <a:pt x="30443" y="16098"/>
                          <a:pt x="30562" y="16622"/>
                        </a:cubicBezTo>
                        <a:cubicBezTo>
                          <a:pt x="30657" y="17098"/>
                          <a:pt x="30752" y="17574"/>
                          <a:pt x="30836" y="18074"/>
                        </a:cubicBezTo>
                        <a:cubicBezTo>
                          <a:pt x="30931" y="18586"/>
                          <a:pt x="31003" y="19086"/>
                          <a:pt x="31098" y="19610"/>
                        </a:cubicBezTo>
                        <a:cubicBezTo>
                          <a:pt x="31169" y="20110"/>
                          <a:pt x="31253" y="20634"/>
                          <a:pt x="31348" y="21158"/>
                        </a:cubicBezTo>
                        <a:cubicBezTo>
                          <a:pt x="31431" y="21682"/>
                          <a:pt x="31538" y="22182"/>
                          <a:pt x="31634" y="22694"/>
                        </a:cubicBezTo>
                        <a:cubicBezTo>
                          <a:pt x="31717" y="23194"/>
                          <a:pt x="31824" y="23670"/>
                          <a:pt x="31907" y="24158"/>
                        </a:cubicBezTo>
                        <a:cubicBezTo>
                          <a:pt x="32003" y="24658"/>
                          <a:pt x="32074" y="25135"/>
                          <a:pt x="32146" y="25623"/>
                        </a:cubicBezTo>
                        <a:cubicBezTo>
                          <a:pt x="32229" y="26111"/>
                          <a:pt x="32288" y="26599"/>
                          <a:pt x="32324" y="27099"/>
                        </a:cubicBezTo>
                        <a:cubicBezTo>
                          <a:pt x="32372" y="27587"/>
                          <a:pt x="32407" y="28075"/>
                          <a:pt x="32431" y="28587"/>
                        </a:cubicBezTo>
                        <a:cubicBezTo>
                          <a:pt x="32443" y="29088"/>
                          <a:pt x="32467" y="29599"/>
                          <a:pt x="32467" y="30100"/>
                        </a:cubicBezTo>
                        <a:cubicBezTo>
                          <a:pt x="32467" y="30612"/>
                          <a:pt x="32467" y="31123"/>
                          <a:pt x="32443" y="31635"/>
                        </a:cubicBezTo>
                        <a:cubicBezTo>
                          <a:pt x="32431" y="32100"/>
                          <a:pt x="32777" y="32481"/>
                          <a:pt x="33241" y="32481"/>
                        </a:cubicBezTo>
                        <a:lnTo>
                          <a:pt x="34205" y="32481"/>
                        </a:lnTo>
                        <a:cubicBezTo>
                          <a:pt x="34670" y="32481"/>
                          <a:pt x="35039" y="32100"/>
                          <a:pt x="35039" y="31612"/>
                        </a:cubicBezTo>
                        <a:cubicBezTo>
                          <a:pt x="35039" y="31100"/>
                          <a:pt x="35039" y="30588"/>
                          <a:pt x="35027" y="30088"/>
                        </a:cubicBezTo>
                        <a:cubicBezTo>
                          <a:pt x="35003" y="29576"/>
                          <a:pt x="34991" y="29088"/>
                          <a:pt x="34967" y="28576"/>
                        </a:cubicBezTo>
                        <a:cubicBezTo>
                          <a:pt x="34932" y="28075"/>
                          <a:pt x="34884" y="27587"/>
                          <a:pt x="34848" y="27087"/>
                        </a:cubicBezTo>
                        <a:cubicBezTo>
                          <a:pt x="34801" y="26599"/>
                          <a:pt x="34741" y="26123"/>
                          <a:pt x="34682" y="25635"/>
                        </a:cubicBezTo>
                        <a:cubicBezTo>
                          <a:pt x="34622" y="25147"/>
                          <a:pt x="34562" y="24670"/>
                          <a:pt x="34491" y="24194"/>
                        </a:cubicBezTo>
                        <a:cubicBezTo>
                          <a:pt x="34432" y="23718"/>
                          <a:pt x="34336" y="23242"/>
                          <a:pt x="34265" y="22777"/>
                        </a:cubicBezTo>
                        <a:cubicBezTo>
                          <a:pt x="34170" y="22313"/>
                          <a:pt x="34098" y="21837"/>
                          <a:pt x="34015" y="21372"/>
                        </a:cubicBezTo>
                        <a:cubicBezTo>
                          <a:pt x="33931" y="20884"/>
                          <a:pt x="33848" y="20396"/>
                          <a:pt x="33753" y="19908"/>
                        </a:cubicBezTo>
                        <a:lnTo>
                          <a:pt x="33491" y="18431"/>
                        </a:lnTo>
                        <a:cubicBezTo>
                          <a:pt x="33419" y="17979"/>
                          <a:pt x="33312" y="17538"/>
                          <a:pt x="33217" y="17086"/>
                        </a:cubicBezTo>
                        <a:cubicBezTo>
                          <a:pt x="33122" y="16646"/>
                          <a:pt x="33015" y="16217"/>
                          <a:pt x="32908" y="15800"/>
                        </a:cubicBezTo>
                        <a:cubicBezTo>
                          <a:pt x="32800" y="15383"/>
                          <a:pt x="32681" y="14979"/>
                          <a:pt x="32562" y="14574"/>
                        </a:cubicBezTo>
                        <a:cubicBezTo>
                          <a:pt x="32443" y="14169"/>
                          <a:pt x="32312" y="13788"/>
                          <a:pt x="32181" y="13419"/>
                        </a:cubicBezTo>
                        <a:cubicBezTo>
                          <a:pt x="31907" y="12657"/>
                          <a:pt x="31610" y="11931"/>
                          <a:pt x="31288" y="11228"/>
                        </a:cubicBezTo>
                        <a:cubicBezTo>
                          <a:pt x="30955" y="10526"/>
                          <a:pt x="30622" y="9847"/>
                          <a:pt x="30241" y="9192"/>
                        </a:cubicBezTo>
                        <a:cubicBezTo>
                          <a:pt x="29871" y="8537"/>
                          <a:pt x="29490" y="7906"/>
                          <a:pt x="29074" y="7323"/>
                        </a:cubicBezTo>
                        <a:cubicBezTo>
                          <a:pt x="28657" y="6751"/>
                          <a:pt x="28240" y="6180"/>
                          <a:pt x="27800" y="5644"/>
                        </a:cubicBezTo>
                        <a:cubicBezTo>
                          <a:pt x="27371" y="5108"/>
                          <a:pt x="26954" y="4608"/>
                          <a:pt x="26526" y="4132"/>
                        </a:cubicBezTo>
                        <a:cubicBezTo>
                          <a:pt x="26038" y="3572"/>
                          <a:pt x="25538" y="3072"/>
                          <a:pt x="25049" y="2644"/>
                        </a:cubicBezTo>
                        <a:cubicBezTo>
                          <a:pt x="24561" y="2203"/>
                          <a:pt x="24073" y="1846"/>
                          <a:pt x="23561" y="1537"/>
                        </a:cubicBezTo>
                        <a:cubicBezTo>
                          <a:pt x="23216" y="1334"/>
                          <a:pt x="22882" y="1156"/>
                          <a:pt x="22537" y="989"/>
                        </a:cubicBezTo>
                        <a:cubicBezTo>
                          <a:pt x="22192" y="822"/>
                          <a:pt x="21835" y="679"/>
                          <a:pt x="21478" y="560"/>
                        </a:cubicBezTo>
                        <a:cubicBezTo>
                          <a:pt x="21120" y="441"/>
                          <a:pt x="20763" y="334"/>
                          <a:pt x="20394" y="239"/>
                        </a:cubicBezTo>
                        <a:cubicBezTo>
                          <a:pt x="20025" y="167"/>
                          <a:pt x="19644" y="108"/>
                          <a:pt x="19275" y="60"/>
                        </a:cubicBezTo>
                        <a:cubicBezTo>
                          <a:pt x="18906" y="24"/>
                          <a:pt x="18513" y="1"/>
                          <a:pt x="181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3" name="Google Shape;663;p4"/>
                  <p:cNvSpPr/>
                  <p:nvPr/>
                </p:nvSpPr>
                <p:spPr>
                  <a:xfrm>
                    <a:off x="2716040" y="197640"/>
                    <a:ext cx="1688318" cy="912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0" h="24207" extrusionOk="0">
                        <a:moveTo>
                          <a:pt x="23277" y="0"/>
                        </a:moveTo>
                        <a:cubicBezTo>
                          <a:pt x="22753" y="0"/>
                          <a:pt x="22205" y="24"/>
                          <a:pt x="21669" y="36"/>
                        </a:cubicBezTo>
                        <a:cubicBezTo>
                          <a:pt x="20991" y="60"/>
                          <a:pt x="20336" y="107"/>
                          <a:pt x="19681" y="155"/>
                        </a:cubicBezTo>
                        <a:cubicBezTo>
                          <a:pt x="19038" y="215"/>
                          <a:pt x="18383" y="274"/>
                          <a:pt x="17740" y="357"/>
                        </a:cubicBezTo>
                        <a:cubicBezTo>
                          <a:pt x="17109" y="453"/>
                          <a:pt x="16466" y="560"/>
                          <a:pt x="15823" y="679"/>
                        </a:cubicBezTo>
                        <a:cubicBezTo>
                          <a:pt x="15180" y="798"/>
                          <a:pt x="14561" y="929"/>
                          <a:pt x="13930" y="1096"/>
                        </a:cubicBezTo>
                        <a:cubicBezTo>
                          <a:pt x="13323" y="1250"/>
                          <a:pt x="12740" y="1453"/>
                          <a:pt x="12180" y="1655"/>
                        </a:cubicBezTo>
                        <a:cubicBezTo>
                          <a:pt x="11609" y="1870"/>
                          <a:pt x="11073" y="2108"/>
                          <a:pt x="10561" y="2370"/>
                        </a:cubicBezTo>
                        <a:cubicBezTo>
                          <a:pt x="10037" y="2643"/>
                          <a:pt x="9549" y="2917"/>
                          <a:pt x="9073" y="3215"/>
                        </a:cubicBezTo>
                        <a:cubicBezTo>
                          <a:pt x="8608" y="3513"/>
                          <a:pt x="8144" y="3858"/>
                          <a:pt x="7691" y="4215"/>
                        </a:cubicBezTo>
                        <a:cubicBezTo>
                          <a:pt x="7239" y="4584"/>
                          <a:pt x="6775" y="4989"/>
                          <a:pt x="6358" y="5441"/>
                        </a:cubicBezTo>
                        <a:cubicBezTo>
                          <a:pt x="5941" y="5882"/>
                          <a:pt x="5536" y="6346"/>
                          <a:pt x="5155" y="6834"/>
                        </a:cubicBezTo>
                        <a:cubicBezTo>
                          <a:pt x="4715" y="7382"/>
                          <a:pt x="4310" y="7942"/>
                          <a:pt x="3905" y="8501"/>
                        </a:cubicBezTo>
                        <a:cubicBezTo>
                          <a:pt x="3715" y="8787"/>
                          <a:pt x="3500" y="9085"/>
                          <a:pt x="3310" y="9370"/>
                        </a:cubicBezTo>
                        <a:cubicBezTo>
                          <a:pt x="3108" y="9644"/>
                          <a:pt x="2929" y="9930"/>
                          <a:pt x="2750" y="10228"/>
                        </a:cubicBezTo>
                        <a:cubicBezTo>
                          <a:pt x="2596" y="10525"/>
                          <a:pt x="2441" y="10811"/>
                          <a:pt x="2310" y="11109"/>
                        </a:cubicBezTo>
                        <a:cubicBezTo>
                          <a:pt x="2191" y="11406"/>
                          <a:pt x="2072" y="11692"/>
                          <a:pt x="1965" y="11990"/>
                        </a:cubicBezTo>
                        <a:cubicBezTo>
                          <a:pt x="1857" y="12288"/>
                          <a:pt x="1762" y="12597"/>
                          <a:pt x="1655" y="12907"/>
                        </a:cubicBezTo>
                        <a:cubicBezTo>
                          <a:pt x="1560" y="13180"/>
                          <a:pt x="1464" y="13454"/>
                          <a:pt x="1369" y="13740"/>
                        </a:cubicBezTo>
                        <a:cubicBezTo>
                          <a:pt x="1286" y="14026"/>
                          <a:pt x="1167" y="14312"/>
                          <a:pt x="1060" y="14609"/>
                        </a:cubicBezTo>
                        <a:cubicBezTo>
                          <a:pt x="941" y="14907"/>
                          <a:pt x="833" y="15205"/>
                          <a:pt x="726" y="15514"/>
                        </a:cubicBezTo>
                        <a:cubicBezTo>
                          <a:pt x="631" y="15824"/>
                          <a:pt x="524" y="16157"/>
                          <a:pt x="417" y="16479"/>
                        </a:cubicBezTo>
                        <a:cubicBezTo>
                          <a:pt x="310" y="16812"/>
                          <a:pt x="238" y="17145"/>
                          <a:pt x="179" y="17491"/>
                        </a:cubicBezTo>
                        <a:cubicBezTo>
                          <a:pt x="155" y="17717"/>
                          <a:pt x="131" y="17919"/>
                          <a:pt x="119" y="18145"/>
                        </a:cubicBezTo>
                        <a:lnTo>
                          <a:pt x="119" y="18800"/>
                        </a:lnTo>
                        <a:cubicBezTo>
                          <a:pt x="119" y="19015"/>
                          <a:pt x="119" y="19241"/>
                          <a:pt x="131" y="19455"/>
                        </a:cubicBezTo>
                        <a:cubicBezTo>
                          <a:pt x="155" y="19681"/>
                          <a:pt x="155" y="19896"/>
                          <a:pt x="167" y="20110"/>
                        </a:cubicBezTo>
                        <a:cubicBezTo>
                          <a:pt x="167" y="20336"/>
                          <a:pt x="179" y="20562"/>
                          <a:pt x="179" y="20765"/>
                        </a:cubicBezTo>
                        <a:lnTo>
                          <a:pt x="179" y="21408"/>
                        </a:lnTo>
                        <a:cubicBezTo>
                          <a:pt x="179" y="21717"/>
                          <a:pt x="167" y="22039"/>
                          <a:pt x="143" y="22348"/>
                        </a:cubicBezTo>
                        <a:cubicBezTo>
                          <a:pt x="119" y="22658"/>
                          <a:pt x="95" y="22967"/>
                          <a:pt x="48" y="23289"/>
                        </a:cubicBezTo>
                        <a:cubicBezTo>
                          <a:pt x="0" y="23610"/>
                          <a:pt x="417" y="23884"/>
                          <a:pt x="941" y="23896"/>
                        </a:cubicBezTo>
                        <a:lnTo>
                          <a:pt x="1976" y="23920"/>
                        </a:lnTo>
                        <a:cubicBezTo>
                          <a:pt x="1996" y="23921"/>
                          <a:pt x="2016" y="23921"/>
                          <a:pt x="2035" y="23921"/>
                        </a:cubicBezTo>
                        <a:cubicBezTo>
                          <a:pt x="2470" y="23921"/>
                          <a:pt x="2797" y="23668"/>
                          <a:pt x="2786" y="23360"/>
                        </a:cubicBezTo>
                        <a:cubicBezTo>
                          <a:pt x="2774" y="23134"/>
                          <a:pt x="2762" y="22932"/>
                          <a:pt x="2738" y="22705"/>
                        </a:cubicBezTo>
                        <a:cubicBezTo>
                          <a:pt x="2727" y="22479"/>
                          <a:pt x="2727" y="22277"/>
                          <a:pt x="2727" y="22051"/>
                        </a:cubicBezTo>
                        <a:cubicBezTo>
                          <a:pt x="2727" y="21824"/>
                          <a:pt x="2738" y="21622"/>
                          <a:pt x="2738" y="21396"/>
                        </a:cubicBezTo>
                        <a:cubicBezTo>
                          <a:pt x="2738" y="21170"/>
                          <a:pt x="2762" y="20943"/>
                          <a:pt x="2762" y="20729"/>
                        </a:cubicBezTo>
                        <a:lnTo>
                          <a:pt x="2762" y="20050"/>
                        </a:lnTo>
                        <a:cubicBezTo>
                          <a:pt x="2738" y="19836"/>
                          <a:pt x="2738" y="19610"/>
                          <a:pt x="2727" y="19384"/>
                        </a:cubicBezTo>
                        <a:cubicBezTo>
                          <a:pt x="2715" y="19157"/>
                          <a:pt x="2715" y="18943"/>
                          <a:pt x="2715" y="18717"/>
                        </a:cubicBezTo>
                        <a:cubicBezTo>
                          <a:pt x="2715" y="18491"/>
                          <a:pt x="2727" y="18264"/>
                          <a:pt x="2738" y="18050"/>
                        </a:cubicBezTo>
                        <a:cubicBezTo>
                          <a:pt x="2762" y="17824"/>
                          <a:pt x="2786" y="17610"/>
                          <a:pt x="2822" y="17383"/>
                        </a:cubicBezTo>
                        <a:cubicBezTo>
                          <a:pt x="2858" y="17181"/>
                          <a:pt x="2905" y="16955"/>
                          <a:pt x="2965" y="16752"/>
                        </a:cubicBezTo>
                        <a:cubicBezTo>
                          <a:pt x="3024" y="16538"/>
                          <a:pt x="3084" y="16336"/>
                          <a:pt x="3155" y="16121"/>
                        </a:cubicBezTo>
                        <a:cubicBezTo>
                          <a:pt x="3227" y="15919"/>
                          <a:pt x="3310" y="15705"/>
                          <a:pt x="3393" y="15514"/>
                        </a:cubicBezTo>
                        <a:cubicBezTo>
                          <a:pt x="3489" y="15300"/>
                          <a:pt x="3572" y="15109"/>
                          <a:pt x="3667" y="14919"/>
                        </a:cubicBezTo>
                        <a:cubicBezTo>
                          <a:pt x="3798" y="14609"/>
                          <a:pt x="3941" y="14300"/>
                          <a:pt x="4084" y="14002"/>
                        </a:cubicBezTo>
                        <a:cubicBezTo>
                          <a:pt x="4215" y="13681"/>
                          <a:pt x="4334" y="13383"/>
                          <a:pt x="4465" y="13085"/>
                        </a:cubicBezTo>
                        <a:cubicBezTo>
                          <a:pt x="4596" y="12788"/>
                          <a:pt x="4715" y="12490"/>
                          <a:pt x="4858" y="12192"/>
                        </a:cubicBezTo>
                        <a:cubicBezTo>
                          <a:pt x="4989" y="11895"/>
                          <a:pt x="5120" y="11621"/>
                          <a:pt x="5274" y="11323"/>
                        </a:cubicBezTo>
                        <a:cubicBezTo>
                          <a:pt x="5417" y="11037"/>
                          <a:pt x="5584" y="10740"/>
                          <a:pt x="5751" y="10454"/>
                        </a:cubicBezTo>
                        <a:cubicBezTo>
                          <a:pt x="5906" y="10168"/>
                          <a:pt x="6084" y="9894"/>
                          <a:pt x="6263" y="9609"/>
                        </a:cubicBezTo>
                        <a:cubicBezTo>
                          <a:pt x="6632" y="9037"/>
                          <a:pt x="7013" y="8501"/>
                          <a:pt x="7418" y="7966"/>
                        </a:cubicBezTo>
                        <a:cubicBezTo>
                          <a:pt x="7834" y="7430"/>
                          <a:pt x="8263" y="6930"/>
                          <a:pt x="8739" y="6453"/>
                        </a:cubicBezTo>
                        <a:cubicBezTo>
                          <a:pt x="9204" y="5989"/>
                          <a:pt x="9704" y="5584"/>
                          <a:pt x="10216" y="5215"/>
                        </a:cubicBezTo>
                        <a:cubicBezTo>
                          <a:pt x="10728" y="4858"/>
                          <a:pt x="11263" y="4537"/>
                          <a:pt x="11823" y="4239"/>
                        </a:cubicBezTo>
                        <a:cubicBezTo>
                          <a:pt x="12371" y="3941"/>
                          <a:pt x="12918" y="3656"/>
                          <a:pt x="13514" y="3405"/>
                        </a:cubicBezTo>
                        <a:cubicBezTo>
                          <a:pt x="14109" y="3144"/>
                          <a:pt x="14740" y="2929"/>
                          <a:pt x="15371" y="2751"/>
                        </a:cubicBezTo>
                        <a:cubicBezTo>
                          <a:pt x="16014" y="2572"/>
                          <a:pt x="16669" y="2417"/>
                          <a:pt x="17324" y="2286"/>
                        </a:cubicBezTo>
                        <a:cubicBezTo>
                          <a:pt x="17978" y="2167"/>
                          <a:pt x="18633" y="2048"/>
                          <a:pt x="19300" y="1977"/>
                        </a:cubicBezTo>
                        <a:cubicBezTo>
                          <a:pt x="19979" y="1881"/>
                          <a:pt x="20657" y="1822"/>
                          <a:pt x="21324" y="1798"/>
                        </a:cubicBezTo>
                        <a:cubicBezTo>
                          <a:pt x="21887" y="1771"/>
                          <a:pt x="22436" y="1758"/>
                          <a:pt x="22977" y="1758"/>
                        </a:cubicBezTo>
                        <a:cubicBezTo>
                          <a:pt x="23157" y="1758"/>
                          <a:pt x="23336" y="1759"/>
                          <a:pt x="23515" y="1762"/>
                        </a:cubicBezTo>
                        <a:cubicBezTo>
                          <a:pt x="24229" y="1774"/>
                          <a:pt x="24932" y="1834"/>
                          <a:pt x="25610" y="1929"/>
                        </a:cubicBezTo>
                        <a:cubicBezTo>
                          <a:pt x="26301" y="2012"/>
                          <a:pt x="26991" y="2155"/>
                          <a:pt x="27658" y="2334"/>
                        </a:cubicBezTo>
                        <a:cubicBezTo>
                          <a:pt x="28325" y="2513"/>
                          <a:pt x="28992" y="2727"/>
                          <a:pt x="29635" y="2989"/>
                        </a:cubicBezTo>
                        <a:cubicBezTo>
                          <a:pt x="30278" y="3251"/>
                          <a:pt x="30897" y="3548"/>
                          <a:pt x="31492" y="3906"/>
                        </a:cubicBezTo>
                        <a:cubicBezTo>
                          <a:pt x="32087" y="4275"/>
                          <a:pt x="32671" y="4679"/>
                          <a:pt x="33278" y="5108"/>
                        </a:cubicBezTo>
                        <a:cubicBezTo>
                          <a:pt x="33576" y="5334"/>
                          <a:pt x="33897" y="5561"/>
                          <a:pt x="34207" y="5799"/>
                        </a:cubicBezTo>
                        <a:cubicBezTo>
                          <a:pt x="34528" y="6037"/>
                          <a:pt x="34838" y="6287"/>
                          <a:pt x="35171" y="6537"/>
                        </a:cubicBezTo>
                        <a:cubicBezTo>
                          <a:pt x="35504" y="6799"/>
                          <a:pt x="35826" y="7061"/>
                          <a:pt x="36135" y="7346"/>
                        </a:cubicBezTo>
                        <a:cubicBezTo>
                          <a:pt x="36457" y="7608"/>
                          <a:pt x="36755" y="7906"/>
                          <a:pt x="37052" y="8204"/>
                        </a:cubicBezTo>
                        <a:cubicBezTo>
                          <a:pt x="37350" y="8501"/>
                          <a:pt x="37612" y="8811"/>
                          <a:pt x="37886" y="9144"/>
                        </a:cubicBezTo>
                        <a:cubicBezTo>
                          <a:pt x="38148" y="9478"/>
                          <a:pt x="38386" y="9799"/>
                          <a:pt x="38612" y="10156"/>
                        </a:cubicBezTo>
                        <a:cubicBezTo>
                          <a:pt x="38838" y="10513"/>
                          <a:pt x="39029" y="10871"/>
                          <a:pt x="39195" y="11240"/>
                        </a:cubicBezTo>
                        <a:cubicBezTo>
                          <a:pt x="39350" y="11609"/>
                          <a:pt x="39505" y="11990"/>
                          <a:pt x="39648" y="12383"/>
                        </a:cubicBezTo>
                        <a:cubicBezTo>
                          <a:pt x="39791" y="12752"/>
                          <a:pt x="39922" y="13121"/>
                          <a:pt x="40041" y="13502"/>
                        </a:cubicBezTo>
                        <a:cubicBezTo>
                          <a:pt x="40172" y="13895"/>
                          <a:pt x="40291" y="14276"/>
                          <a:pt x="40410" y="14681"/>
                        </a:cubicBezTo>
                        <a:cubicBezTo>
                          <a:pt x="40529" y="15062"/>
                          <a:pt x="40636" y="15466"/>
                          <a:pt x="40755" y="15871"/>
                        </a:cubicBezTo>
                        <a:cubicBezTo>
                          <a:pt x="40862" y="16276"/>
                          <a:pt x="40981" y="16657"/>
                          <a:pt x="41077" y="17050"/>
                        </a:cubicBezTo>
                        <a:cubicBezTo>
                          <a:pt x="41196" y="17419"/>
                          <a:pt x="41303" y="17788"/>
                          <a:pt x="41410" y="18169"/>
                        </a:cubicBezTo>
                        <a:cubicBezTo>
                          <a:pt x="41517" y="18538"/>
                          <a:pt x="41612" y="18895"/>
                          <a:pt x="41696" y="19253"/>
                        </a:cubicBezTo>
                        <a:cubicBezTo>
                          <a:pt x="41779" y="19610"/>
                          <a:pt x="41839" y="19967"/>
                          <a:pt x="41886" y="20324"/>
                        </a:cubicBezTo>
                        <a:cubicBezTo>
                          <a:pt x="41934" y="20681"/>
                          <a:pt x="41958" y="21039"/>
                          <a:pt x="41958" y="21396"/>
                        </a:cubicBezTo>
                        <a:cubicBezTo>
                          <a:pt x="41958" y="21753"/>
                          <a:pt x="41958" y="22086"/>
                          <a:pt x="41946" y="22455"/>
                        </a:cubicBezTo>
                        <a:cubicBezTo>
                          <a:pt x="41934" y="22801"/>
                          <a:pt x="41910" y="23158"/>
                          <a:pt x="41886" y="23515"/>
                        </a:cubicBezTo>
                        <a:cubicBezTo>
                          <a:pt x="41874" y="23848"/>
                          <a:pt x="42231" y="24146"/>
                          <a:pt x="42708" y="24158"/>
                        </a:cubicBezTo>
                        <a:lnTo>
                          <a:pt x="43755" y="24206"/>
                        </a:lnTo>
                        <a:cubicBezTo>
                          <a:pt x="43767" y="24206"/>
                          <a:pt x="43779" y="24206"/>
                          <a:pt x="43790" y="24206"/>
                        </a:cubicBezTo>
                        <a:cubicBezTo>
                          <a:pt x="44311" y="24206"/>
                          <a:pt x="44756" y="23947"/>
                          <a:pt x="44756" y="23551"/>
                        </a:cubicBezTo>
                        <a:cubicBezTo>
                          <a:pt x="44768" y="23194"/>
                          <a:pt x="44779" y="22848"/>
                          <a:pt x="44779" y="22503"/>
                        </a:cubicBezTo>
                        <a:lnTo>
                          <a:pt x="44779" y="21479"/>
                        </a:lnTo>
                        <a:cubicBezTo>
                          <a:pt x="44768" y="21134"/>
                          <a:pt x="44768" y="20800"/>
                          <a:pt x="44744" y="20455"/>
                        </a:cubicBezTo>
                        <a:cubicBezTo>
                          <a:pt x="44720" y="20110"/>
                          <a:pt x="44684" y="19765"/>
                          <a:pt x="44625" y="19431"/>
                        </a:cubicBezTo>
                        <a:cubicBezTo>
                          <a:pt x="44565" y="19086"/>
                          <a:pt x="44482" y="18741"/>
                          <a:pt x="44398" y="18395"/>
                        </a:cubicBezTo>
                        <a:lnTo>
                          <a:pt x="44125" y="17371"/>
                        </a:lnTo>
                        <a:cubicBezTo>
                          <a:pt x="44041" y="17014"/>
                          <a:pt x="43934" y="16669"/>
                          <a:pt x="43851" y="16312"/>
                        </a:cubicBezTo>
                        <a:cubicBezTo>
                          <a:pt x="43744" y="15943"/>
                          <a:pt x="43660" y="15574"/>
                          <a:pt x="43553" y="15181"/>
                        </a:cubicBezTo>
                        <a:cubicBezTo>
                          <a:pt x="43458" y="14800"/>
                          <a:pt x="43351" y="14407"/>
                          <a:pt x="43232" y="14026"/>
                        </a:cubicBezTo>
                        <a:cubicBezTo>
                          <a:pt x="43124" y="13669"/>
                          <a:pt x="43017" y="13311"/>
                          <a:pt x="42874" y="12954"/>
                        </a:cubicBezTo>
                        <a:cubicBezTo>
                          <a:pt x="42743" y="12609"/>
                          <a:pt x="42612" y="12264"/>
                          <a:pt x="42470" y="11930"/>
                        </a:cubicBezTo>
                        <a:cubicBezTo>
                          <a:pt x="42327" y="11597"/>
                          <a:pt x="42184" y="11252"/>
                          <a:pt x="42029" y="10942"/>
                        </a:cubicBezTo>
                        <a:cubicBezTo>
                          <a:pt x="41886" y="10621"/>
                          <a:pt x="41731" y="10323"/>
                          <a:pt x="41553" y="10002"/>
                        </a:cubicBezTo>
                        <a:cubicBezTo>
                          <a:pt x="41196" y="9394"/>
                          <a:pt x="40791" y="8799"/>
                          <a:pt x="40350" y="8216"/>
                        </a:cubicBezTo>
                        <a:cubicBezTo>
                          <a:pt x="39886" y="7656"/>
                          <a:pt x="39398" y="7120"/>
                          <a:pt x="38874" y="6596"/>
                        </a:cubicBezTo>
                        <a:cubicBezTo>
                          <a:pt x="38362" y="6096"/>
                          <a:pt x="37790" y="5620"/>
                          <a:pt x="37207" y="5168"/>
                        </a:cubicBezTo>
                        <a:cubicBezTo>
                          <a:pt x="36624" y="4727"/>
                          <a:pt x="36064" y="4310"/>
                          <a:pt x="35528" y="3917"/>
                        </a:cubicBezTo>
                        <a:cubicBezTo>
                          <a:pt x="34992" y="3536"/>
                          <a:pt x="34504" y="3179"/>
                          <a:pt x="34004" y="2846"/>
                        </a:cubicBezTo>
                        <a:cubicBezTo>
                          <a:pt x="33457" y="2465"/>
                          <a:pt x="32909" y="2120"/>
                          <a:pt x="32361" y="1834"/>
                        </a:cubicBezTo>
                        <a:cubicBezTo>
                          <a:pt x="31814" y="1548"/>
                          <a:pt x="31230" y="1310"/>
                          <a:pt x="30599" y="1108"/>
                        </a:cubicBezTo>
                        <a:cubicBezTo>
                          <a:pt x="30182" y="977"/>
                          <a:pt x="29742" y="858"/>
                          <a:pt x="29277" y="738"/>
                        </a:cubicBezTo>
                        <a:cubicBezTo>
                          <a:pt x="28813" y="619"/>
                          <a:pt x="28337" y="512"/>
                          <a:pt x="27849" y="417"/>
                        </a:cubicBezTo>
                        <a:cubicBezTo>
                          <a:pt x="27361" y="322"/>
                          <a:pt x="26861" y="238"/>
                          <a:pt x="26360" y="179"/>
                        </a:cubicBezTo>
                        <a:cubicBezTo>
                          <a:pt x="25872" y="119"/>
                          <a:pt x="25348" y="84"/>
                          <a:pt x="24836" y="48"/>
                        </a:cubicBezTo>
                        <a:cubicBezTo>
                          <a:pt x="24324" y="24"/>
                          <a:pt x="23801" y="0"/>
                          <a:pt x="232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4" name="Google Shape;664;p4"/>
                  <p:cNvSpPr/>
                  <p:nvPr/>
                </p:nvSpPr>
                <p:spPr>
                  <a:xfrm>
                    <a:off x="2870437" y="322553"/>
                    <a:ext cx="1368714" cy="78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03" h="20726" extrusionOk="0">
                        <a:moveTo>
                          <a:pt x="18827" y="0"/>
                        </a:moveTo>
                        <a:cubicBezTo>
                          <a:pt x="18224" y="0"/>
                          <a:pt x="17615" y="25"/>
                          <a:pt x="16979" y="69"/>
                        </a:cubicBezTo>
                        <a:cubicBezTo>
                          <a:pt x="16443" y="116"/>
                          <a:pt x="15931" y="164"/>
                          <a:pt x="15407" y="235"/>
                        </a:cubicBezTo>
                        <a:cubicBezTo>
                          <a:pt x="14884" y="307"/>
                          <a:pt x="14384" y="390"/>
                          <a:pt x="13872" y="485"/>
                        </a:cubicBezTo>
                        <a:cubicBezTo>
                          <a:pt x="13383" y="593"/>
                          <a:pt x="12895" y="712"/>
                          <a:pt x="12419" y="831"/>
                        </a:cubicBezTo>
                        <a:cubicBezTo>
                          <a:pt x="11943" y="950"/>
                          <a:pt x="11478" y="1116"/>
                          <a:pt x="11026" y="1283"/>
                        </a:cubicBezTo>
                        <a:cubicBezTo>
                          <a:pt x="10585" y="1462"/>
                          <a:pt x="10169" y="1640"/>
                          <a:pt x="9740" y="1843"/>
                        </a:cubicBezTo>
                        <a:cubicBezTo>
                          <a:pt x="9300" y="2057"/>
                          <a:pt x="8883" y="2259"/>
                          <a:pt x="8466" y="2498"/>
                        </a:cubicBezTo>
                        <a:cubicBezTo>
                          <a:pt x="7978" y="2783"/>
                          <a:pt x="7490" y="3081"/>
                          <a:pt x="7025" y="3426"/>
                        </a:cubicBezTo>
                        <a:cubicBezTo>
                          <a:pt x="6561" y="3760"/>
                          <a:pt x="6144" y="4153"/>
                          <a:pt x="5728" y="4569"/>
                        </a:cubicBezTo>
                        <a:cubicBezTo>
                          <a:pt x="5335" y="4998"/>
                          <a:pt x="4942" y="5450"/>
                          <a:pt x="4573" y="5903"/>
                        </a:cubicBezTo>
                        <a:cubicBezTo>
                          <a:pt x="4156" y="6438"/>
                          <a:pt x="3787" y="7010"/>
                          <a:pt x="3430" y="7570"/>
                        </a:cubicBezTo>
                        <a:cubicBezTo>
                          <a:pt x="3263" y="7855"/>
                          <a:pt x="3084" y="8141"/>
                          <a:pt x="2918" y="8439"/>
                        </a:cubicBezTo>
                        <a:cubicBezTo>
                          <a:pt x="2751" y="8736"/>
                          <a:pt x="2573" y="9034"/>
                          <a:pt x="2418" y="9332"/>
                        </a:cubicBezTo>
                        <a:cubicBezTo>
                          <a:pt x="2251" y="9629"/>
                          <a:pt x="2072" y="9939"/>
                          <a:pt x="1906" y="10237"/>
                        </a:cubicBezTo>
                        <a:cubicBezTo>
                          <a:pt x="1727" y="10534"/>
                          <a:pt x="1560" y="10844"/>
                          <a:pt x="1406" y="11141"/>
                        </a:cubicBezTo>
                        <a:cubicBezTo>
                          <a:pt x="1299" y="11344"/>
                          <a:pt x="1203" y="11522"/>
                          <a:pt x="1108" y="11713"/>
                        </a:cubicBezTo>
                        <a:cubicBezTo>
                          <a:pt x="1013" y="11903"/>
                          <a:pt x="906" y="12082"/>
                          <a:pt x="822" y="12273"/>
                        </a:cubicBezTo>
                        <a:cubicBezTo>
                          <a:pt x="727" y="12475"/>
                          <a:pt x="656" y="12665"/>
                          <a:pt x="584" y="12856"/>
                        </a:cubicBezTo>
                        <a:cubicBezTo>
                          <a:pt x="513" y="13046"/>
                          <a:pt x="453" y="13261"/>
                          <a:pt x="406" y="13451"/>
                        </a:cubicBezTo>
                        <a:cubicBezTo>
                          <a:pt x="346" y="13642"/>
                          <a:pt x="298" y="13844"/>
                          <a:pt x="275" y="14047"/>
                        </a:cubicBezTo>
                        <a:cubicBezTo>
                          <a:pt x="239" y="14261"/>
                          <a:pt x="215" y="14451"/>
                          <a:pt x="191" y="14654"/>
                        </a:cubicBezTo>
                        <a:cubicBezTo>
                          <a:pt x="179" y="14856"/>
                          <a:pt x="167" y="15059"/>
                          <a:pt x="167" y="15273"/>
                        </a:cubicBezTo>
                        <a:cubicBezTo>
                          <a:pt x="167" y="15475"/>
                          <a:pt x="156" y="15690"/>
                          <a:pt x="156" y="15892"/>
                        </a:cubicBezTo>
                        <a:cubicBezTo>
                          <a:pt x="156" y="16106"/>
                          <a:pt x="132" y="16309"/>
                          <a:pt x="132" y="16523"/>
                        </a:cubicBezTo>
                        <a:cubicBezTo>
                          <a:pt x="120" y="16725"/>
                          <a:pt x="120" y="16940"/>
                          <a:pt x="108" y="17142"/>
                        </a:cubicBezTo>
                        <a:cubicBezTo>
                          <a:pt x="96" y="17357"/>
                          <a:pt x="72" y="17547"/>
                          <a:pt x="60" y="17749"/>
                        </a:cubicBezTo>
                        <a:cubicBezTo>
                          <a:pt x="48" y="17952"/>
                          <a:pt x="36" y="18154"/>
                          <a:pt x="13" y="18345"/>
                        </a:cubicBezTo>
                        <a:cubicBezTo>
                          <a:pt x="13" y="18547"/>
                          <a:pt x="1" y="18750"/>
                          <a:pt x="1" y="18940"/>
                        </a:cubicBezTo>
                        <a:cubicBezTo>
                          <a:pt x="1" y="19154"/>
                          <a:pt x="1" y="19345"/>
                          <a:pt x="13" y="19535"/>
                        </a:cubicBezTo>
                        <a:lnTo>
                          <a:pt x="60" y="20119"/>
                        </a:lnTo>
                        <a:cubicBezTo>
                          <a:pt x="108" y="20452"/>
                          <a:pt x="489" y="20726"/>
                          <a:pt x="953" y="20726"/>
                        </a:cubicBezTo>
                        <a:lnTo>
                          <a:pt x="1965" y="20726"/>
                        </a:lnTo>
                        <a:cubicBezTo>
                          <a:pt x="2489" y="20726"/>
                          <a:pt x="2858" y="20452"/>
                          <a:pt x="2811" y="20107"/>
                        </a:cubicBezTo>
                        <a:cubicBezTo>
                          <a:pt x="2787" y="19893"/>
                          <a:pt x="2751" y="19678"/>
                          <a:pt x="2751" y="19464"/>
                        </a:cubicBezTo>
                        <a:cubicBezTo>
                          <a:pt x="2739" y="19262"/>
                          <a:pt x="2739" y="19035"/>
                          <a:pt x="2751" y="18821"/>
                        </a:cubicBezTo>
                        <a:cubicBezTo>
                          <a:pt x="2775" y="18607"/>
                          <a:pt x="2787" y="18392"/>
                          <a:pt x="2799" y="18190"/>
                        </a:cubicBezTo>
                        <a:cubicBezTo>
                          <a:pt x="2811" y="17964"/>
                          <a:pt x="2834" y="17749"/>
                          <a:pt x="2858" y="17547"/>
                        </a:cubicBezTo>
                        <a:cubicBezTo>
                          <a:pt x="2894" y="17333"/>
                          <a:pt x="2918" y="17118"/>
                          <a:pt x="2930" y="16904"/>
                        </a:cubicBezTo>
                        <a:cubicBezTo>
                          <a:pt x="2942" y="16702"/>
                          <a:pt x="2965" y="16475"/>
                          <a:pt x="2977" y="16261"/>
                        </a:cubicBezTo>
                        <a:cubicBezTo>
                          <a:pt x="2989" y="16059"/>
                          <a:pt x="2989" y="15833"/>
                          <a:pt x="3013" y="15630"/>
                        </a:cubicBezTo>
                        <a:cubicBezTo>
                          <a:pt x="3013" y="15404"/>
                          <a:pt x="3025" y="15190"/>
                          <a:pt x="3037" y="14987"/>
                        </a:cubicBezTo>
                        <a:cubicBezTo>
                          <a:pt x="3049" y="14773"/>
                          <a:pt x="3084" y="14570"/>
                          <a:pt x="3108" y="14356"/>
                        </a:cubicBezTo>
                        <a:cubicBezTo>
                          <a:pt x="3144" y="14166"/>
                          <a:pt x="3192" y="13963"/>
                          <a:pt x="3227" y="13749"/>
                        </a:cubicBezTo>
                        <a:cubicBezTo>
                          <a:pt x="3287" y="13547"/>
                          <a:pt x="3346" y="13344"/>
                          <a:pt x="3406" y="13142"/>
                        </a:cubicBezTo>
                        <a:cubicBezTo>
                          <a:pt x="3465" y="12951"/>
                          <a:pt x="3549" y="12737"/>
                          <a:pt x="3632" y="12546"/>
                        </a:cubicBezTo>
                        <a:cubicBezTo>
                          <a:pt x="3727" y="12332"/>
                          <a:pt x="3823" y="12142"/>
                          <a:pt x="3930" y="11951"/>
                        </a:cubicBezTo>
                        <a:cubicBezTo>
                          <a:pt x="4037" y="11761"/>
                          <a:pt x="4156" y="11558"/>
                          <a:pt x="4275" y="11368"/>
                        </a:cubicBezTo>
                        <a:cubicBezTo>
                          <a:pt x="4501" y="10999"/>
                          <a:pt x="4739" y="10629"/>
                          <a:pt x="4978" y="10272"/>
                        </a:cubicBezTo>
                        <a:cubicBezTo>
                          <a:pt x="5216" y="9891"/>
                          <a:pt x="5466" y="9534"/>
                          <a:pt x="5704" y="9201"/>
                        </a:cubicBezTo>
                        <a:cubicBezTo>
                          <a:pt x="5942" y="8855"/>
                          <a:pt x="6180" y="8510"/>
                          <a:pt x="6418" y="8189"/>
                        </a:cubicBezTo>
                        <a:cubicBezTo>
                          <a:pt x="6656" y="7855"/>
                          <a:pt x="6894" y="7546"/>
                          <a:pt x="7133" y="7236"/>
                        </a:cubicBezTo>
                        <a:cubicBezTo>
                          <a:pt x="7371" y="6915"/>
                          <a:pt x="7621" y="6641"/>
                          <a:pt x="7871" y="6355"/>
                        </a:cubicBezTo>
                        <a:cubicBezTo>
                          <a:pt x="8347" y="5831"/>
                          <a:pt x="8847" y="5367"/>
                          <a:pt x="9347" y="4938"/>
                        </a:cubicBezTo>
                        <a:cubicBezTo>
                          <a:pt x="9871" y="4522"/>
                          <a:pt x="10359" y="4141"/>
                          <a:pt x="10871" y="3807"/>
                        </a:cubicBezTo>
                        <a:cubicBezTo>
                          <a:pt x="11371" y="3486"/>
                          <a:pt x="11859" y="3188"/>
                          <a:pt x="12371" y="2926"/>
                        </a:cubicBezTo>
                        <a:cubicBezTo>
                          <a:pt x="13098" y="2557"/>
                          <a:pt x="13872" y="2248"/>
                          <a:pt x="14681" y="2009"/>
                        </a:cubicBezTo>
                        <a:cubicBezTo>
                          <a:pt x="15467" y="1771"/>
                          <a:pt x="16300" y="1605"/>
                          <a:pt x="17158" y="1545"/>
                        </a:cubicBezTo>
                        <a:cubicBezTo>
                          <a:pt x="17450" y="1523"/>
                          <a:pt x="17742" y="1511"/>
                          <a:pt x="18033" y="1511"/>
                        </a:cubicBezTo>
                        <a:cubicBezTo>
                          <a:pt x="18359" y="1511"/>
                          <a:pt x="18683" y="1526"/>
                          <a:pt x="19003" y="1557"/>
                        </a:cubicBezTo>
                        <a:cubicBezTo>
                          <a:pt x="19634" y="1616"/>
                          <a:pt x="20241" y="1736"/>
                          <a:pt x="20872" y="1914"/>
                        </a:cubicBezTo>
                        <a:cubicBezTo>
                          <a:pt x="21503" y="2117"/>
                          <a:pt x="22134" y="2355"/>
                          <a:pt x="22777" y="2652"/>
                        </a:cubicBezTo>
                        <a:cubicBezTo>
                          <a:pt x="23397" y="2950"/>
                          <a:pt x="24051" y="3283"/>
                          <a:pt x="24682" y="3664"/>
                        </a:cubicBezTo>
                        <a:cubicBezTo>
                          <a:pt x="25302" y="4033"/>
                          <a:pt x="25933" y="4450"/>
                          <a:pt x="26540" y="4915"/>
                        </a:cubicBezTo>
                        <a:cubicBezTo>
                          <a:pt x="26837" y="5153"/>
                          <a:pt x="27147" y="5391"/>
                          <a:pt x="27457" y="5641"/>
                        </a:cubicBezTo>
                        <a:cubicBezTo>
                          <a:pt x="27778" y="5891"/>
                          <a:pt x="28088" y="6165"/>
                          <a:pt x="28385" y="6438"/>
                        </a:cubicBezTo>
                        <a:cubicBezTo>
                          <a:pt x="28909" y="6915"/>
                          <a:pt x="29409" y="7439"/>
                          <a:pt x="29862" y="8010"/>
                        </a:cubicBezTo>
                        <a:cubicBezTo>
                          <a:pt x="30064" y="8308"/>
                          <a:pt x="30278" y="8605"/>
                          <a:pt x="30469" y="8903"/>
                        </a:cubicBezTo>
                        <a:cubicBezTo>
                          <a:pt x="30659" y="9201"/>
                          <a:pt x="30826" y="9510"/>
                          <a:pt x="30993" y="9820"/>
                        </a:cubicBezTo>
                        <a:cubicBezTo>
                          <a:pt x="31148" y="10153"/>
                          <a:pt x="31302" y="10475"/>
                          <a:pt x="31433" y="10820"/>
                        </a:cubicBezTo>
                        <a:cubicBezTo>
                          <a:pt x="31564" y="11165"/>
                          <a:pt x="31707" y="11522"/>
                          <a:pt x="31826" y="11880"/>
                        </a:cubicBezTo>
                        <a:cubicBezTo>
                          <a:pt x="31945" y="12237"/>
                          <a:pt x="32064" y="12606"/>
                          <a:pt x="32183" y="12963"/>
                        </a:cubicBezTo>
                        <a:cubicBezTo>
                          <a:pt x="32302" y="13320"/>
                          <a:pt x="32398" y="13677"/>
                          <a:pt x="32517" y="14035"/>
                        </a:cubicBezTo>
                        <a:cubicBezTo>
                          <a:pt x="32624" y="14380"/>
                          <a:pt x="32743" y="14713"/>
                          <a:pt x="32850" y="15059"/>
                        </a:cubicBezTo>
                        <a:cubicBezTo>
                          <a:pt x="32957" y="15404"/>
                          <a:pt x="33053" y="15725"/>
                          <a:pt x="33148" y="16059"/>
                        </a:cubicBezTo>
                        <a:cubicBezTo>
                          <a:pt x="33231" y="16380"/>
                          <a:pt x="33314" y="16714"/>
                          <a:pt x="33350" y="17035"/>
                        </a:cubicBezTo>
                        <a:cubicBezTo>
                          <a:pt x="33398" y="17368"/>
                          <a:pt x="33434" y="17690"/>
                          <a:pt x="33434" y="18035"/>
                        </a:cubicBezTo>
                        <a:cubicBezTo>
                          <a:pt x="33445" y="18380"/>
                          <a:pt x="33410" y="18702"/>
                          <a:pt x="33386" y="19047"/>
                        </a:cubicBezTo>
                        <a:cubicBezTo>
                          <a:pt x="33350" y="19392"/>
                          <a:pt x="33291" y="19738"/>
                          <a:pt x="33231" y="20071"/>
                        </a:cubicBezTo>
                        <a:cubicBezTo>
                          <a:pt x="33172" y="20416"/>
                          <a:pt x="33588" y="20702"/>
                          <a:pt x="34172" y="20702"/>
                        </a:cubicBezTo>
                        <a:lnTo>
                          <a:pt x="35303" y="20714"/>
                        </a:lnTo>
                        <a:cubicBezTo>
                          <a:pt x="35314" y="20714"/>
                          <a:pt x="35325" y="20714"/>
                          <a:pt x="35336" y="20714"/>
                        </a:cubicBezTo>
                        <a:cubicBezTo>
                          <a:pt x="35833" y="20714"/>
                          <a:pt x="36243" y="20457"/>
                          <a:pt x="36208" y="20131"/>
                        </a:cubicBezTo>
                        <a:cubicBezTo>
                          <a:pt x="36243" y="19833"/>
                          <a:pt x="36267" y="19523"/>
                          <a:pt x="36291" y="19226"/>
                        </a:cubicBezTo>
                        <a:cubicBezTo>
                          <a:pt x="36303" y="18928"/>
                          <a:pt x="36303" y="18630"/>
                          <a:pt x="36303" y="18333"/>
                        </a:cubicBezTo>
                        <a:cubicBezTo>
                          <a:pt x="36303" y="18023"/>
                          <a:pt x="36291" y="17726"/>
                          <a:pt x="36255" y="17428"/>
                        </a:cubicBezTo>
                        <a:cubicBezTo>
                          <a:pt x="36231" y="17118"/>
                          <a:pt x="36184" y="16821"/>
                          <a:pt x="36124" y="16499"/>
                        </a:cubicBezTo>
                        <a:cubicBezTo>
                          <a:pt x="36065" y="16202"/>
                          <a:pt x="36005" y="15892"/>
                          <a:pt x="35910" y="15582"/>
                        </a:cubicBezTo>
                        <a:cubicBezTo>
                          <a:pt x="35827" y="15273"/>
                          <a:pt x="35731" y="14951"/>
                          <a:pt x="35636" y="14630"/>
                        </a:cubicBezTo>
                        <a:cubicBezTo>
                          <a:pt x="35529" y="14297"/>
                          <a:pt x="35422" y="13975"/>
                          <a:pt x="35303" y="13630"/>
                        </a:cubicBezTo>
                        <a:cubicBezTo>
                          <a:pt x="35196" y="13308"/>
                          <a:pt x="35077" y="12951"/>
                          <a:pt x="34958" y="12606"/>
                        </a:cubicBezTo>
                        <a:cubicBezTo>
                          <a:pt x="34827" y="12249"/>
                          <a:pt x="34707" y="11903"/>
                          <a:pt x="34588" y="11546"/>
                        </a:cubicBezTo>
                        <a:cubicBezTo>
                          <a:pt x="34469" y="11189"/>
                          <a:pt x="34350" y="10844"/>
                          <a:pt x="34231" y="10510"/>
                        </a:cubicBezTo>
                        <a:cubicBezTo>
                          <a:pt x="34112" y="10165"/>
                          <a:pt x="33993" y="9832"/>
                          <a:pt x="33874" y="9510"/>
                        </a:cubicBezTo>
                        <a:cubicBezTo>
                          <a:pt x="33755" y="9201"/>
                          <a:pt x="33624" y="8879"/>
                          <a:pt x="33493" y="8570"/>
                        </a:cubicBezTo>
                        <a:cubicBezTo>
                          <a:pt x="33350" y="8272"/>
                          <a:pt x="33207" y="7974"/>
                          <a:pt x="33041" y="7689"/>
                        </a:cubicBezTo>
                        <a:cubicBezTo>
                          <a:pt x="32874" y="7415"/>
                          <a:pt x="32695" y="7129"/>
                          <a:pt x="32493" y="6855"/>
                        </a:cubicBezTo>
                        <a:cubicBezTo>
                          <a:pt x="32267" y="6546"/>
                          <a:pt x="32017" y="6260"/>
                          <a:pt x="31743" y="5986"/>
                        </a:cubicBezTo>
                        <a:cubicBezTo>
                          <a:pt x="31481" y="5700"/>
                          <a:pt x="31195" y="5426"/>
                          <a:pt x="30897" y="5176"/>
                        </a:cubicBezTo>
                        <a:cubicBezTo>
                          <a:pt x="30302" y="4653"/>
                          <a:pt x="29695" y="4164"/>
                          <a:pt x="29088" y="3724"/>
                        </a:cubicBezTo>
                        <a:cubicBezTo>
                          <a:pt x="28469" y="3271"/>
                          <a:pt x="27861" y="2855"/>
                          <a:pt x="27242" y="2486"/>
                        </a:cubicBezTo>
                        <a:cubicBezTo>
                          <a:pt x="26611" y="2117"/>
                          <a:pt x="25968" y="1759"/>
                          <a:pt x="25302" y="1438"/>
                        </a:cubicBezTo>
                        <a:cubicBezTo>
                          <a:pt x="24647" y="1128"/>
                          <a:pt x="23980" y="866"/>
                          <a:pt x="23313" y="652"/>
                        </a:cubicBezTo>
                        <a:cubicBezTo>
                          <a:pt x="22801" y="485"/>
                          <a:pt x="22301" y="366"/>
                          <a:pt x="21789" y="271"/>
                        </a:cubicBezTo>
                        <a:cubicBezTo>
                          <a:pt x="21027" y="128"/>
                          <a:pt x="20253" y="45"/>
                          <a:pt x="19456" y="9"/>
                        </a:cubicBezTo>
                        <a:cubicBezTo>
                          <a:pt x="19246" y="3"/>
                          <a:pt x="19037" y="0"/>
                          <a:pt x="1882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" name="Google Shape;665;p4"/>
                  <p:cNvSpPr/>
                  <p:nvPr/>
                </p:nvSpPr>
                <p:spPr>
                  <a:xfrm>
                    <a:off x="3043724" y="447504"/>
                    <a:ext cx="1009145" cy="655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6" h="17389" extrusionOk="0">
                        <a:moveTo>
                          <a:pt x="13282" y="0"/>
                        </a:moveTo>
                        <a:cubicBezTo>
                          <a:pt x="13189" y="0"/>
                          <a:pt x="13096" y="2"/>
                          <a:pt x="13002" y="5"/>
                        </a:cubicBezTo>
                        <a:cubicBezTo>
                          <a:pt x="12014" y="29"/>
                          <a:pt x="11109" y="196"/>
                          <a:pt x="10264" y="481"/>
                        </a:cubicBezTo>
                        <a:cubicBezTo>
                          <a:pt x="9847" y="624"/>
                          <a:pt x="9430" y="791"/>
                          <a:pt x="9014" y="981"/>
                        </a:cubicBezTo>
                        <a:cubicBezTo>
                          <a:pt x="8597" y="1172"/>
                          <a:pt x="8180" y="1398"/>
                          <a:pt x="7740" y="1648"/>
                        </a:cubicBezTo>
                        <a:cubicBezTo>
                          <a:pt x="7323" y="1910"/>
                          <a:pt x="6882" y="2184"/>
                          <a:pt x="6466" y="2505"/>
                        </a:cubicBezTo>
                        <a:cubicBezTo>
                          <a:pt x="6049" y="2815"/>
                          <a:pt x="5644" y="3172"/>
                          <a:pt x="5239" y="3541"/>
                        </a:cubicBezTo>
                        <a:cubicBezTo>
                          <a:pt x="4763" y="3994"/>
                          <a:pt x="4323" y="4494"/>
                          <a:pt x="3870" y="5018"/>
                        </a:cubicBezTo>
                        <a:cubicBezTo>
                          <a:pt x="3668" y="5280"/>
                          <a:pt x="3441" y="5553"/>
                          <a:pt x="3239" y="5839"/>
                        </a:cubicBezTo>
                        <a:lnTo>
                          <a:pt x="2608" y="6684"/>
                        </a:lnTo>
                        <a:cubicBezTo>
                          <a:pt x="2406" y="6982"/>
                          <a:pt x="2191" y="7268"/>
                          <a:pt x="2001" y="7566"/>
                        </a:cubicBezTo>
                        <a:cubicBezTo>
                          <a:pt x="1787" y="7863"/>
                          <a:pt x="1596" y="8161"/>
                          <a:pt x="1417" y="8458"/>
                        </a:cubicBezTo>
                        <a:cubicBezTo>
                          <a:pt x="1298" y="8649"/>
                          <a:pt x="1179" y="8828"/>
                          <a:pt x="1072" y="9018"/>
                        </a:cubicBezTo>
                        <a:cubicBezTo>
                          <a:pt x="977" y="9209"/>
                          <a:pt x="870" y="9387"/>
                          <a:pt x="774" y="9590"/>
                        </a:cubicBezTo>
                        <a:cubicBezTo>
                          <a:pt x="691" y="9768"/>
                          <a:pt x="596" y="9959"/>
                          <a:pt x="536" y="10149"/>
                        </a:cubicBezTo>
                        <a:cubicBezTo>
                          <a:pt x="477" y="10352"/>
                          <a:pt x="417" y="10542"/>
                          <a:pt x="382" y="10733"/>
                        </a:cubicBezTo>
                        <a:cubicBezTo>
                          <a:pt x="334" y="10923"/>
                          <a:pt x="298" y="11137"/>
                          <a:pt x="274" y="11316"/>
                        </a:cubicBezTo>
                        <a:cubicBezTo>
                          <a:pt x="239" y="11495"/>
                          <a:pt x="215" y="11685"/>
                          <a:pt x="203" y="11876"/>
                        </a:cubicBezTo>
                        <a:cubicBezTo>
                          <a:pt x="179" y="12078"/>
                          <a:pt x="167" y="12257"/>
                          <a:pt x="167" y="12447"/>
                        </a:cubicBezTo>
                        <a:cubicBezTo>
                          <a:pt x="167" y="12638"/>
                          <a:pt x="155" y="12828"/>
                          <a:pt x="155" y="13007"/>
                        </a:cubicBezTo>
                        <a:cubicBezTo>
                          <a:pt x="155" y="13185"/>
                          <a:pt x="155" y="13388"/>
                          <a:pt x="132" y="13566"/>
                        </a:cubicBezTo>
                        <a:cubicBezTo>
                          <a:pt x="132" y="13757"/>
                          <a:pt x="120" y="13935"/>
                          <a:pt x="108" y="14114"/>
                        </a:cubicBezTo>
                        <a:lnTo>
                          <a:pt x="60" y="14650"/>
                        </a:lnTo>
                        <a:cubicBezTo>
                          <a:pt x="36" y="14828"/>
                          <a:pt x="36" y="15007"/>
                          <a:pt x="24" y="15186"/>
                        </a:cubicBezTo>
                        <a:cubicBezTo>
                          <a:pt x="1" y="15364"/>
                          <a:pt x="1" y="15531"/>
                          <a:pt x="1" y="15709"/>
                        </a:cubicBezTo>
                        <a:cubicBezTo>
                          <a:pt x="1" y="16043"/>
                          <a:pt x="36" y="16388"/>
                          <a:pt x="96" y="16733"/>
                        </a:cubicBezTo>
                        <a:cubicBezTo>
                          <a:pt x="167" y="17090"/>
                          <a:pt x="763" y="17376"/>
                          <a:pt x="1417" y="17376"/>
                        </a:cubicBezTo>
                        <a:lnTo>
                          <a:pt x="2834" y="17376"/>
                        </a:lnTo>
                        <a:cubicBezTo>
                          <a:pt x="3489" y="17376"/>
                          <a:pt x="3977" y="17090"/>
                          <a:pt x="3930" y="16745"/>
                        </a:cubicBezTo>
                        <a:cubicBezTo>
                          <a:pt x="3906" y="16543"/>
                          <a:pt x="3870" y="16317"/>
                          <a:pt x="3846" y="16102"/>
                        </a:cubicBezTo>
                        <a:cubicBezTo>
                          <a:pt x="3811" y="15900"/>
                          <a:pt x="3799" y="15674"/>
                          <a:pt x="3763" y="15471"/>
                        </a:cubicBezTo>
                        <a:cubicBezTo>
                          <a:pt x="3751" y="15257"/>
                          <a:pt x="3727" y="15031"/>
                          <a:pt x="3703" y="14828"/>
                        </a:cubicBezTo>
                        <a:cubicBezTo>
                          <a:pt x="3692" y="14614"/>
                          <a:pt x="3680" y="14400"/>
                          <a:pt x="3668" y="14185"/>
                        </a:cubicBezTo>
                        <a:cubicBezTo>
                          <a:pt x="3656" y="13971"/>
                          <a:pt x="3632" y="13757"/>
                          <a:pt x="3632" y="13542"/>
                        </a:cubicBezTo>
                        <a:lnTo>
                          <a:pt x="3632" y="12900"/>
                        </a:lnTo>
                        <a:cubicBezTo>
                          <a:pt x="3632" y="12697"/>
                          <a:pt x="3656" y="12483"/>
                          <a:pt x="3668" y="12268"/>
                        </a:cubicBezTo>
                        <a:cubicBezTo>
                          <a:pt x="3680" y="12042"/>
                          <a:pt x="3703" y="11828"/>
                          <a:pt x="3739" y="11614"/>
                        </a:cubicBezTo>
                        <a:cubicBezTo>
                          <a:pt x="3787" y="11399"/>
                          <a:pt x="3834" y="11173"/>
                          <a:pt x="3894" y="10971"/>
                        </a:cubicBezTo>
                        <a:cubicBezTo>
                          <a:pt x="3953" y="10744"/>
                          <a:pt x="4025" y="10542"/>
                          <a:pt x="4096" y="10328"/>
                        </a:cubicBezTo>
                        <a:cubicBezTo>
                          <a:pt x="4334" y="9744"/>
                          <a:pt x="4620" y="9185"/>
                          <a:pt x="4977" y="8613"/>
                        </a:cubicBezTo>
                        <a:cubicBezTo>
                          <a:pt x="5335" y="8054"/>
                          <a:pt x="5739" y="7506"/>
                          <a:pt x="6144" y="6982"/>
                        </a:cubicBezTo>
                        <a:cubicBezTo>
                          <a:pt x="6573" y="6458"/>
                          <a:pt x="7013" y="5958"/>
                          <a:pt x="7442" y="5494"/>
                        </a:cubicBezTo>
                        <a:cubicBezTo>
                          <a:pt x="7871" y="5029"/>
                          <a:pt x="8323" y="4613"/>
                          <a:pt x="8764" y="4244"/>
                        </a:cubicBezTo>
                        <a:cubicBezTo>
                          <a:pt x="9216" y="3875"/>
                          <a:pt x="9645" y="3541"/>
                          <a:pt x="10061" y="3279"/>
                        </a:cubicBezTo>
                        <a:cubicBezTo>
                          <a:pt x="10478" y="3005"/>
                          <a:pt x="10883" y="2767"/>
                          <a:pt x="11276" y="2589"/>
                        </a:cubicBezTo>
                        <a:cubicBezTo>
                          <a:pt x="11975" y="2250"/>
                          <a:pt x="12663" y="2051"/>
                          <a:pt x="13331" y="2051"/>
                        </a:cubicBezTo>
                        <a:cubicBezTo>
                          <a:pt x="13368" y="2051"/>
                          <a:pt x="13405" y="2052"/>
                          <a:pt x="13443" y="2053"/>
                        </a:cubicBezTo>
                        <a:cubicBezTo>
                          <a:pt x="14050" y="2065"/>
                          <a:pt x="14705" y="2267"/>
                          <a:pt x="15383" y="2577"/>
                        </a:cubicBezTo>
                        <a:cubicBezTo>
                          <a:pt x="15705" y="2743"/>
                          <a:pt x="16062" y="2934"/>
                          <a:pt x="16419" y="3160"/>
                        </a:cubicBezTo>
                        <a:cubicBezTo>
                          <a:pt x="16776" y="3375"/>
                          <a:pt x="17146" y="3636"/>
                          <a:pt x="17527" y="3934"/>
                        </a:cubicBezTo>
                        <a:cubicBezTo>
                          <a:pt x="18015" y="4315"/>
                          <a:pt x="18515" y="4768"/>
                          <a:pt x="18991" y="5256"/>
                        </a:cubicBezTo>
                        <a:cubicBezTo>
                          <a:pt x="19491" y="5744"/>
                          <a:pt x="19932" y="6268"/>
                          <a:pt x="20360" y="6815"/>
                        </a:cubicBezTo>
                        <a:cubicBezTo>
                          <a:pt x="20575" y="7101"/>
                          <a:pt x="20777" y="7387"/>
                          <a:pt x="20979" y="7685"/>
                        </a:cubicBezTo>
                        <a:cubicBezTo>
                          <a:pt x="21170" y="7982"/>
                          <a:pt x="21337" y="8292"/>
                          <a:pt x="21491" y="8613"/>
                        </a:cubicBezTo>
                        <a:cubicBezTo>
                          <a:pt x="21646" y="8947"/>
                          <a:pt x="21789" y="9268"/>
                          <a:pt x="21908" y="9613"/>
                        </a:cubicBezTo>
                        <a:cubicBezTo>
                          <a:pt x="22051" y="9959"/>
                          <a:pt x="22170" y="10304"/>
                          <a:pt x="22265" y="10637"/>
                        </a:cubicBezTo>
                        <a:cubicBezTo>
                          <a:pt x="22372" y="10983"/>
                          <a:pt x="22480" y="11316"/>
                          <a:pt x="22563" y="11661"/>
                        </a:cubicBezTo>
                        <a:cubicBezTo>
                          <a:pt x="22658" y="11995"/>
                          <a:pt x="22742" y="12328"/>
                          <a:pt x="22801" y="12673"/>
                        </a:cubicBezTo>
                        <a:cubicBezTo>
                          <a:pt x="22884" y="13007"/>
                          <a:pt x="22920" y="13340"/>
                          <a:pt x="22956" y="13685"/>
                        </a:cubicBezTo>
                        <a:cubicBezTo>
                          <a:pt x="22980" y="14019"/>
                          <a:pt x="23003" y="14364"/>
                          <a:pt x="23003" y="14709"/>
                        </a:cubicBezTo>
                        <a:cubicBezTo>
                          <a:pt x="23003" y="15055"/>
                          <a:pt x="22980" y="15388"/>
                          <a:pt x="22944" y="15733"/>
                        </a:cubicBezTo>
                        <a:cubicBezTo>
                          <a:pt x="22896" y="16078"/>
                          <a:pt x="22837" y="16424"/>
                          <a:pt x="22765" y="16757"/>
                        </a:cubicBezTo>
                        <a:cubicBezTo>
                          <a:pt x="22682" y="17102"/>
                          <a:pt x="23158" y="17388"/>
                          <a:pt x="23837" y="17388"/>
                        </a:cubicBezTo>
                        <a:lnTo>
                          <a:pt x="25242" y="17388"/>
                        </a:lnTo>
                        <a:cubicBezTo>
                          <a:pt x="25920" y="17388"/>
                          <a:pt x="26528" y="17102"/>
                          <a:pt x="26528" y="16698"/>
                        </a:cubicBezTo>
                        <a:cubicBezTo>
                          <a:pt x="26647" y="16138"/>
                          <a:pt x="26718" y="15555"/>
                          <a:pt x="26754" y="14959"/>
                        </a:cubicBezTo>
                        <a:cubicBezTo>
                          <a:pt x="26766" y="14662"/>
                          <a:pt x="26754" y="14364"/>
                          <a:pt x="26718" y="14066"/>
                        </a:cubicBezTo>
                        <a:cubicBezTo>
                          <a:pt x="26694" y="13769"/>
                          <a:pt x="26635" y="13459"/>
                          <a:pt x="26575" y="13161"/>
                        </a:cubicBezTo>
                        <a:cubicBezTo>
                          <a:pt x="26492" y="12840"/>
                          <a:pt x="26421" y="12542"/>
                          <a:pt x="26337" y="12233"/>
                        </a:cubicBezTo>
                        <a:cubicBezTo>
                          <a:pt x="26242" y="11923"/>
                          <a:pt x="26159" y="11614"/>
                          <a:pt x="26051" y="11280"/>
                        </a:cubicBezTo>
                        <a:cubicBezTo>
                          <a:pt x="25944" y="10971"/>
                          <a:pt x="25837" y="10625"/>
                          <a:pt x="25742" y="10280"/>
                        </a:cubicBezTo>
                        <a:cubicBezTo>
                          <a:pt x="25635" y="9947"/>
                          <a:pt x="25516" y="9590"/>
                          <a:pt x="25397" y="9244"/>
                        </a:cubicBezTo>
                        <a:cubicBezTo>
                          <a:pt x="25278" y="8899"/>
                          <a:pt x="25147" y="8554"/>
                          <a:pt x="25004" y="8220"/>
                        </a:cubicBezTo>
                        <a:cubicBezTo>
                          <a:pt x="24873" y="7875"/>
                          <a:pt x="24730" y="7530"/>
                          <a:pt x="24563" y="7220"/>
                        </a:cubicBezTo>
                        <a:cubicBezTo>
                          <a:pt x="24396" y="6887"/>
                          <a:pt x="24218" y="6577"/>
                          <a:pt x="24027" y="6280"/>
                        </a:cubicBezTo>
                        <a:cubicBezTo>
                          <a:pt x="23813" y="5982"/>
                          <a:pt x="23611" y="5684"/>
                          <a:pt x="23373" y="5399"/>
                        </a:cubicBezTo>
                        <a:cubicBezTo>
                          <a:pt x="22896" y="4827"/>
                          <a:pt x="22384" y="4303"/>
                          <a:pt x="21837" y="3815"/>
                        </a:cubicBezTo>
                        <a:cubicBezTo>
                          <a:pt x="21372" y="3410"/>
                          <a:pt x="20896" y="3041"/>
                          <a:pt x="20420" y="2696"/>
                        </a:cubicBezTo>
                        <a:cubicBezTo>
                          <a:pt x="19944" y="2351"/>
                          <a:pt x="19467" y="2041"/>
                          <a:pt x="18991" y="1755"/>
                        </a:cubicBezTo>
                        <a:cubicBezTo>
                          <a:pt x="18515" y="1493"/>
                          <a:pt x="18039" y="1231"/>
                          <a:pt x="17550" y="1017"/>
                        </a:cubicBezTo>
                        <a:cubicBezTo>
                          <a:pt x="17062" y="791"/>
                          <a:pt x="16574" y="612"/>
                          <a:pt x="16062" y="446"/>
                        </a:cubicBezTo>
                        <a:cubicBezTo>
                          <a:pt x="15151" y="164"/>
                          <a:pt x="14231" y="0"/>
                          <a:pt x="1328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" name="Google Shape;666;p4"/>
                  <p:cNvSpPr/>
                  <p:nvPr/>
                </p:nvSpPr>
                <p:spPr>
                  <a:xfrm>
                    <a:off x="3076000" y="5004928"/>
                    <a:ext cx="87621" cy="123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6" h="3384" extrusionOk="0">
                        <a:moveTo>
                          <a:pt x="1593" y="1"/>
                        </a:moveTo>
                        <a:cubicBezTo>
                          <a:pt x="1439" y="1"/>
                          <a:pt x="1270" y="44"/>
                          <a:pt x="1096" y="136"/>
                        </a:cubicBezTo>
                        <a:cubicBezTo>
                          <a:pt x="750" y="302"/>
                          <a:pt x="465" y="636"/>
                          <a:pt x="274" y="1052"/>
                        </a:cubicBezTo>
                        <a:cubicBezTo>
                          <a:pt x="95" y="1457"/>
                          <a:pt x="0" y="1945"/>
                          <a:pt x="48" y="2398"/>
                        </a:cubicBezTo>
                        <a:cubicBezTo>
                          <a:pt x="123" y="3021"/>
                          <a:pt x="418" y="3383"/>
                          <a:pt x="792" y="3383"/>
                        </a:cubicBezTo>
                        <a:cubicBezTo>
                          <a:pt x="954" y="3383"/>
                          <a:pt x="1130" y="3316"/>
                          <a:pt x="1310" y="3172"/>
                        </a:cubicBezTo>
                        <a:cubicBezTo>
                          <a:pt x="1631" y="2934"/>
                          <a:pt x="1893" y="2564"/>
                          <a:pt x="2084" y="2160"/>
                        </a:cubicBezTo>
                        <a:cubicBezTo>
                          <a:pt x="2286" y="1755"/>
                          <a:pt x="2405" y="1326"/>
                          <a:pt x="2381" y="933"/>
                        </a:cubicBezTo>
                        <a:cubicBezTo>
                          <a:pt x="2364" y="359"/>
                          <a:pt x="2038" y="1"/>
                          <a:pt x="159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" name="Google Shape;667;p4"/>
                  <p:cNvSpPr/>
                  <p:nvPr/>
                </p:nvSpPr>
                <p:spPr>
                  <a:xfrm>
                    <a:off x="2832289" y="5089164"/>
                    <a:ext cx="45995" cy="54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1492" extrusionOk="0">
                        <a:moveTo>
                          <a:pt x="694" y="0"/>
                        </a:moveTo>
                        <a:cubicBezTo>
                          <a:pt x="627" y="0"/>
                          <a:pt x="558" y="16"/>
                          <a:pt x="489" y="49"/>
                        </a:cubicBezTo>
                        <a:cubicBezTo>
                          <a:pt x="191" y="204"/>
                          <a:pt x="1" y="632"/>
                          <a:pt x="72" y="1025"/>
                        </a:cubicBezTo>
                        <a:cubicBezTo>
                          <a:pt x="118" y="1318"/>
                          <a:pt x="311" y="1491"/>
                          <a:pt x="549" y="1491"/>
                        </a:cubicBezTo>
                        <a:cubicBezTo>
                          <a:pt x="621" y="1491"/>
                          <a:pt x="697" y="1475"/>
                          <a:pt x="775" y="1442"/>
                        </a:cubicBezTo>
                        <a:cubicBezTo>
                          <a:pt x="1072" y="1287"/>
                          <a:pt x="1263" y="859"/>
                          <a:pt x="1168" y="466"/>
                        </a:cubicBezTo>
                        <a:cubicBezTo>
                          <a:pt x="1104" y="173"/>
                          <a:pt x="913" y="0"/>
                          <a:pt x="69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" name="Google Shape;668;p4"/>
                  <p:cNvSpPr/>
                  <p:nvPr/>
                </p:nvSpPr>
                <p:spPr>
                  <a:xfrm>
                    <a:off x="4609566" y="873182"/>
                    <a:ext cx="1300925" cy="317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05" h="8411" extrusionOk="0">
                        <a:moveTo>
                          <a:pt x="17851" y="0"/>
                        </a:moveTo>
                        <a:cubicBezTo>
                          <a:pt x="17734" y="0"/>
                          <a:pt x="17618" y="6"/>
                          <a:pt x="17502" y="16"/>
                        </a:cubicBezTo>
                        <a:cubicBezTo>
                          <a:pt x="17157" y="40"/>
                          <a:pt x="16824" y="100"/>
                          <a:pt x="16514" y="207"/>
                        </a:cubicBezTo>
                        <a:cubicBezTo>
                          <a:pt x="16205" y="314"/>
                          <a:pt x="15907" y="445"/>
                          <a:pt x="15609" y="624"/>
                        </a:cubicBezTo>
                        <a:cubicBezTo>
                          <a:pt x="15312" y="802"/>
                          <a:pt x="15026" y="1017"/>
                          <a:pt x="14764" y="1255"/>
                        </a:cubicBezTo>
                        <a:cubicBezTo>
                          <a:pt x="14490" y="1493"/>
                          <a:pt x="14228" y="1767"/>
                          <a:pt x="13966" y="2100"/>
                        </a:cubicBezTo>
                        <a:cubicBezTo>
                          <a:pt x="13716" y="2410"/>
                          <a:pt x="13466" y="2767"/>
                          <a:pt x="13228" y="3136"/>
                        </a:cubicBezTo>
                        <a:cubicBezTo>
                          <a:pt x="12990" y="3517"/>
                          <a:pt x="12764" y="3934"/>
                          <a:pt x="12573" y="4350"/>
                        </a:cubicBezTo>
                        <a:cubicBezTo>
                          <a:pt x="12168" y="3779"/>
                          <a:pt x="11680" y="3338"/>
                          <a:pt x="11133" y="3017"/>
                        </a:cubicBezTo>
                        <a:cubicBezTo>
                          <a:pt x="10597" y="2695"/>
                          <a:pt x="9978" y="2517"/>
                          <a:pt x="9347" y="2517"/>
                        </a:cubicBezTo>
                        <a:cubicBezTo>
                          <a:pt x="8954" y="2517"/>
                          <a:pt x="8585" y="2588"/>
                          <a:pt x="8216" y="2707"/>
                        </a:cubicBezTo>
                        <a:cubicBezTo>
                          <a:pt x="7858" y="2838"/>
                          <a:pt x="7513" y="3017"/>
                          <a:pt x="7180" y="3255"/>
                        </a:cubicBezTo>
                        <a:cubicBezTo>
                          <a:pt x="6858" y="3493"/>
                          <a:pt x="6561" y="3791"/>
                          <a:pt x="6275" y="4124"/>
                        </a:cubicBezTo>
                        <a:cubicBezTo>
                          <a:pt x="5989" y="4469"/>
                          <a:pt x="5739" y="4838"/>
                          <a:pt x="5513" y="5255"/>
                        </a:cubicBezTo>
                        <a:cubicBezTo>
                          <a:pt x="5251" y="4886"/>
                          <a:pt x="4918" y="4588"/>
                          <a:pt x="4560" y="4374"/>
                        </a:cubicBezTo>
                        <a:cubicBezTo>
                          <a:pt x="4191" y="4172"/>
                          <a:pt x="3786" y="4053"/>
                          <a:pt x="3370" y="4053"/>
                        </a:cubicBezTo>
                        <a:cubicBezTo>
                          <a:pt x="2929" y="4053"/>
                          <a:pt x="2501" y="4184"/>
                          <a:pt x="2108" y="4410"/>
                        </a:cubicBezTo>
                        <a:cubicBezTo>
                          <a:pt x="1727" y="4648"/>
                          <a:pt x="1370" y="4969"/>
                          <a:pt x="1072" y="5374"/>
                        </a:cubicBezTo>
                        <a:cubicBezTo>
                          <a:pt x="774" y="5755"/>
                          <a:pt x="536" y="6220"/>
                          <a:pt x="357" y="6696"/>
                        </a:cubicBezTo>
                        <a:cubicBezTo>
                          <a:pt x="179" y="7160"/>
                          <a:pt x="36" y="7636"/>
                          <a:pt x="0" y="8125"/>
                        </a:cubicBezTo>
                        <a:cubicBezTo>
                          <a:pt x="0" y="8125"/>
                          <a:pt x="238" y="8136"/>
                          <a:pt x="596" y="8172"/>
                        </a:cubicBezTo>
                        <a:cubicBezTo>
                          <a:pt x="953" y="8196"/>
                          <a:pt x="1453" y="8232"/>
                          <a:pt x="1977" y="8279"/>
                        </a:cubicBezTo>
                        <a:cubicBezTo>
                          <a:pt x="2513" y="8303"/>
                          <a:pt x="3072" y="8315"/>
                          <a:pt x="3536" y="8339"/>
                        </a:cubicBezTo>
                        <a:cubicBezTo>
                          <a:pt x="4001" y="8351"/>
                          <a:pt x="4310" y="8351"/>
                          <a:pt x="4310" y="8351"/>
                        </a:cubicBezTo>
                        <a:lnTo>
                          <a:pt x="6203" y="8375"/>
                        </a:lnTo>
                        <a:cubicBezTo>
                          <a:pt x="6203" y="8375"/>
                          <a:pt x="6513" y="8375"/>
                          <a:pt x="6989" y="8398"/>
                        </a:cubicBezTo>
                        <a:lnTo>
                          <a:pt x="8763" y="8398"/>
                        </a:lnTo>
                        <a:cubicBezTo>
                          <a:pt x="9418" y="8398"/>
                          <a:pt x="10097" y="8375"/>
                          <a:pt x="10609" y="8375"/>
                        </a:cubicBezTo>
                        <a:lnTo>
                          <a:pt x="11490" y="8375"/>
                        </a:lnTo>
                        <a:cubicBezTo>
                          <a:pt x="11490" y="8375"/>
                          <a:pt x="12097" y="8398"/>
                          <a:pt x="12704" y="8398"/>
                        </a:cubicBezTo>
                        <a:cubicBezTo>
                          <a:pt x="13335" y="8410"/>
                          <a:pt x="13954" y="8410"/>
                          <a:pt x="13954" y="8410"/>
                        </a:cubicBezTo>
                        <a:lnTo>
                          <a:pt x="14669" y="8410"/>
                        </a:lnTo>
                        <a:cubicBezTo>
                          <a:pt x="15121" y="8410"/>
                          <a:pt x="15717" y="8398"/>
                          <a:pt x="16371" y="8375"/>
                        </a:cubicBezTo>
                        <a:cubicBezTo>
                          <a:pt x="16693" y="8363"/>
                          <a:pt x="17026" y="8363"/>
                          <a:pt x="17348" y="8351"/>
                        </a:cubicBezTo>
                        <a:cubicBezTo>
                          <a:pt x="17681" y="8339"/>
                          <a:pt x="18003" y="8339"/>
                          <a:pt x="18336" y="8315"/>
                        </a:cubicBezTo>
                        <a:cubicBezTo>
                          <a:pt x="18657" y="8303"/>
                          <a:pt x="18955" y="8303"/>
                          <a:pt x="19253" y="8303"/>
                        </a:cubicBezTo>
                        <a:lnTo>
                          <a:pt x="21908" y="8303"/>
                        </a:lnTo>
                        <a:lnTo>
                          <a:pt x="23003" y="8339"/>
                        </a:lnTo>
                        <a:cubicBezTo>
                          <a:pt x="23575" y="8351"/>
                          <a:pt x="24122" y="8363"/>
                          <a:pt x="24122" y="8363"/>
                        </a:cubicBezTo>
                        <a:cubicBezTo>
                          <a:pt x="24122" y="8363"/>
                          <a:pt x="24658" y="8375"/>
                          <a:pt x="25194" y="8375"/>
                        </a:cubicBezTo>
                        <a:cubicBezTo>
                          <a:pt x="25730" y="8375"/>
                          <a:pt x="26265" y="8351"/>
                          <a:pt x="26265" y="8351"/>
                        </a:cubicBezTo>
                        <a:cubicBezTo>
                          <a:pt x="26265" y="8351"/>
                          <a:pt x="26742" y="8339"/>
                          <a:pt x="27230" y="8303"/>
                        </a:cubicBezTo>
                        <a:lnTo>
                          <a:pt x="28218" y="8279"/>
                        </a:lnTo>
                        <a:cubicBezTo>
                          <a:pt x="28218" y="8279"/>
                          <a:pt x="28992" y="8279"/>
                          <a:pt x="30004" y="8291"/>
                        </a:cubicBezTo>
                        <a:cubicBezTo>
                          <a:pt x="30504" y="8291"/>
                          <a:pt x="31040" y="8279"/>
                          <a:pt x="31564" y="8256"/>
                        </a:cubicBezTo>
                        <a:cubicBezTo>
                          <a:pt x="32064" y="8244"/>
                          <a:pt x="32576" y="8220"/>
                          <a:pt x="33004" y="8172"/>
                        </a:cubicBezTo>
                        <a:cubicBezTo>
                          <a:pt x="33874" y="8113"/>
                          <a:pt x="34505" y="8053"/>
                          <a:pt x="34505" y="8053"/>
                        </a:cubicBezTo>
                        <a:cubicBezTo>
                          <a:pt x="34505" y="7601"/>
                          <a:pt x="34481" y="7172"/>
                          <a:pt x="34421" y="6743"/>
                        </a:cubicBezTo>
                        <a:cubicBezTo>
                          <a:pt x="34362" y="6315"/>
                          <a:pt x="34255" y="5874"/>
                          <a:pt x="34124" y="5458"/>
                        </a:cubicBezTo>
                        <a:cubicBezTo>
                          <a:pt x="33993" y="5029"/>
                          <a:pt x="33790" y="4624"/>
                          <a:pt x="33552" y="4255"/>
                        </a:cubicBezTo>
                        <a:cubicBezTo>
                          <a:pt x="33302" y="3886"/>
                          <a:pt x="33016" y="3553"/>
                          <a:pt x="32695" y="3291"/>
                        </a:cubicBezTo>
                        <a:cubicBezTo>
                          <a:pt x="32361" y="3017"/>
                          <a:pt x="32004" y="2814"/>
                          <a:pt x="31635" y="2660"/>
                        </a:cubicBezTo>
                        <a:cubicBezTo>
                          <a:pt x="31290" y="2564"/>
                          <a:pt x="30909" y="2469"/>
                          <a:pt x="30492" y="2457"/>
                        </a:cubicBezTo>
                        <a:cubicBezTo>
                          <a:pt x="30435" y="2455"/>
                          <a:pt x="30378" y="2454"/>
                          <a:pt x="30320" y="2454"/>
                        </a:cubicBezTo>
                        <a:cubicBezTo>
                          <a:pt x="30006" y="2454"/>
                          <a:pt x="29691" y="2484"/>
                          <a:pt x="29409" y="2564"/>
                        </a:cubicBezTo>
                        <a:cubicBezTo>
                          <a:pt x="29063" y="2648"/>
                          <a:pt x="28718" y="2779"/>
                          <a:pt x="28409" y="2981"/>
                        </a:cubicBezTo>
                        <a:cubicBezTo>
                          <a:pt x="28099" y="3172"/>
                          <a:pt x="27813" y="3410"/>
                          <a:pt x="27539" y="3695"/>
                        </a:cubicBezTo>
                        <a:cubicBezTo>
                          <a:pt x="27278" y="3969"/>
                          <a:pt x="27051" y="4315"/>
                          <a:pt x="26849" y="4684"/>
                        </a:cubicBezTo>
                        <a:cubicBezTo>
                          <a:pt x="26587" y="4315"/>
                          <a:pt x="26277" y="4017"/>
                          <a:pt x="25956" y="3791"/>
                        </a:cubicBezTo>
                        <a:cubicBezTo>
                          <a:pt x="25623" y="3576"/>
                          <a:pt x="25253" y="3422"/>
                          <a:pt x="24861" y="3398"/>
                        </a:cubicBezTo>
                        <a:cubicBezTo>
                          <a:pt x="24770" y="3385"/>
                          <a:pt x="24679" y="3379"/>
                          <a:pt x="24589" y="3379"/>
                        </a:cubicBezTo>
                        <a:cubicBezTo>
                          <a:pt x="24077" y="3379"/>
                          <a:pt x="23583" y="3576"/>
                          <a:pt x="23158" y="3910"/>
                        </a:cubicBezTo>
                        <a:cubicBezTo>
                          <a:pt x="22991" y="3457"/>
                          <a:pt x="22765" y="3017"/>
                          <a:pt x="22527" y="2648"/>
                        </a:cubicBezTo>
                        <a:cubicBezTo>
                          <a:pt x="22277" y="2279"/>
                          <a:pt x="21991" y="1933"/>
                          <a:pt x="21682" y="1636"/>
                        </a:cubicBezTo>
                        <a:cubicBezTo>
                          <a:pt x="21372" y="1338"/>
                          <a:pt x="21027" y="1088"/>
                          <a:pt x="20681" y="874"/>
                        </a:cubicBezTo>
                        <a:cubicBezTo>
                          <a:pt x="20158" y="552"/>
                          <a:pt x="19622" y="314"/>
                          <a:pt x="19086" y="183"/>
                        </a:cubicBezTo>
                        <a:cubicBezTo>
                          <a:pt x="18671" y="63"/>
                          <a:pt x="18256" y="0"/>
                          <a:pt x="1785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9" name="Google Shape;669;p4"/>
                  <p:cNvSpPr/>
                  <p:nvPr/>
                </p:nvSpPr>
                <p:spPr>
                  <a:xfrm>
                    <a:off x="-158354" y="904964"/>
                    <a:ext cx="1300925" cy="317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05" h="8411" extrusionOk="0">
                        <a:moveTo>
                          <a:pt x="17851" y="0"/>
                        </a:moveTo>
                        <a:cubicBezTo>
                          <a:pt x="17734" y="0"/>
                          <a:pt x="17618" y="6"/>
                          <a:pt x="17502" y="16"/>
                        </a:cubicBezTo>
                        <a:cubicBezTo>
                          <a:pt x="17157" y="40"/>
                          <a:pt x="16824" y="100"/>
                          <a:pt x="16514" y="207"/>
                        </a:cubicBezTo>
                        <a:cubicBezTo>
                          <a:pt x="16205" y="314"/>
                          <a:pt x="15907" y="445"/>
                          <a:pt x="15609" y="624"/>
                        </a:cubicBezTo>
                        <a:cubicBezTo>
                          <a:pt x="15312" y="802"/>
                          <a:pt x="15026" y="1017"/>
                          <a:pt x="14764" y="1255"/>
                        </a:cubicBezTo>
                        <a:cubicBezTo>
                          <a:pt x="14490" y="1493"/>
                          <a:pt x="14228" y="1767"/>
                          <a:pt x="13966" y="2100"/>
                        </a:cubicBezTo>
                        <a:cubicBezTo>
                          <a:pt x="13716" y="2410"/>
                          <a:pt x="13466" y="2767"/>
                          <a:pt x="13228" y="3136"/>
                        </a:cubicBezTo>
                        <a:cubicBezTo>
                          <a:pt x="12990" y="3517"/>
                          <a:pt x="12764" y="3934"/>
                          <a:pt x="12573" y="4350"/>
                        </a:cubicBezTo>
                        <a:cubicBezTo>
                          <a:pt x="12168" y="3779"/>
                          <a:pt x="11680" y="3338"/>
                          <a:pt x="11133" y="3017"/>
                        </a:cubicBezTo>
                        <a:cubicBezTo>
                          <a:pt x="10597" y="2695"/>
                          <a:pt x="9978" y="2517"/>
                          <a:pt x="9347" y="2517"/>
                        </a:cubicBezTo>
                        <a:cubicBezTo>
                          <a:pt x="8954" y="2517"/>
                          <a:pt x="8585" y="2588"/>
                          <a:pt x="8216" y="2707"/>
                        </a:cubicBezTo>
                        <a:cubicBezTo>
                          <a:pt x="7858" y="2838"/>
                          <a:pt x="7513" y="3017"/>
                          <a:pt x="7180" y="3255"/>
                        </a:cubicBezTo>
                        <a:cubicBezTo>
                          <a:pt x="6858" y="3493"/>
                          <a:pt x="6561" y="3791"/>
                          <a:pt x="6275" y="4124"/>
                        </a:cubicBezTo>
                        <a:cubicBezTo>
                          <a:pt x="5989" y="4469"/>
                          <a:pt x="5739" y="4838"/>
                          <a:pt x="5513" y="5255"/>
                        </a:cubicBezTo>
                        <a:cubicBezTo>
                          <a:pt x="5251" y="4886"/>
                          <a:pt x="4918" y="4588"/>
                          <a:pt x="4560" y="4374"/>
                        </a:cubicBezTo>
                        <a:cubicBezTo>
                          <a:pt x="4191" y="4172"/>
                          <a:pt x="3786" y="4053"/>
                          <a:pt x="3370" y="4053"/>
                        </a:cubicBezTo>
                        <a:cubicBezTo>
                          <a:pt x="2929" y="4053"/>
                          <a:pt x="2501" y="4184"/>
                          <a:pt x="2108" y="4410"/>
                        </a:cubicBezTo>
                        <a:cubicBezTo>
                          <a:pt x="1727" y="4648"/>
                          <a:pt x="1370" y="4969"/>
                          <a:pt x="1072" y="5374"/>
                        </a:cubicBezTo>
                        <a:cubicBezTo>
                          <a:pt x="774" y="5755"/>
                          <a:pt x="536" y="6220"/>
                          <a:pt x="357" y="6696"/>
                        </a:cubicBezTo>
                        <a:cubicBezTo>
                          <a:pt x="179" y="7160"/>
                          <a:pt x="36" y="7636"/>
                          <a:pt x="0" y="8125"/>
                        </a:cubicBezTo>
                        <a:cubicBezTo>
                          <a:pt x="0" y="8125"/>
                          <a:pt x="238" y="8136"/>
                          <a:pt x="596" y="8172"/>
                        </a:cubicBezTo>
                        <a:cubicBezTo>
                          <a:pt x="953" y="8196"/>
                          <a:pt x="1453" y="8232"/>
                          <a:pt x="1977" y="8279"/>
                        </a:cubicBezTo>
                        <a:cubicBezTo>
                          <a:pt x="2513" y="8303"/>
                          <a:pt x="3072" y="8315"/>
                          <a:pt x="3536" y="8339"/>
                        </a:cubicBezTo>
                        <a:cubicBezTo>
                          <a:pt x="4001" y="8351"/>
                          <a:pt x="4310" y="8351"/>
                          <a:pt x="4310" y="8351"/>
                        </a:cubicBezTo>
                        <a:lnTo>
                          <a:pt x="6203" y="8375"/>
                        </a:lnTo>
                        <a:cubicBezTo>
                          <a:pt x="6203" y="8375"/>
                          <a:pt x="6513" y="8375"/>
                          <a:pt x="6989" y="8398"/>
                        </a:cubicBezTo>
                        <a:lnTo>
                          <a:pt x="8763" y="8398"/>
                        </a:lnTo>
                        <a:cubicBezTo>
                          <a:pt x="9418" y="8398"/>
                          <a:pt x="10097" y="8375"/>
                          <a:pt x="10609" y="8375"/>
                        </a:cubicBezTo>
                        <a:lnTo>
                          <a:pt x="11490" y="8375"/>
                        </a:lnTo>
                        <a:cubicBezTo>
                          <a:pt x="11490" y="8375"/>
                          <a:pt x="12097" y="8398"/>
                          <a:pt x="12704" y="8398"/>
                        </a:cubicBezTo>
                        <a:cubicBezTo>
                          <a:pt x="13335" y="8410"/>
                          <a:pt x="13954" y="8410"/>
                          <a:pt x="13954" y="8410"/>
                        </a:cubicBezTo>
                        <a:lnTo>
                          <a:pt x="14669" y="8410"/>
                        </a:lnTo>
                        <a:cubicBezTo>
                          <a:pt x="15121" y="8410"/>
                          <a:pt x="15717" y="8398"/>
                          <a:pt x="16371" y="8375"/>
                        </a:cubicBezTo>
                        <a:cubicBezTo>
                          <a:pt x="16693" y="8363"/>
                          <a:pt x="17026" y="8363"/>
                          <a:pt x="17348" y="8351"/>
                        </a:cubicBezTo>
                        <a:cubicBezTo>
                          <a:pt x="17681" y="8339"/>
                          <a:pt x="18003" y="8339"/>
                          <a:pt x="18336" y="8315"/>
                        </a:cubicBezTo>
                        <a:cubicBezTo>
                          <a:pt x="18657" y="8303"/>
                          <a:pt x="18955" y="8303"/>
                          <a:pt x="19253" y="8303"/>
                        </a:cubicBezTo>
                        <a:lnTo>
                          <a:pt x="21908" y="8303"/>
                        </a:lnTo>
                        <a:lnTo>
                          <a:pt x="23003" y="8339"/>
                        </a:lnTo>
                        <a:cubicBezTo>
                          <a:pt x="23575" y="8351"/>
                          <a:pt x="24122" y="8363"/>
                          <a:pt x="24122" y="8363"/>
                        </a:cubicBezTo>
                        <a:cubicBezTo>
                          <a:pt x="24122" y="8363"/>
                          <a:pt x="24658" y="8375"/>
                          <a:pt x="25194" y="8375"/>
                        </a:cubicBezTo>
                        <a:cubicBezTo>
                          <a:pt x="25730" y="8375"/>
                          <a:pt x="26265" y="8351"/>
                          <a:pt x="26265" y="8351"/>
                        </a:cubicBezTo>
                        <a:cubicBezTo>
                          <a:pt x="26265" y="8351"/>
                          <a:pt x="26742" y="8339"/>
                          <a:pt x="27230" y="8303"/>
                        </a:cubicBezTo>
                        <a:lnTo>
                          <a:pt x="28218" y="8279"/>
                        </a:lnTo>
                        <a:cubicBezTo>
                          <a:pt x="28218" y="8279"/>
                          <a:pt x="28992" y="8279"/>
                          <a:pt x="30004" y="8291"/>
                        </a:cubicBezTo>
                        <a:cubicBezTo>
                          <a:pt x="30504" y="8291"/>
                          <a:pt x="31040" y="8279"/>
                          <a:pt x="31564" y="8256"/>
                        </a:cubicBezTo>
                        <a:cubicBezTo>
                          <a:pt x="32064" y="8244"/>
                          <a:pt x="32576" y="8220"/>
                          <a:pt x="33004" y="8172"/>
                        </a:cubicBezTo>
                        <a:cubicBezTo>
                          <a:pt x="33874" y="8113"/>
                          <a:pt x="34505" y="8053"/>
                          <a:pt x="34505" y="8053"/>
                        </a:cubicBezTo>
                        <a:cubicBezTo>
                          <a:pt x="34505" y="7601"/>
                          <a:pt x="34481" y="7172"/>
                          <a:pt x="34421" y="6743"/>
                        </a:cubicBezTo>
                        <a:cubicBezTo>
                          <a:pt x="34362" y="6315"/>
                          <a:pt x="34255" y="5874"/>
                          <a:pt x="34124" y="5458"/>
                        </a:cubicBezTo>
                        <a:cubicBezTo>
                          <a:pt x="33993" y="5029"/>
                          <a:pt x="33790" y="4624"/>
                          <a:pt x="33552" y="4255"/>
                        </a:cubicBezTo>
                        <a:cubicBezTo>
                          <a:pt x="33302" y="3886"/>
                          <a:pt x="33016" y="3553"/>
                          <a:pt x="32695" y="3291"/>
                        </a:cubicBezTo>
                        <a:cubicBezTo>
                          <a:pt x="32361" y="3017"/>
                          <a:pt x="32004" y="2814"/>
                          <a:pt x="31635" y="2660"/>
                        </a:cubicBezTo>
                        <a:cubicBezTo>
                          <a:pt x="31290" y="2564"/>
                          <a:pt x="30909" y="2469"/>
                          <a:pt x="30492" y="2457"/>
                        </a:cubicBezTo>
                        <a:cubicBezTo>
                          <a:pt x="30435" y="2455"/>
                          <a:pt x="30378" y="2454"/>
                          <a:pt x="30320" y="2454"/>
                        </a:cubicBezTo>
                        <a:cubicBezTo>
                          <a:pt x="30006" y="2454"/>
                          <a:pt x="29691" y="2484"/>
                          <a:pt x="29409" y="2564"/>
                        </a:cubicBezTo>
                        <a:cubicBezTo>
                          <a:pt x="29063" y="2648"/>
                          <a:pt x="28718" y="2779"/>
                          <a:pt x="28409" y="2981"/>
                        </a:cubicBezTo>
                        <a:cubicBezTo>
                          <a:pt x="28099" y="3172"/>
                          <a:pt x="27813" y="3410"/>
                          <a:pt x="27539" y="3695"/>
                        </a:cubicBezTo>
                        <a:cubicBezTo>
                          <a:pt x="27278" y="3969"/>
                          <a:pt x="27051" y="4315"/>
                          <a:pt x="26849" y="4684"/>
                        </a:cubicBezTo>
                        <a:cubicBezTo>
                          <a:pt x="26587" y="4315"/>
                          <a:pt x="26277" y="4017"/>
                          <a:pt x="25956" y="3791"/>
                        </a:cubicBezTo>
                        <a:cubicBezTo>
                          <a:pt x="25623" y="3576"/>
                          <a:pt x="25253" y="3422"/>
                          <a:pt x="24861" y="3398"/>
                        </a:cubicBezTo>
                        <a:cubicBezTo>
                          <a:pt x="24770" y="3385"/>
                          <a:pt x="24679" y="3379"/>
                          <a:pt x="24589" y="3379"/>
                        </a:cubicBezTo>
                        <a:cubicBezTo>
                          <a:pt x="24077" y="3379"/>
                          <a:pt x="23583" y="3576"/>
                          <a:pt x="23158" y="3910"/>
                        </a:cubicBezTo>
                        <a:cubicBezTo>
                          <a:pt x="22991" y="3457"/>
                          <a:pt x="22765" y="3017"/>
                          <a:pt x="22527" y="2648"/>
                        </a:cubicBezTo>
                        <a:cubicBezTo>
                          <a:pt x="22277" y="2279"/>
                          <a:pt x="21991" y="1933"/>
                          <a:pt x="21682" y="1636"/>
                        </a:cubicBezTo>
                        <a:cubicBezTo>
                          <a:pt x="21372" y="1338"/>
                          <a:pt x="21027" y="1088"/>
                          <a:pt x="20681" y="874"/>
                        </a:cubicBezTo>
                        <a:cubicBezTo>
                          <a:pt x="20158" y="552"/>
                          <a:pt x="19622" y="314"/>
                          <a:pt x="19086" y="183"/>
                        </a:cubicBezTo>
                        <a:cubicBezTo>
                          <a:pt x="18671" y="63"/>
                          <a:pt x="18256" y="0"/>
                          <a:pt x="1785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0" name="Google Shape;670;p4"/>
                  <p:cNvSpPr/>
                  <p:nvPr/>
                </p:nvSpPr>
                <p:spPr>
                  <a:xfrm>
                    <a:off x="4556456" y="4129566"/>
                    <a:ext cx="955758" cy="523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50" h="13896" extrusionOk="0">
                        <a:moveTo>
                          <a:pt x="11633" y="1"/>
                        </a:moveTo>
                        <a:cubicBezTo>
                          <a:pt x="11312" y="1"/>
                          <a:pt x="11014" y="12"/>
                          <a:pt x="10716" y="36"/>
                        </a:cubicBezTo>
                        <a:cubicBezTo>
                          <a:pt x="10443" y="60"/>
                          <a:pt x="10157" y="96"/>
                          <a:pt x="9871" y="131"/>
                        </a:cubicBezTo>
                        <a:cubicBezTo>
                          <a:pt x="9585" y="191"/>
                          <a:pt x="9323" y="239"/>
                          <a:pt x="9073" y="310"/>
                        </a:cubicBezTo>
                        <a:cubicBezTo>
                          <a:pt x="8811" y="370"/>
                          <a:pt x="8561" y="465"/>
                          <a:pt x="8311" y="548"/>
                        </a:cubicBezTo>
                        <a:cubicBezTo>
                          <a:pt x="8061" y="643"/>
                          <a:pt x="7799" y="763"/>
                          <a:pt x="7561" y="870"/>
                        </a:cubicBezTo>
                        <a:cubicBezTo>
                          <a:pt x="7323" y="965"/>
                          <a:pt x="7073" y="1108"/>
                          <a:pt x="6835" y="1239"/>
                        </a:cubicBezTo>
                        <a:cubicBezTo>
                          <a:pt x="6597" y="1370"/>
                          <a:pt x="6347" y="1525"/>
                          <a:pt x="6109" y="1667"/>
                        </a:cubicBezTo>
                        <a:cubicBezTo>
                          <a:pt x="5871" y="1834"/>
                          <a:pt x="5621" y="1977"/>
                          <a:pt x="5382" y="2144"/>
                        </a:cubicBezTo>
                        <a:cubicBezTo>
                          <a:pt x="5121" y="2310"/>
                          <a:pt x="4906" y="2489"/>
                          <a:pt x="4668" y="2668"/>
                        </a:cubicBezTo>
                        <a:cubicBezTo>
                          <a:pt x="4204" y="3025"/>
                          <a:pt x="3775" y="3430"/>
                          <a:pt x="3358" y="3858"/>
                        </a:cubicBezTo>
                        <a:cubicBezTo>
                          <a:pt x="3144" y="4061"/>
                          <a:pt x="2942" y="4287"/>
                          <a:pt x="2763" y="4513"/>
                        </a:cubicBezTo>
                        <a:cubicBezTo>
                          <a:pt x="2585" y="4739"/>
                          <a:pt x="2406" y="4977"/>
                          <a:pt x="2251" y="5215"/>
                        </a:cubicBezTo>
                        <a:cubicBezTo>
                          <a:pt x="2108" y="5454"/>
                          <a:pt x="1965" y="5692"/>
                          <a:pt x="1834" y="5942"/>
                        </a:cubicBezTo>
                        <a:lnTo>
                          <a:pt x="1477" y="6704"/>
                        </a:lnTo>
                        <a:cubicBezTo>
                          <a:pt x="1370" y="6954"/>
                          <a:pt x="1275" y="7204"/>
                          <a:pt x="1168" y="7478"/>
                        </a:cubicBezTo>
                        <a:cubicBezTo>
                          <a:pt x="1061" y="7728"/>
                          <a:pt x="977" y="7990"/>
                          <a:pt x="882" y="8263"/>
                        </a:cubicBezTo>
                        <a:lnTo>
                          <a:pt x="620" y="9061"/>
                        </a:lnTo>
                        <a:cubicBezTo>
                          <a:pt x="525" y="9347"/>
                          <a:pt x="441" y="9621"/>
                          <a:pt x="358" y="9895"/>
                        </a:cubicBezTo>
                        <a:cubicBezTo>
                          <a:pt x="287" y="10180"/>
                          <a:pt x="215" y="10466"/>
                          <a:pt x="156" y="10752"/>
                        </a:cubicBezTo>
                        <a:cubicBezTo>
                          <a:pt x="96" y="11026"/>
                          <a:pt x="48" y="11311"/>
                          <a:pt x="37" y="11609"/>
                        </a:cubicBezTo>
                        <a:cubicBezTo>
                          <a:pt x="1" y="11895"/>
                          <a:pt x="1" y="12204"/>
                          <a:pt x="25" y="12502"/>
                        </a:cubicBezTo>
                        <a:cubicBezTo>
                          <a:pt x="37" y="12800"/>
                          <a:pt x="60" y="13109"/>
                          <a:pt x="96" y="13431"/>
                        </a:cubicBezTo>
                        <a:cubicBezTo>
                          <a:pt x="108" y="13645"/>
                          <a:pt x="299" y="13836"/>
                          <a:pt x="513" y="13836"/>
                        </a:cubicBezTo>
                        <a:lnTo>
                          <a:pt x="1191" y="13836"/>
                        </a:lnTo>
                        <a:cubicBezTo>
                          <a:pt x="1370" y="13836"/>
                          <a:pt x="1489" y="13645"/>
                          <a:pt x="1465" y="13443"/>
                        </a:cubicBezTo>
                        <a:cubicBezTo>
                          <a:pt x="1430" y="13109"/>
                          <a:pt x="1406" y="12788"/>
                          <a:pt x="1394" y="12454"/>
                        </a:cubicBezTo>
                        <a:cubicBezTo>
                          <a:pt x="1370" y="12133"/>
                          <a:pt x="1394" y="11823"/>
                          <a:pt x="1418" y="11514"/>
                        </a:cubicBezTo>
                        <a:cubicBezTo>
                          <a:pt x="1453" y="11192"/>
                          <a:pt x="1513" y="10883"/>
                          <a:pt x="1584" y="10585"/>
                        </a:cubicBezTo>
                        <a:cubicBezTo>
                          <a:pt x="1656" y="10287"/>
                          <a:pt x="1751" y="9990"/>
                          <a:pt x="1834" y="9692"/>
                        </a:cubicBezTo>
                        <a:cubicBezTo>
                          <a:pt x="1930" y="9395"/>
                          <a:pt x="2013" y="9097"/>
                          <a:pt x="2120" y="8799"/>
                        </a:cubicBezTo>
                        <a:cubicBezTo>
                          <a:pt x="2204" y="8502"/>
                          <a:pt x="2311" y="8204"/>
                          <a:pt x="2418" y="7918"/>
                        </a:cubicBezTo>
                        <a:cubicBezTo>
                          <a:pt x="2525" y="7632"/>
                          <a:pt x="2644" y="7359"/>
                          <a:pt x="2763" y="7073"/>
                        </a:cubicBezTo>
                        <a:cubicBezTo>
                          <a:pt x="2882" y="6799"/>
                          <a:pt x="3013" y="6525"/>
                          <a:pt x="3156" y="6251"/>
                        </a:cubicBezTo>
                        <a:cubicBezTo>
                          <a:pt x="3311" y="5989"/>
                          <a:pt x="3477" y="5716"/>
                          <a:pt x="3656" y="5465"/>
                        </a:cubicBezTo>
                        <a:cubicBezTo>
                          <a:pt x="3835" y="5204"/>
                          <a:pt x="4037" y="4965"/>
                          <a:pt x="4263" y="4715"/>
                        </a:cubicBezTo>
                        <a:cubicBezTo>
                          <a:pt x="4490" y="4477"/>
                          <a:pt x="4728" y="4239"/>
                          <a:pt x="4966" y="4037"/>
                        </a:cubicBezTo>
                        <a:cubicBezTo>
                          <a:pt x="5204" y="3822"/>
                          <a:pt x="5454" y="3620"/>
                          <a:pt x="5704" y="3430"/>
                        </a:cubicBezTo>
                        <a:cubicBezTo>
                          <a:pt x="5954" y="3227"/>
                          <a:pt x="6228" y="3049"/>
                          <a:pt x="6478" y="2870"/>
                        </a:cubicBezTo>
                        <a:cubicBezTo>
                          <a:pt x="6752" y="2691"/>
                          <a:pt x="7002" y="2537"/>
                          <a:pt x="7252" y="2382"/>
                        </a:cubicBezTo>
                        <a:cubicBezTo>
                          <a:pt x="7502" y="2239"/>
                          <a:pt x="7776" y="2096"/>
                          <a:pt x="8026" y="1965"/>
                        </a:cubicBezTo>
                        <a:cubicBezTo>
                          <a:pt x="8300" y="1834"/>
                          <a:pt x="8561" y="1715"/>
                          <a:pt x="8835" y="1632"/>
                        </a:cubicBezTo>
                        <a:cubicBezTo>
                          <a:pt x="9097" y="1536"/>
                          <a:pt x="9383" y="1441"/>
                          <a:pt x="9681" y="1394"/>
                        </a:cubicBezTo>
                        <a:cubicBezTo>
                          <a:pt x="9978" y="1310"/>
                          <a:pt x="10288" y="1274"/>
                          <a:pt x="10597" y="1239"/>
                        </a:cubicBezTo>
                        <a:cubicBezTo>
                          <a:pt x="10919" y="1215"/>
                          <a:pt x="11240" y="1191"/>
                          <a:pt x="11586" y="1191"/>
                        </a:cubicBezTo>
                        <a:cubicBezTo>
                          <a:pt x="11907" y="1191"/>
                          <a:pt x="12264" y="1215"/>
                          <a:pt x="12610" y="1227"/>
                        </a:cubicBezTo>
                        <a:cubicBezTo>
                          <a:pt x="12967" y="1239"/>
                          <a:pt x="13300" y="1274"/>
                          <a:pt x="13622" y="1286"/>
                        </a:cubicBezTo>
                        <a:cubicBezTo>
                          <a:pt x="13955" y="1298"/>
                          <a:pt x="14265" y="1334"/>
                          <a:pt x="14562" y="1358"/>
                        </a:cubicBezTo>
                        <a:cubicBezTo>
                          <a:pt x="14860" y="1405"/>
                          <a:pt x="15169" y="1453"/>
                          <a:pt x="15467" y="1489"/>
                        </a:cubicBezTo>
                        <a:lnTo>
                          <a:pt x="16360" y="1667"/>
                        </a:lnTo>
                        <a:cubicBezTo>
                          <a:pt x="16658" y="1727"/>
                          <a:pt x="16943" y="1822"/>
                          <a:pt x="17229" y="1906"/>
                        </a:cubicBezTo>
                        <a:cubicBezTo>
                          <a:pt x="17503" y="2001"/>
                          <a:pt x="17789" y="2120"/>
                          <a:pt x="18063" y="2239"/>
                        </a:cubicBezTo>
                        <a:cubicBezTo>
                          <a:pt x="18313" y="2346"/>
                          <a:pt x="18539" y="2465"/>
                          <a:pt x="18777" y="2596"/>
                        </a:cubicBezTo>
                        <a:cubicBezTo>
                          <a:pt x="19015" y="2727"/>
                          <a:pt x="19229" y="2882"/>
                          <a:pt x="19456" y="3025"/>
                        </a:cubicBezTo>
                        <a:cubicBezTo>
                          <a:pt x="19706" y="3203"/>
                          <a:pt x="19968" y="3418"/>
                          <a:pt x="20206" y="3620"/>
                        </a:cubicBezTo>
                        <a:cubicBezTo>
                          <a:pt x="20444" y="3834"/>
                          <a:pt x="20658" y="4072"/>
                          <a:pt x="20884" y="4322"/>
                        </a:cubicBezTo>
                        <a:cubicBezTo>
                          <a:pt x="21099" y="4573"/>
                          <a:pt x="21301" y="4846"/>
                          <a:pt x="21492" y="5120"/>
                        </a:cubicBezTo>
                        <a:cubicBezTo>
                          <a:pt x="21694" y="5406"/>
                          <a:pt x="21885" y="5704"/>
                          <a:pt x="22051" y="6001"/>
                        </a:cubicBezTo>
                        <a:cubicBezTo>
                          <a:pt x="22230" y="6311"/>
                          <a:pt x="22373" y="6608"/>
                          <a:pt x="22527" y="6930"/>
                        </a:cubicBezTo>
                        <a:cubicBezTo>
                          <a:pt x="22670" y="7240"/>
                          <a:pt x="22801" y="7549"/>
                          <a:pt x="22944" y="7859"/>
                        </a:cubicBezTo>
                        <a:cubicBezTo>
                          <a:pt x="23039" y="8097"/>
                          <a:pt x="23135" y="8335"/>
                          <a:pt x="23218" y="8573"/>
                        </a:cubicBezTo>
                        <a:cubicBezTo>
                          <a:pt x="23301" y="8811"/>
                          <a:pt x="23385" y="9049"/>
                          <a:pt x="23456" y="9275"/>
                        </a:cubicBezTo>
                        <a:cubicBezTo>
                          <a:pt x="23540" y="9502"/>
                          <a:pt x="23611" y="9728"/>
                          <a:pt x="23670" y="9966"/>
                        </a:cubicBezTo>
                        <a:cubicBezTo>
                          <a:pt x="23730" y="10204"/>
                          <a:pt x="23790" y="10442"/>
                          <a:pt x="23837" y="10657"/>
                        </a:cubicBezTo>
                        <a:cubicBezTo>
                          <a:pt x="23873" y="10883"/>
                          <a:pt x="23909" y="11121"/>
                          <a:pt x="23932" y="11359"/>
                        </a:cubicBezTo>
                        <a:cubicBezTo>
                          <a:pt x="23968" y="11597"/>
                          <a:pt x="23980" y="11835"/>
                          <a:pt x="23992" y="12073"/>
                        </a:cubicBezTo>
                        <a:cubicBezTo>
                          <a:pt x="24016" y="12312"/>
                          <a:pt x="24016" y="12562"/>
                          <a:pt x="24016" y="12800"/>
                        </a:cubicBezTo>
                        <a:cubicBezTo>
                          <a:pt x="23992" y="13038"/>
                          <a:pt x="23992" y="13300"/>
                          <a:pt x="23980" y="13538"/>
                        </a:cubicBezTo>
                        <a:cubicBezTo>
                          <a:pt x="23969" y="13733"/>
                          <a:pt x="24090" y="13896"/>
                          <a:pt x="24270" y="13896"/>
                        </a:cubicBezTo>
                        <a:cubicBezTo>
                          <a:pt x="24277" y="13896"/>
                          <a:pt x="24283" y="13895"/>
                          <a:pt x="24290" y="13895"/>
                        </a:cubicBezTo>
                        <a:lnTo>
                          <a:pt x="24980" y="13859"/>
                        </a:lnTo>
                        <a:cubicBezTo>
                          <a:pt x="25171" y="13847"/>
                          <a:pt x="25349" y="13669"/>
                          <a:pt x="25302" y="13455"/>
                        </a:cubicBezTo>
                        <a:lnTo>
                          <a:pt x="25302" y="12573"/>
                        </a:lnTo>
                        <a:cubicBezTo>
                          <a:pt x="25302" y="12300"/>
                          <a:pt x="25290" y="12002"/>
                          <a:pt x="25266" y="11716"/>
                        </a:cubicBezTo>
                        <a:cubicBezTo>
                          <a:pt x="25242" y="11430"/>
                          <a:pt x="25206" y="11145"/>
                          <a:pt x="25159" y="10871"/>
                        </a:cubicBezTo>
                        <a:cubicBezTo>
                          <a:pt x="25111" y="10585"/>
                          <a:pt x="25052" y="10311"/>
                          <a:pt x="24980" y="10037"/>
                        </a:cubicBezTo>
                        <a:cubicBezTo>
                          <a:pt x="24921" y="9752"/>
                          <a:pt x="24825" y="9478"/>
                          <a:pt x="24742" y="9216"/>
                        </a:cubicBezTo>
                        <a:cubicBezTo>
                          <a:pt x="24647" y="8942"/>
                          <a:pt x="24552" y="8680"/>
                          <a:pt x="24444" y="8406"/>
                        </a:cubicBezTo>
                        <a:cubicBezTo>
                          <a:pt x="24337" y="8156"/>
                          <a:pt x="24230" y="7894"/>
                          <a:pt x="24111" y="7621"/>
                        </a:cubicBezTo>
                        <a:lnTo>
                          <a:pt x="23754" y="6823"/>
                        </a:lnTo>
                        <a:cubicBezTo>
                          <a:pt x="23635" y="6549"/>
                          <a:pt x="23504" y="6287"/>
                          <a:pt x="23373" y="6025"/>
                        </a:cubicBezTo>
                        <a:cubicBezTo>
                          <a:pt x="23242" y="5775"/>
                          <a:pt x="23087" y="5525"/>
                          <a:pt x="22944" y="5275"/>
                        </a:cubicBezTo>
                        <a:cubicBezTo>
                          <a:pt x="22789" y="5013"/>
                          <a:pt x="22623" y="4775"/>
                          <a:pt x="22468" y="4537"/>
                        </a:cubicBezTo>
                        <a:cubicBezTo>
                          <a:pt x="22289" y="4299"/>
                          <a:pt x="22123" y="4084"/>
                          <a:pt x="21932" y="3858"/>
                        </a:cubicBezTo>
                        <a:cubicBezTo>
                          <a:pt x="21754" y="3632"/>
                          <a:pt x="21539" y="3430"/>
                          <a:pt x="21349" y="3215"/>
                        </a:cubicBezTo>
                        <a:cubicBezTo>
                          <a:pt x="21134" y="3025"/>
                          <a:pt x="20932" y="2834"/>
                          <a:pt x="20718" y="2656"/>
                        </a:cubicBezTo>
                        <a:cubicBezTo>
                          <a:pt x="20515" y="2477"/>
                          <a:pt x="20289" y="2310"/>
                          <a:pt x="20063" y="2144"/>
                        </a:cubicBezTo>
                        <a:cubicBezTo>
                          <a:pt x="19849" y="2001"/>
                          <a:pt x="19622" y="1846"/>
                          <a:pt x="19384" y="1703"/>
                        </a:cubicBezTo>
                        <a:cubicBezTo>
                          <a:pt x="19110" y="1536"/>
                          <a:pt x="18848" y="1382"/>
                          <a:pt x="18563" y="1251"/>
                        </a:cubicBezTo>
                        <a:cubicBezTo>
                          <a:pt x="18277" y="1108"/>
                          <a:pt x="18003" y="989"/>
                          <a:pt x="17705" y="882"/>
                        </a:cubicBezTo>
                        <a:cubicBezTo>
                          <a:pt x="17444" y="774"/>
                          <a:pt x="17182" y="691"/>
                          <a:pt x="16908" y="608"/>
                        </a:cubicBezTo>
                        <a:cubicBezTo>
                          <a:pt x="16646" y="536"/>
                          <a:pt x="16372" y="465"/>
                          <a:pt x="16098" y="405"/>
                        </a:cubicBezTo>
                        <a:cubicBezTo>
                          <a:pt x="15824" y="346"/>
                          <a:pt x="15539" y="298"/>
                          <a:pt x="15265" y="251"/>
                        </a:cubicBezTo>
                        <a:cubicBezTo>
                          <a:pt x="14979" y="215"/>
                          <a:pt x="14681" y="179"/>
                          <a:pt x="14396" y="155"/>
                        </a:cubicBezTo>
                        <a:cubicBezTo>
                          <a:pt x="14098" y="120"/>
                          <a:pt x="13812" y="96"/>
                          <a:pt x="13503" y="72"/>
                        </a:cubicBezTo>
                        <a:cubicBezTo>
                          <a:pt x="13193" y="48"/>
                          <a:pt x="12883" y="36"/>
                          <a:pt x="12562" y="12"/>
                        </a:cubicBezTo>
                        <a:cubicBezTo>
                          <a:pt x="12252" y="1"/>
                          <a:pt x="11943" y="1"/>
                          <a:pt x="116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71" name="Google Shape;671;p4"/>
                  <p:cNvGrpSpPr/>
                  <p:nvPr/>
                </p:nvGrpSpPr>
                <p:grpSpPr>
                  <a:xfrm>
                    <a:off x="1055033" y="3849070"/>
                    <a:ext cx="1688380" cy="912677"/>
                    <a:chOff x="1283017" y="3729414"/>
                    <a:chExt cx="1630812" cy="881558"/>
                  </a:xfrm>
                </p:grpSpPr>
                <p:sp>
                  <p:nvSpPr>
                    <p:cNvPr id="672" name="Google Shape;672;p4"/>
                    <p:cNvSpPr/>
                    <p:nvPr/>
                  </p:nvSpPr>
                  <p:spPr>
                    <a:xfrm>
                      <a:off x="1283017" y="3729414"/>
                      <a:ext cx="1630812" cy="8815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781" h="24207" extrusionOk="0">
                          <a:moveTo>
                            <a:pt x="23278" y="1"/>
                          </a:moveTo>
                          <a:cubicBezTo>
                            <a:pt x="22754" y="1"/>
                            <a:pt x="22206" y="24"/>
                            <a:pt x="21670" y="36"/>
                          </a:cubicBezTo>
                          <a:cubicBezTo>
                            <a:pt x="20992" y="60"/>
                            <a:pt x="20337" y="108"/>
                            <a:pt x="19682" y="155"/>
                          </a:cubicBezTo>
                          <a:cubicBezTo>
                            <a:pt x="19039" y="215"/>
                            <a:pt x="18384" y="274"/>
                            <a:pt x="17741" y="358"/>
                          </a:cubicBezTo>
                          <a:cubicBezTo>
                            <a:pt x="17098" y="453"/>
                            <a:pt x="16467" y="560"/>
                            <a:pt x="15824" y="679"/>
                          </a:cubicBezTo>
                          <a:cubicBezTo>
                            <a:pt x="15181" y="798"/>
                            <a:pt x="14562" y="929"/>
                            <a:pt x="13931" y="1096"/>
                          </a:cubicBezTo>
                          <a:cubicBezTo>
                            <a:pt x="13324" y="1251"/>
                            <a:pt x="12741" y="1453"/>
                            <a:pt x="12181" y="1656"/>
                          </a:cubicBezTo>
                          <a:cubicBezTo>
                            <a:pt x="11609" y="1870"/>
                            <a:pt x="11074" y="2108"/>
                            <a:pt x="10550" y="2370"/>
                          </a:cubicBezTo>
                          <a:cubicBezTo>
                            <a:pt x="10038" y="2644"/>
                            <a:pt x="9538" y="2918"/>
                            <a:pt x="9062" y="3215"/>
                          </a:cubicBezTo>
                          <a:cubicBezTo>
                            <a:pt x="8609" y="3513"/>
                            <a:pt x="8145" y="3846"/>
                            <a:pt x="7692" y="4215"/>
                          </a:cubicBezTo>
                          <a:cubicBezTo>
                            <a:pt x="7240" y="4584"/>
                            <a:pt x="6787" y="4989"/>
                            <a:pt x="6359" y="5442"/>
                          </a:cubicBezTo>
                          <a:cubicBezTo>
                            <a:pt x="5942" y="5882"/>
                            <a:pt x="5537" y="6347"/>
                            <a:pt x="5156" y="6835"/>
                          </a:cubicBezTo>
                          <a:cubicBezTo>
                            <a:pt x="4716" y="7382"/>
                            <a:pt x="4299" y="7942"/>
                            <a:pt x="3906" y="8502"/>
                          </a:cubicBezTo>
                          <a:cubicBezTo>
                            <a:pt x="3704" y="8787"/>
                            <a:pt x="3501" y="9085"/>
                            <a:pt x="3311" y="9371"/>
                          </a:cubicBezTo>
                          <a:cubicBezTo>
                            <a:pt x="3108" y="9645"/>
                            <a:pt x="2930" y="9930"/>
                            <a:pt x="2751" y="10228"/>
                          </a:cubicBezTo>
                          <a:cubicBezTo>
                            <a:pt x="2596" y="10526"/>
                            <a:pt x="2442" y="10811"/>
                            <a:pt x="2311" y="11109"/>
                          </a:cubicBezTo>
                          <a:cubicBezTo>
                            <a:pt x="2192" y="11407"/>
                            <a:pt x="2073" y="11692"/>
                            <a:pt x="1965" y="11990"/>
                          </a:cubicBezTo>
                          <a:cubicBezTo>
                            <a:pt x="1858" y="12288"/>
                            <a:pt x="1763" y="12597"/>
                            <a:pt x="1656" y="12907"/>
                          </a:cubicBezTo>
                          <a:cubicBezTo>
                            <a:pt x="1561" y="13181"/>
                            <a:pt x="1465" y="13455"/>
                            <a:pt x="1370" y="13740"/>
                          </a:cubicBezTo>
                          <a:cubicBezTo>
                            <a:pt x="1287" y="14026"/>
                            <a:pt x="1168" y="14312"/>
                            <a:pt x="1061" y="14609"/>
                          </a:cubicBezTo>
                          <a:cubicBezTo>
                            <a:pt x="941" y="14907"/>
                            <a:pt x="834" y="15205"/>
                            <a:pt x="727" y="15514"/>
                          </a:cubicBezTo>
                          <a:cubicBezTo>
                            <a:pt x="632" y="15824"/>
                            <a:pt x="525" y="16157"/>
                            <a:pt x="418" y="16479"/>
                          </a:cubicBezTo>
                          <a:cubicBezTo>
                            <a:pt x="310" y="16812"/>
                            <a:pt x="239" y="17145"/>
                            <a:pt x="179" y="17491"/>
                          </a:cubicBezTo>
                          <a:cubicBezTo>
                            <a:pt x="156" y="17717"/>
                            <a:pt x="132" y="17919"/>
                            <a:pt x="120" y="18146"/>
                          </a:cubicBezTo>
                          <a:lnTo>
                            <a:pt x="120" y="18800"/>
                          </a:lnTo>
                          <a:cubicBezTo>
                            <a:pt x="120" y="19015"/>
                            <a:pt x="120" y="19229"/>
                            <a:pt x="132" y="19455"/>
                          </a:cubicBezTo>
                          <a:cubicBezTo>
                            <a:pt x="156" y="19682"/>
                            <a:pt x="156" y="19884"/>
                            <a:pt x="168" y="20110"/>
                          </a:cubicBezTo>
                          <a:cubicBezTo>
                            <a:pt x="168" y="20336"/>
                            <a:pt x="179" y="20563"/>
                            <a:pt x="179" y="20765"/>
                          </a:cubicBezTo>
                          <a:lnTo>
                            <a:pt x="179" y="21408"/>
                          </a:lnTo>
                          <a:cubicBezTo>
                            <a:pt x="179" y="21717"/>
                            <a:pt x="156" y="22027"/>
                            <a:pt x="132" y="22349"/>
                          </a:cubicBezTo>
                          <a:cubicBezTo>
                            <a:pt x="120" y="22658"/>
                            <a:pt x="96" y="22968"/>
                            <a:pt x="49" y="23277"/>
                          </a:cubicBezTo>
                          <a:cubicBezTo>
                            <a:pt x="1" y="23611"/>
                            <a:pt x="418" y="23873"/>
                            <a:pt x="941" y="23896"/>
                          </a:cubicBezTo>
                          <a:lnTo>
                            <a:pt x="1977" y="23920"/>
                          </a:lnTo>
                          <a:cubicBezTo>
                            <a:pt x="1988" y="23920"/>
                            <a:pt x="1999" y="23921"/>
                            <a:pt x="2009" y="23921"/>
                          </a:cubicBezTo>
                          <a:cubicBezTo>
                            <a:pt x="2458" y="23921"/>
                            <a:pt x="2799" y="23675"/>
                            <a:pt x="2787" y="23361"/>
                          </a:cubicBezTo>
                          <a:cubicBezTo>
                            <a:pt x="2775" y="23134"/>
                            <a:pt x="2751" y="22920"/>
                            <a:pt x="2739" y="22706"/>
                          </a:cubicBezTo>
                          <a:cubicBezTo>
                            <a:pt x="2727" y="22479"/>
                            <a:pt x="2727" y="22265"/>
                            <a:pt x="2727" y="22051"/>
                          </a:cubicBezTo>
                          <a:cubicBezTo>
                            <a:pt x="2727" y="21825"/>
                            <a:pt x="2739" y="21610"/>
                            <a:pt x="2739" y="21396"/>
                          </a:cubicBezTo>
                          <a:cubicBezTo>
                            <a:pt x="2739" y="21170"/>
                            <a:pt x="2751" y="20944"/>
                            <a:pt x="2751" y="20717"/>
                          </a:cubicBezTo>
                          <a:lnTo>
                            <a:pt x="2751" y="20051"/>
                          </a:lnTo>
                          <a:cubicBezTo>
                            <a:pt x="2739" y="19824"/>
                            <a:pt x="2739" y="19610"/>
                            <a:pt x="2727" y="19384"/>
                          </a:cubicBezTo>
                          <a:cubicBezTo>
                            <a:pt x="2716" y="19158"/>
                            <a:pt x="2716" y="18931"/>
                            <a:pt x="2716" y="18717"/>
                          </a:cubicBezTo>
                          <a:cubicBezTo>
                            <a:pt x="2716" y="18491"/>
                            <a:pt x="2727" y="18265"/>
                            <a:pt x="2739" y="18038"/>
                          </a:cubicBezTo>
                          <a:cubicBezTo>
                            <a:pt x="2751" y="17824"/>
                            <a:pt x="2787" y="17610"/>
                            <a:pt x="2811" y="17384"/>
                          </a:cubicBezTo>
                          <a:cubicBezTo>
                            <a:pt x="2858" y="17181"/>
                            <a:pt x="2906" y="16955"/>
                            <a:pt x="2966" y="16753"/>
                          </a:cubicBezTo>
                          <a:cubicBezTo>
                            <a:pt x="3025" y="16538"/>
                            <a:pt x="3085" y="16336"/>
                            <a:pt x="3156" y="16122"/>
                          </a:cubicBezTo>
                          <a:cubicBezTo>
                            <a:pt x="3227" y="15919"/>
                            <a:pt x="3311" y="15705"/>
                            <a:pt x="3394" y="15514"/>
                          </a:cubicBezTo>
                          <a:cubicBezTo>
                            <a:pt x="3489" y="15300"/>
                            <a:pt x="3573" y="15110"/>
                            <a:pt x="3668" y="14919"/>
                          </a:cubicBezTo>
                          <a:cubicBezTo>
                            <a:pt x="3799" y="14609"/>
                            <a:pt x="3942" y="14288"/>
                            <a:pt x="4085" y="13990"/>
                          </a:cubicBezTo>
                          <a:cubicBezTo>
                            <a:pt x="4216" y="13681"/>
                            <a:pt x="4335" y="13383"/>
                            <a:pt x="4466" y="13085"/>
                          </a:cubicBezTo>
                          <a:cubicBezTo>
                            <a:pt x="4597" y="12788"/>
                            <a:pt x="4728" y="12490"/>
                            <a:pt x="4859" y="12193"/>
                          </a:cubicBezTo>
                          <a:cubicBezTo>
                            <a:pt x="4990" y="11895"/>
                            <a:pt x="5121" y="11609"/>
                            <a:pt x="5275" y="11311"/>
                          </a:cubicBezTo>
                          <a:cubicBezTo>
                            <a:pt x="5418" y="11038"/>
                            <a:pt x="5585" y="10740"/>
                            <a:pt x="5752" y="10454"/>
                          </a:cubicBezTo>
                          <a:cubicBezTo>
                            <a:pt x="5918" y="10168"/>
                            <a:pt x="6085" y="9883"/>
                            <a:pt x="6264" y="9609"/>
                          </a:cubicBezTo>
                          <a:cubicBezTo>
                            <a:pt x="6621" y="9037"/>
                            <a:pt x="7014" y="8502"/>
                            <a:pt x="7418" y="7966"/>
                          </a:cubicBezTo>
                          <a:cubicBezTo>
                            <a:pt x="7835" y="7430"/>
                            <a:pt x="8264" y="6930"/>
                            <a:pt x="8740" y="6454"/>
                          </a:cubicBezTo>
                          <a:cubicBezTo>
                            <a:pt x="9204" y="5989"/>
                            <a:pt x="9704" y="5585"/>
                            <a:pt x="10216" y="5215"/>
                          </a:cubicBezTo>
                          <a:cubicBezTo>
                            <a:pt x="10728" y="4858"/>
                            <a:pt x="11288" y="4525"/>
                            <a:pt x="11824" y="4227"/>
                          </a:cubicBezTo>
                          <a:cubicBezTo>
                            <a:pt x="12371" y="3930"/>
                            <a:pt x="12919" y="3656"/>
                            <a:pt x="13514" y="3394"/>
                          </a:cubicBezTo>
                          <a:cubicBezTo>
                            <a:pt x="14110" y="3144"/>
                            <a:pt x="14741" y="2918"/>
                            <a:pt x="15372" y="2739"/>
                          </a:cubicBezTo>
                          <a:cubicBezTo>
                            <a:pt x="16015" y="2560"/>
                            <a:pt x="16670" y="2418"/>
                            <a:pt x="17324" y="2287"/>
                          </a:cubicBezTo>
                          <a:cubicBezTo>
                            <a:pt x="17979" y="2167"/>
                            <a:pt x="18634" y="2048"/>
                            <a:pt x="19301" y="1965"/>
                          </a:cubicBezTo>
                          <a:cubicBezTo>
                            <a:pt x="19980" y="1882"/>
                            <a:pt x="20658" y="1822"/>
                            <a:pt x="21325" y="1786"/>
                          </a:cubicBezTo>
                          <a:cubicBezTo>
                            <a:pt x="21874" y="1769"/>
                            <a:pt x="22410" y="1758"/>
                            <a:pt x="22939" y="1758"/>
                          </a:cubicBezTo>
                          <a:cubicBezTo>
                            <a:pt x="23132" y="1758"/>
                            <a:pt x="23324" y="1759"/>
                            <a:pt x="23516" y="1763"/>
                          </a:cubicBezTo>
                          <a:cubicBezTo>
                            <a:pt x="24230" y="1775"/>
                            <a:pt x="24933" y="1834"/>
                            <a:pt x="25623" y="1929"/>
                          </a:cubicBezTo>
                          <a:cubicBezTo>
                            <a:pt x="26302" y="2013"/>
                            <a:pt x="26980" y="2144"/>
                            <a:pt x="27659" y="2322"/>
                          </a:cubicBezTo>
                          <a:cubicBezTo>
                            <a:pt x="28326" y="2501"/>
                            <a:pt x="28993" y="2727"/>
                            <a:pt x="29636" y="2977"/>
                          </a:cubicBezTo>
                          <a:cubicBezTo>
                            <a:pt x="30278" y="3251"/>
                            <a:pt x="30898" y="3549"/>
                            <a:pt x="31493" y="3906"/>
                          </a:cubicBezTo>
                          <a:cubicBezTo>
                            <a:pt x="32088" y="4275"/>
                            <a:pt x="32672" y="4680"/>
                            <a:pt x="33279" y="5108"/>
                          </a:cubicBezTo>
                          <a:cubicBezTo>
                            <a:pt x="33577" y="5335"/>
                            <a:pt x="33886" y="5561"/>
                            <a:pt x="34208" y="5799"/>
                          </a:cubicBezTo>
                          <a:cubicBezTo>
                            <a:pt x="34529" y="6037"/>
                            <a:pt x="34850" y="6287"/>
                            <a:pt x="35172" y="6537"/>
                          </a:cubicBezTo>
                          <a:cubicBezTo>
                            <a:pt x="35493" y="6787"/>
                            <a:pt x="35827" y="7061"/>
                            <a:pt x="36136" y="7347"/>
                          </a:cubicBezTo>
                          <a:cubicBezTo>
                            <a:pt x="36458" y="7609"/>
                            <a:pt x="36755" y="7906"/>
                            <a:pt x="37053" y="8204"/>
                          </a:cubicBezTo>
                          <a:cubicBezTo>
                            <a:pt x="37351" y="8502"/>
                            <a:pt x="37613" y="8811"/>
                            <a:pt x="37887" y="9145"/>
                          </a:cubicBezTo>
                          <a:cubicBezTo>
                            <a:pt x="38149" y="9466"/>
                            <a:pt x="38387" y="9799"/>
                            <a:pt x="38613" y="10157"/>
                          </a:cubicBezTo>
                          <a:cubicBezTo>
                            <a:pt x="38839" y="10514"/>
                            <a:pt x="39030" y="10871"/>
                            <a:pt x="39184" y="11240"/>
                          </a:cubicBezTo>
                          <a:cubicBezTo>
                            <a:pt x="39351" y="11609"/>
                            <a:pt x="39506" y="11990"/>
                            <a:pt x="39649" y="12383"/>
                          </a:cubicBezTo>
                          <a:cubicBezTo>
                            <a:pt x="39792" y="12740"/>
                            <a:pt x="39923" y="13121"/>
                            <a:pt x="40042" y="13502"/>
                          </a:cubicBezTo>
                          <a:cubicBezTo>
                            <a:pt x="40173" y="13895"/>
                            <a:pt x="40292" y="14276"/>
                            <a:pt x="40411" y="14681"/>
                          </a:cubicBezTo>
                          <a:cubicBezTo>
                            <a:pt x="40530" y="15062"/>
                            <a:pt x="40637" y="15467"/>
                            <a:pt x="40756" y="15872"/>
                          </a:cubicBezTo>
                          <a:cubicBezTo>
                            <a:pt x="40863" y="16264"/>
                            <a:pt x="40982" y="16657"/>
                            <a:pt x="41077" y="17050"/>
                          </a:cubicBezTo>
                          <a:cubicBezTo>
                            <a:pt x="41197" y="17419"/>
                            <a:pt x="41304" y="17788"/>
                            <a:pt x="41411" y="18158"/>
                          </a:cubicBezTo>
                          <a:cubicBezTo>
                            <a:pt x="41518" y="18539"/>
                            <a:pt x="41613" y="18884"/>
                            <a:pt x="41697" y="19241"/>
                          </a:cubicBezTo>
                          <a:cubicBezTo>
                            <a:pt x="41780" y="19610"/>
                            <a:pt x="41839" y="19967"/>
                            <a:pt x="41887" y="20324"/>
                          </a:cubicBezTo>
                          <a:cubicBezTo>
                            <a:pt x="41923" y="20682"/>
                            <a:pt x="41959" y="21039"/>
                            <a:pt x="41959" y="21396"/>
                          </a:cubicBezTo>
                          <a:cubicBezTo>
                            <a:pt x="41959" y="21753"/>
                            <a:pt x="41959" y="22087"/>
                            <a:pt x="41947" y="22444"/>
                          </a:cubicBezTo>
                          <a:cubicBezTo>
                            <a:pt x="41923" y="22801"/>
                            <a:pt x="41911" y="23158"/>
                            <a:pt x="41887" y="23515"/>
                          </a:cubicBezTo>
                          <a:cubicBezTo>
                            <a:pt x="41863" y="23849"/>
                            <a:pt x="42220" y="24146"/>
                            <a:pt x="42709" y="24158"/>
                          </a:cubicBezTo>
                          <a:lnTo>
                            <a:pt x="43756" y="24206"/>
                          </a:lnTo>
                          <a:cubicBezTo>
                            <a:pt x="43768" y="24206"/>
                            <a:pt x="43780" y="24206"/>
                            <a:pt x="43791" y="24206"/>
                          </a:cubicBezTo>
                          <a:cubicBezTo>
                            <a:pt x="44313" y="24206"/>
                            <a:pt x="44768" y="23947"/>
                            <a:pt x="44756" y="23551"/>
                          </a:cubicBezTo>
                          <a:cubicBezTo>
                            <a:pt x="44768" y="23194"/>
                            <a:pt x="44780" y="22849"/>
                            <a:pt x="44780" y="22503"/>
                          </a:cubicBezTo>
                          <a:lnTo>
                            <a:pt x="44780" y="21479"/>
                          </a:lnTo>
                          <a:cubicBezTo>
                            <a:pt x="44768" y="21134"/>
                            <a:pt x="44768" y="20801"/>
                            <a:pt x="44745" y="20455"/>
                          </a:cubicBezTo>
                          <a:cubicBezTo>
                            <a:pt x="44721" y="20110"/>
                            <a:pt x="44685" y="19765"/>
                            <a:pt x="44626" y="19431"/>
                          </a:cubicBezTo>
                          <a:cubicBezTo>
                            <a:pt x="44566" y="19086"/>
                            <a:pt x="44483" y="18741"/>
                            <a:pt x="44399" y="18396"/>
                          </a:cubicBezTo>
                          <a:lnTo>
                            <a:pt x="44125" y="17372"/>
                          </a:lnTo>
                          <a:cubicBezTo>
                            <a:pt x="44042" y="17015"/>
                            <a:pt x="43935" y="16669"/>
                            <a:pt x="43852" y="16312"/>
                          </a:cubicBezTo>
                          <a:cubicBezTo>
                            <a:pt x="43744" y="15943"/>
                            <a:pt x="43649" y="15574"/>
                            <a:pt x="43554" y="15181"/>
                          </a:cubicBezTo>
                          <a:cubicBezTo>
                            <a:pt x="43459" y="14800"/>
                            <a:pt x="43352" y="14407"/>
                            <a:pt x="43232" y="14026"/>
                          </a:cubicBezTo>
                          <a:cubicBezTo>
                            <a:pt x="43113" y="13669"/>
                            <a:pt x="43018" y="13312"/>
                            <a:pt x="42875" y="12955"/>
                          </a:cubicBezTo>
                          <a:cubicBezTo>
                            <a:pt x="42744" y="12609"/>
                            <a:pt x="42613" y="12264"/>
                            <a:pt x="42459" y="11931"/>
                          </a:cubicBezTo>
                          <a:cubicBezTo>
                            <a:pt x="42328" y="11597"/>
                            <a:pt x="42185" y="11252"/>
                            <a:pt x="42030" y="10942"/>
                          </a:cubicBezTo>
                          <a:cubicBezTo>
                            <a:pt x="41887" y="10621"/>
                            <a:pt x="41732" y="10323"/>
                            <a:pt x="41554" y="10002"/>
                          </a:cubicBezTo>
                          <a:cubicBezTo>
                            <a:pt x="41197" y="9395"/>
                            <a:pt x="40792" y="8799"/>
                            <a:pt x="40351" y="8216"/>
                          </a:cubicBezTo>
                          <a:cubicBezTo>
                            <a:pt x="39887" y="7656"/>
                            <a:pt x="39399" y="7120"/>
                            <a:pt x="38875" y="6597"/>
                          </a:cubicBezTo>
                          <a:cubicBezTo>
                            <a:pt x="38351" y="6097"/>
                            <a:pt x="37791" y="5620"/>
                            <a:pt x="37208" y="5168"/>
                          </a:cubicBezTo>
                          <a:cubicBezTo>
                            <a:pt x="36625" y="4727"/>
                            <a:pt x="36065" y="4311"/>
                            <a:pt x="35529" y="3918"/>
                          </a:cubicBezTo>
                          <a:cubicBezTo>
                            <a:pt x="34993" y="3537"/>
                            <a:pt x="34505" y="3179"/>
                            <a:pt x="34005" y="2846"/>
                          </a:cubicBezTo>
                          <a:cubicBezTo>
                            <a:pt x="33457" y="2465"/>
                            <a:pt x="32910" y="2120"/>
                            <a:pt x="32362" y="1834"/>
                          </a:cubicBezTo>
                          <a:cubicBezTo>
                            <a:pt x="31802" y="1548"/>
                            <a:pt x="31231" y="1310"/>
                            <a:pt x="30600" y="1108"/>
                          </a:cubicBezTo>
                          <a:cubicBezTo>
                            <a:pt x="30183" y="977"/>
                            <a:pt x="29743" y="858"/>
                            <a:pt x="29278" y="739"/>
                          </a:cubicBezTo>
                          <a:cubicBezTo>
                            <a:pt x="28814" y="620"/>
                            <a:pt x="28338" y="513"/>
                            <a:pt x="27850" y="417"/>
                          </a:cubicBezTo>
                          <a:cubicBezTo>
                            <a:pt x="27361" y="322"/>
                            <a:pt x="26861" y="239"/>
                            <a:pt x="26361" y="179"/>
                          </a:cubicBezTo>
                          <a:cubicBezTo>
                            <a:pt x="25873" y="120"/>
                            <a:pt x="25349" y="84"/>
                            <a:pt x="24837" y="48"/>
                          </a:cubicBezTo>
                          <a:cubicBezTo>
                            <a:pt x="24325" y="24"/>
                            <a:pt x="23801" y="1"/>
                            <a:pt x="23278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1432187" y="3850505"/>
                      <a:ext cx="1322065" cy="7548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303" h="20727" extrusionOk="0">
                          <a:moveTo>
                            <a:pt x="18825" y="0"/>
                          </a:moveTo>
                          <a:cubicBezTo>
                            <a:pt x="18220" y="0"/>
                            <a:pt x="17606" y="25"/>
                            <a:pt x="16979" y="69"/>
                          </a:cubicBezTo>
                          <a:cubicBezTo>
                            <a:pt x="16443" y="116"/>
                            <a:pt x="15919" y="164"/>
                            <a:pt x="15407" y="235"/>
                          </a:cubicBezTo>
                          <a:cubicBezTo>
                            <a:pt x="14883" y="307"/>
                            <a:pt x="14371" y="378"/>
                            <a:pt x="13871" y="486"/>
                          </a:cubicBezTo>
                          <a:cubicBezTo>
                            <a:pt x="13383" y="593"/>
                            <a:pt x="12883" y="700"/>
                            <a:pt x="12407" y="831"/>
                          </a:cubicBezTo>
                          <a:cubicBezTo>
                            <a:pt x="11931" y="950"/>
                            <a:pt x="11478" y="1117"/>
                            <a:pt x="11026" y="1271"/>
                          </a:cubicBezTo>
                          <a:cubicBezTo>
                            <a:pt x="10585" y="1450"/>
                            <a:pt x="10169" y="1629"/>
                            <a:pt x="9728" y="1843"/>
                          </a:cubicBezTo>
                          <a:cubicBezTo>
                            <a:pt x="9299" y="2045"/>
                            <a:pt x="8883" y="2260"/>
                            <a:pt x="8466" y="2498"/>
                          </a:cubicBezTo>
                          <a:cubicBezTo>
                            <a:pt x="7978" y="2783"/>
                            <a:pt x="7490" y="3081"/>
                            <a:pt x="7025" y="3414"/>
                          </a:cubicBezTo>
                          <a:cubicBezTo>
                            <a:pt x="6561" y="3760"/>
                            <a:pt x="6144" y="4153"/>
                            <a:pt x="5728" y="4569"/>
                          </a:cubicBezTo>
                          <a:cubicBezTo>
                            <a:pt x="5323" y="4998"/>
                            <a:pt x="4942" y="5439"/>
                            <a:pt x="4573" y="5903"/>
                          </a:cubicBezTo>
                          <a:cubicBezTo>
                            <a:pt x="4156" y="6439"/>
                            <a:pt x="3775" y="7010"/>
                            <a:pt x="3418" y="7570"/>
                          </a:cubicBezTo>
                          <a:cubicBezTo>
                            <a:pt x="3263" y="7855"/>
                            <a:pt x="3084" y="8141"/>
                            <a:pt x="2918" y="8439"/>
                          </a:cubicBezTo>
                          <a:cubicBezTo>
                            <a:pt x="2751" y="8737"/>
                            <a:pt x="2572" y="9034"/>
                            <a:pt x="2418" y="9332"/>
                          </a:cubicBezTo>
                          <a:cubicBezTo>
                            <a:pt x="2251" y="9630"/>
                            <a:pt x="2072" y="9939"/>
                            <a:pt x="1906" y="10237"/>
                          </a:cubicBezTo>
                          <a:cubicBezTo>
                            <a:pt x="1727" y="10534"/>
                            <a:pt x="1560" y="10844"/>
                            <a:pt x="1406" y="11142"/>
                          </a:cubicBezTo>
                          <a:cubicBezTo>
                            <a:pt x="1298" y="11332"/>
                            <a:pt x="1203" y="11511"/>
                            <a:pt x="1108" y="11713"/>
                          </a:cubicBezTo>
                          <a:cubicBezTo>
                            <a:pt x="1013" y="11904"/>
                            <a:pt x="906" y="12082"/>
                            <a:pt x="822" y="12273"/>
                          </a:cubicBezTo>
                          <a:cubicBezTo>
                            <a:pt x="727" y="12463"/>
                            <a:pt x="655" y="12666"/>
                            <a:pt x="584" y="12856"/>
                          </a:cubicBezTo>
                          <a:cubicBezTo>
                            <a:pt x="513" y="13047"/>
                            <a:pt x="453" y="13261"/>
                            <a:pt x="405" y="13451"/>
                          </a:cubicBezTo>
                          <a:cubicBezTo>
                            <a:pt x="346" y="13642"/>
                            <a:pt x="298" y="13832"/>
                            <a:pt x="274" y="14047"/>
                          </a:cubicBezTo>
                          <a:cubicBezTo>
                            <a:pt x="239" y="14249"/>
                            <a:pt x="215" y="14452"/>
                            <a:pt x="191" y="14654"/>
                          </a:cubicBezTo>
                          <a:cubicBezTo>
                            <a:pt x="179" y="14844"/>
                            <a:pt x="167" y="15059"/>
                            <a:pt x="167" y="15261"/>
                          </a:cubicBezTo>
                          <a:cubicBezTo>
                            <a:pt x="167" y="15475"/>
                            <a:pt x="155" y="15678"/>
                            <a:pt x="155" y="15892"/>
                          </a:cubicBezTo>
                          <a:cubicBezTo>
                            <a:pt x="155" y="16095"/>
                            <a:pt x="155" y="16309"/>
                            <a:pt x="132" y="16511"/>
                          </a:cubicBezTo>
                          <a:cubicBezTo>
                            <a:pt x="120" y="16726"/>
                            <a:pt x="120" y="16928"/>
                            <a:pt x="108" y="17142"/>
                          </a:cubicBezTo>
                          <a:cubicBezTo>
                            <a:pt x="96" y="17345"/>
                            <a:pt x="72" y="17547"/>
                            <a:pt x="60" y="17750"/>
                          </a:cubicBezTo>
                          <a:cubicBezTo>
                            <a:pt x="48" y="17940"/>
                            <a:pt x="13" y="18154"/>
                            <a:pt x="13" y="18345"/>
                          </a:cubicBezTo>
                          <a:cubicBezTo>
                            <a:pt x="13" y="18535"/>
                            <a:pt x="1" y="18750"/>
                            <a:pt x="1" y="18940"/>
                          </a:cubicBezTo>
                          <a:cubicBezTo>
                            <a:pt x="1" y="19154"/>
                            <a:pt x="1" y="19345"/>
                            <a:pt x="13" y="19535"/>
                          </a:cubicBezTo>
                          <a:lnTo>
                            <a:pt x="60" y="20119"/>
                          </a:lnTo>
                          <a:cubicBezTo>
                            <a:pt x="108" y="20440"/>
                            <a:pt x="489" y="20726"/>
                            <a:pt x="953" y="20726"/>
                          </a:cubicBezTo>
                          <a:lnTo>
                            <a:pt x="1965" y="20726"/>
                          </a:lnTo>
                          <a:cubicBezTo>
                            <a:pt x="2489" y="20726"/>
                            <a:pt x="2858" y="20440"/>
                            <a:pt x="2811" y="20107"/>
                          </a:cubicBezTo>
                          <a:cubicBezTo>
                            <a:pt x="2787" y="19893"/>
                            <a:pt x="2775" y="19666"/>
                            <a:pt x="2751" y="19464"/>
                          </a:cubicBezTo>
                          <a:cubicBezTo>
                            <a:pt x="2739" y="19250"/>
                            <a:pt x="2739" y="19035"/>
                            <a:pt x="2751" y="18821"/>
                          </a:cubicBezTo>
                          <a:cubicBezTo>
                            <a:pt x="2775" y="18595"/>
                            <a:pt x="2787" y="18392"/>
                            <a:pt x="2799" y="18178"/>
                          </a:cubicBezTo>
                          <a:cubicBezTo>
                            <a:pt x="2811" y="17964"/>
                            <a:pt x="2834" y="17750"/>
                            <a:pt x="2858" y="17547"/>
                          </a:cubicBezTo>
                          <a:cubicBezTo>
                            <a:pt x="2894" y="17333"/>
                            <a:pt x="2918" y="17107"/>
                            <a:pt x="2930" y="16904"/>
                          </a:cubicBezTo>
                          <a:cubicBezTo>
                            <a:pt x="2953" y="16702"/>
                            <a:pt x="2965" y="16476"/>
                            <a:pt x="2977" y="16261"/>
                          </a:cubicBezTo>
                          <a:cubicBezTo>
                            <a:pt x="2989" y="16059"/>
                            <a:pt x="2989" y="15833"/>
                            <a:pt x="3013" y="15630"/>
                          </a:cubicBezTo>
                          <a:cubicBezTo>
                            <a:pt x="3013" y="15404"/>
                            <a:pt x="3025" y="15190"/>
                            <a:pt x="3037" y="14987"/>
                          </a:cubicBezTo>
                          <a:cubicBezTo>
                            <a:pt x="3049" y="14773"/>
                            <a:pt x="3084" y="14571"/>
                            <a:pt x="3108" y="14356"/>
                          </a:cubicBezTo>
                          <a:cubicBezTo>
                            <a:pt x="3144" y="14166"/>
                            <a:pt x="3192" y="13963"/>
                            <a:pt x="3227" y="13749"/>
                          </a:cubicBezTo>
                          <a:cubicBezTo>
                            <a:pt x="3287" y="13547"/>
                            <a:pt x="3346" y="13344"/>
                            <a:pt x="3406" y="13142"/>
                          </a:cubicBezTo>
                          <a:cubicBezTo>
                            <a:pt x="3465" y="12951"/>
                            <a:pt x="3549" y="12737"/>
                            <a:pt x="3632" y="12547"/>
                          </a:cubicBezTo>
                          <a:cubicBezTo>
                            <a:pt x="3727" y="12332"/>
                            <a:pt x="3823" y="12142"/>
                            <a:pt x="3930" y="11951"/>
                          </a:cubicBezTo>
                          <a:cubicBezTo>
                            <a:pt x="4037" y="11761"/>
                            <a:pt x="4156" y="11558"/>
                            <a:pt x="4275" y="11368"/>
                          </a:cubicBezTo>
                          <a:cubicBezTo>
                            <a:pt x="4501" y="10999"/>
                            <a:pt x="4739" y="10630"/>
                            <a:pt x="4977" y="10272"/>
                          </a:cubicBezTo>
                          <a:cubicBezTo>
                            <a:pt x="5216" y="9891"/>
                            <a:pt x="5466" y="9534"/>
                            <a:pt x="5704" y="9201"/>
                          </a:cubicBezTo>
                          <a:cubicBezTo>
                            <a:pt x="5942" y="8856"/>
                            <a:pt x="6180" y="8510"/>
                            <a:pt x="6418" y="8189"/>
                          </a:cubicBezTo>
                          <a:cubicBezTo>
                            <a:pt x="6656" y="7855"/>
                            <a:pt x="6894" y="7546"/>
                            <a:pt x="7132" y="7236"/>
                          </a:cubicBezTo>
                          <a:cubicBezTo>
                            <a:pt x="7371" y="6915"/>
                            <a:pt x="7621" y="6641"/>
                            <a:pt x="7871" y="6355"/>
                          </a:cubicBezTo>
                          <a:cubicBezTo>
                            <a:pt x="8347" y="5831"/>
                            <a:pt x="8847" y="5367"/>
                            <a:pt x="9347" y="4938"/>
                          </a:cubicBezTo>
                          <a:cubicBezTo>
                            <a:pt x="9871" y="4522"/>
                            <a:pt x="10359" y="4141"/>
                            <a:pt x="10871" y="3807"/>
                          </a:cubicBezTo>
                          <a:cubicBezTo>
                            <a:pt x="11371" y="3486"/>
                            <a:pt x="11859" y="3188"/>
                            <a:pt x="12371" y="2926"/>
                          </a:cubicBezTo>
                          <a:cubicBezTo>
                            <a:pt x="13098" y="2557"/>
                            <a:pt x="13871" y="2248"/>
                            <a:pt x="14681" y="2010"/>
                          </a:cubicBezTo>
                          <a:cubicBezTo>
                            <a:pt x="15467" y="1771"/>
                            <a:pt x="16300" y="1605"/>
                            <a:pt x="17158" y="1545"/>
                          </a:cubicBezTo>
                          <a:cubicBezTo>
                            <a:pt x="17450" y="1523"/>
                            <a:pt x="17742" y="1511"/>
                            <a:pt x="18033" y="1511"/>
                          </a:cubicBezTo>
                          <a:cubicBezTo>
                            <a:pt x="18359" y="1511"/>
                            <a:pt x="18682" y="1526"/>
                            <a:pt x="19003" y="1557"/>
                          </a:cubicBezTo>
                          <a:cubicBezTo>
                            <a:pt x="19634" y="1617"/>
                            <a:pt x="20241" y="1736"/>
                            <a:pt x="20872" y="1914"/>
                          </a:cubicBezTo>
                          <a:cubicBezTo>
                            <a:pt x="21503" y="2117"/>
                            <a:pt x="22134" y="2355"/>
                            <a:pt x="22777" y="2652"/>
                          </a:cubicBezTo>
                          <a:cubicBezTo>
                            <a:pt x="23396" y="2950"/>
                            <a:pt x="24051" y="3283"/>
                            <a:pt x="24682" y="3653"/>
                          </a:cubicBezTo>
                          <a:cubicBezTo>
                            <a:pt x="25301" y="4034"/>
                            <a:pt x="25932" y="4450"/>
                            <a:pt x="26540" y="4903"/>
                          </a:cubicBezTo>
                          <a:cubicBezTo>
                            <a:pt x="26837" y="5141"/>
                            <a:pt x="27147" y="5379"/>
                            <a:pt x="27456" y="5641"/>
                          </a:cubicBezTo>
                          <a:cubicBezTo>
                            <a:pt x="27778" y="5891"/>
                            <a:pt x="28087" y="6153"/>
                            <a:pt x="28385" y="6439"/>
                          </a:cubicBezTo>
                          <a:cubicBezTo>
                            <a:pt x="28909" y="6915"/>
                            <a:pt x="29409" y="7439"/>
                            <a:pt x="29862" y="7998"/>
                          </a:cubicBezTo>
                          <a:cubicBezTo>
                            <a:pt x="30064" y="8296"/>
                            <a:pt x="30278" y="8594"/>
                            <a:pt x="30469" y="8891"/>
                          </a:cubicBezTo>
                          <a:cubicBezTo>
                            <a:pt x="30659" y="9189"/>
                            <a:pt x="30826" y="9510"/>
                            <a:pt x="30993" y="9820"/>
                          </a:cubicBezTo>
                          <a:cubicBezTo>
                            <a:pt x="31147" y="10153"/>
                            <a:pt x="31302" y="10475"/>
                            <a:pt x="31433" y="10820"/>
                          </a:cubicBezTo>
                          <a:cubicBezTo>
                            <a:pt x="31564" y="11165"/>
                            <a:pt x="31707" y="11523"/>
                            <a:pt x="31826" y="11880"/>
                          </a:cubicBezTo>
                          <a:cubicBezTo>
                            <a:pt x="31945" y="12237"/>
                            <a:pt x="32064" y="12606"/>
                            <a:pt x="32183" y="12963"/>
                          </a:cubicBezTo>
                          <a:cubicBezTo>
                            <a:pt x="32302" y="13320"/>
                            <a:pt x="32398" y="13678"/>
                            <a:pt x="32517" y="14035"/>
                          </a:cubicBezTo>
                          <a:cubicBezTo>
                            <a:pt x="32624" y="14368"/>
                            <a:pt x="32743" y="14713"/>
                            <a:pt x="32850" y="15059"/>
                          </a:cubicBezTo>
                          <a:cubicBezTo>
                            <a:pt x="32957" y="15404"/>
                            <a:pt x="33052" y="15725"/>
                            <a:pt x="33148" y="16059"/>
                          </a:cubicBezTo>
                          <a:cubicBezTo>
                            <a:pt x="33231" y="16380"/>
                            <a:pt x="33302" y="16714"/>
                            <a:pt x="33350" y="17035"/>
                          </a:cubicBezTo>
                          <a:cubicBezTo>
                            <a:pt x="33398" y="17369"/>
                            <a:pt x="33433" y="17690"/>
                            <a:pt x="33433" y="18035"/>
                          </a:cubicBezTo>
                          <a:cubicBezTo>
                            <a:pt x="33445" y="18381"/>
                            <a:pt x="33410" y="18702"/>
                            <a:pt x="33386" y="19047"/>
                          </a:cubicBezTo>
                          <a:cubicBezTo>
                            <a:pt x="33350" y="19381"/>
                            <a:pt x="33291" y="19714"/>
                            <a:pt x="33231" y="20059"/>
                          </a:cubicBezTo>
                          <a:cubicBezTo>
                            <a:pt x="33171" y="20405"/>
                            <a:pt x="33588" y="20690"/>
                            <a:pt x="34172" y="20690"/>
                          </a:cubicBezTo>
                          <a:lnTo>
                            <a:pt x="35303" y="20702"/>
                          </a:lnTo>
                          <a:cubicBezTo>
                            <a:pt x="35314" y="20703"/>
                            <a:pt x="35325" y="20703"/>
                            <a:pt x="35336" y="20703"/>
                          </a:cubicBezTo>
                          <a:cubicBezTo>
                            <a:pt x="35833" y="20703"/>
                            <a:pt x="36242" y="20445"/>
                            <a:pt x="36208" y="20131"/>
                          </a:cubicBezTo>
                          <a:cubicBezTo>
                            <a:pt x="36243" y="19833"/>
                            <a:pt x="36267" y="19524"/>
                            <a:pt x="36279" y="19226"/>
                          </a:cubicBezTo>
                          <a:cubicBezTo>
                            <a:pt x="36303" y="18928"/>
                            <a:pt x="36303" y="18631"/>
                            <a:pt x="36303" y="18333"/>
                          </a:cubicBezTo>
                          <a:cubicBezTo>
                            <a:pt x="36303" y="18035"/>
                            <a:pt x="36279" y="17738"/>
                            <a:pt x="36255" y="17440"/>
                          </a:cubicBezTo>
                          <a:cubicBezTo>
                            <a:pt x="36219" y="17130"/>
                            <a:pt x="36184" y="16833"/>
                            <a:pt x="36124" y="16511"/>
                          </a:cubicBezTo>
                          <a:cubicBezTo>
                            <a:pt x="36065" y="16214"/>
                            <a:pt x="36005" y="15904"/>
                            <a:pt x="35910" y="15595"/>
                          </a:cubicBezTo>
                          <a:cubicBezTo>
                            <a:pt x="35827" y="15285"/>
                            <a:pt x="35731" y="14963"/>
                            <a:pt x="35624" y="14642"/>
                          </a:cubicBezTo>
                          <a:cubicBezTo>
                            <a:pt x="35529" y="14309"/>
                            <a:pt x="35422" y="13987"/>
                            <a:pt x="35303" y="13642"/>
                          </a:cubicBezTo>
                          <a:cubicBezTo>
                            <a:pt x="35196" y="13297"/>
                            <a:pt x="35076" y="12939"/>
                            <a:pt x="34957" y="12606"/>
                          </a:cubicBezTo>
                          <a:cubicBezTo>
                            <a:pt x="34826" y="12249"/>
                            <a:pt x="34707" y="11904"/>
                            <a:pt x="34588" y="11546"/>
                          </a:cubicBezTo>
                          <a:cubicBezTo>
                            <a:pt x="34469" y="11189"/>
                            <a:pt x="34350" y="10844"/>
                            <a:pt x="34231" y="10499"/>
                          </a:cubicBezTo>
                          <a:cubicBezTo>
                            <a:pt x="34112" y="10165"/>
                            <a:pt x="33993" y="9832"/>
                            <a:pt x="33874" y="9510"/>
                          </a:cubicBezTo>
                          <a:cubicBezTo>
                            <a:pt x="33755" y="9189"/>
                            <a:pt x="33624" y="8879"/>
                            <a:pt x="33481" y="8570"/>
                          </a:cubicBezTo>
                          <a:cubicBezTo>
                            <a:pt x="33350" y="8272"/>
                            <a:pt x="33207" y="7975"/>
                            <a:pt x="33040" y="7689"/>
                          </a:cubicBezTo>
                          <a:cubicBezTo>
                            <a:pt x="32874" y="7403"/>
                            <a:pt x="32695" y="7129"/>
                            <a:pt x="32493" y="6855"/>
                          </a:cubicBezTo>
                          <a:cubicBezTo>
                            <a:pt x="32267" y="6558"/>
                            <a:pt x="32017" y="6260"/>
                            <a:pt x="31743" y="5974"/>
                          </a:cubicBezTo>
                          <a:cubicBezTo>
                            <a:pt x="31481" y="5700"/>
                            <a:pt x="31195" y="5427"/>
                            <a:pt x="30897" y="5177"/>
                          </a:cubicBezTo>
                          <a:cubicBezTo>
                            <a:pt x="30302" y="4653"/>
                            <a:pt x="29695" y="4165"/>
                            <a:pt x="29076" y="3712"/>
                          </a:cubicBezTo>
                          <a:cubicBezTo>
                            <a:pt x="28468" y="3272"/>
                            <a:pt x="27861" y="2855"/>
                            <a:pt x="27230" y="2486"/>
                          </a:cubicBezTo>
                          <a:cubicBezTo>
                            <a:pt x="26611" y="2105"/>
                            <a:pt x="25968" y="1748"/>
                            <a:pt x="25301" y="1438"/>
                          </a:cubicBezTo>
                          <a:cubicBezTo>
                            <a:pt x="24647" y="1128"/>
                            <a:pt x="23980" y="855"/>
                            <a:pt x="23313" y="652"/>
                          </a:cubicBezTo>
                          <a:cubicBezTo>
                            <a:pt x="22801" y="486"/>
                            <a:pt x="22289" y="366"/>
                            <a:pt x="21789" y="259"/>
                          </a:cubicBezTo>
                          <a:cubicBezTo>
                            <a:pt x="21027" y="128"/>
                            <a:pt x="20253" y="45"/>
                            <a:pt x="19455" y="9"/>
                          </a:cubicBezTo>
                          <a:cubicBezTo>
                            <a:pt x="19246" y="3"/>
                            <a:pt x="19036" y="0"/>
                            <a:pt x="18825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1600439" y="3970758"/>
                      <a:ext cx="974314" cy="6332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754" h="17389" extrusionOk="0">
                          <a:moveTo>
                            <a:pt x="13273" y="1"/>
                          </a:moveTo>
                          <a:cubicBezTo>
                            <a:pt x="13179" y="1"/>
                            <a:pt x="13085" y="2"/>
                            <a:pt x="12990" y="5"/>
                          </a:cubicBezTo>
                          <a:cubicBezTo>
                            <a:pt x="12002" y="29"/>
                            <a:pt x="11097" y="196"/>
                            <a:pt x="10252" y="482"/>
                          </a:cubicBezTo>
                          <a:cubicBezTo>
                            <a:pt x="9835" y="624"/>
                            <a:pt x="9418" y="791"/>
                            <a:pt x="9001" y="982"/>
                          </a:cubicBezTo>
                          <a:cubicBezTo>
                            <a:pt x="8585" y="1172"/>
                            <a:pt x="8168" y="1398"/>
                            <a:pt x="7739" y="1648"/>
                          </a:cubicBezTo>
                          <a:cubicBezTo>
                            <a:pt x="7323" y="1910"/>
                            <a:pt x="6870" y="2184"/>
                            <a:pt x="6453" y="2506"/>
                          </a:cubicBezTo>
                          <a:cubicBezTo>
                            <a:pt x="6037" y="2815"/>
                            <a:pt x="5632" y="3172"/>
                            <a:pt x="5239" y="3541"/>
                          </a:cubicBezTo>
                          <a:cubicBezTo>
                            <a:pt x="4763" y="3994"/>
                            <a:pt x="4310" y="4494"/>
                            <a:pt x="3870" y="5018"/>
                          </a:cubicBezTo>
                          <a:cubicBezTo>
                            <a:pt x="3655" y="5280"/>
                            <a:pt x="3429" y="5554"/>
                            <a:pt x="3227" y="5839"/>
                          </a:cubicBezTo>
                          <a:lnTo>
                            <a:pt x="2596" y="6685"/>
                          </a:lnTo>
                          <a:cubicBezTo>
                            <a:pt x="2393" y="6982"/>
                            <a:pt x="2179" y="7268"/>
                            <a:pt x="1989" y="7566"/>
                          </a:cubicBezTo>
                          <a:cubicBezTo>
                            <a:pt x="1786" y="7863"/>
                            <a:pt x="1584" y="8161"/>
                            <a:pt x="1405" y="8459"/>
                          </a:cubicBezTo>
                          <a:cubicBezTo>
                            <a:pt x="1286" y="8649"/>
                            <a:pt x="1167" y="8828"/>
                            <a:pt x="1072" y="9018"/>
                          </a:cubicBezTo>
                          <a:cubicBezTo>
                            <a:pt x="965" y="9209"/>
                            <a:pt x="858" y="9387"/>
                            <a:pt x="774" y="9590"/>
                          </a:cubicBezTo>
                          <a:cubicBezTo>
                            <a:pt x="679" y="9768"/>
                            <a:pt x="596" y="9959"/>
                            <a:pt x="536" y="10149"/>
                          </a:cubicBezTo>
                          <a:cubicBezTo>
                            <a:pt x="477" y="10340"/>
                            <a:pt x="417" y="10542"/>
                            <a:pt x="369" y="10733"/>
                          </a:cubicBezTo>
                          <a:cubicBezTo>
                            <a:pt x="322" y="10923"/>
                            <a:pt x="298" y="11114"/>
                            <a:pt x="262" y="11316"/>
                          </a:cubicBezTo>
                          <a:cubicBezTo>
                            <a:pt x="238" y="11483"/>
                            <a:pt x="203" y="11685"/>
                            <a:pt x="191" y="11876"/>
                          </a:cubicBezTo>
                          <a:cubicBezTo>
                            <a:pt x="179" y="12066"/>
                            <a:pt x="155" y="12245"/>
                            <a:pt x="155" y="12435"/>
                          </a:cubicBezTo>
                          <a:cubicBezTo>
                            <a:pt x="155" y="12638"/>
                            <a:pt x="143" y="12828"/>
                            <a:pt x="143" y="13007"/>
                          </a:cubicBezTo>
                          <a:cubicBezTo>
                            <a:pt x="143" y="13185"/>
                            <a:pt x="143" y="13376"/>
                            <a:pt x="131" y="13555"/>
                          </a:cubicBezTo>
                          <a:cubicBezTo>
                            <a:pt x="131" y="13745"/>
                            <a:pt x="119" y="13924"/>
                            <a:pt x="96" y="14102"/>
                          </a:cubicBezTo>
                          <a:lnTo>
                            <a:pt x="60" y="14638"/>
                          </a:lnTo>
                          <a:cubicBezTo>
                            <a:pt x="24" y="14829"/>
                            <a:pt x="24" y="14995"/>
                            <a:pt x="12" y="15186"/>
                          </a:cubicBezTo>
                          <a:cubicBezTo>
                            <a:pt x="0" y="15364"/>
                            <a:pt x="0" y="15519"/>
                            <a:pt x="0" y="15698"/>
                          </a:cubicBezTo>
                          <a:cubicBezTo>
                            <a:pt x="0" y="16043"/>
                            <a:pt x="24" y="16388"/>
                            <a:pt x="84" y="16722"/>
                          </a:cubicBezTo>
                          <a:cubicBezTo>
                            <a:pt x="155" y="17079"/>
                            <a:pt x="750" y="17365"/>
                            <a:pt x="1405" y="17365"/>
                          </a:cubicBezTo>
                          <a:lnTo>
                            <a:pt x="2822" y="17365"/>
                          </a:lnTo>
                          <a:cubicBezTo>
                            <a:pt x="3477" y="17365"/>
                            <a:pt x="3965" y="17079"/>
                            <a:pt x="3929" y="16745"/>
                          </a:cubicBezTo>
                          <a:cubicBezTo>
                            <a:pt x="3894" y="16531"/>
                            <a:pt x="3870" y="16305"/>
                            <a:pt x="3834" y="16103"/>
                          </a:cubicBezTo>
                          <a:cubicBezTo>
                            <a:pt x="3810" y="15888"/>
                            <a:pt x="3786" y="15674"/>
                            <a:pt x="3763" y="15460"/>
                          </a:cubicBezTo>
                          <a:cubicBezTo>
                            <a:pt x="3751" y="15257"/>
                            <a:pt x="3715" y="15031"/>
                            <a:pt x="3703" y="14829"/>
                          </a:cubicBezTo>
                          <a:cubicBezTo>
                            <a:pt x="3691" y="14614"/>
                            <a:pt x="3667" y="14388"/>
                            <a:pt x="3655" y="14186"/>
                          </a:cubicBezTo>
                          <a:cubicBezTo>
                            <a:pt x="3644" y="13971"/>
                            <a:pt x="3632" y="13757"/>
                            <a:pt x="3632" y="13543"/>
                          </a:cubicBezTo>
                          <a:lnTo>
                            <a:pt x="3632" y="12900"/>
                          </a:lnTo>
                          <a:cubicBezTo>
                            <a:pt x="3632" y="12697"/>
                            <a:pt x="3644" y="12483"/>
                            <a:pt x="3655" y="12269"/>
                          </a:cubicBezTo>
                          <a:cubicBezTo>
                            <a:pt x="3667" y="12042"/>
                            <a:pt x="3703" y="11828"/>
                            <a:pt x="3727" y="11614"/>
                          </a:cubicBezTo>
                          <a:cubicBezTo>
                            <a:pt x="3775" y="11400"/>
                            <a:pt x="3822" y="11173"/>
                            <a:pt x="3882" y="10971"/>
                          </a:cubicBezTo>
                          <a:cubicBezTo>
                            <a:pt x="3941" y="10745"/>
                            <a:pt x="4013" y="10542"/>
                            <a:pt x="4084" y="10328"/>
                          </a:cubicBezTo>
                          <a:cubicBezTo>
                            <a:pt x="4322" y="9745"/>
                            <a:pt x="4608" y="9185"/>
                            <a:pt x="4965" y="8614"/>
                          </a:cubicBezTo>
                          <a:cubicBezTo>
                            <a:pt x="5322" y="8054"/>
                            <a:pt x="5727" y="7506"/>
                            <a:pt x="6144" y="6982"/>
                          </a:cubicBezTo>
                          <a:cubicBezTo>
                            <a:pt x="6561" y="6458"/>
                            <a:pt x="7001" y="5958"/>
                            <a:pt x="7442" y="5494"/>
                          </a:cubicBezTo>
                          <a:cubicBezTo>
                            <a:pt x="7870" y="5030"/>
                            <a:pt x="8311" y="4613"/>
                            <a:pt x="8763" y="4244"/>
                          </a:cubicBezTo>
                          <a:cubicBezTo>
                            <a:pt x="9204" y="3875"/>
                            <a:pt x="9632" y="3541"/>
                            <a:pt x="10061" y="3280"/>
                          </a:cubicBezTo>
                          <a:cubicBezTo>
                            <a:pt x="10478" y="3006"/>
                            <a:pt x="10871" y="2768"/>
                            <a:pt x="11264" y="2589"/>
                          </a:cubicBezTo>
                          <a:cubicBezTo>
                            <a:pt x="11963" y="2251"/>
                            <a:pt x="12662" y="2051"/>
                            <a:pt x="13320" y="2051"/>
                          </a:cubicBezTo>
                          <a:cubicBezTo>
                            <a:pt x="13357" y="2051"/>
                            <a:pt x="13394" y="2052"/>
                            <a:pt x="13431" y="2053"/>
                          </a:cubicBezTo>
                          <a:cubicBezTo>
                            <a:pt x="14050" y="2065"/>
                            <a:pt x="14704" y="2267"/>
                            <a:pt x="15371" y="2577"/>
                          </a:cubicBezTo>
                          <a:cubicBezTo>
                            <a:pt x="15693" y="2744"/>
                            <a:pt x="16050" y="2934"/>
                            <a:pt x="16407" y="3160"/>
                          </a:cubicBezTo>
                          <a:cubicBezTo>
                            <a:pt x="16764" y="3375"/>
                            <a:pt x="17145" y="3637"/>
                            <a:pt x="17514" y="3934"/>
                          </a:cubicBezTo>
                          <a:cubicBezTo>
                            <a:pt x="18003" y="4315"/>
                            <a:pt x="18514" y="4768"/>
                            <a:pt x="18991" y="5256"/>
                          </a:cubicBezTo>
                          <a:cubicBezTo>
                            <a:pt x="19479" y="5744"/>
                            <a:pt x="19919" y="6268"/>
                            <a:pt x="20348" y="6816"/>
                          </a:cubicBezTo>
                          <a:cubicBezTo>
                            <a:pt x="20562" y="7101"/>
                            <a:pt x="20777" y="7387"/>
                            <a:pt x="20967" y="7685"/>
                          </a:cubicBezTo>
                          <a:cubicBezTo>
                            <a:pt x="21158" y="7982"/>
                            <a:pt x="21324" y="8292"/>
                            <a:pt x="21491" y="8614"/>
                          </a:cubicBezTo>
                          <a:cubicBezTo>
                            <a:pt x="21634" y="8947"/>
                            <a:pt x="21789" y="9268"/>
                            <a:pt x="21908" y="9614"/>
                          </a:cubicBezTo>
                          <a:cubicBezTo>
                            <a:pt x="22039" y="9959"/>
                            <a:pt x="22158" y="10304"/>
                            <a:pt x="22265" y="10638"/>
                          </a:cubicBezTo>
                          <a:cubicBezTo>
                            <a:pt x="22360" y="10983"/>
                            <a:pt x="22467" y="11316"/>
                            <a:pt x="22563" y="11650"/>
                          </a:cubicBezTo>
                          <a:cubicBezTo>
                            <a:pt x="22646" y="11995"/>
                            <a:pt x="22741" y="12328"/>
                            <a:pt x="22801" y="12662"/>
                          </a:cubicBezTo>
                          <a:cubicBezTo>
                            <a:pt x="22872" y="13007"/>
                            <a:pt x="22920" y="13340"/>
                            <a:pt x="22944" y="13674"/>
                          </a:cubicBezTo>
                          <a:cubicBezTo>
                            <a:pt x="22979" y="14019"/>
                            <a:pt x="22991" y="14364"/>
                            <a:pt x="22991" y="14709"/>
                          </a:cubicBezTo>
                          <a:cubicBezTo>
                            <a:pt x="22991" y="15043"/>
                            <a:pt x="22979" y="15388"/>
                            <a:pt x="22932" y="15733"/>
                          </a:cubicBezTo>
                          <a:cubicBezTo>
                            <a:pt x="22884" y="16079"/>
                            <a:pt x="22825" y="16412"/>
                            <a:pt x="22753" y="16757"/>
                          </a:cubicBezTo>
                          <a:cubicBezTo>
                            <a:pt x="22682" y="17103"/>
                            <a:pt x="23158" y="17388"/>
                            <a:pt x="23825" y="17388"/>
                          </a:cubicBezTo>
                          <a:lnTo>
                            <a:pt x="25242" y="17388"/>
                          </a:lnTo>
                          <a:cubicBezTo>
                            <a:pt x="25896" y="17388"/>
                            <a:pt x="26504" y="17103"/>
                            <a:pt x="26515" y="16698"/>
                          </a:cubicBezTo>
                          <a:cubicBezTo>
                            <a:pt x="26635" y="16138"/>
                            <a:pt x="26706" y="15555"/>
                            <a:pt x="26742" y="14960"/>
                          </a:cubicBezTo>
                          <a:cubicBezTo>
                            <a:pt x="26754" y="14662"/>
                            <a:pt x="26742" y="14364"/>
                            <a:pt x="26706" y="14067"/>
                          </a:cubicBezTo>
                          <a:cubicBezTo>
                            <a:pt x="26682" y="13769"/>
                            <a:pt x="26623" y="13459"/>
                            <a:pt x="26563" y="13162"/>
                          </a:cubicBezTo>
                          <a:cubicBezTo>
                            <a:pt x="26492" y="12840"/>
                            <a:pt x="26408" y="12543"/>
                            <a:pt x="26325" y="12233"/>
                          </a:cubicBezTo>
                          <a:cubicBezTo>
                            <a:pt x="26230" y="11923"/>
                            <a:pt x="26146" y="11614"/>
                            <a:pt x="26039" y="11280"/>
                          </a:cubicBezTo>
                          <a:cubicBezTo>
                            <a:pt x="25932" y="10971"/>
                            <a:pt x="25837" y="10626"/>
                            <a:pt x="25730" y="10280"/>
                          </a:cubicBezTo>
                          <a:cubicBezTo>
                            <a:pt x="25623" y="9947"/>
                            <a:pt x="25503" y="9578"/>
                            <a:pt x="25384" y="9245"/>
                          </a:cubicBezTo>
                          <a:cubicBezTo>
                            <a:pt x="25265" y="8899"/>
                            <a:pt x="25134" y="8554"/>
                            <a:pt x="25003" y="8221"/>
                          </a:cubicBezTo>
                          <a:cubicBezTo>
                            <a:pt x="24861" y="7875"/>
                            <a:pt x="24718" y="7530"/>
                            <a:pt x="24551" y="7220"/>
                          </a:cubicBezTo>
                          <a:cubicBezTo>
                            <a:pt x="24384" y="6887"/>
                            <a:pt x="24206" y="6578"/>
                            <a:pt x="24015" y="6280"/>
                          </a:cubicBezTo>
                          <a:cubicBezTo>
                            <a:pt x="23813" y="5982"/>
                            <a:pt x="23598" y="5685"/>
                            <a:pt x="23360" y="5399"/>
                          </a:cubicBezTo>
                          <a:cubicBezTo>
                            <a:pt x="22884" y="4815"/>
                            <a:pt x="22384" y="4303"/>
                            <a:pt x="21824" y="3815"/>
                          </a:cubicBezTo>
                          <a:cubicBezTo>
                            <a:pt x="21372" y="3410"/>
                            <a:pt x="20896" y="3029"/>
                            <a:pt x="20419" y="2696"/>
                          </a:cubicBezTo>
                          <a:cubicBezTo>
                            <a:pt x="19943" y="2351"/>
                            <a:pt x="19467" y="2041"/>
                            <a:pt x="18991" y="1756"/>
                          </a:cubicBezTo>
                          <a:cubicBezTo>
                            <a:pt x="18514" y="1494"/>
                            <a:pt x="18038" y="1232"/>
                            <a:pt x="17538" y="1017"/>
                          </a:cubicBezTo>
                          <a:cubicBezTo>
                            <a:pt x="17050" y="791"/>
                            <a:pt x="16562" y="613"/>
                            <a:pt x="16050" y="446"/>
                          </a:cubicBezTo>
                          <a:cubicBezTo>
                            <a:pt x="15150" y="164"/>
                            <a:pt x="14230" y="1"/>
                            <a:pt x="13273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75" name="Google Shape;675;p4"/>
                  <p:cNvGrpSpPr/>
                  <p:nvPr/>
                </p:nvGrpSpPr>
                <p:grpSpPr>
                  <a:xfrm>
                    <a:off x="7646817" y="3394265"/>
                    <a:ext cx="1321114" cy="1232248"/>
                    <a:chOff x="3051746" y="3296692"/>
                    <a:chExt cx="1276069" cy="1190233"/>
                  </a:xfrm>
                </p:grpSpPr>
                <p:sp>
                  <p:nvSpPr>
                    <p:cNvPr id="676" name="Google Shape;676;p4"/>
                    <p:cNvSpPr/>
                    <p:nvPr/>
                  </p:nvSpPr>
                  <p:spPr>
                    <a:xfrm>
                      <a:off x="3051746" y="3296692"/>
                      <a:ext cx="1276069" cy="11902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040" h="32683" extrusionOk="0">
                          <a:moveTo>
                            <a:pt x="18133" y="0"/>
                          </a:moveTo>
                          <a:cubicBezTo>
                            <a:pt x="17740" y="0"/>
                            <a:pt x="17359" y="12"/>
                            <a:pt x="16954" y="36"/>
                          </a:cubicBezTo>
                          <a:cubicBezTo>
                            <a:pt x="16466" y="72"/>
                            <a:pt x="15966" y="119"/>
                            <a:pt x="15490" y="191"/>
                          </a:cubicBezTo>
                          <a:cubicBezTo>
                            <a:pt x="15001" y="250"/>
                            <a:pt x="14537" y="333"/>
                            <a:pt x="14061" y="453"/>
                          </a:cubicBezTo>
                          <a:cubicBezTo>
                            <a:pt x="13608" y="572"/>
                            <a:pt x="13132" y="714"/>
                            <a:pt x="12668" y="869"/>
                          </a:cubicBezTo>
                          <a:cubicBezTo>
                            <a:pt x="12191" y="1036"/>
                            <a:pt x="11727" y="1215"/>
                            <a:pt x="11263" y="1441"/>
                          </a:cubicBezTo>
                          <a:cubicBezTo>
                            <a:pt x="10787" y="1667"/>
                            <a:pt x="10346" y="1917"/>
                            <a:pt x="9882" y="2215"/>
                          </a:cubicBezTo>
                          <a:cubicBezTo>
                            <a:pt x="9417" y="2512"/>
                            <a:pt x="8977" y="2834"/>
                            <a:pt x="8548" y="3215"/>
                          </a:cubicBezTo>
                          <a:cubicBezTo>
                            <a:pt x="8108" y="3572"/>
                            <a:pt x="7691" y="3953"/>
                            <a:pt x="7274" y="4370"/>
                          </a:cubicBezTo>
                          <a:cubicBezTo>
                            <a:pt x="6857" y="4786"/>
                            <a:pt x="6441" y="5239"/>
                            <a:pt x="6024" y="5691"/>
                          </a:cubicBezTo>
                          <a:cubicBezTo>
                            <a:pt x="5607" y="6168"/>
                            <a:pt x="5191" y="6680"/>
                            <a:pt x="4822" y="7227"/>
                          </a:cubicBezTo>
                          <a:cubicBezTo>
                            <a:pt x="4452" y="7775"/>
                            <a:pt x="4107" y="8370"/>
                            <a:pt x="3798" y="9001"/>
                          </a:cubicBezTo>
                          <a:cubicBezTo>
                            <a:pt x="3452" y="9680"/>
                            <a:pt x="3155" y="10418"/>
                            <a:pt x="2869" y="11156"/>
                          </a:cubicBezTo>
                          <a:cubicBezTo>
                            <a:pt x="2738" y="11525"/>
                            <a:pt x="2607" y="11918"/>
                            <a:pt x="2488" y="12299"/>
                          </a:cubicBezTo>
                          <a:cubicBezTo>
                            <a:pt x="2369" y="12692"/>
                            <a:pt x="2250" y="13097"/>
                            <a:pt x="2143" y="13490"/>
                          </a:cubicBezTo>
                          <a:cubicBezTo>
                            <a:pt x="2035" y="13895"/>
                            <a:pt x="1952" y="14300"/>
                            <a:pt x="1857" y="14716"/>
                          </a:cubicBezTo>
                          <a:lnTo>
                            <a:pt x="1643" y="15966"/>
                          </a:lnTo>
                          <a:cubicBezTo>
                            <a:pt x="1559" y="16407"/>
                            <a:pt x="1488" y="16859"/>
                            <a:pt x="1428" y="17300"/>
                          </a:cubicBezTo>
                          <a:cubicBezTo>
                            <a:pt x="1369" y="17693"/>
                            <a:pt x="1309" y="18109"/>
                            <a:pt x="1238" y="18514"/>
                          </a:cubicBezTo>
                          <a:cubicBezTo>
                            <a:pt x="1166" y="18907"/>
                            <a:pt x="1071" y="19324"/>
                            <a:pt x="1000" y="19764"/>
                          </a:cubicBezTo>
                          <a:cubicBezTo>
                            <a:pt x="904" y="20193"/>
                            <a:pt x="833" y="20622"/>
                            <a:pt x="761" y="21074"/>
                          </a:cubicBezTo>
                          <a:cubicBezTo>
                            <a:pt x="690" y="21515"/>
                            <a:pt x="607" y="21979"/>
                            <a:pt x="535" y="22443"/>
                          </a:cubicBezTo>
                          <a:cubicBezTo>
                            <a:pt x="476" y="22896"/>
                            <a:pt x="404" y="23372"/>
                            <a:pt x="357" y="23848"/>
                          </a:cubicBezTo>
                          <a:cubicBezTo>
                            <a:pt x="345" y="24146"/>
                            <a:pt x="309" y="24467"/>
                            <a:pt x="297" y="24765"/>
                          </a:cubicBezTo>
                          <a:cubicBezTo>
                            <a:pt x="285" y="25063"/>
                            <a:pt x="273" y="25372"/>
                            <a:pt x="273" y="25670"/>
                          </a:cubicBezTo>
                          <a:cubicBezTo>
                            <a:pt x="273" y="25968"/>
                            <a:pt x="250" y="26277"/>
                            <a:pt x="250" y="26575"/>
                          </a:cubicBezTo>
                          <a:cubicBezTo>
                            <a:pt x="250" y="26872"/>
                            <a:pt x="238" y="27182"/>
                            <a:pt x="238" y="27480"/>
                          </a:cubicBezTo>
                          <a:cubicBezTo>
                            <a:pt x="238" y="27777"/>
                            <a:pt x="226" y="28075"/>
                            <a:pt x="226" y="28373"/>
                          </a:cubicBezTo>
                          <a:cubicBezTo>
                            <a:pt x="214" y="28670"/>
                            <a:pt x="214" y="28968"/>
                            <a:pt x="190" y="29266"/>
                          </a:cubicBezTo>
                          <a:cubicBezTo>
                            <a:pt x="178" y="29706"/>
                            <a:pt x="166" y="30147"/>
                            <a:pt x="130" y="30575"/>
                          </a:cubicBezTo>
                          <a:cubicBezTo>
                            <a:pt x="107" y="31016"/>
                            <a:pt x="71" y="31456"/>
                            <a:pt x="47" y="31885"/>
                          </a:cubicBezTo>
                          <a:cubicBezTo>
                            <a:pt x="0" y="32330"/>
                            <a:pt x="322" y="32683"/>
                            <a:pt x="729" y="32683"/>
                          </a:cubicBezTo>
                          <a:cubicBezTo>
                            <a:pt x="736" y="32683"/>
                            <a:pt x="743" y="32683"/>
                            <a:pt x="750" y="32683"/>
                          </a:cubicBezTo>
                          <a:lnTo>
                            <a:pt x="1619" y="32647"/>
                          </a:lnTo>
                          <a:cubicBezTo>
                            <a:pt x="2024" y="32623"/>
                            <a:pt x="2357" y="32242"/>
                            <a:pt x="2357" y="31802"/>
                          </a:cubicBezTo>
                          <a:lnTo>
                            <a:pt x="2357" y="30897"/>
                          </a:lnTo>
                          <a:cubicBezTo>
                            <a:pt x="2369" y="30599"/>
                            <a:pt x="2369" y="30278"/>
                            <a:pt x="2381" y="29980"/>
                          </a:cubicBezTo>
                          <a:cubicBezTo>
                            <a:pt x="2393" y="29682"/>
                            <a:pt x="2416" y="29373"/>
                            <a:pt x="2428" y="29075"/>
                          </a:cubicBezTo>
                          <a:cubicBezTo>
                            <a:pt x="2452" y="28766"/>
                            <a:pt x="2476" y="28468"/>
                            <a:pt x="2488" y="28158"/>
                          </a:cubicBezTo>
                          <a:cubicBezTo>
                            <a:pt x="2500" y="27837"/>
                            <a:pt x="2512" y="27539"/>
                            <a:pt x="2536" y="27230"/>
                          </a:cubicBezTo>
                          <a:cubicBezTo>
                            <a:pt x="2547" y="26932"/>
                            <a:pt x="2559" y="26622"/>
                            <a:pt x="2571" y="26313"/>
                          </a:cubicBezTo>
                          <a:cubicBezTo>
                            <a:pt x="2595" y="26015"/>
                            <a:pt x="2607" y="25694"/>
                            <a:pt x="2619" y="25384"/>
                          </a:cubicBezTo>
                          <a:cubicBezTo>
                            <a:pt x="2655" y="25087"/>
                            <a:pt x="2666" y="24777"/>
                            <a:pt x="2690" y="24467"/>
                          </a:cubicBezTo>
                          <a:cubicBezTo>
                            <a:pt x="2726" y="24146"/>
                            <a:pt x="2750" y="23848"/>
                            <a:pt x="2797" y="23539"/>
                          </a:cubicBezTo>
                          <a:cubicBezTo>
                            <a:pt x="2845" y="23241"/>
                            <a:pt x="2893" y="22932"/>
                            <a:pt x="2928" y="22634"/>
                          </a:cubicBezTo>
                          <a:cubicBezTo>
                            <a:pt x="2976" y="22336"/>
                            <a:pt x="3036" y="22039"/>
                            <a:pt x="3095" y="21741"/>
                          </a:cubicBezTo>
                          <a:cubicBezTo>
                            <a:pt x="3155" y="21443"/>
                            <a:pt x="3214" y="21146"/>
                            <a:pt x="3286" y="20860"/>
                          </a:cubicBezTo>
                          <a:lnTo>
                            <a:pt x="3512" y="20014"/>
                          </a:lnTo>
                          <a:cubicBezTo>
                            <a:pt x="3631" y="19562"/>
                            <a:pt x="3738" y="19122"/>
                            <a:pt x="3845" y="18693"/>
                          </a:cubicBezTo>
                          <a:cubicBezTo>
                            <a:pt x="3940" y="18252"/>
                            <a:pt x="4036" y="17824"/>
                            <a:pt x="4119" y="17407"/>
                          </a:cubicBezTo>
                          <a:cubicBezTo>
                            <a:pt x="4214" y="16978"/>
                            <a:pt x="4286" y="16574"/>
                            <a:pt x="4381" y="16157"/>
                          </a:cubicBezTo>
                          <a:cubicBezTo>
                            <a:pt x="4464" y="15740"/>
                            <a:pt x="4560" y="15335"/>
                            <a:pt x="4643" y="14942"/>
                          </a:cubicBezTo>
                          <a:cubicBezTo>
                            <a:pt x="4738" y="14538"/>
                            <a:pt x="4833" y="14145"/>
                            <a:pt x="4941" y="13764"/>
                          </a:cubicBezTo>
                          <a:cubicBezTo>
                            <a:pt x="5048" y="13371"/>
                            <a:pt x="5167" y="13002"/>
                            <a:pt x="5286" y="12633"/>
                          </a:cubicBezTo>
                          <a:cubicBezTo>
                            <a:pt x="5536" y="11906"/>
                            <a:pt x="5810" y="11192"/>
                            <a:pt x="6119" y="10513"/>
                          </a:cubicBezTo>
                          <a:cubicBezTo>
                            <a:pt x="6429" y="9847"/>
                            <a:pt x="6786" y="9192"/>
                            <a:pt x="7155" y="8596"/>
                          </a:cubicBezTo>
                          <a:cubicBezTo>
                            <a:pt x="7560" y="8013"/>
                            <a:pt x="7965" y="7477"/>
                            <a:pt x="8393" y="6989"/>
                          </a:cubicBezTo>
                          <a:cubicBezTo>
                            <a:pt x="8822" y="6501"/>
                            <a:pt x="9239" y="6048"/>
                            <a:pt x="9679" y="5632"/>
                          </a:cubicBezTo>
                          <a:cubicBezTo>
                            <a:pt x="10108" y="5215"/>
                            <a:pt x="10537" y="4834"/>
                            <a:pt x="10989" y="4489"/>
                          </a:cubicBezTo>
                          <a:cubicBezTo>
                            <a:pt x="11429" y="4167"/>
                            <a:pt x="11894" y="3870"/>
                            <a:pt x="12370" y="3608"/>
                          </a:cubicBezTo>
                          <a:cubicBezTo>
                            <a:pt x="12846" y="3358"/>
                            <a:pt x="13323" y="3155"/>
                            <a:pt x="13799" y="2977"/>
                          </a:cubicBezTo>
                          <a:cubicBezTo>
                            <a:pt x="14287" y="2798"/>
                            <a:pt x="14763" y="2643"/>
                            <a:pt x="15251" y="2536"/>
                          </a:cubicBezTo>
                          <a:cubicBezTo>
                            <a:pt x="15740" y="2441"/>
                            <a:pt x="16240" y="2346"/>
                            <a:pt x="16728" y="2298"/>
                          </a:cubicBezTo>
                          <a:cubicBezTo>
                            <a:pt x="17070" y="2261"/>
                            <a:pt x="17408" y="2242"/>
                            <a:pt x="17741" y="2242"/>
                          </a:cubicBezTo>
                          <a:cubicBezTo>
                            <a:pt x="17941" y="2242"/>
                            <a:pt x="18139" y="2249"/>
                            <a:pt x="18335" y="2262"/>
                          </a:cubicBezTo>
                          <a:cubicBezTo>
                            <a:pt x="18859" y="2286"/>
                            <a:pt x="19359" y="2358"/>
                            <a:pt x="19871" y="2477"/>
                          </a:cubicBezTo>
                          <a:cubicBezTo>
                            <a:pt x="20359" y="2596"/>
                            <a:pt x="20859" y="2774"/>
                            <a:pt x="21359" y="3012"/>
                          </a:cubicBezTo>
                          <a:cubicBezTo>
                            <a:pt x="21847" y="3251"/>
                            <a:pt x="22336" y="3548"/>
                            <a:pt x="22812" y="3905"/>
                          </a:cubicBezTo>
                          <a:cubicBezTo>
                            <a:pt x="23300" y="4263"/>
                            <a:pt x="23776" y="4715"/>
                            <a:pt x="24253" y="5215"/>
                          </a:cubicBezTo>
                          <a:cubicBezTo>
                            <a:pt x="24753" y="5751"/>
                            <a:pt x="25229" y="6322"/>
                            <a:pt x="25717" y="6930"/>
                          </a:cubicBezTo>
                          <a:cubicBezTo>
                            <a:pt x="25955" y="7227"/>
                            <a:pt x="26205" y="7537"/>
                            <a:pt x="26443" y="7870"/>
                          </a:cubicBezTo>
                          <a:cubicBezTo>
                            <a:pt x="26693" y="8192"/>
                            <a:pt x="26931" y="8537"/>
                            <a:pt x="27170" y="8882"/>
                          </a:cubicBezTo>
                          <a:cubicBezTo>
                            <a:pt x="27408" y="9227"/>
                            <a:pt x="27646" y="9597"/>
                            <a:pt x="27872" y="9966"/>
                          </a:cubicBezTo>
                          <a:cubicBezTo>
                            <a:pt x="28110" y="10359"/>
                            <a:pt x="28336" y="10740"/>
                            <a:pt x="28539" y="11144"/>
                          </a:cubicBezTo>
                          <a:cubicBezTo>
                            <a:pt x="28765" y="11549"/>
                            <a:pt x="28979" y="11966"/>
                            <a:pt x="29170" y="12395"/>
                          </a:cubicBezTo>
                          <a:cubicBezTo>
                            <a:pt x="29360" y="12811"/>
                            <a:pt x="29551" y="13252"/>
                            <a:pt x="29717" y="13716"/>
                          </a:cubicBezTo>
                          <a:cubicBezTo>
                            <a:pt x="29884" y="14169"/>
                            <a:pt x="30051" y="14645"/>
                            <a:pt x="30182" y="15121"/>
                          </a:cubicBezTo>
                          <a:cubicBezTo>
                            <a:pt x="30313" y="15597"/>
                            <a:pt x="30432" y="16085"/>
                            <a:pt x="30551" y="16609"/>
                          </a:cubicBezTo>
                          <a:cubicBezTo>
                            <a:pt x="30658" y="17086"/>
                            <a:pt x="30741" y="17562"/>
                            <a:pt x="30837" y="18062"/>
                          </a:cubicBezTo>
                          <a:cubicBezTo>
                            <a:pt x="30920" y="18574"/>
                            <a:pt x="31003" y="19074"/>
                            <a:pt x="31087" y="19598"/>
                          </a:cubicBezTo>
                          <a:cubicBezTo>
                            <a:pt x="31170" y="20098"/>
                            <a:pt x="31253" y="20622"/>
                            <a:pt x="31349" y="21146"/>
                          </a:cubicBezTo>
                          <a:cubicBezTo>
                            <a:pt x="31432" y="21669"/>
                            <a:pt x="31539" y="22170"/>
                            <a:pt x="31622" y="22681"/>
                          </a:cubicBezTo>
                          <a:cubicBezTo>
                            <a:pt x="31718" y="23182"/>
                            <a:pt x="31813" y="23658"/>
                            <a:pt x="31908" y="24146"/>
                          </a:cubicBezTo>
                          <a:cubicBezTo>
                            <a:pt x="32003" y="24646"/>
                            <a:pt x="32075" y="25122"/>
                            <a:pt x="32146" y="25610"/>
                          </a:cubicBezTo>
                          <a:cubicBezTo>
                            <a:pt x="32218" y="26099"/>
                            <a:pt x="32277" y="26587"/>
                            <a:pt x="32325" y="27087"/>
                          </a:cubicBezTo>
                          <a:cubicBezTo>
                            <a:pt x="32373" y="27575"/>
                            <a:pt x="32420" y="28063"/>
                            <a:pt x="32432" y="28575"/>
                          </a:cubicBezTo>
                          <a:cubicBezTo>
                            <a:pt x="32444" y="29075"/>
                            <a:pt x="32456" y="29587"/>
                            <a:pt x="32456" y="30087"/>
                          </a:cubicBezTo>
                          <a:cubicBezTo>
                            <a:pt x="32456" y="30599"/>
                            <a:pt x="32456" y="31111"/>
                            <a:pt x="32444" y="31623"/>
                          </a:cubicBezTo>
                          <a:cubicBezTo>
                            <a:pt x="32432" y="32087"/>
                            <a:pt x="32777" y="32468"/>
                            <a:pt x="33230" y="32468"/>
                          </a:cubicBezTo>
                          <a:lnTo>
                            <a:pt x="34206" y="32468"/>
                          </a:lnTo>
                          <a:cubicBezTo>
                            <a:pt x="34659" y="32468"/>
                            <a:pt x="35040" y="32087"/>
                            <a:pt x="35040" y="31611"/>
                          </a:cubicBezTo>
                          <a:cubicBezTo>
                            <a:pt x="35040" y="31087"/>
                            <a:pt x="35040" y="30575"/>
                            <a:pt x="35016" y="30075"/>
                          </a:cubicBezTo>
                          <a:cubicBezTo>
                            <a:pt x="35004" y="29563"/>
                            <a:pt x="34992" y="29075"/>
                            <a:pt x="34956" y="28575"/>
                          </a:cubicBezTo>
                          <a:cubicBezTo>
                            <a:pt x="34932" y="28063"/>
                            <a:pt x="34885" y="27575"/>
                            <a:pt x="34837" y="27087"/>
                          </a:cubicBezTo>
                          <a:cubicBezTo>
                            <a:pt x="34801" y="26587"/>
                            <a:pt x="34742" y="26110"/>
                            <a:pt x="34682" y="25622"/>
                          </a:cubicBezTo>
                          <a:cubicBezTo>
                            <a:pt x="34623" y="25134"/>
                            <a:pt x="34563" y="24658"/>
                            <a:pt x="34480" y="24182"/>
                          </a:cubicBezTo>
                          <a:cubicBezTo>
                            <a:pt x="34420" y="23705"/>
                            <a:pt x="34337" y="23229"/>
                            <a:pt x="34266" y="22765"/>
                          </a:cubicBezTo>
                          <a:cubicBezTo>
                            <a:pt x="34170" y="22300"/>
                            <a:pt x="34099" y="21824"/>
                            <a:pt x="34004" y="21372"/>
                          </a:cubicBezTo>
                          <a:cubicBezTo>
                            <a:pt x="33932" y="20872"/>
                            <a:pt x="33849" y="20384"/>
                            <a:pt x="33754" y="19895"/>
                          </a:cubicBezTo>
                          <a:lnTo>
                            <a:pt x="33492" y="18419"/>
                          </a:lnTo>
                          <a:cubicBezTo>
                            <a:pt x="33408" y="17979"/>
                            <a:pt x="33313" y="17526"/>
                            <a:pt x="33218" y="17086"/>
                          </a:cubicBezTo>
                          <a:cubicBezTo>
                            <a:pt x="33111" y="16633"/>
                            <a:pt x="33016" y="16204"/>
                            <a:pt x="32908" y="15788"/>
                          </a:cubicBezTo>
                          <a:cubicBezTo>
                            <a:pt x="32801" y="15371"/>
                            <a:pt x="32682" y="14966"/>
                            <a:pt x="32563" y="14561"/>
                          </a:cubicBezTo>
                          <a:cubicBezTo>
                            <a:pt x="32444" y="14169"/>
                            <a:pt x="32313" y="13776"/>
                            <a:pt x="32182" y="13407"/>
                          </a:cubicBezTo>
                          <a:cubicBezTo>
                            <a:pt x="31908" y="12645"/>
                            <a:pt x="31611" y="11918"/>
                            <a:pt x="31289" y="11216"/>
                          </a:cubicBezTo>
                          <a:cubicBezTo>
                            <a:pt x="30956" y="10513"/>
                            <a:pt x="30610" y="9835"/>
                            <a:pt x="30241" y="9180"/>
                          </a:cubicBezTo>
                          <a:cubicBezTo>
                            <a:pt x="29872" y="8525"/>
                            <a:pt x="29479" y="7894"/>
                            <a:pt x="29063" y="7322"/>
                          </a:cubicBezTo>
                          <a:cubicBezTo>
                            <a:pt x="28646" y="6739"/>
                            <a:pt x="28229" y="6168"/>
                            <a:pt x="27801" y="5632"/>
                          </a:cubicBezTo>
                          <a:cubicBezTo>
                            <a:pt x="27372" y="5096"/>
                            <a:pt x="26955" y="4596"/>
                            <a:pt x="26527" y="4120"/>
                          </a:cubicBezTo>
                          <a:cubicBezTo>
                            <a:pt x="26027" y="3572"/>
                            <a:pt x="25538" y="3060"/>
                            <a:pt x="25050" y="2631"/>
                          </a:cubicBezTo>
                          <a:cubicBezTo>
                            <a:pt x="24562" y="2203"/>
                            <a:pt x="24062" y="1846"/>
                            <a:pt x="23562" y="1524"/>
                          </a:cubicBezTo>
                          <a:cubicBezTo>
                            <a:pt x="23217" y="1322"/>
                            <a:pt x="22871" y="1143"/>
                            <a:pt x="22538" y="976"/>
                          </a:cubicBezTo>
                          <a:cubicBezTo>
                            <a:pt x="22193" y="810"/>
                            <a:pt x="21836" y="667"/>
                            <a:pt x="21478" y="548"/>
                          </a:cubicBezTo>
                          <a:cubicBezTo>
                            <a:pt x="21121" y="429"/>
                            <a:pt x="20764" y="322"/>
                            <a:pt x="20395" y="238"/>
                          </a:cubicBezTo>
                          <a:cubicBezTo>
                            <a:pt x="20014" y="155"/>
                            <a:pt x="19645" y="95"/>
                            <a:pt x="19276" y="60"/>
                          </a:cubicBezTo>
                          <a:cubicBezTo>
                            <a:pt x="18907" y="12"/>
                            <a:pt x="18514" y="0"/>
                            <a:pt x="18133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3184818" y="3454202"/>
                      <a:ext cx="999041" cy="10275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33" h="28216" extrusionOk="0">
                          <a:moveTo>
                            <a:pt x="14283" y="0"/>
                          </a:moveTo>
                          <a:cubicBezTo>
                            <a:pt x="13827" y="0"/>
                            <a:pt x="13368" y="31"/>
                            <a:pt x="12895" y="104"/>
                          </a:cubicBezTo>
                          <a:cubicBezTo>
                            <a:pt x="12490" y="164"/>
                            <a:pt x="12121" y="235"/>
                            <a:pt x="11728" y="330"/>
                          </a:cubicBezTo>
                          <a:cubicBezTo>
                            <a:pt x="11359" y="414"/>
                            <a:pt x="10990" y="533"/>
                            <a:pt x="10621" y="664"/>
                          </a:cubicBezTo>
                          <a:cubicBezTo>
                            <a:pt x="10240" y="807"/>
                            <a:pt x="9883" y="950"/>
                            <a:pt x="9550" y="1128"/>
                          </a:cubicBezTo>
                          <a:cubicBezTo>
                            <a:pt x="9204" y="1307"/>
                            <a:pt x="8859" y="1521"/>
                            <a:pt x="8537" y="1735"/>
                          </a:cubicBezTo>
                          <a:cubicBezTo>
                            <a:pt x="8204" y="1962"/>
                            <a:pt x="7895" y="2235"/>
                            <a:pt x="7585" y="2497"/>
                          </a:cubicBezTo>
                          <a:cubicBezTo>
                            <a:pt x="7264" y="2783"/>
                            <a:pt x="6954" y="3081"/>
                            <a:pt x="6644" y="3390"/>
                          </a:cubicBezTo>
                          <a:cubicBezTo>
                            <a:pt x="6275" y="3783"/>
                            <a:pt x="5894" y="4200"/>
                            <a:pt x="5561" y="4652"/>
                          </a:cubicBezTo>
                          <a:cubicBezTo>
                            <a:pt x="5204" y="5117"/>
                            <a:pt x="4870" y="5629"/>
                            <a:pt x="4561" y="6176"/>
                          </a:cubicBezTo>
                          <a:cubicBezTo>
                            <a:pt x="4263" y="6724"/>
                            <a:pt x="3977" y="7296"/>
                            <a:pt x="3715" y="7903"/>
                          </a:cubicBezTo>
                          <a:cubicBezTo>
                            <a:pt x="3418" y="8605"/>
                            <a:pt x="3132" y="9320"/>
                            <a:pt x="2894" y="10070"/>
                          </a:cubicBezTo>
                          <a:cubicBezTo>
                            <a:pt x="2775" y="10451"/>
                            <a:pt x="2656" y="10832"/>
                            <a:pt x="2537" y="11237"/>
                          </a:cubicBezTo>
                          <a:cubicBezTo>
                            <a:pt x="2418" y="11641"/>
                            <a:pt x="2311" y="12034"/>
                            <a:pt x="2191" y="12451"/>
                          </a:cubicBezTo>
                          <a:cubicBezTo>
                            <a:pt x="2084" y="12868"/>
                            <a:pt x="1965" y="13284"/>
                            <a:pt x="1846" y="13701"/>
                          </a:cubicBezTo>
                          <a:cubicBezTo>
                            <a:pt x="1727" y="14118"/>
                            <a:pt x="1608" y="14535"/>
                            <a:pt x="1489" y="14975"/>
                          </a:cubicBezTo>
                          <a:cubicBezTo>
                            <a:pt x="1418" y="15237"/>
                            <a:pt x="1346" y="15487"/>
                            <a:pt x="1275" y="15761"/>
                          </a:cubicBezTo>
                          <a:lnTo>
                            <a:pt x="1048" y="16559"/>
                          </a:lnTo>
                          <a:cubicBezTo>
                            <a:pt x="977" y="16832"/>
                            <a:pt x="917" y="17118"/>
                            <a:pt x="858" y="17380"/>
                          </a:cubicBezTo>
                          <a:cubicBezTo>
                            <a:pt x="810" y="17666"/>
                            <a:pt x="751" y="17928"/>
                            <a:pt x="703" y="18214"/>
                          </a:cubicBezTo>
                          <a:cubicBezTo>
                            <a:pt x="656" y="18499"/>
                            <a:pt x="620" y="18785"/>
                            <a:pt x="584" y="19059"/>
                          </a:cubicBezTo>
                          <a:lnTo>
                            <a:pt x="501" y="19916"/>
                          </a:lnTo>
                          <a:cubicBezTo>
                            <a:pt x="465" y="20190"/>
                            <a:pt x="441" y="20476"/>
                            <a:pt x="417" y="20762"/>
                          </a:cubicBezTo>
                          <a:cubicBezTo>
                            <a:pt x="406" y="21047"/>
                            <a:pt x="382" y="21321"/>
                            <a:pt x="358" y="21607"/>
                          </a:cubicBezTo>
                          <a:cubicBezTo>
                            <a:pt x="346" y="21893"/>
                            <a:pt x="322" y="22178"/>
                            <a:pt x="298" y="22452"/>
                          </a:cubicBezTo>
                          <a:cubicBezTo>
                            <a:pt x="286" y="22738"/>
                            <a:pt x="275" y="23024"/>
                            <a:pt x="239" y="23309"/>
                          </a:cubicBezTo>
                          <a:cubicBezTo>
                            <a:pt x="215" y="23583"/>
                            <a:pt x="203" y="23857"/>
                            <a:pt x="167" y="24143"/>
                          </a:cubicBezTo>
                          <a:cubicBezTo>
                            <a:pt x="144" y="24417"/>
                            <a:pt x="120" y="24702"/>
                            <a:pt x="96" y="24976"/>
                          </a:cubicBezTo>
                          <a:cubicBezTo>
                            <a:pt x="60" y="25238"/>
                            <a:pt x="48" y="25524"/>
                            <a:pt x="36" y="25786"/>
                          </a:cubicBezTo>
                          <a:cubicBezTo>
                            <a:pt x="25" y="26072"/>
                            <a:pt x="1" y="26346"/>
                            <a:pt x="1" y="26607"/>
                          </a:cubicBezTo>
                          <a:lnTo>
                            <a:pt x="1" y="27417"/>
                          </a:lnTo>
                          <a:cubicBezTo>
                            <a:pt x="24" y="27862"/>
                            <a:pt x="347" y="28215"/>
                            <a:pt x="754" y="28215"/>
                          </a:cubicBezTo>
                          <a:cubicBezTo>
                            <a:pt x="761" y="28215"/>
                            <a:pt x="768" y="28215"/>
                            <a:pt x="775" y="28215"/>
                          </a:cubicBezTo>
                          <a:lnTo>
                            <a:pt x="1668" y="28191"/>
                          </a:lnTo>
                          <a:cubicBezTo>
                            <a:pt x="2120" y="28191"/>
                            <a:pt x="2430" y="27798"/>
                            <a:pt x="2406" y="27334"/>
                          </a:cubicBezTo>
                          <a:cubicBezTo>
                            <a:pt x="2370" y="27060"/>
                            <a:pt x="2370" y="26762"/>
                            <a:pt x="2370" y="26477"/>
                          </a:cubicBezTo>
                          <a:cubicBezTo>
                            <a:pt x="2370" y="26191"/>
                            <a:pt x="2370" y="25893"/>
                            <a:pt x="2382" y="25607"/>
                          </a:cubicBezTo>
                          <a:cubicBezTo>
                            <a:pt x="2406" y="25334"/>
                            <a:pt x="2418" y="25036"/>
                            <a:pt x="2430" y="24750"/>
                          </a:cubicBezTo>
                          <a:cubicBezTo>
                            <a:pt x="2441" y="24464"/>
                            <a:pt x="2465" y="24167"/>
                            <a:pt x="2489" y="23881"/>
                          </a:cubicBezTo>
                          <a:cubicBezTo>
                            <a:pt x="2501" y="23607"/>
                            <a:pt x="2537" y="23309"/>
                            <a:pt x="2549" y="23024"/>
                          </a:cubicBezTo>
                          <a:cubicBezTo>
                            <a:pt x="2561" y="22738"/>
                            <a:pt x="2584" y="22440"/>
                            <a:pt x="2596" y="22155"/>
                          </a:cubicBezTo>
                          <a:cubicBezTo>
                            <a:pt x="2608" y="21881"/>
                            <a:pt x="2608" y="21583"/>
                            <a:pt x="2620" y="21297"/>
                          </a:cubicBezTo>
                          <a:cubicBezTo>
                            <a:pt x="2644" y="21012"/>
                            <a:pt x="2656" y="20714"/>
                            <a:pt x="2668" y="20428"/>
                          </a:cubicBezTo>
                          <a:cubicBezTo>
                            <a:pt x="2703" y="20131"/>
                            <a:pt x="2715" y="19857"/>
                            <a:pt x="2739" y="19571"/>
                          </a:cubicBezTo>
                          <a:cubicBezTo>
                            <a:pt x="2775" y="19285"/>
                            <a:pt x="2799" y="18999"/>
                            <a:pt x="2846" y="18726"/>
                          </a:cubicBezTo>
                          <a:cubicBezTo>
                            <a:pt x="2894" y="18440"/>
                            <a:pt x="2942" y="18166"/>
                            <a:pt x="3001" y="17892"/>
                          </a:cubicBezTo>
                          <a:cubicBezTo>
                            <a:pt x="3061" y="17618"/>
                            <a:pt x="3120" y="17333"/>
                            <a:pt x="3180" y="17071"/>
                          </a:cubicBezTo>
                          <a:cubicBezTo>
                            <a:pt x="3251" y="16785"/>
                            <a:pt x="3323" y="16523"/>
                            <a:pt x="3394" y="16249"/>
                          </a:cubicBezTo>
                          <a:cubicBezTo>
                            <a:pt x="3489" y="15987"/>
                            <a:pt x="3561" y="15713"/>
                            <a:pt x="3656" y="15451"/>
                          </a:cubicBezTo>
                          <a:cubicBezTo>
                            <a:pt x="3799" y="14939"/>
                            <a:pt x="3977" y="14451"/>
                            <a:pt x="4144" y="13963"/>
                          </a:cubicBezTo>
                          <a:cubicBezTo>
                            <a:pt x="4311" y="13463"/>
                            <a:pt x="4489" y="12975"/>
                            <a:pt x="4644" y="12511"/>
                          </a:cubicBezTo>
                          <a:cubicBezTo>
                            <a:pt x="4811" y="12034"/>
                            <a:pt x="4989" y="11594"/>
                            <a:pt x="5156" y="11141"/>
                          </a:cubicBezTo>
                          <a:cubicBezTo>
                            <a:pt x="5335" y="10713"/>
                            <a:pt x="5501" y="10284"/>
                            <a:pt x="5680" y="9867"/>
                          </a:cubicBezTo>
                          <a:cubicBezTo>
                            <a:pt x="5835" y="9451"/>
                            <a:pt x="6013" y="9046"/>
                            <a:pt x="6216" y="8677"/>
                          </a:cubicBezTo>
                          <a:cubicBezTo>
                            <a:pt x="6549" y="7974"/>
                            <a:pt x="6906" y="7331"/>
                            <a:pt x="7287" y="6760"/>
                          </a:cubicBezTo>
                          <a:cubicBezTo>
                            <a:pt x="7656" y="6188"/>
                            <a:pt x="8014" y="5664"/>
                            <a:pt x="8383" y="5224"/>
                          </a:cubicBezTo>
                          <a:cubicBezTo>
                            <a:pt x="8752" y="4771"/>
                            <a:pt x="9109" y="4379"/>
                            <a:pt x="9490" y="4033"/>
                          </a:cubicBezTo>
                          <a:cubicBezTo>
                            <a:pt x="10038" y="3521"/>
                            <a:pt x="10597" y="3105"/>
                            <a:pt x="11181" y="2783"/>
                          </a:cubicBezTo>
                          <a:cubicBezTo>
                            <a:pt x="11776" y="2474"/>
                            <a:pt x="12383" y="2259"/>
                            <a:pt x="13014" y="2176"/>
                          </a:cubicBezTo>
                          <a:cubicBezTo>
                            <a:pt x="13210" y="2139"/>
                            <a:pt x="13410" y="2123"/>
                            <a:pt x="13611" y="2123"/>
                          </a:cubicBezTo>
                          <a:cubicBezTo>
                            <a:pt x="13864" y="2123"/>
                            <a:pt x="14120" y="2148"/>
                            <a:pt x="14372" y="2188"/>
                          </a:cubicBezTo>
                          <a:cubicBezTo>
                            <a:pt x="14812" y="2259"/>
                            <a:pt x="15265" y="2426"/>
                            <a:pt x="15717" y="2664"/>
                          </a:cubicBezTo>
                          <a:cubicBezTo>
                            <a:pt x="16181" y="2914"/>
                            <a:pt x="16658" y="3247"/>
                            <a:pt x="17122" y="3640"/>
                          </a:cubicBezTo>
                          <a:cubicBezTo>
                            <a:pt x="17586" y="4045"/>
                            <a:pt x="18062" y="4510"/>
                            <a:pt x="18515" y="5010"/>
                          </a:cubicBezTo>
                          <a:cubicBezTo>
                            <a:pt x="18979" y="5533"/>
                            <a:pt x="19444" y="6105"/>
                            <a:pt x="19884" y="6724"/>
                          </a:cubicBezTo>
                          <a:cubicBezTo>
                            <a:pt x="20110" y="7057"/>
                            <a:pt x="20348" y="7379"/>
                            <a:pt x="20575" y="7724"/>
                          </a:cubicBezTo>
                          <a:cubicBezTo>
                            <a:pt x="20801" y="8070"/>
                            <a:pt x="21015" y="8427"/>
                            <a:pt x="21241" y="8808"/>
                          </a:cubicBezTo>
                          <a:cubicBezTo>
                            <a:pt x="21611" y="9463"/>
                            <a:pt x="21992" y="10177"/>
                            <a:pt x="22313" y="10939"/>
                          </a:cubicBezTo>
                          <a:cubicBezTo>
                            <a:pt x="22468" y="11344"/>
                            <a:pt x="22623" y="11749"/>
                            <a:pt x="22765" y="12153"/>
                          </a:cubicBezTo>
                          <a:cubicBezTo>
                            <a:pt x="22896" y="12582"/>
                            <a:pt x="23027" y="13011"/>
                            <a:pt x="23146" y="13439"/>
                          </a:cubicBezTo>
                          <a:cubicBezTo>
                            <a:pt x="23266" y="13868"/>
                            <a:pt x="23373" y="14332"/>
                            <a:pt x="23480" y="14797"/>
                          </a:cubicBezTo>
                          <a:cubicBezTo>
                            <a:pt x="23575" y="15261"/>
                            <a:pt x="23670" y="15737"/>
                            <a:pt x="23754" y="16225"/>
                          </a:cubicBezTo>
                          <a:cubicBezTo>
                            <a:pt x="23849" y="16702"/>
                            <a:pt x="23920" y="17190"/>
                            <a:pt x="24016" y="17678"/>
                          </a:cubicBezTo>
                          <a:cubicBezTo>
                            <a:pt x="24099" y="18178"/>
                            <a:pt x="24194" y="18654"/>
                            <a:pt x="24266" y="19130"/>
                          </a:cubicBezTo>
                          <a:cubicBezTo>
                            <a:pt x="24337" y="19583"/>
                            <a:pt x="24432" y="20059"/>
                            <a:pt x="24504" y="20512"/>
                          </a:cubicBezTo>
                          <a:lnTo>
                            <a:pt x="24730" y="21845"/>
                          </a:lnTo>
                          <a:cubicBezTo>
                            <a:pt x="24801" y="22297"/>
                            <a:pt x="24861" y="22738"/>
                            <a:pt x="24897" y="23190"/>
                          </a:cubicBezTo>
                          <a:cubicBezTo>
                            <a:pt x="24932" y="23631"/>
                            <a:pt x="24956" y="24083"/>
                            <a:pt x="24956" y="24548"/>
                          </a:cubicBezTo>
                          <a:cubicBezTo>
                            <a:pt x="24956" y="24988"/>
                            <a:pt x="24932" y="25453"/>
                            <a:pt x="24909" y="25917"/>
                          </a:cubicBezTo>
                          <a:cubicBezTo>
                            <a:pt x="24873" y="26369"/>
                            <a:pt x="24837" y="26834"/>
                            <a:pt x="24790" y="27298"/>
                          </a:cubicBezTo>
                          <a:cubicBezTo>
                            <a:pt x="24730" y="27762"/>
                            <a:pt x="25051" y="28143"/>
                            <a:pt x="25504" y="28143"/>
                          </a:cubicBezTo>
                          <a:lnTo>
                            <a:pt x="26456" y="28143"/>
                          </a:lnTo>
                          <a:cubicBezTo>
                            <a:pt x="26921" y="28143"/>
                            <a:pt x="27314" y="27762"/>
                            <a:pt x="27361" y="27262"/>
                          </a:cubicBezTo>
                          <a:cubicBezTo>
                            <a:pt x="27385" y="26846"/>
                            <a:pt x="27409" y="26429"/>
                            <a:pt x="27421" y="26012"/>
                          </a:cubicBezTo>
                          <a:cubicBezTo>
                            <a:pt x="27421" y="25595"/>
                            <a:pt x="27433" y="25179"/>
                            <a:pt x="27421" y="24762"/>
                          </a:cubicBezTo>
                          <a:cubicBezTo>
                            <a:pt x="27409" y="24345"/>
                            <a:pt x="27385" y="23929"/>
                            <a:pt x="27361" y="23512"/>
                          </a:cubicBezTo>
                          <a:cubicBezTo>
                            <a:pt x="27326" y="23095"/>
                            <a:pt x="27302" y="22678"/>
                            <a:pt x="27242" y="22262"/>
                          </a:cubicBezTo>
                          <a:cubicBezTo>
                            <a:pt x="27183" y="21845"/>
                            <a:pt x="27123" y="21428"/>
                            <a:pt x="27052" y="21012"/>
                          </a:cubicBezTo>
                          <a:cubicBezTo>
                            <a:pt x="26968" y="20607"/>
                            <a:pt x="26885" y="20178"/>
                            <a:pt x="26790" y="19761"/>
                          </a:cubicBezTo>
                          <a:cubicBezTo>
                            <a:pt x="26706" y="19333"/>
                            <a:pt x="26611" y="18904"/>
                            <a:pt x="26528" y="18452"/>
                          </a:cubicBezTo>
                          <a:cubicBezTo>
                            <a:pt x="26433" y="18011"/>
                            <a:pt x="26361" y="17547"/>
                            <a:pt x="26278" y="17083"/>
                          </a:cubicBezTo>
                          <a:cubicBezTo>
                            <a:pt x="26183" y="16618"/>
                            <a:pt x="26111" y="16142"/>
                            <a:pt x="26016" y="15689"/>
                          </a:cubicBezTo>
                          <a:cubicBezTo>
                            <a:pt x="25933" y="15225"/>
                            <a:pt x="25861" y="14761"/>
                            <a:pt x="25766" y="14296"/>
                          </a:cubicBezTo>
                          <a:cubicBezTo>
                            <a:pt x="25682" y="13856"/>
                            <a:pt x="25587" y="13403"/>
                            <a:pt x="25504" y="12975"/>
                          </a:cubicBezTo>
                          <a:cubicBezTo>
                            <a:pt x="25397" y="12546"/>
                            <a:pt x="25301" y="12130"/>
                            <a:pt x="25182" y="11713"/>
                          </a:cubicBezTo>
                          <a:cubicBezTo>
                            <a:pt x="25063" y="11308"/>
                            <a:pt x="24944" y="10903"/>
                            <a:pt x="24813" y="10522"/>
                          </a:cubicBezTo>
                          <a:cubicBezTo>
                            <a:pt x="24682" y="10129"/>
                            <a:pt x="24528" y="9760"/>
                            <a:pt x="24373" y="9391"/>
                          </a:cubicBezTo>
                          <a:cubicBezTo>
                            <a:pt x="24194" y="8986"/>
                            <a:pt x="23992" y="8581"/>
                            <a:pt x="23801" y="8200"/>
                          </a:cubicBezTo>
                          <a:cubicBezTo>
                            <a:pt x="23599" y="7831"/>
                            <a:pt x="23385" y="7450"/>
                            <a:pt x="23182" y="7093"/>
                          </a:cubicBezTo>
                          <a:cubicBezTo>
                            <a:pt x="22742" y="6379"/>
                            <a:pt x="22301" y="5712"/>
                            <a:pt x="21837" y="5105"/>
                          </a:cubicBezTo>
                          <a:cubicBezTo>
                            <a:pt x="21372" y="4474"/>
                            <a:pt x="20920" y="3914"/>
                            <a:pt x="20444" y="3390"/>
                          </a:cubicBezTo>
                          <a:cubicBezTo>
                            <a:pt x="19979" y="2866"/>
                            <a:pt x="19491" y="2378"/>
                            <a:pt x="18991" y="1950"/>
                          </a:cubicBezTo>
                          <a:cubicBezTo>
                            <a:pt x="18515" y="1521"/>
                            <a:pt x="18027" y="1164"/>
                            <a:pt x="17539" y="878"/>
                          </a:cubicBezTo>
                          <a:cubicBezTo>
                            <a:pt x="17170" y="664"/>
                            <a:pt x="16789" y="485"/>
                            <a:pt x="16419" y="354"/>
                          </a:cubicBezTo>
                          <a:cubicBezTo>
                            <a:pt x="15872" y="164"/>
                            <a:pt x="15288" y="45"/>
                            <a:pt x="14705" y="9"/>
                          </a:cubicBezTo>
                          <a:cubicBezTo>
                            <a:pt x="14564" y="3"/>
                            <a:pt x="14424" y="0"/>
                            <a:pt x="14283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3320986" y="3619941"/>
                      <a:ext cx="716332" cy="8591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670" h="23593" extrusionOk="0">
                          <a:moveTo>
                            <a:pt x="9769" y="0"/>
                          </a:moveTo>
                          <a:cubicBezTo>
                            <a:pt x="9704" y="0"/>
                            <a:pt x="9638" y="2"/>
                            <a:pt x="9573" y="6"/>
                          </a:cubicBezTo>
                          <a:cubicBezTo>
                            <a:pt x="8847" y="42"/>
                            <a:pt x="8192" y="280"/>
                            <a:pt x="7561" y="661"/>
                          </a:cubicBezTo>
                          <a:cubicBezTo>
                            <a:pt x="7251" y="852"/>
                            <a:pt x="6942" y="1078"/>
                            <a:pt x="6644" y="1340"/>
                          </a:cubicBezTo>
                          <a:cubicBezTo>
                            <a:pt x="6346" y="1614"/>
                            <a:pt x="6037" y="1911"/>
                            <a:pt x="5715" y="2245"/>
                          </a:cubicBezTo>
                          <a:cubicBezTo>
                            <a:pt x="5406" y="2590"/>
                            <a:pt x="5096" y="2983"/>
                            <a:pt x="4787" y="3411"/>
                          </a:cubicBezTo>
                          <a:cubicBezTo>
                            <a:pt x="4489" y="3840"/>
                            <a:pt x="4167" y="4304"/>
                            <a:pt x="3894" y="4828"/>
                          </a:cubicBezTo>
                          <a:cubicBezTo>
                            <a:pt x="3536" y="5447"/>
                            <a:pt x="3203" y="6114"/>
                            <a:pt x="2882" y="6828"/>
                          </a:cubicBezTo>
                          <a:cubicBezTo>
                            <a:pt x="2715" y="7186"/>
                            <a:pt x="2548" y="7567"/>
                            <a:pt x="2405" y="7936"/>
                          </a:cubicBezTo>
                          <a:cubicBezTo>
                            <a:pt x="2251" y="8305"/>
                            <a:pt x="2084" y="8698"/>
                            <a:pt x="1941" y="9079"/>
                          </a:cubicBezTo>
                          <a:cubicBezTo>
                            <a:pt x="1786" y="9472"/>
                            <a:pt x="1643" y="9853"/>
                            <a:pt x="1489" y="10257"/>
                          </a:cubicBezTo>
                          <a:cubicBezTo>
                            <a:pt x="1346" y="10662"/>
                            <a:pt x="1215" y="11055"/>
                            <a:pt x="1072" y="11460"/>
                          </a:cubicBezTo>
                          <a:cubicBezTo>
                            <a:pt x="988" y="11710"/>
                            <a:pt x="893" y="11984"/>
                            <a:pt x="822" y="12234"/>
                          </a:cubicBezTo>
                          <a:cubicBezTo>
                            <a:pt x="738" y="12484"/>
                            <a:pt x="655" y="12758"/>
                            <a:pt x="596" y="13008"/>
                          </a:cubicBezTo>
                          <a:cubicBezTo>
                            <a:pt x="524" y="13258"/>
                            <a:pt x="465" y="13532"/>
                            <a:pt x="417" y="13782"/>
                          </a:cubicBezTo>
                          <a:cubicBezTo>
                            <a:pt x="381" y="14032"/>
                            <a:pt x="334" y="14306"/>
                            <a:pt x="298" y="14556"/>
                          </a:cubicBezTo>
                          <a:cubicBezTo>
                            <a:pt x="250" y="14806"/>
                            <a:pt x="226" y="15079"/>
                            <a:pt x="215" y="15329"/>
                          </a:cubicBezTo>
                          <a:cubicBezTo>
                            <a:pt x="203" y="15591"/>
                            <a:pt x="179" y="15853"/>
                            <a:pt x="167" y="16103"/>
                          </a:cubicBezTo>
                          <a:cubicBezTo>
                            <a:pt x="155" y="16365"/>
                            <a:pt x="143" y="16627"/>
                            <a:pt x="143" y="16877"/>
                          </a:cubicBezTo>
                          <a:cubicBezTo>
                            <a:pt x="143" y="17139"/>
                            <a:pt x="119" y="17389"/>
                            <a:pt x="119" y="17639"/>
                          </a:cubicBezTo>
                          <a:cubicBezTo>
                            <a:pt x="119" y="17889"/>
                            <a:pt x="107" y="18151"/>
                            <a:pt x="107" y="18401"/>
                          </a:cubicBezTo>
                          <a:cubicBezTo>
                            <a:pt x="96" y="18651"/>
                            <a:pt x="96" y="18901"/>
                            <a:pt x="72" y="19139"/>
                          </a:cubicBezTo>
                          <a:cubicBezTo>
                            <a:pt x="72" y="19378"/>
                            <a:pt x="60" y="19640"/>
                            <a:pt x="48" y="19878"/>
                          </a:cubicBezTo>
                          <a:cubicBezTo>
                            <a:pt x="36" y="20128"/>
                            <a:pt x="12" y="20366"/>
                            <a:pt x="12" y="20604"/>
                          </a:cubicBezTo>
                          <a:cubicBezTo>
                            <a:pt x="0" y="20842"/>
                            <a:pt x="0" y="21080"/>
                            <a:pt x="0" y="21318"/>
                          </a:cubicBezTo>
                          <a:cubicBezTo>
                            <a:pt x="0" y="21795"/>
                            <a:pt x="12" y="22247"/>
                            <a:pt x="60" y="22711"/>
                          </a:cubicBezTo>
                          <a:cubicBezTo>
                            <a:pt x="107" y="23188"/>
                            <a:pt x="548" y="23580"/>
                            <a:pt x="1048" y="23580"/>
                          </a:cubicBezTo>
                          <a:lnTo>
                            <a:pt x="2084" y="23580"/>
                          </a:lnTo>
                          <a:cubicBezTo>
                            <a:pt x="2560" y="23580"/>
                            <a:pt x="2917" y="23188"/>
                            <a:pt x="2893" y="22723"/>
                          </a:cubicBezTo>
                          <a:cubicBezTo>
                            <a:pt x="2870" y="22449"/>
                            <a:pt x="2858" y="22152"/>
                            <a:pt x="2834" y="21866"/>
                          </a:cubicBezTo>
                          <a:cubicBezTo>
                            <a:pt x="2798" y="21580"/>
                            <a:pt x="2786" y="21283"/>
                            <a:pt x="2774" y="20997"/>
                          </a:cubicBezTo>
                          <a:cubicBezTo>
                            <a:pt x="2751" y="20723"/>
                            <a:pt x="2739" y="20425"/>
                            <a:pt x="2727" y="20140"/>
                          </a:cubicBezTo>
                          <a:cubicBezTo>
                            <a:pt x="2715" y="19854"/>
                            <a:pt x="2715" y="19556"/>
                            <a:pt x="2691" y="19282"/>
                          </a:cubicBezTo>
                          <a:cubicBezTo>
                            <a:pt x="2691" y="18997"/>
                            <a:pt x="2679" y="18711"/>
                            <a:pt x="2679" y="18413"/>
                          </a:cubicBezTo>
                          <a:lnTo>
                            <a:pt x="2679" y="17532"/>
                          </a:lnTo>
                          <a:cubicBezTo>
                            <a:pt x="2691" y="17234"/>
                            <a:pt x="2691" y="16961"/>
                            <a:pt x="2715" y="16663"/>
                          </a:cubicBezTo>
                          <a:cubicBezTo>
                            <a:pt x="2727" y="16365"/>
                            <a:pt x="2739" y="16080"/>
                            <a:pt x="2774" y="15782"/>
                          </a:cubicBezTo>
                          <a:cubicBezTo>
                            <a:pt x="2798" y="15484"/>
                            <a:pt x="2834" y="15199"/>
                            <a:pt x="2870" y="14901"/>
                          </a:cubicBezTo>
                          <a:cubicBezTo>
                            <a:pt x="2917" y="14615"/>
                            <a:pt x="2965" y="14317"/>
                            <a:pt x="3024" y="14044"/>
                          </a:cubicBezTo>
                          <a:cubicBezTo>
                            <a:pt x="3191" y="13246"/>
                            <a:pt x="3405" y="12472"/>
                            <a:pt x="3667" y="11698"/>
                          </a:cubicBezTo>
                          <a:cubicBezTo>
                            <a:pt x="3929" y="10924"/>
                            <a:pt x="4215" y="10186"/>
                            <a:pt x="4525" y="9472"/>
                          </a:cubicBezTo>
                          <a:cubicBezTo>
                            <a:pt x="4834" y="8757"/>
                            <a:pt x="5156" y="8067"/>
                            <a:pt x="5477" y="7448"/>
                          </a:cubicBezTo>
                          <a:cubicBezTo>
                            <a:pt x="5787" y="6817"/>
                            <a:pt x="6120" y="6245"/>
                            <a:pt x="6442" y="5745"/>
                          </a:cubicBezTo>
                          <a:cubicBezTo>
                            <a:pt x="6775" y="5257"/>
                            <a:pt x="7084" y="4816"/>
                            <a:pt x="7394" y="4435"/>
                          </a:cubicBezTo>
                          <a:cubicBezTo>
                            <a:pt x="7716" y="4066"/>
                            <a:pt x="8013" y="3769"/>
                            <a:pt x="8287" y="3519"/>
                          </a:cubicBezTo>
                          <a:cubicBezTo>
                            <a:pt x="8814" y="3059"/>
                            <a:pt x="9299" y="2789"/>
                            <a:pt x="9791" y="2789"/>
                          </a:cubicBezTo>
                          <a:cubicBezTo>
                            <a:pt x="9821" y="2789"/>
                            <a:pt x="9852" y="2790"/>
                            <a:pt x="9882" y="2792"/>
                          </a:cubicBezTo>
                          <a:cubicBezTo>
                            <a:pt x="10335" y="2816"/>
                            <a:pt x="10811" y="3066"/>
                            <a:pt x="11299" y="3507"/>
                          </a:cubicBezTo>
                          <a:cubicBezTo>
                            <a:pt x="11549" y="3709"/>
                            <a:pt x="11823" y="3983"/>
                            <a:pt x="12073" y="4292"/>
                          </a:cubicBezTo>
                          <a:cubicBezTo>
                            <a:pt x="12323" y="4602"/>
                            <a:pt x="12609" y="4947"/>
                            <a:pt x="12871" y="5352"/>
                          </a:cubicBezTo>
                          <a:cubicBezTo>
                            <a:pt x="13252" y="5888"/>
                            <a:pt x="13609" y="6483"/>
                            <a:pt x="13966" y="7150"/>
                          </a:cubicBezTo>
                          <a:cubicBezTo>
                            <a:pt x="14300" y="7817"/>
                            <a:pt x="14633" y="8531"/>
                            <a:pt x="14955" y="9281"/>
                          </a:cubicBezTo>
                          <a:cubicBezTo>
                            <a:pt x="15121" y="9650"/>
                            <a:pt x="15276" y="10031"/>
                            <a:pt x="15407" y="10436"/>
                          </a:cubicBezTo>
                          <a:cubicBezTo>
                            <a:pt x="15550" y="10841"/>
                            <a:pt x="15669" y="11269"/>
                            <a:pt x="15788" y="11698"/>
                          </a:cubicBezTo>
                          <a:cubicBezTo>
                            <a:pt x="15907" y="12151"/>
                            <a:pt x="16014" y="12591"/>
                            <a:pt x="16109" y="13055"/>
                          </a:cubicBezTo>
                          <a:cubicBezTo>
                            <a:pt x="16193" y="13520"/>
                            <a:pt x="16288" y="13984"/>
                            <a:pt x="16359" y="14437"/>
                          </a:cubicBezTo>
                          <a:cubicBezTo>
                            <a:pt x="16431" y="14901"/>
                            <a:pt x="16526" y="15365"/>
                            <a:pt x="16586" y="15830"/>
                          </a:cubicBezTo>
                          <a:cubicBezTo>
                            <a:pt x="16657" y="16282"/>
                            <a:pt x="16717" y="16734"/>
                            <a:pt x="16764" y="17199"/>
                          </a:cubicBezTo>
                          <a:cubicBezTo>
                            <a:pt x="16812" y="17639"/>
                            <a:pt x="16836" y="18104"/>
                            <a:pt x="16871" y="18568"/>
                          </a:cubicBezTo>
                          <a:cubicBezTo>
                            <a:pt x="16895" y="19020"/>
                            <a:pt x="16895" y="19485"/>
                            <a:pt x="16895" y="19949"/>
                          </a:cubicBezTo>
                          <a:cubicBezTo>
                            <a:pt x="16895" y="20413"/>
                            <a:pt x="16883" y="20890"/>
                            <a:pt x="16848" y="21342"/>
                          </a:cubicBezTo>
                          <a:cubicBezTo>
                            <a:pt x="16824" y="21818"/>
                            <a:pt x="16788" y="22283"/>
                            <a:pt x="16729" y="22747"/>
                          </a:cubicBezTo>
                          <a:cubicBezTo>
                            <a:pt x="16693" y="23223"/>
                            <a:pt x="17026" y="23592"/>
                            <a:pt x="17526" y="23592"/>
                          </a:cubicBezTo>
                          <a:lnTo>
                            <a:pt x="18550" y="23592"/>
                          </a:lnTo>
                          <a:cubicBezTo>
                            <a:pt x="19038" y="23592"/>
                            <a:pt x="19491" y="23211"/>
                            <a:pt x="19491" y="22699"/>
                          </a:cubicBezTo>
                          <a:cubicBezTo>
                            <a:pt x="19574" y="21926"/>
                            <a:pt x="19634" y="21140"/>
                            <a:pt x="19646" y="20330"/>
                          </a:cubicBezTo>
                          <a:cubicBezTo>
                            <a:pt x="19669" y="19925"/>
                            <a:pt x="19646" y="19509"/>
                            <a:pt x="19634" y="19116"/>
                          </a:cubicBezTo>
                          <a:cubicBezTo>
                            <a:pt x="19622" y="18699"/>
                            <a:pt x="19574" y="18294"/>
                            <a:pt x="19527" y="17877"/>
                          </a:cubicBezTo>
                          <a:cubicBezTo>
                            <a:pt x="19491" y="17461"/>
                            <a:pt x="19431" y="17044"/>
                            <a:pt x="19372" y="16627"/>
                          </a:cubicBezTo>
                          <a:cubicBezTo>
                            <a:pt x="19312" y="16211"/>
                            <a:pt x="19229" y="15782"/>
                            <a:pt x="19157" y="15329"/>
                          </a:cubicBezTo>
                          <a:cubicBezTo>
                            <a:pt x="19086" y="14889"/>
                            <a:pt x="19026" y="14437"/>
                            <a:pt x="18931" y="13960"/>
                          </a:cubicBezTo>
                          <a:cubicBezTo>
                            <a:pt x="18848" y="13484"/>
                            <a:pt x="18776" y="13020"/>
                            <a:pt x="18681" y="12543"/>
                          </a:cubicBezTo>
                          <a:cubicBezTo>
                            <a:pt x="18598" y="12091"/>
                            <a:pt x="18503" y="11615"/>
                            <a:pt x="18395" y="11150"/>
                          </a:cubicBezTo>
                          <a:cubicBezTo>
                            <a:pt x="18312" y="10674"/>
                            <a:pt x="18193" y="10222"/>
                            <a:pt x="18074" y="9793"/>
                          </a:cubicBezTo>
                          <a:cubicBezTo>
                            <a:pt x="17955" y="9364"/>
                            <a:pt x="17824" y="8948"/>
                            <a:pt x="17669" y="8531"/>
                          </a:cubicBezTo>
                          <a:cubicBezTo>
                            <a:pt x="17526" y="8126"/>
                            <a:pt x="17360" y="7721"/>
                            <a:pt x="17193" y="7340"/>
                          </a:cubicBezTo>
                          <a:cubicBezTo>
                            <a:pt x="16836" y="6566"/>
                            <a:pt x="16467" y="5840"/>
                            <a:pt x="16062" y="5185"/>
                          </a:cubicBezTo>
                          <a:cubicBezTo>
                            <a:pt x="15717" y="4626"/>
                            <a:pt x="15383" y="4126"/>
                            <a:pt x="15026" y="3661"/>
                          </a:cubicBezTo>
                          <a:cubicBezTo>
                            <a:pt x="14669" y="3197"/>
                            <a:pt x="14323" y="2780"/>
                            <a:pt x="13966" y="2399"/>
                          </a:cubicBezTo>
                          <a:cubicBezTo>
                            <a:pt x="13621" y="2030"/>
                            <a:pt x="13264" y="1685"/>
                            <a:pt x="12907" y="1387"/>
                          </a:cubicBezTo>
                          <a:cubicBezTo>
                            <a:pt x="12549" y="1090"/>
                            <a:pt x="12192" y="816"/>
                            <a:pt x="11823" y="613"/>
                          </a:cubicBezTo>
                          <a:cubicBezTo>
                            <a:pt x="11158" y="232"/>
                            <a:pt x="10474" y="0"/>
                            <a:pt x="9769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9" name="Google Shape;679;p4"/>
                    <p:cNvSpPr/>
                    <p:nvPr/>
                  </p:nvSpPr>
                  <p:spPr>
                    <a:xfrm>
                      <a:off x="3478386" y="3828509"/>
                      <a:ext cx="397643" cy="6506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19" h="17866" extrusionOk="0">
                          <a:moveTo>
                            <a:pt x="5317" y="1"/>
                          </a:moveTo>
                          <a:cubicBezTo>
                            <a:pt x="4894" y="1"/>
                            <a:pt x="4493" y="104"/>
                            <a:pt x="4108" y="316"/>
                          </a:cubicBezTo>
                          <a:cubicBezTo>
                            <a:pt x="3632" y="578"/>
                            <a:pt x="3167" y="1018"/>
                            <a:pt x="2727" y="1661"/>
                          </a:cubicBezTo>
                          <a:cubicBezTo>
                            <a:pt x="2429" y="2078"/>
                            <a:pt x="2131" y="2602"/>
                            <a:pt x="1846" y="3197"/>
                          </a:cubicBezTo>
                          <a:cubicBezTo>
                            <a:pt x="1560" y="3804"/>
                            <a:pt x="1274" y="4471"/>
                            <a:pt x="1024" y="5233"/>
                          </a:cubicBezTo>
                          <a:cubicBezTo>
                            <a:pt x="893" y="5614"/>
                            <a:pt x="774" y="6007"/>
                            <a:pt x="655" y="6424"/>
                          </a:cubicBezTo>
                          <a:cubicBezTo>
                            <a:pt x="536" y="6828"/>
                            <a:pt x="429" y="7257"/>
                            <a:pt x="346" y="7697"/>
                          </a:cubicBezTo>
                          <a:cubicBezTo>
                            <a:pt x="226" y="8269"/>
                            <a:pt x="143" y="8829"/>
                            <a:pt x="84" y="9400"/>
                          </a:cubicBezTo>
                          <a:cubicBezTo>
                            <a:pt x="24" y="9960"/>
                            <a:pt x="0" y="10531"/>
                            <a:pt x="0" y="11079"/>
                          </a:cubicBezTo>
                          <a:cubicBezTo>
                            <a:pt x="0" y="11627"/>
                            <a:pt x="12" y="12186"/>
                            <a:pt x="24" y="12698"/>
                          </a:cubicBezTo>
                          <a:cubicBezTo>
                            <a:pt x="48" y="13222"/>
                            <a:pt x="72" y="13746"/>
                            <a:pt x="107" y="14234"/>
                          </a:cubicBezTo>
                          <a:cubicBezTo>
                            <a:pt x="131" y="14722"/>
                            <a:pt x="167" y="15198"/>
                            <a:pt x="179" y="15663"/>
                          </a:cubicBezTo>
                          <a:cubicBezTo>
                            <a:pt x="191" y="16127"/>
                            <a:pt x="226" y="16556"/>
                            <a:pt x="238" y="16961"/>
                          </a:cubicBezTo>
                          <a:cubicBezTo>
                            <a:pt x="262" y="17437"/>
                            <a:pt x="679" y="17842"/>
                            <a:pt x="1179" y="17842"/>
                          </a:cubicBezTo>
                          <a:lnTo>
                            <a:pt x="2191" y="17842"/>
                          </a:lnTo>
                          <a:cubicBezTo>
                            <a:pt x="2643" y="17842"/>
                            <a:pt x="3036" y="17461"/>
                            <a:pt x="3036" y="17008"/>
                          </a:cubicBezTo>
                          <a:cubicBezTo>
                            <a:pt x="3036" y="16341"/>
                            <a:pt x="3036" y="15663"/>
                            <a:pt x="3048" y="14960"/>
                          </a:cubicBezTo>
                          <a:cubicBezTo>
                            <a:pt x="3048" y="14282"/>
                            <a:pt x="3048" y="13579"/>
                            <a:pt x="3060" y="12877"/>
                          </a:cubicBezTo>
                          <a:cubicBezTo>
                            <a:pt x="3084" y="12186"/>
                            <a:pt x="3108" y="11496"/>
                            <a:pt x="3179" y="10805"/>
                          </a:cubicBezTo>
                          <a:cubicBezTo>
                            <a:pt x="3263" y="10126"/>
                            <a:pt x="3346" y="9460"/>
                            <a:pt x="3465" y="8817"/>
                          </a:cubicBezTo>
                          <a:cubicBezTo>
                            <a:pt x="3584" y="8162"/>
                            <a:pt x="3727" y="7555"/>
                            <a:pt x="3894" y="6971"/>
                          </a:cubicBezTo>
                          <a:cubicBezTo>
                            <a:pt x="4060" y="6388"/>
                            <a:pt x="4239" y="5852"/>
                            <a:pt x="4417" y="5364"/>
                          </a:cubicBezTo>
                          <a:cubicBezTo>
                            <a:pt x="4787" y="4399"/>
                            <a:pt x="5179" y="3637"/>
                            <a:pt x="5513" y="3256"/>
                          </a:cubicBezTo>
                          <a:cubicBezTo>
                            <a:pt x="5834" y="3697"/>
                            <a:pt x="6132" y="4483"/>
                            <a:pt x="6442" y="5471"/>
                          </a:cubicBezTo>
                          <a:cubicBezTo>
                            <a:pt x="6596" y="5959"/>
                            <a:pt x="6739" y="6495"/>
                            <a:pt x="6906" y="7066"/>
                          </a:cubicBezTo>
                          <a:cubicBezTo>
                            <a:pt x="7025" y="7543"/>
                            <a:pt x="7156" y="8031"/>
                            <a:pt x="7263" y="8555"/>
                          </a:cubicBezTo>
                          <a:cubicBezTo>
                            <a:pt x="7382" y="9067"/>
                            <a:pt x="7489" y="9602"/>
                            <a:pt x="7561" y="10162"/>
                          </a:cubicBezTo>
                          <a:cubicBezTo>
                            <a:pt x="7644" y="10710"/>
                            <a:pt x="7704" y="11269"/>
                            <a:pt x="7751" y="11853"/>
                          </a:cubicBezTo>
                          <a:cubicBezTo>
                            <a:pt x="7799" y="12436"/>
                            <a:pt x="7823" y="13020"/>
                            <a:pt x="7846" y="13591"/>
                          </a:cubicBezTo>
                          <a:cubicBezTo>
                            <a:pt x="7858" y="14174"/>
                            <a:pt x="7870" y="14758"/>
                            <a:pt x="7870" y="15341"/>
                          </a:cubicBezTo>
                          <a:cubicBezTo>
                            <a:pt x="7870" y="15901"/>
                            <a:pt x="7858" y="16484"/>
                            <a:pt x="7846" y="17032"/>
                          </a:cubicBezTo>
                          <a:cubicBezTo>
                            <a:pt x="7823" y="17496"/>
                            <a:pt x="8204" y="17865"/>
                            <a:pt x="8692" y="17865"/>
                          </a:cubicBezTo>
                          <a:lnTo>
                            <a:pt x="9751" y="17865"/>
                          </a:lnTo>
                          <a:cubicBezTo>
                            <a:pt x="10263" y="17865"/>
                            <a:pt x="10728" y="17484"/>
                            <a:pt x="10740" y="16972"/>
                          </a:cubicBezTo>
                          <a:cubicBezTo>
                            <a:pt x="10775" y="16568"/>
                            <a:pt x="10799" y="16139"/>
                            <a:pt x="10835" y="15675"/>
                          </a:cubicBezTo>
                          <a:cubicBezTo>
                            <a:pt x="10859" y="15222"/>
                            <a:pt x="10883" y="14734"/>
                            <a:pt x="10894" y="14234"/>
                          </a:cubicBezTo>
                          <a:cubicBezTo>
                            <a:pt x="10906" y="13734"/>
                            <a:pt x="10918" y="13210"/>
                            <a:pt x="10906" y="12686"/>
                          </a:cubicBezTo>
                          <a:cubicBezTo>
                            <a:pt x="10894" y="12150"/>
                            <a:pt x="10883" y="11615"/>
                            <a:pt x="10835" y="11079"/>
                          </a:cubicBezTo>
                          <a:cubicBezTo>
                            <a:pt x="10787" y="10543"/>
                            <a:pt x="10728" y="9995"/>
                            <a:pt x="10668" y="9448"/>
                          </a:cubicBezTo>
                          <a:cubicBezTo>
                            <a:pt x="10597" y="8888"/>
                            <a:pt x="10525" y="8340"/>
                            <a:pt x="10430" y="7793"/>
                          </a:cubicBezTo>
                          <a:cubicBezTo>
                            <a:pt x="10359" y="7364"/>
                            <a:pt x="10287" y="6947"/>
                            <a:pt x="10192" y="6543"/>
                          </a:cubicBezTo>
                          <a:cubicBezTo>
                            <a:pt x="10109" y="6138"/>
                            <a:pt x="10001" y="5769"/>
                            <a:pt x="9894" y="5411"/>
                          </a:cubicBezTo>
                          <a:cubicBezTo>
                            <a:pt x="9668" y="4697"/>
                            <a:pt x="9430" y="4066"/>
                            <a:pt x="9192" y="3506"/>
                          </a:cubicBezTo>
                          <a:cubicBezTo>
                            <a:pt x="8954" y="2935"/>
                            <a:pt x="8704" y="2447"/>
                            <a:pt x="8442" y="2018"/>
                          </a:cubicBezTo>
                          <a:cubicBezTo>
                            <a:pt x="8168" y="1601"/>
                            <a:pt x="7882" y="1244"/>
                            <a:pt x="7585" y="959"/>
                          </a:cubicBezTo>
                          <a:cubicBezTo>
                            <a:pt x="6989" y="399"/>
                            <a:pt x="6358" y="101"/>
                            <a:pt x="5620" y="18"/>
                          </a:cubicBezTo>
                          <a:cubicBezTo>
                            <a:pt x="5518" y="7"/>
                            <a:pt x="5417" y="1"/>
                            <a:pt x="5317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0" name="Google Shape;680;p4"/>
                  <p:cNvGrpSpPr/>
                  <p:nvPr/>
                </p:nvGrpSpPr>
                <p:grpSpPr>
                  <a:xfrm>
                    <a:off x="7476660" y="190833"/>
                    <a:ext cx="1688342" cy="912677"/>
                    <a:chOff x="2887390" y="202486"/>
                    <a:chExt cx="1630776" cy="881558"/>
                  </a:xfrm>
                </p:grpSpPr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2887390" y="202486"/>
                      <a:ext cx="1630776" cy="8815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780" h="24207" extrusionOk="0">
                          <a:moveTo>
                            <a:pt x="23277" y="0"/>
                          </a:moveTo>
                          <a:cubicBezTo>
                            <a:pt x="22753" y="0"/>
                            <a:pt x="22205" y="24"/>
                            <a:pt x="21669" y="36"/>
                          </a:cubicBezTo>
                          <a:cubicBezTo>
                            <a:pt x="20991" y="60"/>
                            <a:pt x="20336" y="107"/>
                            <a:pt x="19681" y="155"/>
                          </a:cubicBezTo>
                          <a:cubicBezTo>
                            <a:pt x="19038" y="215"/>
                            <a:pt x="18383" y="274"/>
                            <a:pt x="17740" y="357"/>
                          </a:cubicBezTo>
                          <a:cubicBezTo>
                            <a:pt x="17109" y="453"/>
                            <a:pt x="16466" y="560"/>
                            <a:pt x="15823" y="679"/>
                          </a:cubicBezTo>
                          <a:cubicBezTo>
                            <a:pt x="15180" y="798"/>
                            <a:pt x="14561" y="929"/>
                            <a:pt x="13930" y="1096"/>
                          </a:cubicBezTo>
                          <a:cubicBezTo>
                            <a:pt x="13323" y="1250"/>
                            <a:pt x="12740" y="1453"/>
                            <a:pt x="12180" y="1655"/>
                          </a:cubicBezTo>
                          <a:cubicBezTo>
                            <a:pt x="11609" y="1870"/>
                            <a:pt x="11073" y="2108"/>
                            <a:pt x="10561" y="2370"/>
                          </a:cubicBezTo>
                          <a:cubicBezTo>
                            <a:pt x="10037" y="2643"/>
                            <a:pt x="9549" y="2917"/>
                            <a:pt x="9073" y="3215"/>
                          </a:cubicBezTo>
                          <a:cubicBezTo>
                            <a:pt x="8608" y="3513"/>
                            <a:pt x="8144" y="3858"/>
                            <a:pt x="7691" y="4215"/>
                          </a:cubicBezTo>
                          <a:cubicBezTo>
                            <a:pt x="7239" y="4584"/>
                            <a:pt x="6775" y="4989"/>
                            <a:pt x="6358" y="5441"/>
                          </a:cubicBezTo>
                          <a:cubicBezTo>
                            <a:pt x="5941" y="5882"/>
                            <a:pt x="5536" y="6346"/>
                            <a:pt x="5155" y="6834"/>
                          </a:cubicBezTo>
                          <a:cubicBezTo>
                            <a:pt x="4715" y="7382"/>
                            <a:pt x="4310" y="7942"/>
                            <a:pt x="3905" y="8501"/>
                          </a:cubicBezTo>
                          <a:cubicBezTo>
                            <a:pt x="3715" y="8787"/>
                            <a:pt x="3500" y="9085"/>
                            <a:pt x="3310" y="9370"/>
                          </a:cubicBezTo>
                          <a:cubicBezTo>
                            <a:pt x="3108" y="9644"/>
                            <a:pt x="2929" y="9930"/>
                            <a:pt x="2750" y="10228"/>
                          </a:cubicBezTo>
                          <a:cubicBezTo>
                            <a:pt x="2596" y="10525"/>
                            <a:pt x="2441" y="10811"/>
                            <a:pt x="2310" y="11109"/>
                          </a:cubicBezTo>
                          <a:cubicBezTo>
                            <a:pt x="2191" y="11406"/>
                            <a:pt x="2072" y="11692"/>
                            <a:pt x="1965" y="11990"/>
                          </a:cubicBezTo>
                          <a:cubicBezTo>
                            <a:pt x="1857" y="12288"/>
                            <a:pt x="1762" y="12597"/>
                            <a:pt x="1655" y="12907"/>
                          </a:cubicBezTo>
                          <a:cubicBezTo>
                            <a:pt x="1560" y="13180"/>
                            <a:pt x="1464" y="13454"/>
                            <a:pt x="1369" y="13740"/>
                          </a:cubicBezTo>
                          <a:cubicBezTo>
                            <a:pt x="1286" y="14026"/>
                            <a:pt x="1167" y="14312"/>
                            <a:pt x="1060" y="14609"/>
                          </a:cubicBezTo>
                          <a:cubicBezTo>
                            <a:pt x="941" y="14907"/>
                            <a:pt x="833" y="15205"/>
                            <a:pt x="726" y="15514"/>
                          </a:cubicBezTo>
                          <a:cubicBezTo>
                            <a:pt x="631" y="15824"/>
                            <a:pt x="524" y="16157"/>
                            <a:pt x="417" y="16479"/>
                          </a:cubicBezTo>
                          <a:cubicBezTo>
                            <a:pt x="310" y="16812"/>
                            <a:pt x="238" y="17145"/>
                            <a:pt x="179" y="17491"/>
                          </a:cubicBezTo>
                          <a:cubicBezTo>
                            <a:pt x="155" y="17717"/>
                            <a:pt x="131" y="17919"/>
                            <a:pt x="119" y="18145"/>
                          </a:cubicBezTo>
                          <a:lnTo>
                            <a:pt x="119" y="18800"/>
                          </a:lnTo>
                          <a:cubicBezTo>
                            <a:pt x="119" y="19015"/>
                            <a:pt x="119" y="19241"/>
                            <a:pt x="131" y="19455"/>
                          </a:cubicBezTo>
                          <a:cubicBezTo>
                            <a:pt x="155" y="19681"/>
                            <a:pt x="155" y="19896"/>
                            <a:pt x="167" y="20110"/>
                          </a:cubicBezTo>
                          <a:cubicBezTo>
                            <a:pt x="167" y="20336"/>
                            <a:pt x="179" y="20562"/>
                            <a:pt x="179" y="20765"/>
                          </a:cubicBezTo>
                          <a:lnTo>
                            <a:pt x="179" y="21408"/>
                          </a:lnTo>
                          <a:cubicBezTo>
                            <a:pt x="179" y="21717"/>
                            <a:pt x="167" y="22039"/>
                            <a:pt x="143" y="22348"/>
                          </a:cubicBezTo>
                          <a:cubicBezTo>
                            <a:pt x="119" y="22658"/>
                            <a:pt x="95" y="22967"/>
                            <a:pt x="48" y="23289"/>
                          </a:cubicBezTo>
                          <a:cubicBezTo>
                            <a:pt x="0" y="23610"/>
                            <a:pt x="417" y="23884"/>
                            <a:pt x="941" y="23896"/>
                          </a:cubicBezTo>
                          <a:lnTo>
                            <a:pt x="1976" y="23920"/>
                          </a:lnTo>
                          <a:cubicBezTo>
                            <a:pt x="1996" y="23921"/>
                            <a:pt x="2016" y="23921"/>
                            <a:pt x="2035" y="23921"/>
                          </a:cubicBezTo>
                          <a:cubicBezTo>
                            <a:pt x="2470" y="23921"/>
                            <a:pt x="2797" y="23668"/>
                            <a:pt x="2786" y="23360"/>
                          </a:cubicBezTo>
                          <a:cubicBezTo>
                            <a:pt x="2774" y="23134"/>
                            <a:pt x="2762" y="22932"/>
                            <a:pt x="2738" y="22705"/>
                          </a:cubicBezTo>
                          <a:cubicBezTo>
                            <a:pt x="2727" y="22479"/>
                            <a:pt x="2727" y="22277"/>
                            <a:pt x="2727" y="22051"/>
                          </a:cubicBezTo>
                          <a:cubicBezTo>
                            <a:pt x="2727" y="21824"/>
                            <a:pt x="2738" y="21622"/>
                            <a:pt x="2738" y="21396"/>
                          </a:cubicBezTo>
                          <a:cubicBezTo>
                            <a:pt x="2738" y="21170"/>
                            <a:pt x="2762" y="20943"/>
                            <a:pt x="2762" y="20729"/>
                          </a:cubicBezTo>
                          <a:lnTo>
                            <a:pt x="2762" y="20050"/>
                          </a:lnTo>
                          <a:cubicBezTo>
                            <a:pt x="2738" y="19836"/>
                            <a:pt x="2738" y="19610"/>
                            <a:pt x="2727" y="19384"/>
                          </a:cubicBezTo>
                          <a:cubicBezTo>
                            <a:pt x="2715" y="19157"/>
                            <a:pt x="2715" y="18943"/>
                            <a:pt x="2715" y="18717"/>
                          </a:cubicBezTo>
                          <a:cubicBezTo>
                            <a:pt x="2715" y="18491"/>
                            <a:pt x="2727" y="18264"/>
                            <a:pt x="2738" y="18050"/>
                          </a:cubicBezTo>
                          <a:cubicBezTo>
                            <a:pt x="2762" y="17824"/>
                            <a:pt x="2786" y="17610"/>
                            <a:pt x="2822" y="17383"/>
                          </a:cubicBezTo>
                          <a:cubicBezTo>
                            <a:pt x="2858" y="17181"/>
                            <a:pt x="2905" y="16955"/>
                            <a:pt x="2965" y="16752"/>
                          </a:cubicBezTo>
                          <a:cubicBezTo>
                            <a:pt x="3024" y="16538"/>
                            <a:pt x="3084" y="16336"/>
                            <a:pt x="3155" y="16121"/>
                          </a:cubicBezTo>
                          <a:cubicBezTo>
                            <a:pt x="3227" y="15919"/>
                            <a:pt x="3310" y="15705"/>
                            <a:pt x="3393" y="15514"/>
                          </a:cubicBezTo>
                          <a:cubicBezTo>
                            <a:pt x="3489" y="15300"/>
                            <a:pt x="3572" y="15109"/>
                            <a:pt x="3667" y="14919"/>
                          </a:cubicBezTo>
                          <a:cubicBezTo>
                            <a:pt x="3798" y="14609"/>
                            <a:pt x="3941" y="14300"/>
                            <a:pt x="4084" y="14002"/>
                          </a:cubicBezTo>
                          <a:cubicBezTo>
                            <a:pt x="4215" y="13681"/>
                            <a:pt x="4334" y="13383"/>
                            <a:pt x="4465" y="13085"/>
                          </a:cubicBezTo>
                          <a:cubicBezTo>
                            <a:pt x="4596" y="12788"/>
                            <a:pt x="4715" y="12490"/>
                            <a:pt x="4858" y="12192"/>
                          </a:cubicBezTo>
                          <a:cubicBezTo>
                            <a:pt x="4989" y="11895"/>
                            <a:pt x="5120" y="11621"/>
                            <a:pt x="5274" y="11323"/>
                          </a:cubicBezTo>
                          <a:cubicBezTo>
                            <a:pt x="5417" y="11037"/>
                            <a:pt x="5584" y="10740"/>
                            <a:pt x="5751" y="10454"/>
                          </a:cubicBezTo>
                          <a:cubicBezTo>
                            <a:pt x="5906" y="10168"/>
                            <a:pt x="6084" y="9894"/>
                            <a:pt x="6263" y="9609"/>
                          </a:cubicBezTo>
                          <a:cubicBezTo>
                            <a:pt x="6632" y="9037"/>
                            <a:pt x="7013" y="8501"/>
                            <a:pt x="7418" y="7966"/>
                          </a:cubicBezTo>
                          <a:cubicBezTo>
                            <a:pt x="7834" y="7430"/>
                            <a:pt x="8263" y="6930"/>
                            <a:pt x="8739" y="6453"/>
                          </a:cubicBezTo>
                          <a:cubicBezTo>
                            <a:pt x="9204" y="5989"/>
                            <a:pt x="9704" y="5584"/>
                            <a:pt x="10216" y="5215"/>
                          </a:cubicBezTo>
                          <a:cubicBezTo>
                            <a:pt x="10728" y="4858"/>
                            <a:pt x="11263" y="4537"/>
                            <a:pt x="11823" y="4239"/>
                          </a:cubicBezTo>
                          <a:cubicBezTo>
                            <a:pt x="12371" y="3941"/>
                            <a:pt x="12918" y="3656"/>
                            <a:pt x="13514" y="3405"/>
                          </a:cubicBezTo>
                          <a:cubicBezTo>
                            <a:pt x="14109" y="3144"/>
                            <a:pt x="14740" y="2929"/>
                            <a:pt x="15371" y="2751"/>
                          </a:cubicBezTo>
                          <a:cubicBezTo>
                            <a:pt x="16014" y="2572"/>
                            <a:pt x="16669" y="2417"/>
                            <a:pt x="17324" y="2286"/>
                          </a:cubicBezTo>
                          <a:cubicBezTo>
                            <a:pt x="17978" y="2167"/>
                            <a:pt x="18633" y="2048"/>
                            <a:pt x="19300" y="1977"/>
                          </a:cubicBezTo>
                          <a:cubicBezTo>
                            <a:pt x="19979" y="1881"/>
                            <a:pt x="20657" y="1822"/>
                            <a:pt x="21324" y="1798"/>
                          </a:cubicBezTo>
                          <a:cubicBezTo>
                            <a:pt x="21887" y="1771"/>
                            <a:pt x="22436" y="1758"/>
                            <a:pt x="22977" y="1758"/>
                          </a:cubicBezTo>
                          <a:cubicBezTo>
                            <a:pt x="23157" y="1758"/>
                            <a:pt x="23336" y="1759"/>
                            <a:pt x="23515" y="1762"/>
                          </a:cubicBezTo>
                          <a:cubicBezTo>
                            <a:pt x="24229" y="1774"/>
                            <a:pt x="24932" y="1834"/>
                            <a:pt x="25610" y="1929"/>
                          </a:cubicBezTo>
                          <a:cubicBezTo>
                            <a:pt x="26301" y="2012"/>
                            <a:pt x="26991" y="2155"/>
                            <a:pt x="27658" y="2334"/>
                          </a:cubicBezTo>
                          <a:cubicBezTo>
                            <a:pt x="28325" y="2513"/>
                            <a:pt x="28992" y="2727"/>
                            <a:pt x="29635" y="2989"/>
                          </a:cubicBezTo>
                          <a:cubicBezTo>
                            <a:pt x="30278" y="3251"/>
                            <a:pt x="30897" y="3548"/>
                            <a:pt x="31492" y="3906"/>
                          </a:cubicBezTo>
                          <a:cubicBezTo>
                            <a:pt x="32087" y="4275"/>
                            <a:pt x="32671" y="4679"/>
                            <a:pt x="33278" y="5108"/>
                          </a:cubicBezTo>
                          <a:cubicBezTo>
                            <a:pt x="33576" y="5334"/>
                            <a:pt x="33897" y="5561"/>
                            <a:pt x="34207" y="5799"/>
                          </a:cubicBezTo>
                          <a:cubicBezTo>
                            <a:pt x="34528" y="6037"/>
                            <a:pt x="34838" y="6287"/>
                            <a:pt x="35171" y="6537"/>
                          </a:cubicBezTo>
                          <a:cubicBezTo>
                            <a:pt x="35504" y="6799"/>
                            <a:pt x="35826" y="7061"/>
                            <a:pt x="36135" y="7346"/>
                          </a:cubicBezTo>
                          <a:cubicBezTo>
                            <a:pt x="36457" y="7608"/>
                            <a:pt x="36755" y="7906"/>
                            <a:pt x="37052" y="8204"/>
                          </a:cubicBezTo>
                          <a:cubicBezTo>
                            <a:pt x="37350" y="8501"/>
                            <a:pt x="37612" y="8811"/>
                            <a:pt x="37886" y="9144"/>
                          </a:cubicBezTo>
                          <a:cubicBezTo>
                            <a:pt x="38148" y="9478"/>
                            <a:pt x="38386" y="9799"/>
                            <a:pt x="38612" y="10156"/>
                          </a:cubicBezTo>
                          <a:cubicBezTo>
                            <a:pt x="38838" y="10513"/>
                            <a:pt x="39029" y="10871"/>
                            <a:pt x="39195" y="11240"/>
                          </a:cubicBezTo>
                          <a:cubicBezTo>
                            <a:pt x="39350" y="11609"/>
                            <a:pt x="39505" y="11990"/>
                            <a:pt x="39648" y="12383"/>
                          </a:cubicBezTo>
                          <a:cubicBezTo>
                            <a:pt x="39791" y="12752"/>
                            <a:pt x="39922" y="13121"/>
                            <a:pt x="40041" y="13502"/>
                          </a:cubicBezTo>
                          <a:cubicBezTo>
                            <a:pt x="40172" y="13895"/>
                            <a:pt x="40291" y="14276"/>
                            <a:pt x="40410" y="14681"/>
                          </a:cubicBezTo>
                          <a:cubicBezTo>
                            <a:pt x="40529" y="15062"/>
                            <a:pt x="40636" y="15466"/>
                            <a:pt x="40755" y="15871"/>
                          </a:cubicBezTo>
                          <a:cubicBezTo>
                            <a:pt x="40862" y="16276"/>
                            <a:pt x="40981" y="16657"/>
                            <a:pt x="41077" y="17050"/>
                          </a:cubicBezTo>
                          <a:cubicBezTo>
                            <a:pt x="41196" y="17419"/>
                            <a:pt x="41303" y="17788"/>
                            <a:pt x="41410" y="18169"/>
                          </a:cubicBezTo>
                          <a:cubicBezTo>
                            <a:pt x="41517" y="18538"/>
                            <a:pt x="41612" y="18895"/>
                            <a:pt x="41696" y="19253"/>
                          </a:cubicBezTo>
                          <a:cubicBezTo>
                            <a:pt x="41779" y="19610"/>
                            <a:pt x="41839" y="19967"/>
                            <a:pt x="41886" y="20324"/>
                          </a:cubicBezTo>
                          <a:cubicBezTo>
                            <a:pt x="41934" y="20681"/>
                            <a:pt x="41958" y="21039"/>
                            <a:pt x="41958" y="21396"/>
                          </a:cubicBezTo>
                          <a:cubicBezTo>
                            <a:pt x="41958" y="21753"/>
                            <a:pt x="41958" y="22086"/>
                            <a:pt x="41946" y="22455"/>
                          </a:cubicBezTo>
                          <a:cubicBezTo>
                            <a:pt x="41934" y="22801"/>
                            <a:pt x="41910" y="23158"/>
                            <a:pt x="41886" y="23515"/>
                          </a:cubicBezTo>
                          <a:cubicBezTo>
                            <a:pt x="41874" y="23848"/>
                            <a:pt x="42231" y="24146"/>
                            <a:pt x="42708" y="24158"/>
                          </a:cubicBezTo>
                          <a:lnTo>
                            <a:pt x="43755" y="24206"/>
                          </a:lnTo>
                          <a:cubicBezTo>
                            <a:pt x="43767" y="24206"/>
                            <a:pt x="43779" y="24206"/>
                            <a:pt x="43790" y="24206"/>
                          </a:cubicBezTo>
                          <a:cubicBezTo>
                            <a:pt x="44311" y="24206"/>
                            <a:pt x="44756" y="23947"/>
                            <a:pt x="44756" y="23551"/>
                          </a:cubicBezTo>
                          <a:cubicBezTo>
                            <a:pt x="44768" y="23194"/>
                            <a:pt x="44779" y="22848"/>
                            <a:pt x="44779" y="22503"/>
                          </a:cubicBezTo>
                          <a:lnTo>
                            <a:pt x="44779" y="21479"/>
                          </a:lnTo>
                          <a:cubicBezTo>
                            <a:pt x="44768" y="21134"/>
                            <a:pt x="44768" y="20800"/>
                            <a:pt x="44744" y="20455"/>
                          </a:cubicBezTo>
                          <a:cubicBezTo>
                            <a:pt x="44720" y="20110"/>
                            <a:pt x="44684" y="19765"/>
                            <a:pt x="44625" y="19431"/>
                          </a:cubicBezTo>
                          <a:cubicBezTo>
                            <a:pt x="44565" y="19086"/>
                            <a:pt x="44482" y="18741"/>
                            <a:pt x="44398" y="18395"/>
                          </a:cubicBezTo>
                          <a:lnTo>
                            <a:pt x="44125" y="17371"/>
                          </a:lnTo>
                          <a:cubicBezTo>
                            <a:pt x="44041" y="17014"/>
                            <a:pt x="43934" y="16669"/>
                            <a:pt x="43851" y="16312"/>
                          </a:cubicBezTo>
                          <a:cubicBezTo>
                            <a:pt x="43744" y="15943"/>
                            <a:pt x="43660" y="15574"/>
                            <a:pt x="43553" y="15181"/>
                          </a:cubicBezTo>
                          <a:cubicBezTo>
                            <a:pt x="43458" y="14800"/>
                            <a:pt x="43351" y="14407"/>
                            <a:pt x="43232" y="14026"/>
                          </a:cubicBezTo>
                          <a:cubicBezTo>
                            <a:pt x="43124" y="13669"/>
                            <a:pt x="43017" y="13311"/>
                            <a:pt x="42874" y="12954"/>
                          </a:cubicBezTo>
                          <a:cubicBezTo>
                            <a:pt x="42743" y="12609"/>
                            <a:pt x="42612" y="12264"/>
                            <a:pt x="42470" y="11930"/>
                          </a:cubicBezTo>
                          <a:cubicBezTo>
                            <a:pt x="42327" y="11597"/>
                            <a:pt x="42184" y="11252"/>
                            <a:pt x="42029" y="10942"/>
                          </a:cubicBezTo>
                          <a:cubicBezTo>
                            <a:pt x="41886" y="10621"/>
                            <a:pt x="41731" y="10323"/>
                            <a:pt x="41553" y="10002"/>
                          </a:cubicBezTo>
                          <a:cubicBezTo>
                            <a:pt x="41196" y="9394"/>
                            <a:pt x="40791" y="8799"/>
                            <a:pt x="40350" y="8216"/>
                          </a:cubicBezTo>
                          <a:cubicBezTo>
                            <a:pt x="39886" y="7656"/>
                            <a:pt x="39398" y="7120"/>
                            <a:pt x="38874" y="6596"/>
                          </a:cubicBezTo>
                          <a:cubicBezTo>
                            <a:pt x="38362" y="6096"/>
                            <a:pt x="37790" y="5620"/>
                            <a:pt x="37207" y="5168"/>
                          </a:cubicBezTo>
                          <a:cubicBezTo>
                            <a:pt x="36624" y="4727"/>
                            <a:pt x="36064" y="4310"/>
                            <a:pt x="35528" y="3917"/>
                          </a:cubicBezTo>
                          <a:cubicBezTo>
                            <a:pt x="34992" y="3536"/>
                            <a:pt x="34504" y="3179"/>
                            <a:pt x="34004" y="2846"/>
                          </a:cubicBezTo>
                          <a:cubicBezTo>
                            <a:pt x="33457" y="2465"/>
                            <a:pt x="32909" y="2120"/>
                            <a:pt x="32361" y="1834"/>
                          </a:cubicBezTo>
                          <a:cubicBezTo>
                            <a:pt x="31814" y="1548"/>
                            <a:pt x="31230" y="1310"/>
                            <a:pt x="30599" y="1108"/>
                          </a:cubicBezTo>
                          <a:cubicBezTo>
                            <a:pt x="30182" y="977"/>
                            <a:pt x="29742" y="858"/>
                            <a:pt x="29277" y="738"/>
                          </a:cubicBezTo>
                          <a:cubicBezTo>
                            <a:pt x="28813" y="619"/>
                            <a:pt x="28337" y="512"/>
                            <a:pt x="27849" y="417"/>
                          </a:cubicBezTo>
                          <a:cubicBezTo>
                            <a:pt x="27361" y="322"/>
                            <a:pt x="26861" y="238"/>
                            <a:pt x="26360" y="179"/>
                          </a:cubicBezTo>
                          <a:cubicBezTo>
                            <a:pt x="25872" y="119"/>
                            <a:pt x="25348" y="84"/>
                            <a:pt x="24836" y="48"/>
                          </a:cubicBezTo>
                          <a:cubicBezTo>
                            <a:pt x="24324" y="24"/>
                            <a:pt x="23801" y="0"/>
                            <a:pt x="2327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" name="Google Shape;682;p4"/>
                    <p:cNvSpPr/>
                    <p:nvPr/>
                  </p:nvSpPr>
                  <p:spPr>
                    <a:xfrm>
                      <a:off x="3036523" y="323139"/>
                      <a:ext cx="1322065" cy="7547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303" h="20726" extrusionOk="0">
                          <a:moveTo>
                            <a:pt x="18827" y="0"/>
                          </a:moveTo>
                          <a:cubicBezTo>
                            <a:pt x="18224" y="0"/>
                            <a:pt x="17615" y="25"/>
                            <a:pt x="16979" y="69"/>
                          </a:cubicBezTo>
                          <a:cubicBezTo>
                            <a:pt x="16443" y="116"/>
                            <a:pt x="15931" y="164"/>
                            <a:pt x="15407" y="235"/>
                          </a:cubicBezTo>
                          <a:cubicBezTo>
                            <a:pt x="14884" y="307"/>
                            <a:pt x="14384" y="390"/>
                            <a:pt x="13872" y="485"/>
                          </a:cubicBezTo>
                          <a:cubicBezTo>
                            <a:pt x="13383" y="593"/>
                            <a:pt x="12895" y="712"/>
                            <a:pt x="12419" y="831"/>
                          </a:cubicBezTo>
                          <a:cubicBezTo>
                            <a:pt x="11943" y="950"/>
                            <a:pt x="11478" y="1116"/>
                            <a:pt x="11026" y="1283"/>
                          </a:cubicBezTo>
                          <a:cubicBezTo>
                            <a:pt x="10585" y="1462"/>
                            <a:pt x="10169" y="1640"/>
                            <a:pt x="9740" y="1843"/>
                          </a:cubicBezTo>
                          <a:cubicBezTo>
                            <a:pt x="9300" y="2057"/>
                            <a:pt x="8883" y="2259"/>
                            <a:pt x="8466" y="2498"/>
                          </a:cubicBezTo>
                          <a:cubicBezTo>
                            <a:pt x="7978" y="2783"/>
                            <a:pt x="7490" y="3081"/>
                            <a:pt x="7025" y="3426"/>
                          </a:cubicBezTo>
                          <a:cubicBezTo>
                            <a:pt x="6561" y="3760"/>
                            <a:pt x="6144" y="4153"/>
                            <a:pt x="5728" y="4569"/>
                          </a:cubicBezTo>
                          <a:cubicBezTo>
                            <a:pt x="5335" y="4998"/>
                            <a:pt x="4942" y="5450"/>
                            <a:pt x="4573" y="5903"/>
                          </a:cubicBezTo>
                          <a:cubicBezTo>
                            <a:pt x="4156" y="6438"/>
                            <a:pt x="3787" y="7010"/>
                            <a:pt x="3430" y="7570"/>
                          </a:cubicBezTo>
                          <a:cubicBezTo>
                            <a:pt x="3263" y="7855"/>
                            <a:pt x="3084" y="8141"/>
                            <a:pt x="2918" y="8439"/>
                          </a:cubicBezTo>
                          <a:cubicBezTo>
                            <a:pt x="2751" y="8736"/>
                            <a:pt x="2573" y="9034"/>
                            <a:pt x="2418" y="9332"/>
                          </a:cubicBezTo>
                          <a:cubicBezTo>
                            <a:pt x="2251" y="9629"/>
                            <a:pt x="2072" y="9939"/>
                            <a:pt x="1906" y="10237"/>
                          </a:cubicBezTo>
                          <a:cubicBezTo>
                            <a:pt x="1727" y="10534"/>
                            <a:pt x="1560" y="10844"/>
                            <a:pt x="1406" y="11141"/>
                          </a:cubicBezTo>
                          <a:cubicBezTo>
                            <a:pt x="1299" y="11344"/>
                            <a:pt x="1203" y="11522"/>
                            <a:pt x="1108" y="11713"/>
                          </a:cubicBezTo>
                          <a:cubicBezTo>
                            <a:pt x="1013" y="11903"/>
                            <a:pt x="906" y="12082"/>
                            <a:pt x="822" y="12273"/>
                          </a:cubicBezTo>
                          <a:cubicBezTo>
                            <a:pt x="727" y="12475"/>
                            <a:pt x="656" y="12665"/>
                            <a:pt x="584" y="12856"/>
                          </a:cubicBezTo>
                          <a:cubicBezTo>
                            <a:pt x="513" y="13046"/>
                            <a:pt x="453" y="13261"/>
                            <a:pt x="406" y="13451"/>
                          </a:cubicBezTo>
                          <a:cubicBezTo>
                            <a:pt x="346" y="13642"/>
                            <a:pt x="298" y="13844"/>
                            <a:pt x="275" y="14047"/>
                          </a:cubicBezTo>
                          <a:cubicBezTo>
                            <a:pt x="239" y="14261"/>
                            <a:pt x="215" y="14451"/>
                            <a:pt x="191" y="14654"/>
                          </a:cubicBezTo>
                          <a:cubicBezTo>
                            <a:pt x="179" y="14856"/>
                            <a:pt x="167" y="15059"/>
                            <a:pt x="167" y="15273"/>
                          </a:cubicBezTo>
                          <a:cubicBezTo>
                            <a:pt x="167" y="15475"/>
                            <a:pt x="156" y="15690"/>
                            <a:pt x="156" y="15892"/>
                          </a:cubicBezTo>
                          <a:cubicBezTo>
                            <a:pt x="156" y="16106"/>
                            <a:pt x="132" y="16309"/>
                            <a:pt x="132" y="16523"/>
                          </a:cubicBezTo>
                          <a:cubicBezTo>
                            <a:pt x="120" y="16725"/>
                            <a:pt x="120" y="16940"/>
                            <a:pt x="108" y="17142"/>
                          </a:cubicBezTo>
                          <a:cubicBezTo>
                            <a:pt x="96" y="17357"/>
                            <a:pt x="72" y="17547"/>
                            <a:pt x="60" y="17749"/>
                          </a:cubicBezTo>
                          <a:cubicBezTo>
                            <a:pt x="48" y="17952"/>
                            <a:pt x="36" y="18154"/>
                            <a:pt x="13" y="18345"/>
                          </a:cubicBezTo>
                          <a:cubicBezTo>
                            <a:pt x="13" y="18547"/>
                            <a:pt x="1" y="18750"/>
                            <a:pt x="1" y="18940"/>
                          </a:cubicBezTo>
                          <a:cubicBezTo>
                            <a:pt x="1" y="19154"/>
                            <a:pt x="1" y="19345"/>
                            <a:pt x="13" y="19535"/>
                          </a:cubicBezTo>
                          <a:lnTo>
                            <a:pt x="60" y="20119"/>
                          </a:lnTo>
                          <a:cubicBezTo>
                            <a:pt x="108" y="20452"/>
                            <a:pt x="489" y="20726"/>
                            <a:pt x="953" y="20726"/>
                          </a:cubicBezTo>
                          <a:lnTo>
                            <a:pt x="1965" y="20726"/>
                          </a:lnTo>
                          <a:cubicBezTo>
                            <a:pt x="2489" y="20726"/>
                            <a:pt x="2858" y="20452"/>
                            <a:pt x="2811" y="20107"/>
                          </a:cubicBezTo>
                          <a:cubicBezTo>
                            <a:pt x="2787" y="19893"/>
                            <a:pt x="2751" y="19678"/>
                            <a:pt x="2751" y="19464"/>
                          </a:cubicBezTo>
                          <a:cubicBezTo>
                            <a:pt x="2739" y="19262"/>
                            <a:pt x="2739" y="19035"/>
                            <a:pt x="2751" y="18821"/>
                          </a:cubicBezTo>
                          <a:cubicBezTo>
                            <a:pt x="2775" y="18607"/>
                            <a:pt x="2787" y="18392"/>
                            <a:pt x="2799" y="18190"/>
                          </a:cubicBezTo>
                          <a:cubicBezTo>
                            <a:pt x="2811" y="17964"/>
                            <a:pt x="2834" y="17749"/>
                            <a:pt x="2858" y="17547"/>
                          </a:cubicBezTo>
                          <a:cubicBezTo>
                            <a:pt x="2894" y="17333"/>
                            <a:pt x="2918" y="17118"/>
                            <a:pt x="2930" y="16904"/>
                          </a:cubicBezTo>
                          <a:cubicBezTo>
                            <a:pt x="2942" y="16702"/>
                            <a:pt x="2965" y="16475"/>
                            <a:pt x="2977" y="16261"/>
                          </a:cubicBezTo>
                          <a:cubicBezTo>
                            <a:pt x="2989" y="16059"/>
                            <a:pt x="2989" y="15833"/>
                            <a:pt x="3013" y="15630"/>
                          </a:cubicBezTo>
                          <a:cubicBezTo>
                            <a:pt x="3013" y="15404"/>
                            <a:pt x="3025" y="15190"/>
                            <a:pt x="3037" y="14987"/>
                          </a:cubicBezTo>
                          <a:cubicBezTo>
                            <a:pt x="3049" y="14773"/>
                            <a:pt x="3084" y="14570"/>
                            <a:pt x="3108" y="14356"/>
                          </a:cubicBezTo>
                          <a:cubicBezTo>
                            <a:pt x="3144" y="14166"/>
                            <a:pt x="3192" y="13963"/>
                            <a:pt x="3227" y="13749"/>
                          </a:cubicBezTo>
                          <a:cubicBezTo>
                            <a:pt x="3287" y="13547"/>
                            <a:pt x="3346" y="13344"/>
                            <a:pt x="3406" y="13142"/>
                          </a:cubicBezTo>
                          <a:cubicBezTo>
                            <a:pt x="3465" y="12951"/>
                            <a:pt x="3549" y="12737"/>
                            <a:pt x="3632" y="12546"/>
                          </a:cubicBezTo>
                          <a:cubicBezTo>
                            <a:pt x="3727" y="12332"/>
                            <a:pt x="3823" y="12142"/>
                            <a:pt x="3930" y="11951"/>
                          </a:cubicBezTo>
                          <a:cubicBezTo>
                            <a:pt x="4037" y="11761"/>
                            <a:pt x="4156" y="11558"/>
                            <a:pt x="4275" y="11368"/>
                          </a:cubicBezTo>
                          <a:cubicBezTo>
                            <a:pt x="4501" y="10999"/>
                            <a:pt x="4739" y="10629"/>
                            <a:pt x="4978" y="10272"/>
                          </a:cubicBezTo>
                          <a:cubicBezTo>
                            <a:pt x="5216" y="9891"/>
                            <a:pt x="5466" y="9534"/>
                            <a:pt x="5704" y="9201"/>
                          </a:cubicBezTo>
                          <a:cubicBezTo>
                            <a:pt x="5942" y="8855"/>
                            <a:pt x="6180" y="8510"/>
                            <a:pt x="6418" y="8189"/>
                          </a:cubicBezTo>
                          <a:cubicBezTo>
                            <a:pt x="6656" y="7855"/>
                            <a:pt x="6894" y="7546"/>
                            <a:pt x="7133" y="7236"/>
                          </a:cubicBezTo>
                          <a:cubicBezTo>
                            <a:pt x="7371" y="6915"/>
                            <a:pt x="7621" y="6641"/>
                            <a:pt x="7871" y="6355"/>
                          </a:cubicBezTo>
                          <a:cubicBezTo>
                            <a:pt x="8347" y="5831"/>
                            <a:pt x="8847" y="5367"/>
                            <a:pt x="9347" y="4938"/>
                          </a:cubicBezTo>
                          <a:cubicBezTo>
                            <a:pt x="9871" y="4522"/>
                            <a:pt x="10359" y="4141"/>
                            <a:pt x="10871" y="3807"/>
                          </a:cubicBezTo>
                          <a:cubicBezTo>
                            <a:pt x="11371" y="3486"/>
                            <a:pt x="11859" y="3188"/>
                            <a:pt x="12371" y="2926"/>
                          </a:cubicBezTo>
                          <a:cubicBezTo>
                            <a:pt x="13098" y="2557"/>
                            <a:pt x="13872" y="2248"/>
                            <a:pt x="14681" y="2009"/>
                          </a:cubicBezTo>
                          <a:cubicBezTo>
                            <a:pt x="15467" y="1771"/>
                            <a:pt x="16300" y="1605"/>
                            <a:pt x="17158" y="1545"/>
                          </a:cubicBezTo>
                          <a:cubicBezTo>
                            <a:pt x="17450" y="1523"/>
                            <a:pt x="17742" y="1511"/>
                            <a:pt x="18033" y="1511"/>
                          </a:cubicBezTo>
                          <a:cubicBezTo>
                            <a:pt x="18359" y="1511"/>
                            <a:pt x="18683" y="1526"/>
                            <a:pt x="19003" y="1557"/>
                          </a:cubicBezTo>
                          <a:cubicBezTo>
                            <a:pt x="19634" y="1616"/>
                            <a:pt x="20241" y="1736"/>
                            <a:pt x="20872" y="1914"/>
                          </a:cubicBezTo>
                          <a:cubicBezTo>
                            <a:pt x="21503" y="2117"/>
                            <a:pt x="22134" y="2355"/>
                            <a:pt x="22777" y="2652"/>
                          </a:cubicBezTo>
                          <a:cubicBezTo>
                            <a:pt x="23397" y="2950"/>
                            <a:pt x="24051" y="3283"/>
                            <a:pt x="24682" y="3664"/>
                          </a:cubicBezTo>
                          <a:cubicBezTo>
                            <a:pt x="25302" y="4033"/>
                            <a:pt x="25933" y="4450"/>
                            <a:pt x="26540" y="4915"/>
                          </a:cubicBezTo>
                          <a:cubicBezTo>
                            <a:pt x="26837" y="5153"/>
                            <a:pt x="27147" y="5391"/>
                            <a:pt x="27457" y="5641"/>
                          </a:cubicBezTo>
                          <a:cubicBezTo>
                            <a:pt x="27778" y="5891"/>
                            <a:pt x="28088" y="6165"/>
                            <a:pt x="28385" y="6438"/>
                          </a:cubicBezTo>
                          <a:cubicBezTo>
                            <a:pt x="28909" y="6915"/>
                            <a:pt x="29409" y="7439"/>
                            <a:pt x="29862" y="8010"/>
                          </a:cubicBezTo>
                          <a:cubicBezTo>
                            <a:pt x="30064" y="8308"/>
                            <a:pt x="30278" y="8605"/>
                            <a:pt x="30469" y="8903"/>
                          </a:cubicBezTo>
                          <a:cubicBezTo>
                            <a:pt x="30659" y="9201"/>
                            <a:pt x="30826" y="9510"/>
                            <a:pt x="30993" y="9820"/>
                          </a:cubicBezTo>
                          <a:cubicBezTo>
                            <a:pt x="31148" y="10153"/>
                            <a:pt x="31302" y="10475"/>
                            <a:pt x="31433" y="10820"/>
                          </a:cubicBezTo>
                          <a:cubicBezTo>
                            <a:pt x="31564" y="11165"/>
                            <a:pt x="31707" y="11522"/>
                            <a:pt x="31826" y="11880"/>
                          </a:cubicBezTo>
                          <a:cubicBezTo>
                            <a:pt x="31945" y="12237"/>
                            <a:pt x="32064" y="12606"/>
                            <a:pt x="32183" y="12963"/>
                          </a:cubicBezTo>
                          <a:cubicBezTo>
                            <a:pt x="32302" y="13320"/>
                            <a:pt x="32398" y="13677"/>
                            <a:pt x="32517" y="14035"/>
                          </a:cubicBezTo>
                          <a:cubicBezTo>
                            <a:pt x="32624" y="14380"/>
                            <a:pt x="32743" y="14713"/>
                            <a:pt x="32850" y="15059"/>
                          </a:cubicBezTo>
                          <a:cubicBezTo>
                            <a:pt x="32957" y="15404"/>
                            <a:pt x="33053" y="15725"/>
                            <a:pt x="33148" y="16059"/>
                          </a:cubicBezTo>
                          <a:cubicBezTo>
                            <a:pt x="33231" y="16380"/>
                            <a:pt x="33314" y="16714"/>
                            <a:pt x="33350" y="17035"/>
                          </a:cubicBezTo>
                          <a:cubicBezTo>
                            <a:pt x="33398" y="17368"/>
                            <a:pt x="33434" y="17690"/>
                            <a:pt x="33434" y="18035"/>
                          </a:cubicBezTo>
                          <a:cubicBezTo>
                            <a:pt x="33445" y="18380"/>
                            <a:pt x="33410" y="18702"/>
                            <a:pt x="33386" y="19047"/>
                          </a:cubicBezTo>
                          <a:cubicBezTo>
                            <a:pt x="33350" y="19392"/>
                            <a:pt x="33291" y="19738"/>
                            <a:pt x="33231" y="20071"/>
                          </a:cubicBezTo>
                          <a:cubicBezTo>
                            <a:pt x="33172" y="20416"/>
                            <a:pt x="33588" y="20702"/>
                            <a:pt x="34172" y="20702"/>
                          </a:cubicBezTo>
                          <a:lnTo>
                            <a:pt x="35303" y="20714"/>
                          </a:lnTo>
                          <a:cubicBezTo>
                            <a:pt x="35314" y="20714"/>
                            <a:pt x="35325" y="20714"/>
                            <a:pt x="35336" y="20714"/>
                          </a:cubicBezTo>
                          <a:cubicBezTo>
                            <a:pt x="35833" y="20714"/>
                            <a:pt x="36243" y="20457"/>
                            <a:pt x="36208" y="20131"/>
                          </a:cubicBezTo>
                          <a:cubicBezTo>
                            <a:pt x="36243" y="19833"/>
                            <a:pt x="36267" y="19523"/>
                            <a:pt x="36291" y="19226"/>
                          </a:cubicBezTo>
                          <a:cubicBezTo>
                            <a:pt x="36303" y="18928"/>
                            <a:pt x="36303" y="18630"/>
                            <a:pt x="36303" y="18333"/>
                          </a:cubicBezTo>
                          <a:cubicBezTo>
                            <a:pt x="36303" y="18023"/>
                            <a:pt x="36291" y="17726"/>
                            <a:pt x="36255" y="17428"/>
                          </a:cubicBezTo>
                          <a:cubicBezTo>
                            <a:pt x="36231" y="17118"/>
                            <a:pt x="36184" y="16821"/>
                            <a:pt x="36124" y="16499"/>
                          </a:cubicBezTo>
                          <a:cubicBezTo>
                            <a:pt x="36065" y="16202"/>
                            <a:pt x="36005" y="15892"/>
                            <a:pt x="35910" y="15582"/>
                          </a:cubicBezTo>
                          <a:cubicBezTo>
                            <a:pt x="35827" y="15273"/>
                            <a:pt x="35731" y="14951"/>
                            <a:pt x="35636" y="14630"/>
                          </a:cubicBezTo>
                          <a:cubicBezTo>
                            <a:pt x="35529" y="14297"/>
                            <a:pt x="35422" y="13975"/>
                            <a:pt x="35303" y="13630"/>
                          </a:cubicBezTo>
                          <a:cubicBezTo>
                            <a:pt x="35196" y="13308"/>
                            <a:pt x="35077" y="12951"/>
                            <a:pt x="34958" y="12606"/>
                          </a:cubicBezTo>
                          <a:cubicBezTo>
                            <a:pt x="34827" y="12249"/>
                            <a:pt x="34707" y="11903"/>
                            <a:pt x="34588" y="11546"/>
                          </a:cubicBezTo>
                          <a:cubicBezTo>
                            <a:pt x="34469" y="11189"/>
                            <a:pt x="34350" y="10844"/>
                            <a:pt x="34231" y="10510"/>
                          </a:cubicBezTo>
                          <a:cubicBezTo>
                            <a:pt x="34112" y="10165"/>
                            <a:pt x="33993" y="9832"/>
                            <a:pt x="33874" y="9510"/>
                          </a:cubicBezTo>
                          <a:cubicBezTo>
                            <a:pt x="33755" y="9201"/>
                            <a:pt x="33624" y="8879"/>
                            <a:pt x="33493" y="8570"/>
                          </a:cubicBezTo>
                          <a:cubicBezTo>
                            <a:pt x="33350" y="8272"/>
                            <a:pt x="33207" y="7974"/>
                            <a:pt x="33041" y="7689"/>
                          </a:cubicBezTo>
                          <a:cubicBezTo>
                            <a:pt x="32874" y="7415"/>
                            <a:pt x="32695" y="7129"/>
                            <a:pt x="32493" y="6855"/>
                          </a:cubicBezTo>
                          <a:cubicBezTo>
                            <a:pt x="32267" y="6546"/>
                            <a:pt x="32017" y="6260"/>
                            <a:pt x="31743" y="5986"/>
                          </a:cubicBezTo>
                          <a:cubicBezTo>
                            <a:pt x="31481" y="5700"/>
                            <a:pt x="31195" y="5426"/>
                            <a:pt x="30897" y="5176"/>
                          </a:cubicBezTo>
                          <a:cubicBezTo>
                            <a:pt x="30302" y="4653"/>
                            <a:pt x="29695" y="4164"/>
                            <a:pt x="29088" y="3724"/>
                          </a:cubicBezTo>
                          <a:cubicBezTo>
                            <a:pt x="28469" y="3271"/>
                            <a:pt x="27861" y="2855"/>
                            <a:pt x="27242" y="2486"/>
                          </a:cubicBezTo>
                          <a:cubicBezTo>
                            <a:pt x="26611" y="2117"/>
                            <a:pt x="25968" y="1759"/>
                            <a:pt x="25302" y="1438"/>
                          </a:cubicBezTo>
                          <a:cubicBezTo>
                            <a:pt x="24647" y="1128"/>
                            <a:pt x="23980" y="866"/>
                            <a:pt x="23313" y="652"/>
                          </a:cubicBezTo>
                          <a:cubicBezTo>
                            <a:pt x="22801" y="485"/>
                            <a:pt x="22301" y="366"/>
                            <a:pt x="21789" y="271"/>
                          </a:cubicBezTo>
                          <a:cubicBezTo>
                            <a:pt x="21027" y="128"/>
                            <a:pt x="20253" y="45"/>
                            <a:pt x="19456" y="9"/>
                          </a:cubicBezTo>
                          <a:cubicBezTo>
                            <a:pt x="19246" y="3"/>
                            <a:pt x="19037" y="0"/>
                            <a:pt x="1882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3203901" y="443830"/>
                      <a:ext cx="974751" cy="6332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766" h="17389" extrusionOk="0">
                          <a:moveTo>
                            <a:pt x="13282" y="0"/>
                          </a:moveTo>
                          <a:cubicBezTo>
                            <a:pt x="13189" y="0"/>
                            <a:pt x="13096" y="2"/>
                            <a:pt x="13002" y="5"/>
                          </a:cubicBezTo>
                          <a:cubicBezTo>
                            <a:pt x="12014" y="29"/>
                            <a:pt x="11109" y="196"/>
                            <a:pt x="10264" y="481"/>
                          </a:cubicBezTo>
                          <a:cubicBezTo>
                            <a:pt x="9847" y="624"/>
                            <a:pt x="9430" y="791"/>
                            <a:pt x="9014" y="981"/>
                          </a:cubicBezTo>
                          <a:cubicBezTo>
                            <a:pt x="8597" y="1172"/>
                            <a:pt x="8180" y="1398"/>
                            <a:pt x="7740" y="1648"/>
                          </a:cubicBezTo>
                          <a:cubicBezTo>
                            <a:pt x="7323" y="1910"/>
                            <a:pt x="6882" y="2184"/>
                            <a:pt x="6466" y="2505"/>
                          </a:cubicBezTo>
                          <a:cubicBezTo>
                            <a:pt x="6049" y="2815"/>
                            <a:pt x="5644" y="3172"/>
                            <a:pt x="5239" y="3541"/>
                          </a:cubicBezTo>
                          <a:cubicBezTo>
                            <a:pt x="4763" y="3994"/>
                            <a:pt x="4323" y="4494"/>
                            <a:pt x="3870" y="5018"/>
                          </a:cubicBezTo>
                          <a:cubicBezTo>
                            <a:pt x="3668" y="5280"/>
                            <a:pt x="3441" y="5553"/>
                            <a:pt x="3239" y="5839"/>
                          </a:cubicBezTo>
                          <a:lnTo>
                            <a:pt x="2608" y="6684"/>
                          </a:lnTo>
                          <a:cubicBezTo>
                            <a:pt x="2406" y="6982"/>
                            <a:pt x="2191" y="7268"/>
                            <a:pt x="2001" y="7566"/>
                          </a:cubicBezTo>
                          <a:cubicBezTo>
                            <a:pt x="1787" y="7863"/>
                            <a:pt x="1596" y="8161"/>
                            <a:pt x="1417" y="8458"/>
                          </a:cubicBezTo>
                          <a:cubicBezTo>
                            <a:pt x="1298" y="8649"/>
                            <a:pt x="1179" y="8828"/>
                            <a:pt x="1072" y="9018"/>
                          </a:cubicBezTo>
                          <a:cubicBezTo>
                            <a:pt x="977" y="9209"/>
                            <a:pt x="870" y="9387"/>
                            <a:pt x="774" y="9590"/>
                          </a:cubicBezTo>
                          <a:cubicBezTo>
                            <a:pt x="691" y="9768"/>
                            <a:pt x="596" y="9959"/>
                            <a:pt x="536" y="10149"/>
                          </a:cubicBezTo>
                          <a:cubicBezTo>
                            <a:pt x="477" y="10352"/>
                            <a:pt x="417" y="10542"/>
                            <a:pt x="382" y="10733"/>
                          </a:cubicBezTo>
                          <a:cubicBezTo>
                            <a:pt x="334" y="10923"/>
                            <a:pt x="298" y="11137"/>
                            <a:pt x="274" y="11316"/>
                          </a:cubicBezTo>
                          <a:cubicBezTo>
                            <a:pt x="239" y="11495"/>
                            <a:pt x="215" y="11685"/>
                            <a:pt x="203" y="11876"/>
                          </a:cubicBezTo>
                          <a:cubicBezTo>
                            <a:pt x="179" y="12078"/>
                            <a:pt x="167" y="12257"/>
                            <a:pt x="167" y="12447"/>
                          </a:cubicBezTo>
                          <a:cubicBezTo>
                            <a:pt x="167" y="12638"/>
                            <a:pt x="155" y="12828"/>
                            <a:pt x="155" y="13007"/>
                          </a:cubicBezTo>
                          <a:cubicBezTo>
                            <a:pt x="155" y="13185"/>
                            <a:pt x="155" y="13388"/>
                            <a:pt x="132" y="13566"/>
                          </a:cubicBezTo>
                          <a:cubicBezTo>
                            <a:pt x="132" y="13757"/>
                            <a:pt x="120" y="13935"/>
                            <a:pt x="108" y="14114"/>
                          </a:cubicBezTo>
                          <a:lnTo>
                            <a:pt x="60" y="14650"/>
                          </a:lnTo>
                          <a:cubicBezTo>
                            <a:pt x="36" y="14828"/>
                            <a:pt x="36" y="15007"/>
                            <a:pt x="24" y="15186"/>
                          </a:cubicBezTo>
                          <a:cubicBezTo>
                            <a:pt x="1" y="15364"/>
                            <a:pt x="1" y="15531"/>
                            <a:pt x="1" y="15709"/>
                          </a:cubicBezTo>
                          <a:cubicBezTo>
                            <a:pt x="1" y="16043"/>
                            <a:pt x="36" y="16388"/>
                            <a:pt x="96" y="16733"/>
                          </a:cubicBezTo>
                          <a:cubicBezTo>
                            <a:pt x="167" y="17090"/>
                            <a:pt x="763" y="17376"/>
                            <a:pt x="1417" y="17376"/>
                          </a:cubicBezTo>
                          <a:lnTo>
                            <a:pt x="2834" y="17376"/>
                          </a:lnTo>
                          <a:cubicBezTo>
                            <a:pt x="3489" y="17376"/>
                            <a:pt x="3977" y="17090"/>
                            <a:pt x="3930" y="16745"/>
                          </a:cubicBezTo>
                          <a:cubicBezTo>
                            <a:pt x="3906" y="16543"/>
                            <a:pt x="3870" y="16317"/>
                            <a:pt x="3846" y="16102"/>
                          </a:cubicBezTo>
                          <a:cubicBezTo>
                            <a:pt x="3811" y="15900"/>
                            <a:pt x="3799" y="15674"/>
                            <a:pt x="3763" y="15471"/>
                          </a:cubicBezTo>
                          <a:cubicBezTo>
                            <a:pt x="3751" y="15257"/>
                            <a:pt x="3727" y="15031"/>
                            <a:pt x="3703" y="14828"/>
                          </a:cubicBezTo>
                          <a:cubicBezTo>
                            <a:pt x="3692" y="14614"/>
                            <a:pt x="3680" y="14400"/>
                            <a:pt x="3668" y="14185"/>
                          </a:cubicBezTo>
                          <a:cubicBezTo>
                            <a:pt x="3656" y="13971"/>
                            <a:pt x="3632" y="13757"/>
                            <a:pt x="3632" y="13542"/>
                          </a:cubicBezTo>
                          <a:lnTo>
                            <a:pt x="3632" y="12900"/>
                          </a:lnTo>
                          <a:cubicBezTo>
                            <a:pt x="3632" y="12697"/>
                            <a:pt x="3656" y="12483"/>
                            <a:pt x="3668" y="12268"/>
                          </a:cubicBezTo>
                          <a:cubicBezTo>
                            <a:pt x="3680" y="12042"/>
                            <a:pt x="3703" y="11828"/>
                            <a:pt x="3739" y="11614"/>
                          </a:cubicBezTo>
                          <a:cubicBezTo>
                            <a:pt x="3787" y="11399"/>
                            <a:pt x="3834" y="11173"/>
                            <a:pt x="3894" y="10971"/>
                          </a:cubicBezTo>
                          <a:cubicBezTo>
                            <a:pt x="3953" y="10744"/>
                            <a:pt x="4025" y="10542"/>
                            <a:pt x="4096" y="10328"/>
                          </a:cubicBezTo>
                          <a:cubicBezTo>
                            <a:pt x="4334" y="9744"/>
                            <a:pt x="4620" y="9185"/>
                            <a:pt x="4977" y="8613"/>
                          </a:cubicBezTo>
                          <a:cubicBezTo>
                            <a:pt x="5335" y="8054"/>
                            <a:pt x="5739" y="7506"/>
                            <a:pt x="6144" y="6982"/>
                          </a:cubicBezTo>
                          <a:cubicBezTo>
                            <a:pt x="6573" y="6458"/>
                            <a:pt x="7013" y="5958"/>
                            <a:pt x="7442" y="5494"/>
                          </a:cubicBezTo>
                          <a:cubicBezTo>
                            <a:pt x="7871" y="5029"/>
                            <a:pt x="8323" y="4613"/>
                            <a:pt x="8764" y="4244"/>
                          </a:cubicBezTo>
                          <a:cubicBezTo>
                            <a:pt x="9216" y="3875"/>
                            <a:pt x="9645" y="3541"/>
                            <a:pt x="10061" y="3279"/>
                          </a:cubicBezTo>
                          <a:cubicBezTo>
                            <a:pt x="10478" y="3005"/>
                            <a:pt x="10883" y="2767"/>
                            <a:pt x="11276" y="2589"/>
                          </a:cubicBezTo>
                          <a:cubicBezTo>
                            <a:pt x="11975" y="2250"/>
                            <a:pt x="12663" y="2051"/>
                            <a:pt x="13331" y="2051"/>
                          </a:cubicBezTo>
                          <a:cubicBezTo>
                            <a:pt x="13368" y="2051"/>
                            <a:pt x="13405" y="2052"/>
                            <a:pt x="13443" y="2053"/>
                          </a:cubicBezTo>
                          <a:cubicBezTo>
                            <a:pt x="14050" y="2065"/>
                            <a:pt x="14705" y="2267"/>
                            <a:pt x="15383" y="2577"/>
                          </a:cubicBezTo>
                          <a:cubicBezTo>
                            <a:pt x="15705" y="2743"/>
                            <a:pt x="16062" y="2934"/>
                            <a:pt x="16419" y="3160"/>
                          </a:cubicBezTo>
                          <a:cubicBezTo>
                            <a:pt x="16776" y="3375"/>
                            <a:pt x="17146" y="3636"/>
                            <a:pt x="17527" y="3934"/>
                          </a:cubicBezTo>
                          <a:cubicBezTo>
                            <a:pt x="18015" y="4315"/>
                            <a:pt x="18515" y="4768"/>
                            <a:pt x="18991" y="5256"/>
                          </a:cubicBezTo>
                          <a:cubicBezTo>
                            <a:pt x="19491" y="5744"/>
                            <a:pt x="19932" y="6268"/>
                            <a:pt x="20360" y="6815"/>
                          </a:cubicBezTo>
                          <a:cubicBezTo>
                            <a:pt x="20575" y="7101"/>
                            <a:pt x="20777" y="7387"/>
                            <a:pt x="20979" y="7685"/>
                          </a:cubicBezTo>
                          <a:cubicBezTo>
                            <a:pt x="21170" y="7982"/>
                            <a:pt x="21337" y="8292"/>
                            <a:pt x="21491" y="8613"/>
                          </a:cubicBezTo>
                          <a:cubicBezTo>
                            <a:pt x="21646" y="8947"/>
                            <a:pt x="21789" y="9268"/>
                            <a:pt x="21908" y="9613"/>
                          </a:cubicBezTo>
                          <a:cubicBezTo>
                            <a:pt x="22051" y="9959"/>
                            <a:pt x="22170" y="10304"/>
                            <a:pt x="22265" y="10637"/>
                          </a:cubicBezTo>
                          <a:cubicBezTo>
                            <a:pt x="22372" y="10983"/>
                            <a:pt x="22480" y="11316"/>
                            <a:pt x="22563" y="11661"/>
                          </a:cubicBezTo>
                          <a:cubicBezTo>
                            <a:pt x="22658" y="11995"/>
                            <a:pt x="22742" y="12328"/>
                            <a:pt x="22801" y="12673"/>
                          </a:cubicBezTo>
                          <a:cubicBezTo>
                            <a:pt x="22884" y="13007"/>
                            <a:pt x="22920" y="13340"/>
                            <a:pt x="22956" y="13685"/>
                          </a:cubicBezTo>
                          <a:cubicBezTo>
                            <a:pt x="22980" y="14019"/>
                            <a:pt x="23003" y="14364"/>
                            <a:pt x="23003" y="14709"/>
                          </a:cubicBezTo>
                          <a:cubicBezTo>
                            <a:pt x="23003" y="15055"/>
                            <a:pt x="22980" y="15388"/>
                            <a:pt x="22944" y="15733"/>
                          </a:cubicBezTo>
                          <a:cubicBezTo>
                            <a:pt x="22896" y="16078"/>
                            <a:pt x="22837" y="16424"/>
                            <a:pt x="22765" y="16757"/>
                          </a:cubicBezTo>
                          <a:cubicBezTo>
                            <a:pt x="22682" y="17102"/>
                            <a:pt x="23158" y="17388"/>
                            <a:pt x="23837" y="17388"/>
                          </a:cubicBezTo>
                          <a:lnTo>
                            <a:pt x="25242" y="17388"/>
                          </a:lnTo>
                          <a:cubicBezTo>
                            <a:pt x="25920" y="17388"/>
                            <a:pt x="26528" y="17102"/>
                            <a:pt x="26528" y="16698"/>
                          </a:cubicBezTo>
                          <a:cubicBezTo>
                            <a:pt x="26647" y="16138"/>
                            <a:pt x="26718" y="15555"/>
                            <a:pt x="26754" y="14959"/>
                          </a:cubicBezTo>
                          <a:cubicBezTo>
                            <a:pt x="26766" y="14662"/>
                            <a:pt x="26754" y="14364"/>
                            <a:pt x="26718" y="14066"/>
                          </a:cubicBezTo>
                          <a:cubicBezTo>
                            <a:pt x="26694" y="13769"/>
                            <a:pt x="26635" y="13459"/>
                            <a:pt x="26575" y="13161"/>
                          </a:cubicBezTo>
                          <a:cubicBezTo>
                            <a:pt x="26492" y="12840"/>
                            <a:pt x="26421" y="12542"/>
                            <a:pt x="26337" y="12233"/>
                          </a:cubicBezTo>
                          <a:cubicBezTo>
                            <a:pt x="26242" y="11923"/>
                            <a:pt x="26159" y="11614"/>
                            <a:pt x="26051" y="11280"/>
                          </a:cubicBezTo>
                          <a:cubicBezTo>
                            <a:pt x="25944" y="10971"/>
                            <a:pt x="25837" y="10625"/>
                            <a:pt x="25742" y="10280"/>
                          </a:cubicBezTo>
                          <a:cubicBezTo>
                            <a:pt x="25635" y="9947"/>
                            <a:pt x="25516" y="9590"/>
                            <a:pt x="25397" y="9244"/>
                          </a:cubicBezTo>
                          <a:cubicBezTo>
                            <a:pt x="25278" y="8899"/>
                            <a:pt x="25147" y="8554"/>
                            <a:pt x="25004" y="8220"/>
                          </a:cubicBezTo>
                          <a:cubicBezTo>
                            <a:pt x="24873" y="7875"/>
                            <a:pt x="24730" y="7530"/>
                            <a:pt x="24563" y="7220"/>
                          </a:cubicBezTo>
                          <a:cubicBezTo>
                            <a:pt x="24396" y="6887"/>
                            <a:pt x="24218" y="6577"/>
                            <a:pt x="24027" y="6280"/>
                          </a:cubicBezTo>
                          <a:cubicBezTo>
                            <a:pt x="23813" y="5982"/>
                            <a:pt x="23611" y="5684"/>
                            <a:pt x="23373" y="5399"/>
                          </a:cubicBezTo>
                          <a:cubicBezTo>
                            <a:pt x="22896" y="4827"/>
                            <a:pt x="22384" y="4303"/>
                            <a:pt x="21837" y="3815"/>
                          </a:cubicBezTo>
                          <a:cubicBezTo>
                            <a:pt x="21372" y="3410"/>
                            <a:pt x="20896" y="3041"/>
                            <a:pt x="20420" y="2696"/>
                          </a:cubicBezTo>
                          <a:cubicBezTo>
                            <a:pt x="19944" y="2351"/>
                            <a:pt x="19467" y="2041"/>
                            <a:pt x="18991" y="1755"/>
                          </a:cubicBezTo>
                          <a:cubicBezTo>
                            <a:pt x="18515" y="1493"/>
                            <a:pt x="18039" y="1231"/>
                            <a:pt x="17550" y="1017"/>
                          </a:cubicBezTo>
                          <a:cubicBezTo>
                            <a:pt x="17062" y="791"/>
                            <a:pt x="16574" y="612"/>
                            <a:pt x="16062" y="446"/>
                          </a:cubicBezTo>
                          <a:cubicBezTo>
                            <a:pt x="15151" y="164"/>
                            <a:pt x="14231" y="0"/>
                            <a:pt x="13282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4" name="Google Shape;684;p4"/>
                  <p:cNvGrpSpPr/>
                  <p:nvPr/>
                </p:nvGrpSpPr>
                <p:grpSpPr>
                  <a:xfrm>
                    <a:off x="5350613" y="3917519"/>
                    <a:ext cx="406747" cy="451653"/>
                    <a:chOff x="833834" y="3802105"/>
                    <a:chExt cx="392878" cy="436253"/>
                  </a:xfrm>
                </p:grpSpPr>
                <p:sp>
                  <p:nvSpPr>
                    <p:cNvPr id="685" name="Google Shape;685;p4"/>
                    <p:cNvSpPr/>
                    <p:nvPr/>
                  </p:nvSpPr>
                  <p:spPr>
                    <a:xfrm>
                      <a:off x="1098304" y="4161991"/>
                      <a:ext cx="128408" cy="763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26" h="2097" extrusionOk="0">
                          <a:moveTo>
                            <a:pt x="2223" y="0"/>
                          </a:moveTo>
                          <a:cubicBezTo>
                            <a:pt x="2043" y="0"/>
                            <a:pt x="1856" y="27"/>
                            <a:pt x="1668" y="76"/>
                          </a:cubicBezTo>
                          <a:cubicBezTo>
                            <a:pt x="1263" y="184"/>
                            <a:pt x="870" y="410"/>
                            <a:pt x="584" y="707"/>
                          </a:cubicBezTo>
                          <a:cubicBezTo>
                            <a:pt x="1" y="1303"/>
                            <a:pt x="96" y="1898"/>
                            <a:pt x="787" y="2041"/>
                          </a:cubicBezTo>
                          <a:cubicBezTo>
                            <a:pt x="925" y="2079"/>
                            <a:pt x="1074" y="2096"/>
                            <a:pt x="1230" y="2096"/>
                          </a:cubicBezTo>
                          <a:cubicBezTo>
                            <a:pt x="1463" y="2096"/>
                            <a:pt x="1711" y="2058"/>
                            <a:pt x="1953" y="1993"/>
                          </a:cubicBezTo>
                          <a:cubicBezTo>
                            <a:pt x="2358" y="1898"/>
                            <a:pt x="2727" y="1731"/>
                            <a:pt x="2989" y="1493"/>
                          </a:cubicBezTo>
                          <a:cubicBezTo>
                            <a:pt x="3525" y="1017"/>
                            <a:pt x="3454" y="374"/>
                            <a:pt x="2799" y="112"/>
                          </a:cubicBezTo>
                          <a:cubicBezTo>
                            <a:pt x="2627" y="36"/>
                            <a:pt x="2430" y="0"/>
                            <a:pt x="2223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833834" y="3802105"/>
                      <a:ext cx="116208" cy="1040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91" h="2857" extrusionOk="0">
                          <a:moveTo>
                            <a:pt x="2381" y="0"/>
                          </a:moveTo>
                          <a:cubicBezTo>
                            <a:pt x="2113" y="0"/>
                            <a:pt x="1810" y="102"/>
                            <a:pt x="1500" y="267"/>
                          </a:cubicBezTo>
                          <a:cubicBezTo>
                            <a:pt x="1143" y="481"/>
                            <a:pt x="786" y="779"/>
                            <a:pt x="524" y="1124"/>
                          </a:cubicBezTo>
                          <a:cubicBezTo>
                            <a:pt x="0" y="1803"/>
                            <a:pt x="107" y="2529"/>
                            <a:pt x="762" y="2791"/>
                          </a:cubicBezTo>
                          <a:cubicBezTo>
                            <a:pt x="886" y="2835"/>
                            <a:pt x="1020" y="2856"/>
                            <a:pt x="1159" y="2856"/>
                          </a:cubicBezTo>
                          <a:cubicBezTo>
                            <a:pt x="1395" y="2856"/>
                            <a:pt x="1646" y="2796"/>
                            <a:pt x="1893" y="2684"/>
                          </a:cubicBezTo>
                          <a:cubicBezTo>
                            <a:pt x="2262" y="2505"/>
                            <a:pt x="2619" y="2196"/>
                            <a:pt x="2858" y="1791"/>
                          </a:cubicBezTo>
                          <a:cubicBezTo>
                            <a:pt x="3096" y="1386"/>
                            <a:pt x="3191" y="969"/>
                            <a:pt x="3131" y="648"/>
                          </a:cubicBezTo>
                          <a:cubicBezTo>
                            <a:pt x="3072" y="314"/>
                            <a:pt x="2869" y="76"/>
                            <a:pt x="2560" y="17"/>
                          </a:cubicBezTo>
                          <a:cubicBezTo>
                            <a:pt x="2502" y="6"/>
                            <a:pt x="2443" y="0"/>
                            <a:pt x="2381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065782" y="3922796"/>
                      <a:ext cx="80264" cy="695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04" h="1911" extrusionOk="0">
                          <a:moveTo>
                            <a:pt x="1311" y="0"/>
                          </a:moveTo>
                          <a:cubicBezTo>
                            <a:pt x="944" y="0"/>
                            <a:pt x="551" y="234"/>
                            <a:pt x="310" y="608"/>
                          </a:cubicBezTo>
                          <a:cubicBezTo>
                            <a:pt x="1" y="1096"/>
                            <a:pt x="72" y="1644"/>
                            <a:pt x="513" y="1834"/>
                          </a:cubicBezTo>
                          <a:cubicBezTo>
                            <a:pt x="619" y="1886"/>
                            <a:pt x="738" y="1910"/>
                            <a:pt x="863" y="1910"/>
                          </a:cubicBezTo>
                          <a:cubicBezTo>
                            <a:pt x="1227" y="1910"/>
                            <a:pt x="1634" y="1701"/>
                            <a:pt x="1882" y="1346"/>
                          </a:cubicBezTo>
                          <a:cubicBezTo>
                            <a:pt x="2204" y="870"/>
                            <a:pt x="2096" y="286"/>
                            <a:pt x="1668" y="84"/>
                          </a:cubicBezTo>
                          <a:cubicBezTo>
                            <a:pt x="1556" y="27"/>
                            <a:pt x="1435" y="0"/>
                            <a:pt x="1311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" name="Google Shape;688;p4"/>
                    <p:cNvSpPr/>
                    <p:nvPr/>
                  </p:nvSpPr>
                  <p:spPr>
                    <a:xfrm>
                      <a:off x="943963" y="4024403"/>
                      <a:ext cx="53789" cy="399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7" h="1096" extrusionOk="0">
                          <a:moveTo>
                            <a:pt x="908" y="0"/>
                          </a:moveTo>
                          <a:cubicBezTo>
                            <a:pt x="661" y="0"/>
                            <a:pt x="387" y="125"/>
                            <a:pt x="226" y="330"/>
                          </a:cubicBezTo>
                          <a:cubicBezTo>
                            <a:pt x="0" y="592"/>
                            <a:pt x="48" y="925"/>
                            <a:pt x="322" y="1045"/>
                          </a:cubicBezTo>
                          <a:cubicBezTo>
                            <a:pt x="397" y="1079"/>
                            <a:pt x="482" y="1095"/>
                            <a:pt x="570" y="1095"/>
                          </a:cubicBezTo>
                          <a:cubicBezTo>
                            <a:pt x="814" y="1095"/>
                            <a:pt x="1084" y="969"/>
                            <a:pt x="1250" y="759"/>
                          </a:cubicBezTo>
                          <a:cubicBezTo>
                            <a:pt x="1477" y="473"/>
                            <a:pt x="1429" y="163"/>
                            <a:pt x="1143" y="44"/>
                          </a:cubicBezTo>
                          <a:cubicBezTo>
                            <a:pt x="1071" y="14"/>
                            <a:pt x="991" y="0"/>
                            <a:pt x="908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89" name="Google Shape;689;p4"/>
                  <p:cNvGrpSpPr/>
                  <p:nvPr/>
                </p:nvGrpSpPr>
                <p:grpSpPr>
                  <a:xfrm>
                    <a:off x="8033734" y="1065562"/>
                    <a:ext cx="508208" cy="441246"/>
                    <a:chOff x="3425470" y="1047390"/>
                    <a:chExt cx="490880" cy="426201"/>
                  </a:xfrm>
                </p:grpSpPr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3766273" y="1091929"/>
                      <a:ext cx="74182" cy="860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37" h="2364" extrusionOk="0">
                          <a:moveTo>
                            <a:pt x="798" y="1"/>
                          </a:moveTo>
                          <a:cubicBezTo>
                            <a:pt x="611" y="1"/>
                            <a:pt x="438" y="81"/>
                            <a:pt x="311" y="247"/>
                          </a:cubicBezTo>
                          <a:cubicBezTo>
                            <a:pt x="1" y="652"/>
                            <a:pt x="61" y="1378"/>
                            <a:pt x="453" y="1902"/>
                          </a:cubicBezTo>
                          <a:cubicBezTo>
                            <a:pt x="691" y="2202"/>
                            <a:pt x="986" y="2363"/>
                            <a:pt x="1249" y="2363"/>
                          </a:cubicBezTo>
                          <a:cubicBezTo>
                            <a:pt x="1435" y="2363"/>
                            <a:pt x="1604" y="2284"/>
                            <a:pt x="1727" y="2116"/>
                          </a:cubicBezTo>
                          <a:cubicBezTo>
                            <a:pt x="2037" y="1735"/>
                            <a:pt x="1977" y="985"/>
                            <a:pt x="1585" y="473"/>
                          </a:cubicBezTo>
                          <a:cubicBezTo>
                            <a:pt x="1360" y="165"/>
                            <a:pt x="1066" y="1"/>
                            <a:pt x="798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4"/>
                    <p:cNvSpPr/>
                    <p:nvPr/>
                  </p:nvSpPr>
                  <p:spPr>
                    <a:xfrm>
                      <a:off x="3425470" y="1159340"/>
                      <a:ext cx="88058" cy="823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8" h="2262" extrusionOk="0">
                          <a:moveTo>
                            <a:pt x="935" y="0"/>
                          </a:moveTo>
                          <a:cubicBezTo>
                            <a:pt x="659" y="0"/>
                            <a:pt x="415" y="116"/>
                            <a:pt x="275" y="349"/>
                          </a:cubicBezTo>
                          <a:cubicBezTo>
                            <a:pt x="1" y="789"/>
                            <a:pt x="215" y="1504"/>
                            <a:pt x="703" y="1932"/>
                          </a:cubicBezTo>
                          <a:cubicBezTo>
                            <a:pt x="946" y="2151"/>
                            <a:pt x="1220" y="2261"/>
                            <a:pt x="1472" y="2261"/>
                          </a:cubicBezTo>
                          <a:cubicBezTo>
                            <a:pt x="1727" y="2261"/>
                            <a:pt x="1958" y="2148"/>
                            <a:pt x="2108" y="1920"/>
                          </a:cubicBezTo>
                          <a:cubicBezTo>
                            <a:pt x="2418" y="1480"/>
                            <a:pt x="2251" y="742"/>
                            <a:pt x="1739" y="313"/>
                          </a:cubicBezTo>
                          <a:cubicBezTo>
                            <a:pt x="1484" y="104"/>
                            <a:pt x="1195" y="0"/>
                            <a:pt x="935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607161" y="1379743"/>
                      <a:ext cx="88495" cy="938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30" h="2577" extrusionOk="0">
                          <a:moveTo>
                            <a:pt x="1355" y="1"/>
                          </a:moveTo>
                          <a:cubicBezTo>
                            <a:pt x="1097" y="1"/>
                            <a:pt x="827" y="120"/>
                            <a:pt x="596" y="357"/>
                          </a:cubicBezTo>
                          <a:cubicBezTo>
                            <a:pt x="155" y="845"/>
                            <a:pt x="0" y="1643"/>
                            <a:pt x="322" y="2167"/>
                          </a:cubicBezTo>
                          <a:cubicBezTo>
                            <a:pt x="483" y="2439"/>
                            <a:pt x="744" y="2577"/>
                            <a:pt x="1030" y="2577"/>
                          </a:cubicBezTo>
                          <a:cubicBezTo>
                            <a:pt x="1293" y="2577"/>
                            <a:pt x="1577" y="2460"/>
                            <a:pt x="1822" y="2226"/>
                          </a:cubicBezTo>
                          <a:cubicBezTo>
                            <a:pt x="2322" y="1726"/>
                            <a:pt x="2429" y="916"/>
                            <a:pt x="2072" y="405"/>
                          </a:cubicBezTo>
                          <a:cubicBezTo>
                            <a:pt x="1888" y="135"/>
                            <a:pt x="1629" y="1"/>
                            <a:pt x="1355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609310" y="1047390"/>
                      <a:ext cx="54262" cy="524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90" h="1440" extrusionOk="0">
                          <a:moveTo>
                            <a:pt x="623" y="1"/>
                          </a:moveTo>
                          <a:cubicBezTo>
                            <a:pt x="462" y="1"/>
                            <a:pt x="313" y="69"/>
                            <a:pt x="215" y="208"/>
                          </a:cubicBezTo>
                          <a:cubicBezTo>
                            <a:pt x="1" y="470"/>
                            <a:pt x="108" y="934"/>
                            <a:pt x="406" y="1220"/>
                          </a:cubicBezTo>
                          <a:cubicBezTo>
                            <a:pt x="569" y="1364"/>
                            <a:pt x="756" y="1439"/>
                            <a:pt x="923" y="1439"/>
                          </a:cubicBezTo>
                          <a:cubicBezTo>
                            <a:pt x="1074" y="1439"/>
                            <a:pt x="1209" y="1379"/>
                            <a:pt x="1299" y="1256"/>
                          </a:cubicBezTo>
                          <a:cubicBezTo>
                            <a:pt x="1489" y="994"/>
                            <a:pt x="1418" y="529"/>
                            <a:pt x="1132" y="232"/>
                          </a:cubicBezTo>
                          <a:cubicBezTo>
                            <a:pt x="979" y="78"/>
                            <a:pt x="794" y="1"/>
                            <a:pt x="623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" name="Google Shape;694;p4"/>
                    <p:cNvSpPr/>
                    <p:nvPr/>
                  </p:nvSpPr>
                  <p:spPr>
                    <a:xfrm>
                      <a:off x="3640557" y="1223982"/>
                      <a:ext cx="30809" cy="353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6" h="972" extrusionOk="0">
                          <a:moveTo>
                            <a:pt x="357" y="1"/>
                          </a:moveTo>
                          <a:cubicBezTo>
                            <a:pt x="265" y="1"/>
                            <a:pt x="178" y="45"/>
                            <a:pt x="119" y="133"/>
                          </a:cubicBezTo>
                          <a:cubicBezTo>
                            <a:pt x="0" y="312"/>
                            <a:pt x="24" y="621"/>
                            <a:pt x="191" y="812"/>
                          </a:cubicBezTo>
                          <a:cubicBezTo>
                            <a:pt x="278" y="918"/>
                            <a:pt x="384" y="972"/>
                            <a:pt x="483" y="972"/>
                          </a:cubicBezTo>
                          <a:cubicBezTo>
                            <a:pt x="574" y="972"/>
                            <a:pt x="658" y="927"/>
                            <a:pt x="715" y="836"/>
                          </a:cubicBezTo>
                          <a:cubicBezTo>
                            <a:pt x="846" y="633"/>
                            <a:pt x="798" y="336"/>
                            <a:pt x="631" y="145"/>
                          </a:cubicBezTo>
                          <a:cubicBezTo>
                            <a:pt x="553" y="48"/>
                            <a:pt x="452" y="1"/>
                            <a:pt x="357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455406" y="1354323"/>
                      <a:ext cx="45995" cy="573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3" h="1574" extrusionOk="0">
                          <a:moveTo>
                            <a:pt x="672" y="0"/>
                          </a:moveTo>
                          <a:cubicBezTo>
                            <a:pt x="537" y="0"/>
                            <a:pt x="398" y="69"/>
                            <a:pt x="286" y="210"/>
                          </a:cubicBezTo>
                          <a:cubicBezTo>
                            <a:pt x="48" y="495"/>
                            <a:pt x="0" y="1007"/>
                            <a:pt x="179" y="1317"/>
                          </a:cubicBezTo>
                          <a:cubicBezTo>
                            <a:pt x="273" y="1487"/>
                            <a:pt x="418" y="1574"/>
                            <a:pt x="570" y="1574"/>
                          </a:cubicBezTo>
                          <a:cubicBezTo>
                            <a:pt x="705" y="1574"/>
                            <a:pt x="847" y="1505"/>
                            <a:pt x="965" y="1364"/>
                          </a:cubicBezTo>
                          <a:cubicBezTo>
                            <a:pt x="1227" y="1067"/>
                            <a:pt x="1262" y="567"/>
                            <a:pt x="1072" y="257"/>
                          </a:cubicBezTo>
                          <a:cubicBezTo>
                            <a:pt x="971" y="87"/>
                            <a:pt x="824" y="0"/>
                            <a:pt x="67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336" y="1279047"/>
                      <a:ext cx="108014" cy="1081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66" h="2969" extrusionOk="0">
                          <a:moveTo>
                            <a:pt x="937" y="1"/>
                          </a:moveTo>
                          <a:cubicBezTo>
                            <a:pt x="694" y="1"/>
                            <a:pt x="483" y="99"/>
                            <a:pt x="346" y="300"/>
                          </a:cubicBezTo>
                          <a:cubicBezTo>
                            <a:pt x="1" y="788"/>
                            <a:pt x="168" y="1729"/>
                            <a:pt x="751" y="2384"/>
                          </a:cubicBezTo>
                          <a:cubicBezTo>
                            <a:pt x="1087" y="2769"/>
                            <a:pt x="1514" y="2969"/>
                            <a:pt x="1891" y="2969"/>
                          </a:cubicBezTo>
                          <a:cubicBezTo>
                            <a:pt x="2154" y="2969"/>
                            <a:pt x="2394" y="2871"/>
                            <a:pt x="2561" y="2669"/>
                          </a:cubicBezTo>
                          <a:cubicBezTo>
                            <a:pt x="2966" y="2157"/>
                            <a:pt x="2727" y="1229"/>
                            <a:pt x="2073" y="586"/>
                          </a:cubicBezTo>
                          <a:cubicBezTo>
                            <a:pt x="1701" y="201"/>
                            <a:pt x="1285" y="1"/>
                            <a:pt x="937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555419" y="1442395"/>
                    <a:ext cx="558468" cy="317993"/>
                    <a:chOff x="800438" y="1404799"/>
                    <a:chExt cx="539426" cy="307151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1252681" y="1573452"/>
                      <a:ext cx="87183" cy="1231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94" h="3382" extrusionOk="0">
                          <a:moveTo>
                            <a:pt x="1587" y="1"/>
                          </a:moveTo>
                          <a:cubicBezTo>
                            <a:pt x="1434" y="1"/>
                            <a:pt x="1268" y="43"/>
                            <a:pt x="1096" y="134"/>
                          </a:cubicBezTo>
                          <a:cubicBezTo>
                            <a:pt x="751" y="300"/>
                            <a:pt x="465" y="646"/>
                            <a:pt x="274" y="1062"/>
                          </a:cubicBezTo>
                          <a:cubicBezTo>
                            <a:pt x="96" y="1455"/>
                            <a:pt x="0" y="1955"/>
                            <a:pt x="48" y="2396"/>
                          </a:cubicBezTo>
                          <a:cubicBezTo>
                            <a:pt x="115" y="3019"/>
                            <a:pt x="407" y="3381"/>
                            <a:pt x="784" y="3381"/>
                          </a:cubicBezTo>
                          <a:cubicBezTo>
                            <a:pt x="948" y="3381"/>
                            <a:pt x="1127" y="3314"/>
                            <a:pt x="1310" y="3170"/>
                          </a:cubicBezTo>
                          <a:cubicBezTo>
                            <a:pt x="1632" y="2932"/>
                            <a:pt x="1894" y="2563"/>
                            <a:pt x="2084" y="2158"/>
                          </a:cubicBezTo>
                          <a:cubicBezTo>
                            <a:pt x="2286" y="1753"/>
                            <a:pt x="2394" y="1324"/>
                            <a:pt x="2382" y="943"/>
                          </a:cubicBezTo>
                          <a:cubicBezTo>
                            <a:pt x="2364" y="366"/>
                            <a:pt x="2035" y="1"/>
                            <a:pt x="1587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800438" y="1430292"/>
                      <a:ext cx="89769" cy="1362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65" h="3740" extrusionOk="0">
                          <a:moveTo>
                            <a:pt x="1037" y="0"/>
                          </a:moveTo>
                          <a:cubicBezTo>
                            <a:pt x="880" y="0"/>
                            <a:pt x="728" y="51"/>
                            <a:pt x="596" y="160"/>
                          </a:cubicBezTo>
                          <a:cubicBezTo>
                            <a:pt x="322" y="374"/>
                            <a:pt x="155" y="779"/>
                            <a:pt x="72" y="1219"/>
                          </a:cubicBezTo>
                          <a:cubicBezTo>
                            <a:pt x="0" y="1672"/>
                            <a:pt x="0" y="2172"/>
                            <a:pt x="95" y="2636"/>
                          </a:cubicBezTo>
                          <a:cubicBezTo>
                            <a:pt x="266" y="3326"/>
                            <a:pt x="685" y="3739"/>
                            <a:pt x="1162" y="3739"/>
                          </a:cubicBezTo>
                          <a:cubicBezTo>
                            <a:pt x="1318" y="3739"/>
                            <a:pt x="1481" y="3695"/>
                            <a:pt x="1643" y="3600"/>
                          </a:cubicBezTo>
                          <a:cubicBezTo>
                            <a:pt x="1977" y="3398"/>
                            <a:pt x="2227" y="3041"/>
                            <a:pt x="2346" y="2588"/>
                          </a:cubicBezTo>
                          <a:cubicBezTo>
                            <a:pt x="2465" y="2160"/>
                            <a:pt x="2453" y="1636"/>
                            <a:pt x="2274" y="1160"/>
                          </a:cubicBezTo>
                          <a:cubicBezTo>
                            <a:pt x="2096" y="671"/>
                            <a:pt x="1810" y="314"/>
                            <a:pt x="1500" y="136"/>
                          </a:cubicBezTo>
                          <a:cubicBezTo>
                            <a:pt x="1348" y="48"/>
                            <a:pt x="1190" y="0"/>
                            <a:pt x="1037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" name="Google Shape;700;p4"/>
                    <p:cNvSpPr/>
                    <p:nvPr/>
                  </p:nvSpPr>
                  <p:spPr>
                    <a:xfrm>
                      <a:off x="1093970" y="1404799"/>
                      <a:ext cx="75493" cy="843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73" h="2315" extrusionOk="0">
                          <a:moveTo>
                            <a:pt x="1008" y="0"/>
                          </a:moveTo>
                          <a:cubicBezTo>
                            <a:pt x="907" y="0"/>
                            <a:pt x="804" y="20"/>
                            <a:pt x="703" y="62"/>
                          </a:cubicBezTo>
                          <a:cubicBezTo>
                            <a:pt x="215" y="264"/>
                            <a:pt x="1" y="943"/>
                            <a:pt x="191" y="1550"/>
                          </a:cubicBezTo>
                          <a:cubicBezTo>
                            <a:pt x="352" y="2022"/>
                            <a:pt x="707" y="2314"/>
                            <a:pt x="1073" y="2314"/>
                          </a:cubicBezTo>
                          <a:cubicBezTo>
                            <a:pt x="1168" y="2314"/>
                            <a:pt x="1264" y="2294"/>
                            <a:pt x="1358" y="2253"/>
                          </a:cubicBezTo>
                          <a:cubicBezTo>
                            <a:pt x="1822" y="2038"/>
                            <a:pt x="2072" y="1383"/>
                            <a:pt x="1906" y="776"/>
                          </a:cubicBezTo>
                          <a:cubicBezTo>
                            <a:pt x="1764" y="294"/>
                            <a:pt x="1398" y="0"/>
                            <a:pt x="1008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1009006" y="1657797"/>
                      <a:ext cx="45558" cy="541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1" h="1487" extrusionOk="0">
                          <a:moveTo>
                            <a:pt x="702" y="1"/>
                          </a:moveTo>
                          <a:cubicBezTo>
                            <a:pt x="633" y="1"/>
                            <a:pt x="561" y="19"/>
                            <a:pt x="488" y="56"/>
                          </a:cubicBezTo>
                          <a:cubicBezTo>
                            <a:pt x="191" y="199"/>
                            <a:pt x="0" y="628"/>
                            <a:pt x="72" y="1021"/>
                          </a:cubicBezTo>
                          <a:cubicBezTo>
                            <a:pt x="117" y="1313"/>
                            <a:pt x="310" y="1486"/>
                            <a:pt x="548" y="1486"/>
                          </a:cubicBezTo>
                          <a:cubicBezTo>
                            <a:pt x="620" y="1486"/>
                            <a:pt x="697" y="1470"/>
                            <a:pt x="774" y="1437"/>
                          </a:cubicBezTo>
                          <a:cubicBezTo>
                            <a:pt x="1072" y="1282"/>
                            <a:pt x="1250" y="854"/>
                            <a:pt x="1179" y="473"/>
                          </a:cubicBezTo>
                          <a:cubicBezTo>
                            <a:pt x="1107" y="175"/>
                            <a:pt x="918" y="1"/>
                            <a:pt x="702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02" name="Google Shape;702;p4"/>
                  <p:cNvGrpSpPr/>
                  <p:nvPr/>
                </p:nvGrpSpPr>
                <p:grpSpPr>
                  <a:xfrm>
                    <a:off x="7327918" y="3101344"/>
                    <a:ext cx="463718" cy="383936"/>
                    <a:chOff x="2743719" y="3013759"/>
                    <a:chExt cx="447907" cy="370845"/>
                  </a:xfrm>
                </p:grpSpPr>
                <p:sp>
                  <p:nvSpPr>
                    <p:cNvPr id="703" name="Google Shape;703;p4"/>
                    <p:cNvSpPr/>
                    <p:nvPr/>
                  </p:nvSpPr>
                  <p:spPr>
                    <a:xfrm>
                      <a:off x="2743719" y="3013759"/>
                      <a:ext cx="89041" cy="1224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45" h="3362" extrusionOk="0">
                          <a:moveTo>
                            <a:pt x="1518" y="1"/>
                          </a:moveTo>
                          <a:cubicBezTo>
                            <a:pt x="1444" y="1"/>
                            <a:pt x="1368" y="14"/>
                            <a:pt x="1290" y="42"/>
                          </a:cubicBezTo>
                          <a:cubicBezTo>
                            <a:pt x="992" y="149"/>
                            <a:pt x="707" y="447"/>
                            <a:pt x="492" y="804"/>
                          </a:cubicBezTo>
                          <a:cubicBezTo>
                            <a:pt x="290" y="1161"/>
                            <a:pt x="123" y="1602"/>
                            <a:pt x="75" y="2030"/>
                          </a:cubicBezTo>
                          <a:cubicBezTo>
                            <a:pt x="1" y="2811"/>
                            <a:pt x="349" y="3362"/>
                            <a:pt x="930" y="3362"/>
                          </a:cubicBezTo>
                          <a:cubicBezTo>
                            <a:pt x="995" y="3362"/>
                            <a:pt x="1064" y="3355"/>
                            <a:pt x="1135" y="3340"/>
                          </a:cubicBezTo>
                          <a:cubicBezTo>
                            <a:pt x="1492" y="3269"/>
                            <a:pt x="1814" y="3030"/>
                            <a:pt x="2052" y="2685"/>
                          </a:cubicBezTo>
                          <a:cubicBezTo>
                            <a:pt x="2302" y="2352"/>
                            <a:pt x="2445" y="1899"/>
                            <a:pt x="2445" y="1423"/>
                          </a:cubicBezTo>
                          <a:cubicBezTo>
                            <a:pt x="2445" y="947"/>
                            <a:pt x="2302" y="542"/>
                            <a:pt x="2088" y="292"/>
                          </a:cubicBezTo>
                          <a:cubicBezTo>
                            <a:pt x="1921" y="107"/>
                            <a:pt x="1727" y="1"/>
                            <a:pt x="1518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4" name="Google Shape;704;p4"/>
                    <p:cNvSpPr/>
                    <p:nvPr/>
                  </p:nvSpPr>
                  <p:spPr>
                    <a:xfrm>
                      <a:off x="2871511" y="3271855"/>
                      <a:ext cx="43992" cy="471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08" h="1295" extrusionOk="0">
                          <a:moveTo>
                            <a:pt x="766" y="0"/>
                          </a:moveTo>
                          <a:cubicBezTo>
                            <a:pt x="747" y="0"/>
                            <a:pt x="729" y="1"/>
                            <a:pt x="710" y="3"/>
                          </a:cubicBezTo>
                          <a:cubicBezTo>
                            <a:pt x="412" y="51"/>
                            <a:pt x="115" y="361"/>
                            <a:pt x="55" y="718"/>
                          </a:cubicBezTo>
                          <a:cubicBezTo>
                            <a:pt x="0" y="1047"/>
                            <a:pt x="168" y="1295"/>
                            <a:pt x="445" y="1295"/>
                          </a:cubicBezTo>
                          <a:cubicBezTo>
                            <a:pt x="469" y="1295"/>
                            <a:pt x="494" y="1293"/>
                            <a:pt x="519" y="1289"/>
                          </a:cubicBezTo>
                          <a:cubicBezTo>
                            <a:pt x="829" y="1242"/>
                            <a:pt x="1127" y="932"/>
                            <a:pt x="1174" y="575"/>
                          </a:cubicBezTo>
                          <a:cubicBezTo>
                            <a:pt x="1208" y="241"/>
                            <a:pt x="1032" y="0"/>
                            <a:pt x="766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3023084" y="3082844"/>
                      <a:ext cx="65005" cy="7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5" h="2123" extrusionOk="0">
                          <a:moveTo>
                            <a:pt x="973" y="0"/>
                          </a:moveTo>
                          <a:cubicBezTo>
                            <a:pt x="954" y="0"/>
                            <a:pt x="936" y="1"/>
                            <a:pt x="917" y="2"/>
                          </a:cubicBezTo>
                          <a:cubicBezTo>
                            <a:pt x="429" y="38"/>
                            <a:pt x="24" y="550"/>
                            <a:pt x="13" y="1133"/>
                          </a:cubicBezTo>
                          <a:cubicBezTo>
                            <a:pt x="1" y="1701"/>
                            <a:pt x="317" y="2123"/>
                            <a:pt x="762" y="2123"/>
                          </a:cubicBezTo>
                          <a:cubicBezTo>
                            <a:pt x="774" y="2123"/>
                            <a:pt x="786" y="2122"/>
                            <a:pt x="798" y="2122"/>
                          </a:cubicBezTo>
                          <a:cubicBezTo>
                            <a:pt x="1263" y="2074"/>
                            <a:pt x="1691" y="1586"/>
                            <a:pt x="1739" y="1002"/>
                          </a:cubicBezTo>
                          <a:cubicBezTo>
                            <a:pt x="1785" y="441"/>
                            <a:pt x="144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3088091" y="3284638"/>
                      <a:ext cx="103535" cy="999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43" h="2745" extrusionOk="0">
                          <a:moveTo>
                            <a:pt x="1922" y="1"/>
                          </a:moveTo>
                          <a:cubicBezTo>
                            <a:pt x="1875" y="1"/>
                            <a:pt x="1826" y="4"/>
                            <a:pt x="1776" y="10"/>
                          </a:cubicBezTo>
                          <a:cubicBezTo>
                            <a:pt x="1418" y="57"/>
                            <a:pt x="1061" y="272"/>
                            <a:pt x="776" y="569"/>
                          </a:cubicBezTo>
                          <a:cubicBezTo>
                            <a:pt x="490" y="867"/>
                            <a:pt x="264" y="1248"/>
                            <a:pt x="168" y="1653"/>
                          </a:cubicBezTo>
                          <a:cubicBezTo>
                            <a:pt x="0" y="2306"/>
                            <a:pt x="227" y="2745"/>
                            <a:pt x="697" y="2745"/>
                          </a:cubicBezTo>
                          <a:cubicBezTo>
                            <a:pt x="793" y="2745"/>
                            <a:pt x="899" y="2727"/>
                            <a:pt x="1014" y="2689"/>
                          </a:cubicBezTo>
                          <a:cubicBezTo>
                            <a:pt x="1359" y="2593"/>
                            <a:pt x="1692" y="2355"/>
                            <a:pt x="1990" y="2069"/>
                          </a:cubicBezTo>
                          <a:cubicBezTo>
                            <a:pt x="2276" y="1784"/>
                            <a:pt x="2514" y="1462"/>
                            <a:pt x="2633" y="1117"/>
                          </a:cubicBezTo>
                          <a:cubicBezTo>
                            <a:pt x="2843" y="477"/>
                            <a:pt x="2520" y="1"/>
                            <a:pt x="1922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205434" y="2859607"/>
                    <a:ext cx="369948" cy="515486"/>
                    <a:chOff x="1428290" y="2773689"/>
                    <a:chExt cx="357334" cy="497910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688899" y="3031422"/>
                      <a:ext cx="90206" cy="748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77" h="2054" extrusionOk="0">
                          <a:moveTo>
                            <a:pt x="1067" y="1"/>
                          </a:moveTo>
                          <a:cubicBezTo>
                            <a:pt x="980" y="1"/>
                            <a:pt x="894" y="11"/>
                            <a:pt x="810" y="33"/>
                          </a:cubicBezTo>
                          <a:cubicBezTo>
                            <a:pt x="262" y="152"/>
                            <a:pt x="0" y="700"/>
                            <a:pt x="250" y="1248"/>
                          </a:cubicBezTo>
                          <a:cubicBezTo>
                            <a:pt x="432" y="1724"/>
                            <a:pt x="925" y="2053"/>
                            <a:pt x="1405" y="2053"/>
                          </a:cubicBezTo>
                          <a:cubicBezTo>
                            <a:pt x="1489" y="2053"/>
                            <a:pt x="1573" y="2043"/>
                            <a:pt x="1655" y="2022"/>
                          </a:cubicBezTo>
                          <a:cubicBezTo>
                            <a:pt x="2215" y="1891"/>
                            <a:pt x="2477" y="1343"/>
                            <a:pt x="2250" y="771"/>
                          </a:cubicBezTo>
                          <a:cubicBezTo>
                            <a:pt x="2039" y="318"/>
                            <a:pt x="1546" y="1"/>
                            <a:pt x="1067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676299" y="2811200"/>
                      <a:ext cx="109325" cy="827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02" h="2273" extrusionOk="0">
                          <a:moveTo>
                            <a:pt x="1534" y="1"/>
                          </a:moveTo>
                          <a:cubicBezTo>
                            <a:pt x="1365" y="1"/>
                            <a:pt x="1192" y="30"/>
                            <a:pt x="1025" y="91"/>
                          </a:cubicBezTo>
                          <a:cubicBezTo>
                            <a:pt x="346" y="330"/>
                            <a:pt x="1" y="972"/>
                            <a:pt x="251" y="1544"/>
                          </a:cubicBezTo>
                          <a:cubicBezTo>
                            <a:pt x="449" y="1987"/>
                            <a:pt x="967" y="2273"/>
                            <a:pt x="1523" y="2273"/>
                          </a:cubicBezTo>
                          <a:cubicBezTo>
                            <a:pt x="1669" y="2273"/>
                            <a:pt x="1819" y="2253"/>
                            <a:pt x="1965" y="2211"/>
                          </a:cubicBezTo>
                          <a:cubicBezTo>
                            <a:pt x="2656" y="1996"/>
                            <a:pt x="3001" y="1318"/>
                            <a:pt x="2727" y="722"/>
                          </a:cubicBezTo>
                          <a:cubicBezTo>
                            <a:pt x="2539" y="274"/>
                            <a:pt x="2053" y="1"/>
                            <a:pt x="1534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0" name="Google Shape;710;p4"/>
                    <p:cNvSpPr/>
                    <p:nvPr/>
                  </p:nvSpPr>
                  <p:spPr>
                    <a:xfrm>
                      <a:off x="1521958" y="2773689"/>
                      <a:ext cx="84161" cy="669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1" h="1839" extrusionOk="0">
                          <a:moveTo>
                            <a:pt x="1111" y="0"/>
                          </a:moveTo>
                          <a:cubicBezTo>
                            <a:pt x="1015" y="0"/>
                            <a:pt x="918" y="12"/>
                            <a:pt x="822" y="38"/>
                          </a:cubicBezTo>
                          <a:cubicBezTo>
                            <a:pt x="286" y="193"/>
                            <a:pt x="0" y="705"/>
                            <a:pt x="203" y="1205"/>
                          </a:cubicBezTo>
                          <a:cubicBezTo>
                            <a:pt x="358" y="1593"/>
                            <a:pt x="775" y="1839"/>
                            <a:pt x="1214" y="1839"/>
                          </a:cubicBezTo>
                          <a:cubicBezTo>
                            <a:pt x="1313" y="1839"/>
                            <a:pt x="1413" y="1826"/>
                            <a:pt x="1512" y="1800"/>
                          </a:cubicBezTo>
                          <a:cubicBezTo>
                            <a:pt x="2048" y="1645"/>
                            <a:pt x="2310" y="1145"/>
                            <a:pt x="2131" y="669"/>
                          </a:cubicBezTo>
                          <a:cubicBezTo>
                            <a:pt x="1975" y="258"/>
                            <a:pt x="1554" y="0"/>
                            <a:pt x="1111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428290" y="2921548"/>
                      <a:ext cx="54226" cy="45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9" h="1248" extrusionOk="0">
                          <a:moveTo>
                            <a:pt x="825" y="0"/>
                          </a:moveTo>
                          <a:cubicBezTo>
                            <a:pt x="723" y="0"/>
                            <a:pt x="616" y="24"/>
                            <a:pt x="512" y="74"/>
                          </a:cubicBezTo>
                          <a:cubicBezTo>
                            <a:pt x="167" y="228"/>
                            <a:pt x="0" y="621"/>
                            <a:pt x="143" y="919"/>
                          </a:cubicBezTo>
                          <a:cubicBezTo>
                            <a:pt x="233" y="1130"/>
                            <a:pt x="439" y="1247"/>
                            <a:pt x="670" y="1247"/>
                          </a:cubicBezTo>
                          <a:cubicBezTo>
                            <a:pt x="778" y="1247"/>
                            <a:pt x="891" y="1222"/>
                            <a:pt x="1001" y="1169"/>
                          </a:cubicBezTo>
                          <a:cubicBezTo>
                            <a:pt x="1334" y="1014"/>
                            <a:pt x="1489" y="633"/>
                            <a:pt x="1370" y="336"/>
                          </a:cubicBezTo>
                          <a:cubicBezTo>
                            <a:pt x="1278" y="127"/>
                            <a:pt x="1064" y="0"/>
                            <a:pt x="825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572689" y="2987101"/>
                      <a:ext cx="34269" cy="273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41" h="752" extrusionOk="0">
                          <a:moveTo>
                            <a:pt x="451" y="0"/>
                          </a:moveTo>
                          <a:cubicBezTo>
                            <a:pt x="403" y="0"/>
                            <a:pt x="355" y="8"/>
                            <a:pt x="310" y="24"/>
                          </a:cubicBezTo>
                          <a:cubicBezTo>
                            <a:pt x="107" y="107"/>
                            <a:pt x="0" y="322"/>
                            <a:pt x="84" y="524"/>
                          </a:cubicBezTo>
                          <a:cubicBezTo>
                            <a:pt x="156" y="669"/>
                            <a:pt x="311" y="752"/>
                            <a:pt x="470" y="752"/>
                          </a:cubicBezTo>
                          <a:cubicBezTo>
                            <a:pt x="520" y="752"/>
                            <a:pt x="571" y="743"/>
                            <a:pt x="619" y="726"/>
                          </a:cubicBezTo>
                          <a:cubicBezTo>
                            <a:pt x="834" y="655"/>
                            <a:pt x="941" y="429"/>
                            <a:pt x="846" y="238"/>
                          </a:cubicBezTo>
                          <a:cubicBezTo>
                            <a:pt x="781" y="91"/>
                            <a:pt x="616" y="0"/>
                            <a:pt x="451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3" name="Google Shape;713;p4"/>
                    <p:cNvSpPr/>
                    <p:nvPr/>
                  </p:nvSpPr>
                  <p:spPr>
                    <a:xfrm>
                      <a:off x="1603899" y="3213549"/>
                      <a:ext cx="55100" cy="580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13" h="1594" extrusionOk="0">
                          <a:moveTo>
                            <a:pt x="690" y="1"/>
                          </a:moveTo>
                          <a:cubicBezTo>
                            <a:pt x="619" y="1"/>
                            <a:pt x="547" y="15"/>
                            <a:pt x="477" y="45"/>
                          </a:cubicBezTo>
                          <a:cubicBezTo>
                            <a:pt x="155" y="200"/>
                            <a:pt x="1" y="640"/>
                            <a:pt x="155" y="1057"/>
                          </a:cubicBezTo>
                          <a:cubicBezTo>
                            <a:pt x="267" y="1384"/>
                            <a:pt x="541" y="1594"/>
                            <a:pt x="815" y="1594"/>
                          </a:cubicBezTo>
                          <a:cubicBezTo>
                            <a:pt x="890" y="1594"/>
                            <a:pt x="965" y="1578"/>
                            <a:pt x="1036" y="1545"/>
                          </a:cubicBezTo>
                          <a:cubicBezTo>
                            <a:pt x="1358" y="1402"/>
                            <a:pt x="1513" y="938"/>
                            <a:pt x="1346" y="533"/>
                          </a:cubicBezTo>
                          <a:cubicBezTo>
                            <a:pt x="1224" y="203"/>
                            <a:pt x="960" y="1"/>
                            <a:pt x="690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1441291" y="3126801"/>
                      <a:ext cx="85909" cy="839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9" h="2304" extrusionOk="0">
                          <a:moveTo>
                            <a:pt x="1285" y="1"/>
                          </a:moveTo>
                          <a:cubicBezTo>
                            <a:pt x="1117" y="1"/>
                            <a:pt x="941" y="46"/>
                            <a:pt x="775" y="141"/>
                          </a:cubicBezTo>
                          <a:cubicBezTo>
                            <a:pt x="239" y="438"/>
                            <a:pt x="1" y="1117"/>
                            <a:pt x="227" y="1677"/>
                          </a:cubicBezTo>
                          <a:cubicBezTo>
                            <a:pt x="384" y="2074"/>
                            <a:pt x="731" y="2304"/>
                            <a:pt x="1103" y="2304"/>
                          </a:cubicBezTo>
                          <a:cubicBezTo>
                            <a:pt x="1267" y="2304"/>
                            <a:pt x="1436" y="2259"/>
                            <a:pt x="1596" y="2165"/>
                          </a:cubicBezTo>
                          <a:cubicBezTo>
                            <a:pt x="2120" y="1843"/>
                            <a:pt x="2358" y="1129"/>
                            <a:pt x="2132" y="581"/>
                          </a:cubicBezTo>
                          <a:cubicBezTo>
                            <a:pt x="1978" y="208"/>
                            <a:pt x="1647" y="1"/>
                            <a:pt x="1285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15" name="Google Shape;715;p4"/>
                  <p:cNvGrpSpPr/>
                  <p:nvPr/>
                </p:nvGrpSpPr>
                <p:grpSpPr>
                  <a:xfrm>
                    <a:off x="-186631" y="3294672"/>
                    <a:ext cx="1253362" cy="648756"/>
                    <a:chOff x="83689" y="3193920"/>
                    <a:chExt cx="1210627" cy="626636"/>
                  </a:xfrm>
                </p:grpSpPr>
                <p:sp>
                  <p:nvSpPr>
                    <p:cNvPr id="716" name="Google Shape;716;p4"/>
                    <p:cNvSpPr/>
                    <p:nvPr/>
                  </p:nvSpPr>
                  <p:spPr>
                    <a:xfrm>
                      <a:off x="83689" y="3193920"/>
                      <a:ext cx="1210627" cy="6266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243" h="17207" extrusionOk="0">
                          <a:moveTo>
                            <a:pt x="17288" y="0"/>
                          </a:moveTo>
                          <a:cubicBezTo>
                            <a:pt x="16907" y="0"/>
                            <a:pt x="16502" y="0"/>
                            <a:pt x="16097" y="12"/>
                          </a:cubicBezTo>
                          <a:cubicBezTo>
                            <a:pt x="15597" y="36"/>
                            <a:pt x="15109" y="60"/>
                            <a:pt x="14633" y="96"/>
                          </a:cubicBezTo>
                          <a:cubicBezTo>
                            <a:pt x="14133" y="131"/>
                            <a:pt x="13657" y="179"/>
                            <a:pt x="13180" y="238"/>
                          </a:cubicBezTo>
                          <a:cubicBezTo>
                            <a:pt x="12704" y="298"/>
                            <a:pt x="12252" y="369"/>
                            <a:pt x="11775" y="465"/>
                          </a:cubicBezTo>
                          <a:cubicBezTo>
                            <a:pt x="11299" y="548"/>
                            <a:pt x="10835" y="643"/>
                            <a:pt x="10371" y="762"/>
                          </a:cubicBezTo>
                          <a:cubicBezTo>
                            <a:pt x="9906" y="881"/>
                            <a:pt x="9478" y="1012"/>
                            <a:pt x="9061" y="1167"/>
                          </a:cubicBezTo>
                          <a:cubicBezTo>
                            <a:pt x="8644" y="1310"/>
                            <a:pt x="8239" y="1477"/>
                            <a:pt x="7858" y="1667"/>
                          </a:cubicBezTo>
                          <a:cubicBezTo>
                            <a:pt x="7489" y="1846"/>
                            <a:pt x="7108" y="2060"/>
                            <a:pt x="6751" y="2263"/>
                          </a:cubicBezTo>
                          <a:cubicBezTo>
                            <a:pt x="6418" y="2489"/>
                            <a:pt x="6072" y="2727"/>
                            <a:pt x="5739" y="2977"/>
                          </a:cubicBezTo>
                          <a:cubicBezTo>
                            <a:pt x="5406" y="3251"/>
                            <a:pt x="5060" y="3548"/>
                            <a:pt x="4751" y="3858"/>
                          </a:cubicBezTo>
                          <a:cubicBezTo>
                            <a:pt x="4429" y="4168"/>
                            <a:pt x="4132" y="4513"/>
                            <a:pt x="3858" y="4858"/>
                          </a:cubicBezTo>
                          <a:cubicBezTo>
                            <a:pt x="3536" y="5239"/>
                            <a:pt x="3227" y="5644"/>
                            <a:pt x="2929" y="6049"/>
                          </a:cubicBezTo>
                          <a:cubicBezTo>
                            <a:pt x="2786" y="6251"/>
                            <a:pt x="2631" y="6442"/>
                            <a:pt x="2489" y="6656"/>
                          </a:cubicBezTo>
                          <a:cubicBezTo>
                            <a:pt x="2334" y="6858"/>
                            <a:pt x="2203" y="7073"/>
                            <a:pt x="2072" y="7275"/>
                          </a:cubicBezTo>
                          <a:cubicBezTo>
                            <a:pt x="1929" y="7489"/>
                            <a:pt x="1834" y="7692"/>
                            <a:pt x="1727" y="7906"/>
                          </a:cubicBezTo>
                          <a:cubicBezTo>
                            <a:pt x="1631" y="8120"/>
                            <a:pt x="1548" y="8323"/>
                            <a:pt x="1477" y="8525"/>
                          </a:cubicBezTo>
                          <a:cubicBezTo>
                            <a:pt x="1381" y="8740"/>
                            <a:pt x="1310" y="8966"/>
                            <a:pt x="1238" y="9180"/>
                          </a:cubicBezTo>
                          <a:cubicBezTo>
                            <a:pt x="1155" y="9382"/>
                            <a:pt x="1096" y="9573"/>
                            <a:pt x="1024" y="9775"/>
                          </a:cubicBezTo>
                          <a:cubicBezTo>
                            <a:pt x="953" y="9978"/>
                            <a:pt x="857" y="10180"/>
                            <a:pt x="786" y="10394"/>
                          </a:cubicBezTo>
                          <a:cubicBezTo>
                            <a:pt x="715" y="10621"/>
                            <a:pt x="619" y="10823"/>
                            <a:pt x="548" y="11049"/>
                          </a:cubicBezTo>
                          <a:cubicBezTo>
                            <a:pt x="465" y="11264"/>
                            <a:pt x="381" y="11490"/>
                            <a:pt x="310" y="11728"/>
                          </a:cubicBezTo>
                          <a:cubicBezTo>
                            <a:pt x="238" y="11954"/>
                            <a:pt x="179" y="12204"/>
                            <a:pt x="131" y="12442"/>
                          </a:cubicBezTo>
                          <a:cubicBezTo>
                            <a:pt x="107" y="12597"/>
                            <a:pt x="84" y="12752"/>
                            <a:pt x="84" y="12907"/>
                          </a:cubicBezTo>
                          <a:lnTo>
                            <a:pt x="84" y="13383"/>
                          </a:lnTo>
                          <a:cubicBezTo>
                            <a:pt x="84" y="13550"/>
                            <a:pt x="107" y="13693"/>
                            <a:pt x="107" y="13859"/>
                          </a:cubicBezTo>
                          <a:cubicBezTo>
                            <a:pt x="107" y="14026"/>
                            <a:pt x="107" y="14193"/>
                            <a:pt x="119" y="14335"/>
                          </a:cubicBezTo>
                          <a:cubicBezTo>
                            <a:pt x="119" y="14490"/>
                            <a:pt x="131" y="14645"/>
                            <a:pt x="131" y="14800"/>
                          </a:cubicBezTo>
                          <a:lnTo>
                            <a:pt x="131" y="15240"/>
                          </a:lnTo>
                          <a:cubicBezTo>
                            <a:pt x="131" y="15467"/>
                            <a:pt x="119" y="15693"/>
                            <a:pt x="107" y="15919"/>
                          </a:cubicBezTo>
                          <a:cubicBezTo>
                            <a:pt x="84" y="16133"/>
                            <a:pt x="60" y="16360"/>
                            <a:pt x="24" y="16586"/>
                          </a:cubicBezTo>
                          <a:cubicBezTo>
                            <a:pt x="0" y="16812"/>
                            <a:pt x="310" y="17002"/>
                            <a:pt x="703" y="17014"/>
                          </a:cubicBezTo>
                          <a:lnTo>
                            <a:pt x="1477" y="17026"/>
                          </a:lnTo>
                          <a:cubicBezTo>
                            <a:pt x="1497" y="17028"/>
                            <a:pt x="1516" y="17028"/>
                            <a:pt x="1536" y="17028"/>
                          </a:cubicBezTo>
                          <a:cubicBezTo>
                            <a:pt x="1842" y="17028"/>
                            <a:pt x="2083" y="16857"/>
                            <a:pt x="2072" y="16633"/>
                          </a:cubicBezTo>
                          <a:cubicBezTo>
                            <a:pt x="2048" y="16479"/>
                            <a:pt x="2048" y="16312"/>
                            <a:pt x="2036" y="16169"/>
                          </a:cubicBezTo>
                          <a:cubicBezTo>
                            <a:pt x="2024" y="16014"/>
                            <a:pt x="2024" y="15859"/>
                            <a:pt x="2024" y="15705"/>
                          </a:cubicBezTo>
                          <a:lnTo>
                            <a:pt x="2024" y="15240"/>
                          </a:lnTo>
                          <a:cubicBezTo>
                            <a:pt x="2036" y="15086"/>
                            <a:pt x="2036" y="14931"/>
                            <a:pt x="2036" y="14764"/>
                          </a:cubicBezTo>
                          <a:lnTo>
                            <a:pt x="2036" y="14288"/>
                          </a:lnTo>
                          <a:cubicBezTo>
                            <a:pt x="2036" y="14121"/>
                            <a:pt x="2024" y="13978"/>
                            <a:pt x="2024" y="13812"/>
                          </a:cubicBezTo>
                          <a:cubicBezTo>
                            <a:pt x="2012" y="13645"/>
                            <a:pt x="2012" y="13502"/>
                            <a:pt x="2012" y="13335"/>
                          </a:cubicBezTo>
                          <a:cubicBezTo>
                            <a:pt x="2012" y="13169"/>
                            <a:pt x="2012" y="13026"/>
                            <a:pt x="2024" y="12859"/>
                          </a:cubicBezTo>
                          <a:cubicBezTo>
                            <a:pt x="2036" y="12692"/>
                            <a:pt x="2048" y="12538"/>
                            <a:pt x="2084" y="12383"/>
                          </a:cubicBezTo>
                          <a:cubicBezTo>
                            <a:pt x="2108" y="12216"/>
                            <a:pt x="2143" y="12073"/>
                            <a:pt x="2191" y="11918"/>
                          </a:cubicBezTo>
                          <a:cubicBezTo>
                            <a:pt x="2227" y="11776"/>
                            <a:pt x="2274" y="11621"/>
                            <a:pt x="2334" y="11478"/>
                          </a:cubicBezTo>
                          <a:cubicBezTo>
                            <a:pt x="2393" y="11323"/>
                            <a:pt x="2453" y="11180"/>
                            <a:pt x="2512" y="11049"/>
                          </a:cubicBezTo>
                          <a:cubicBezTo>
                            <a:pt x="2572" y="10906"/>
                            <a:pt x="2643" y="10764"/>
                            <a:pt x="2703" y="10633"/>
                          </a:cubicBezTo>
                          <a:cubicBezTo>
                            <a:pt x="2810" y="10406"/>
                            <a:pt x="2917" y="10192"/>
                            <a:pt x="3024" y="9978"/>
                          </a:cubicBezTo>
                          <a:cubicBezTo>
                            <a:pt x="3120" y="9763"/>
                            <a:pt x="3227" y="9537"/>
                            <a:pt x="3322" y="9335"/>
                          </a:cubicBezTo>
                          <a:cubicBezTo>
                            <a:pt x="3405" y="9109"/>
                            <a:pt x="3513" y="8906"/>
                            <a:pt x="3596" y="8692"/>
                          </a:cubicBezTo>
                          <a:cubicBezTo>
                            <a:pt x="3703" y="8489"/>
                            <a:pt x="3798" y="8275"/>
                            <a:pt x="3917" y="8073"/>
                          </a:cubicBezTo>
                          <a:lnTo>
                            <a:pt x="4275" y="7442"/>
                          </a:lnTo>
                          <a:cubicBezTo>
                            <a:pt x="4394" y="7239"/>
                            <a:pt x="4525" y="7025"/>
                            <a:pt x="4656" y="6835"/>
                          </a:cubicBezTo>
                          <a:cubicBezTo>
                            <a:pt x="4929" y="6430"/>
                            <a:pt x="5203" y="6025"/>
                            <a:pt x="5501" y="5656"/>
                          </a:cubicBezTo>
                          <a:cubicBezTo>
                            <a:pt x="5822" y="5275"/>
                            <a:pt x="6144" y="4918"/>
                            <a:pt x="6489" y="4572"/>
                          </a:cubicBezTo>
                          <a:cubicBezTo>
                            <a:pt x="6846" y="4239"/>
                            <a:pt x="7215" y="3965"/>
                            <a:pt x="7584" y="3691"/>
                          </a:cubicBezTo>
                          <a:cubicBezTo>
                            <a:pt x="7977" y="3441"/>
                            <a:pt x="8382" y="3203"/>
                            <a:pt x="8775" y="2989"/>
                          </a:cubicBezTo>
                          <a:cubicBezTo>
                            <a:pt x="9180" y="2786"/>
                            <a:pt x="9597" y="2572"/>
                            <a:pt x="10025" y="2393"/>
                          </a:cubicBezTo>
                          <a:cubicBezTo>
                            <a:pt x="10478" y="2215"/>
                            <a:pt x="10942" y="2072"/>
                            <a:pt x="11418" y="1941"/>
                          </a:cubicBezTo>
                          <a:cubicBezTo>
                            <a:pt x="11895" y="1822"/>
                            <a:pt x="12371" y="1703"/>
                            <a:pt x="12859" y="1608"/>
                          </a:cubicBezTo>
                          <a:cubicBezTo>
                            <a:pt x="13347" y="1524"/>
                            <a:pt x="13835" y="1441"/>
                            <a:pt x="14335" y="1381"/>
                          </a:cubicBezTo>
                          <a:cubicBezTo>
                            <a:pt x="14835" y="1346"/>
                            <a:pt x="15324" y="1298"/>
                            <a:pt x="15836" y="1262"/>
                          </a:cubicBezTo>
                          <a:cubicBezTo>
                            <a:pt x="16236" y="1245"/>
                            <a:pt x="16637" y="1234"/>
                            <a:pt x="17029" y="1234"/>
                          </a:cubicBezTo>
                          <a:cubicBezTo>
                            <a:pt x="17172" y="1234"/>
                            <a:pt x="17314" y="1235"/>
                            <a:pt x="17455" y="1239"/>
                          </a:cubicBezTo>
                          <a:cubicBezTo>
                            <a:pt x="17979" y="1250"/>
                            <a:pt x="18503" y="1298"/>
                            <a:pt x="19003" y="1358"/>
                          </a:cubicBezTo>
                          <a:cubicBezTo>
                            <a:pt x="19515" y="1417"/>
                            <a:pt x="20015" y="1524"/>
                            <a:pt x="20503" y="1643"/>
                          </a:cubicBezTo>
                          <a:cubicBezTo>
                            <a:pt x="21015" y="1762"/>
                            <a:pt x="21503" y="1917"/>
                            <a:pt x="21979" y="2096"/>
                          </a:cubicBezTo>
                          <a:cubicBezTo>
                            <a:pt x="22455" y="2274"/>
                            <a:pt x="22920" y="2501"/>
                            <a:pt x="23360" y="2751"/>
                          </a:cubicBezTo>
                          <a:cubicBezTo>
                            <a:pt x="23801" y="3013"/>
                            <a:pt x="24241" y="3286"/>
                            <a:pt x="24694" y="3608"/>
                          </a:cubicBezTo>
                          <a:cubicBezTo>
                            <a:pt x="24908" y="3751"/>
                            <a:pt x="25134" y="3917"/>
                            <a:pt x="25372" y="4084"/>
                          </a:cubicBezTo>
                          <a:cubicBezTo>
                            <a:pt x="25611" y="4239"/>
                            <a:pt x="25849" y="4418"/>
                            <a:pt x="26087" y="4596"/>
                          </a:cubicBezTo>
                          <a:cubicBezTo>
                            <a:pt x="26325" y="4775"/>
                            <a:pt x="26563" y="4977"/>
                            <a:pt x="26801" y="5168"/>
                          </a:cubicBezTo>
                          <a:cubicBezTo>
                            <a:pt x="27027" y="5370"/>
                            <a:pt x="27266" y="5584"/>
                            <a:pt x="27480" y="5787"/>
                          </a:cubicBezTo>
                          <a:cubicBezTo>
                            <a:pt x="27682" y="6001"/>
                            <a:pt x="27885" y="6227"/>
                            <a:pt x="28087" y="6465"/>
                          </a:cubicBezTo>
                          <a:cubicBezTo>
                            <a:pt x="28278" y="6704"/>
                            <a:pt x="28456" y="6942"/>
                            <a:pt x="28623" y="7192"/>
                          </a:cubicBezTo>
                          <a:cubicBezTo>
                            <a:pt x="28778" y="7442"/>
                            <a:pt x="28932" y="7692"/>
                            <a:pt x="29051" y="7966"/>
                          </a:cubicBezTo>
                          <a:cubicBezTo>
                            <a:pt x="29171" y="8228"/>
                            <a:pt x="29290" y="8501"/>
                            <a:pt x="29397" y="8787"/>
                          </a:cubicBezTo>
                          <a:cubicBezTo>
                            <a:pt x="29480" y="9049"/>
                            <a:pt x="29587" y="9323"/>
                            <a:pt x="29682" y="9585"/>
                          </a:cubicBezTo>
                          <a:cubicBezTo>
                            <a:pt x="29766" y="9859"/>
                            <a:pt x="29861" y="10133"/>
                            <a:pt x="29944" y="10418"/>
                          </a:cubicBezTo>
                          <a:cubicBezTo>
                            <a:pt x="30040" y="10704"/>
                            <a:pt x="30111" y="10990"/>
                            <a:pt x="30194" y="11264"/>
                          </a:cubicBezTo>
                          <a:cubicBezTo>
                            <a:pt x="30290" y="11549"/>
                            <a:pt x="30361" y="11835"/>
                            <a:pt x="30456" y="12097"/>
                          </a:cubicBezTo>
                          <a:cubicBezTo>
                            <a:pt x="30528" y="12383"/>
                            <a:pt x="30611" y="12657"/>
                            <a:pt x="30683" y="12907"/>
                          </a:cubicBezTo>
                          <a:cubicBezTo>
                            <a:pt x="30766" y="13169"/>
                            <a:pt x="30837" y="13431"/>
                            <a:pt x="30897" y="13681"/>
                          </a:cubicBezTo>
                          <a:cubicBezTo>
                            <a:pt x="30956" y="13931"/>
                            <a:pt x="31016" y="14181"/>
                            <a:pt x="31052" y="14443"/>
                          </a:cubicBezTo>
                          <a:cubicBezTo>
                            <a:pt x="31087" y="14693"/>
                            <a:pt x="31111" y="14943"/>
                            <a:pt x="31111" y="15193"/>
                          </a:cubicBezTo>
                          <a:cubicBezTo>
                            <a:pt x="31111" y="15455"/>
                            <a:pt x="31111" y="15705"/>
                            <a:pt x="31087" y="15955"/>
                          </a:cubicBezTo>
                          <a:lnTo>
                            <a:pt x="31052" y="16717"/>
                          </a:lnTo>
                          <a:cubicBezTo>
                            <a:pt x="31028" y="16955"/>
                            <a:pt x="31302" y="17169"/>
                            <a:pt x="31659" y="17181"/>
                          </a:cubicBezTo>
                          <a:lnTo>
                            <a:pt x="32445" y="17205"/>
                          </a:lnTo>
                          <a:cubicBezTo>
                            <a:pt x="32466" y="17206"/>
                            <a:pt x="32488" y="17207"/>
                            <a:pt x="32509" y="17207"/>
                          </a:cubicBezTo>
                          <a:cubicBezTo>
                            <a:pt x="32886" y="17207"/>
                            <a:pt x="33197" y="17010"/>
                            <a:pt x="33231" y="16729"/>
                          </a:cubicBezTo>
                          <a:cubicBezTo>
                            <a:pt x="33231" y="16479"/>
                            <a:pt x="33242" y="16229"/>
                            <a:pt x="33242" y="15990"/>
                          </a:cubicBezTo>
                          <a:lnTo>
                            <a:pt x="33242" y="15252"/>
                          </a:lnTo>
                          <a:cubicBezTo>
                            <a:pt x="33242" y="15014"/>
                            <a:pt x="33231" y="14764"/>
                            <a:pt x="33219" y="14526"/>
                          </a:cubicBezTo>
                          <a:cubicBezTo>
                            <a:pt x="33207" y="14288"/>
                            <a:pt x="33171" y="14038"/>
                            <a:pt x="33123" y="13800"/>
                          </a:cubicBezTo>
                          <a:cubicBezTo>
                            <a:pt x="33088" y="13562"/>
                            <a:pt x="33028" y="13312"/>
                            <a:pt x="32969" y="13073"/>
                          </a:cubicBezTo>
                          <a:cubicBezTo>
                            <a:pt x="32909" y="12835"/>
                            <a:pt x="32850" y="12597"/>
                            <a:pt x="32766" y="12335"/>
                          </a:cubicBezTo>
                          <a:cubicBezTo>
                            <a:pt x="32695" y="12097"/>
                            <a:pt x="32635" y="11847"/>
                            <a:pt x="32564" y="11597"/>
                          </a:cubicBezTo>
                          <a:cubicBezTo>
                            <a:pt x="32492" y="11347"/>
                            <a:pt x="32409" y="11061"/>
                            <a:pt x="32338" y="10787"/>
                          </a:cubicBezTo>
                          <a:cubicBezTo>
                            <a:pt x="32266" y="10514"/>
                            <a:pt x="32195" y="10240"/>
                            <a:pt x="32099" y="9954"/>
                          </a:cubicBezTo>
                          <a:cubicBezTo>
                            <a:pt x="32028" y="9704"/>
                            <a:pt x="31933" y="9454"/>
                            <a:pt x="31849" y="9204"/>
                          </a:cubicBezTo>
                          <a:cubicBezTo>
                            <a:pt x="31742" y="8966"/>
                            <a:pt x="31635" y="8704"/>
                            <a:pt x="31540" y="8466"/>
                          </a:cubicBezTo>
                          <a:cubicBezTo>
                            <a:pt x="31433" y="8228"/>
                            <a:pt x="31314" y="7989"/>
                            <a:pt x="31206" y="7775"/>
                          </a:cubicBezTo>
                          <a:cubicBezTo>
                            <a:pt x="31099" y="7549"/>
                            <a:pt x="30980" y="7323"/>
                            <a:pt x="30849" y="7096"/>
                          </a:cubicBezTo>
                          <a:cubicBezTo>
                            <a:pt x="30587" y="6668"/>
                            <a:pt x="30302" y="6239"/>
                            <a:pt x="29956" y="5834"/>
                          </a:cubicBezTo>
                          <a:cubicBezTo>
                            <a:pt x="29635" y="5430"/>
                            <a:pt x="29254" y="5049"/>
                            <a:pt x="28873" y="4679"/>
                          </a:cubicBezTo>
                          <a:cubicBezTo>
                            <a:pt x="28480" y="4322"/>
                            <a:pt x="28063" y="3989"/>
                            <a:pt x="27635" y="3667"/>
                          </a:cubicBezTo>
                          <a:cubicBezTo>
                            <a:pt x="27206" y="3334"/>
                            <a:pt x="26789" y="3036"/>
                            <a:pt x="26384" y="2774"/>
                          </a:cubicBezTo>
                          <a:cubicBezTo>
                            <a:pt x="25980" y="2501"/>
                            <a:pt x="25611" y="2251"/>
                            <a:pt x="25253" y="2012"/>
                          </a:cubicBezTo>
                          <a:cubicBezTo>
                            <a:pt x="24849" y="1739"/>
                            <a:pt x="24456" y="1501"/>
                            <a:pt x="24039" y="1298"/>
                          </a:cubicBezTo>
                          <a:cubicBezTo>
                            <a:pt x="23622" y="1084"/>
                            <a:pt x="23182" y="929"/>
                            <a:pt x="22729" y="774"/>
                          </a:cubicBezTo>
                          <a:cubicBezTo>
                            <a:pt x="22408" y="667"/>
                            <a:pt x="22086" y="584"/>
                            <a:pt x="21741" y="512"/>
                          </a:cubicBezTo>
                          <a:cubicBezTo>
                            <a:pt x="21396" y="417"/>
                            <a:pt x="21039" y="346"/>
                            <a:pt x="20681" y="286"/>
                          </a:cubicBezTo>
                          <a:cubicBezTo>
                            <a:pt x="20324" y="227"/>
                            <a:pt x="19955" y="167"/>
                            <a:pt x="19586" y="119"/>
                          </a:cubicBezTo>
                          <a:cubicBezTo>
                            <a:pt x="19217" y="96"/>
                            <a:pt x="18836" y="48"/>
                            <a:pt x="18455" y="36"/>
                          </a:cubicBezTo>
                          <a:cubicBezTo>
                            <a:pt x="18062" y="12"/>
                            <a:pt x="17681" y="0"/>
                            <a:pt x="17288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194692" y="3278301"/>
                      <a:ext cx="982981" cy="5387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992" h="14793" extrusionOk="0">
                          <a:moveTo>
                            <a:pt x="14043" y="1"/>
                          </a:moveTo>
                          <a:cubicBezTo>
                            <a:pt x="13584" y="1"/>
                            <a:pt x="13118" y="16"/>
                            <a:pt x="12645" y="53"/>
                          </a:cubicBezTo>
                          <a:cubicBezTo>
                            <a:pt x="12240" y="88"/>
                            <a:pt x="11847" y="124"/>
                            <a:pt x="11466" y="172"/>
                          </a:cubicBezTo>
                          <a:cubicBezTo>
                            <a:pt x="11073" y="219"/>
                            <a:pt x="10704" y="279"/>
                            <a:pt x="10335" y="350"/>
                          </a:cubicBezTo>
                          <a:cubicBezTo>
                            <a:pt x="9966" y="410"/>
                            <a:pt x="9609" y="505"/>
                            <a:pt x="9251" y="588"/>
                          </a:cubicBezTo>
                          <a:cubicBezTo>
                            <a:pt x="8894" y="696"/>
                            <a:pt x="8549" y="803"/>
                            <a:pt x="8216" y="922"/>
                          </a:cubicBezTo>
                          <a:cubicBezTo>
                            <a:pt x="7894" y="1041"/>
                            <a:pt x="7561" y="1172"/>
                            <a:pt x="7251" y="1315"/>
                          </a:cubicBezTo>
                          <a:cubicBezTo>
                            <a:pt x="6942" y="1458"/>
                            <a:pt x="6632" y="1612"/>
                            <a:pt x="6311" y="1779"/>
                          </a:cubicBezTo>
                          <a:cubicBezTo>
                            <a:pt x="5941" y="1970"/>
                            <a:pt x="5584" y="2196"/>
                            <a:pt x="5239" y="2434"/>
                          </a:cubicBezTo>
                          <a:cubicBezTo>
                            <a:pt x="4906" y="2672"/>
                            <a:pt x="4572" y="2958"/>
                            <a:pt x="4275" y="3255"/>
                          </a:cubicBezTo>
                          <a:cubicBezTo>
                            <a:pt x="3977" y="3553"/>
                            <a:pt x="3679" y="3875"/>
                            <a:pt x="3417" y="4208"/>
                          </a:cubicBezTo>
                          <a:cubicBezTo>
                            <a:pt x="3120" y="4589"/>
                            <a:pt x="2822" y="4994"/>
                            <a:pt x="2560" y="5399"/>
                          </a:cubicBezTo>
                          <a:cubicBezTo>
                            <a:pt x="2429" y="5601"/>
                            <a:pt x="2298" y="5815"/>
                            <a:pt x="2179" y="6018"/>
                          </a:cubicBezTo>
                          <a:cubicBezTo>
                            <a:pt x="2060" y="6232"/>
                            <a:pt x="1929" y="6458"/>
                            <a:pt x="1810" y="6661"/>
                          </a:cubicBezTo>
                          <a:cubicBezTo>
                            <a:pt x="1691" y="6875"/>
                            <a:pt x="1548" y="7089"/>
                            <a:pt x="1429" y="7304"/>
                          </a:cubicBezTo>
                          <a:cubicBezTo>
                            <a:pt x="1298" y="7530"/>
                            <a:pt x="1179" y="7732"/>
                            <a:pt x="1060" y="7958"/>
                          </a:cubicBezTo>
                          <a:lnTo>
                            <a:pt x="834" y="8363"/>
                          </a:lnTo>
                          <a:cubicBezTo>
                            <a:pt x="762" y="8494"/>
                            <a:pt x="691" y="8625"/>
                            <a:pt x="631" y="8756"/>
                          </a:cubicBezTo>
                          <a:cubicBezTo>
                            <a:pt x="560" y="8911"/>
                            <a:pt x="500" y="9042"/>
                            <a:pt x="453" y="9173"/>
                          </a:cubicBezTo>
                          <a:cubicBezTo>
                            <a:pt x="393" y="9316"/>
                            <a:pt x="357" y="9459"/>
                            <a:pt x="322" y="9590"/>
                          </a:cubicBezTo>
                          <a:cubicBezTo>
                            <a:pt x="286" y="9744"/>
                            <a:pt x="262" y="9875"/>
                            <a:pt x="226" y="10030"/>
                          </a:cubicBezTo>
                          <a:cubicBezTo>
                            <a:pt x="203" y="10173"/>
                            <a:pt x="179" y="10304"/>
                            <a:pt x="167" y="10459"/>
                          </a:cubicBezTo>
                          <a:cubicBezTo>
                            <a:pt x="155" y="10590"/>
                            <a:pt x="143" y="10744"/>
                            <a:pt x="143" y="10887"/>
                          </a:cubicBezTo>
                          <a:cubicBezTo>
                            <a:pt x="119" y="11042"/>
                            <a:pt x="119" y="11185"/>
                            <a:pt x="119" y="11340"/>
                          </a:cubicBezTo>
                          <a:cubicBezTo>
                            <a:pt x="107" y="11483"/>
                            <a:pt x="107" y="11637"/>
                            <a:pt x="107" y="11780"/>
                          </a:cubicBezTo>
                          <a:cubicBezTo>
                            <a:pt x="107" y="11935"/>
                            <a:pt x="107" y="12078"/>
                            <a:pt x="95" y="12233"/>
                          </a:cubicBezTo>
                          <a:cubicBezTo>
                            <a:pt x="84" y="12376"/>
                            <a:pt x="84" y="12507"/>
                            <a:pt x="60" y="12661"/>
                          </a:cubicBezTo>
                          <a:cubicBezTo>
                            <a:pt x="48" y="12804"/>
                            <a:pt x="48" y="12947"/>
                            <a:pt x="36" y="13090"/>
                          </a:cubicBezTo>
                          <a:cubicBezTo>
                            <a:pt x="36" y="13245"/>
                            <a:pt x="12" y="13388"/>
                            <a:pt x="12" y="13519"/>
                          </a:cubicBezTo>
                          <a:cubicBezTo>
                            <a:pt x="0" y="13662"/>
                            <a:pt x="12" y="13804"/>
                            <a:pt x="12" y="13935"/>
                          </a:cubicBezTo>
                          <a:cubicBezTo>
                            <a:pt x="12" y="14078"/>
                            <a:pt x="36" y="14221"/>
                            <a:pt x="48" y="14352"/>
                          </a:cubicBezTo>
                          <a:cubicBezTo>
                            <a:pt x="72" y="14590"/>
                            <a:pt x="357" y="14793"/>
                            <a:pt x="703" y="14793"/>
                          </a:cubicBezTo>
                          <a:lnTo>
                            <a:pt x="1453" y="14793"/>
                          </a:lnTo>
                          <a:cubicBezTo>
                            <a:pt x="1834" y="14793"/>
                            <a:pt x="2108" y="14578"/>
                            <a:pt x="2072" y="14340"/>
                          </a:cubicBezTo>
                          <a:cubicBezTo>
                            <a:pt x="2048" y="14173"/>
                            <a:pt x="2024" y="14031"/>
                            <a:pt x="2024" y="13876"/>
                          </a:cubicBezTo>
                          <a:cubicBezTo>
                            <a:pt x="2012" y="13721"/>
                            <a:pt x="2024" y="13566"/>
                            <a:pt x="2024" y="13423"/>
                          </a:cubicBezTo>
                          <a:cubicBezTo>
                            <a:pt x="2024" y="13269"/>
                            <a:pt x="2048" y="13126"/>
                            <a:pt x="2060" y="12971"/>
                          </a:cubicBezTo>
                          <a:lnTo>
                            <a:pt x="2108" y="12530"/>
                          </a:lnTo>
                          <a:cubicBezTo>
                            <a:pt x="2131" y="12376"/>
                            <a:pt x="2143" y="12233"/>
                            <a:pt x="2167" y="12078"/>
                          </a:cubicBezTo>
                          <a:cubicBezTo>
                            <a:pt x="2179" y="11911"/>
                            <a:pt x="2179" y="11768"/>
                            <a:pt x="2191" y="11614"/>
                          </a:cubicBezTo>
                          <a:cubicBezTo>
                            <a:pt x="2191" y="11459"/>
                            <a:pt x="2203" y="11304"/>
                            <a:pt x="2203" y="11161"/>
                          </a:cubicBezTo>
                          <a:cubicBezTo>
                            <a:pt x="2227" y="11006"/>
                            <a:pt x="2227" y="10864"/>
                            <a:pt x="2239" y="10709"/>
                          </a:cubicBezTo>
                          <a:cubicBezTo>
                            <a:pt x="2239" y="10566"/>
                            <a:pt x="2250" y="10411"/>
                            <a:pt x="2286" y="10268"/>
                          </a:cubicBezTo>
                          <a:lnTo>
                            <a:pt x="2370" y="9816"/>
                          </a:lnTo>
                          <a:cubicBezTo>
                            <a:pt x="2417" y="9673"/>
                            <a:pt x="2465" y="9530"/>
                            <a:pt x="2501" y="9387"/>
                          </a:cubicBezTo>
                          <a:cubicBezTo>
                            <a:pt x="2548" y="9232"/>
                            <a:pt x="2608" y="9090"/>
                            <a:pt x="2667" y="8959"/>
                          </a:cubicBezTo>
                          <a:cubicBezTo>
                            <a:pt x="2739" y="8816"/>
                            <a:pt x="2822" y="8673"/>
                            <a:pt x="2893" y="8542"/>
                          </a:cubicBezTo>
                          <a:cubicBezTo>
                            <a:pt x="2965" y="8399"/>
                            <a:pt x="3060" y="8256"/>
                            <a:pt x="3143" y="8125"/>
                          </a:cubicBezTo>
                          <a:cubicBezTo>
                            <a:pt x="3310" y="7863"/>
                            <a:pt x="3489" y="7601"/>
                            <a:pt x="3667" y="7351"/>
                          </a:cubicBezTo>
                          <a:lnTo>
                            <a:pt x="4203" y="6589"/>
                          </a:lnTo>
                          <a:cubicBezTo>
                            <a:pt x="4382" y="6339"/>
                            <a:pt x="4560" y="6101"/>
                            <a:pt x="4739" y="5863"/>
                          </a:cubicBezTo>
                          <a:cubicBezTo>
                            <a:pt x="4917" y="5625"/>
                            <a:pt x="5096" y="5399"/>
                            <a:pt x="5275" y="5172"/>
                          </a:cubicBezTo>
                          <a:cubicBezTo>
                            <a:pt x="5453" y="4946"/>
                            <a:pt x="5632" y="4744"/>
                            <a:pt x="5822" y="4553"/>
                          </a:cubicBezTo>
                          <a:cubicBezTo>
                            <a:pt x="6168" y="4196"/>
                            <a:pt x="6537" y="3851"/>
                            <a:pt x="6906" y="3553"/>
                          </a:cubicBezTo>
                          <a:cubicBezTo>
                            <a:pt x="7287" y="3255"/>
                            <a:pt x="7656" y="2982"/>
                            <a:pt x="8025" y="2743"/>
                          </a:cubicBezTo>
                          <a:cubicBezTo>
                            <a:pt x="8394" y="2505"/>
                            <a:pt x="8775" y="2303"/>
                            <a:pt x="9144" y="2124"/>
                          </a:cubicBezTo>
                          <a:cubicBezTo>
                            <a:pt x="9692" y="1851"/>
                            <a:pt x="10263" y="1636"/>
                            <a:pt x="10859" y="1470"/>
                          </a:cubicBezTo>
                          <a:cubicBezTo>
                            <a:pt x="11454" y="1291"/>
                            <a:pt x="12061" y="1184"/>
                            <a:pt x="12704" y="1136"/>
                          </a:cubicBezTo>
                          <a:cubicBezTo>
                            <a:pt x="12892" y="1126"/>
                            <a:pt x="13079" y="1121"/>
                            <a:pt x="13267" y="1121"/>
                          </a:cubicBezTo>
                          <a:cubicBezTo>
                            <a:pt x="13533" y="1121"/>
                            <a:pt x="13801" y="1132"/>
                            <a:pt x="14073" y="1160"/>
                          </a:cubicBezTo>
                          <a:cubicBezTo>
                            <a:pt x="14514" y="1196"/>
                            <a:pt x="14978" y="1279"/>
                            <a:pt x="15443" y="1410"/>
                          </a:cubicBezTo>
                          <a:cubicBezTo>
                            <a:pt x="15919" y="1541"/>
                            <a:pt x="16371" y="1720"/>
                            <a:pt x="16848" y="1934"/>
                          </a:cubicBezTo>
                          <a:cubicBezTo>
                            <a:pt x="17324" y="2136"/>
                            <a:pt x="17800" y="2374"/>
                            <a:pt x="18264" y="2648"/>
                          </a:cubicBezTo>
                          <a:cubicBezTo>
                            <a:pt x="18741" y="2910"/>
                            <a:pt x="19193" y="3208"/>
                            <a:pt x="19646" y="3541"/>
                          </a:cubicBezTo>
                          <a:cubicBezTo>
                            <a:pt x="19872" y="3696"/>
                            <a:pt x="20110" y="3875"/>
                            <a:pt x="20336" y="4053"/>
                          </a:cubicBezTo>
                          <a:cubicBezTo>
                            <a:pt x="20562" y="4232"/>
                            <a:pt x="20800" y="4434"/>
                            <a:pt x="21015" y="4625"/>
                          </a:cubicBezTo>
                          <a:cubicBezTo>
                            <a:pt x="21408" y="4958"/>
                            <a:pt x="21765" y="5339"/>
                            <a:pt x="22110" y="5744"/>
                          </a:cubicBezTo>
                          <a:cubicBezTo>
                            <a:pt x="22253" y="5946"/>
                            <a:pt x="22420" y="6149"/>
                            <a:pt x="22551" y="6375"/>
                          </a:cubicBezTo>
                          <a:cubicBezTo>
                            <a:pt x="22682" y="6601"/>
                            <a:pt x="22824" y="6827"/>
                            <a:pt x="22944" y="7054"/>
                          </a:cubicBezTo>
                          <a:cubicBezTo>
                            <a:pt x="23063" y="7268"/>
                            <a:pt x="23158" y="7506"/>
                            <a:pt x="23265" y="7744"/>
                          </a:cubicBezTo>
                          <a:cubicBezTo>
                            <a:pt x="23360" y="7982"/>
                            <a:pt x="23456" y="8244"/>
                            <a:pt x="23551" y="8494"/>
                          </a:cubicBezTo>
                          <a:cubicBezTo>
                            <a:pt x="23634" y="8744"/>
                            <a:pt x="23729" y="9018"/>
                            <a:pt x="23813" y="9268"/>
                          </a:cubicBezTo>
                          <a:cubicBezTo>
                            <a:pt x="23908" y="9518"/>
                            <a:pt x="23979" y="9768"/>
                            <a:pt x="24075" y="10030"/>
                          </a:cubicBezTo>
                          <a:cubicBezTo>
                            <a:pt x="24158" y="10268"/>
                            <a:pt x="24253" y="10518"/>
                            <a:pt x="24325" y="10756"/>
                          </a:cubicBezTo>
                          <a:cubicBezTo>
                            <a:pt x="24408" y="10995"/>
                            <a:pt x="24491" y="11221"/>
                            <a:pt x="24551" y="11459"/>
                          </a:cubicBezTo>
                          <a:cubicBezTo>
                            <a:pt x="24610" y="11673"/>
                            <a:pt x="24670" y="11911"/>
                            <a:pt x="24694" y="12149"/>
                          </a:cubicBezTo>
                          <a:cubicBezTo>
                            <a:pt x="24741" y="12388"/>
                            <a:pt x="24753" y="12626"/>
                            <a:pt x="24753" y="12864"/>
                          </a:cubicBezTo>
                          <a:cubicBezTo>
                            <a:pt x="24765" y="13102"/>
                            <a:pt x="24753" y="13340"/>
                            <a:pt x="24729" y="13578"/>
                          </a:cubicBezTo>
                          <a:cubicBezTo>
                            <a:pt x="24706" y="13816"/>
                            <a:pt x="24670" y="14078"/>
                            <a:pt x="24622" y="14316"/>
                          </a:cubicBezTo>
                          <a:cubicBezTo>
                            <a:pt x="24575" y="14554"/>
                            <a:pt x="24884" y="14757"/>
                            <a:pt x="25325" y="14757"/>
                          </a:cubicBezTo>
                          <a:lnTo>
                            <a:pt x="26170" y="14769"/>
                          </a:lnTo>
                          <a:cubicBezTo>
                            <a:pt x="26190" y="14770"/>
                            <a:pt x="26210" y="14771"/>
                            <a:pt x="26229" y="14771"/>
                          </a:cubicBezTo>
                          <a:cubicBezTo>
                            <a:pt x="26574" y="14771"/>
                            <a:pt x="26875" y="14577"/>
                            <a:pt x="26908" y="14340"/>
                          </a:cubicBezTo>
                          <a:cubicBezTo>
                            <a:pt x="26944" y="14138"/>
                            <a:pt x="26956" y="13912"/>
                            <a:pt x="26968" y="13697"/>
                          </a:cubicBezTo>
                          <a:cubicBezTo>
                            <a:pt x="26992" y="13495"/>
                            <a:pt x="26992" y="13269"/>
                            <a:pt x="26992" y="13066"/>
                          </a:cubicBezTo>
                          <a:cubicBezTo>
                            <a:pt x="26968" y="12852"/>
                            <a:pt x="26968" y="12626"/>
                            <a:pt x="26944" y="12423"/>
                          </a:cubicBezTo>
                          <a:cubicBezTo>
                            <a:pt x="26908" y="12197"/>
                            <a:pt x="26885" y="11995"/>
                            <a:pt x="26837" y="11768"/>
                          </a:cubicBezTo>
                          <a:cubicBezTo>
                            <a:pt x="26789" y="11554"/>
                            <a:pt x="26730" y="11340"/>
                            <a:pt x="26670" y="11114"/>
                          </a:cubicBezTo>
                          <a:cubicBezTo>
                            <a:pt x="26611" y="10899"/>
                            <a:pt x="26539" y="10661"/>
                            <a:pt x="26468" y="10447"/>
                          </a:cubicBezTo>
                          <a:cubicBezTo>
                            <a:pt x="26396" y="10209"/>
                            <a:pt x="26313" y="9971"/>
                            <a:pt x="26230" y="9732"/>
                          </a:cubicBezTo>
                          <a:cubicBezTo>
                            <a:pt x="26158" y="9471"/>
                            <a:pt x="26063" y="9232"/>
                            <a:pt x="25980" y="8982"/>
                          </a:cubicBezTo>
                          <a:cubicBezTo>
                            <a:pt x="25884" y="8744"/>
                            <a:pt x="25801" y="8494"/>
                            <a:pt x="25706" y="8244"/>
                          </a:cubicBezTo>
                          <a:cubicBezTo>
                            <a:pt x="25622" y="7982"/>
                            <a:pt x="25527" y="7732"/>
                            <a:pt x="25444" y="7494"/>
                          </a:cubicBezTo>
                          <a:cubicBezTo>
                            <a:pt x="25349" y="7244"/>
                            <a:pt x="25265" y="7018"/>
                            <a:pt x="25170" y="6780"/>
                          </a:cubicBezTo>
                          <a:cubicBezTo>
                            <a:pt x="25087" y="6553"/>
                            <a:pt x="24991" y="6339"/>
                            <a:pt x="24884" y="6113"/>
                          </a:cubicBezTo>
                          <a:cubicBezTo>
                            <a:pt x="24789" y="5899"/>
                            <a:pt x="24670" y="5696"/>
                            <a:pt x="24551" y="5482"/>
                          </a:cubicBezTo>
                          <a:cubicBezTo>
                            <a:pt x="24408" y="5280"/>
                            <a:pt x="24277" y="5089"/>
                            <a:pt x="24134" y="4887"/>
                          </a:cubicBezTo>
                          <a:cubicBezTo>
                            <a:pt x="23967" y="4672"/>
                            <a:pt x="23777" y="4458"/>
                            <a:pt x="23575" y="4267"/>
                          </a:cubicBezTo>
                          <a:cubicBezTo>
                            <a:pt x="23384" y="4053"/>
                            <a:pt x="23182" y="3863"/>
                            <a:pt x="22955" y="3684"/>
                          </a:cubicBezTo>
                          <a:cubicBezTo>
                            <a:pt x="22527" y="3315"/>
                            <a:pt x="22062" y="2958"/>
                            <a:pt x="21610" y="2648"/>
                          </a:cubicBezTo>
                          <a:cubicBezTo>
                            <a:pt x="21170" y="2327"/>
                            <a:pt x="20705" y="2029"/>
                            <a:pt x="20241" y="1767"/>
                          </a:cubicBezTo>
                          <a:cubicBezTo>
                            <a:pt x="19788" y="1493"/>
                            <a:pt x="19312" y="1243"/>
                            <a:pt x="18812" y="1017"/>
                          </a:cubicBezTo>
                          <a:cubicBezTo>
                            <a:pt x="18324" y="803"/>
                            <a:pt x="17836" y="600"/>
                            <a:pt x="17348" y="457"/>
                          </a:cubicBezTo>
                          <a:cubicBezTo>
                            <a:pt x="16967" y="350"/>
                            <a:pt x="16586" y="267"/>
                            <a:pt x="16217" y="184"/>
                          </a:cubicBezTo>
                          <a:cubicBezTo>
                            <a:pt x="15633" y="88"/>
                            <a:pt x="15062" y="29"/>
                            <a:pt x="14466" y="5"/>
                          </a:cubicBezTo>
                          <a:cubicBezTo>
                            <a:pt x="14326" y="2"/>
                            <a:pt x="14185" y="1"/>
                            <a:pt x="14043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18" name="Google Shape;718;p4"/>
                  <p:cNvGrpSpPr/>
                  <p:nvPr/>
                </p:nvGrpSpPr>
                <p:grpSpPr>
                  <a:xfrm>
                    <a:off x="8245178" y="2618546"/>
                    <a:ext cx="981335" cy="612335"/>
                    <a:chOff x="3629704" y="2547423"/>
                    <a:chExt cx="947875" cy="591457"/>
                  </a:xfrm>
                </p:grpSpPr>
                <p:sp>
                  <p:nvSpPr>
                    <p:cNvPr id="719" name="Google Shape;719;p4"/>
                    <p:cNvSpPr/>
                    <p:nvPr/>
                  </p:nvSpPr>
                  <p:spPr>
                    <a:xfrm>
                      <a:off x="3629704" y="2547423"/>
                      <a:ext cx="947875" cy="5914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028" h="16241" extrusionOk="0">
                          <a:moveTo>
                            <a:pt x="13538" y="0"/>
                          </a:moveTo>
                          <a:cubicBezTo>
                            <a:pt x="13228" y="0"/>
                            <a:pt x="12919" y="0"/>
                            <a:pt x="12597" y="12"/>
                          </a:cubicBezTo>
                          <a:cubicBezTo>
                            <a:pt x="12204" y="36"/>
                            <a:pt x="11812" y="60"/>
                            <a:pt x="11442" y="95"/>
                          </a:cubicBezTo>
                          <a:cubicBezTo>
                            <a:pt x="11050" y="119"/>
                            <a:pt x="10680" y="167"/>
                            <a:pt x="10311" y="226"/>
                          </a:cubicBezTo>
                          <a:cubicBezTo>
                            <a:pt x="9942" y="286"/>
                            <a:pt x="9561" y="357"/>
                            <a:pt x="9192" y="429"/>
                          </a:cubicBezTo>
                          <a:cubicBezTo>
                            <a:pt x="8823" y="512"/>
                            <a:pt x="8454" y="607"/>
                            <a:pt x="8097" y="715"/>
                          </a:cubicBezTo>
                          <a:cubicBezTo>
                            <a:pt x="7740" y="822"/>
                            <a:pt x="7394" y="941"/>
                            <a:pt x="7061" y="1084"/>
                          </a:cubicBezTo>
                          <a:cubicBezTo>
                            <a:pt x="6739" y="1238"/>
                            <a:pt x="6430" y="1405"/>
                            <a:pt x="6132" y="1584"/>
                          </a:cubicBezTo>
                          <a:cubicBezTo>
                            <a:pt x="5835" y="1762"/>
                            <a:pt x="5549" y="1941"/>
                            <a:pt x="5263" y="2143"/>
                          </a:cubicBezTo>
                          <a:cubicBezTo>
                            <a:pt x="5001" y="2334"/>
                            <a:pt x="4739" y="2560"/>
                            <a:pt x="4477" y="2810"/>
                          </a:cubicBezTo>
                          <a:cubicBezTo>
                            <a:pt x="4203" y="3072"/>
                            <a:pt x="3953" y="3346"/>
                            <a:pt x="3703" y="3643"/>
                          </a:cubicBezTo>
                          <a:cubicBezTo>
                            <a:pt x="3453" y="3941"/>
                            <a:pt x="3227" y="4263"/>
                            <a:pt x="3001" y="4584"/>
                          </a:cubicBezTo>
                          <a:cubicBezTo>
                            <a:pt x="2751" y="4941"/>
                            <a:pt x="2513" y="5310"/>
                            <a:pt x="2275" y="5703"/>
                          </a:cubicBezTo>
                          <a:cubicBezTo>
                            <a:pt x="2167" y="5894"/>
                            <a:pt x="2048" y="6084"/>
                            <a:pt x="1929" y="6287"/>
                          </a:cubicBezTo>
                          <a:cubicBezTo>
                            <a:pt x="1810" y="6477"/>
                            <a:pt x="1703" y="6668"/>
                            <a:pt x="1608" y="6858"/>
                          </a:cubicBezTo>
                          <a:cubicBezTo>
                            <a:pt x="1501" y="7072"/>
                            <a:pt x="1405" y="7263"/>
                            <a:pt x="1334" y="7453"/>
                          </a:cubicBezTo>
                          <a:cubicBezTo>
                            <a:pt x="1263" y="7656"/>
                            <a:pt x="1191" y="7858"/>
                            <a:pt x="1132" y="8049"/>
                          </a:cubicBezTo>
                          <a:lnTo>
                            <a:pt x="953" y="8680"/>
                          </a:lnTo>
                          <a:cubicBezTo>
                            <a:pt x="893" y="8870"/>
                            <a:pt x="846" y="9049"/>
                            <a:pt x="786" y="9239"/>
                          </a:cubicBezTo>
                          <a:lnTo>
                            <a:pt x="608" y="9823"/>
                          </a:lnTo>
                          <a:cubicBezTo>
                            <a:pt x="536" y="10013"/>
                            <a:pt x="477" y="10228"/>
                            <a:pt x="417" y="10430"/>
                          </a:cubicBezTo>
                          <a:cubicBezTo>
                            <a:pt x="358" y="10644"/>
                            <a:pt x="298" y="10847"/>
                            <a:pt x="239" y="11073"/>
                          </a:cubicBezTo>
                          <a:cubicBezTo>
                            <a:pt x="179" y="11299"/>
                            <a:pt x="131" y="11537"/>
                            <a:pt x="96" y="11764"/>
                          </a:cubicBezTo>
                          <a:cubicBezTo>
                            <a:pt x="84" y="11894"/>
                            <a:pt x="72" y="12037"/>
                            <a:pt x="72" y="12192"/>
                          </a:cubicBezTo>
                          <a:lnTo>
                            <a:pt x="72" y="12633"/>
                          </a:lnTo>
                          <a:cubicBezTo>
                            <a:pt x="72" y="12787"/>
                            <a:pt x="84" y="12930"/>
                            <a:pt x="84" y="13085"/>
                          </a:cubicBezTo>
                          <a:cubicBezTo>
                            <a:pt x="84" y="13228"/>
                            <a:pt x="96" y="13383"/>
                            <a:pt x="96" y="13526"/>
                          </a:cubicBezTo>
                          <a:cubicBezTo>
                            <a:pt x="120" y="13680"/>
                            <a:pt x="120" y="13811"/>
                            <a:pt x="120" y="13966"/>
                          </a:cubicBezTo>
                          <a:lnTo>
                            <a:pt x="120" y="14395"/>
                          </a:lnTo>
                          <a:cubicBezTo>
                            <a:pt x="120" y="14621"/>
                            <a:pt x="96" y="14823"/>
                            <a:pt x="84" y="15038"/>
                          </a:cubicBezTo>
                          <a:cubicBezTo>
                            <a:pt x="72" y="15240"/>
                            <a:pt x="60" y="15454"/>
                            <a:pt x="24" y="15657"/>
                          </a:cubicBezTo>
                          <a:cubicBezTo>
                            <a:pt x="1" y="15883"/>
                            <a:pt x="239" y="16062"/>
                            <a:pt x="548" y="16074"/>
                          </a:cubicBezTo>
                          <a:lnTo>
                            <a:pt x="1144" y="16085"/>
                          </a:lnTo>
                          <a:cubicBezTo>
                            <a:pt x="1405" y="16085"/>
                            <a:pt x="1620" y="15931"/>
                            <a:pt x="1608" y="15704"/>
                          </a:cubicBezTo>
                          <a:cubicBezTo>
                            <a:pt x="1608" y="15550"/>
                            <a:pt x="1584" y="15407"/>
                            <a:pt x="1584" y="15252"/>
                          </a:cubicBezTo>
                          <a:cubicBezTo>
                            <a:pt x="1572" y="15109"/>
                            <a:pt x="1572" y="14954"/>
                            <a:pt x="1572" y="14812"/>
                          </a:cubicBezTo>
                          <a:lnTo>
                            <a:pt x="1572" y="14359"/>
                          </a:lnTo>
                          <a:cubicBezTo>
                            <a:pt x="1584" y="14216"/>
                            <a:pt x="1584" y="14061"/>
                            <a:pt x="1584" y="13919"/>
                          </a:cubicBezTo>
                          <a:lnTo>
                            <a:pt x="1584" y="13466"/>
                          </a:lnTo>
                          <a:cubicBezTo>
                            <a:pt x="1584" y="13323"/>
                            <a:pt x="1572" y="13168"/>
                            <a:pt x="1572" y="13026"/>
                          </a:cubicBezTo>
                          <a:lnTo>
                            <a:pt x="1572" y="12573"/>
                          </a:lnTo>
                          <a:cubicBezTo>
                            <a:pt x="1572" y="12430"/>
                            <a:pt x="1572" y="12275"/>
                            <a:pt x="1584" y="12133"/>
                          </a:cubicBezTo>
                          <a:lnTo>
                            <a:pt x="1632" y="11680"/>
                          </a:lnTo>
                          <a:cubicBezTo>
                            <a:pt x="1667" y="11537"/>
                            <a:pt x="1691" y="11406"/>
                            <a:pt x="1727" y="11252"/>
                          </a:cubicBezTo>
                          <a:cubicBezTo>
                            <a:pt x="1763" y="11121"/>
                            <a:pt x="1798" y="10966"/>
                            <a:pt x="1846" y="10835"/>
                          </a:cubicBezTo>
                          <a:cubicBezTo>
                            <a:pt x="1870" y="10692"/>
                            <a:pt x="1929" y="10549"/>
                            <a:pt x="1977" y="10418"/>
                          </a:cubicBezTo>
                          <a:cubicBezTo>
                            <a:pt x="2025" y="10287"/>
                            <a:pt x="2084" y="10156"/>
                            <a:pt x="2120" y="10013"/>
                          </a:cubicBezTo>
                          <a:cubicBezTo>
                            <a:pt x="2215" y="9811"/>
                            <a:pt x="2298" y="9597"/>
                            <a:pt x="2382" y="9394"/>
                          </a:cubicBezTo>
                          <a:cubicBezTo>
                            <a:pt x="2453" y="9180"/>
                            <a:pt x="2525" y="8977"/>
                            <a:pt x="2596" y="8787"/>
                          </a:cubicBezTo>
                          <a:cubicBezTo>
                            <a:pt x="2679" y="8585"/>
                            <a:pt x="2751" y="8382"/>
                            <a:pt x="2822" y="8192"/>
                          </a:cubicBezTo>
                          <a:cubicBezTo>
                            <a:pt x="2894" y="7989"/>
                            <a:pt x="2977" y="7787"/>
                            <a:pt x="3060" y="7596"/>
                          </a:cubicBezTo>
                          <a:cubicBezTo>
                            <a:pt x="3156" y="7394"/>
                            <a:pt x="3239" y="7203"/>
                            <a:pt x="3346" y="7013"/>
                          </a:cubicBezTo>
                          <a:cubicBezTo>
                            <a:pt x="3430" y="6822"/>
                            <a:pt x="3537" y="6620"/>
                            <a:pt x="3644" y="6430"/>
                          </a:cubicBezTo>
                          <a:cubicBezTo>
                            <a:pt x="3846" y="6060"/>
                            <a:pt x="4072" y="5691"/>
                            <a:pt x="4311" y="5334"/>
                          </a:cubicBezTo>
                          <a:cubicBezTo>
                            <a:pt x="4537" y="4977"/>
                            <a:pt x="4799" y="4632"/>
                            <a:pt x="5073" y="4298"/>
                          </a:cubicBezTo>
                          <a:cubicBezTo>
                            <a:pt x="5358" y="3989"/>
                            <a:pt x="5632" y="3727"/>
                            <a:pt x="5930" y="3465"/>
                          </a:cubicBezTo>
                          <a:cubicBezTo>
                            <a:pt x="6251" y="3227"/>
                            <a:pt x="6561" y="3012"/>
                            <a:pt x="6870" y="2798"/>
                          </a:cubicBezTo>
                          <a:cubicBezTo>
                            <a:pt x="7180" y="2596"/>
                            <a:pt x="7513" y="2393"/>
                            <a:pt x="7859" y="2239"/>
                          </a:cubicBezTo>
                          <a:cubicBezTo>
                            <a:pt x="8216" y="2072"/>
                            <a:pt x="8573" y="1917"/>
                            <a:pt x="8942" y="1798"/>
                          </a:cubicBezTo>
                          <a:cubicBezTo>
                            <a:pt x="9311" y="1679"/>
                            <a:pt x="9680" y="1584"/>
                            <a:pt x="10073" y="1488"/>
                          </a:cubicBezTo>
                          <a:cubicBezTo>
                            <a:pt x="10442" y="1405"/>
                            <a:pt x="10835" y="1346"/>
                            <a:pt x="11216" y="1286"/>
                          </a:cubicBezTo>
                          <a:cubicBezTo>
                            <a:pt x="11609" y="1227"/>
                            <a:pt x="12002" y="1191"/>
                            <a:pt x="12395" y="1167"/>
                          </a:cubicBezTo>
                          <a:cubicBezTo>
                            <a:pt x="12716" y="1140"/>
                            <a:pt x="13031" y="1127"/>
                            <a:pt x="13344" y="1127"/>
                          </a:cubicBezTo>
                          <a:cubicBezTo>
                            <a:pt x="13449" y="1127"/>
                            <a:pt x="13553" y="1128"/>
                            <a:pt x="13657" y="1131"/>
                          </a:cubicBezTo>
                          <a:cubicBezTo>
                            <a:pt x="14074" y="1143"/>
                            <a:pt x="14479" y="1179"/>
                            <a:pt x="14883" y="1238"/>
                          </a:cubicBezTo>
                          <a:cubicBezTo>
                            <a:pt x="15264" y="1298"/>
                            <a:pt x="15669" y="1381"/>
                            <a:pt x="16050" y="1500"/>
                          </a:cubicBezTo>
                          <a:cubicBezTo>
                            <a:pt x="16443" y="1619"/>
                            <a:pt x="16824" y="1762"/>
                            <a:pt x="17205" y="1941"/>
                          </a:cubicBezTo>
                          <a:cubicBezTo>
                            <a:pt x="17586" y="2096"/>
                            <a:pt x="17943" y="2310"/>
                            <a:pt x="18289" y="2548"/>
                          </a:cubicBezTo>
                          <a:cubicBezTo>
                            <a:pt x="18634" y="2786"/>
                            <a:pt x="18967" y="3048"/>
                            <a:pt x="19324" y="3346"/>
                          </a:cubicBezTo>
                          <a:cubicBezTo>
                            <a:pt x="19503" y="3501"/>
                            <a:pt x="19682" y="3643"/>
                            <a:pt x="19860" y="3810"/>
                          </a:cubicBezTo>
                          <a:cubicBezTo>
                            <a:pt x="20039" y="3977"/>
                            <a:pt x="20217" y="4144"/>
                            <a:pt x="20420" y="4322"/>
                          </a:cubicBezTo>
                          <a:cubicBezTo>
                            <a:pt x="20610" y="4477"/>
                            <a:pt x="20801" y="4655"/>
                            <a:pt x="20979" y="4858"/>
                          </a:cubicBezTo>
                          <a:cubicBezTo>
                            <a:pt x="21158" y="5036"/>
                            <a:pt x="21337" y="5227"/>
                            <a:pt x="21503" y="5429"/>
                          </a:cubicBezTo>
                          <a:cubicBezTo>
                            <a:pt x="21670" y="5644"/>
                            <a:pt x="21825" y="5846"/>
                            <a:pt x="21979" y="6072"/>
                          </a:cubicBezTo>
                          <a:cubicBezTo>
                            <a:pt x="22122" y="6299"/>
                            <a:pt x="22265" y="6525"/>
                            <a:pt x="22396" y="6763"/>
                          </a:cubicBezTo>
                          <a:cubicBezTo>
                            <a:pt x="22527" y="7001"/>
                            <a:pt x="22634" y="7239"/>
                            <a:pt x="22741" y="7489"/>
                          </a:cubicBezTo>
                          <a:cubicBezTo>
                            <a:pt x="22825" y="7739"/>
                            <a:pt x="22920" y="7989"/>
                            <a:pt x="23003" y="8263"/>
                          </a:cubicBezTo>
                          <a:lnTo>
                            <a:pt x="23230" y="9025"/>
                          </a:lnTo>
                          <a:cubicBezTo>
                            <a:pt x="23301" y="9275"/>
                            <a:pt x="23361" y="9537"/>
                            <a:pt x="23432" y="9811"/>
                          </a:cubicBezTo>
                          <a:cubicBezTo>
                            <a:pt x="23492" y="10073"/>
                            <a:pt x="23575" y="10347"/>
                            <a:pt x="23634" y="10609"/>
                          </a:cubicBezTo>
                          <a:cubicBezTo>
                            <a:pt x="23694" y="10882"/>
                            <a:pt x="23765" y="11144"/>
                            <a:pt x="23825" y="11406"/>
                          </a:cubicBezTo>
                          <a:cubicBezTo>
                            <a:pt x="23896" y="11668"/>
                            <a:pt x="23956" y="11906"/>
                            <a:pt x="24015" y="12156"/>
                          </a:cubicBezTo>
                          <a:cubicBezTo>
                            <a:pt x="24075" y="12395"/>
                            <a:pt x="24134" y="12656"/>
                            <a:pt x="24182" y="12895"/>
                          </a:cubicBezTo>
                          <a:cubicBezTo>
                            <a:pt x="24242" y="13145"/>
                            <a:pt x="24265" y="13383"/>
                            <a:pt x="24301" y="13621"/>
                          </a:cubicBezTo>
                          <a:cubicBezTo>
                            <a:pt x="24325" y="13859"/>
                            <a:pt x="24349" y="14097"/>
                            <a:pt x="24349" y="14335"/>
                          </a:cubicBezTo>
                          <a:cubicBezTo>
                            <a:pt x="24349" y="14573"/>
                            <a:pt x="24349" y="14812"/>
                            <a:pt x="24325" y="15050"/>
                          </a:cubicBezTo>
                          <a:cubicBezTo>
                            <a:pt x="24325" y="15288"/>
                            <a:pt x="24313" y="15538"/>
                            <a:pt x="24301" y="15776"/>
                          </a:cubicBezTo>
                          <a:cubicBezTo>
                            <a:pt x="24289" y="16002"/>
                            <a:pt x="24492" y="16193"/>
                            <a:pt x="24777" y="16205"/>
                          </a:cubicBezTo>
                          <a:lnTo>
                            <a:pt x="25385" y="16240"/>
                          </a:lnTo>
                          <a:cubicBezTo>
                            <a:pt x="25694" y="16240"/>
                            <a:pt x="25968" y="16062"/>
                            <a:pt x="26016" y="15871"/>
                          </a:cubicBezTo>
                          <a:cubicBezTo>
                            <a:pt x="26016" y="15633"/>
                            <a:pt x="26028" y="15407"/>
                            <a:pt x="26028" y="15169"/>
                          </a:cubicBezTo>
                          <a:lnTo>
                            <a:pt x="26028" y="14478"/>
                          </a:lnTo>
                          <a:cubicBezTo>
                            <a:pt x="26028" y="14264"/>
                            <a:pt x="26028" y="14026"/>
                            <a:pt x="26016" y="13799"/>
                          </a:cubicBezTo>
                          <a:cubicBezTo>
                            <a:pt x="25992" y="13573"/>
                            <a:pt x="25968" y="13335"/>
                            <a:pt x="25932" y="13109"/>
                          </a:cubicBezTo>
                          <a:cubicBezTo>
                            <a:pt x="25897" y="12895"/>
                            <a:pt x="25849" y="12656"/>
                            <a:pt x="25801" y="12430"/>
                          </a:cubicBezTo>
                          <a:cubicBezTo>
                            <a:pt x="25754" y="12192"/>
                            <a:pt x="25718" y="11966"/>
                            <a:pt x="25658" y="11728"/>
                          </a:cubicBezTo>
                          <a:cubicBezTo>
                            <a:pt x="25599" y="11490"/>
                            <a:pt x="25551" y="11252"/>
                            <a:pt x="25492" y="11013"/>
                          </a:cubicBezTo>
                          <a:cubicBezTo>
                            <a:pt x="25444" y="10775"/>
                            <a:pt x="25385" y="10513"/>
                            <a:pt x="25325" y="10251"/>
                          </a:cubicBezTo>
                          <a:cubicBezTo>
                            <a:pt x="25277" y="9989"/>
                            <a:pt x="25206" y="9739"/>
                            <a:pt x="25147" y="9466"/>
                          </a:cubicBezTo>
                          <a:cubicBezTo>
                            <a:pt x="25087" y="9216"/>
                            <a:pt x="25016" y="8977"/>
                            <a:pt x="24944" y="8739"/>
                          </a:cubicBezTo>
                          <a:cubicBezTo>
                            <a:pt x="24861" y="8501"/>
                            <a:pt x="24789" y="8263"/>
                            <a:pt x="24706" y="8037"/>
                          </a:cubicBezTo>
                          <a:cubicBezTo>
                            <a:pt x="24611" y="7799"/>
                            <a:pt x="24539" y="7573"/>
                            <a:pt x="24444" y="7370"/>
                          </a:cubicBezTo>
                          <a:cubicBezTo>
                            <a:pt x="24361" y="7156"/>
                            <a:pt x="24265" y="6953"/>
                            <a:pt x="24170" y="6739"/>
                          </a:cubicBezTo>
                          <a:cubicBezTo>
                            <a:pt x="23956" y="6322"/>
                            <a:pt x="23730" y="5929"/>
                            <a:pt x="23468" y="5537"/>
                          </a:cubicBezTo>
                          <a:cubicBezTo>
                            <a:pt x="23218" y="5156"/>
                            <a:pt x="22920" y="4775"/>
                            <a:pt x="22622" y="4441"/>
                          </a:cubicBezTo>
                          <a:cubicBezTo>
                            <a:pt x="22325" y="4084"/>
                            <a:pt x="21991" y="3763"/>
                            <a:pt x="21646" y="3465"/>
                          </a:cubicBezTo>
                          <a:cubicBezTo>
                            <a:pt x="21313" y="3167"/>
                            <a:pt x="20979" y="2893"/>
                            <a:pt x="20670" y="2631"/>
                          </a:cubicBezTo>
                          <a:cubicBezTo>
                            <a:pt x="20372" y="2381"/>
                            <a:pt x="20074" y="2143"/>
                            <a:pt x="19789" y="1917"/>
                          </a:cubicBezTo>
                          <a:cubicBezTo>
                            <a:pt x="19467" y="1655"/>
                            <a:pt x="19146" y="1429"/>
                            <a:pt x="18824" y="1238"/>
                          </a:cubicBezTo>
                          <a:cubicBezTo>
                            <a:pt x="18491" y="1048"/>
                            <a:pt x="18158" y="881"/>
                            <a:pt x="17800" y="750"/>
                          </a:cubicBezTo>
                          <a:cubicBezTo>
                            <a:pt x="17538" y="655"/>
                            <a:pt x="17288" y="572"/>
                            <a:pt x="17026" y="488"/>
                          </a:cubicBezTo>
                          <a:cubicBezTo>
                            <a:pt x="16753" y="417"/>
                            <a:pt x="16467" y="345"/>
                            <a:pt x="16193" y="286"/>
                          </a:cubicBezTo>
                          <a:cubicBezTo>
                            <a:pt x="15907" y="214"/>
                            <a:pt x="15622" y="167"/>
                            <a:pt x="15324" y="119"/>
                          </a:cubicBezTo>
                          <a:cubicBezTo>
                            <a:pt x="15038" y="72"/>
                            <a:pt x="14740" y="48"/>
                            <a:pt x="14443" y="36"/>
                          </a:cubicBezTo>
                          <a:cubicBezTo>
                            <a:pt x="14145" y="12"/>
                            <a:pt x="13847" y="0"/>
                            <a:pt x="1353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716416" y="2626159"/>
                      <a:ext cx="769684" cy="508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35" h="13972" extrusionOk="0">
                          <a:moveTo>
                            <a:pt x="10986" y="1"/>
                          </a:moveTo>
                          <a:cubicBezTo>
                            <a:pt x="10622" y="1"/>
                            <a:pt x="10256" y="16"/>
                            <a:pt x="9883" y="53"/>
                          </a:cubicBezTo>
                          <a:cubicBezTo>
                            <a:pt x="9561" y="88"/>
                            <a:pt x="9252" y="124"/>
                            <a:pt x="8954" y="172"/>
                          </a:cubicBezTo>
                          <a:cubicBezTo>
                            <a:pt x="8645" y="219"/>
                            <a:pt x="8359" y="279"/>
                            <a:pt x="8061" y="338"/>
                          </a:cubicBezTo>
                          <a:cubicBezTo>
                            <a:pt x="7776" y="398"/>
                            <a:pt x="7502" y="469"/>
                            <a:pt x="7216" y="565"/>
                          </a:cubicBezTo>
                          <a:cubicBezTo>
                            <a:pt x="6930" y="636"/>
                            <a:pt x="6668" y="743"/>
                            <a:pt x="6406" y="862"/>
                          </a:cubicBezTo>
                          <a:cubicBezTo>
                            <a:pt x="6144" y="958"/>
                            <a:pt x="5906" y="1100"/>
                            <a:pt x="5656" y="1231"/>
                          </a:cubicBezTo>
                          <a:cubicBezTo>
                            <a:pt x="5418" y="1374"/>
                            <a:pt x="5156" y="1517"/>
                            <a:pt x="4918" y="1672"/>
                          </a:cubicBezTo>
                          <a:cubicBezTo>
                            <a:pt x="4620" y="1874"/>
                            <a:pt x="4347" y="2077"/>
                            <a:pt x="4073" y="2303"/>
                          </a:cubicBezTo>
                          <a:cubicBezTo>
                            <a:pt x="3811" y="2529"/>
                            <a:pt x="3549" y="2791"/>
                            <a:pt x="3311" y="3077"/>
                          </a:cubicBezTo>
                          <a:cubicBezTo>
                            <a:pt x="3073" y="3375"/>
                            <a:pt x="2858" y="3672"/>
                            <a:pt x="2644" y="3982"/>
                          </a:cubicBezTo>
                          <a:cubicBezTo>
                            <a:pt x="2406" y="4339"/>
                            <a:pt x="2180" y="4708"/>
                            <a:pt x="1977" y="5101"/>
                          </a:cubicBezTo>
                          <a:cubicBezTo>
                            <a:pt x="1870" y="5280"/>
                            <a:pt x="1787" y="5482"/>
                            <a:pt x="1680" y="5684"/>
                          </a:cubicBezTo>
                          <a:cubicBezTo>
                            <a:pt x="1572" y="5875"/>
                            <a:pt x="1489" y="6065"/>
                            <a:pt x="1382" y="6280"/>
                          </a:cubicBezTo>
                          <a:cubicBezTo>
                            <a:pt x="1275" y="6482"/>
                            <a:pt x="1168" y="6673"/>
                            <a:pt x="1084" y="6887"/>
                          </a:cubicBezTo>
                          <a:cubicBezTo>
                            <a:pt x="989" y="7089"/>
                            <a:pt x="894" y="7292"/>
                            <a:pt x="798" y="7494"/>
                          </a:cubicBezTo>
                          <a:cubicBezTo>
                            <a:pt x="739" y="7613"/>
                            <a:pt x="679" y="7744"/>
                            <a:pt x="620" y="7863"/>
                          </a:cubicBezTo>
                          <a:cubicBezTo>
                            <a:pt x="560" y="8006"/>
                            <a:pt x="501" y="8125"/>
                            <a:pt x="453" y="8256"/>
                          </a:cubicBezTo>
                          <a:cubicBezTo>
                            <a:pt x="417" y="8387"/>
                            <a:pt x="370" y="8506"/>
                            <a:pt x="322" y="8637"/>
                          </a:cubicBezTo>
                          <a:cubicBezTo>
                            <a:pt x="275" y="8780"/>
                            <a:pt x="251" y="8911"/>
                            <a:pt x="215" y="9042"/>
                          </a:cubicBezTo>
                          <a:cubicBezTo>
                            <a:pt x="191" y="9173"/>
                            <a:pt x="156" y="9316"/>
                            <a:pt x="144" y="9447"/>
                          </a:cubicBezTo>
                          <a:cubicBezTo>
                            <a:pt x="132" y="9590"/>
                            <a:pt x="96" y="9732"/>
                            <a:pt x="96" y="9863"/>
                          </a:cubicBezTo>
                          <a:cubicBezTo>
                            <a:pt x="96" y="9994"/>
                            <a:pt x="84" y="10149"/>
                            <a:pt x="84" y="10280"/>
                          </a:cubicBezTo>
                          <a:cubicBezTo>
                            <a:pt x="72" y="10411"/>
                            <a:pt x="72" y="10566"/>
                            <a:pt x="72" y="10697"/>
                          </a:cubicBezTo>
                          <a:lnTo>
                            <a:pt x="72" y="11114"/>
                          </a:lnTo>
                          <a:cubicBezTo>
                            <a:pt x="72" y="11245"/>
                            <a:pt x="60" y="11399"/>
                            <a:pt x="60" y="11530"/>
                          </a:cubicBezTo>
                          <a:cubicBezTo>
                            <a:pt x="36" y="11673"/>
                            <a:pt x="36" y="11816"/>
                            <a:pt x="25" y="11947"/>
                          </a:cubicBezTo>
                          <a:cubicBezTo>
                            <a:pt x="25" y="12078"/>
                            <a:pt x="25" y="12209"/>
                            <a:pt x="13" y="12352"/>
                          </a:cubicBezTo>
                          <a:cubicBezTo>
                            <a:pt x="1" y="12483"/>
                            <a:pt x="1" y="12614"/>
                            <a:pt x="1" y="12745"/>
                          </a:cubicBezTo>
                          <a:lnTo>
                            <a:pt x="1" y="13150"/>
                          </a:lnTo>
                          <a:cubicBezTo>
                            <a:pt x="13" y="13281"/>
                            <a:pt x="13" y="13423"/>
                            <a:pt x="25" y="13554"/>
                          </a:cubicBezTo>
                          <a:cubicBezTo>
                            <a:pt x="60" y="13781"/>
                            <a:pt x="275" y="13971"/>
                            <a:pt x="548" y="13971"/>
                          </a:cubicBezTo>
                          <a:lnTo>
                            <a:pt x="1132" y="13971"/>
                          </a:lnTo>
                          <a:cubicBezTo>
                            <a:pt x="1430" y="13971"/>
                            <a:pt x="1644" y="13781"/>
                            <a:pt x="1620" y="13554"/>
                          </a:cubicBezTo>
                          <a:cubicBezTo>
                            <a:pt x="1608" y="13400"/>
                            <a:pt x="1584" y="13269"/>
                            <a:pt x="1584" y="13126"/>
                          </a:cubicBezTo>
                          <a:lnTo>
                            <a:pt x="1584" y="12685"/>
                          </a:lnTo>
                          <a:cubicBezTo>
                            <a:pt x="1608" y="12542"/>
                            <a:pt x="1608" y="12411"/>
                            <a:pt x="1620" y="12257"/>
                          </a:cubicBezTo>
                          <a:cubicBezTo>
                            <a:pt x="1632" y="12114"/>
                            <a:pt x="1644" y="11971"/>
                            <a:pt x="1668" y="11828"/>
                          </a:cubicBezTo>
                          <a:cubicBezTo>
                            <a:pt x="1680" y="11673"/>
                            <a:pt x="1691" y="11542"/>
                            <a:pt x="1703" y="11399"/>
                          </a:cubicBezTo>
                          <a:cubicBezTo>
                            <a:pt x="1727" y="11245"/>
                            <a:pt x="1739" y="11114"/>
                            <a:pt x="1739" y="10959"/>
                          </a:cubicBezTo>
                          <a:cubicBezTo>
                            <a:pt x="1739" y="10816"/>
                            <a:pt x="1751" y="10685"/>
                            <a:pt x="1751" y="10530"/>
                          </a:cubicBezTo>
                          <a:cubicBezTo>
                            <a:pt x="1751" y="10387"/>
                            <a:pt x="1751" y="10244"/>
                            <a:pt x="1763" y="10102"/>
                          </a:cubicBezTo>
                          <a:cubicBezTo>
                            <a:pt x="1787" y="9971"/>
                            <a:pt x="1799" y="9816"/>
                            <a:pt x="1811" y="9685"/>
                          </a:cubicBezTo>
                          <a:cubicBezTo>
                            <a:pt x="1846" y="9554"/>
                            <a:pt x="1858" y="9399"/>
                            <a:pt x="1882" y="9268"/>
                          </a:cubicBezTo>
                          <a:cubicBezTo>
                            <a:pt x="1918" y="9113"/>
                            <a:pt x="1941" y="8982"/>
                            <a:pt x="1989" y="8851"/>
                          </a:cubicBezTo>
                          <a:lnTo>
                            <a:pt x="2120" y="8447"/>
                          </a:lnTo>
                          <a:cubicBezTo>
                            <a:pt x="2168" y="8316"/>
                            <a:pt x="2227" y="8185"/>
                            <a:pt x="2287" y="8042"/>
                          </a:cubicBezTo>
                          <a:cubicBezTo>
                            <a:pt x="2358" y="7911"/>
                            <a:pt x="2418" y="7780"/>
                            <a:pt x="2501" y="7649"/>
                          </a:cubicBezTo>
                          <a:cubicBezTo>
                            <a:pt x="2620" y="7387"/>
                            <a:pt x="2763" y="7137"/>
                            <a:pt x="2894" y="6899"/>
                          </a:cubicBezTo>
                          <a:cubicBezTo>
                            <a:pt x="3037" y="6661"/>
                            <a:pt x="3180" y="6423"/>
                            <a:pt x="3311" y="6184"/>
                          </a:cubicBezTo>
                          <a:cubicBezTo>
                            <a:pt x="3454" y="5946"/>
                            <a:pt x="3596" y="5720"/>
                            <a:pt x="3727" y="5506"/>
                          </a:cubicBezTo>
                          <a:cubicBezTo>
                            <a:pt x="3870" y="5280"/>
                            <a:pt x="4013" y="5065"/>
                            <a:pt x="4144" y="4863"/>
                          </a:cubicBezTo>
                          <a:cubicBezTo>
                            <a:pt x="4287" y="4649"/>
                            <a:pt x="4430" y="4458"/>
                            <a:pt x="4585" y="4268"/>
                          </a:cubicBezTo>
                          <a:cubicBezTo>
                            <a:pt x="4847" y="3922"/>
                            <a:pt x="5132" y="3601"/>
                            <a:pt x="5430" y="3315"/>
                          </a:cubicBezTo>
                          <a:cubicBezTo>
                            <a:pt x="5728" y="3029"/>
                            <a:pt x="6025" y="2779"/>
                            <a:pt x="6311" y="2553"/>
                          </a:cubicBezTo>
                          <a:cubicBezTo>
                            <a:pt x="6585" y="2327"/>
                            <a:pt x="6871" y="2124"/>
                            <a:pt x="7168" y="1958"/>
                          </a:cubicBezTo>
                          <a:cubicBezTo>
                            <a:pt x="7597" y="1708"/>
                            <a:pt x="8049" y="1493"/>
                            <a:pt x="8514" y="1339"/>
                          </a:cubicBezTo>
                          <a:cubicBezTo>
                            <a:pt x="8966" y="1172"/>
                            <a:pt x="9442" y="1065"/>
                            <a:pt x="9954" y="1017"/>
                          </a:cubicBezTo>
                          <a:cubicBezTo>
                            <a:pt x="10102" y="1007"/>
                            <a:pt x="10250" y="1001"/>
                            <a:pt x="10398" y="1001"/>
                          </a:cubicBezTo>
                          <a:cubicBezTo>
                            <a:pt x="10607" y="1001"/>
                            <a:pt x="10817" y="1013"/>
                            <a:pt x="11026" y="1041"/>
                          </a:cubicBezTo>
                          <a:cubicBezTo>
                            <a:pt x="11383" y="1065"/>
                            <a:pt x="11740" y="1160"/>
                            <a:pt x="12098" y="1279"/>
                          </a:cubicBezTo>
                          <a:cubicBezTo>
                            <a:pt x="12455" y="1410"/>
                            <a:pt x="12824" y="1577"/>
                            <a:pt x="13193" y="1767"/>
                          </a:cubicBezTo>
                          <a:cubicBezTo>
                            <a:pt x="13574" y="1982"/>
                            <a:pt x="13943" y="2196"/>
                            <a:pt x="14312" y="2458"/>
                          </a:cubicBezTo>
                          <a:cubicBezTo>
                            <a:pt x="14681" y="2708"/>
                            <a:pt x="15038" y="2982"/>
                            <a:pt x="15396" y="3303"/>
                          </a:cubicBezTo>
                          <a:cubicBezTo>
                            <a:pt x="15574" y="3446"/>
                            <a:pt x="15753" y="3613"/>
                            <a:pt x="15931" y="3791"/>
                          </a:cubicBezTo>
                          <a:cubicBezTo>
                            <a:pt x="16110" y="3958"/>
                            <a:pt x="16289" y="4137"/>
                            <a:pt x="16467" y="4327"/>
                          </a:cubicBezTo>
                          <a:cubicBezTo>
                            <a:pt x="16765" y="4660"/>
                            <a:pt x="17051" y="5006"/>
                            <a:pt x="17324" y="5387"/>
                          </a:cubicBezTo>
                          <a:cubicBezTo>
                            <a:pt x="17455" y="5577"/>
                            <a:pt x="17574" y="5768"/>
                            <a:pt x="17682" y="5982"/>
                          </a:cubicBezTo>
                          <a:cubicBezTo>
                            <a:pt x="17777" y="6184"/>
                            <a:pt x="17884" y="6399"/>
                            <a:pt x="17979" y="6601"/>
                          </a:cubicBezTo>
                          <a:cubicBezTo>
                            <a:pt x="18063" y="6815"/>
                            <a:pt x="18158" y="7042"/>
                            <a:pt x="18229" y="7280"/>
                          </a:cubicBezTo>
                          <a:lnTo>
                            <a:pt x="18455" y="7982"/>
                          </a:lnTo>
                          <a:cubicBezTo>
                            <a:pt x="18527" y="8232"/>
                            <a:pt x="18598" y="8482"/>
                            <a:pt x="18658" y="8720"/>
                          </a:cubicBezTo>
                          <a:cubicBezTo>
                            <a:pt x="18717" y="8970"/>
                            <a:pt x="18789" y="9209"/>
                            <a:pt x="18848" y="9447"/>
                          </a:cubicBezTo>
                          <a:cubicBezTo>
                            <a:pt x="18908" y="9685"/>
                            <a:pt x="18991" y="9923"/>
                            <a:pt x="19051" y="10149"/>
                          </a:cubicBezTo>
                          <a:cubicBezTo>
                            <a:pt x="19122" y="10364"/>
                            <a:pt x="19182" y="10590"/>
                            <a:pt x="19229" y="10816"/>
                          </a:cubicBezTo>
                          <a:cubicBezTo>
                            <a:pt x="19265" y="11042"/>
                            <a:pt x="19313" y="11256"/>
                            <a:pt x="19348" y="11483"/>
                          </a:cubicBezTo>
                          <a:cubicBezTo>
                            <a:pt x="19372" y="11709"/>
                            <a:pt x="19384" y="11935"/>
                            <a:pt x="19384" y="12149"/>
                          </a:cubicBezTo>
                          <a:cubicBezTo>
                            <a:pt x="19384" y="12376"/>
                            <a:pt x="19384" y="12614"/>
                            <a:pt x="19360" y="12840"/>
                          </a:cubicBezTo>
                          <a:cubicBezTo>
                            <a:pt x="19325" y="13066"/>
                            <a:pt x="19301" y="13304"/>
                            <a:pt x="19265" y="13531"/>
                          </a:cubicBezTo>
                          <a:cubicBezTo>
                            <a:pt x="19241" y="13745"/>
                            <a:pt x="19479" y="13935"/>
                            <a:pt x="19825" y="13935"/>
                          </a:cubicBezTo>
                          <a:lnTo>
                            <a:pt x="20480" y="13959"/>
                          </a:lnTo>
                          <a:cubicBezTo>
                            <a:pt x="20777" y="13959"/>
                            <a:pt x="21027" y="13781"/>
                            <a:pt x="21075" y="13602"/>
                          </a:cubicBezTo>
                          <a:cubicBezTo>
                            <a:pt x="21087" y="13388"/>
                            <a:pt x="21099" y="13197"/>
                            <a:pt x="21111" y="12983"/>
                          </a:cubicBezTo>
                          <a:cubicBezTo>
                            <a:pt x="21134" y="12780"/>
                            <a:pt x="21134" y="12590"/>
                            <a:pt x="21134" y="12376"/>
                          </a:cubicBezTo>
                          <a:cubicBezTo>
                            <a:pt x="21134" y="12173"/>
                            <a:pt x="21111" y="11971"/>
                            <a:pt x="21099" y="11768"/>
                          </a:cubicBezTo>
                          <a:cubicBezTo>
                            <a:pt x="21087" y="11554"/>
                            <a:pt x="21051" y="11352"/>
                            <a:pt x="21027" y="11137"/>
                          </a:cubicBezTo>
                          <a:cubicBezTo>
                            <a:pt x="20991" y="10935"/>
                            <a:pt x="20956" y="10721"/>
                            <a:pt x="20908" y="10518"/>
                          </a:cubicBezTo>
                          <a:cubicBezTo>
                            <a:pt x="20861" y="10304"/>
                            <a:pt x="20801" y="10102"/>
                            <a:pt x="20741" y="9875"/>
                          </a:cubicBezTo>
                          <a:cubicBezTo>
                            <a:pt x="20682" y="9649"/>
                            <a:pt x="20610" y="9435"/>
                            <a:pt x="20551" y="9209"/>
                          </a:cubicBezTo>
                          <a:cubicBezTo>
                            <a:pt x="20480" y="8970"/>
                            <a:pt x="20420" y="8744"/>
                            <a:pt x="20337" y="8506"/>
                          </a:cubicBezTo>
                          <a:cubicBezTo>
                            <a:pt x="20265" y="8268"/>
                            <a:pt x="20206" y="8030"/>
                            <a:pt x="20134" y="7792"/>
                          </a:cubicBezTo>
                          <a:cubicBezTo>
                            <a:pt x="20063" y="7554"/>
                            <a:pt x="20003" y="7327"/>
                            <a:pt x="19920" y="7089"/>
                          </a:cubicBezTo>
                          <a:cubicBezTo>
                            <a:pt x="19860" y="6875"/>
                            <a:pt x="19789" y="6649"/>
                            <a:pt x="19718" y="6423"/>
                          </a:cubicBezTo>
                          <a:cubicBezTo>
                            <a:pt x="19646" y="6196"/>
                            <a:pt x="19563" y="5994"/>
                            <a:pt x="19491" y="5780"/>
                          </a:cubicBezTo>
                          <a:cubicBezTo>
                            <a:pt x="19408" y="5577"/>
                            <a:pt x="19313" y="5387"/>
                            <a:pt x="19229" y="5184"/>
                          </a:cubicBezTo>
                          <a:cubicBezTo>
                            <a:pt x="19122" y="4994"/>
                            <a:pt x="19015" y="4803"/>
                            <a:pt x="18896" y="4625"/>
                          </a:cubicBezTo>
                          <a:cubicBezTo>
                            <a:pt x="18765" y="4410"/>
                            <a:pt x="18610" y="4220"/>
                            <a:pt x="18467" y="4029"/>
                          </a:cubicBezTo>
                          <a:cubicBezTo>
                            <a:pt x="18313" y="3851"/>
                            <a:pt x="18158" y="3672"/>
                            <a:pt x="17979" y="3494"/>
                          </a:cubicBezTo>
                          <a:cubicBezTo>
                            <a:pt x="17634" y="3148"/>
                            <a:pt x="17277" y="2803"/>
                            <a:pt x="16920" y="2505"/>
                          </a:cubicBezTo>
                          <a:cubicBezTo>
                            <a:pt x="16562" y="2208"/>
                            <a:pt x="16205" y="1934"/>
                            <a:pt x="15848" y="1672"/>
                          </a:cubicBezTo>
                          <a:cubicBezTo>
                            <a:pt x="15479" y="1422"/>
                            <a:pt x="15098" y="1184"/>
                            <a:pt x="14717" y="981"/>
                          </a:cubicBezTo>
                          <a:cubicBezTo>
                            <a:pt x="14324" y="767"/>
                            <a:pt x="13943" y="589"/>
                            <a:pt x="13550" y="446"/>
                          </a:cubicBezTo>
                          <a:cubicBezTo>
                            <a:pt x="13276" y="338"/>
                            <a:pt x="12979" y="243"/>
                            <a:pt x="12681" y="184"/>
                          </a:cubicBezTo>
                          <a:cubicBezTo>
                            <a:pt x="12228" y="88"/>
                            <a:pt x="11788" y="29"/>
                            <a:pt x="11324" y="5"/>
                          </a:cubicBezTo>
                          <a:cubicBezTo>
                            <a:pt x="11211" y="2"/>
                            <a:pt x="11099" y="1"/>
                            <a:pt x="10986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13107" y="2707299"/>
                      <a:ext cx="566766" cy="4263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63" h="11708" extrusionOk="0">
                          <a:moveTo>
                            <a:pt x="7715" y="0"/>
                          </a:moveTo>
                          <a:cubicBezTo>
                            <a:pt x="7660" y="0"/>
                            <a:pt x="7605" y="1"/>
                            <a:pt x="7549" y="4"/>
                          </a:cubicBezTo>
                          <a:cubicBezTo>
                            <a:pt x="6966" y="27"/>
                            <a:pt x="6454" y="135"/>
                            <a:pt x="5954" y="325"/>
                          </a:cubicBezTo>
                          <a:cubicBezTo>
                            <a:pt x="5704" y="432"/>
                            <a:pt x="5466" y="539"/>
                            <a:pt x="5228" y="670"/>
                          </a:cubicBezTo>
                          <a:cubicBezTo>
                            <a:pt x="4990" y="801"/>
                            <a:pt x="4751" y="956"/>
                            <a:pt x="4501" y="1111"/>
                          </a:cubicBezTo>
                          <a:cubicBezTo>
                            <a:pt x="4251" y="1289"/>
                            <a:pt x="3989" y="1492"/>
                            <a:pt x="3751" y="1694"/>
                          </a:cubicBezTo>
                          <a:cubicBezTo>
                            <a:pt x="3501" y="1909"/>
                            <a:pt x="3263" y="2147"/>
                            <a:pt x="3037" y="2397"/>
                          </a:cubicBezTo>
                          <a:cubicBezTo>
                            <a:pt x="2763" y="2706"/>
                            <a:pt x="2489" y="3040"/>
                            <a:pt x="2239" y="3397"/>
                          </a:cubicBezTo>
                          <a:cubicBezTo>
                            <a:pt x="2120" y="3575"/>
                            <a:pt x="1989" y="3754"/>
                            <a:pt x="1870" y="3945"/>
                          </a:cubicBezTo>
                          <a:cubicBezTo>
                            <a:pt x="1727" y="4123"/>
                            <a:pt x="1608" y="4314"/>
                            <a:pt x="1489" y="4504"/>
                          </a:cubicBezTo>
                          <a:lnTo>
                            <a:pt x="1132" y="5088"/>
                          </a:lnTo>
                          <a:cubicBezTo>
                            <a:pt x="1037" y="5278"/>
                            <a:pt x="918" y="5492"/>
                            <a:pt x="810" y="5683"/>
                          </a:cubicBezTo>
                          <a:cubicBezTo>
                            <a:pt x="751" y="5814"/>
                            <a:pt x="680" y="5933"/>
                            <a:pt x="620" y="6076"/>
                          </a:cubicBezTo>
                          <a:cubicBezTo>
                            <a:pt x="537" y="6207"/>
                            <a:pt x="501" y="6326"/>
                            <a:pt x="441" y="6457"/>
                          </a:cubicBezTo>
                          <a:cubicBezTo>
                            <a:pt x="394" y="6588"/>
                            <a:pt x="346" y="6707"/>
                            <a:pt x="299" y="6850"/>
                          </a:cubicBezTo>
                          <a:cubicBezTo>
                            <a:pt x="275" y="6981"/>
                            <a:pt x="239" y="7100"/>
                            <a:pt x="215" y="7231"/>
                          </a:cubicBezTo>
                          <a:cubicBezTo>
                            <a:pt x="203" y="7362"/>
                            <a:pt x="168" y="7481"/>
                            <a:pt x="156" y="7624"/>
                          </a:cubicBezTo>
                          <a:cubicBezTo>
                            <a:pt x="120" y="7755"/>
                            <a:pt x="120" y="7874"/>
                            <a:pt x="108" y="8005"/>
                          </a:cubicBezTo>
                          <a:cubicBezTo>
                            <a:pt x="108" y="8136"/>
                            <a:pt x="96" y="8255"/>
                            <a:pt x="96" y="8397"/>
                          </a:cubicBezTo>
                          <a:cubicBezTo>
                            <a:pt x="84" y="8517"/>
                            <a:pt x="84" y="8647"/>
                            <a:pt x="84" y="8767"/>
                          </a:cubicBezTo>
                          <a:cubicBezTo>
                            <a:pt x="84" y="8886"/>
                            <a:pt x="60" y="9017"/>
                            <a:pt x="60" y="9136"/>
                          </a:cubicBezTo>
                          <a:cubicBezTo>
                            <a:pt x="60" y="9267"/>
                            <a:pt x="60" y="9386"/>
                            <a:pt x="48" y="9505"/>
                          </a:cubicBezTo>
                          <a:cubicBezTo>
                            <a:pt x="37" y="9624"/>
                            <a:pt x="37" y="9743"/>
                            <a:pt x="25" y="9862"/>
                          </a:cubicBezTo>
                          <a:cubicBezTo>
                            <a:pt x="25" y="9981"/>
                            <a:pt x="1" y="10100"/>
                            <a:pt x="1" y="10219"/>
                          </a:cubicBezTo>
                          <a:lnTo>
                            <a:pt x="1" y="10576"/>
                          </a:lnTo>
                          <a:cubicBezTo>
                            <a:pt x="1" y="10814"/>
                            <a:pt x="25" y="11053"/>
                            <a:pt x="48" y="11279"/>
                          </a:cubicBezTo>
                          <a:cubicBezTo>
                            <a:pt x="96" y="11517"/>
                            <a:pt x="441" y="11707"/>
                            <a:pt x="822" y="11707"/>
                          </a:cubicBezTo>
                          <a:lnTo>
                            <a:pt x="1644" y="11707"/>
                          </a:lnTo>
                          <a:cubicBezTo>
                            <a:pt x="2025" y="11707"/>
                            <a:pt x="2311" y="11529"/>
                            <a:pt x="2287" y="11291"/>
                          </a:cubicBezTo>
                          <a:cubicBezTo>
                            <a:pt x="2263" y="11148"/>
                            <a:pt x="2251" y="11017"/>
                            <a:pt x="2239" y="10862"/>
                          </a:cubicBezTo>
                          <a:cubicBezTo>
                            <a:pt x="2227" y="10719"/>
                            <a:pt x="2204" y="10576"/>
                            <a:pt x="2192" y="10433"/>
                          </a:cubicBezTo>
                          <a:cubicBezTo>
                            <a:pt x="2192" y="10279"/>
                            <a:pt x="2180" y="10148"/>
                            <a:pt x="2168" y="10005"/>
                          </a:cubicBezTo>
                          <a:cubicBezTo>
                            <a:pt x="2144" y="9850"/>
                            <a:pt x="2144" y="9719"/>
                            <a:pt x="2132" y="9564"/>
                          </a:cubicBezTo>
                          <a:cubicBezTo>
                            <a:pt x="2132" y="9421"/>
                            <a:pt x="2120" y="9290"/>
                            <a:pt x="2120" y="9136"/>
                          </a:cubicBezTo>
                          <a:lnTo>
                            <a:pt x="2120" y="8707"/>
                          </a:lnTo>
                          <a:cubicBezTo>
                            <a:pt x="2120" y="8576"/>
                            <a:pt x="2120" y="8421"/>
                            <a:pt x="2132" y="8278"/>
                          </a:cubicBezTo>
                          <a:cubicBezTo>
                            <a:pt x="2144" y="8136"/>
                            <a:pt x="2168" y="7993"/>
                            <a:pt x="2180" y="7838"/>
                          </a:cubicBezTo>
                          <a:cubicBezTo>
                            <a:pt x="2204" y="7695"/>
                            <a:pt x="2239" y="7564"/>
                            <a:pt x="2263" y="7409"/>
                          </a:cubicBezTo>
                          <a:cubicBezTo>
                            <a:pt x="2299" y="7266"/>
                            <a:pt x="2346" y="7123"/>
                            <a:pt x="2382" y="6981"/>
                          </a:cubicBezTo>
                          <a:cubicBezTo>
                            <a:pt x="2525" y="6576"/>
                            <a:pt x="2680" y="6207"/>
                            <a:pt x="2894" y="5814"/>
                          </a:cubicBezTo>
                          <a:cubicBezTo>
                            <a:pt x="3096" y="5445"/>
                            <a:pt x="3335" y="5076"/>
                            <a:pt x="3573" y="4718"/>
                          </a:cubicBezTo>
                          <a:cubicBezTo>
                            <a:pt x="3811" y="4373"/>
                            <a:pt x="4061" y="4028"/>
                            <a:pt x="4323" y="3718"/>
                          </a:cubicBezTo>
                          <a:cubicBezTo>
                            <a:pt x="4573" y="3409"/>
                            <a:pt x="4847" y="3123"/>
                            <a:pt x="5097" y="2873"/>
                          </a:cubicBezTo>
                          <a:cubicBezTo>
                            <a:pt x="5347" y="2623"/>
                            <a:pt x="5597" y="2397"/>
                            <a:pt x="5835" y="2218"/>
                          </a:cubicBezTo>
                          <a:cubicBezTo>
                            <a:pt x="6073" y="2040"/>
                            <a:pt x="6311" y="1873"/>
                            <a:pt x="6537" y="1754"/>
                          </a:cubicBezTo>
                          <a:cubicBezTo>
                            <a:pt x="6971" y="1526"/>
                            <a:pt x="7372" y="1396"/>
                            <a:pt x="7750" y="1396"/>
                          </a:cubicBezTo>
                          <a:cubicBezTo>
                            <a:pt x="7766" y="1396"/>
                            <a:pt x="7783" y="1396"/>
                            <a:pt x="7799" y="1397"/>
                          </a:cubicBezTo>
                          <a:cubicBezTo>
                            <a:pt x="8157" y="1408"/>
                            <a:pt x="8538" y="1551"/>
                            <a:pt x="8919" y="1754"/>
                          </a:cubicBezTo>
                          <a:cubicBezTo>
                            <a:pt x="9109" y="1861"/>
                            <a:pt x="9323" y="1992"/>
                            <a:pt x="9526" y="2147"/>
                          </a:cubicBezTo>
                          <a:cubicBezTo>
                            <a:pt x="9740" y="2290"/>
                            <a:pt x="9943" y="2468"/>
                            <a:pt x="10169" y="2659"/>
                          </a:cubicBezTo>
                          <a:cubicBezTo>
                            <a:pt x="10466" y="2932"/>
                            <a:pt x="10752" y="3230"/>
                            <a:pt x="11038" y="3552"/>
                          </a:cubicBezTo>
                          <a:cubicBezTo>
                            <a:pt x="11312" y="3885"/>
                            <a:pt x="11562" y="4242"/>
                            <a:pt x="11824" y="4611"/>
                          </a:cubicBezTo>
                          <a:cubicBezTo>
                            <a:pt x="11955" y="4802"/>
                            <a:pt x="12074" y="4980"/>
                            <a:pt x="12181" y="5195"/>
                          </a:cubicBezTo>
                          <a:cubicBezTo>
                            <a:pt x="12288" y="5385"/>
                            <a:pt x="12383" y="5599"/>
                            <a:pt x="12479" y="5814"/>
                          </a:cubicBezTo>
                          <a:cubicBezTo>
                            <a:pt x="12562" y="6040"/>
                            <a:pt x="12645" y="6266"/>
                            <a:pt x="12717" y="6492"/>
                          </a:cubicBezTo>
                          <a:cubicBezTo>
                            <a:pt x="12788" y="6707"/>
                            <a:pt x="12860" y="6945"/>
                            <a:pt x="12919" y="7171"/>
                          </a:cubicBezTo>
                          <a:cubicBezTo>
                            <a:pt x="12979" y="7397"/>
                            <a:pt x="13038" y="7635"/>
                            <a:pt x="13098" y="7862"/>
                          </a:cubicBezTo>
                          <a:cubicBezTo>
                            <a:pt x="13145" y="8100"/>
                            <a:pt x="13193" y="8314"/>
                            <a:pt x="13241" y="8540"/>
                          </a:cubicBezTo>
                          <a:cubicBezTo>
                            <a:pt x="13276" y="8767"/>
                            <a:pt x="13312" y="9005"/>
                            <a:pt x="13324" y="9231"/>
                          </a:cubicBezTo>
                          <a:cubicBezTo>
                            <a:pt x="13360" y="9445"/>
                            <a:pt x="13360" y="9683"/>
                            <a:pt x="13360" y="9910"/>
                          </a:cubicBezTo>
                          <a:cubicBezTo>
                            <a:pt x="13360" y="10148"/>
                            <a:pt x="13360" y="10374"/>
                            <a:pt x="13324" y="10612"/>
                          </a:cubicBezTo>
                          <a:cubicBezTo>
                            <a:pt x="13288" y="10838"/>
                            <a:pt x="13264" y="11076"/>
                            <a:pt x="13217" y="11303"/>
                          </a:cubicBezTo>
                          <a:cubicBezTo>
                            <a:pt x="13193" y="11517"/>
                            <a:pt x="13455" y="11707"/>
                            <a:pt x="13848" y="11707"/>
                          </a:cubicBezTo>
                          <a:lnTo>
                            <a:pt x="14669" y="11707"/>
                          </a:lnTo>
                          <a:cubicBezTo>
                            <a:pt x="15038" y="11707"/>
                            <a:pt x="15396" y="11517"/>
                            <a:pt x="15408" y="11267"/>
                          </a:cubicBezTo>
                          <a:cubicBezTo>
                            <a:pt x="15479" y="10874"/>
                            <a:pt x="15527" y="10493"/>
                            <a:pt x="15539" y="10088"/>
                          </a:cubicBezTo>
                          <a:cubicBezTo>
                            <a:pt x="15562" y="9886"/>
                            <a:pt x="15539" y="9683"/>
                            <a:pt x="15527" y="9481"/>
                          </a:cubicBezTo>
                          <a:cubicBezTo>
                            <a:pt x="15503" y="9267"/>
                            <a:pt x="15479" y="9076"/>
                            <a:pt x="15443" y="8874"/>
                          </a:cubicBezTo>
                          <a:cubicBezTo>
                            <a:pt x="15408" y="8659"/>
                            <a:pt x="15348" y="8457"/>
                            <a:pt x="15300" y="8243"/>
                          </a:cubicBezTo>
                          <a:cubicBezTo>
                            <a:pt x="15265" y="8040"/>
                            <a:pt x="15205" y="7826"/>
                            <a:pt x="15146" y="7600"/>
                          </a:cubicBezTo>
                          <a:cubicBezTo>
                            <a:pt x="15086" y="7397"/>
                            <a:pt x="15027" y="7159"/>
                            <a:pt x="14967" y="6933"/>
                          </a:cubicBezTo>
                          <a:cubicBezTo>
                            <a:pt x="14907" y="6695"/>
                            <a:pt x="14848" y="6469"/>
                            <a:pt x="14765" y="6231"/>
                          </a:cubicBezTo>
                          <a:cubicBezTo>
                            <a:pt x="14693" y="5992"/>
                            <a:pt x="14622" y="5754"/>
                            <a:pt x="14550" y="5540"/>
                          </a:cubicBezTo>
                          <a:cubicBezTo>
                            <a:pt x="14455" y="5314"/>
                            <a:pt x="14372" y="5076"/>
                            <a:pt x="14276" y="4861"/>
                          </a:cubicBezTo>
                          <a:cubicBezTo>
                            <a:pt x="14193" y="4659"/>
                            <a:pt x="14086" y="4445"/>
                            <a:pt x="13967" y="4242"/>
                          </a:cubicBezTo>
                          <a:cubicBezTo>
                            <a:pt x="13848" y="4028"/>
                            <a:pt x="13729" y="3837"/>
                            <a:pt x="13598" y="3647"/>
                          </a:cubicBezTo>
                          <a:cubicBezTo>
                            <a:pt x="13312" y="3254"/>
                            <a:pt x="13014" y="2897"/>
                            <a:pt x="12705" y="2575"/>
                          </a:cubicBezTo>
                          <a:cubicBezTo>
                            <a:pt x="12431" y="2301"/>
                            <a:pt x="12169" y="2051"/>
                            <a:pt x="11883" y="1825"/>
                          </a:cubicBezTo>
                          <a:cubicBezTo>
                            <a:pt x="11598" y="1611"/>
                            <a:pt x="11336" y="1397"/>
                            <a:pt x="11050" y="1206"/>
                          </a:cubicBezTo>
                          <a:cubicBezTo>
                            <a:pt x="10764" y="1016"/>
                            <a:pt x="10478" y="849"/>
                            <a:pt x="10205" y="694"/>
                          </a:cubicBezTo>
                          <a:cubicBezTo>
                            <a:pt x="9919" y="551"/>
                            <a:pt x="9621" y="420"/>
                            <a:pt x="9335" y="313"/>
                          </a:cubicBezTo>
                          <a:cubicBezTo>
                            <a:pt x="8805" y="108"/>
                            <a:pt x="8265" y="0"/>
                            <a:pt x="7715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722" name="Google Shape;722;p4"/>
            <p:cNvGrpSpPr/>
            <p:nvPr/>
          </p:nvGrpSpPr>
          <p:grpSpPr>
            <a:xfrm>
              <a:off x="8245178" y="2618546"/>
              <a:ext cx="981335" cy="612335"/>
              <a:chOff x="3629704" y="2547423"/>
              <a:chExt cx="947875" cy="591457"/>
            </a:xfrm>
          </p:grpSpPr>
          <p:sp>
            <p:nvSpPr>
              <p:cNvPr id="723" name="Google Shape;723;p4"/>
              <p:cNvSpPr/>
              <p:nvPr/>
            </p:nvSpPr>
            <p:spPr>
              <a:xfrm>
                <a:off x="3629704" y="2547423"/>
                <a:ext cx="947875" cy="591457"/>
              </a:xfrm>
              <a:custGeom>
                <a:avLst/>
                <a:gdLst/>
                <a:ahLst/>
                <a:cxnLst/>
                <a:rect l="l" t="t" r="r" b="b"/>
                <a:pathLst>
                  <a:path w="26028" h="16241" extrusionOk="0">
                    <a:moveTo>
                      <a:pt x="13538" y="0"/>
                    </a:moveTo>
                    <a:cubicBezTo>
                      <a:pt x="13228" y="0"/>
                      <a:pt x="12919" y="0"/>
                      <a:pt x="12597" y="12"/>
                    </a:cubicBezTo>
                    <a:cubicBezTo>
                      <a:pt x="12204" y="36"/>
                      <a:pt x="11812" y="60"/>
                      <a:pt x="11442" y="95"/>
                    </a:cubicBezTo>
                    <a:cubicBezTo>
                      <a:pt x="11050" y="119"/>
                      <a:pt x="10680" y="167"/>
                      <a:pt x="10311" y="226"/>
                    </a:cubicBezTo>
                    <a:cubicBezTo>
                      <a:pt x="9942" y="286"/>
                      <a:pt x="9561" y="357"/>
                      <a:pt x="9192" y="429"/>
                    </a:cubicBezTo>
                    <a:cubicBezTo>
                      <a:pt x="8823" y="512"/>
                      <a:pt x="8454" y="607"/>
                      <a:pt x="8097" y="715"/>
                    </a:cubicBezTo>
                    <a:cubicBezTo>
                      <a:pt x="7740" y="822"/>
                      <a:pt x="7394" y="941"/>
                      <a:pt x="7061" y="1084"/>
                    </a:cubicBezTo>
                    <a:cubicBezTo>
                      <a:pt x="6739" y="1238"/>
                      <a:pt x="6430" y="1405"/>
                      <a:pt x="6132" y="1584"/>
                    </a:cubicBezTo>
                    <a:cubicBezTo>
                      <a:pt x="5835" y="1762"/>
                      <a:pt x="5549" y="1941"/>
                      <a:pt x="5263" y="2143"/>
                    </a:cubicBezTo>
                    <a:cubicBezTo>
                      <a:pt x="5001" y="2334"/>
                      <a:pt x="4739" y="2560"/>
                      <a:pt x="4477" y="2810"/>
                    </a:cubicBezTo>
                    <a:cubicBezTo>
                      <a:pt x="4203" y="3072"/>
                      <a:pt x="3953" y="3346"/>
                      <a:pt x="3703" y="3643"/>
                    </a:cubicBezTo>
                    <a:cubicBezTo>
                      <a:pt x="3453" y="3941"/>
                      <a:pt x="3227" y="4263"/>
                      <a:pt x="3001" y="4584"/>
                    </a:cubicBezTo>
                    <a:cubicBezTo>
                      <a:pt x="2751" y="4941"/>
                      <a:pt x="2513" y="5310"/>
                      <a:pt x="2275" y="5703"/>
                    </a:cubicBezTo>
                    <a:cubicBezTo>
                      <a:pt x="2167" y="5894"/>
                      <a:pt x="2048" y="6084"/>
                      <a:pt x="1929" y="6287"/>
                    </a:cubicBezTo>
                    <a:cubicBezTo>
                      <a:pt x="1810" y="6477"/>
                      <a:pt x="1703" y="6668"/>
                      <a:pt x="1608" y="6858"/>
                    </a:cubicBezTo>
                    <a:cubicBezTo>
                      <a:pt x="1501" y="7072"/>
                      <a:pt x="1405" y="7263"/>
                      <a:pt x="1334" y="7453"/>
                    </a:cubicBezTo>
                    <a:cubicBezTo>
                      <a:pt x="1263" y="7656"/>
                      <a:pt x="1191" y="7858"/>
                      <a:pt x="1132" y="8049"/>
                    </a:cubicBezTo>
                    <a:lnTo>
                      <a:pt x="953" y="8680"/>
                    </a:lnTo>
                    <a:cubicBezTo>
                      <a:pt x="893" y="8870"/>
                      <a:pt x="846" y="9049"/>
                      <a:pt x="786" y="9239"/>
                    </a:cubicBezTo>
                    <a:lnTo>
                      <a:pt x="608" y="9823"/>
                    </a:lnTo>
                    <a:cubicBezTo>
                      <a:pt x="536" y="10013"/>
                      <a:pt x="477" y="10228"/>
                      <a:pt x="417" y="10430"/>
                    </a:cubicBezTo>
                    <a:cubicBezTo>
                      <a:pt x="358" y="10644"/>
                      <a:pt x="298" y="10847"/>
                      <a:pt x="239" y="11073"/>
                    </a:cubicBezTo>
                    <a:cubicBezTo>
                      <a:pt x="179" y="11299"/>
                      <a:pt x="131" y="11537"/>
                      <a:pt x="96" y="11764"/>
                    </a:cubicBezTo>
                    <a:cubicBezTo>
                      <a:pt x="84" y="11894"/>
                      <a:pt x="72" y="12037"/>
                      <a:pt x="72" y="12192"/>
                    </a:cubicBezTo>
                    <a:lnTo>
                      <a:pt x="72" y="12633"/>
                    </a:lnTo>
                    <a:cubicBezTo>
                      <a:pt x="72" y="12787"/>
                      <a:pt x="84" y="12930"/>
                      <a:pt x="84" y="13085"/>
                    </a:cubicBezTo>
                    <a:cubicBezTo>
                      <a:pt x="84" y="13228"/>
                      <a:pt x="96" y="13383"/>
                      <a:pt x="96" y="13526"/>
                    </a:cubicBezTo>
                    <a:cubicBezTo>
                      <a:pt x="120" y="13680"/>
                      <a:pt x="120" y="13811"/>
                      <a:pt x="120" y="13966"/>
                    </a:cubicBezTo>
                    <a:lnTo>
                      <a:pt x="120" y="14395"/>
                    </a:lnTo>
                    <a:cubicBezTo>
                      <a:pt x="120" y="14621"/>
                      <a:pt x="96" y="14823"/>
                      <a:pt x="84" y="15038"/>
                    </a:cubicBezTo>
                    <a:cubicBezTo>
                      <a:pt x="72" y="15240"/>
                      <a:pt x="60" y="15454"/>
                      <a:pt x="24" y="15657"/>
                    </a:cubicBezTo>
                    <a:cubicBezTo>
                      <a:pt x="1" y="15883"/>
                      <a:pt x="239" y="16062"/>
                      <a:pt x="548" y="16074"/>
                    </a:cubicBezTo>
                    <a:lnTo>
                      <a:pt x="1144" y="16085"/>
                    </a:lnTo>
                    <a:cubicBezTo>
                      <a:pt x="1405" y="16085"/>
                      <a:pt x="1620" y="15931"/>
                      <a:pt x="1608" y="15704"/>
                    </a:cubicBezTo>
                    <a:cubicBezTo>
                      <a:pt x="1608" y="15550"/>
                      <a:pt x="1584" y="15407"/>
                      <a:pt x="1584" y="15252"/>
                    </a:cubicBezTo>
                    <a:cubicBezTo>
                      <a:pt x="1572" y="15109"/>
                      <a:pt x="1572" y="14954"/>
                      <a:pt x="1572" y="14812"/>
                    </a:cubicBezTo>
                    <a:lnTo>
                      <a:pt x="1572" y="14359"/>
                    </a:lnTo>
                    <a:cubicBezTo>
                      <a:pt x="1584" y="14216"/>
                      <a:pt x="1584" y="14061"/>
                      <a:pt x="1584" y="13919"/>
                    </a:cubicBezTo>
                    <a:lnTo>
                      <a:pt x="1584" y="13466"/>
                    </a:lnTo>
                    <a:cubicBezTo>
                      <a:pt x="1584" y="13323"/>
                      <a:pt x="1572" y="13168"/>
                      <a:pt x="1572" y="13026"/>
                    </a:cubicBezTo>
                    <a:lnTo>
                      <a:pt x="1572" y="12573"/>
                    </a:lnTo>
                    <a:cubicBezTo>
                      <a:pt x="1572" y="12430"/>
                      <a:pt x="1572" y="12275"/>
                      <a:pt x="1584" y="12133"/>
                    </a:cubicBezTo>
                    <a:lnTo>
                      <a:pt x="1632" y="11680"/>
                    </a:lnTo>
                    <a:cubicBezTo>
                      <a:pt x="1667" y="11537"/>
                      <a:pt x="1691" y="11406"/>
                      <a:pt x="1727" y="11252"/>
                    </a:cubicBezTo>
                    <a:cubicBezTo>
                      <a:pt x="1763" y="11121"/>
                      <a:pt x="1798" y="10966"/>
                      <a:pt x="1846" y="10835"/>
                    </a:cubicBezTo>
                    <a:cubicBezTo>
                      <a:pt x="1870" y="10692"/>
                      <a:pt x="1929" y="10549"/>
                      <a:pt x="1977" y="10418"/>
                    </a:cubicBezTo>
                    <a:cubicBezTo>
                      <a:pt x="2025" y="10287"/>
                      <a:pt x="2084" y="10156"/>
                      <a:pt x="2120" y="10013"/>
                    </a:cubicBezTo>
                    <a:cubicBezTo>
                      <a:pt x="2215" y="9811"/>
                      <a:pt x="2298" y="9597"/>
                      <a:pt x="2382" y="9394"/>
                    </a:cubicBezTo>
                    <a:cubicBezTo>
                      <a:pt x="2453" y="9180"/>
                      <a:pt x="2525" y="8977"/>
                      <a:pt x="2596" y="8787"/>
                    </a:cubicBezTo>
                    <a:cubicBezTo>
                      <a:pt x="2679" y="8585"/>
                      <a:pt x="2751" y="8382"/>
                      <a:pt x="2822" y="8192"/>
                    </a:cubicBezTo>
                    <a:cubicBezTo>
                      <a:pt x="2894" y="7989"/>
                      <a:pt x="2977" y="7787"/>
                      <a:pt x="3060" y="7596"/>
                    </a:cubicBezTo>
                    <a:cubicBezTo>
                      <a:pt x="3156" y="7394"/>
                      <a:pt x="3239" y="7203"/>
                      <a:pt x="3346" y="7013"/>
                    </a:cubicBezTo>
                    <a:cubicBezTo>
                      <a:pt x="3430" y="6822"/>
                      <a:pt x="3537" y="6620"/>
                      <a:pt x="3644" y="6430"/>
                    </a:cubicBezTo>
                    <a:cubicBezTo>
                      <a:pt x="3846" y="6060"/>
                      <a:pt x="4072" y="5691"/>
                      <a:pt x="4311" y="5334"/>
                    </a:cubicBezTo>
                    <a:cubicBezTo>
                      <a:pt x="4537" y="4977"/>
                      <a:pt x="4799" y="4632"/>
                      <a:pt x="5073" y="4298"/>
                    </a:cubicBezTo>
                    <a:cubicBezTo>
                      <a:pt x="5358" y="3989"/>
                      <a:pt x="5632" y="3727"/>
                      <a:pt x="5930" y="3465"/>
                    </a:cubicBezTo>
                    <a:cubicBezTo>
                      <a:pt x="6251" y="3227"/>
                      <a:pt x="6561" y="3012"/>
                      <a:pt x="6870" y="2798"/>
                    </a:cubicBezTo>
                    <a:cubicBezTo>
                      <a:pt x="7180" y="2596"/>
                      <a:pt x="7513" y="2393"/>
                      <a:pt x="7859" y="2239"/>
                    </a:cubicBezTo>
                    <a:cubicBezTo>
                      <a:pt x="8216" y="2072"/>
                      <a:pt x="8573" y="1917"/>
                      <a:pt x="8942" y="1798"/>
                    </a:cubicBezTo>
                    <a:cubicBezTo>
                      <a:pt x="9311" y="1679"/>
                      <a:pt x="9680" y="1584"/>
                      <a:pt x="10073" y="1488"/>
                    </a:cubicBezTo>
                    <a:cubicBezTo>
                      <a:pt x="10442" y="1405"/>
                      <a:pt x="10835" y="1346"/>
                      <a:pt x="11216" y="1286"/>
                    </a:cubicBezTo>
                    <a:cubicBezTo>
                      <a:pt x="11609" y="1227"/>
                      <a:pt x="12002" y="1191"/>
                      <a:pt x="12395" y="1167"/>
                    </a:cubicBezTo>
                    <a:cubicBezTo>
                      <a:pt x="12716" y="1140"/>
                      <a:pt x="13031" y="1127"/>
                      <a:pt x="13344" y="1127"/>
                    </a:cubicBezTo>
                    <a:cubicBezTo>
                      <a:pt x="13449" y="1127"/>
                      <a:pt x="13553" y="1128"/>
                      <a:pt x="13657" y="1131"/>
                    </a:cubicBezTo>
                    <a:cubicBezTo>
                      <a:pt x="14074" y="1143"/>
                      <a:pt x="14479" y="1179"/>
                      <a:pt x="14883" y="1238"/>
                    </a:cubicBezTo>
                    <a:cubicBezTo>
                      <a:pt x="15264" y="1298"/>
                      <a:pt x="15669" y="1381"/>
                      <a:pt x="16050" y="1500"/>
                    </a:cubicBezTo>
                    <a:cubicBezTo>
                      <a:pt x="16443" y="1619"/>
                      <a:pt x="16824" y="1762"/>
                      <a:pt x="17205" y="1941"/>
                    </a:cubicBezTo>
                    <a:cubicBezTo>
                      <a:pt x="17586" y="2096"/>
                      <a:pt x="17943" y="2310"/>
                      <a:pt x="18289" y="2548"/>
                    </a:cubicBezTo>
                    <a:cubicBezTo>
                      <a:pt x="18634" y="2786"/>
                      <a:pt x="18967" y="3048"/>
                      <a:pt x="19324" y="3346"/>
                    </a:cubicBezTo>
                    <a:cubicBezTo>
                      <a:pt x="19503" y="3501"/>
                      <a:pt x="19682" y="3643"/>
                      <a:pt x="19860" y="3810"/>
                    </a:cubicBezTo>
                    <a:cubicBezTo>
                      <a:pt x="20039" y="3977"/>
                      <a:pt x="20217" y="4144"/>
                      <a:pt x="20420" y="4322"/>
                    </a:cubicBezTo>
                    <a:cubicBezTo>
                      <a:pt x="20610" y="4477"/>
                      <a:pt x="20801" y="4655"/>
                      <a:pt x="20979" y="4858"/>
                    </a:cubicBezTo>
                    <a:cubicBezTo>
                      <a:pt x="21158" y="5036"/>
                      <a:pt x="21337" y="5227"/>
                      <a:pt x="21503" y="5429"/>
                    </a:cubicBezTo>
                    <a:cubicBezTo>
                      <a:pt x="21670" y="5644"/>
                      <a:pt x="21825" y="5846"/>
                      <a:pt x="21979" y="6072"/>
                    </a:cubicBezTo>
                    <a:cubicBezTo>
                      <a:pt x="22122" y="6299"/>
                      <a:pt x="22265" y="6525"/>
                      <a:pt x="22396" y="6763"/>
                    </a:cubicBezTo>
                    <a:cubicBezTo>
                      <a:pt x="22527" y="7001"/>
                      <a:pt x="22634" y="7239"/>
                      <a:pt x="22741" y="7489"/>
                    </a:cubicBezTo>
                    <a:cubicBezTo>
                      <a:pt x="22825" y="7739"/>
                      <a:pt x="22920" y="7989"/>
                      <a:pt x="23003" y="8263"/>
                    </a:cubicBezTo>
                    <a:lnTo>
                      <a:pt x="23230" y="9025"/>
                    </a:lnTo>
                    <a:cubicBezTo>
                      <a:pt x="23301" y="9275"/>
                      <a:pt x="23361" y="9537"/>
                      <a:pt x="23432" y="9811"/>
                    </a:cubicBezTo>
                    <a:cubicBezTo>
                      <a:pt x="23492" y="10073"/>
                      <a:pt x="23575" y="10347"/>
                      <a:pt x="23634" y="10609"/>
                    </a:cubicBezTo>
                    <a:cubicBezTo>
                      <a:pt x="23694" y="10882"/>
                      <a:pt x="23765" y="11144"/>
                      <a:pt x="23825" y="11406"/>
                    </a:cubicBezTo>
                    <a:cubicBezTo>
                      <a:pt x="23896" y="11668"/>
                      <a:pt x="23956" y="11906"/>
                      <a:pt x="24015" y="12156"/>
                    </a:cubicBezTo>
                    <a:cubicBezTo>
                      <a:pt x="24075" y="12395"/>
                      <a:pt x="24134" y="12656"/>
                      <a:pt x="24182" y="12895"/>
                    </a:cubicBezTo>
                    <a:cubicBezTo>
                      <a:pt x="24242" y="13145"/>
                      <a:pt x="24265" y="13383"/>
                      <a:pt x="24301" y="13621"/>
                    </a:cubicBezTo>
                    <a:cubicBezTo>
                      <a:pt x="24325" y="13859"/>
                      <a:pt x="24349" y="14097"/>
                      <a:pt x="24349" y="14335"/>
                    </a:cubicBezTo>
                    <a:cubicBezTo>
                      <a:pt x="24349" y="14573"/>
                      <a:pt x="24349" y="14812"/>
                      <a:pt x="24325" y="15050"/>
                    </a:cubicBezTo>
                    <a:cubicBezTo>
                      <a:pt x="24325" y="15288"/>
                      <a:pt x="24313" y="15538"/>
                      <a:pt x="24301" y="15776"/>
                    </a:cubicBezTo>
                    <a:cubicBezTo>
                      <a:pt x="24289" y="16002"/>
                      <a:pt x="24492" y="16193"/>
                      <a:pt x="24777" y="16205"/>
                    </a:cubicBezTo>
                    <a:lnTo>
                      <a:pt x="25385" y="16240"/>
                    </a:lnTo>
                    <a:cubicBezTo>
                      <a:pt x="25694" y="16240"/>
                      <a:pt x="25968" y="16062"/>
                      <a:pt x="26016" y="15871"/>
                    </a:cubicBezTo>
                    <a:cubicBezTo>
                      <a:pt x="26016" y="15633"/>
                      <a:pt x="26028" y="15407"/>
                      <a:pt x="26028" y="15169"/>
                    </a:cubicBezTo>
                    <a:lnTo>
                      <a:pt x="26028" y="14478"/>
                    </a:lnTo>
                    <a:cubicBezTo>
                      <a:pt x="26028" y="14264"/>
                      <a:pt x="26028" y="14026"/>
                      <a:pt x="26016" y="13799"/>
                    </a:cubicBezTo>
                    <a:cubicBezTo>
                      <a:pt x="25992" y="13573"/>
                      <a:pt x="25968" y="13335"/>
                      <a:pt x="25932" y="13109"/>
                    </a:cubicBezTo>
                    <a:cubicBezTo>
                      <a:pt x="25897" y="12895"/>
                      <a:pt x="25849" y="12656"/>
                      <a:pt x="25801" y="12430"/>
                    </a:cubicBezTo>
                    <a:cubicBezTo>
                      <a:pt x="25754" y="12192"/>
                      <a:pt x="25718" y="11966"/>
                      <a:pt x="25658" y="11728"/>
                    </a:cubicBezTo>
                    <a:cubicBezTo>
                      <a:pt x="25599" y="11490"/>
                      <a:pt x="25551" y="11252"/>
                      <a:pt x="25492" y="11013"/>
                    </a:cubicBezTo>
                    <a:cubicBezTo>
                      <a:pt x="25444" y="10775"/>
                      <a:pt x="25385" y="10513"/>
                      <a:pt x="25325" y="10251"/>
                    </a:cubicBezTo>
                    <a:cubicBezTo>
                      <a:pt x="25277" y="9989"/>
                      <a:pt x="25206" y="9739"/>
                      <a:pt x="25147" y="9466"/>
                    </a:cubicBezTo>
                    <a:cubicBezTo>
                      <a:pt x="25087" y="9216"/>
                      <a:pt x="25016" y="8977"/>
                      <a:pt x="24944" y="8739"/>
                    </a:cubicBezTo>
                    <a:cubicBezTo>
                      <a:pt x="24861" y="8501"/>
                      <a:pt x="24789" y="8263"/>
                      <a:pt x="24706" y="8037"/>
                    </a:cubicBezTo>
                    <a:cubicBezTo>
                      <a:pt x="24611" y="7799"/>
                      <a:pt x="24539" y="7573"/>
                      <a:pt x="24444" y="7370"/>
                    </a:cubicBezTo>
                    <a:cubicBezTo>
                      <a:pt x="24361" y="7156"/>
                      <a:pt x="24265" y="6953"/>
                      <a:pt x="24170" y="6739"/>
                    </a:cubicBezTo>
                    <a:cubicBezTo>
                      <a:pt x="23956" y="6322"/>
                      <a:pt x="23730" y="5929"/>
                      <a:pt x="23468" y="5537"/>
                    </a:cubicBezTo>
                    <a:cubicBezTo>
                      <a:pt x="23218" y="5156"/>
                      <a:pt x="22920" y="4775"/>
                      <a:pt x="22622" y="4441"/>
                    </a:cubicBezTo>
                    <a:cubicBezTo>
                      <a:pt x="22325" y="4084"/>
                      <a:pt x="21991" y="3763"/>
                      <a:pt x="21646" y="3465"/>
                    </a:cubicBezTo>
                    <a:cubicBezTo>
                      <a:pt x="21313" y="3167"/>
                      <a:pt x="20979" y="2893"/>
                      <a:pt x="20670" y="2631"/>
                    </a:cubicBezTo>
                    <a:cubicBezTo>
                      <a:pt x="20372" y="2381"/>
                      <a:pt x="20074" y="2143"/>
                      <a:pt x="19789" y="1917"/>
                    </a:cubicBezTo>
                    <a:cubicBezTo>
                      <a:pt x="19467" y="1655"/>
                      <a:pt x="19146" y="1429"/>
                      <a:pt x="18824" y="1238"/>
                    </a:cubicBezTo>
                    <a:cubicBezTo>
                      <a:pt x="18491" y="1048"/>
                      <a:pt x="18158" y="881"/>
                      <a:pt x="17800" y="750"/>
                    </a:cubicBezTo>
                    <a:cubicBezTo>
                      <a:pt x="17538" y="655"/>
                      <a:pt x="17288" y="572"/>
                      <a:pt x="17026" y="488"/>
                    </a:cubicBezTo>
                    <a:cubicBezTo>
                      <a:pt x="16753" y="417"/>
                      <a:pt x="16467" y="345"/>
                      <a:pt x="16193" y="286"/>
                    </a:cubicBezTo>
                    <a:cubicBezTo>
                      <a:pt x="15907" y="214"/>
                      <a:pt x="15622" y="167"/>
                      <a:pt x="15324" y="119"/>
                    </a:cubicBezTo>
                    <a:cubicBezTo>
                      <a:pt x="15038" y="72"/>
                      <a:pt x="14740" y="48"/>
                      <a:pt x="14443" y="36"/>
                    </a:cubicBezTo>
                    <a:cubicBezTo>
                      <a:pt x="14145" y="12"/>
                      <a:pt x="13847" y="0"/>
                      <a:pt x="13538" y="0"/>
                    </a:cubicBezTo>
                    <a:close/>
                  </a:path>
                </a:pathLst>
              </a:custGeom>
              <a:solidFill>
                <a:srgbClr val="F8B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"/>
              <p:cNvSpPr/>
              <p:nvPr/>
            </p:nvSpPr>
            <p:spPr>
              <a:xfrm>
                <a:off x="3716416" y="2626159"/>
                <a:ext cx="769684" cy="508825"/>
              </a:xfrm>
              <a:custGeom>
                <a:avLst/>
                <a:gdLst/>
                <a:ahLst/>
                <a:cxnLst/>
                <a:rect l="l" t="t" r="r" b="b"/>
                <a:pathLst>
                  <a:path w="21135" h="13972" extrusionOk="0">
                    <a:moveTo>
                      <a:pt x="10986" y="1"/>
                    </a:moveTo>
                    <a:cubicBezTo>
                      <a:pt x="10622" y="1"/>
                      <a:pt x="10256" y="16"/>
                      <a:pt x="9883" y="53"/>
                    </a:cubicBezTo>
                    <a:cubicBezTo>
                      <a:pt x="9561" y="88"/>
                      <a:pt x="9252" y="124"/>
                      <a:pt x="8954" y="172"/>
                    </a:cubicBezTo>
                    <a:cubicBezTo>
                      <a:pt x="8645" y="219"/>
                      <a:pt x="8359" y="279"/>
                      <a:pt x="8061" y="338"/>
                    </a:cubicBezTo>
                    <a:cubicBezTo>
                      <a:pt x="7776" y="398"/>
                      <a:pt x="7502" y="469"/>
                      <a:pt x="7216" y="565"/>
                    </a:cubicBezTo>
                    <a:cubicBezTo>
                      <a:pt x="6930" y="636"/>
                      <a:pt x="6668" y="743"/>
                      <a:pt x="6406" y="862"/>
                    </a:cubicBezTo>
                    <a:cubicBezTo>
                      <a:pt x="6144" y="958"/>
                      <a:pt x="5906" y="1100"/>
                      <a:pt x="5656" y="1231"/>
                    </a:cubicBezTo>
                    <a:cubicBezTo>
                      <a:pt x="5418" y="1374"/>
                      <a:pt x="5156" y="1517"/>
                      <a:pt x="4918" y="1672"/>
                    </a:cubicBezTo>
                    <a:cubicBezTo>
                      <a:pt x="4620" y="1874"/>
                      <a:pt x="4347" y="2077"/>
                      <a:pt x="4073" y="2303"/>
                    </a:cubicBezTo>
                    <a:cubicBezTo>
                      <a:pt x="3811" y="2529"/>
                      <a:pt x="3549" y="2791"/>
                      <a:pt x="3311" y="3077"/>
                    </a:cubicBezTo>
                    <a:cubicBezTo>
                      <a:pt x="3073" y="3375"/>
                      <a:pt x="2858" y="3672"/>
                      <a:pt x="2644" y="3982"/>
                    </a:cubicBezTo>
                    <a:cubicBezTo>
                      <a:pt x="2406" y="4339"/>
                      <a:pt x="2180" y="4708"/>
                      <a:pt x="1977" y="5101"/>
                    </a:cubicBezTo>
                    <a:cubicBezTo>
                      <a:pt x="1870" y="5280"/>
                      <a:pt x="1787" y="5482"/>
                      <a:pt x="1680" y="5684"/>
                    </a:cubicBezTo>
                    <a:cubicBezTo>
                      <a:pt x="1572" y="5875"/>
                      <a:pt x="1489" y="6065"/>
                      <a:pt x="1382" y="6280"/>
                    </a:cubicBezTo>
                    <a:cubicBezTo>
                      <a:pt x="1275" y="6482"/>
                      <a:pt x="1168" y="6673"/>
                      <a:pt x="1084" y="6887"/>
                    </a:cubicBezTo>
                    <a:cubicBezTo>
                      <a:pt x="989" y="7089"/>
                      <a:pt x="894" y="7292"/>
                      <a:pt x="798" y="7494"/>
                    </a:cubicBezTo>
                    <a:cubicBezTo>
                      <a:pt x="739" y="7613"/>
                      <a:pt x="679" y="7744"/>
                      <a:pt x="620" y="7863"/>
                    </a:cubicBezTo>
                    <a:cubicBezTo>
                      <a:pt x="560" y="8006"/>
                      <a:pt x="501" y="8125"/>
                      <a:pt x="453" y="8256"/>
                    </a:cubicBezTo>
                    <a:cubicBezTo>
                      <a:pt x="417" y="8387"/>
                      <a:pt x="370" y="8506"/>
                      <a:pt x="322" y="8637"/>
                    </a:cubicBezTo>
                    <a:cubicBezTo>
                      <a:pt x="275" y="8780"/>
                      <a:pt x="251" y="8911"/>
                      <a:pt x="215" y="9042"/>
                    </a:cubicBezTo>
                    <a:cubicBezTo>
                      <a:pt x="191" y="9173"/>
                      <a:pt x="156" y="9316"/>
                      <a:pt x="144" y="9447"/>
                    </a:cubicBezTo>
                    <a:cubicBezTo>
                      <a:pt x="132" y="9590"/>
                      <a:pt x="96" y="9732"/>
                      <a:pt x="96" y="9863"/>
                    </a:cubicBezTo>
                    <a:cubicBezTo>
                      <a:pt x="96" y="9994"/>
                      <a:pt x="84" y="10149"/>
                      <a:pt x="84" y="10280"/>
                    </a:cubicBezTo>
                    <a:cubicBezTo>
                      <a:pt x="72" y="10411"/>
                      <a:pt x="72" y="10566"/>
                      <a:pt x="72" y="10697"/>
                    </a:cubicBezTo>
                    <a:lnTo>
                      <a:pt x="72" y="11114"/>
                    </a:lnTo>
                    <a:cubicBezTo>
                      <a:pt x="72" y="11245"/>
                      <a:pt x="60" y="11399"/>
                      <a:pt x="60" y="11530"/>
                    </a:cubicBezTo>
                    <a:cubicBezTo>
                      <a:pt x="36" y="11673"/>
                      <a:pt x="36" y="11816"/>
                      <a:pt x="25" y="11947"/>
                    </a:cubicBezTo>
                    <a:cubicBezTo>
                      <a:pt x="25" y="12078"/>
                      <a:pt x="25" y="12209"/>
                      <a:pt x="13" y="12352"/>
                    </a:cubicBezTo>
                    <a:cubicBezTo>
                      <a:pt x="1" y="12483"/>
                      <a:pt x="1" y="12614"/>
                      <a:pt x="1" y="12745"/>
                    </a:cubicBezTo>
                    <a:lnTo>
                      <a:pt x="1" y="13150"/>
                    </a:lnTo>
                    <a:cubicBezTo>
                      <a:pt x="13" y="13281"/>
                      <a:pt x="13" y="13423"/>
                      <a:pt x="25" y="13554"/>
                    </a:cubicBezTo>
                    <a:cubicBezTo>
                      <a:pt x="60" y="13781"/>
                      <a:pt x="275" y="13971"/>
                      <a:pt x="548" y="13971"/>
                    </a:cubicBezTo>
                    <a:lnTo>
                      <a:pt x="1132" y="13971"/>
                    </a:lnTo>
                    <a:cubicBezTo>
                      <a:pt x="1430" y="13971"/>
                      <a:pt x="1644" y="13781"/>
                      <a:pt x="1620" y="13554"/>
                    </a:cubicBezTo>
                    <a:cubicBezTo>
                      <a:pt x="1608" y="13400"/>
                      <a:pt x="1584" y="13269"/>
                      <a:pt x="1584" y="13126"/>
                    </a:cubicBezTo>
                    <a:lnTo>
                      <a:pt x="1584" y="12685"/>
                    </a:lnTo>
                    <a:cubicBezTo>
                      <a:pt x="1608" y="12542"/>
                      <a:pt x="1608" y="12411"/>
                      <a:pt x="1620" y="12257"/>
                    </a:cubicBezTo>
                    <a:cubicBezTo>
                      <a:pt x="1632" y="12114"/>
                      <a:pt x="1644" y="11971"/>
                      <a:pt x="1668" y="11828"/>
                    </a:cubicBezTo>
                    <a:cubicBezTo>
                      <a:pt x="1680" y="11673"/>
                      <a:pt x="1691" y="11542"/>
                      <a:pt x="1703" y="11399"/>
                    </a:cubicBezTo>
                    <a:cubicBezTo>
                      <a:pt x="1727" y="11245"/>
                      <a:pt x="1739" y="11114"/>
                      <a:pt x="1739" y="10959"/>
                    </a:cubicBezTo>
                    <a:cubicBezTo>
                      <a:pt x="1739" y="10816"/>
                      <a:pt x="1751" y="10685"/>
                      <a:pt x="1751" y="10530"/>
                    </a:cubicBezTo>
                    <a:cubicBezTo>
                      <a:pt x="1751" y="10387"/>
                      <a:pt x="1751" y="10244"/>
                      <a:pt x="1763" y="10102"/>
                    </a:cubicBezTo>
                    <a:cubicBezTo>
                      <a:pt x="1787" y="9971"/>
                      <a:pt x="1799" y="9816"/>
                      <a:pt x="1811" y="9685"/>
                    </a:cubicBezTo>
                    <a:cubicBezTo>
                      <a:pt x="1846" y="9554"/>
                      <a:pt x="1858" y="9399"/>
                      <a:pt x="1882" y="9268"/>
                    </a:cubicBezTo>
                    <a:cubicBezTo>
                      <a:pt x="1918" y="9113"/>
                      <a:pt x="1941" y="8982"/>
                      <a:pt x="1989" y="8851"/>
                    </a:cubicBezTo>
                    <a:lnTo>
                      <a:pt x="2120" y="8447"/>
                    </a:lnTo>
                    <a:cubicBezTo>
                      <a:pt x="2168" y="8316"/>
                      <a:pt x="2227" y="8185"/>
                      <a:pt x="2287" y="8042"/>
                    </a:cubicBezTo>
                    <a:cubicBezTo>
                      <a:pt x="2358" y="7911"/>
                      <a:pt x="2418" y="7780"/>
                      <a:pt x="2501" y="7649"/>
                    </a:cubicBezTo>
                    <a:cubicBezTo>
                      <a:pt x="2620" y="7387"/>
                      <a:pt x="2763" y="7137"/>
                      <a:pt x="2894" y="6899"/>
                    </a:cubicBezTo>
                    <a:cubicBezTo>
                      <a:pt x="3037" y="6661"/>
                      <a:pt x="3180" y="6423"/>
                      <a:pt x="3311" y="6184"/>
                    </a:cubicBezTo>
                    <a:cubicBezTo>
                      <a:pt x="3454" y="5946"/>
                      <a:pt x="3596" y="5720"/>
                      <a:pt x="3727" y="5506"/>
                    </a:cubicBezTo>
                    <a:cubicBezTo>
                      <a:pt x="3870" y="5280"/>
                      <a:pt x="4013" y="5065"/>
                      <a:pt x="4144" y="4863"/>
                    </a:cubicBezTo>
                    <a:cubicBezTo>
                      <a:pt x="4287" y="4649"/>
                      <a:pt x="4430" y="4458"/>
                      <a:pt x="4585" y="4268"/>
                    </a:cubicBezTo>
                    <a:cubicBezTo>
                      <a:pt x="4847" y="3922"/>
                      <a:pt x="5132" y="3601"/>
                      <a:pt x="5430" y="3315"/>
                    </a:cubicBezTo>
                    <a:cubicBezTo>
                      <a:pt x="5728" y="3029"/>
                      <a:pt x="6025" y="2779"/>
                      <a:pt x="6311" y="2553"/>
                    </a:cubicBezTo>
                    <a:cubicBezTo>
                      <a:pt x="6585" y="2327"/>
                      <a:pt x="6871" y="2124"/>
                      <a:pt x="7168" y="1958"/>
                    </a:cubicBezTo>
                    <a:cubicBezTo>
                      <a:pt x="7597" y="1708"/>
                      <a:pt x="8049" y="1493"/>
                      <a:pt x="8514" y="1339"/>
                    </a:cubicBezTo>
                    <a:cubicBezTo>
                      <a:pt x="8966" y="1172"/>
                      <a:pt x="9442" y="1065"/>
                      <a:pt x="9954" y="1017"/>
                    </a:cubicBezTo>
                    <a:cubicBezTo>
                      <a:pt x="10102" y="1007"/>
                      <a:pt x="10250" y="1001"/>
                      <a:pt x="10398" y="1001"/>
                    </a:cubicBezTo>
                    <a:cubicBezTo>
                      <a:pt x="10607" y="1001"/>
                      <a:pt x="10817" y="1013"/>
                      <a:pt x="11026" y="1041"/>
                    </a:cubicBezTo>
                    <a:cubicBezTo>
                      <a:pt x="11383" y="1065"/>
                      <a:pt x="11740" y="1160"/>
                      <a:pt x="12098" y="1279"/>
                    </a:cubicBezTo>
                    <a:cubicBezTo>
                      <a:pt x="12455" y="1410"/>
                      <a:pt x="12824" y="1577"/>
                      <a:pt x="13193" y="1767"/>
                    </a:cubicBezTo>
                    <a:cubicBezTo>
                      <a:pt x="13574" y="1982"/>
                      <a:pt x="13943" y="2196"/>
                      <a:pt x="14312" y="2458"/>
                    </a:cubicBezTo>
                    <a:cubicBezTo>
                      <a:pt x="14681" y="2708"/>
                      <a:pt x="15038" y="2982"/>
                      <a:pt x="15396" y="3303"/>
                    </a:cubicBezTo>
                    <a:cubicBezTo>
                      <a:pt x="15574" y="3446"/>
                      <a:pt x="15753" y="3613"/>
                      <a:pt x="15931" y="3791"/>
                    </a:cubicBezTo>
                    <a:cubicBezTo>
                      <a:pt x="16110" y="3958"/>
                      <a:pt x="16289" y="4137"/>
                      <a:pt x="16467" y="4327"/>
                    </a:cubicBezTo>
                    <a:cubicBezTo>
                      <a:pt x="16765" y="4660"/>
                      <a:pt x="17051" y="5006"/>
                      <a:pt x="17324" y="5387"/>
                    </a:cubicBezTo>
                    <a:cubicBezTo>
                      <a:pt x="17455" y="5577"/>
                      <a:pt x="17574" y="5768"/>
                      <a:pt x="17682" y="5982"/>
                    </a:cubicBezTo>
                    <a:cubicBezTo>
                      <a:pt x="17777" y="6184"/>
                      <a:pt x="17884" y="6399"/>
                      <a:pt x="17979" y="6601"/>
                    </a:cubicBezTo>
                    <a:cubicBezTo>
                      <a:pt x="18063" y="6815"/>
                      <a:pt x="18158" y="7042"/>
                      <a:pt x="18229" y="7280"/>
                    </a:cubicBezTo>
                    <a:lnTo>
                      <a:pt x="18455" y="7982"/>
                    </a:lnTo>
                    <a:cubicBezTo>
                      <a:pt x="18527" y="8232"/>
                      <a:pt x="18598" y="8482"/>
                      <a:pt x="18658" y="8720"/>
                    </a:cubicBezTo>
                    <a:cubicBezTo>
                      <a:pt x="18717" y="8970"/>
                      <a:pt x="18789" y="9209"/>
                      <a:pt x="18848" y="9447"/>
                    </a:cubicBezTo>
                    <a:cubicBezTo>
                      <a:pt x="18908" y="9685"/>
                      <a:pt x="18991" y="9923"/>
                      <a:pt x="19051" y="10149"/>
                    </a:cubicBezTo>
                    <a:cubicBezTo>
                      <a:pt x="19122" y="10364"/>
                      <a:pt x="19182" y="10590"/>
                      <a:pt x="19229" y="10816"/>
                    </a:cubicBezTo>
                    <a:cubicBezTo>
                      <a:pt x="19265" y="11042"/>
                      <a:pt x="19313" y="11256"/>
                      <a:pt x="19348" y="11483"/>
                    </a:cubicBezTo>
                    <a:cubicBezTo>
                      <a:pt x="19372" y="11709"/>
                      <a:pt x="19384" y="11935"/>
                      <a:pt x="19384" y="12149"/>
                    </a:cubicBezTo>
                    <a:cubicBezTo>
                      <a:pt x="19384" y="12376"/>
                      <a:pt x="19384" y="12614"/>
                      <a:pt x="19360" y="12840"/>
                    </a:cubicBezTo>
                    <a:cubicBezTo>
                      <a:pt x="19325" y="13066"/>
                      <a:pt x="19301" y="13304"/>
                      <a:pt x="19265" y="13531"/>
                    </a:cubicBezTo>
                    <a:cubicBezTo>
                      <a:pt x="19241" y="13745"/>
                      <a:pt x="19479" y="13935"/>
                      <a:pt x="19825" y="13935"/>
                    </a:cubicBezTo>
                    <a:lnTo>
                      <a:pt x="20480" y="13959"/>
                    </a:lnTo>
                    <a:cubicBezTo>
                      <a:pt x="20777" y="13959"/>
                      <a:pt x="21027" y="13781"/>
                      <a:pt x="21075" y="13602"/>
                    </a:cubicBezTo>
                    <a:cubicBezTo>
                      <a:pt x="21087" y="13388"/>
                      <a:pt x="21099" y="13197"/>
                      <a:pt x="21111" y="12983"/>
                    </a:cubicBezTo>
                    <a:cubicBezTo>
                      <a:pt x="21134" y="12780"/>
                      <a:pt x="21134" y="12590"/>
                      <a:pt x="21134" y="12376"/>
                    </a:cubicBezTo>
                    <a:cubicBezTo>
                      <a:pt x="21134" y="12173"/>
                      <a:pt x="21111" y="11971"/>
                      <a:pt x="21099" y="11768"/>
                    </a:cubicBezTo>
                    <a:cubicBezTo>
                      <a:pt x="21087" y="11554"/>
                      <a:pt x="21051" y="11352"/>
                      <a:pt x="21027" y="11137"/>
                    </a:cubicBezTo>
                    <a:cubicBezTo>
                      <a:pt x="20991" y="10935"/>
                      <a:pt x="20956" y="10721"/>
                      <a:pt x="20908" y="10518"/>
                    </a:cubicBezTo>
                    <a:cubicBezTo>
                      <a:pt x="20861" y="10304"/>
                      <a:pt x="20801" y="10102"/>
                      <a:pt x="20741" y="9875"/>
                    </a:cubicBezTo>
                    <a:cubicBezTo>
                      <a:pt x="20682" y="9649"/>
                      <a:pt x="20610" y="9435"/>
                      <a:pt x="20551" y="9209"/>
                    </a:cubicBezTo>
                    <a:cubicBezTo>
                      <a:pt x="20480" y="8970"/>
                      <a:pt x="20420" y="8744"/>
                      <a:pt x="20337" y="8506"/>
                    </a:cubicBezTo>
                    <a:cubicBezTo>
                      <a:pt x="20265" y="8268"/>
                      <a:pt x="20206" y="8030"/>
                      <a:pt x="20134" y="7792"/>
                    </a:cubicBezTo>
                    <a:cubicBezTo>
                      <a:pt x="20063" y="7554"/>
                      <a:pt x="20003" y="7327"/>
                      <a:pt x="19920" y="7089"/>
                    </a:cubicBezTo>
                    <a:cubicBezTo>
                      <a:pt x="19860" y="6875"/>
                      <a:pt x="19789" y="6649"/>
                      <a:pt x="19718" y="6423"/>
                    </a:cubicBezTo>
                    <a:cubicBezTo>
                      <a:pt x="19646" y="6196"/>
                      <a:pt x="19563" y="5994"/>
                      <a:pt x="19491" y="5780"/>
                    </a:cubicBezTo>
                    <a:cubicBezTo>
                      <a:pt x="19408" y="5577"/>
                      <a:pt x="19313" y="5387"/>
                      <a:pt x="19229" y="5184"/>
                    </a:cubicBezTo>
                    <a:cubicBezTo>
                      <a:pt x="19122" y="4994"/>
                      <a:pt x="19015" y="4803"/>
                      <a:pt x="18896" y="4625"/>
                    </a:cubicBezTo>
                    <a:cubicBezTo>
                      <a:pt x="18765" y="4410"/>
                      <a:pt x="18610" y="4220"/>
                      <a:pt x="18467" y="4029"/>
                    </a:cubicBezTo>
                    <a:cubicBezTo>
                      <a:pt x="18313" y="3851"/>
                      <a:pt x="18158" y="3672"/>
                      <a:pt x="17979" y="3494"/>
                    </a:cubicBezTo>
                    <a:cubicBezTo>
                      <a:pt x="17634" y="3148"/>
                      <a:pt x="17277" y="2803"/>
                      <a:pt x="16920" y="2505"/>
                    </a:cubicBezTo>
                    <a:cubicBezTo>
                      <a:pt x="16562" y="2208"/>
                      <a:pt x="16205" y="1934"/>
                      <a:pt x="15848" y="1672"/>
                    </a:cubicBezTo>
                    <a:cubicBezTo>
                      <a:pt x="15479" y="1422"/>
                      <a:pt x="15098" y="1184"/>
                      <a:pt x="14717" y="981"/>
                    </a:cubicBezTo>
                    <a:cubicBezTo>
                      <a:pt x="14324" y="767"/>
                      <a:pt x="13943" y="589"/>
                      <a:pt x="13550" y="446"/>
                    </a:cubicBezTo>
                    <a:cubicBezTo>
                      <a:pt x="13276" y="338"/>
                      <a:pt x="12979" y="243"/>
                      <a:pt x="12681" y="184"/>
                    </a:cubicBezTo>
                    <a:cubicBezTo>
                      <a:pt x="12228" y="88"/>
                      <a:pt x="11788" y="29"/>
                      <a:pt x="11324" y="5"/>
                    </a:cubicBezTo>
                    <a:cubicBezTo>
                      <a:pt x="11211" y="2"/>
                      <a:pt x="11099" y="1"/>
                      <a:pt x="10986" y="1"/>
                    </a:cubicBezTo>
                    <a:close/>
                  </a:path>
                </a:pathLst>
              </a:custGeom>
              <a:solidFill>
                <a:srgbClr val="608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>
                <a:off x="3813107" y="2707299"/>
                <a:ext cx="566766" cy="426376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11708" extrusionOk="0">
                    <a:moveTo>
                      <a:pt x="7715" y="0"/>
                    </a:moveTo>
                    <a:cubicBezTo>
                      <a:pt x="7660" y="0"/>
                      <a:pt x="7605" y="1"/>
                      <a:pt x="7549" y="4"/>
                    </a:cubicBezTo>
                    <a:cubicBezTo>
                      <a:pt x="6966" y="27"/>
                      <a:pt x="6454" y="135"/>
                      <a:pt x="5954" y="325"/>
                    </a:cubicBezTo>
                    <a:cubicBezTo>
                      <a:pt x="5704" y="432"/>
                      <a:pt x="5466" y="539"/>
                      <a:pt x="5228" y="670"/>
                    </a:cubicBezTo>
                    <a:cubicBezTo>
                      <a:pt x="4990" y="801"/>
                      <a:pt x="4751" y="956"/>
                      <a:pt x="4501" y="1111"/>
                    </a:cubicBezTo>
                    <a:cubicBezTo>
                      <a:pt x="4251" y="1289"/>
                      <a:pt x="3989" y="1492"/>
                      <a:pt x="3751" y="1694"/>
                    </a:cubicBezTo>
                    <a:cubicBezTo>
                      <a:pt x="3501" y="1909"/>
                      <a:pt x="3263" y="2147"/>
                      <a:pt x="3037" y="2397"/>
                    </a:cubicBezTo>
                    <a:cubicBezTo>
                      <a:pt x="2763" y="2706"/>
                      <a:pt x="2489" y="3040"/>
                      <a:pt x="2239" y="3397"/>
                    </a:cubicBezTo>
                    <a:cubicBezTo>
                      <a:pt x="2120" y="3575"/>
                      <a:pt x="1989" y="3754"/>
                      <a:pt x="1870" y="3945"/>
                    </a:cubicBezTo>
                    <a:cubicBezTo>
                      <a:pt x="1727" y="4123"/>
                      <a:pt x="1608" y="4314"/>
                      <a:pt x="1489" y="4504"/>
                    </a:cubicBezTo>
                    <a:lnTo>
                      <a:pt x="1132" y="5088"/>
                    </a:lnTo>
                    <a:cubicBezTo>
                      <a:pt x="1037" y="5278"/>
                      <a:pt x="918" y="5492"/>
                      <a:pt x="810" y="5683"/>
                    </a:cubicBezTo>
                    <a:cubicBezTo>
                      <a:pt x="751" y="5814"/>
                      <a:pt x="680" y="5933"/>
                      <a:pt x="620" y="6076"/>
                    </a:cubicBezTo>
                    <a:cubicBezTo>
                      <a:pt x="537" y="6207"/>
                      <a:pt x="501" y="6326"/>
                      <a:pt x="441" y="6457"/>
                    </a:cubicBezTo>
                    <a:cubicBezTo>
                      <a:pt x="394" y="6588"/>
                      <a:pt x="346" y="6707"/>
                      <a:pt x="299" y="6850"/>
                    </a:cubicBezTo>
                    <a:cubicBezTo>
                      <a:pt x="275" y="6981"/>
                      <a:pt x="239" y="7100"/>
                      <a:pt x="215" y="7231"/>
                    </a:cubicBezTo>
                    <a:cubicBezTo>
                      <a:pt x="203" y="7362"/>
                      <a:pt x="168" y="7481"/>
                      <a:pt x="156" y="7624"/>
                    </a:cubicBezTo>
                    <a:cubicBezTo>
                      <a:pt x="120" y="7755"/>
                      <a:pt x="120" y="7874"/>
                      <a:pt x="108" y="8005"/>
                    </a:cubicBezTo>
                    <a:cubicBezTo>
                      <a:pt x="108" y="8136"/>
                      <a:pt x="96" y="8255"/>
                      <a:pt x="96" y="8397"/>
                    </a:cubicBezTo>
                    <a:cubicBezTo>
                      <a:pt x="84" y="8517"/>
                      <a:pt x="84" y="8647"/>
                      <a:pt x="84" y="8767"/>
                    </a:cubicBezTo>
                    <a:cubicBezTo>
                      <a:pt x="84" y="8886"/>
                      <a:pt x="60" y="9017"/>
                      <a:pt x="60" y="9136"/>
                    </a:cubicBezTo>
                    <a:cubicBezTo>
                      <a:pt x="60" y="9267"/>
                      <a:pt x="60" y="9386"/>
                      <a:pt x="48" y="9505"/>
                    </a:cubicBezTo>
                    <a:cubicBezTo>
                      <a:pt x="37" y="9624"/>
                      <a:pt x="37" y="9743"/>
                      <a:pt x="25" y="9862"/>
                    </a:cubicBezTo>
                    <a:cubicBezTo>
                      <a:pt x="25" y="9981"/>
                      <a:pt x="1" y="10100"/>
                      <a:pt x="1" y="10219"/>
                    </a:cubicBezTo>
                    <a:lnTo>
                      <a:pt x="1" y="10576"/>
                    </a:lnTo>
                    <a:cubicBezTo>
                      <a:pt x="1" y="10814"/>
                      <a:pt x="25" y="11053"/>
                      <a:pt x="48" y="11279"/>
                    </a:cubicBezTo>
                    <a:cubicBezTo>
                      <a:pt x="96" y="11517"/>
                      <a:pt x="441" y="11707"/>
                      <a:pt x="822" y="11707"/>
                    </a:cubicBezTo>
                    <a:lnTo>
                      <a:pt x="1644" y="11707"/>
                    </a:lnTo>
                    <a:cubicBezTo>
                      <a:pt x="2025" y="11707"/>
                      <a:pt x="2311" y="11529"/>
                      <a:pt x="2287" y="11291"/>
                    </a:cubicBezTo>
                    <a:cubicBezTo>
                      <a:pt x="2263" y="11148"/>
                      <a:pt x="2251" y="11017"/>
                      <a:pt x="2239" y="10862"/>
                    </a:cubicBezTo>
                    <a:cubicBezTo>
                      <a:pt x="2227" y="10719"/>
                      <a:pt x="2204" y="10576"/>
                      <a:pt x="2192" y="10433"/>
                    </a:cubicBezTo>
                    <a:cubicBezTo>
                      <a:pt x="2192" y="10279"/>
                      <a:pt x="2180" y="10148"/>
                      <a:pt x="2168" y="10005"/>
                    </a:cubicBezTo>
                    <a:cubicBezTo>
                      <a:pt x="2144" y="9850"/>
                      <a:pt x="2144" y="9719"/>
                      <a:pt x="2132" y="9564"/>
                    </a:cubicBezTo>
                    <a:cubicBezTo>
                      <a:pt x="2132" y="9421"/>
                      <a:pt x="2120" y="9290"/>
                      <a:pt x="2120" y="9136"/>
                    </a:cubicBezTo>
                    <a:lnTo>
                      <a:pt x="2120" y="8707"/>
                    </a:lnTo>
                    <a:cubicBezTo>
                      <a:pt x="2120" y="8576"/>
                      <a:pt x="2120" y="8421"/>
                      <a:pt x="2132" y="8278"/>
                    </a:cubicBezTo>
                    <a:cubicBezTo>
                      <a:pt x="2144" y="8136"/>
                      <a:pt x="2168" y="7993"/>
                      <a:pt x="2180" y="7838"/>
                    </a:cubicBezTo>
                    <a:cubicBezTo>
                      <a:pt x="2204" y="7695"/>
                      <a:pt x="2239" y="7564"/>
                      <a:pt x="2263" y="7409"/>
                    </a:cubicBezTo>
                    <a:cubicBezTo>
                      <a:pt x="2299" y="7266"/>
                      <a:pt x="2346" y="7123"/>
                      <a:pt x="2382" y="6981"/>
                    </a:cubicBezTo>
                    <a:cubicBezTo>
                      <a:pt x="2525" y="6576"/>
                      <a:pt x="2680" y="6207"/>
                      <a:pt x="2894" y="5814"/>
                    </a:cubicBezTo>
                    <a:cubicBezTo>
                      <a:pt x="3096" y="5445"/>
                      <a:pt x="3335" y="5076"/>
                      <a:pt x="3573" y="4718"/>
                    </a:cubicBezTo>
                    <a:cubicBezTo>
                      <a:pt x="3811" y="4373"/>
                      <a:pt x="4061" y="4028"/>
                      <a:pt x="4323" y="3718"/>
                    </a:cubicBezTo>
                    <a:cubicBezTo>
                      <a:pt x="4573" y="3409"/>
                      <a:pt x="4847" y="3123"/>
                      <a:pt x="5097" y="2873"/>
                    </a:cubicBezTo>
                    <a:cubicBezTo>
                      <a:pt x="5347" y="2623"/>
                      <a:pt x="5597" y="2397"/>
                      <a:pt x="5835" y="2218"/>
                    </a:cubicBezTo>
                    <a:cubicBezTo>
                      <a:pt x="6073" y="2040"/>
                      <a:pt x="6311" y="1873"/>
                      <a:pt x="6537" y="1754"/>
                    </a:cubicBezTo>
                    <a:cubicBezTo>
                      <a:pt x="6971" y="1526"/>
                      <a:pt x="7372" y="1396"/>
                      <a:pt x="7750" y="1396"/>
                    </a:cubicBezTo>
                    <a:cubicBezTo>
                      <a:pt x="7766" y="1396"/>
                      <a:pt x="7783" y="1396"/>
                      <a:pt x="7799" y="1397"/>
                    </a:cubicBezTo>
                    <a:cubicBezTo>
                      <a:pt x="8157" y="1408"/>
                      <a:pt x="8538" y="1551"/>
                      <a:pt x="8919" y="1754"/>
                    </a:cubicBezTo>
                    <a:cubicBezTo>
                      <a:pt x="9109" y="1861"/>
                      <a:pt x="9323" y="1992"/>
                      <a:pt x="9526" y="2147"/>
                    </a:cubicBezTo>
                    <a:cubicBezTo>
                      <a:pt x="9740" y="2290"/>
                      <a:pt x="9943" y="2468"/>
                      <a:pt x="10169" y="2659"/>
                    </a:cubicBezTo>
                    <a:cubicBezTo>
                      <a:pt x="10466" y="2932"/>
                      <a:pt x="10752" y="3230"/>
                      <a:pt x="11038" y="3552"/>
                    </a:cubicBezTo>
                    <a:cubicBezTo>
                      <a:pt x="11312" y="3885"/>
                      <a:pt x="11562" y="4242"/>
                      <a:pt x="11824" y="4611"/>
                    </a:cubicBezTo>
                    <a:cubicBezTo>
                      <a:pt x="11955" y="4802"/>
                      <a:pt x="12074" y="4980"/>
                      <a:pt x="12181" y="5195"/>
                    </a:cubicBezTo>
                    <a:cubicBezTo>
                      <a:pt x="12288" y="5385"/>
                      <a:pt x="12383" y="5599"/>
                      <a:pt x="12479" y="5814"/>
                    </a:cubicBezTo>
                    <a:cubicBezTo>
                      <a:pt x="12562" y="6040"/>
                      <a:pt x="12645" y="6266"/>
                      <a:pt x="12717" y="6492"/>
                    </a:cubicBezTo>
                    <a:cubicBezTo>
                      <a:pt x="12788" y="6707"/>
                      <a:pt x="12860" y="6945"/>
                      <a:pt x="12919" y="7171"/>
                    </a:cubicBezTo>
                    <a:cubicBezTo>
                      <a:pt x="12979" y="7397"/>
                      <a:pt x="13038" y="7635"/>
                      <a:pt x="13098" y="7862"/>
                    </a:cubicBezTo>
                    <a:cubicBezTo>
                      <a:pt x="13145" y="8100"/>
                      <a:pt x="13193" y="8314"/>
                      <a:pt x="13241" y="8540"/>
                    </a:cubicBezTo>
                    <a:cubicBezTo>
                      <a:pt x="13276" y="8767"/>
                      <a:pt x="13312" y="9005"/>
                      <a:pt x="13324" y="9231"/>
                    </a:cubicBezTo>
                    <a:cubicBezTo>
                      <a:pt x="13360" y="9445"/>
                      <a:pt x="13360" y="9683"/>
                      <a:pt x="13360" y="9910"/>
                    </a:cubicBezTo>
                    <a:cubicBezTo>
                      <a:pt x="13360" y="10148"/>
                      <a:pt x="13360" y="10374"/>
                      <a:pt x="13324" y="10612"/>
                    </a:cubicBezTo>
                    <a:cubicBezTo>
                      <a:pt x="13288" y="10838"/>
                      <a:pt x="13264" y="11076"/>
                      <a:pt x="13217" y="11303"/>
                    </a:cubicBezTo>
                    <a:cubicBezTo>
                      <a:pt x="13193" y="11517"/>
                      <a:pt x="13455" y="11707"/>
                      <a:pt x="13848" y="11707"/>
                    </a:cubicBezTo>
                    <a:lnTo>
                      <a:pt x="14669" y="11707"/>
                    </a:lnTo>
                    <a:cubicBezTo>
                      <a:pt x="15038" y="11707"/>
                      <a:pt x="15396" y="11517"/>
                      <a:pt x="15408" y="11267"/>
                    </a:cubicBezTo>
                    <a:cubicBezTo>
                      <a:pt x="15479" y="10874"/>
                      <a:pt x="15527" y="10493"/>
                      <a:pt x="15539" y="10088"/>
                    </a:cubicBezTo>
                    <a:cubicBezTo>
                      <a:pt x="15562" y="9886"/>
                      <a:pt x="15539" y="9683"/>
                      <a:pt x="15527" y="9481"/>
                    </a:cubicBezTo>
                    <a:cubicBezTo>
                      <a:pt x="15503" y="9267"/>
                      <a:pt x="15479" y="9076"/>
                      <a:pt x="15443" y="8874"/>
                    </a:cubicBezTo>
                    <a:cubicBezTo>
                      <a:pt x="15408" y="8659"/>
                      <a:pt x="15348" y="8457"/>
                      <a:pt x="15300" y="8243"/>
                    </a:cubicBezTo>
                    <a:cubicBezTo>
                      <a:pt x="15265" y="8040"/>
                      <a:pt x="15205" y="7826"/>
                      <a:pt x="15146" y="7600"/>
                    </a:cubicBezTo>
                    <a:cubicBezTo>
                      <a:pt x="15086" y="7397"/>
                      <a:pt x="15027" y="7159"/>
                      <a:pt x="14967" y="6933"/>
                    </a:cubicBezTo>
                    <a:cubicBezTo>
                      <a:pt x="14907" y="6695"/>
                      <a:pt x="14848" y="6469"/>
                      <a:pt x="14765" y="6231"/>
                    </a:cubicBezTo>
                    <a:cubicBezTo>
                      <a:pt x="14693" y="5992"/>
                      <a:pt x="14622" y="5754"/>
                      <a:pt x="14550" y="5540"/>
                    </a:cubicBezTo>
                    <a:cubicBezTo>
                      <a:pt x="14455" y="5314"/>
                      <a:pt x="14372" y="5076"/>
                      <a:pt x="14276" y="4861"/>
                    </a:cubicBezTo>
                    <a:cubicBezTo>
                      <a:pt x="14193" y="4659"/>
                      <a:pt x="14086" y="4445"/>
                      <a:pt x="13967" y="4242"/>
                    </a:cubicBezTo>
                    <a:cubicBezTo>
                      <a:pt x="13848" y="4028"/>
                      <a:pt x="13729" y="3837"/>
                      <a:pt x="13598" y="3647"/>
                    </a:cubicBezTo>
                    <a:cubicBezTo>
                      <a:pt x="13312" y="3254"/>
                      <a:pt x="13014" y="2897"/>
                      <a:pt x="12705" y="2575"/>
                    </a:cubicBezTo>
                    <a:cubicBezTo>
                      <a:pt x="12431" y="2301"/>
                      <a:pt x="12169" y="2051"/>
                      <a:pt x="11883" y="1825"/>
                    </a:cubicBezTo>
                    <a:cubicBezTo>
                      <a:pt x="11598" y="1611"/>
                      <a:pt x="11336" y="1397"/>
                      <a:pt x="11050" y="1206"/>
                    </a:cubicBezTo>
                    <a:cubicBezTo>
                      <a:pt x="10764" y="1016"/>
                      <a:pt x="10478" y="849"/>
                      <a:pt x="10205" y="694"/>
                    </a:cubicBezTo>
                    <a:cubicBezTo>
                      <a:pt x="9919" y="551"/>
                      <a:pt x="9621" y="420"/>
                      <a:pt x="9335" y="313"/>
                    </a:cubicBezTo>
                    <a:cubicBezTo>
                      <a:pt x="8805" y="108"/>
                      <a:pt x="8265" y="0"/>
                      <a:pt x="7715" y="0"/>
                    </a:cubicBezTo>
                    <a:close/>
                  </a:path>
                </a:pathLst>
              </a:custGeom>
              <a:solidFill>
                <a:srgbClr val="BCD1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6" name="Google Shape;726;p4"/>
            <p:cNvGrpSpPr/>
            <p:nvPr/>
          </p:nvGrpSpPr>
          <p:grpSpPr>
            <a:xfrm>
              <a:off x="8033734" y="1065562"/>
              <a:ext cx="508208" cy="441246"/>
              <a:chOff x="3425470" y="1047390"/>
              <a:chExt cx="490880" cy="426201"/>
            </a:xfrm>
          </p:grpSpPr>
          <p:sp>
            <p:nvSpPr>
              <p:cNvPr id="727" name="Google Shape;727;p4"/>
              <p:cNvSpPr/>
              <p:nvPr/>
            </p:nvSpPr>
            <p:spPr>
              <a:xfrm>
                <a:off x="3766273" y="1091929"/>
                <a:ext cx="74182" cy="86091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364" extrusionOk="0">
                    <a:moveTo>
                      <a:pt x="798" y="1"/>
                    </a:moveTo>
                    <a:cubicBezTo>
                      <a:pt x="611" y="1"/>
                      <a:pt x="438" y="81"/>
                      <a:pt x="311" y="247"/>
                    </a:cubicBezTo>
                    <a:cubicBezTo>
                      <a:pt x="1" y="652"/>
                      <a:pt x="61" y="1378"/>
                      <a:pt x="453" y="1902"/>
                    </a:cubicBezTo>
                    <a:cubicBezTo>
                      <a:pt x="691" y="2202"/>
                      <a:pt x="986" y="2363"/>
                      <a:pt x="1249" y="2363"/>
                    </a:cubicBezTo>
                    <a:cubicBezTo>
                      <a:pt x="1435" y="2363"/>
                      <a:pt x="1604" y="2284"/>
                      <a:pt x="1727" y="2116"/>
                    </a:cubicBezTo>
                    <a:cubicBezTo>
                      <a:pt x="2037" y="1735"/>
                      <a:pt x="1977" y="985"/>
                      <a:pt x="1585" y="473"/>
                    </a:cubicBezTo>
                    <a:cubicBezTo>
                      <a:pt x="1360" y="165"/>
                      <a:pt x="1066" y="1"/>
                      <a:pt x="798" y="1"/>
                    </a:cubicBezTo>
                    <a:close/>
                  </a:path>
                </a:pathLst>
              </a:custGeom>
              <a:solidFill>
                <a:srgbClr val="F65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"/>
              <p:cNvSpPr/>
              <p:nvPr/>
            </p:nvSpPr>
            <p:spPr>
              <a:xfrm>
                <a:off x="3425470" y="1159340"/>
                <a:ext cx="88058" cy="82376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262" extrusionOk="0">
                    <a:moveTo>
                      <a:pt x="935" y="0"/>
                    </a:moveTo>
                    <a:cubicBezTo>
                      <a:pt x="659" y="0"/>
                      <a:pt x="415" y="116"/>
                      <a:pt x="275" y="349"/>
                    </a:cubicBezTo>
                    <a:cubicBezTo>
                      <a:pt x="1" y="789"/>
                      <a:pt x="215" y="1504"/>
                      <a:pt x="703" y="1932"/>
                    </a:cubicBezTo>
                    <a:cubicBezTo>
                      <a:pt x="946" y="2151"/>
                      <a:pt x="1220" y="2261"/>
                      <a:pt x="1472" y="2261"/>
                    </a:cubicBezTo>
                    <a:cubicBezTo>
                      <a:pt x="1727" y="2261"/>
                      <a:pt x="1958" y="2148"/>
                      <a:pt x="2108" y="1920"/>
                    </a:cubicBezTo>
                    <a:cubicBezTo>
                      <a:pt x="2418" y="1480"/>
                      <a:pt x="2251" y="742"/>
                      <a:pt x="1739" y="313"/>
                    </a:cubicBezTo>
                    <a:cubicBezTo>
                      <a:pt x="1484" y="104"/>
                      <a:pt x="1195" y="0"/>
                      <a:pt x="935" y="0"/>
                    </a:cubicBezTo>
                    <a:close/>
                  </a:path>
                </a:pathLst>
              </a:custGeom>
              <a:solidFill>
                <a:srgbClr val="608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"/>
              <p:cNvSpPr/>
              <p:nvPr/>
            </p:nvSpPr>
            <p:spPr>
              <a:xfrm>
                <a:off x="3607161" y="1379743"/>
                <a:ext cx="88495" cy="93848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577" extrusionOk="0">
                    <a:moveTo>
                      <a:pt x="1355" y="1"/>
                    </a:moveTo>
                    <a:cubicBezTo>
                      <a:pt x="1097" y="1"/>
                      <a:pt x="827" y="120"/>
                      <a:pt x="596" y="357"/>
                    </a:cubicBezTo>
                    <a:cubicBezTo>
                      <a:pt x="155" y="845"/>
                      <a:pt x="0" y="1643"/>
                      <a:pt x="322" y="2167"/>
                    </a:cubicBezTo>
                    <a:cubicBezTo>
                      <a:pt x="483" y="2439"/>
                      <a:pt x="744" y="2577"/>
                      <a:pt x="1030" y="2577"/>
                    </a:cubicBezTo>
                    <a:cubicBezTo>
                      <a:pt x="1293" y="2577"/>
                      <a:pt x="1577" y="2460"/>
                      <a:pt x="1822" y="2226"/>
                    </a:cubicBezTo>
                    <a:cubicBezTo>
                      <a:pt x="2322" y="1726"/>
                      <a:pt x="2429" y="916"/>
                      <a:pt x="2072" y="405"/>
                    </a:cubicBezTo>
                    <a:cubicBezTo>
                      <a:pt x="1888" y="135"/>
                      <a:pt x="1629" y="1"/>
                      <a:pt x="1355" y="1"/>
                    </a:cubicBezTo>
                    <a:close/>
                  </a:path>
                </a:pathLst>
              </a:custGeom>
              <a:solidFill>
                <a:srgbClr val="98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"/>
              <p:cNvSpPr/>
              <p:nvPr/>
            </p:nvSpPr>
            <p:spPr>
              <a:xfrm>
                <a:off x="3609310" y="1047390"/>
                <a:ext cx="54262" cy="52441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40" extrusionOk="0">
                    <a:moveTo>
                      <a:pt x="623" y="1"/>
                    </a:moveTo>
                    <a:cubicBezTo>
                      <a:pt x="462" y="1"/>
                      <a:pt x="313" y="69"/>
                      <a:pt x="215" y="208"/>
                    </a:cubicBezTo>
                    <a:cubicBezTo>
                      <a:pt x="1" y="470"/>
                      <a:pt x="108" y="934"/>
                      <a:pt x="406" y="1220"/>
                    </a:cubicBezTo>
                    <a:cubicBezTo>
                      <a:pt x="569" y="1364"/>
                      <a:pt x="756" y="1439"/>
                      <a:pt x="923" y="1439"/>
                    </a:cubicBezTo>
                    <a:cubicBezTo>
                      <a:pt x="1074" y="1439"/>
                      <a:pt x="1209" y="1379"/>
                      <a:pt x="1299" y="1256"/>
                    </a:cubicBezTo>
                    <a:cubicBezTo>
                      <a:pt x="1489" y="994"/>
                      <a:pt x="1418" y="529"/>
                      <a:pt x="1132" y="232"/>
                    </a:cubicBezTo>
                    <a:cubicBezTo>
                      <a:pt x="979" y="78"/>
                      <a:pt x="794" y="1"/>
                      <a:pt x="623" y="1"/>
                    </a:cubicBezTo>
                    <a:close/>
                  </a:path>
                </a:pathLst>
              </a:custGeom>
              <a:solidFill>
                <a:srgbClr val="98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"/>
              <p:cNvSpPr/>
              <p:nvPr/>
            </p:nvSpPr>
            <p:spPr>
              <a:xfrm>
                <a:off x="3640557" y="1223982"/>
                <a:ext cx="30809" cy="35398"/>
              </a:xfrm>
              <a:custGeom>
                <a:avLst/>
                <a:gdLst/>
                <a:ahLst/>
                <a:cxnLst/>
                <a:rect l="l" t="t" r="r" b="b"/>
                <a:pathLst>
                  <a:path w="846" h="972" extrusionOk="0">
                    <a:moveTo>
                      <a:pt x="357" y="1"/>
                    </a:moveTo>
                    <a:cubicBezTo>
                      <a:pt x="265" y="1"/>
                      <a:pt x="178" y="45"/>
                      <a:pt x="119" y="133"/>
                    </a:cubicBezTo>
                    <a:cubicBezTo>
                      <a:pt x="0" y="312"/>
                      <a:pt x="24" y="621"/>
                      <a:pt x="191" y="812"/>
                    </a:cubicBezTo>
                    <a:cubicBezTo>
                      <a:pt x="278" y="918"/>
                      <a:pt x="384" y="972"/>
                      <a:pt x="483" y="972"/>
                    </a:cubicBezTo>
                    <a:cubicBezTo>
                      <a:pt x="574" y="972"/>
                      <a:pt x="658" y="927"/>
                      <a:pt x="715" y="836"/>
                    </a:cubicBezTo>
                    <a:cubicBezTo>
                      <a:pt x="846" y="633"/>
                      <a:pt x="798" y="336"/>
                      <a:pt x="631" y="145"/>
                    </a:cubicBezTo>
                    <a:cubicBezTo>
                      <a:pt x="553" y="48"/>
                      <a:pt x="452" y="1"/>
                      <a:pt x="357" y="1"/>
                    </a:cubicBezTo>
                    <a:close/>
                  </a:path>
                </a:pathLst>
              </a:custGeom>
              <a:solidFill>
                <a:srgbClr val="F8B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"/>
              <p:cNvSpPr/>
              <p:nvPr/>
            </p:nvSpPr>
            <p:spPr>
              <a:xfrm>
                <a:off x="3455406" y="1354323"/>
                <a:ext cx="45995" cy="5732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574" extrusionOk="0">
                    <a:moveTo>
                      <a:pt x="672" y="0"/>
                    </a:moveTo>
                    <a:cubicBezTo>
                      <a:pt x="537" y="0"/>
                      <a:pt x="398" y="69"/>
                      <a:pt x="286" y="210"/>
                    </a:cubicBezTo>
                    <a:cubicBezTo>
                      <a:pt x="48" y="495"/>
                      <a:pt x="0" y="1007"/>
                      <a:pt x="179" y="1317"/>
                    </a:cubicBezTo>
                    <a:cubicBezTo>
                      <a:pt x="273" y="1487"/>
                      <a:pt x="418" y="1574"/>
                      <a:pt x="570" y="1574"/>
                    </a:cubicBezTo>
                    <a:cubicBezTo>
                      <a:pt x="705" y="1574"/>
                      <a:pt x="847" y="1505"/>
                      <a:pt x="965" y="1364"/>
                    </a:cubicBezTo>
                    <a:cubicBezTo>
                      <a:pt x="1227" y="1067"/>
                      <a:pt x="1262" y="567"/>
                      <a:pt x="1072" y="257"/>
                    </a:cubicBezTo>
                    <a:cubicBezTo>
                      <a:pt x="971" y="87"/>
                      <a:pt x="824" y="0"/>
                      <a:pt x="672" y="0"/>
                    </a:cubicBezTo>
                    <a:close/>
                  </a:path>
                </a:pathLst>
              </a:custGeom>
              <a:solidFill>
                <a:srgbClr val="F8B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"/>
              <p:cNvSpPr/>
              <p:nvPr/>
            </p:nvSpPr>
            <p:spPr>
              <a:xfrm>
                <a:off x="3808336" y="1279047"/>
                <a:ext cx="108014" cy="108124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969" extrusionOk="0">
                    <a:moveTo>
                      <a:pt x="937" y="1"/>
                    </a:moveTo>
                    <a:cubicBezTo>
                      <a:pt x="694" y="1"/>
                      <a:pt x="483" y="99"/>
                      <a:pt x="346" y="300"/>
                    </a:cubicBezTo>
                    <a:cubicBezTo>
                      <a:pt x="1" y="788"/>
                      <a:pt x="168" y="1729"/>
                      <a:pt x="751" y="2384"/>
                    </a:cubicBezTo>
                    <a:cubicBezTo>
                      <a:pt x="1087" y="2769"/>
                      <a:pt x="1514" y="2969"/>
                      <a:pt x="1891" y="2969"/>
                    </a:cubicBezTo>
                    <a:cubicBezTo>
                      <a:pt x="2154" y="2969"/>
                      <a:pt x="2394" y="2871"/>
                      <a:pt x="2561" y="2669"/>
                    </a:cubicBezTo>
                    <a:cubicBezTo>
                      <a:pt x="2966" y="2157"/>
                      <a:pt x="2727" y="1229"/>
                      <a:pt x="2073" y="586"/>
                    </a:cubicBezTo>
                    <a:cubicBezTo>
                      <a:pt x="1701" y="201"/>
                      <a:pt x="1285" y="1"/>
                      <a:pt x="937" y="1"/>
                    </a:cubicBezTo>
                    <a:close/>
                  </a:path>
                </a:pathLst>
              </a:custGeom>
              <a:solidFill>
                <a:srgbClr val="608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4" name="Google Shape;734;p4"/>
          <p:cNvSpPr/>
          <p:nvPr/>
        </p:nvSpPr>
        <p:spPr>
          <a:xfrm>
            <a:off x="383725" y="250500"/>
            <a:ext cx="8365500" cy="4642500"/>
          </a:xfrm>
          <a:prstGeom prst="roundRect">
            <a:avLst>
              <a:gd name="adj" fmla="val 11010"/>
            </a:avLst>
          </a:prstGeom>
          <a:solidFill>
            <a:srgbClr val="F9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5" name="Google Shape;735;p4"/>
          <p:cNvGrpSpPr/>
          <p:nvPr/>
        </p:nvGrpSpPr>
        <p:grpSpPr>
          <a:xfrm>
            <a:off x="7476660" y="190833"/>
            <a:ext cx="1688342" cy="912677"/>
            <a:chOff x="2887390" y="202486"/>
            <a:chExt cx="1630776" cy="881558"/>
          </a:xfrm>
        </p:grpSpPr>
        <p:sp>
          <p:nvSpPr>
            <p:cNvPr id="736" name="Google Shape;736;p4"/>
            <p:cNvSpPr/>
            <p:nvPr/>
          </p:nvSpPr>
          <p:spPr>
            <a:xfrm>
              <a:off x="3203901" y="443830"/>
              <a:ext cx="974751" cy="633264"/>
            </a:xfrm>
            <a:custGeom>
              <a:avLst/>
              <a:gdLst/>
              <a:ahLst/>
              <a:cxnLst/>
              <a:rect l="l" t="t" r="r" b="b"/>
              <a:pathLst>
                <a:path w="26766" h="17389" extrusionOk="0">
                  <a:moveTo>
                    <a:pt x="13282" y="0"/>
                  </a:moveTo>
                  <a:cubicBezTo>
                    <a:pt x="13189" y="0"/>
                    <a:pt x="13096" y="2"/>
                    <a:pt x="13002" y="5"/>
                  </a:cubicBezTo>
                  <a:cubicBezTo>
                    <a:pt x="12014" y="29"/>
                    <a:pt x="11109" y="196"/>
                    <a:pt x="10264" y="481"/>
                  </a:cubicBezTo>
                  <a:cubicBezTo>
                    <a:pt x="9847" y="624"/>
                    <a:pt x="9430" y="791"/>
                    <a:pt x="9014" y="981"/>
                  </a:cubicBezTo>
                  <a:cubicBezTo>
                    <a:pt x="8597" y="1172"/>
                    <a:pt x="8180" y="1398"/>
                    <a:pt x="7740" y="1648"/>
                  </a:cubicBezTo>
                  <a:cubicBezTo>
                    <a:pt x="7323" y="1910"/>
                    <a:pt x="6882" y="2184"/>
                    <a:pt x="6466" y="2505"/>
                  </a:cubicBezTo>
                  <a:cubicBezTo>
                    <a:pt x="6049" y="2815"/>
                    <a:pt x="5644" y="3172"/>
                    <a:pt x="5239" y="3541"/>
                  </a:cubicBezTo>
                  <a:cubicBezTo>
                    <a:pt x="4763" y="3994"/>
                    <a:pt x="4323" y="4494"/>
                    <a:pt x="3870" y="5018"/>
                  </a:cubicBezTo>
                  <a:cubicBezTo>
                    <a:pt x="3668" y="5280"/>
                    <a:pt x="3441" y="5553"/>
                    <a:pt x="3239" y="5839"/>
                  </a:cubicBezTo>
                  <a:lnTo>
                    <a:pt x="2608" y="6684"/>
                  </a:lnTo>
                  <a:cubicBezTo>
                    <a:pt x="2406" y="6982"/>
                    <a:pt x="2191" y="7268"/>
                    <a:pt x="2001" y="7566"/>
                  </a:cubicBezTo>
                  <a:cubicBezTo>
                    <a:pt x="1787" y="7863"/>
                    <a:pt x="1596" y="8161"/>
                    <a:pt x="1417" y="8458"/>
                  </a:cubicBezTo>
                  <a:cubicBezTo>
                    <a:pt x="1298" y="8649"/>
                    <a:pt x="1179" y="8828"/>
                    <a:pt x="1072" y="9018"/>
                  </a:cubicBezTo>
                  <a:cubicBezTo>
                    <a:pt x="977" y="9209"/>
                    <a:pt x="870" y="9387"/>
                    <a:pt x="774" y="9590"/>
                  </a:cubicBezTo>
                  <a:cubicBezTo>
                    <a:pt x="691" y="9768"/>
                    <a:pt x="596" y="9959"/>
                    <a:pt x="536" y="10149"/>
                  </a:cubicBezTo>
                  <a:cubicBezTo>
                    <a:pt x="477" y="10352"/>
                    <a:pt x="417" y="10542"/>
                    <a:pt x="382" y="10733"/>
                  </a:cubicBezTo>
                  <a:cubicBezTo>
                    <a:pt x="334" y="10923"/>
                    <a:pt x="298" y="11137"/>
                    <a:pt x="274" y="11316"/>
                  </a:cubicBezTo>
                  <a:cubicBezTo>
                    <a:pt x="239" y="11495"/>
                    <a:pt x="215" y="11685"/>
                    <a:pt x="203" y="11876"/>
                  </a:cubicBezTo>
                  <a:cubicBezTo>
                    <a:pt x="179" y="12078"/>
                    <a:pt x="167" y="12257"/>
                    <a:pt x="167" y="12447"/>
                  </a:cubicBezTo>
                  <a:cubicBezTo>
                    <a:pt x="167" y="12638"/>
                    <a:pt x="155" y="12828"/>
                    <a:pt x="155" y="13007"/>
                  </a:cubicBezTo>
                  <a:cubicBezTo>
                    <a:pt x="155" y="13185"/>
                    <a:pt x="155" y="13388"/>
                    <a:pt x="132" y="13566"/>
                  </a:cubicBezTo>
                  <a:cubicBezTo>
                    <a:pt x="132" y="13757"/>
                    <a:pt x="120" y="13935"/>
                    <a:pt x="108" y="14114"/>
                  </a:cubicBezTo>
                  <a:lnTo>
                    <a:pt x="60" y="14650"/>
                  </a:lnTo>
                  <a:cubicBezTo>
                    <a:pt x="36" y="14828"/>
                    <a:pt x="36" y="15007"/>
                    <a:pt x="24" y="15186"/>
                  </a:cubicBezTo>
                  <a:cubicBezTo>
                    <a:pt x="1" y="15364"/>
                    <a:pt x="1" y="15531"/>
                    <a:pt x="1" y="15709"/>
                  </a:cubicBezTo>
                  <a:cubicBezTo>
                    <a:pt x="1" y="16043"/>
                    <a:pt x="36" y="16388"/>
                    <a:pt x="96" y="16733"/>
                  </a:cubicBezTo>
                  <a:cubicBezTo>
                    <a:pt x="167" y="17090"/>
                    <a:pt x="763" y="17376"/>
                    <a:pt x="1417" y="17376"/>
                  </a:cubicBezTo>
                  <a:lnTo>
                    <a:pt x="2834" y="17376"/>
                  </a:lnTo>
                  <a:cubicBezTo>
                    <a:pt x="3489" y="17376"/>
                    <a:pt x="3977" y="17090"/>
                    <a:pt x="3930" y="16745"/>
                  </a:cubicBezTo>
                  <a:cubicBezTo>
                    <a:pt x="3906" y="16543"/>
                    <a:pt x="3870" y="16317"/>
                    <a:pt x="3846" y="16102"/>
                  </a:cubicBezTo>
                  <a:cubicBezTo>
                    <a:pt x="3811" y="15900"/>
                    <a:pt x="3799" y="15674"/>
                    <a:pt x="3763" y="15471"/>
                  </a:cubicBezTo>
                  <a:cubicBezTo>
                    <a:pt x="3751" y="15257"/>
                    <a:pt x="3727" y="15031"/>
                    <a:pt x="3703" y="14828"/>
                  </a:cubicBezTo>
                  <a:cubicBezTo>
                    <a:pt x="3692" y="14614"/>
                    <a:pt x="3680" y="14400"/>
                    <a:pt x="3668" y="14185"/>
                  </a:cubicBezTo>
                  <a:cubicBezTo>
                    <a:pt x="3656" y="13971"/>
                    <a:pt x="3632" y="13757"/>
                    <a:pt x="3632" y="13542"/>
                  </a:cubicBezTo>
                  <a:lnTo>
                    <a:pt x="3632" y="12900"/>
                  </a:lnTo>
                  <a:cubicBezTo>
                    <a:pt x="3632" y="12697"/>
                    <a:pt x="3656" y="12483"/>
                    <a:pt x="3668" y="12268"/>
                  </a:cubicBezTo>
                  <a:cubicBezTo>
                    <a:pt x="3680" y="12042"/>
                    <a:pt x="3703" y="11828"/>
                    <a:pt x="3739" y="11614"/>
                  </a:cubicBezTo>
                  <a:cubicBezTo>
                    <a:pt x="3787" y="11399"/>
                    <a:pt x="3834" y="11173"/>
                    <a:pt x="3894" y="10971"/>
                  </a:cubicBezTo>
                  <a:cubicBezTo>
                    <a:pt x="3953" y="10744"/>
                    <a:pt x="4025" y="10542"/>
                    <a:pt x="4096" y="10328"/>
                  </a:cubicBezTo>
                  <a:cubicBezTo>
                    <a:pt x="4334" y="9744"/>
                    <a:pt x="4620" y="9185"/>
                    <a:pt x="4977" y="8613"/>
                  </a:cubicBezTo>
                  <a:cubicBezTo>
                    <a:pt x="5335" y="8054"/>
                    <a:pt x="5739" y="7506"/>
                    <a:pt x="6144" y="6982"/>
                  </a:cubicBezTo>
                  <a:cubicBezTo>
                    <a:pt x="6573" y="6458"/>
                    <a:pt x="7013" y="5958"/>
                    <a:pt x="7442" y="5494"/>
                  </a:cubicBezTo>
                  <a:cubicBezTo>
                    <a:pt x="7871" y="5029"/>
                    <a:pt x="8323" y="4613"/>
                    <a:pt x="8764" y="4244"/>
                  </a:cubicBezTo>
                  <a:cubicBezTo>
                    <a:pt x="9216" y="3875"/>
                    <a:pt x="9645" y="3541"/>
                    <a:pt x="10061" y="3279"/>
                  </a:cubicBezTo>
                  <a:cubicBezTo>
                    <a:pt x="10478" y="3005"/>
                    <a:pt x="10883" y="2767"/>
                    <a:pt x="11276" y="2589"/>
                  </a:cubicBezTo>
                  <a:cubicBezTo>
                    <a:pt x="11975" y="2250"/>
                    <a:pt x="12663" y="2051"/>
                    <a:pt x="13331" y="2051"/>
                  </a:cubicBezTo>
                  <a:cubicBezTo>
                    <a:pt x="13368" y="2051"/>
                    <a:pt x="13405" y="2052"/>
                    <a:pt x="13443" y="2053"/>
                  </a:cubicBezTo>
                  <a:cubicBezTo>
                    <a:pt x="14050" y="2065"/>
                    <a:pt x="14705" y="2267"/>
                    <a:pt x="15383" y="2577"/>
                  </a:cubicBezTo>
                  <a:cubicBezTo>
                    <a:pt x="15705" y="2743"/>
                    <a:pt x="16062" y="2934"/>
                    <a:pt x="16419" y="3160"/>
                  </a:cubicBezTo>
                  <a:cubicBezTo>
                    <a:pt x="16776" y="3375"/>
                    <a:pt x="17146" y="3636"/>
                    <a:pt x="17527" y="3934"/>
                  </a:cubicBezTo>
                  <a:cubicBezTo>
                    <a:pt x="18015" y="4315"/>
                    <a:pt x="18515" y="4768"/>
                    <a:pt x="18991" y="5256"/>
                  </a:cubicBezTo>
                  <a:cubicBezTo>
                    <a:pt x="19491" y="5744"/>
                    <a:pt x="19932" y="6268"/>
                    <a:pt x="20360" y="6815"/>
                  </a:cubicBezTo>
                  <a:cubicBezTo>
                    <a:pt x="20575" y="7101"/>
                    <a:pt x="20777" y="7387"/>
                    <a:pt x="20979" y="7685"/>
                  </a:cubicBezTo>
                  <a:cubicBezTo>
                    <a:pt x="21170" y="7982"/>
                    <a:pt x="21337" y="8292"/>
                    <a:pt x="21491" y="8613"/>
                  </a:cubicBezTo>
                  <a:cubicBezTo>
                    <a:pt x="21646" y="8947"/>
                    <a:pt x="21789" y="9268"/>
                    <a:pt x="21908" y="9613"/>
                  </a:cubicBezTo>
                  <a:cubicBezTo>
                    <a:pt x="22051" y="9959"/>
                    <a:pt x="22170" y="10304"/>
                    <a:pt x="22265" y="10637"/>
                  </a:cubicBezTo>
                  <a:cubicBezTo>
                    <a:pt x="22372" y="10983"/>
                    <a:pt x="22480" y="11316"/>
                    <a:pt x="22563" y="11661"/>
                  </a:cubicBezTo>
                  <a:cubicBezTo>
                    <a:pt x="22658" y="11995"/>
                    <a:pt x="22742" y="12328"/>
                    <a:pt x="22801" y="12673"/>
                  </a:cubicBezTo>
                  <a:cubicBezTo>
                    <a:pt x="22884" y="13007"/>
                    <a:pt x="22920" y="13340"/>
                    <a:pt x="22956" y="13685"/>
                  </a:cubicBezTo>
                  <a:cubicBezTo>
                    <a:pt x="22980" y="14019"/>
                    <a:pt x="23003" y="14364"/>
                    <a:pt x="23003" y="14709"/>
                  </a:cubicBezTo>
                  <a:cubicBezTo>
                    <a:pt x="23003" y="15055"/>
                    <a:pt x="22980" y="15388"/>
                    <a:pt x="22944" y="15733"/>
                  </a:cubicBezTo>
                  <a:cubicBezTo>
                    <a:pt x="22896" y="16078"/>
                    <a:pt x="22837" y="16424"/>
                    <a:pt x="22765" y="16757"/>
                  </a:cubicBezTo>
                  <a:cubicBezTo>
                    <a:pt x="22682" y="17102"/>
                    <a:pt x="23158" y="17388"/>
                    <a:pt x="23837" y="17388"/>
                  </a:cubicBezTo>
                  <a:lnTo>
                    <a:pt x="25242" y="17388"/>
                  </a:lnTo>
                  <a:cubicBezTo>
                    <a:pt x="25920" y="17388"/>
                    <a:pt x="26528" y="17102"/>
                    <a:pt x="26528" y="16698"/>
                  </a:cubicBezTo>
                  <a:cubicBezTo>
                    <a:pt x="26647" y="16138"/>
                    <a:pt x="26718" y="15555"/>
                    <a:pt x="26754" y="14959"/>
                  </a:cubicBezTo>
                  <a:cubicBezTo>
                    <a:pt x="26766" y="14662"/>
                    <a:pt x="26754" y="14364"/>
                    <a:pt x="26718" y="14066"/>
                  </a:cubicBezTo>
                  <a:cubicBezTo>
                    <a:pt x="26694" y="13769"/>
                    <a:pt x="26635" y="13459"/>
                    <a:pt x="26575" y="13161"/>
                  </a:cubicBezTo>
                  <a:cubicBezTo>
                    <a:pt x="26492" y="12840"/>
                    <a:pt x="26421" y="12542"/>
                    <a:pt x="26337" y="12233"/>
                  </a:cubicBezTo>
                  <a:cubicBezTo>
                    <a:pt x="26242" y="11923"/>
                    <a:pt x="26159" y="11614"/>
                    <a:pt x="26051" y="11280"/>
                  </a:cubicBezTo>
                  <a:cubicBezTo>
                    <a:pt x="25944" y="10971"/>
                    <a:pt x="25837" y="10625"/>
                    <a:pt x="25742" y="10280"/>
                  </a:cubicBezTo>
                  <a:cubicBezTo>
                    <a:pt x="25635" y="9947"/>
                    <a:pt x="25516" y="9590"/>
                    <a:pt x="25397" y="9244"/>
                  </a:cubicBezTo>
                  <a:cubicBezTo>
                    <a:pt x="25278" y="8899"/>
                    <a:pt x="25147" y="8554"/>
                    <a:pt x="25004" y="8220"/>
                  </a:cubicBezTo>
                  <a:cubicBezTo>
                    <a:pt x="24873" y="7875"/>
                    <a:pt x="24730" y="7530"/>
                    <a:pt x="24563" y="7220"/>
                  </a:cubicBezTo>
                  <a:cubicBezTo>
                    <a:pt x="24396" y="6887"/>
                    <a:pt x="24218" y="6577"/>
                    <a:pt x="24027" y="6280"/>
                  </a:cubicBezTo>
                  <a:cubicBezTo>
                    <a:pt x="23813" y="5982"/>
                    <a:pt x="23611" y="5684"/>
                    <a:pt x="23373" y="5399"/>
                  </a:cubicBezTo>
                  <a:cubicBezTo>
                    <a:pt x="22896" y="4827"/>
                    <a:pt x="22384" y="4303"/>
                    <a:pt x="21837" y="3815"/>
                  </a:cubicBezTo>
                  <a:cubicBezTo>
                    <a:pt x="21372" y="3410"/>
                    <a:pt x="20896" y="3041"/>
                    <a:pt x="20420" y="2696"/>
                  </a:cubicBezTo>
                  <a:cubicBezTo>
                    <a:pt x="19944" y="2351"/>
                    <a:pt x="19467" y="2041"/>
                    <a:pt x="18991" y="1755"/>
                  </a:cubicBezTo>
                  <a:cubicBezTo>
                    <a:pt x="18515" y="1493"/>
                    <a:pt x="18039" y="1231"/>
                    <a:pt x="17550" y="1017"/>
                  </a:cubicBezTo>
                  <a:cubicBezTo>
                    <a:pt x="17062" y="791"/>
                    <a:pt x="16574" y="612"/>
                    <a:pt x="16062" y="446"/>
                  </a:cubicBezTo>
                  <a:cubicBezTo>
                    <a:pt x="15151" y="164"/>
                    <a:pt x="14231" y="0"/>
                    <a:pt x="13282" y="0"/>
                  </a:cubicBezTo>
                  <a:close/>
                </a:path>
              </a:pathLst>
            </a:custGeom>
            <a:solidFill>
              <a:srgbClr val="6FA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3036523" y="323139"/>
              <a:ext cx="1322065" cy="754789"/>
            </a:xfrm>
            <a:custGeom>
              <a:avLst/>
              <a:gdLst/>
              <a:ahLst/>
              <a:cxnLst/>
              <a:rect l="l" t="t" r="r" b="b"/>
              <a:pathLst>
                <a:path w="36303" h="20726" extrusionOk="0">
                  <a:moveTo>
                    <a:pt x="18827" y="0"/>
                  </a:moveTo>
                  <a:cubicBezTo>
                    <a:pt x="18224" y="0"/>
                    <a:pt x="17615" y="25"/>
                    <a:pt x="16979" y="69"/>
                  </a:cubicBezTo>
                  <a:cubicBezTo>
                    <a:pt x="16443" y="116"/>
                    <a:pt x="15931" y="164"/>
                    <a:pt x="15407" y="235"/>
                  </a:cubicBezTo>
                  <a:cubicBezTo>
                    <a:pt x="14884" y="307"/>
                    <a:pt x="14384" y="390"/>
                    <a:pt x="13872" y="485"/>
                  </a:cubicBezTo>
                  <a:cubicBezTo>
                    <a:pt x="13383" y="593"/>
                    <a:pt x="12895" y="712"/>
                    <a:pt x="12419" y="831"/>
                  </a:cubicBezTo>
                  <a:cubicBezTo>
                    <a:pt x="11943" y="950"/>
                    <a:pt x="11478" y="1116"/>
                    <a:pt x="11026" y="1283"/>
                  </a:cubicBezTo>
                  <a:cubicBezTo>
                    <a:pt x="10585" y="1462"/>
                    <a:pt x="10169" y="1640"/>
                    <a:pt x="9740" y="1843"/>
                  </a:cubicBezTo>
                  <a:cubicBezTo>
                    <a:pt x="9300" y="2057"/>
                    <a:pt x="8883" y="2259"/>
                    <a:pt x="8466" y="2498"/>
                  </a:cubicBezTo>
                  <a:cubicBezTo>
                    <a:pt x="7978" y="2783"/>
                    <a:pt x="7490" y="3081"/>
                    <a:pt x="7025" y="3426"/>
                  </a:cubicBezTo>
                  <a:cubicBezTo>
                    <a:pt x="6561" y="3760"/>
                    <a:pt x="6144" y="4153"/>
                    <a:pt x="5728" y="4569"/>
                  </a:cubicBezTo>
                  <a:cubicBezTo>
                    <a:pt x="5335" y="4998"/>
                    <a:pt x="4942" y="5450"/>
                    <a:pt x="4573" y="5903"/>
                  </a:cubicBezTo>
                  <a:cubicBezTo>
                    <a:pt x="4156" y="6438"/>
                    <a:pt x="3787" y="7010"/>
                    <a:pt x="3430" y="7570"/>
                  </a:cubicBezTo>
                  <a:cubicBezTo>
                    <a:pt x="3263" y="7855"/>
                    <a:pt x="3084" y="8141"/>
                    <a:pt x="2918" y="8439"/>
                  </a:cubicBezTo>
                  <a:cubicBezTo>
                    <a:pt x="2751" y="8736"/>
                    <a:pt x="2573" y="9034"/>
                    <a:pt x="2418" y="9332"/>
                  </a:cubicBezTo>
                  <a:cubicBezTo>
                    <a:pt x="2251" y="9629"/>
                    <a:pt x="2072" y="9939"/>
                    <a:pt x="1906" y="10237"/>
                  </a:cubicBezTo>
                  <a:cubicBezTo>
                    <a:pt x="1727" y="10534"/>
                    <a:pt x="1560" y="10844"/>
                    <a:pt x="1406" y="11141"/>
                  </a:cubicBezTo>
                  <a:cubicBezTo>
                    <a:pt x="1299" y="11344"/>
                    <a:pt x="1203" y="11522"/>
                    <a:pt x="1108" y="11713"/>
                  </a:cubicBezTo>
                  <a:cubicBezTo>
                    <a:pt x="1013" y="11903"/>
                    <a:pt x="906" y="12082"/>
                    <a:pt x="822" y="12273"/>
                  </a:cubicBezTo>
                  <a:cubicBezTo>
                    <a:pt x="727" y="12475"/>
                    <a:pt x="656" y="12665"/>
                    <a:pt x="584" y="12856"/>
                  </a:cubicBezTo>
                  <a:cubicBezTo>
                    <a:pt x="513" y="13046"/>
                    <a:pt x="453" y="13261"/>
                    <a:pt x="406" y="13451"/>
                  </a:cubicBezTo>
                  <a:cubicBezTo>
                    <a:pt x="346" y="13642"/>
                    <a:pt x="298" y="13844"/>
                    <a:pt x="275" y="14047"/>
                  </a:cubicBezTo>
                  <a:cubicBezTo>
                    <a:pt x="239" y="14261"/>
                    <a:pt x="215" y="14451"/>
                    <a:pt x="191" y="14654"/>
                  </a:cubicBezTo>
                  <a:cubicBezTo>
                    <a:pt x="179" y="14856"/>
                    <a:pt x="167" y="15059"/>
                    <a:pt x="167" y="15273"/>
                  </a:cubicBezTo>
                  <a:cubicBezTo>
                    <a:pt x="167" y="15475"/>
                    <a:pt x="156" y="15690"/>
                    <a:pt x="156" y="15892"/>
                  </a:cubicBezTo>
                  <a:cubicBezTo>
                    <a:pt x="156" y="16106"/>
                    <a:pt x="132" y="16309"/>
                    <a:pt x="132" y="16523"/>
                  </a:cubicBezTo>
                  <a:cubicBezTo>
                    <a:pt x="120" y="16725"/>
                    <a:pt x="120" y="16940"/>
                    <a:pt x="108" y="17142"/>
                  </a:cubicBezTo>
                  <a:cubicBezTo>
                    <a:pt x="96" y="17357"/>
                    <a:pt x="72" y="17547"/>
                    <a:pt x="60" y="17749"/>
                  </a:cubicBezTo>
                  <a:cubicBezTo>
                    <a:pt x="48" y="17952"/>
                    <a:pt x="36" y="18154"/>
                    <a:pt x="13" y="18345"/>
                  </a:cubicBezTo>
                  <a:cubicBezTo>
                    <a:pt x="13" y="18547"/>
                    <a:pt x="1" y="18750"/>
                    <a:pt x="1" y="18940"/>
                  </a:cubicBezTo>
                  <a:cubicBezTo>
                    <a:pt x="1" y="19154"/>
                    <a:pt x="1" y="19345"/>
                    <a:pt x="13" y="19535"/>
                  </a:cubicBezTo>
                  <a:lnTo>
                    <a:pt x="60" y="20119"/>
                  </a:lnTo>
                  <a:cubicBezTo>
                    <a:pt x="108" y="20452"/>
                    <a:pt x="489" y="20726"/>
                    <a:pt x="953" y="20726"/>
                  </a:cubicBezTo>
                  <a:lnTo>
                    <a:pt x="1965" y="20726"/>
                  </a:lnTo>
                  <a:cubicBezTo>
                    <a:pt x="2489" y="20726"/>
                    <a:pt x="2858" y="20452"/>
                    <a:pt x="2811" y="20107"/>
                  </a:cubicBezTo>
                  <a:cubicBezTo>
                    <a:pt x="2787" y="19893"/>
                    <a:pt x="2751" y="19678"/>
                    <a:pt x="2751" y="19464"/>
                  </a:cubicBezTo>
                  <a:cubicBezTo>
                    <a:pt x="2739" y="19262"/>
                    <a:pt x="2739" y="19035"/>
                    <a:pt x="2751" y="18821"/>
                  </a:cubicBezTo>
                  <a:cubicBezTo>
                    <a:pt x="2775" y="18607"/>
                    <a:pt x="2787" y="18392"/>
                    <a:pt x="2799" y="18190"/>
                  </a:cubicBezTo>
                  <a:cubicBezTo>
                    <a:pt x="2811" y="17964"/>
                    <a:pt x="2834" y="17749"/>
                    <a:pt x="2858" y="17547"/>
                  </a:cubicBezTo>
                  <a:cubicBezTo>
                    <a:pt x="2894" y="17333"/>
                    <a:pt x="2918" y="17118"/>
                    <a:pt x="2930" y="16904"/>
                  </a:cubicBezTo>
                  <a:cubicBezTo>
                    <a:pt x="2942" y="16702"/>
                    <a:pt x="2965" y="16475"/>
                    <a:pt x="2977" y="16261"/>
                  </a:cubicBezTo>
                  <a:cubicBezTo>
                    <a:pt x="2989" y="16059"/>
                    <a:pt x="2989" y="15833"/>
                    <a:pt x="3013" y="15630"/>
                  </a:cubicBezTo>
                  <a:cubicBezTo>
                    <a:pt x="3013" y="15404"/>
                    <a:pt x="3025" y="15190"/>
                    <a:pt x="3037" y="14987"/>
                  </a:cubicBezTo>
                  <a:cubicBezTo>
                    <a:pt x="3049" y="14773"/>
                    <a:pt x="3084" y="14570"/>
                    <a:pt x="3108" y="14356"/>
                  </a:cubicBezTo>
                  <a:cubicBezTo>
                    <a:pt x="3144" y="14166"/>
                    <a:pt x="3192" y="13963"/>
                    <a:pt x="3227" y="13749"/>
                  </a:cubicBezTo>
                  <a:cubicBezTo>
                    <a:pt x="3287" y="13547"/>
                    <a:pt x="3346" y="13344"/>
                    <a:pt x="3406" y="13142"/>
                  </a:cubicBezTo>
                  <a:cubicBezTo>
                    <a:pt x="3465" y="12951"/>
                    <a:pt x="3549" y="12737"/>
                    <a:pt x="3632" y="12546"/>
                  </a:cubicBezTo>
                  <a:cubicBezTo>
                    <a:pt x="3727" y="12332"/>
                    <a:pt x="3823" y="12142"/>
                    <a:pt x="3930" y="11951"/>
                  </a:cubicBezTo>
                  <a:cubicBezTo>
                    <a:pt x="4037" y="11761"/>
                    <a:pt x="4156" y="11558"/>
                    <a:pt x="4275" y="11368"/>
                  </a:cubicBezTo>
                  <a:cubicBezTo>
                    <a:pt x="4501" y="10999"/>
                    <a:pt x="4739" y="10629"/>
                    <a:pt x="4978" y="10272"/>
                  </a:cubicBezTo>
                  <a:cubicBezTo>
                    <a:pt x="5216" y="9891"/>
                    <a:pt x="5466" y="9534"/>
                    <a:pt x="5704" y="9201"/>
                  </a:cubicBezTo>
                  <a:cubicBezTo>
                    <a:pt x="5942" y="8855"/>
                    <a:pt x="6180" y="8510"/>
                    <a:pt x="6418" y="8189"/>
                  </a:cubicBezTo>
                  <a:cubicBezTo>
                    <a:pt x="6656" y="7855"/>
                    <a:pt x="6894" y="7546"/>
                    <a:pt x="7133" y="7236"/>
                  </a:cubicBezTo>
                  <a:cubicBezTo>
                    <a:pt x="7371" y="6915"/>
                    <a:pt x="7621" y="6641"/>
                    <a:pt x="7871" y="6355"/>
                  </a:cubicBezTo>
                  <a:cubicBezTo>
                    <a:pt x="8347" y="5831"/>
                    <a:pt x="8847" y="5367"/>
                    <a:pt x="9347" y="4938"/>
                  </a:cubicBezTo>
                  <a:cubicBezTo>
                    <a:pt x="9871" y="4522"/>
                    <a:pt x="10359" y="4141"/>
                    <a:pt x="10871" y="3807"/>
                  </a:cubicBezTo>
                  <a:cubicBezTo>
                    <a:pt x="11371" y="3486"/>
                    <a:pt x="11859" y="3188"/>
                    <a:pt x="12371" y="2926"/>
                  </a:cubicBezTo>
                  <a:cubicBezTo>
                    <a:pt x="13098" y="2557"/>
                    <a:pt x="13872" y="2248"/>
                    <a:pt x="14681" y="2009"/>
                  </a:cubicBezTo>
                  <a:cubicBezTo>
                    <a:pt x="15467" y="1771"/>
                    <a:pt x="16300" y="1605"/>
                    <a:pt x="17158" y="1545"/>
                  </a:cubicBezTo>
                  <a:cubicBezTo>
                    <a:pt x="17450" y="1523"/>
                    <a:pt x="17742" y="1511"/>
                    <a:pt x="18033" y="1511"/>
                  </a:cubicBezTo>
                  <a:cubicBezTo>
                    <a:pt x="18359" y="1511"/>
                    <a:pt x="18683" y="1526"/>
                    <a:pt x="19003" y="1557"/>
                  </a:cubicBezTo>
                  <a:cubicBezTo>
                    <a:pt x="19634" y="1616"/>
                    <a:pt x="20241" y="1736"/>
                    <a:pt x="20872" y="1914"/>
                  </a:cubicBezTo>
                  <a:cubicBezTo>
                    <a:pt x="21503" y="2117"/>
                    <a:pt x="22134" y="2355"/>
                    <a:pt x="22777" y="2652"/>
                  </a:cubicBezTo>
                  <a:cubicBezTo>
                    <a:pt x="23397" y="2950"/>
                    <a:pt x="24051" y="3283"/>
                    <a:pt x="24682" y="3664"/>
                  </a:cubicBezTo>
                  <a:cubicBezTo>
                    <a:pt x="25302" y="4033"/>
                    <a:pt x="25933" y="4450"/>
                    <a:pt x="26540" y="4915"/>
                  </a:cubicBezTo>
                  <a:cubicBezTo>
                    <a:pt x="26837" y="5153"/>
                    <a:pt x="27147" y="5391"/>
                    <a:pt x="27457" y="5641"/>
                  </a:cubicBezTo>
                  <a:cubicBezTo>
                    <a:pt x="27778" y="5891"/>
                    <a:pt x="28088" y="6165"/>
                    <a:pt x="28385" y="6438"/>
                  </a:cubicBezTo>
                  <a:cubicBezTo>
                    <a:pt x="28909" y="6915"/>
                    <a:pt x="29409" y="7439"/>
                    <a:pt x="29862" y="8010"/>
                  </a:cubicBezTo>
                  <a:cubicBezTo>
                    <a:pt x="30064" y="8308"/>
                    <a:pt x="30278" y="8605"/>
                    <a:pt x="30469" y="8903"/>
                  </a:cubicBezTo>
                  <a:cubicBezTo>
                    <a:pt x="30659" y="9201"/>
                    <a:pt x="30826" y="9510"/>
                    <a:pt x="30993" y="9820"/>
                  </a:cubicBezTo>
                  <a:cubicBezTo>
                    <a:pt x="31148" y="10153"/>
                    <a:pt x="31302" y="10475"/>
                    <a:pt x="31433" y="10820"/>
                  </a:cubicBezTo>
                  <a:cubicBezTo>
                    <a:pt x="31564" y="11165"/>
                    <a:pt x="31707" y="11522"/>
                    <a:pt x="31826" y="11880"/>
                  </a:cubicBezTo>
                  <a:cubicBezTo>
                    <a:pt x="31945" y="12237"/>
                    <a:pt x="32064" y="12606"/>
                    <a:pt x="32183" y="12963"/>
                  </a:cubicBezTo>
                  <a:cubicBezTo>
                    <a:pt x="32302" y="13320"/>
                    <a:pt x="32398" y="13677"/>
                    <a:pt x="32517" y="14035"/>
                  </a:cubicBezTo>
                  <a:cubicBezTo>
                    <a:pt x="32624" y="14380"/>
                    <a:pt x="32743" y="14713"/>
                    <a:pt x="32850" y="15059"/>
                  </a:cubicBezTo>
                  <a:cubicBezTo>
                    <a:pt x="32957" y="15404"/>
                    <a:pt x="33053" y="15725"/>
                    <a:pt x="33148" y="16059"/>
                  </a:cubicBezTo>
                  <a:cubicBezTo>
                    <a:pt x="33231" y="16380"/>
                    <a:pt x="33314" y="16714"/>
                    <a:pt x="33350" y="17035"/>
                  </a:cubicBezTo>
                  <a:cubicBezTo>
                    <a:pt x="33398" y="17368"/>
                    <a:pt x="33434" y="17690"/>
                    <a:pt x="33434" y="18035"/>
                  </a:cubicBezTo>
                  <a:cubicBezTo>
                    <a:pt x="33445" y="18380"/>
                    <a:pt x="33410" y="18702"/>
                    <a:pt x="33386" y="19047"/>
                  </a:cubicBezTo>
                  <a:cubicBezTo>
                    <a:pt x="33350" y="19392"/>
                    <a:pt x="33291" y="19738"/>
                    <a:pt x="33231" y="20071"/>
                  </a:cubicBezTo>
                  <a:cubicBezTo>
                    <a:pt x="33172" y="20416"/>
                    <a:pt x="33588" y="20702"/>
                    <a:pt x="34172" y="20702"/>
                  </a:cubicBezTo>
                  <a:lnTo>
                    <a:pt x="35303" y="20714"/>
                  </a:lnTo>
                  <a:cubicBezTo>
                    <a:pt x="35314" y="20714"/>
                    <a:pt x="35325" y="20714"/>
                    <a:pt x="35336" y="20714"/>
                  </a:cubicBezTo>
                  <a:cubicBezTo>
                    <a:pt x="35833" y="20714"/>
                    <a:pt x="36243" y="20457"/>
                    <a:pt x="36208" y="20131"/>
                  </a:cubicBezTo>
                  <a:cubicBezTo>
                    <a:pt x="36243" y="19833"/>
                    <a:pt x="36267" y="19523"/>
                    <a:pt x="36291" y="19226"/>
                  </a:cubicBezTo>
                  <a:cubicBezTo>
                    <a:pt x="36303" y="18928"/>
                    <a:pt x="36303" y="18630"/>
                    <a:pt x="36303" y="18333"/>
                  </a:cubicBezTo>
                  <a:cubicBezTo>
                    <a:pt x="36303" y="18023"/>
                    <a:pt x="36291" y="17726"/>
                    <a:pt x="36255" y="17428"/>
                  </a:cubicBezTo>
                  <a:cubicBezTo>
                    <a:pt x="36231" y="17118"/>
                    <a:pt x="36184" y="16821"/>
                    <a:pt x="36124" y="16499"/>
                  </a:cubicBezTo>
                  <a:cubicBezTo>
                    <a:pt x="36065" y="16202"/>
                    <a:pt x="36005" y="15892"/>
                    <a:pt x="35910" y="15582"/>
                  </a:cubicBezTo>
                  <a:cubicBezTo>
                    <a:pt x="35827" y="15273"/>
                    <a:pt x="35731" y="14951"/>
                    <a:pt x="35636" y="14630"/>
                  </a:cubicBezTo>
                  <a:cubicBezTo>
                    <a:pt x="35529" y="14297"/>
                    <a:pt x="35422" y="13975"/>
                    <a:pt x="35303" y="13630"/>
                  </a:cubicBezTo>
                  <a:cubicBezTo>
                    <a:pt x="35196" y="13308"/>
                    <a:pt x="35077" y="12951"/>
                    <a:pt x="34958" y="12606"/>
                  </a:cubicBezTo>
                  <a:cubicBezTo>
                    <a:pt x="34827" y="12249"/>
                    <a:pt x="34707" y="11903"/>
                    <a:pt x="34588" y="11546"/>
                  </a:cubicBezTo>
                  <a:cubicBezTo>
                    <a:pt x="34469" y="11189"/>
                    <a:pt x="34350" y="10844"/>
                    <a:pt x="34231" y="10510"/>
                  </a:cubicBezTo>
                  <a:cubicBezTo>
                    <a:pt x="34112" y="10165"/>
                    <a:pt x="33993" y="9832"/>
                    <a:pt x="33874" y="9510"/>
                  </a:cubicBezTo>
                  <a:cubicBezTo>
                    <a:pt x="33755" y="9201"/>
                    <a:pt x="33624" y="8879"/>
                    <a:pt x="33493" y="8570"/>
                  </a:cubicBezTo>
                  <a:cubicBezTo>
                    <a:pt x="33350" y="8272"/>
                    <a:pt x="33207" y="7974"/>
                    <a:pt x="33041" y="7689"/>
                  </a:cubicBezTo>
                  <a:cubicBezTo>
                    <a:pt x="32874" y="7415"/>
                    <a:pt x="32695" y="7129"/>
                    <a:pt x="32493" y="6855"/>
                  </a:cubicBezTo>
                  <a:cubicBezTo>
                    <a:pt x="32267" y="6546"/>
                    <a:pt x="32017" y="6260"/>
                    <a:pt x="31743" y="5986"/>
                  </a:cubicBezTo>
                  <a:cubicBezTo>
                    <a:pt x="31481" y="5700"/>
                    <a:pt x="31195" y="5426"/>
                    <a:pt x="30897" y="5176"/>
                  </a:cubicBezTo>
                  <a:cubicBezTo>
                    <a:pt x="30302" y="4653"/>
                    <a:pt x="29695" y="4164"/>
                    <a:pt x="29088" y="3724"/>
                  </a:cubicBezTo>
                  <a:cubicBezTo>
                    <a:pt x="28469" y="3271"/>
                    <a:pt x="27861" y="2855"/>
                    <a:pt x="27242" y="2486"/>
                  </a:cubicBezTo>
                  <a:cubicBezTo>
                    <a:pt x="26611" y="2117"/>
                    <a:pt x="25968" y="1759"/>
                    <a:pt x="25302" y="1438"/>
                  </a:cubicBezTo>
                  <a:cubicBezTo>
                    <a:pt x="24647" y="1128"/>
                    <a:pt x="23980" y="866"/>
                    <a:pt x="23313" y="652"/>
                  </a:cubicBezTo>
                  <a:cubicBezTo>
                    <a:pt x="22801" y="485"/>
                    <a:pt x="22301" y="366"/>
                    <a:pt x="21789" y="271"/>
                  </a:cubicBezTo>
                  <a:cubicBezTo>
                    <a:pt x="21027" y="128"/>
                    <a:pt x="20253" y="45"/>
                    <a:pt x="19456" y="9"/>
                  </a:cubicBezTo>
                  <a:cubicBezTo>
                    <a:pt x="19246" y="3"/>
                    <a:pt x="19037" y="0"/>
                    <a:pt x="18827" y="0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2887390" y="202486"/>
              <a:ext cx="1630776" cy="881558"/>
            </a:xfrm>
            <a:custGeom>
              <a:avLst/>
              <a:gdLst/>
              <a:ahLst/>
              <a:cxnLst/>
              <a:rect l="l" t="t" r="r" b="b"/>
              <a:pathLst>
                <a:path w="44780" h="24207" extrusionOk="0">
                  <a:moveTo>
                    <a:pt x="23277" y="0"/>
                  </a:moveTo>
                  <a:cubicBezTo>
                    <a:pt x="22753" y="0"/>
                    <a:pt x="22205" y="24"/>
                    <a:pt x="21669" y="36"/>
                  </a:cubicBezTo>
                  <a:cubicBezTo>
                    <a:pt x="20991" y="60"/>
                    <a:pt x="20336" y="107"/>
                    <a:pt x="19681" y="155"/>
                  </a:cubicBezTo>
                  <a:cubicBezTo>
                    <a:pt x="19038" y="215"/>
                    <a:pt x="18383" y="274"/>
                    <a:pt x="17740" y="357"/>
                  </a:cubicBezTo>
                  <a:cubicBezTo>
                    <a:pt x="17109" y="453"/>
                    <a:pt x="16466" y="560"/>
                    <a:pt x="15823" y="679"/>
                  </a:cubicBezTo>
                  <a:cubicBezTo>
                    <a:pt x="15180" y="798"/>
                    <a:pt x="14561" y="929"/>
                    <a:pt x="13930" y="1096"/>
                  </a:cubicBezTo>
                  <a:cubicBezTo>
                    <a:pt x="13323" y="1250"/>
                    <a:pt x="12740" y="1453"/>
                    <a:pt x="12180" y="1655"/>
                  </a:cubicBezTo>
                  <a:cubicBezTo>
                    <a:pt x="11609" y="1870"/>
                    <a:pt x="11073" y="2108"/>
                    <a:pt x="10561" y="2370"/>
                  </a:cubicBezTo>
                  <a:cubicBezTo>
                    <a:pt x="10037" y="2643"/>
                    <a:pt x="9549" y="2917"/>
                    <a:pt x="9073" y="3215"/>
                  </a:cubicBezTo>
                  <a:cubicBezTo>
                    <a:pt x="8608" y="3513"/>
                    <a:pt x="8144" y="3858"/>
                    <a:pt x="7691" y="4215"/>
                  </a:cubicBezTo>
                  <a:cubicBezTo>
                    <a:pt x="7239" y="4584"/>
                    <a:pt x="6775" y="4989"/>
                    <a:pt x="6358" y="5441"/>
                  </a:cubicBezTo>
                  <a:cubicBezTo>
                    <a:pt x="5941" y="5882"/>
                    <a:pt x="5536" y="6346"/>
                    <a:pt x="5155" y="6834"/>
                  </a:cubicBezTo>
                  <a:cubicBezTo>
                    <a:pt x="4715" y="7382"/>
                    <a:pt x="4310" y="7942"/>
                    <a:pt x="3905" y="8501"/>
                  </a:cubicBezTo>
                  <a:cubicBezTo>
                    <a:pt x="3715" y="8787"/>
                    <a:pt x="3500" y="9085"/>
                    <a:pt x="3310" y="9370"/>
                  </a:cubicBezTo>
                  <a:cubicBezTo>
                    <a:pt x="3108" y="9644"/>
                    <a:pt x="2929" y="9930"/>
                    <a:pt x="2750" y="10228"/>
                  </a:cubicBezTo>
                  <a:cubicBezTo>
                    <a:pt x="2596" y="10525"/>
                    <a:pt x="2441" y="10811"/>
                    <a:pt x="2310" y="11109"/>
                  </a:cubicBezTo>
                  <a:cubicBezTo>
                    <a:pt x="2191" y="11406"/>
                    <a:pt x="2072" y="11692"/>
                    <a:pt x="1965" y="11990"/>
                  </a:cubicBezTo>
                  <a:cubicBezTo>
                    <a:pt x="1857" y="12288"/>
                    <a:pt x="1762" y="12597"/>
                    <a:pt x="1655" y="12907"/>
                  </a:cubicBezTo>
                  <a:cubicBezTo>
                    <a:pt x="1560" y="13180"/>
                    <a:pt x="1464" y="13454"/>
                    <a:pt x="1369" y="13740"/>
                  </a:cubicBezTo>
                  <a:cubicBezTo>
                    <a:pt x="1286" y="14026"/>
                    <a:pt x="1167" y="14312"/>
                    <a:pt x="1060" y="14609"/>
                  </a:cubicBezTo>
                  <a:cubicBezTo>
                    <a:pt x="941" y="14907"/>
                    <a:pt x="833" y="15205"/>
                    <a:pt x="726" y="15514"/>
                  </a:cubicBezTo>
                  <a:cubicBezTo>
                    <a:pt x="631" y="15824"/>
                    <a:pt x="524" y="16157"/>
                    <a:pt x="417" y="16479"/>
                  </a:cubicBezTo>
                  <a:cubicBezTo>
                    <a:pt x="310" y="16812"/>
                    <a:pt x="238" y="17145"/>
                    <a:pt x="179" y="17491"/>
                  </a:cubicBezTo>
                  <a:cubicBezTo>
                    <a:pt x="155" y="17717"/>
                    <a:pt x="131" y="17919"/>
                    <a:pt x="119" y="18145"/>
                  </a:cubicBezTo>
                  <a:lnTo>
                    <a:pt x="119" y="18800"/>
                  </a:lnTo>
                  <a:cubicBezTo>
                    <a:pt x="119" y="19015"/>
                    <a:pt x="119" y="19241"/>
                    <a:pt x="131" y="19455"/>
                  </a:cubicBezTo>
                  <a:cubicBezTo>
                    <a:pt x="155" y="19681"/>
                    <a:pt x="155" y="19896"/>
                    <a:pt x="167" y="20110"/>
                  </a:cubicBezTo>
                  <a:cubicBezTo>
                    <a:pt x="167" y="20336"/>
                    <a:pt x="179" y="20562"/>
                    <a:pt x="179" y="20765"/>
                  </a:cubicBezTo>
                  <a:lnTo>
                    <a:pt x="179" y="21408"/>
                  </a:lnTo>
                  <a:cubicBezTo>
                    <a:pt x="179" y="21717"/>
                    <a:pt x="167" y="22039"/>
                    <a:pt x="143" y="22348"/>
                  </a:cubicBezTo>
                  <a:cubicBezTo>
                    <a:pt x="119" y="22658"/>
                    <a:pt x="95" y="22967"/>
                    <a:pt x="48" y="23289"/>
                  </a:cubicBezTo>
                  <a:cubicBezTo>
                    <a:pt x="0" y="23610"/>
                    <a:pt x="417" y="23884"/>
                    <a:pt x="941" y="23896"/>
                  </a:cubicBezTo>
                  <a:lnTo>
                    <a:pt x="1976" y="23920"/>
                  </a:lnTo>
                  <a:cubicBezTo>
                    <a:pt x="1996" y="23921"/>
                    <a:pt x="2016" y="23921"/>
                    <a:pt x="2035" y="23921"/>
                  </a:cubicBezTo>
                  <a:cubicBezTo>
                    <a:pt x="2470" y="23921"/>
                    <a:pt x="2797" y="23668"/>
                    <a:pt x="2786" y="23360"/>
                  </a:cubicBezTo>
                  <a:cubicBezTo>
                    <a:pt x="2774" y="23134"/>
                    <a:pt x="2762" y="22932"/>
                    <a:pt x="2738" y="22705"/>
                  </a:cubicBezTo>
                  <a:cubicBezTo>
                    <a:pt x="2727" y="22479"/>
                    <a:pt x="2727" y="22277"/>
                    <a:pt x="2727" y="22051"/>
                  </a:cubicBezTo>
                  <a:cubicBezTo>
                    <a:pt x="2727" y="21824"/>
                    <a:pt x="2738" y="21622"/>
                    <a:pt x="2738" y="21396"/>
                  </a:cubicBezTo>
                  <a:cubicBezTo>
                    <a:pt x="2738" y="21170"/>
                    <a:pt x="2762" y="20943"/>
                    <a:pt x="2762" y="20729"/>
                  </a:cubicBezTo>
                  <a:lnTo>
                    <a:pt x="2762" y="20050"/>
                  </a:lnTo>
                  <a:cubicBezTo>
                    <a:pt x="2738" y="19836"/>
                    <a:pt x="2738" y="19610"/>
                    <a:pt x="2727" y="19384"/>
                  </a:cubicBezTo>
                  <a:cubicBezTo>
                    <a:pt x="2715" y="19157"/>
                    <a:pt x="2715" y="18943"/>
                    <a:pt x="2715" y="18717"/>
                  </a:cubicBezTo>
                  <a:cubicBezTo>
                    <a:pt x="2715" y="18491"/>
                    <a:pt x="2727" y="18264"/>
                    <a:pt x="2738" y="18050"/>
                  </a:cubicBezTo>
                  <a:cubicBezTo>
                    <a:pt x="2762" y="17824"/>
                    <a:pt x="2786" y="17610"/>
                    <a:pt x="2822" y="17383"/>
                  </a:cubicBezTo>
                  <a:cubicBezTo>
                    <a:pt x="2858" y="17181"/>
                    <a:pt x="2905" y="16955"/>
                    <a:pt x="2965" y="16752"/>
                  </a:cubicBezTo>
                  <a:cubicBezTo>
                    <a:pt x="3024" y="16538"/>
                    <a:pt x="3084" y="16336"/>
                    <a:pt x="3155" y="16121"/>
                  </a:cubicBezTo>
                  <a:cubicBezTo>
                    <a:pt x="3227" y="15919"/>
                    <a:pt x="3310" y="15705"/>
                    <a:pt x="3393" y="15514"/>
                  </a:cubicBezTo>
                  <a:cubicBezTo>
                    <a:pt x="3489" y="15300"/>
                    <a:pt x="3572" y="15109"/>
                    <a:pt x="3667" y="14919"/>
                  </a:cubicBezTo>
                  <a:cubicBezTo>
                    <a:pt x="3798" y="14609"/>
                    <a:pt x="3941" y="14300"/>
                    <a:pt x="4084" y="14002"/>
                  </a:cubicBezTo>
                  <a:cubicBezTo>
                    <a:pt x="4215" y="13681"/>
                    <a:pt x="4334" y="13383"/>
                    <a:pt x="4465" y="13085"/>
                  </a:cubicBezTo>
                  <a:cubicBezTo>
                    <a:pt x="4596" y="12788"/>
                    <a:pt x="4715" y="12490"/>
                    <a:pt x="4858" y="12192"/>
                  </a:cubicBezTo>
                  <a:cubicBezTo>
                    <a:pt x="4989" y="11895"/>
                    <a:pt x="5120" y="11621"/>
                    <a:pt x="5274" y="11323"/>
                  </a:cubicBezTo>
                  <a:cubicBezTo>
                    <a:pt x="5417" y="11037"/>
                    <a:pt x="5584" y="10740"/>
                    <a:pt x="5751" y="10454"/>
                  </a:cubicBezTo>
                  <a:cubicBezTo>
                    <a:pt x="5906" y="10168"/>
                    <a:pt x="6084" y="9894"/>
                    <a:pt x="6263" y="9609"/>
                  </a:cubicBezTo>
                  <a:cubicBezTo>
                    <a:pt x="6632" y="9037"/>
                    <a:pt x="7013" y="8501"/>
                    <a:pt x="7418" y="7966"/>
                  </a:cubicBezTo>
                  <a:cubicBezTo>
                    <a:pt x="7834" y="7430"/>
                    <a:pt x="8263" y="6930"/>
                    <a:pt x="8739" y="6453"/>
                  </a:cubicBezTo>
                  <a:cubicBezTo>
                    <a:pt x="9204" y="5989"/>
                    <a:pt x="9704" y="5584"/>
                    <a:pt x="10216" y="5215"/>
                  </a:cubicBezTo>
                  <a:cubicBezTo>
                    <a:pt x="10728" y="4858"/>
                    <a:pt x="11263" y="4537"/>
                    <a:pt x="11823" y="4239"/>
                  </a:cubicBezTo>
                  <a:cubicBezTo>
                    <a:pt x="12371" y="3941"/>
                    <a:pt x="12918" y="3656"/>
                    <a:pt x="13514" y="3405"/>
                  </a:cubicBezTo>
                  <a:cubicBezTo>
                    <a:pt x="14109" y="3144"/>
                    <a:pt x="14740" y="2929"/>
                    <a:pt x="15371" y="2751"/>
                  </a:cubicBezTo>
                  <a:cubicBezTo>
                    <a:pt x="16014" y="2572"/>
                    <a:pt x="16669" y="2417"/>
                    <a:pt x="17324" y="2286"/>
                  </a:cubicBezTo>
                  <a:cubicBezTo>
                    <a:pt x="17978" y="2167"/>
                    <a:pt x="18633" y="2048"/>
                    <a:pt x="19300" y="1977"/>
                  </a:cubicBezTo>
                  <a:cubicBezTo>
                    <a:pt x="19979" y="1881"/>
                    <a:pt x="20657" y="1822"/>
                    <a:pt x="21324" y="1798"/>
                  </a:cubicBezTo>
                  <a:cubicBezTo>
                    <a:pt x="21887" y="1771"/>
                    <a:pt x="22436" y="1758"/>
                    <a:pt x="22977" y="1758"/>
                  </a:cubicBezTo>
                  <a:cubicBezTo>
                    <a:pt x="23157" y="1758"/>
                    <a:pt x="23336" y="1759"/>
                    <a:pt x="23515" y="1762"/>
                  </a:cubicBezTo>
                  <a:cubicBezTo>
                    <a:pt x="24229" y="1774"/>
                    <a:pt x="24932" y="1834"/>
                    <a:pt x="25610" y="1929"/>
                  </a:cubicBezTo>
                  <a:cubicBezTo>
                    <a:pt x="26301" y="2012"/>
                    <a:pt x="26991" y="2155"/>
                    <a:pt x="27658" y="2334"/>
                  </a:cubicBezTo>
                  <a:cubicBezTo>
                    <a:pt x="28325" y="2513"/>
                    <a:pt x="28992" y="2727"/>
                    <a:pt x="29635" y="2989"/>
                  </a:cubicBezTo>
                  <a:cubicBezTo>
                    <a:pt x="30278" y="3251"/>
                    <a:pt x="30897" y="3548"/>
                    <a:pt x="31492" y="3906"/>
                  </a:cubicBezTo>
                  <a:cubicBezTo>
                    <a:pt x="32087" y="4275"/>
                    <a:pt x="32671" y="4679"/>
                    <a:pt x="33278" y="5108"/>
                  </a:cubicBezTo>
                  <a:cubicBezTo>
                    <a:pt x="33576" y="5334"/>
                    <a:pt x="33897" y="5561"/>
                    <a:pt x="34207" y="5799"/>
                  </a:cubicBezTo>
                  <a:cubicBezTo>
                    <a:pt x="34528" y="6037"/>
                    <a:pt x="34838" y="6287"/>
                    <a:pt x="35171" y="6537"/>
                  </a:cubicBezTo>
                  <a:cubicBezTo>
                    <a:pt x="35504" y="6799"/>
                    <a:pt x="35826" y="7061"/>
                    <a:pt x="36135" y="7346"/>
                  </a:cubicBezTo>
                  <a:cubicBezTo>
                    <a:pt x="36457" y="7608"/>
                    <a:pt x="36755" y="7906"/>
                    <a:pt x="37052" y="8204"/>
                  </a:cubicBezTo>
                  <a:cubicBezTo>
                    <a:pt x="37350" y="8501"/>
                    <a:pt x="37612" y="8811"/>
                    <a:pt x="37886" y="9144"/>
                  </a:cubicBezTo>
                  <a:cubicBezTo>
                    <a:pt x="38148" y="9478"/>
                    <a:pt x="38386" y="9799"/>
                    <a:pt x="38612" y="10156"/>
                  </a:cubicBezTo>
                  <a:cubicBezTo>
                    <a:pt x="38838" y="10513"/>
                    <a:pt x="39029" y="10871"/>
                    <a:pt x="39195" y="11240"/>
                  </a:cubicBezTo>
                  <a:cubicBezTo>
                    <a:pt x="39350" y="11609"/>
                    <a:pt x="39505" y="11990"/>
                    <a:pt x="39648" y="12383"/>
                  </a:cubicBezTo>
                  <a:cubicBezTo>
                    <a:pt x="39791" y="12752"/>
                    <a:pt x="39922" y="13121"/>
                    <a:pt x="40041" y="13502"/>
                  </a:cubicBezTo>
                  <a:cubicBezTo>
                    <a:pt x="40172" y="13895"/>
                    <a:pt x="40291" y="14276"/>
                    <a:pt x="40410" y="14681"/>
                  </a:cubicBezTo>
                  <a:cubicBezTo>
                    <a:pt x="40529" y="15062"/>
                    <a:pt x="40636" y="15466"/>
                    <a:pt x="40755" y="15871"/>
                  </a:cubicBezTo>
                  <a:cubicBezTo>
                    <a:pt x="40862" y="16276"/>
                    <a:pt x="40981" y="16657"/>
                    <a:pt x="41077" y="17050"/>
                  </a:cubicBezTo>
                  <a:cubicBezTo>
                    <a:pt x="41196" y="17419"/>
                    <a:pt x="41303" y="17788"/>
                    <a:pt x="41410" y="18169"/>
                  </a:cubicBezTo>
                  <a:cubicBezTo>
                    <a:pt x="41517" y="18538"/>
                    <a:pt x="41612" y="18895"/>
                    <a:pt x="41696" y="19253"/>
                  </a:cubicBezTo>
                  <a:cubicBezTo>
                    <a:pt x="41779" y="19610"/>
                    <a:pt x="41839" y="19967"/>
                    <a:pt x="41886" y="20324"/>
                  </a:cubicBezTo>
                  <a:cubicBezTo>
                    <a:pt x="41934" y="20681"/>
                    <a:pt x="41958" y="21039"/>
                    <a:pt x="41958" y="21396"/>
                  </a:cubicBezTo>
                  <a:cubicBezTo>
                    <a:pt x="41958" y="21753"/>
                    <a:pt x="41958" y="22086"/>
                    <a:pt x="41946" y="22455"/>
                  </a:cubicBezTo>
                  <a:cubicBezTo>
                    <a:pt x="41934" y="22801"/>
                    <a:pt x="41910" y="23158"/>
                    <a:pt x="41886" y="23515"/>
                  </a:cubicBezTo>
                  <a:cubicBezTo>
                    <a:pt x="41874" y="23848"/>
                    <a:pt x="42231" y="24146"/>
                    <a:pt x="42708" y="24158"/>
                  </a:cubicBezTo>
                  <a:lnTo>
                    <a:pt x="43755" y="24206"/>
                  </a:lnTo>
                  <a:cubicBezTo>
                    <a:pt x="43767" y="24206"/>
                    <a:pt x="43779" y="24206"/>
                    <a:pt x="43790" y="24206"/>
                  </a:cubicBezTo>
                  <a:cubicBezTo>
                    <a:pt x="44311" y="24206"/>
                    <a:pt x="44756" y="23947"/>
                    <a:pt x="44756" y="23551"/>
                  </a:cubicBezTo>
                  <a:cubicBezTo>
                    <a:pt x="44768" y="23194"/>
                    <a:pt x="44779" y="22848"/>
                    <a:pt x="44779" y="22503"/>
                  </a:cubicBezTo>
                  <a:lnTo>
                    <a:pt x="44779" y="21479"/>
                  </a:lnTo>
                  <a:cubicBezTo>
                    <a:pt x="44768" y="21134"/>
                    <a:pt x="44768" y="20800"/>
                    <a:pt x="44744" y="20455"/>
                  </a:cubicBezTo>
                  <a:cubicBezTo>
                    <a:pt x="44720" y="20110"/>
                    <a:pt x="44684" y="19765"/>
                    <a:pt x="44625" y="19431"/>
                  </a:cubicBezTo>
                  <a:cubicBezTo>
                    <a:pt x="44565" y="19086"/>
                    <a:pt x="44482" y="18741"/>
                    <a:pt x="44398" y="18395"/>
                  </a:cubicBezTo>
                  <a:lnTo>
                    <a:pt x="44125" y="17371"/>
                  </a:lnTo>
                  <a:cubicBezTo>
                    <a:pt x="44041" y="17014"/>
                    <a:pt x="43934" y="16669"/>
                    <a:pt x="43851" y="16312"/>
                  </a:cubicBezTo>
                  <a:cubicBezTo>
                    <a:pt x="43744" y="15943"/>
                    <a:pt x="43660" y="15574"/>
                    <a:pt x="43553" y="15181"/>
                  </a:cubicBezTo>
                  <a:cubicBezTo>
                    <a:pt x="43458" y="14800"/>
                    <a:pt x="43351" y="14407"/>
                    <a:pt x="43232" y="14026"/>
                  </a:cubicBezTo>
                  <a:cubicBezTo>
                    <a:pt x="43124" y="13669"/>
                    <a:pt x="43017" y="13311"/>
                    <a:pt x="42874" y="12954"/>
                  </a:cubicBezTo>
                  <a:cubicBezTo>
                    <a:pt x="42743" y="12609"/>
                    <a:pt x="42612" y="12264"/>
                    <a:pt x="42470" y="11930"/>
                  </a:cubicBezTo>
                  <a:cubicBezTo>
                    <a:pt x="42327" y="11597"/>
                    <a:pt x="42184" y="11252"/>
                    <a:pt x="42029" y="10942"/>
                  </a:cubicBezTo>
                  <a:cubicBezTo>
                    <a:pt x="41886" y="10621"/>
                    <a:pt x="41731" y="10323"/>
                    <a:pt x="41553" y="10002"/>
                  </a:cubicBezTo>
                  <a:cubicBezTo>
                    <a:pt x="41196" y="9394"/>
                    <a:pt x="40791" y="8799"/>
                    <a:pt x="40350" y="8216"/>
                  </a:cubicBezTo>
                  <a:cubicBezTo>
                    <a:pt x="39886" y="7656"/>
                    <a:pt x="39398" y="7120"/>
                    <a:pt x="38874" y="6596"/>
                  </a:cubicBezTo>
                  <a:cubicBezTo>
                    <a:pt x="38362" y="6096"/>
                    <a:pt x="37790" y="5620"/>
                    <a:pt x="37207" y="5168"/>
                  </a:cubicBezTo>
                  <a:cubicBezTo>
                    <a:pt x="36624" y="4727"/>
                    <a:pt x="36064" y="4310"/>
                    <a:pt x="35528" y="3917"/>
                  </a:cubicBezTo>
                  <a:cubicBezTo>
                    <a:pt x="34992" y="3536"/>
                    <a:pt x="34504" y="3179"/>
                    <a:pt x="34004" y="2846"/>
                  </a:cubicBezTo>
                  <a:cubicBezTo>
                    <a:pt x="33457" y="2465"/>
                    <a:pt x="32909" y="2120"/>
                    <a:pt x="32361" y="1834"/>
                  </a:cubicBezTo>
                  <a:cubicBezTo>
                    <a:pt x="31814" y="1548"/>
                    <a:pt x="31230" y="1310"/>
                    <a:pt x="30599" y="1108"/>
                  </a:cubicBezTo>
                  <a:cubicBezTo>
                    <a:pt x="30182" y="977"/>
                    <a:pt x="29742" y="858"/>
                    <a:pt x="29277" y="738"/>
                  </a:cubicBezTo>
                  <a:cubicBezTo>
                    <a:pt x="28813" y="619"/>
                    <a:pt x="28337" y="512"/>
                    <a:pt x="27849" y="417"/>
                  </a:cubicBezTo>
                  <a:cubicBezTo>
                    <a:pt x="27361" y="322"/>
                    <a:pt x="26861" y="238"/>
                    <a:pt x="26360" y="179"/>
                  </a:cubicBezTo>
                  <a:cubicBezTo>
                    <a:pt x="25872" y="119"/>
                    <a:pt x="25348" y="84"/>
                    <a:pt x="24836" y="48"/>
                  </a:cubicBezTo>
                  <a:cubicBezTo>
                    <a:pt x="24324" y="24"/>
                    <a:pt x="23801" y="0"/>
                    <a:pt x="23277" y="0"/>
                  </a:cubicBezTo>
                  <a:close/>
                </a:path>
              </a:pathLst>
            </a:custGeom>
            <a:solidFill>
              <a:srgbClr val="98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4"/>
          <p:cNvSpPr/>
          <p:nvPr/>
        </p:nvSpPr>
        <p:spPr>
          <a:xfrm>
            <a:off x="1148641" y="101698"/>
            <a:ext cx="832283" cy="218297"/>
          </a:xfrm>
          <a:custGeom>
            <a:avLst/>
            <a:gdLst/>
            <a:ahLst/>
            <a:cxnLst/>
            <a:rect l="l" t="t" r="r" b="b"/>
            <a:pathLst>
              <a:path w="22075" h="5790" extrusionOk="0">
                <a:moveTo>
                  <a:pt x="12100" y="0"/>
                </a:moveTo>
                <a:cubicBezTo>
                  <a:pt x="11856" y="0"/>
                  <a:pt x="11619" y="23"/>
                  <a:pt x="11383" y="63"/>
                </a:cubicBezTo>
                <a:cubicBezTo>
                  <a:pt x="11109" y="122"/>
                  <a:pt x="10823" y="194"/>
                  <a:pt x="10549" y="313"/>
                </a:cubicBezTo>
                <a:cubicBezTo>
                  <a:pt x="10287" y="420"/>
                  <a:pt x="10037" y="563"/>
                  <a:pt x="9775" y="729"/>
                </a:cubicBezTo>
                <a:cubicBezTo>
                  <a:pt x="9537" y="896"/>
                  <a:pt x="9299" y="1087"/>
                  <a:pt x="9097" y="1289"/>
                </a:cubicBezTo>
                <a:cubicBezTo>
                  <a:pt x="8882" y="1503"/>
                  <a:pt x="8692" y="1742"/>
                  <a:pt x="8525" y="1992"/>
                </a:cubicBezTo>
                <a:cubicBezTo>
                  <a:pt x="8358" y="2253"/>
                  <a:pt x="8227" y="2527"/>
                  <a:pt x="8132" y="2825"/>
                </a:cubicBezTo>
                <a:cubicBezTo>
                  <a:pt x="7846" y="2444"/>
                  <a:pt x="7537" y="2146"/>
                  <a:pt x="7192" y="1968"/>
                </a:cubicBezTo>
                <a:cubicBezTo>
                  <a:pt x="6895" y="1814"/>
                  <a:pt x="6580" y="1722"/>
                  <a:pt x="6240" y="1722"/>
                </a:cubicBezTo>
                <a:cubicBezTo>
                  <a:pt x="6185" y="1722"/>
                  <a:pt x="6129" y="1725"/>
                  <a:pt x="6072" y="1730"/>
                </a:cubicBezTo>
                <a:cubicBezTo>
                  <a:pt x="5763" y="1753"/>
                  <a:pt x="5453" y="1849"/>
                  <a:pt x="5168" y="2015"/>
                </a:cubicBezTo>
                <a:cubicBezTo>
                  <a:pt x="4882" y="2158"/>
                  <a:pt x="4608" y="2373"/>
                  <a:pt x="4394" y="2623"/>
                </a:cubicBezTo>
                <a:cubicBezTo>
                  <a:pt x="4167" y="2873"/>
                  <a:pt x="3965" y="3170"/>
                  <a:pt x="3810" y="3516"/>
                </a:cubicBezTo>
                <a:cubicBezTo>
                  <a:pt x="3667" y="3861"/>
                  <a:pt x="3548" y="4230"/>
                  <a:pt x="3489" y="4647"/>
                </a:cubicBezTo>
                <a:cubicBezTo>
                  <a:pt x="3310" y="4409"/>
                  <a:pt x="3084" y="4194"/>
                  <a:pt x="2810" y="4051"/>
                </a:cubicBezTo>
                <a:cubicBezTo>
                  <a:pt x="2560" y="3897"/>
                  <a:pt x="2262" y="3813"/>
                  <a:pt x="1941" y="3801"/>
                </a:cubicBezTo>
                <a:cubicBezTo>
                  <a:pt x="1899" y="3798"/>
                  <a:pt x="1857" y="3797"/>
                  <a:pt x="1816" y="3797"/>
                </a:cubicBezTo>
                <a:cubicBezTo>
                  <a:pt x="1342" y="3797"/>
                  <a:pt x="912" y="3984"/>
                  <a:pt x="584" y="4301"/>
                </a:cubicBezTo>
                <a:cubicBezTo>
                  <a:pt x="226" y="4647"/>
                  <a:pt x="0" y="5135"/>
                  <a:pt x="0" y="5718"/>
                </a:cubicBezTo>
                <a:lnTo>
                  <a:pt x="572" y="5718"/>
                </a:lnTo>
                <a:cubicBezTo>
                  <a:pt x="905" y="5718"/>
                  <a:pt x="1358" y="5730"/>
                  <a:pt x="1786" y="5730"/>
                </a:cubicBezTo>
                <a:cubicBezTo>
                  <a:pt x="2215" y="5730"/>
                  <a:pt x="2632" y="5742"/>
                  <a:pt x="2953" y="5742"/>
                </a:cubicBezTo>
                <a:cubicBezTo>
                  <a:pt x="3263" y="5742"/>
                  <a:pt x="3453" y="5754"/>
                  <a:pt x="3453" y="5754"/>
                </a:cubicBezTo>
                <a:lnTo>
                  <a:pt x="3929" y="5778"/>
                </a:lnTo>
                <a:cubicBezTo>
                  <a:pt x="3929" y="5778"/>
                  <a:pt x="4477" y="5790"/>
                  <a:pt x="5144" y="5790"/>
                </a:cubicBezTo>
                <a:cubicBezTo>
                  <a:pt x="5489" y="5790"/>
                  <a:pt x="5834" y="5754"/>
                  <a:pt x="6144" y="5742"/>
                </a:cubicBezTo>
                <a:cubicBezTo>
                  <a:pt x="6477" y="5730"/>
                  <a:pt x="6775" y="5718"/>
                  <a:pt x="7037" y="5694"/>
                </a:cubicBezTo>
                <a:cubicBezTo>
                  <a:pt x="7561" y="5682"/>
                  <a:pt x="7942" y="5671"/>
                  <a:pt x="7942" y="5671"/>
                </a:cubicBezTo>
                <a:cubicBezTo>
                  <a:pt x="7942" y="5671"/>
                  <a:pt x="8239" y="5659"/>
                  <a:pt x="8537" y="5659"/>
                </a:cubicBezTo>
                <a:cubicBezTo>
                  <a:pt x="8858" y="5635"/>
                  <a:pt x="9168" y="5635"/>
                  <a:pt x="9168" y="5635"/>
                </a:cubicBezTo>
                <a:lnTo>
                  <a:pt x="12764" y="5635"/>
                </a:lnTo>
                <a:cubicBezTo>
                  <a:pt x="13121" y="5635"/>
                  <a:pt x="13466" y="5635"/>
                  <a:pt x="13764" y="5623"/>
                </a:cubicBezTo>
                <a:cubicBezTo>
                  <a:pt x="14371" y="5599"/>
                  <a:pt x="14812" y="5575"/>
                  <a:pt x="14812" y="5575"/>
                </a:cubicBezTo>
                <a:cubicBezTo>
                  <a:pt x="14812" y="5575"/>
                  <a:pt x="15324" y="5563"/>
                  <a:pt x="15836" y="5563"/>
                </a:cubicBezTo>
                <a:cubicBezTo>
                  <a:pt x="16359" y="5563"/>
                  <a:pt x="16859" y="5575"/>
                  <a:pt x="16859" y="5575"/>
                </a:cubicBezTo>
                <a:cubicBezTo>
                  <a:pt x="16859" y="5575"/>
                  <a:pt x="17514" y="5611"/>
                  <a:pt x="18122" y="5659"/>
                </a:cubicBezTo>
                <a:cubicBezTo>
                  <a:pt x="18717" y="5682"/>
                  <a:pt x="19288" y="5694"/>
                  <a:pt x="19288" y="5694"/>
                </a:cubicBezTo>
                <a:lnTo>
                  <a:pt x="22074" y="5694"/>
                </a:lnTo>
                <a:cubicBezTo>
                  <a:pt x="22039" y="5123"/>
                  <a:pt x="21860" y="4611"/>
                  <a:pt x="21574" y="4230"/>
                </a:cubicBezTo>
                <a:cubicBezTo>
                  <a:pt x="21372" y="3861"/>
                  <a:pt x="20991" y="3635"/>
                  <a:pt x="20586" y="3635"/>
                </a:cubicBezTo>
                <a:cubicBezTo>
                  <a:pt x="20241" y="3635"/>
                  <a:pt x="19943" y="3801"/>
                  <a:pt x="19717" y="4063"/>
                </a:cubicBezTo>
                <a:cubicBezTo>
                  <a:pt x="19455" y="3575"/>
                  <a:pt x="19098" y="3170"/>
                  <a:pt x="18705" y="2885"/>
                </a:cubicBezTo>
                <a:cubicBezTo>
                  <a:pt x="18324" y="2623"/>
                  <a:pt x="17895" y="2468"/>
                  <a:pt x="17419" y="2468"/>
                </a:cubicBezTo>
                <a:cubicBezTo>
                  <a:pt x="16943" y="2468"/>
                  <a:pt x="16478" y="2623"/>
                  <a:pt x="16086" y="2885"/>
                </a:cubicBezTo>
                <a:cubicBezTo>
                  <a:pt x="15967" y="2611"/>
                  <a:pt x="15847" y="2337"/>
                  <a:pt x="15705" y="2087"/>
                </a:cubicBezTo>
                <a:cubicBezTo>
                  <a:pt x="15574" y="1837"/>
                  <a:pt x="15407" y="1611"/>
                  <a:pt x="15228" y="1396"/>
                </a:cubicBezTo>
                <a:cubicBezTo>
                  <a:pt x="15050" y="1194"/>
                  <a:pt x="14859" y="991"/>
                  <a:pt x="14633" y="837"/>
                </a:cubicBezTo>
                <a:cubicBezTo>
                  <a:pt x="14419" y="670"/>
                  <a:pt x="14181" y="527"/>
                  <a:pt x="13931" y="408"/>
                </a:cubicBezTo>
                <a:cubicBezTo>
                  <a:pt x="13681" y="289"/>
                  <a:pt x="13407" y="182"/>
                  <a:pt x="13133" y="122"/>
                </a:cubicBezTo>
                <a:cubicBezTo>
                  <a:pt x="12847" y="51"/>
                  <a:pt x="12549" y="3"/>
                  <a:pt x="12252" y="3"/>
                </a:cubicBezTo>
                <a:cubicBezTo>
                  <a:pt x="12201" y="1"/>
                  <a:pt x="12150" y="0"/>
                  <a:pt x="121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"/>
          <p:cNvSpPr/>
          <p:nvPr/>
        </p:nvSpPr>
        <p:spPr>
          <a:xfrm>
            <a:off x="5915211" y="72066"/>
            <a:ext cx="832283" cy="218297"/>
          </a:xfrm>
          <a:custGeom>
            <a:avLst/>
            <a:gdLst/>
            <a:ahLst/>
            <a:cxnLst/>
            <a:rect l="l" t="t" r="r" b="b"/>
            <a:pathLst>
              <a:path w="22075" h="5790" extrusionOk="0">
                <a:moveTo>
                  <a:pt x="12100" y="0"/>
                </a:moveTo>
                <a:cubicBezTo>
                  <a:pt x="11856" y="0"/>
                  <a:pt x="11619" y="23"/>
                  <a:pt x="11383" y="63"/>
                </a:cubicBezTo>
                <a:cubicBezTo>
                  <a:pt x="11109" y="122"/>
                  <a:pt x="10823" y="194"/>
                  <a:pt x="10549" y="313"/>
                </a:cubicBezTo>
                <a:cubicBezTo>
                  <a:pt x="10287" y="420"/>
                  <a:pt x="10037" y="563"/>
                  <a:pt x="9775" y="729"/>
                </a:cubicBezTo>
                <a:cubicBezTo>
                  <a:pt x="9537" y="896"/>
                  <a:pt x="9299" y="1087"/>
                  <a:pt x="9097" y="1289"/>
                </a:cubicBezTo>
                <a:cubicBezTo>
                  <a:pt x="8882" y="1503"/>
                  <a:pt x="8692" y="1742"/>
                  <a:pt x="8525" y="1992"/>
                </a:cubicBezTo>
                <a:cubicBezTo>
                  <a:pt x="8358" y="2253"/>
                  <a:pt x="8227" y="2527"/>
                  <a:pt x="8132" y="2825"/>
                </a:cubicBezTo>
                <a:cubicBezTo>
                  <a:pt x="7846" y="2444"/>
                  <a:pt x="7537" y="2146"/>
                  <a:pt x="7192" y="1968"/>
                </a:cubicBezTo>
                <a:cubicBezTo>
                  <a:pt x="6895" y="1814"/>
                  <a:pt x="6580" y="1722"/>
                  <a:pt x="6240" y="1722"/>
                </a:cubicBezTo>
                <a:cubicBezTo>
                  <a:pt x="6185" y="1722"/>
                  <a:pt x="6129" y="1725"/>
                  <a:pt x="6072" y="1730"/>
                </a:cubicBezTo>
                <a:cubicBezTo>
                  <a:pt x="5763" y="1753"/>
                  <a:pt x="5453" y="1849"/>
                  <a:pt x="5168" y="2015"/>
                </a:cubicBezTo>
                <a:cubicBezTo>
                  <a:pt x="4882" y="2158"/>
                  <a:pt x="4608" y="2373"/>
                  <a:pt x="4394" y="2623"/>
                </a:cubicBezTo>
                <a:cubicBezTo>
                  <a:pt x="4167" y="2873"/>
                  <a:pt x="3965" y="3170"/>
                  <a:pt x="3810" y="3516"/>
                </a:cubicBezTo>
                <a:cubicBezTo>
                  <a:pt x="3667" y="3861"/>
                  <a:pt x="3548" y="4230"/>
                  <a:pt x="3489" y="4647"/>
                </a:cubicBezTo>
                <a:cubicBezTo>
                  <a:pt x="3310" y="4409"/>
                  <a:pt x="3084" y="4194"/>
                  <a:pt x="2810" y="4051"/>
                </a:cubicBezTo>
                <a:cubicBezTo>
                  <a:pt x="2560" y="3897"/>
                  <a:pt x="2262" y="3813"/>
                  <a:pt x="1941" y="3801"/>
                </a:cubicBezTo>
                <a:cubicBezTo>
                  <a:pt x="1899" y="3798"/>
                  <a:pt x="1857" y="3797"/>
                  <a:pt x="1816" y="3797"/>
                </a:cubicBezTo>
                <a:cubicBezTo>
                  <a:pt x="1342" y="3797"/>
                  <a:pt x="912" y="3984"/>
                  <a:pt x="584" y="4301"/>
                </a:cubicBezTo>
                <a:cubicBezTo>
                  <a:pt x="226" y="4647"/>
                  <a:pt x="0" y="5135"/>
                  <a:pt x="0" y="5718"/>
                </a:cubicBezTo>
                <a:lnTo>
                  <a:pt x="572" y="5718"/>
                </a:lnTo>
                <a:cubicBezTo>
                  <a:pt x="905" y="5718"/>
                  <a:pt x="1358" y="5730"/>
                  <a:pt x="1786" y="5730"/>
                </a:cubicBezTo>
                <a:cubicBezTo>
                  <a:pt x="2215" y="5730"/>
                  <a:pt x="2632" y="5742"/>
                  <a:pt x="2953" y="5742"/>
                </a:cubicBezTo>
                <a:cubicBezTo>
                  <a:pt x="3263" y="5742"/>
                  <a:pt x="3453" y="5754"/>
                  <a:pt x="3453" y="5754"/>
                </a:cubicBezTo>
                <a:lnTo>
                  <a:pt x="3929" y="5778"/>
                </a:lnTo>
                <a:cubicBezTo>
                  <a:pt x="3929" y="5778"/>
                  <a:pt x="4477" y="5790"/>
                  <a:pt x="5144" y="5790"/>
                </a:cubicBezTo>
                <a:cubicBezTo>
                  <a:pt x="5489" y="5790"/>
                  <a:pt x="5834" y="5754"/>
                  <a:pt x="6144" y="5742"/>
                </a:cubicBezTo>
                <a:cubicBezTo>
                  <a:pt x="6477" y="5730"/>
                  <a:pt x="6775" y="5718"/>
                  <a:pt x="7037" y="5694"/>
                </a:cubicBezTo>
                <a:cubicBezTo>
                  <a:pt x="7561" y="5682"/>
                  <a:pt x="7942" y="5671"/>
                  <a:pt x="7942" y="5671"/>
                </a:cubicBezTo>
                <a:cubicBezTo>
                  <a:pt x="7942" y="5671"/>
                  <a:pt x="8239" y="5659"/>
                  <a:pt x="8537" y="5659"/>
                </a:cubicBezTo>
                <a:cubicBezTo>
                  <a:pt x="8858" y="5635"/>
                  <a:pt x="9168" y="5635"/>
                  <a:pt x="9168" y="5635"/>
                </a:cubicBezTo>
                <a:lnTo>
                  <a:pt x="12764" y="5635"/>
                </a:lnTo>
                <a:cubicBezTo>
                  <a:pt x="13121" y="5635"/>
                  <a:pt x="13466" y="5635"/>
                  <a:pt x="13764" y="5623"/>
                </a:cubicBezTo>
                <a:cubicBezTo>
                  <a:pt x="14371" y="5599"/>
                  <a:pt x="14812" y="5575"/>
                  <a:pt x="14812" y="5575"/>
                </a:cubicBezTo>
                <a:cubicBezTo>
                  <a:pt x="14812" y="5575"/>
                  <a:pt x="15324" y="5563"/>
                  <a:pt x="15836" y="5563"/>
                </a:cubicBezTo>
                <a:cubicBezTo>
                  <a:pt x="16359" y="5563"/>
                  <a:pt x="16859" y="5575"/>
                  <a:pt x="16859" y="5575"/>
                </a:cubicBezTo>
                <a:cubicBezTo>
                  <a:pt x="16859" y="5575"/>
                  <a:pt x="17514" y="5611"/>
                  <a:pt x="18122" y="5659"/>
                </a:cubicBezTo>
                <a:cubicBezTo>
                  <a:pt x="18717" y="5682"/>
                  <a:pt x="19288" y="5694"/>
                  <a:pt x="19288" y="5694"/>
                </a:cubicBezTo>
                <a:lnTo>
                  <a:pt x="22074" y="5694"/>
                </a:lnTo>
                <a:cubicBezTo>
                  <a:pt x="22039" y="5123"/>
                  <a:pt x="21860" y="4611"/>
                  <a:pt x="21574" y="4230"/>
                </a:cubicBezTo>
                <a:cubicBezTo>
                  <a:pt x="21372" y="3861"/>
                  <a:pt x="20991" y="3635"/>
                  <a:pt x="20586" y="3635"/>
                </a:cubicBezTo>
                <a:cubicBezTo>
                  <a:pt x="20241" y="3635"/>
                  <a:pt x="19943" y="3801"/>
                  <a:pt x="19717" y="4063"/>
                </a:cubicBezTo>
                <a:cubicBezTo>
                  <a:pt x="19455" y="3575"/>
                  <a:pt x="19098" y="3170"/>
                  <a:pt x="18705" y="2885"/>
                </a:cubicBezTo>
                <a:cubicBezTo>
                  <a:pt x="18324" y="2623"/>
                  <a:pt x="17895" y="2468"/>
                  <a:pt x="17419" y="2468"/>
                </a:cubicBezTo>
                <a:cubicBezTo>
                  <a:pt x="16943" y="2468"/>
                  <a:pt x="16478" y="2623"/>
                  <a:pt x="16086" y="2885"/>
                </a:cubicBezTo>
                <a:cubicBezTo>
                  <a:pt x="15967" y="2611"/>
                  <a:pt x="15847" y="2337"/>
                  <a:pt x="15705" y="2087"/>
                </a:cubicBezTo>
                <a:cubicBezTo>
                  <a:pt x="15574" y="1837"/>
                  <a:pt x="15407" y="1611"/>
                  <a:pt x="15228" y="1396"/>
                </a:cubicBezTo>
                <a:cubicBezTo>
                  <a:pt x="15050" y="1194"/>
                  <a:pt x="14859" y="991"/>
                  <a:pt x="14633" y="837"/>
                </a:cubicBezTo>
                <a:cubicBezTo>
                  <a:pt x="14419" y="670"/>
                  <a:pt x="14181" y="527"/>
                  <a:pt x="13931" y="408"/>
                </a:cubicBezTo>
                <a:cubicBezTo>
                  <a:pt x="13681" y="289"/>
                  <a:pt x="13407" y="182"/>
                  <a:pt x="13133" y="122"/>
                </a:cubicBezTo>
                <a:cubicBezTo>
                  <a:pt x="12847" y="51"/>
                  <a:pt x="12549" y="3"/>
                  <a:pt x="12252" y="3"/>
                </a:cubicBezTo>
                <a:cubicBezTo>
                  <a:pt x="12201" y="1"/>
                  <a:pt x="12150" y="0"/>
                  <a:pt x="121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1" name="Google Shape;741;p4"/>
          <p:cNvGrpSpPr/>
          <p:nvPr/>
        </p:nvGrpSpPr>
        <p:grpSpPr>
          <a:xfrm>
            <a:off x="6992730" y="173753"/>
            <a:ext cx="512657" cy="358711"/>
            <a:chOff x="6992730" y="173753"/>
            <a:chExt cx="512657" cy="358711"/>
          </a:xfrm>
        </p:grpSpPr>
        <p:sp>
          <p:nvSpPr>
            <p:cNvPr id="742" name="Google Shape;742;p4"/>
            <p:cNvSpPr/>
            <p:nvPr/>
          </p:nvSpPr>
          <p:spPr>
            <a:xfrm>
              <a:off x="6992730" y="237963"/>
              <a:ext cx="75443" cy="75443"/>
            </a:xfrm>
            <a:custGeom>
              <a:avLst/>
              <a:gdLst/>
              <a:ahLst/>
              <a:cxnLst/>
              <a:rect l="l" t="t" r="r" b="b"/>
              <a:pathLst>
                <a:path w="2001" h="2001" extrusionOk="0">
                  <a:moveTo>
                    <a:pt x="1107" y="0"/>
                  </a:moveTo>
                  <a:cubicBezTo>
                    <a:pt x="595" y="0"/>
                    <a:pt x="119" y="453"/>
                    <a:pt x="60" y="1001"/>
                  </a:cubicBezTo>
                  <a:cubicBezTo>
                    <a:pt x="0" y="1560"/>
                    <a:pt x="381" y="2001"/>
                    <a:pt x="905" y="2001"/>
                  </a:cubicBezTo>
                  <a:cubicBezTo>
                    <a:pt x="1429" y="2001"/>
                    <a:pt x="1881" y="1560"/>
                    <a:pt x="1941" y="1001"/>
                  </a:cubicBezTo>
                  <a:cubicBezTo>
                    <a:pt x="2000" y="453"/>
                    <a:pt x="1631" y="12"/>
                    <a:pt x="1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7302920" y="450273"/>
              <a:ext cx="88450" cy="82191"/>
            </a:xfrm>
            <a:custGeom>
              <a:avLst/>
              <a:gdLst/>
              <a:ahLst/>
              <a:cxnLst/>
              <a:rect l="l" t="t" r="r" b="b"/>
              <a:pathLst>
                <a:path w="2346" h="2180" extrusionOk="0">
                  <a:moveTo>
                    <a:pt x="1034" y="1"/>
                  </a:moveTo>
                  <a:cubicBezTo>
                    <a:pt x="1027" y="1"/>
                    <a:pt x="1019" y="1"/>
                    <a:pt x="1012" y="1"/>
                  </a:cubicBezTo>
                  <a:cubicBezTo>
                    <a:pt x="417" y="1"/>
                    <a:pt x="0" y="489"/>
                    <a:pt x="84" y="1085"/>
                  </a:cubicBezTo>
                  <a:cubicBezTo>
                    <a:pt x="167" y="1704"/>
                    <a:pt x="715" y="2180"/>
                    <a:pt x="1322" y="2180"/>
                  </a:cubicBezTo>
                  <a:cubicBezTo>
                    <a:pt x="1917" y="2156"/>
                    <a:pt x="2346" y="1668"/>
                    <a:pt x="2262" y="1073"/>
                  </a:cubicBezTo>
                  <a:cubicBezTo>
                    <a:pt x="2168" y="484"/>
                    <a:pt x="1621" y="1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7303410" y="173753"/>
              <a:ext cx="87508" cy="76838"/>
            </a:xfrm>
            <a:custGeom>
              <a:avLst/>
              <a:gdLst/>
              <a:ahLst/>
              <a:cxnLst/>
              <a:rect l="l" t="t" r="r" b="b"/>
              <a:pathLst>
                <a:path w="2321" h="2038" extrusionOk="0">
                  <a:moveTo>
                    <a:pt x="1321" y="1"/>
                  </a:moveTo>
                  <a:cubicBezTo>
                    <a:pt x="725" y="13"/>
                    <a:pt x="178" y="501"/>
                    <a:pt x="94" y="1061"/>
                  </a:cubicBezTo>
                  <a:cubicBezTo>
                    <a:pt x="0" y="1613"/>
                    <a:pt x="405" y="2037"/>
                    <a:pt x="987" y="2037"/>
                  </a:cubicBezTo>
                  <a:cubicBezTo>
                    <a:pt x="995" y="2037"/>
                    <a:pt x="1003" y="2037"/>
                    <a:pt x="1011" y="2037"/>
                  </a:cubicBezTo>
                  <a:cubicBezTo>
                    <a:pt x="1607" y="2037"/>
                    <a:pt x="2154" y="1572"/>
                    <a:pt x="2249" y="1013"/>
                  </a:cubicBezTo>
                  <a:cubicBezTo>
                    <a:pt x="2321" y="441"/>
                    <a:pt x="1904" y="1"/>
                    <a:pt x="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7096868" y="407630"/>
              <a:ext cx="47166" cy="51238"/>
            </a:xfrm>
            <a:custGeom>
              <a:avLst/>
              <a:gdLst/>
              <a:ahLst/>
              <a:cxnLst/>
              <a:rect l="l" t="t" r="r" b="b"/>
              <a:pathLst>
                <a:path w="1251" h="1359" extrusionOk="0">
                  <a:moveTo>
                    <a:pt x="603" y="1"/>
                  </a:moveTo>
                  <a:cubicBezTo>
                    <a:pt x="597" y="1"/>
                    <a:pt x="590" y="1"/>
                    <a:pt x="584" y="1"/>
                  </a:cubicBezTo>
                  <a:cubicBezTo>
                    <a:pt x="250" y="13"/>
                    <a:pt x="0" y="334"/>
                    <a:pt x="12" y="703"/>
                  </a:cubicBezTo>
                  <a:cubicBezTo>
                    <a:pt x="47" y="1065"/>
                    <a:pt x="334" y="1359"/>
                    <a:pt x="648" y="1359"/>
                  </a:cubicBezTo>
                  <a:cubicBezTo>
                    <a:pt x="655" y="1359"/>
                    <a:pt x="661" y="1359"/>
                    <a:pt x="667" y="1358"/>
                  </a:cubicBezTo>
                  <a:cubicBezTo>
                    <a:pt x="1000" y="1323"/>
                    <a:pt x="1250" y="1013"/>
                    <a:pt x="1227" y="644"/>
                  </a:cubicBezTo>
                  <a:cubicBezTo>
                    <a:pt x="1192" y="282"/>
                    <a:pt x="917" y="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7210885" y="310241"/>
              <a:ext cx="30124" cy="30124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417" y="0"/>
                  </a:moveTo>
                  <a:cubicBezTo>
                    <a:pt x="191" y="12"/>
                    <a:pt x="12" y="191"/>
                    <a:pt x="12" y="417"/>
                  </a:cubicBezTo>
                  <a:cubicBezTo>
                    <a:pt x="1" y="625"/>
                    <a:pt x="168" y="799"/>
                    <a:pt x="362" y="799"/>
                  </a:cubicBezTo>
                  <a:cubicBezTo>
                    <a:pt x="369" y="799"/>
                    <a:pt x="375" y="798"/>
                    <a:pt x="382" y="798"/>
                  </a:cubicBezTo>
                  <a:cubicBezTo>
                    <a:pt x="608" y="786"/>
                    <a:pt x="786" y="608"/>
                    <a:pt x="786" y="381"/>
                  </a:cubicBezTo>
                  <a:cubicBezTo>
                    <a:pt x="798" y="155"/>
                    <a:pt x="643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7444347" y="353299"/>
              <a:ext cx="61040" cy="49466"/>
            </a:xfrm>
            <a:custGeom>
              <a:avLst/>
              <a:gdLst/>
              <a:ahLst/>
              <a:cxnLst/>
              <a:rect l="l" t="t" r="r" b="b"/>
              <a:pathLst>
                <a:path w="1619" h="1312" extrusionOk="0">
                  <a:moveTo>
                    <a:pt x="759" y="1"/>
                  </a:moveTo>
                  <a:cubicBezTo>
                    <a:pt x="342" y="1"/>
                    <a:pt x="0" y="271"/>
                    <a:pt x="12" y="620"/>
                  </a:cubicBezTo>
                  <a:cubicBezTo>
                    <a:pt x="24" y="978"/>
                    <a:pt x="381" y="1299"/>
                    <a:pt x="833" y="1311"/>
                  </a:cubicBezTo>
                  <a:cubicBezTo>
                    <a:pt x="842" y="1311"/>
                    <a:pt x="851" y="1311"/>
                    <a:pt x="860" y="1311"/>
                  </a:cubicBezTo>
                  <a:cubicBezTo>
                    <a:pt x="1287" y="1311"/>
                    <a:pt x="1619" y="1030"/>
                    <a:pt x="1607" y="680"/>
                  </a:cubicBezTo>
                  <a:cubicBezTo>
                    <a:pt x="1595" y="311"/>
                    <a:pt x="1214" y="13"/>
                    <a:pt x="786" y="1"/>
                  </a:cubicBezTo>
                  <a:cubicBezTo>
                    <a:pt x="777" y="1"/>
                    <a:pt x="768" y="1"/>
                    <a:pt x="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4"/>
          <p:cNvSpPr/>
          <p:nvPr/>
        </p:nvSpPr>
        <p:spPr>
          <a:xfrm>
            <a:off x="5162272" y="4799648"/>
            <a:ext cx="832283" cy="218486"/>
          </a:xfrm>
          <a:custGeom>
            <a:avLst/>
            <a:gdLst/>
            <a:ahLst/>
            <a:cxnLst/>
            <a:rect l="l" t="t" r="r" b="b"/>
            <a:pathLst>
              <a:path w="22075" h="5795" extrusionOk="0">
                <a:moveTo>
                  <a:pt x="12058" y="1"/>
                </a:moveTo>
                <a:cubicBezTo>
                  <a:pt x="11829" y="1"/>
                  <a:pt x="11608" y="30"/>
                  <a:pt x="11395" y="68"/>
                </a:cubicBezTo>
                <a:cubicBezTo>
                  <a:pt x="11109" y="127"/>
                  <a:pt x="10823" y="199"/>
                  <a:pt x="10561" y="318"/>
                </a:cubicBezTo>
                <a:cubicBezTo>
                  <a:pt x="10287" y="425"/>
                  <a:pt x="10037" y="568"/>
                  <a:pt x="9787" y="734"/>
                </a:cubicBezTo>
                <a:cubicBezTo>
                  <a:pt x="9549" y="901"/>
                  <a:pt x="9311" y="1092"/>
                  <a:pt x="9097" y="1294"/>
                </a:cubicBezTo>
                <a:cubicBezTo>
                  <a:pt x="8894" y="1508"/>
                  <a:pt x="8692" y="1746"/>
                  <a:pt x="8537" y="1996"/>
                </a:cubicBezTo>
                <a:cubicBezTo>
                  <a:pt x="8370" y="2247"/>
                  <a:pt x="8239" y="2532"/>
                  <a:pt x="8132" y="2830"/>
                </a:cubicBezTo>
                <a:cubicBezTo>
                  <a:pt x="7846" y="2449"/>
                  <a:pt x="7537" y="2151"/>
                  <a:pt x="7192" y="1973"/>
                </a:cubicBezTo>
                <a:cubicBezTo>
                  <a:pt x="6895" y="1819"/>
                  <a:pt x="6580" y="1727"/>
                  <a:pt x="6240" y="1727"/>
                </a:cubicBezTo>
                <a:cubicBezTo>
                  <a:pt x="6185" y="1727"/>
                  <a:pt x="6129" y="1730"/>
                  <a:pt x="6072" y="1735"/>
                </a:cubicBezTo>
                <a:cubicBezTo>
                  <a:pt x="5763" y="1758"/>
                  <a:pt x="5453" y="1854"/>
                  <a:pt x="5168" y="2008"/>
                </a:cubicBezTo>
                <a:cubicBezTo>
                  <a:pt x="4882" y="2163"/>
                  <a:pt x="4620" y="2366"/>
                  <a:pt x="4394" y="2628"/>
                </a:cubicBezTo>
                <a:cubicBezTo>
                  <a:pt x="4167" y="2878"/>
                  <a:pt x="3965" y="3175"/>
                  <a:pt x="3810" y="3520"/>
                </a:cubicBezTo>
                <a:cubicBezTo>
                  <a:pt x="3667" y="3854"/>
                  <a:pt x="3548" y="4235"/>
                  <a:pt x="3489" y="4652"/>
                </a:cubicBezTo>
                <a:cubicBezTo>
                  <a:pt x="3310" y="4413"/>
                  <a:pt x="3084" y="4199"/>
                  <a:pt x="2822" y="4056"/>
                </a:cubicBezTo>
                <a:cubicBezTo>
                  <a:pt x="2560" y="3901"/>
                  <a:pt x="2262" y="3818"/>
                  <a:pt x="1941" y="3794"/>
                </a:cubicBezTo>
                <a:cubicBezTo>
                  <a:pt x="1912" y="3793"/>
                  <a:pt x="1882" y="3792"/>
                  <a:pt x="1853" y="3792"/>
                </a:cubicBezTo>
                <a:cubicBezTo>
                  <a:pt x="1364" y="3792"/>
                  <a:pt x="921" y="3980"/>
                  <a:pt x="584" y="4306"/>
                </a:cubicBezTo>
                <a:cubicBezTo>
                  <a:pt x="226" y="4652"/>
                  <a:pt x="0" y="5140"/>
                  <a:pt x="0" y="5723"/>
                </a:cubicBezTo>
                <a:lnTo>
                  <a:pt x="572" y="5723"/>
                </a:lnTo>
                <a:cubicBezTo>
                  <a:pt x="917" y="5723"/>
                  <a:pt x="1358" y="5735"/>
                  <a:pt x="1786" y="5735"/>
                </a:cubicBezTo>
                <a:cubicBezTo>
                  <a:pt x="2227" y="5735"/>
                  <a:pt x="2643" y="5747"/>
                  <a:pt x="2953" y="5747"/>
                </a:cubicBezTo>
                <a:cubicBezTo>
                  <a:pt x="3263" y="5747"/>
                  <a:pt x="3453" y="5759"/>
                  <a:pt x="3453" y="5759"/>
                </a:cubicBezTo>
                <a:lnTo>
                  <a:pt x="3929" y="5783"/>
                </a:lnTo>
                <a:cubicBezTo>
                  <a:pt x="3929" y="5783"/>
                  <a:pt x="4489" y="5795"/>
                  <a:pt x="5156" y="5795"/>
                </a:cubicBezTo>
                <a:cubicBezTo>
                  <a:pt x="5501" y="5795"/>
                  <a:pt x="5834" y="5759"/>
                  <a:pt x="6156" y="5747"/>
                </a:cubicBezTo>
                <a:cubicBezTo>
                  <a:pt x="6477" y="5735"/>
                  <a:pt x="6775" y="5723"/>
                  <a:pt x="7049" y="5699"/>
                </a:cubicBezTo>
                <a:cubicBezTo>
                  <a:pt x="7561" y="5687"/>
                  <a:pt x="7954" y="5676"/>
                  <a:pt x="7954" y="5676"/>
                </a:cubicBezTo>
                <a:cubicBezTo>
                  <a:pt x="7954" y="5676"/>
                  <a:pt x="8251" y="5664"/>
                  <a:pt x="8549" y="5664"/>
                </a:cubicBezTo>
                <a:cubicBezTo>
                  <a:pt x="8858" y="5640"/>
                  <a:pt x="9168" y="5640"/>
                  <a:pt x="9168" y="5640"/>
                </a:cubicBezTo>
                <a:lnTo>
                  <a:pt x="12776" y="5640"/>
                </a:lnTo>
                <a:cubicBezTo>
                  <a:pt x="13133" y="5640"/>
                  <a:pt x="13478" y="5640"/>
                  <a:pt x="13776" y="5628"/>
                </a:cubicBezTo>
                <a:cubicBezTo>
                  <a:pt x="14383" y="5604"/>
                  <a:pt x="14812" y="5580"/>
                  <a:pt x="14812" y="5580"/>
                </a:cubicBezTo>
                <a:cubicBezTo>
                  <a:pt x="14812" y="5580"/>
                  <a:pt x="15335" y="5568"/>
                  <a:pt x="15836" y="5568"/>
                </a:cubicBezTo>
                <a:cubicBezTo>
                  <a:pt x="16359" y="5568"/>
                  <a:pt x="16871" y="5580"/>
                  <a:pt x="16871" y="5580"/>
                </a:cubicBezTo>
                <a:cubicBezTo>
                  <a:pt x="16871" y="5580"/>
                  <a:pt x="17526" y="5616"/>
                  <a:pt x="18133" y="5664"/>
                </a:cubicBezTo>
                <a:cubicBezTo>
                  <a:pt x="18729" y="5687"/>
                  <a:pt x="19288" y="5699"/>
                  <a:pt x="19288" y="5699"/>
                </a:cubicBezTo>
                <a:lnTo>
                  <a:pt x="22074" y="5699"/>
                </a:lnTo>
                <a:cubicBezTo>
                  <a:pt x="22051" y="5128"/>
                  <a:pt x="21872" y="4616"/>
                  <a:pt x="21586" y="4235"/>
                </a:cubicBezTo>
                <a:cubicBezTo>
                  <a:pt x="21372" y="3854"/>
                  <a:pt x="21003" y="3640"/>
                  <a:pt x="20586" y="3640"/>
                </a:cubicBezTo>
                <a:cubicBezTo>
                  <a:pt x="20241" y="3640"/>
                  <a:pt x="19943" y="3794"/>
                  <a:pt x="19729" y="4068"/>
                </a:cubicBezTo>
                <a:cubicBezTo>
                  <a:pt x="19455" y="3580"/>
                  <a:pt x="19098" y="3175"/>
                  <a:pt x="18717" y="2889"/>
                </a:cubicBezTo>
                <a:cubicBezTo>
                  <a:pt x="18324" y="2628"/>
                  <a:pt x="17895" y="2473"/>
                  <a:pt x="17419" y="2473"/>
                </a:cubicBezTo>
                <a:cubicBezTo>
                  <a:pt x="16943" y="2473"/>
                  <a:pt x="16478" y="2628"/>
                  <a:pt x="16097" y="2889"/>
                </a:cubicBezTo>
                <a:cubicBezTo>
                  <a:pt x="15978" y="2604"/>
                  <a:pt x="15859" y="2342"/>
                  <a:pt x="15705" y="2092"/>
                </a:cubicBezTo>
                <a:cubicBezTo>
                  <a:pt x="15574" y="1830"/>
                  <a:pt x="15407" y="1615"/>
                  <a:pt x="15228" y="1401"/>
                </a:cubicBezTo>
                <a:cubicBezTo>
                  <a:pt x="15050" y="1199"/>
                  <a:pt x="14859" y="996"/>
                  <a:pt x="14633" y="842"/>
                </a:cubicBezTo>
                <a:cubicBezTo>
                  <a:pt x="14431" y="675"/>
                  <a:pt x="14192" y="520"/>
                  <a:pt x="13931" y="401"/>
                </a:cubicBezTo>
                <a:cubicBezTo>
                  <a:pt x="13681" y="282"/>
                  <a:pt x="13419" y="187"/>
                  <a:pt x="13133" y="127"/>
                </a:cubicBezTo>
                <a:cubicBezTo>
                  <a:pt x="12847" y="44"/>
                  <a:pt x="12549" y="8"/>
                  <a:pt x="12252" y="8"/>
                </a:cubicBezTo>
                <a:cubicBezTo>
                  <a:pt x="12186" y="3"/>
                  <a:pt x="12122" y="1"/>
                  <a:pt x="120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/>
          <p:nvPr/>
        </p:nvSpPr>
        <p:spPr>
          <a:xfrm>
            <a:off x="407577" y="4799642"/>
            <a:ext cx="832283" cy="218486"/>
          </a:xfrm>
          <a:custGeom>
            <a:avLst/>
            <a:gdLst/>
            <a:ahLst/>
            <a:cxnLst/>
            <a:rect l="l" t="t" r="r" b="b"/>
            <a:pathLst>
              <a:path w="22075" h="5795" extrusionOk="0">
                <a:moveTo>
                  <a:pt x="12058" y="1"/>
                </a:moveTo>
                <a:cubicBezTo>
                  <a:pt x="11829" y="1"/>
                  <a:pt x="11608" y="30"/>
                  <a:pt x="11395" y="68"/>
                </a:cubicBezTo>
                <a:cubicBezTo>
                  <a:pt x="11109" y="127"/>
                  <a:pt x="10823" y="199"/>
                  <a:pt x="10561" y="318"/>
                </a:cubicBezTo>
                <a:cubicBezTo>
                  <a:pt x="10287" y="425"/>
                  <a:pt x="10037" y="568"/>
                  <a:pt x="9787" y="734"/>
                </a:cubicBezTo>
                <a:cubicBezTo>
                  <a:pt x="9549" y="901"/>
                  <a:pt x="9311" y="1092"/>
                  <a:pt x="9097" y="1294"/>
                </a:cubicBezTo>
                <a:cubicBezTo>
                  <a:pt x="8894" y="1508"/>
                  <a:pt x="8692" y="1746"/>
                  <a:pt x="8537" y="1996"/>
                </a:cubicBezTo>
                <a:cubicBezTo>
                  <a:pt x="8370" y="2247"/>
                  <a:pt x="8239" y="2532"/>
                  <a:pt x="8132" y="2830"/>
                </a:cubicBezTo>
                <a:cubicBezTo>
                  <a:pt x="7846" y="2449"/>
                  <a:pt x="7537" y="2151"/>
                  <a:pt x="7192" y="1973"/>
                </a:cubicBezTo>
                <a:cubicBezTo>
                  <a:pt x="6895" y="1819"/>
                  <a:pt x="6580" y="1727"/>
                  <a:pt x="6240" y="1727"/>
                </a:cubicBezTo>
                <a:cubicBezTo>
                  <a:pt x="6185" y="1727"/>
                  <a:pt x="6129" y="1730"/>
                  <a:pt x="6072" y="1735"/>
                </a:cubicBezTo>
                <a:cubicBezTo>
                  <a:pt x="5763" y="1758"/>
                  <a:pt x="5453" y="1854"/>
                  <a:pt x="5168" y="2008"/>
                </a:cubicBezTo>
                <a:cubicBezTo>
                  <a:pt x="4882" y="2163"/>
                  <a:pt x="4620" y="2366"/>
                  <a:pt x="4394" y="2628"/>
                </a:cubicBezTo>
                <a:cubicBezTo>
                  <a:pt x="4167" y="2878"/>
                  <a:pt x="3965" y="3175"/>
                  <a:pt x="3810" y="3520"/>
                </a:cubicBezTo>
                <a:cubicBezTo>
                  <a:pt x="3667" y="3854"/>
                  <a:pt x="3548" y="4235"/>
                  <a:pt x="3489" y="4652"/>
                </a:cubicBezTo>
                <a:cubicBezTo>
                  <a:pt x="3310" y="4413"/>
                  <a:pt x="3084" y="4199"/>
                  <a:pt x="2822" y="4056"/>
                </a:cubicBezTo>
                <a:cubicBezTo>
                  <a:pt x="2560" y="3901"/>
                  <a:pt x="2262" y="3818"/>
                  <a:pt x="1941" y="3794"/>
                </a:cubicBezTo>
                <a:cubicBezTo>
                  <a:pt x="1912" y="3793"/>
                  <a:pt x="1882" y="3792"/>
                  <a:pt x="1853" y="3792"/>
                </a:cubicBezTo>
                <a:cubicBezTo>
                  <a:pt x="1364" y="3792"/>
                  <a:pt x="921" y="3980"/>
                  <a:pt x="584" y="4306"/>
                </a:cubicBezTo>
                <a:cubicBezTo>
                  <a:pt x="226" y="4652"/>
                  <a:pt x="0" y="5140"/>
                  <a:pt x="0" y="5723"/>
                </a:cubicBezTo>
                <a:lnTo>
                  <a:pt x="572" y="5723"/>
                </a:lnTo>
                <a:cubicBezTo>
                  <a:pt x="917" y="5723"/>
                  <a:pt x="1358" y="5735"/>
                  <a:pt x="1786" y="5735"/>
                </a:cubicBezTo>
                <a:cubicBezTo>
                  <a:pt x="2227" y="5735"/>
                  <a:pt x="2643" y="5747"/>
                  <a:pt x="2953" y="5747"/>
                </a:cubicBezTo>
                <a:cubicBezTo>
                  <a:pt x="3263" y="5747"/>
                  <a:pt x="3453" y="5759"/>
                  <a:pt x="3453" y="5759"/>
                </a:cubicBezTo>
                <a:lnTo>
                  <a:pt x="3929" y="5783"/>
                </a:lnTo>
                <a:cubicBezTo>
                  <a:pt x="3929" y="5783"/>
                  <a:pt x="4489" y="5795"/>
                  <a:pt x="5156" y="5795"/>
                </a:cubicBezTo>
                <a:cubicBezTo>
                  <a:pt x="5501" y="5795"/>
                  <a:pt x="5834" y="5759"/>
                  <a:pt x="6156" y="5747"/>
                </a:cubicBezTo>
                <a:cubicBezTo>
                  <a:pt x="6477" y="5735"/>
                  <a:pt x="6775" y="5723"/>
                  <a:pt x="7049" y="5699"/>
                </a:cubicBezTo>
                <a:cubicBezTo>
                  <a:pt x="7561" y="5687"/>
                  <a:pt x="7954" y="5676"/>
                  <a:pt x="7954" y="5676"/>
                </a:cubicBezTo>
                <a:cubicBezTo>
                  <a:pt x="7954" y="5676"/>
                  <a:pt x="8251" y="5664"/>
                  <a:pt x="8549" y="5664"/>
                </a:cubicBezTo>
                <a:cubicBezTo>
                  <a:pt x="8858" y="5640"/>
                  <a:pt x="9168" y="5640"/>
                  <a:pt x="9168" y="5640"/>
                </a:cubicBezTo>
                <a:lnTo>
                  <a:pt x="12776" y="5640"/>
                </a:lnTo>
                <a:cubicBezTo>
                  <a:pt x="13133" y="5640"/>
                  <a:pt x="13478" y="5640"/>
                  <a:pt x="13776" y="5628"/>
                </a:cubicBezTo>
                <a:cubicBezTo>
                  <a:pt x="14383" y="5604"/>
                  <a:pt x="14812" y="5580"/>
                  <a:pt x="14812" y="5580"/>
                </a:cubicBezTo>
                <a:cubicBezTo>
                  <a:pt x="14812" y="5580"/>
                  <a:pt x="15335" y="5568"/>
                  <a:pt x="15836" y="5568"/>
                </a:cubicBezTo>
                <a:cubicBezTo>
                  <a:pt x="16359" y="5568"/>
                  <a:pt x="16871" y="5580"/>
                  <a:pt x="16871" y="5580"/>
                </a:cubicBezTo>
                <a:cubicBezTo>
                  <a:pt x="16871" y="5580"/>
                  <a:pt x="17526" y="5616"/>
                  <a:pt x="18133" y="5664"/>
                </a:cubicBezTo>
                <a:cubicBezTo>
                  <a:pt x="18729" y="5687"/>
                  <a:pt x="19288" y="5699"/>
                  <a:pt x="19288" y="5699"/>
                </a:cubicBezTo>
                <a:lnTo>
                  <a:pt x="22074" y="5699"/>
                </a:lnTo>
                <a:cubicBezTo>
                  <a:pt x="22051" y="5128"/>
                  <a:pt x="21872" y="4616"/>
                  <a:pt x="21586" y="4235"/>
                </a:cubicBezTo>
                <a:cubicBezTo>
                  <a:pt x="21372" y="3854"/>
                  <a:pt x="21003" y="3640"/>
                  <a:pt x="20586" y="3640"/>
                </a:cubicBezTo>
                <a:cubicBezTo>
                  <a:pt x="20241" y="3640"/>
                  <a:pt x="19943" y="3794"/>
                  <a:pt x="19729" y="4068"/>
                </a:cubicBezTo>
                <a:cubicBezTo>
                  <a:pt x="19455" y="3580"/>
                  <a:pt x="19098" y="3175"/>
                  <a:pt x="18717" y="2889"/>
                </a:cubicBezTo>
                <a:cubicBezTo>
                  <a:pt x="18324" y="2628"/>
                  <a:pt x="17895" y="2473"/>
                  <a:pt x="17419" y="2473"/>
                </a:cubicBezTo>
                <a:cubicBezTo>
                  <a:pt x="16943" y="2473"/>
                  <a:pt x="16478" y="2628"/>
                  <a:pt x="16097" y="2889"/>
                </a:cubicBezTo>
                <a:cubicBezTo>
                  <a:pt x="15978" y="2604"/>
                  <a:pt x="15859" y="2342"/>
                  <a:pt x="15705" y="2092"/>
                </a:cubicBezTo>
                <a:cubicBezTo>
                  <a:pt x="15574" y="1830"/>
                  <a:pt x="15407" y="1615"/>
                  <a:pt x="15228" y="1401"/>
                </a:cubicBezTo>
                <a:cubicBezTo>
                  <a:pt x="15050" y="1199"/>
                  <a:pt x="14859" y="996"/>
                  <a:pt x="14633" y="842"/>
                </a:cubicBezTo>
                <a:cubicBezTo>
                  <a:pt x="14431" y="675"/>
                  <a:pt x="14192" y="520"/>
                  <a:pt x="13931" y="401"/>
                </a:cubicBezTo>
                <a:cubicBezTo>
                  <a:pt x="13681" y="282"/>
                  <a:pt x="13419" y="187"/>
                  <a:pt x="13133" y="127"/>
                </a:cubicBezTo>
                <a:cubicBezTo>
                  <a:pt x="12847" y="44"/>
                  <a:pt x="12549" y="8"/>
                  <a:pt x="12252" y="8"/>
                </a:cubicBezTo>
                <a:cubicBezTo>
                  <a:pt x="12186" y="3"/>
                  <a:pt x="12122" y="1"/>
                  <a:pt x="120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4"/>
          <p:cNvGrpSpPr/>
          <p:nvPr/>
        </p:nvGrpSpPr>
        <p:grpSpPr>
          <a:xfrm>
            <a:off x="-206989" y="4140648"/>
            <a:ext cx="955758" cy="530633"/>
            <a:chOff x="-204164" y="4136373"/>
            <a:chExt cx="955758" cy="530633"/>
          </a:xfrm>
        </p:grpSpPr>
        <p:sp>
          <p:nvSpPr>
            <p:cNvPr id="751" name="Google Shape;751;p4"/>
            <p:cNvSpPr/>
            <p:nvPr/>
          </p:nvSpPr>
          <p:spPr>
            <a:xfrm>
              <a:off x="-204164" y="4136373"/>
              <a:ext cx="955758" cy="523914"/>
            </a:xfrm>
            <a:custGeom>
              <a:avLst/>
              <a:gdLst/>
              <a:ahLst/>
              <a:cxnLst/>
              <a:rect l="l" t="t" r="r" b="b"/>
              <a:pathLst>
                <a:path w="25350" h="13896" extrusionOk="0">
                  <a:moveTo>
                    <a:pt x="11633" y="1"/>
                  </a:moveTo>
                  <a:cubicBezTo>
                    <a:pt x="11312" y="1"/>
                    <a:pt x="11014" y="12"/>
                    <a:pt x="10716" y="36"/>
                  </a:cubicBezTo>
                  <a:cubicBezTo>
                    <a:pt x="10443" y="60"/>
                    <a:pt x="10157" y="96"/>
                    <a:pt x="9871" y="131"/>
                  </a:cubicBezTo>
                  <a:cubicBezTo>
                    <a:pt x="9585" y="191"/>
                    <a:pt x="9323" y="239"/>
                    <a:pt x="9073" y="310"/>
                  </a:cubicBezTo>
                  <a:cubicBezTo>
                    <a:pt x="8811" y="370"/>
                    <a:pt x="8561" y="465"/>
                    <a:pt x="8311" y="548"/>
                  </a:cubicBezTo>
                  <a:cubicBezTo>
                    <a:pt x="8061" y="643"/>
                    <a:pt x="7799" y="763"/>
                    <a:pt x="7561" y="870"/>
                  </a:cubicBezTo>
                  <a:cubicBezTo>
                    <a:pt x="7323" y="965"/>
                    <a:pt x="7073" y="1108"/>
                    <a:pt x="6835" y="1239"/>
                  </a:cubicBezTo>
                  <a:cubicBezTo>
                    <a:pt x="6597" y="1370"/>
                    <a:pt x="6347" y="1525"/>
                    <a:pt x="6109" y="1667"/>
                  </a:cubicBezTo>
                  <a:cubicBezTo>
                    <a:pt x="5871" y="1834"/>
                    <a:pt x="5621" y="1977"/>
                    <a:pt x="5382" y="2144"/>
                  </a:cubicBezTo>
                  <a:cubicBezTo>
                    <a:pt x="5121" y="2310"/>
                    <a:pt x="4906" y="2489"/>
                    <a:pt x="4668" y="2668"/>
                  </a:cubicBezTo>
                  <a:cubicBezTo>
                    <a:pt x="4204" y="3025"/>
                    <a:pt x="3775" y="3430"/>
                    <a:pt x="3358" y="3858"/>
                  </a:cubicBezTo>
                  <a:cubicBezTo>
                    <a:pt x="3144" y="4061"/>
                    <a:pt x="2942" y="4287"/>
                    <a:pt x="2763" y="4513"/>
                  </a:cubicBezTo>
                  <a:cubicBezTo>
                    <a:pt x="2585" y="4739"/>
                    <a:pt x="2406" y="4977"/>
                    <a:pt x="2251" y="5215"/>
                  </a:cubicBezTo>
                  <a:cubicBezTo>
                    <a:pt x="2108" y="5454"/>
                    <a:pt x="1965" y="5692"/>
                    <a:pt x="1834" y="5942"/>
                  </a:cubicBezTo>
                  <a:lnTo>
                    <a:pt x="1477" y="6704"/>
                  </a:lnTo>
                  <a:cubicBezTo>
                    <a:pt x="1370" y="6954"/>
                    <a:pt x="1275" y="7204"/>
                    <a:pt x="1168" y="7478"/>
                  </a:cubicBezTo>
                  <a:cubicBezTo>
                    <a:pt x="1061" y="7728"/>
                    <a:pt x="977" y="7990"/>
                    <a:pt x="882" y="8263"/>
                  </a:cubicBezTo>
                  <a:lnTo>
                    <a:pt x="620" y="9061"/>
                  </a:lnTo>
                  <a:cubicBezTo>
                    <a:pt x="525" y="9347"/>
                    <a:pt x="441" y="9621"/>
                    <a:pt x="358" y="9895"/>
                  </a:cubicBezTo>
                  <a:cubicBezTo>
                    <a:pt x="287" y="10180"/>
                    <a:pt x="215" y="10466"/>
                    <a:pt x="156" y="10752"/>
                  </a:cubicBezTo>
                  <a:cubicBezTo>
                    <a:pt x="96" y="11026"/>
                    <a:pt x="48" y="11311"/>
                    <a:pt x="37" y="11609"/>
                  </a:cubicBezTo>
                  <a:cubicBezTo>
                    <a:pt x="1" y="11895"/>
                    <a:pt x="1" y="12204"/>
                    <a:pt x="25" y="12502"/>
                  </a:cubicBezTo>
                  <a:cubicBezTo>
                    <a:pt x="37" y="12800"/>
                    <a:pt x="60" y="13109"/>
                    <a:pt x="96" y="13431"/>
                  </a:cubicBezTo>
                  <a:cubicBezTo>
                    <a:pt x="108" y="13645"/>
                    <a:pt x="299" y="13836"/>
                    <a:pt x="513" y="13836"/>
                  </a:cubicBezTo>
                  <a:lnTo>
                    <a:pt x="1191" y="13836"/>
                  </a:lnTo>
                  <a:cubicBezTo>
                    <a:pt x="1370" y="13836"/>
                    <a:pt x="1489" y="13645"/>
                    <a:pt x="1465" y="13443"/>
                  </a:cubicBezTo>
                  <a:cubicBezTo>
                    <a:pt x="1430" y="13109"/>
                    <a:pt x="1406" y="12788"/>
                    <a:pt x="1394" y="12454"/>
                  </a:cubicBezTo>
                  <a:cubicBezTo>
                    <a:pt x="1370" y="12133"/>
                    <a:pt x="1394" y="11823"/>
                    <a:pt x="1418" y="11514"/>
                  </a:cubicBezTo>
                  <a:cubicBezTo>
                    <a:pt x="1453" y="11192"/>
                    <a:pt x="1513" y="10883"/>
                    <a:pt x="1584" y="10585"/>
                  </a:cubicBezTo>
                  <a:cubicBezTo>
                    <a:pt x="1656" y="10287"/>
                    <a:pt x="1751" y="9990"/>
                    <a:pt x="1834" y="9692"/>
                  </a:cubicBezTo>
                  <a:cubicBezTo>
                    <a:pt x="1930" y="9395"/>
                    <a:pt x="2013" y="9097"/>
                    <a:pt x="2120" y="8799"/>
                  </a:cubicBezTo>
                  <a:cubicBezTo>
                    <a:pt x="2204" y="8502"/>
                    <a:pt x="2311" y="8204"/>
                    <a:pt x="2418" y="7918"/>
                  </a:cubicBezTo>
                  <a:cubicBezTo>
                    <a:pt x="2525" y="7632"/>
                    <a:pt x="2644" y="7359"/>
                    <a:pt x="2763" y="7073"/>
                  </a:cubicBezTo>
                  <a:cubicBezTo>
                    <a:pt x="2882" y="6799"/>
                    <a:pt x="3013" y="6525"/>
                    <a:pt x="3156" y="6251"/>
                  </a:cubicBezTo>
                  <a:cubicBezTo>
                    <a:pt x="3311" y="5989"/>
                    <a:pt x="3477" y="5716"/>
                    <a:pt x="3656" y="5465"/>
                  </a:cubicBezTo>
                  <a:cubicBezTo>
                    <a:pt x="3835" y="5204"/>
                    <a:pt x="4037" y="4965"/>
                    <a:pt x="4263" y="4715"/>
                  </a:cubicBezTo>
                  <a:cubicBezTo>
                    <a:pt x="4490" y="4477"/>
                    <a:pt x="4728" y="4239"/>
                    <a:pt x="4966" y="4037"/>
                  </a:cubicBezTo>
                  <a:cubicBezTo>
                    <a:pt x="5204" y="3822"/>
                    <a:pt x="5454" y="3620"/>
                    <a:pt x="5704" y="3430"/>
                  </a:cubicBezTo>
                  <a:cubicBezTo>
                    <a:pt x="5954" y="3227"/>
                    <a:pt x="6228" y="3049"/>
                    <a:pt x="6478" y="2870"/>
                  </a:cubicBezTo>
                  <a:cubicBezTo>
                    <a:pt x="6752" y="2691"/>
                    <a:pt x="7002" y="2537"/>
                    <a:pt x="7252" y="2382"/>
                  </a:cubicBezTo>
                  <a:cubicBezTo>
                    <a:pt x="7502" y="2239"/>
                    <a:pt x="7776" y="2096"/>
                    <a:pt x="8026" y="1965"/>
                  </a:cubicBezTo>
                  <a:cubicBezTo>
                    <a:pt x="8300" y="1834"/>
                    <a:pt x="8561" y="1715"/>
                    <a:pt x="8835" y="1632"/>
                  </a:cubicBezTo>
                  <a:cubicBezTo>
                    <a:pt x="9097" y="1536"/>
                    <a:pt x="9383" y="1441"/>
                    <a:pt x="9681" y="1394"/>
                  </a:cubicBezTo>
                  <a:cubicBezTo>
                    <a:pt x="9978" y="1310"/>
                    <a:pt x="10288" y="1274"/>
                    <a:pt x="10597" y="1239"/>
                  </a:cubicBezTo>
                  <a:cubicBezTo>
                    <a:pt x="10919" y="1215"/>
                    <a:pt x="11240" y="1191"/>
                    <a:pt x="11586" y="1191"/>
                  </a:cubicBezTo>
                  <a:cubicBezTo>
                    <a:pt x="11907" y="1191"/>
                    <a:pt x="12264" y="1215"/>
                    <a:pt x="12610" y="1227"/>
                  </a:cubicBezTo>
                  <a:cubicBezTo>
                    <a:pt x="12967" y="1239"/>
                    <a:pt x="13300" y="1274"/>
                    <a:pt x="13622" y="1286"/>
                  </a:cubicBezTo>
                  <a:cubicBezTo>
                    <a:pt x="13955" y="1298"/>
                    <a:pt x="14265" y="1334"/>
                    <a:pt x="14562" y="1358"/>
                  </a:cubicBezTo>
                  <a:cubicBezTo>
                    <a:pt x="14860" y="1405"/>
                    <a:pt x="15169" y="1453"/>
                    <a:pt x="15467" y="1489"/>
                  </a:cubicBezTo>
                  <a:lnTo>
                    <a:pt x="16360" y="1667"/>
                  </a:lnTo>
                  <a:cubicBezTo>
                    <a:pt x="16658" y="1727"/>
                    <a:pt x="16943" y="1822"/>
                    <a:pt x="17229" y="1906"/>
                  </a:cubicBezTo>
                  <a:cubicBezTo>
                    <a:pt x="17503" y="2001"/>
                    <a:pt x="17789" y="2120"/>
                    <a:pt x="18063" y="2239"/>
                  </a:cubicBezTo>
                  <a:cubicBezTo>
                    <a:pt x="18313" y="2346"/>
                    <a:pt x="18539" y="2465"/>
                    <a:pt x="18777" y="2596"/>
                  </a:cubicBezTo>
                  <a:cubicBezTo>
                    <a:pt x="19015" y="2727"/>
                    <a:pt x="19229" y="2882"/>
                    <a:pt x="19456" y="3025"/>
                  </a:cubicBezTo>
                  <a:cubicBezTo>
                    <a:pt x="19706" y="3203"/>
                    <a:pt x="19968" y="3418"/>
                    <a:pt x="20206" y="3620"/>
                  </a:cubicBezTo>
                  <a:cubicBezTo>
                    <a:pt x="20444" y="3834"/>
                    <a:pt x="20658" y="4072"/>
                    <a:pt x="20884" y="4322"/>
                  </a:cubicBezTo>
                  <a:cubicBezTo>
                    <a:pt x="21099" y="4573"/>
                    <a:pt x="21301" y="4846"/>
                    <a:pt x="21492" y="5120"/>
                  </a:cubicBezTo>
                  <a:cubicBezTo>
                    <a:pt x="21694" y="5406"/>
                    <a:pt x="21885" y="5704"/>
                    <a:pt x="22051" y="6001"/>
                  </a:cubicBezTo>
                  <a:cubicBezTo>
                    <a:pt x="22230" y="6311"/>
                    <a:pt x="22373" y="6608"/>
                    <a:pt x="22527" y="6930"/>
                  </a:cubicBezTo>
                  <a:cubicBezTo>
                    <a:pt x="22670" y="7240"/>
                    <a:pt x="22801" y="7549"/>
                    <a:pt x="22944" y="7859"/>
                  </a:cubicBezTo>
                  <a:cubicBezTo>
                    <a:pt x="23039" y="8097"/>
                    <a:pt x="23135" y="8335"/>
                    <a:pt x="23218" y="8573"/>
                  </a:cubicBezTo>
                  <a:cubicBezTo>
                    <a:pt x="23301" y="8811"/>
                    <a:pt x="23385" y="9049"/>
                    <a:pt x="23456" y="9275"/>
                  </a:cubicBezTo>
                  <a:cubicBezTo>
                    <a:pt x="23540" y="9502"/>
                    <a:pt x="23611" y="9728"/>
                    <a:pt x="23670" y="9966"/>
                  </a:cubicBezTo>
                  <a:cubicBezTo>
                    <a:pt x="23730" y="10204"/>
                    <a:pt x="23790" y="10442"/>
                    <a:pt x="23837" y="10657"/>
                  </a:cubicBezTo>
                  <a:cubicBezTo>
                    <a:pt x="23873" y="10883"/>
                    <a:pt x="23909" y="11121"/>
                    <a:pt x="23932" y="11359"/>
                  </a:cubicBezTo>
                  <a:cubicBezTo>
                    <a:pt x="23968" y="11597"/>
                    <a:pt x="23980" y="11835"/>
                    <a:pt x="23992" y="12073"/>
                  </a:cubicBezTo>
                  <a:cubicBezTo>
                    <a:pt x="24016" y="12312"/>
                    <a:pt x="24016" y="12562"/>
                    <a:pt x="24016" y="12800"/>
                  </a:cubicBezTo>
                  <a:cubicBezTo>
                    <a:pt x="23992" y="13038"/>
                    <a:pt x="23992" y="13300"/>
                    <a:pt x="23980" y="13538"/>
                  </a:cubicBezTo>
                  <a:cubicBezTo>
                    <a:pt x="23969" y="13733"/>
                    <a:pt x="24090" y="13896"/>
                    <a:pt x="24270" y="13896"/>
                  </a:cubicBezTo>
                  <a:cubicBezTo>
                    <a:pt x="24277" y="13896"/>
                    <a:pt x="24283" y="13895"/>
                    <a:pt x="24290" y="13895"/>
                  </a:cubicBezTo>
                  <a:lnTo>
                    <a:pt x="24980" y="13859"/>
                  </a:lnTo>
                  <a:cubicBezTo>
                    <a:pt x="25171" y="13847"/>
                    <a:pt x="25349" y="13669"/>
                    <a:pt x="25302" y="13455"/>
                  </a:cubicBezTo>
                  <a:lnTo>
                    <a:pt x="25302" y="12573"/>
                  </a:lnTo>
                  <a:cubicBezTo>
                    <a:pt x="25302" y="12300"/>
                    <a:pt x="25290" y="12002"/>
                    <a:pt x="25266" y="11716"/>
                  </a:cubicBezTo>
                  <a:cubicBezTo>
                    <a:pt x="25242" y="11430"/>
                    <a:pt x="25206" y="11145"/>
                    <a:pt x="25159" y="10871"/>
                  </a:cubicBezTo>
                  <a:cubicBezTo>
                    <a:pt x="25111" y="10585"/>
                    <a:pt x="25052" y="10311"/>
                    <a:pt x="24980" y="10037"/>
                  </a:cubicBezTo>
                  <a:cubicBezTo>
                    <a:pt x="24921" y="9752"/>
                    <a:pt x="24825" y="9478"/>
                    <a:pt x="24742" y="9216"/>
                  </a:cubicBezTo>
                  <a:cubicBezTo>
                    <a:pt x="24647" y="8942"/>
                    <a:pt x="24552" y="8680"/>
                    <a:pt x="24444" y="8406"/>
                  </a:cubicBezTo>
                  <a:cubicBezTo>
                    <a:pt x="24337" y="8156"/>
                    <a:pt x="24230" y="7894"/>
                    <a:pt x="24111" y="7621"/>
                  </a:cubicBezTo>
                  <a:lnTo>
                    <a:pt x="23754" y="6823"/>
                  </a:lnTo>
                  <a:cubicBezTo>
                    <a:pt x="23635" y="6549"/>
                    <a:pt x="23504" y="6287"/>
                    <a:pt x="23373" y="6025"/>
                  </a:cubicBezTo>
                  <a:cubicBezTo>
                    <a:pt x="23242" y="5775"/>
                    <a:pt x="23087" y="5525"/>
                    <a:pt x="22944" y="5275"/>
                  </a:cubicBezTo>
                  <a:cubicBezTo>
                    <a:pt x="22789" y="5013"/>
                    <a:pt x="22623" y="4775"/>
                    <a:pt x="22468" y="4537"/>
                  </a:cubicBezTo>
                  <a:cubicBezTo>
                    <a:pt x="22289" y="4299"/>
                    <a:pt x="22123" y="4084"/>
                    <a:pt x="21932" y="3858"/>
                  </a:cubicBezTo>
                  <a:cubicBezTo>
                    <a:pt x="21754" y="3632"/>
                    <a:pt x="21539" y="3430"/>
                    <a:pt x="21349" y="3215"/>
                  </a:cubicBezTo>
                  <a:cubicBezTo>
                    <a:pt x="21134" y="3025"/>
                    <a:pt x="20932" y="2834"/>
                    <a:pt x="20718" y="2656"/>
                  </a:cubicBezTo>
                  <a:cubicBezTo>
                    <a:pt x="20515" y="2477"/>
                    <a:pt x="20289" y="2310"/>
                    <a:pt x="20063" y="2144"/>
                  </a:cubicBezTo>
                  <a:cubicBezTo>
                    <a:pt x="19849" y="2001"/>
                    <a:pt x="19622" y="1846"/>
                    <a:pt x="19384" y="1703"/>
                  </a:cubicBezTo>
                  <a:cubicBezTo>
                    <a:pt x="19110" y="1536"/>
                    <a:pt x="18848" y="1382"/>
                    <a:pt x="18563" y="1251"/>
                  </a:cubicBezTo>
                  <a:cubicBezTo>
                    <a:pt x="18277" y="1108"/>
                    <a:pt x="18003" y="989"/>
                    <a:pt x="17705" y="882"/>
                  </a:cubicBezTo>
                  <a:cubicBezTo>
                    <a:pt x="17444" y="774"/>
                    <a:pt x="17182" y="691"/>
                    <a:pt x="16908" y="608"/>
                  </a:cubicBezTo>
                  <a:cubicBezTo>
                    <a:pt x="16646" y="536"/>
                    <a:pt x="16372" y="465"/>
                    <a:pt x="16098" y="405"/>
                  </a:cubicBezTo>
                  <a:cubicBezTo>
                    <a:pt x="15824" y="346"/>
                    <a:pt x="15539" y="298"/>
                    <a:pt x="15265" y="251"/>
                  </a:cubicBezTo>
                  <a:cubicBezTo>
                    <a:pt x="14979" y="215"/>
                    <a:pt x="14681" y="179"/>
                    <a:pt x="14396" y="155"/>
                  </a:cubicBezTo>
                  <a:cubicBezTo>
                    <a:pt x="14098" y="120"/>
                    <a:pt x="13812" y="96"/>
                    <a:pt x="13503" y="72"/>
                  </a:cubicBezTo>
                  <a:cubicBezTo>
                    <a:pt x="13193" y="48"/>
                    <a:pt x="12883" y="36"/>
                    <a:pt x="12562" y="12"/>
                  </a:cubicBezTo>
                  <a:cubicBezTo>
                    <a:pt x="12252" y="1"/>
                    <a:pt x="11943" y="1"/>
                    <a:pt x="11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-127399" y="4207746"/>
              <a:ext cx="799519" cy="455710"/>
            </a:xfrm>
            <a:custGeom>
              <a:avLst/>
              <a:gdLst/>
              <a:ahLst/>
              <a:cxnLst/>
              <a:rect l="l" t="t" r="r" b="b"/>
              <a:pathLst>
                <a:path w="21206" h="12087" extrusionOk="0">
                  <a:moveTo>
                    <a:pt x="9669" y="1"/>
                  </a:moveTo>
                  <a:cubicBezTo>
                    <a:pt x="9335" y="1"/>
                    <a:pt x="9026" y="13"/>
                    <a:pt x="8728" y="48"/>
                  </a:cubicBezTo>
                  <a:cubicBezTo>
                    <a:pt x="8419" y="72"/>
                    <a:pt x="8133" y="120"/>
                    <a:pt x="7847" y="179"/>
                  </a:cubicBezTo>
                  <a:cubicBezTo>
                    <a:pt x="7561" y="239"/>
                    <a:pt x="7299" y="310"/>
                    <a:pt x="7049" y="405"/>
                  </a:cubicBezTo>
                  <a:cubicBezTo>
                    <a:pt x="6775" y="489"/>
                    <a:pt x="6525" y="596"/>
                    <a:pt x="6287" y="715"/>
                  </a:cubicBezTo>
                  <a:cubicBezTo>
                    <a:pt x="6037" y="834"/>
                    <a:pt x="5799" y="953"/>
                    <a:pt x="5561" y="1108"/>
                  </a:cubicBezTo>
                  <a:cubicBezTo>
                    <a:pt x="5323" y="1251"/>
                    <a:pt x="5085" y="1406"/>
                    <a:pt x="4847" y="1560"/>
                  </a:cubicBezTo>
                  <a:cubicBezTo>
                    <a:pt x="4609" y="1727"/>
                    <a:pt x="4370" y="1906"/>
                    <a:pt x="4132" y="2084"/>
                  </a:cubicBezTo>
                  <a:cubicBezTo>
                    <a:pt x="3894" y="2263"/>
                    <a:pt x="3656" y="2453"/>
                    <a:pt x="3430" y="2668"/>
                  </a:cubicBezTo>
                  <a:cubicBezTo>
                    <a:pt x="3204" y="2870"/>
                    <a:pt x="2977" y="3084"/>
                    <a:pt x="2775" y="3311"/>
                  </a:cubicBezTo>
                  <a:cubicBezTo>
                    <a:pt x="2561" y="3525"/>
                    <a:pt x="2370" y="3763"/>
                    <a:pt x="2192" y="4001"/>
                  </a:cubicBezTo>
                  <a:cubicBezTo>
                    <a:pt x="2013" y="4239"/>
                    <a:pt x="1846" y="4501"/>
                    <a:pt x="1715" y="4751"/>
                  </a:cubicBezTo>
                  <a:cubicBezTo>
                    <a:pt x="1584" y="5013"/>
                    <a:pt x="1453" y="5275"/>
                    <a:pt x="1334" y="5537"/>
                  </a:cubicBezTo>
                  <a:cubicBezTo>
                    <a:pt x="1215" y="5787"/>
                    <a:pt x="1108" y="6073"/>
                    <a:pt x="1001" y="6347"/>
                  </a:cubicBezTo>
                  <a:cubicBezTo>
                    <a:pt x="894" y="6620"/>
                    <a:pt x="799" y="6894"/>
                    <a:pt x="703" y="7180"/>
                  </a:cubicBezTo>
                  <a:lnTo>
                    <a:pt x="441" y="8025"/>
                  </a:lnTo>
                  <a:cubicBezTo>
                    <a:pt x="346" y="8311"/>
                    <a:pt x="275" y="8585"/>
                    <a:pt x="203" y="8871"/>
                  </a:cubicBezTo>
                  <a:cubicBezTo>
                    <a:pt x="120" y="9156"/>
                    <a:pt x="60" y="9454"/>
                    <a:pt x="37" y="9740"/>
                  </a:cubicBezTo>
                  <a:cubicBezTo>
                    <a:pt x="1" y="10038"/>
                    <a:pt x="1" y="10335"/>
                    <a:pt x="1" y="10633"/>
                  </a:cubicBezTo>
                  <a:cubicBezTo>
                    <a:pt x="1" y="10931"/>
                    <a:pt x="37" y="11228"/>
                    <a:pt x="60" y="11538"/>
                  </a:cubicBezTo>
                  <a:cubicBezTo>
                    <a:pt x="84" y="11764"/>
                    <a:pt x="239" y="11943"/>
                    <a:pt x="406" y="11943"/>
                  </a:cubicBezTo>
                  <a:lnTo>
                    <a:pt x="989" y="11919"/>
                  </a:lnTo>
                  <a:cubicBezTo>
                    <a:pt x="1132" y="11919"/>
                    <a:pt x="1251" y="11740"/>
                    <a:pt x="1239" y="11538"/>
                  </a:cubicBezTo>
                  <a:cubicBezTo>
                    <a:pt x="1227" y="11204"/>
                    <a:pt x="1215" y="10883"/>
                    <a:pt x="1215" y="10550"/>
                  </a:cubicBezTo>
                  <a:cubicBezTo>
                    <a:pt x="1227" y="10228"/>
                    <a:pt x="1251" y="9918"/>
                    <a:pt x="1311" y="9585"/>
                  </a:cubicBezTo>
                  <a:cubicBezTo>
                    <a:pt x="1370" y="9264"/>
                    <a:pt x="1453" y="8942"/>
                    <a:pt x="1537" y="8621"/>
                  </a:cubicBezTo>
                  <a:cubicBezTo>
                    <a:pt x="1632" y="8311"/>
                    <a:pt x="1715" y="7978"/>
                    <a:pt x="1822" y="7668"/>
                  </a:cubicBezTo>
                  <a:cubicBezTo>
                    <a:pt x="1930" y="7359"/>
                    <a:pt x="2025" y="7037"/>
                    <a:pt x="2168" y="6740"/>
                  </a:cubicBezTo>
                  <a:cubicBezTo>
                    <a:pt x="2299" y="6442"/>
                    <a:pt x="2430" y="6144"/>
                    <a:pt x="2596" y="5847"/>
                  </a:cubicBezTo>
                  <a:cubicBezTo>
                    <a:pt x="2763" y="5549"/>
                    <a:pt x="2942" y="5275"/>
                    <a:pt x="3132" y="5001"/>
                  </a:cubicBezTo>
                  <a:cubicBezTo>
                    <a:pt x="3323" y="4739"/>
                    <a:pt x="3549" y="4477"/>
                    <a:pt x="3775" y="4227"/>
                  </a:cubicBezTo>
                  <a:cubicBezTo>
                    <a:pt x="3989" y="3977"/>
                    <a:pt x="4228" y="3751"/>
                    <a:pt x="4489" y="3525"/>
                  </a:cubicBezTo>
                  <a:cubicBezTo>
                    <a:pt x="4740" y="3311"/>
                    <a:pt x="4990" y="3108"/>
                    <a:pt x="5263" y="2918"/>
                  </a:cubicBezTo>
                  <a:cubicBezTo>
                    <a:pt x="5525" y="2727"/>
                    <a:pt x="5775" y="2549"/>
                    <a:pt x="6049" y="2382"/>
                  </a:cubicBezTo>
                  <a:cubicBezTo>
                    <a:pt x="6311" y="2215"/>
                    <a:pt x="6585" y="2072"/>
                    <a:pt x="6847" y="1941"/>
                  </a:cubicBezTo>
                  <a:cubicBezTo>
                    <a:pt x="7133" y="1822"/>
                    <a:pt x="7418" y="1703"/>
                    <a:pt x="7716" y="1608"/>
                  </a:cubicBezTo>
                  <a:cubicBezTo>
                    <a:pt x="8014" y="1525"/>
                    <a:pt x="8323" y="1441"/>
                    <a:pt x="8657" y="1382"/>
                  </a:cubicBezTo>
                  <a:cubicBezTo>
                    <a:pt x="8978" y="1322"/>
                    <a:pt x="9312" y="1298"/>
                    <a:pt x="9645" y="1263"/>
                  </a:cubicBezTo>
                  <a:cubicBezTo>
                    <a:pt x="9978" y="1239"/>
                    <a:pt x="10324" y="1227"/>
                    <a:pt x="10657" y="1203"/>
                  </a:cubicBezTo>
                  <a:cubicBezTo>
                    <a:pt x="10830" y="1197"/>
                    <a:pt x="10999" y="1194"/>
                    <a:pt x="11164" y="1194"/>
                  </a:cubicBezTo>
                  <a:cubicBezTo>
                    <a:pt x="11330" y="1194"/>
                    <a:pt x="11490" y="1197"/>
                    <a:pt x="11645" y="1203"/>
                  </a:cubicBezTo>
                  <a:cubicBezTo>
                    <a:pt x="11967" y="1227"/>
                    <a:pt x="12264" y="1251"/>
                    <a:pt x="12586" y="1286"/>
                  </a:cubicBezTo>
                  <a:cubicBezTo>
                    <a:pt x="12848" y="1322"/>
                    <a:pt x="13122" y="1358"/>
                    <a:pt x="13383" y="1417"/>
                  </a:cubicBezTo>
                  <a:cubicBezTo>
                    <a:pt x="13633" y="1465"/>
                    <a:pt x="13907" y="1537"/>
                    <a:pt x="14169" y="1620"/>
                  </a:cubicBezTo>
                  <a:cubicBezTo>
                    <a:pt x="14443" y="1715"/>
                    <a:pt x="14693" y="1798"/>
                    <a:pt x="14967" y="1918"/>
                  </a:cubicBezTo>
                  <a:cubicBezTo>
                    <a:pt x="15229" y="2037"/>
                    <a:pt x="15479" y="2156"/>
                    <a:pt x="15741" y="2310"/>
                  </a:cubicBezTo>
                  <a:cubicBezTo>
                    <a:pt x="15991" y="2453"/>
                    <a:pt x="16229" y="2620"/>
                    <a:pt x="16467" y="2799"/>
                  </a:cubicBezTo>
                  <a:cubicBezTo>
                    <a:pt x="16705" y="2977"/>
                    <a:pt x="16932" y="3191"/>
                    <a:pt x="17134" y="3406"/>
                  </a:cubicBezTo>
                  <a:cubicBezTo>
                    <a:pt x="17313" y="3608"/>
                    <a:pt x="17479" y="3799"/>
                    <a:pt x="17646" y="4001"/>
                  </a:cubicBezTo>
                  <a:cubicBezTo>
                    <a:pt x="17801" y="4215"/>
                    <a:pt x="17955" y="4442"/>
                    <a:pt x="18098" y="4656"/>
                  </a:cubicBezTo>
                  <a:cubicBezTo>
                    <a:pt x="18301" y="4942"/>
                    <a:pt x="18456" y="5239"/>
                    <a:pt x="18622" y="5549"/>
                  </a:cubicBezTo>
                  <a:cubicBezTo>
                    <a:pt x="18789" y="5847"/>
                    <a:pt x="18932" y="6168"/>
                    <a:pt x="19075" y="6466"/>
                  </a:cubicBezTo>
                  <a:cubicBezTo>
                    <a:pt x="19206" y="6763"/>
                    <a:pt x="19325" y="7073"/>
                    <a:pt x="19432" y="7371"/>
                  </a:cubicBezTo>
                  <a:cubicBezTo>
                    <a:pt x="19539" y="7668"/>
                    <a:pt x="19622" y="7966"/>
                    <a:pt x="19694" y="8264"/>
                  </a:cubicBezTo>
                  <a:cubicBezTo>
                    <a:pt x="19777" y="8561"/>
                    <a:pt x="19813" y="8859"/>
                    <a:pt x="19860" y="9145"/>
                  </a:cubicBezTo>
                  <a:cubicBezTo>
                    <a:pt x="19908" y="9418"/>
                    <a:pt x="19920" y="9716"/>
                    <a:pt x="19932" y="10002"/>
                  </a:cubicBezTo>
                  <a:cubicBezTo>
                    <a:pt x="19944" y="10288"/>
                    <a:pt x="19944" y="10585"/>
                    <a:pt x="19932" y="10871"/>
                  </a:cubicBezTo>
                  <a:cubicBezTo>
                    <a:pt x="19932" y="11145"/>
                    <a:pt x="19920" y="11431"/>
                    <a:pt x="19884" y="11728"/>
                  </a:cubicBezTo>
                  <a:cubicBezTo>
                    <a:pt x="19873" y="11935"/>
                    <a:pt x="19983" y="12086"/>
                    <a:pt x="20151" y="12086"/>
                  </a:cubicBezTo>
                  <a:cubicBezTo>
                    <a:pt x="20157" y="12086"/>
                    <a:pt x="20164" y="12086"/>
                    <a:pt x="20170" y="12085"/>
                  </a:cubicBezTo>
                  <a:lnTo>
                    <a:pt x="20825" y="12062"/>
                  </a:lnTo>
                  <a:cubicBezTo>
                    <a:pt x="21003" y="12062"/>
                    <a:pt x="21182" y="11883"/>
                    <a:pt x="21170" y="11681"/>
                  </a:cubicBezTo>
                  <a:cubicBezTo>
                    <a:pt x="21182" y="11383"/>
                    <a:pt x="21206" y="11085"/>
                    <a:pt x="21206" y="10811"/>
                  </a:cubicBezTo>
                  <a:cubicBezTo>
                    <a:pt x="21206" y="10514"/>
                    <a:pt x="21182" y="10228"/>
                    <a:pt x="21170" y="9942"/>
                  </a:cubicBezTo>
                  <a:cubicBezTo>
                    <a:pt x="21158" y="9657"/>
                    <a:pt x="21123" y="9383"/>
                    <a:pt x="21087" y="9097"/>
                  </a:cubicBezTo>
                  <a:cubicBezTo>
                    <a:pt x="21039" y="8811"/>
                    <a:pt x="20992" y="8525"/>
                    <a:pt x="20920" y="8252"/>
                  </a:cubicBezTo>
                  <a:cubicBezTo>
                    <a:pt x="20861" y="7966"/>
                    <a:pt x="20765" y="7680"/>
                    <a:pt x="20682" y="7394"/>
                  </a:cubicBezTo>
                  <a:cubicBezTo>
                    <a:pt x="20587" y="7121"/>
                    <a:pt x="20491" y="6835"/>
                    <a:pt x="20384" y="6537"/>
                  </a:cubicBezTo>
                  <a:cubicBezTo>
                    <a:pt x="20265" y="6239"/>
                    <a:pt x="20158" y="5942"/>
                    <a:pt x="20027" y="5656"/>
                  </a:cubicBezTo>
                  <a:cubicBezTo>
                    <a:pt x="19896" y="5370"/>
                    <a:pt x="19753" y="5073"/>
                    <a:pt x="19610" y="4799"/>
                  </a:cubicBezTo>
                  <a:cubicBezTo>
                    <a:pt x="19456" y="4513"/>
                    <a:pt x="19301" y="4227"/>
                    <a:pt x="19134" y="3942"/>
                  </a:cubicBezTo>
                  <a:cubicBezTo>
                    <a:pt x="18967" y="3668"/>
                    <a:pt x="18789" y="3406"/>
                    <a:pt x="18598" y="3156"/>
                  </a:cubicBezTo>
                  <a:cubicBezTo>
                    <a:pt x="18408" y="2918"/>
                    <a:pt x="18205" y="2680"/>
                    <a:pt x="18003" y="2477"/>
                  </a:cubicBezTo>
                  <a:cubicBezTo>
                    <a:pt x="17789" y="2263"/>
                    <a:pt x="17586" y="2060"/>
                    <a:pt x="17348" y="1882"/>
                  </a:cubicBezTo>
                  <a:cubicBezTo>
                    <a:pt x="17158" y="1715"/>
                    <a:pt x="16943" y="1584"/>
                    <a:pt x="16741" y="1441"/>
                  </a:cubicBezTo>
                  <a:cubicBezTo>
                    <a:pt x="16527" y="1310"/>
                    <a:pt x="16324" y="1191"/>
                    <a:pt x="16098" y="1084"/>
                  </a:cubicBezTo>
                  <a:cubicBezTo>
                    <a:pt x="15812" y="953"/>
                    <a:pt x="15515" y="822"/>
                    <a:pt x="15217" y="715"/>
                  </a:cubicBezTo>
                  <a:cubicBezTo>
                    <a:pt x="14919" y="608"/>
                    <a:pt x="14622" y="513"/>
                    <a:pt x="14312" y="429"/>
                  </a:cubicBezTo>
                  <a:cubicBezTo>
                    <a:pt x="14003" y="358"/>
                    <a:pt x="13681" y="286"/>
                    <a:pt x="13372" y="239"/>
                  </a:cubicBezTo>
                  <a:cubicBezTo>
                    <a:pt x="13062" y="179"/>
                    <a:pt x="12752" y="132"/>
                    <a:pt x="12419" y="108"/>
                  </a:cubicBezTo>
                  <a:cubicBezTo>
                    <a:pt x="12133" y="72"/>
                    <a:pt x="11836" y="60"/>
                    <a:pt x="11538" y="48"/>
                  </a:cubicBezTo>
                  <a:cubicBezTo>
                    <a:pt x="11240" y="36"/>
                    <a:pt x="10931" y="13"/>
                    <a:pt x="10621" y="13"/>
                  </a:cubicBezTo>
                  <a:cubicBezTo>
                    <a:pt x="10300" y="1"/>
                    <a:pt x="9978" y="1"/>
                    <a:pt x="9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-53311" y="4277008"/>
              <a:ext cx="653158" cy="389995"/>
            </a:xfrm>
            <a:custGeom>
              <a:avLst/>
              <a:gdLst/>
              <a:ahLst/>
              <a:cxnLst/>
              <a:rect l="l" t="t" r="r" b="b"/>
              <a:pathLst>
                <a:path w="17324" h="10344" extrusionOk="0">
                  <a:moveTo>
                    <a:pt x="9231" y="0"/>
                  </a:moveTo>
                  <a:cubicBezTo>
                    <a:pt x="9082" y="0"/>
                    <a:pt x="8930" y="3"/>
                    <a:pt x="8775" y="9"/>
                  </a:cubicBezTo>
                  <a:cubicBezTo>
                    <a:pt x="8478" y="21"/>
                    <a:pt x="8156" y="57"/>
                    <a:pt x="7847" y="81"/>
                  </a:cubicBezTo>
                  <a:cubicBezTo>
                    <a:pt x="7537" y="116"/>
                    <a:pt x="7239" y="152"/>
                    <a:pt x="6942" y="211"/>
                  </a:cubicBezTo>
                  <a:cubicBezTo>
                    <a:pt x="6644" y="271"/>
                    <a:pt x="6358" y="354"/>
                    <a:pt x="6073" y="438"/>
                  </a:cubicBezTo>
                  <a:cubicBezTo>
                    <a:pt x="5799" y="533"/>
                    <a:pt x="5525" y="628"/>
                    <a:pt x="5275" y="747"/>
                  </a:cubicBezTo>
                  <a:cubicBezTo>
                    <a:pt x="5025" y="866"/>
                    <a:pt x="4763" y="1009"/>
                    <a:pt x="4525" y="1152"/>
                  </a:cubicBezTo>
                  <a:cubicBezTo>
                    <a:pt x="4275" y="1307"/>
                    <a:pt x="4037" y="1450"/>
                    <a:pt x="3798" y="1628"/>
                  </a:cubicBezTo>
                  <a:cubicBezTo>
                    <a:pt x="3548" y="1795"/>
                    <a:pt x="3322" y="1986"/>
                    <a:pt x="3084" y="2176"/>
                  </a:cubicBezTo>
                  <a:cubicBezTo>
                    <a:pt x="2846" y="2378"/>
                    <a:pt x="2620" y="2593"/>
                    <a:pt x="2405" y="2819"/>
                  </a:cubicBezTo>
                  <a:cubicBezTo>
                    <a:pt x="2179" y="3045"/>
                    <a:pt x="1965" y="3283"/>
                    <a:pt x="1774" y="3533"/>
                  </a:cubicBezTo>
                  <a:cubicBezTo>
                    <a:pt x="1584" y="3783"/>
                    <a:pt x="1405" y="4045"/>
                    <a:pt x="1239" y="4307"/>
                  </a:cubicBezTo>
                  <a:cubicBezTo>
                    <a:pt x="1096" y="4593"/>
                    <a:pt x="941" y="4855"/>
                    <a:pt x="822" y="5141"/>
                  </a:cubicBezTo>
                  <a:cubicBezTo>
                    <a:pt x="703" y="5426"/>
                    <a:pt x="596" y="5712"/>
                    <a:pt x="500" y="6010"/>
                  </a:cubicBezTo>
                  <a:cubicBezTo>
                    <a:pt x="393" y="6307"/>
                    <a:pt x="322" y="6605"/>
                    <a:pt x="238" y="6903"/>
                  </a:cubicBezTo>
                  <a:cubicBezTo>
                    <a:pt x="179" y="7200"/>
                    <a:pt x="119" y="7510"/>
                    <a:pt x="84" y="7808"/>
                  </a:cubicBezTo>
                  <a:cubicBezTo>
                    <a:pt x="36" y="8105"/>
                    <a:pt x="24" y="8415"/>
                    <a:pt x="0" y="8713"/>
                  </a:cubicBezTo>
                  <a:cubicBezTo>
                    <a:pt x="0" y="9010"/>
                    <a:pt x="0" y="9320"/>
                    <a:pt x="24" y="9617"/>
                  </a:cubicBezTo>
                  <a:cubicBezTo>
                    <a:pt x="36" y="9832"/>
                    <a:pt x="203" y="10010"/>
                    <a:pt x="393" y="10010"/>
                  </a:cubicBezTo>
                  <a:lnTo>
                    <a:pt x="1096" y="9998"/>
                  </a:lnTo>
                  <a:cubicBezTo>
                    <a:pt x="1286" y="9998"/>
                    <a:pt x="1417" y="9820"/>
                    <a:pt x="1405" y="9594"/>
                  </a:cubicBezTo>
                  <a:cubicBezTo>
                    <a:pt x="1370" y="9236"/>
                    <a:pt x="1370" y="8879"/>
                    <a:pt x="1393" y="8534"/>
                  </a:cubicBezTo>
                  <a:cubicBezTo>
                    <a:pt x="1417" y="8189"/>
                    <a:pt x="1453" y="7831"/>
                    <a:pt x="1512" y="7498"/>
                  </a:cubicBezTo>
                  <a:cubicBezTo>
                    <a:pt x="1572" y="7153"/>
                    <a:pt x="1655" y="6808"/>
                    <a:pt x="1762" y="6486"/>
                  </a:cubicBezTo>
                  <a:cubicBezTo>
                    <a:pt x="1870" y="6153"/>
                    <a:pt x="2013" y="5831"/>
                    <a:pt x="2179" y="5510"/>
                  </a:cubicBezTo>
                  <a:cubicBezTo>
                    <a:pt x="2358" y="5200"/>
                    <a:pt x="2548" y="4903"/>
                    <a:pt x="2763" y="4617"/>
                  </a:cubicBezTo>
                  <a:cubicBezTo>
                    <a:pt x="2977" y="4343"/>
                    <a:pt x="3203" y="4069"/>
                    <a:pt x="3453" y="3819"/>
                  </a:cubicBezTo>
                  <a:cubicBezTo>
                    <a:pt x="3715" y="3569"/>
                    <a:pt x="3965" y="3331"/>
                    <a:pt x="4227" y="3117"/>
                  </a:cubicBezTo>
                  <a:cubicBezTo>
                    <a:pt x="4489" y="2914"/>
                    <a:pt x="4763" y="2712"/>
                    <a:pt x="5049" y="2533"/>
                  </a:cubicBezTo>
                  <a:cubicBezTo>
                    <a:pt x="5334" y="2378"/>
                    <a:pt x="5632" y="2212"/>
                    <a:pt x="5930" y="2081"/>
                  </a:cubicBezTo>
                  <a:cubicBezTo>
                    <a:pt x="6227" y="1938"/>
                    <a:pt x="6537" y="1819"/>
                    <a:pt x="6846" y="1724"/>
                  </a:cubicBezTo>
                  <a:cubicBezTo>
                    <a:pt x="7168" y="1616"/>
                    <a:pt x="7489" y="1545"/>
                    <a:pt x="7835" y="1485"/>
                  </a:cubicBezTo>
                  <a:cubicBezTo>
                    <a:pt x="8001" y="1450"/>
                    <a:pt x="8180" y="1426"/>
                    <a:pt x="8335" y="1402"/>
                  </a:cubicBezTo>
                  <a:cubicBezTo>
                    <a:pt x="8501" y="1390"/>
                    <a:pt x="8680" y="1378"/>
                    <a:pt x="8847" y="1366"/>
                  </a:cubicBezTo>
                  <a:lnTo>
                    <a:pt x="9347" y="1366"/>
                  </a:lnTo>
                  <a:cubicBezTo>
                    <a:pt x="9525" y="1366"/>
                    <a:pt x="9692" y="1378"/>
                    <a:pt x="9871" y="1402"/>
                  </a:cubicBezTo>
                  <a:cubicBezTo>
                    <a:pt x="10049" y="1438"/>
                    <a:pt x="10216" y="1462"/>
                    <a:pt x="10395" y="1509"/>
                  </a:cubicBezTo>
                  <a:cubicBezTo>
                    <a:pt x="10573" y="1557"/>
                    <a:pt x="10740" y="1605"/>
                    <a:pt x="10918" y="1664"/>
                  </a:cubicBezTo>
                  <a:cubicBezTo>
                    <a:pt x="11216" y="1747"/>
                    <a:pt x="11490" y="1866"/>
                    <a:pt x="11776" y="1997"/>
                  </a:cubicBezTo>
                  <a:cubicBezTo>
                    <a:pt x="12073" y="2140"/>
                    <a:pt x="12347" y="2295"/>
                    <a:pt x="12609" y="2462"/>
                  </a:cubicBezTo>
                  <a:cubicBezTo>
                    <a:pt x="12883" y="2640"/>
                    <a:pt x="13121" y="2819"/>
                    <a:pt x="13335" y="3009"/>
                  </a:cubicBezTo>
                  <a:cubicBezTo>
                    <a:pt x="13573" y="3212"/>
                    <a:pt x="13788" y="3414"/>
                    <a:pt x="13978" y="3640"/>
                  </a:cubicBezTo>
                  <a:cubicBezTo>
                    <a:pt x="14169" y="3843"/>
                    <a:pt x="14335" y="4081"/>
                    <a:pt x="14502" y="4319"/>
                  </a:cubicBezTo>
                  <a:cubicBezTo>
                    <a:pt x="14669" y="4581"/>
                    <a:pt x="14812" y="4831"/>
                    <a:pt x="14943" y="5081"/>
                  </a:cubicBezTo>
                  <a:cubicBezTo>
                    <a:pt x="15038" y="5272"/>
                    <a:pt x="15145" y="5486"/>
                    <a:pt x="15228" y="5676"/>
                  </a:cubicBezTo>
                  <a:cubicBezTo>
                    <a:pt x="15324" y="5891"/>
                    <a:pt x="15407" y="6081"/>
                    <a:pt x="15478" y="6284"/>
                  </a:cubicBezTo>
                  <a:cubicBezTo>
                    <a:pt x="15562" y="6498"/>
                    <a:pt x="15633" y="6688"/>
                    <a:pt x="15693" y="6903"/>
                  </a:cubicBezTo>
                  <a:cubicBezTo>
                    <a:pt x="15752" y="7093"/>
                    <a:pt x="15800" y="7296"/>
                    <a:pt x="15836" y="7510"/>
                  </a:cubicBezTo>
                  <a:lnTo>
                    <a:pt x="15931" y="8129"/>
                  </a:lnTo>
                  <a:lnTo>
                    <a:pt x="15979" y="8760"/>
                  </a:lnTo>
                  <a:lnTo>
                    <a:pt x="15979" y="9367"/>
                  </a:lnTo>
                  <a:cubicBezTo>
                    <a:pt x="15979" y="9582"/>
                    <a:pt x="15955" y="9784"/>
                    <a:pt x="15943" y="9986"/>
                  </a:cubicBezTo>
                  <a:cubicBezTo>
                    <a:pt x="15931" y="10189"/>
                    <a:pt x="16050" y="10344"/>
                    <a:pt x="16229" y="10344"/>
                  </a:cubicBezTo>
                  <a:lnTo>
                    <a:pt x="16848" y="10320"/>
                  </a:lnTo>
                  <a:cubicBezTo>
                    <a:pt x="17038" y="10308"/>
                    <a:pt x="17217" y="10129"/>
                    <a:pt x="17253" y="9903"/>
                  </a:cubicBezTo>
                  <a:cubicBezTo>
                    <a:pt x="17264" y="9677"/>
                    <a:pt x="17288" y="9475"/>
                    <a:pt x="17300" y="9260"/>
                  </a:cubicBezTo>
                  <a:cubicBezTo>
                    <a:pt x="17312" y="9058"/>
                    <a:pt x="17324" y="8832"/>
                    <a:pt x="17324" y="8629"/>
                  </a:cubicBezTo>
                  <a:cubicBezTo>
                    <a:pt x="17324" y="8415"/>
                    <a:pt x="17324" y="8189"/>
                    <a:pt x="17312" y="7986"/>
                  </a:cubicBezTo>
                  <a:cubicBezTo>
                    <a:pt x="17300" y="7772"/>
                    <a:pt x="17288" y="7558"/>
                    <a:pt x="17253" y="7343"/>
                  </a:cubicBezTo>
                  <a:cubicBezTo>
                    <a:pt x="17229" y="7141"/>
                    <a:pt x="17181" y="6915"/>
                    <a:pt x="17133" y="6700"/>
                  </a:cubicBezTo>
                  <a:cubicBezTo>
                    <a:pt x="17086" y="6486"/>
                    <a:pt x="17026" y="6272"/>
                    <a:pt x="16955" y="6046"/>
                  </a:cubicBezTo>
                  <a:cubicBezTo>
                    <a:pt x="16883" y="5831"/>
                    <a:pt x="16812" y="5605"/>
                    <a:pt x="16717" y="5379"/>
                  </a:cubicBezTo>
                  <a:cubicBezTo>
                    <a:pt x="16645" y="5153"/>
                    <a:pt x="16538" y="4950"/>
                    <a:pt x="16431" y="4724"/>
                  </a:cubicBezTo>
                  <a:cubicBezTo>
                    <a:pt x="16336" y="4522"/>
                    <a:pt x="16217" y="4295"/>
                    <a:pt x="16098" y="4069"/>
                  </a:cubicBezTo>
                  <a:cubicBezTo>
                    <a:pt x="15955" y="3843"/>
                    <a:pt x="15824" y="3629"/>
                    <a:pt x="15693" y="3414"/>
                  </a:cubicBezTo>
                  <a:cubicBezTo>
                    <a:pt x="15562" y="3212"/>
                    <a:pt x="15407" y="2998"/>
                    <a:pt x="15264" y="2807"/>
                  </a:cubicBezTo>
                  <a:cubicBezTo>
                    <a:pt x="15109" y="2617"/>
                    <a:pt x="14967" y="2414"/>
                    <a:pt x="14800" y="2236"/>
                  </a:cubicBezTo>
                  <a:cubicBezTo>
                    <a:pt x="14609" y="2021"/>
                    <a:pt x="14395" y="1819"/>
                    <a:pt x="14169" y="1640"/>
                  </a:cubicBezTo>
                  <a:cubicBezTo>
                    <a:pt x="13954" y="1462"/>
                    <a:pt x="13728" y="1307"/>
                    <a:pt x="13490" y="1152"/>
                  </a:cubicBezTo>
                  <a:cubicBezTo>
                    <a:pt x="13252" y="1009"/>
                    <a:pt x="13014" y="866"/>
                    <a:pt x="12764" y="747"/>
                  </a:cubicBezTo>
                  <a:cubicBezTo>
                    <a:pt x="12526" y="628"/>
                    <a:pt x="12264" y="533"/>
                    <a:pt x="12014" y="438"/>
                  </a:cubicBezTo>
                  <a:cubicBezTo>
                    <a:pt x="11764" y="354"/>
                    <a:pt x="11526" y="271"/>
                    <a:pt x="11276" y="211"/>
                  </a:cubicBezTo>
                  <a:cubicBezTo>
                    <a:pt x="11014" y="152"/>
                    <a:pt x="10776" y="116"/>
                    <a:pt x="10525" y="81"/>
                  </a:cubicBezTo>
                  <a:cubicBezTo>
                    <a:pt x="10240" y="57"/>
                    <a:pt x="9966" y="21"/>
                    <a:pt x="9668" y="9"/>
                  </a:cubicBezTo>
                  <a:cubicBezTo>
                    <a:pt x="9525" y="3"/>
                    <a:pt x="9379" y="0"/>
                    <a:pt x="92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8394" y="4363086"/>
              <a:ext cx="493375" cy="303920"/>
            </a:xfrm>
            <a:custGeom>
              <a:avLst/>
              <a:gdLst/>
              <a:ahLst/>
              <a:cxnLst/>
              <a:rect l="l" t="t" r="r" b="b"/>
              <a:pathLst>
                <a:path w="13086" h="8061" extrusionOk="0">
                  <a:moveTo>
                    <a:pt x="6751" y="0"/>
                  </a:moveTo>
                  <a:cubicBezTo>
                    <a:pt x="6442" y="24"/>
                    <a:pt x="6132" y="48"/>
                    <a:pt x="5811" y="95"/>
                  </a:cubicBezTo>
                  <a:cubicBezTo>
                    <a:pt x="5513" y="143"/>
                    <a:pt x="5203" y="214"/>
                    <a:pt x="4918" y="298"/>
                  </a:cubicBezTo>
                  <a:cubicBezTo>
                    <a:pt x="4644" y="393"/>
                    <a:pt x="4358" y="512"/>
                    <a:pt x="4084" y="631"/>
                  </a:cubicBezTo>
                  <a:cubicBezTo>
                    <a:pt x="3822" y="750"/>
                    <a:pt x="3548" y="893"/>
                    <a:pt x="3298" y="1048"/>
                  </a:cubicBezTo>
                  <a:cubicBezTo>
                    <a:pt x="3048" y="1215"/>
                    <a:pt x="2798" y="1369"/>
                    <a:pt x="2560" y="1572"/>
                  </a:cubicBezTo>
                  <a:cubicBezTo>
                    <a:pt x="2322" y="1762"/>
                    <a:pt x="2096" y="1953"/>
                    <a:pt x="1870" y="2179"/>
                  </a:cubicBezTo>
                  <a:cubicBezTo>
                    <a:pt x="1667" y="2405"/>
                    <a:pt x="1453" y="2620"/>
                    <a:pt x="1262" y="2881"/>
                  </a:cubicBezTo>
                  <a:cubicBezTo>
                    <a:pt x="1072" y="3120"/>
                    <a:pt x="905" y="3382"/>
                    <a:pt x="750" y="3655"/>
                  </a:cubicBezTo>
                  <a:cubicBezTo>
                    <a:pt x="608" y="3917"/>
                    <a:pt x="488" y="4203"/>
                    <a:pt x="381" y="4501"/>
                  </a:cubicBezTo>
                  <a:cubicBezTo>
                    <a:pt x="274" y="4798"/>
                    <a:pt x="203" y="5096"/>
                    <a:pt x="143" y="5406"/>
                  </a:cubicBezTo>
                  <a:cubicBezTo>
                    <a:pt x="84" y="5715"/>
                    <a:pt x="36" y="6037"/>
                    <a:pt x="24" y="6346"/>
                  </a:cubicBezTo>
                  <a:cubicBezTo>
                    <a:pt x="0" y="6668"/>
                    <a:pt x="0" y="6989"/>
                    <a:pt x="12" y="7299"/>
                  </a:cubicBezTo>
                  <a:cubicBezTo>
                    <a:pt x="12" y="7537"/>
                    <a:pt x="203" y="7727"/>
                    <a:pt x="429" y="7727"/>
                  </a:cubicBezTo>
                  <a:lnTo>
                    <a:pt x="1191" y="7703"/>
                  </a:lnTo>
                  <a:cubicBezTo>
                    <a:pt x="1393" y="7703"/>
                    <a:pt x="1560" y="7525"/>
                    <a:pt x="1560" y="7299"/>
                  </a:cubicBezTo>
                  <a:cubicBezTo>
                    <a:pt x="1560" y="7049"/>
                    <a:pt x="1572" y="6787"/>
                    <a:pt x="1608" y="6549"/>
                  </a:cubicBezTo>
                  <a:cubicBezTo>
                    <a:pt x="1631" y="6299"/>
                    <a:pt x="1667" y="6060"/>
                    <a:pt x="1703" y="5822"/>
                  </a:cubicBezTo>
                  <a:cubicBezTo>
                    <a:pt x="1751" y="5596"/>
                    <a:pt x="1810" y="5358"/>
                    <a:pt x="1881" y="5144"/>
                  </a:cubicBezTo>
                  <a:cubicBezTo>
                    <a:pt x="1965" y="4917"/>
                    <a:pt x="2048" y="4703"/>
                    <a:pt x="2155" y="4501"/>
                  </a:cubicBezTo>
                  <a:cubicBezTo>
                    <a:pt x="2262" y="4286"/>
                    <a:pt x="2393" y="4096"/>
                    <a:pt x="2524" y="3905"/>
                  </a:cubicBezTo>
                  <a:cubicBezTo>
                    <a:pt x="2655" y="3715"/>
                    <a:pt x="2810" y="3536"/>
                    <a:pt x="2977" y="3370"/>
                  </a:cubicBezTo>
                  <a:cubicBezTo>
                    <a:pt x="3132" y="3191"/>
                    <a:pt x="3310" y="3036"/>
                    <a:pt x="3489" y="2893"/>
                  </a:cubicBezTo>
                  <a:cubicBezTo>
                    <a:pt x="3691" y="2739"/>
                    <a:pt x="3870" y="2608"/>
                    <a:pt x="4072" y="2489"/>
                  </a:cubicBezTo>
                  <a:cubicBezTo>
                    <a:pt x="4287" y="2370"/>
                    <a:pt x="4489" y="2250"/>
                    <a:pt x="4703" y="2167"/>
                  </a:cubicBezTo>
                  <a:cubicBezTo>
                    <a:pt x="4906" y="2060"/>
                    <a:pt x="5132" y="1989"/>
                    <a:pt x="5370" y="1905"/>
                  </a:cubicBezTo>
                  <a:cubicBezTo>
                    <a:pt x="5608" y="1846"/>
                    <a:pt x="5846" y="1786"/>
                    <a:pt x="6120" y="1762"/>
                  </a:cubicBezTo>
                  <a:cubicBezTo>
                    <a:pt x="6308" y="1735"/>
                    <a:pt x="6509" y="1722"/>
                    <a:pt x="6718" y="1722"/>
                  </a:cubicBezTo>
                  <a:cubicBezTo>
                    <a:pt x="6788" y="1722"/>
                    <a:pt x="6858" y="1724"/>
                    <a:pt x="6930" y="1727"/>
                  </a:cubicBezTo>
                  <a:cubicBezTo>
                    <a:pt x="7227" y="1750"/>
                    <a:pt x="7513" y="1774"/>
                    <a:pt x="7787" y="1834"/>
                  </a:cubicBezTo>
                  <a:cubicBezTo>
                    <a:pt x="8049" y="1893"/>
                    <a:pt x="8299" y="1953"/>
                    <a:pt x="8561" y="2048"/>
                  </a:cubicBezTo>
                  <a:cubicBezTo>
                    <a:pt x="8859" y="2167"/>
                    <a:pt x="9109" y="2286"/>
                    <a:pt x="9347" y="2429"/>
                  </a:cubicBezTo>
                  <a:cubicBezTo>
                    <a:pt x="9573" y="2584"/>
                    <a:pt x="9775" y="2739"/>
                    <a:pt x="9954" y="2917"/>
                  </a:cubicBezTo>
                  <a:cubicBezTo>
                    <a:pt x="10133" y="3120"/>
                    <a:pt x="10275" y="3310"/>
                    <a:pt x="10418" y="3536"/>
                  </a:cubicBezTo>
                  <a:cubicBezTo>
                    <a:pt x="10549" y="3751"/>
                    <a:pt x="10668" y="3989"/>
                    <a:pt x="10787" y="4251"/>
                  </a:cubicBezTo>
                  <a:cubicBezTo>
                    <a:pt x="10895" y="4501"/>
                    <a:pt x="11014" y="4763"/>
                    <a:pt x="11109" y="5048"/>
                  </a:cubicBezTo>
                  <a:cubicBezTo>
                    <a:pt x="11216" y="5322"/>
                    <a:pt x="11323" y="5620"/>
                    <a:pt x="11395" y="5894"/>
                  </a:cubicBezTo>
                  <a:cubicBezTo>
                    <a:pt x="11502" y="6191"/>
                    <a:pt x="11561" y="6489"/>
                    <a:pt x="11633" y="6775"/>
                  </a:cubicBezTo>
                  <a:cubicBezTo>
                    <a:pt x="11704" y="7061"/>
                    <a:pt x="11752" y="7358"/>
                    <a:pt x="11787" y="7632"/>
                  </a:cubicBezTo>
                  <a:cubicBezTo>
                    <a:pt x="11799" y="7846"/>
                    <a:pt x="11966" y="8013"/>
                    <a:pt x="12133" y="8025"/>
                  </a:cubicBezTo>
                  <a:lnTo>
                    <a:pt x="12752" y="8061"/>
                  </a:lnTo>
                  <a:cubicBezTo>
                    <a:pt x="12942" y="8061"/>
                    <a:pt x="13085" y="7882"/>
                    <a:pt x="13073" y="7668"/>
                  </a:cubicBezTo>
                  <a:cubicBezTo>
                    <a:pt x="13073" y="7311"/>
                    <a:pt x="13061" y="6941"/>
                    <a:pt x="13014" y="6560"/>
                  </a:cubicBezTo>
                  <a:cubicBezTo>
                    <a:pt x="12978" y="6203"/>
                    <a:pt x="12930" y="5834"/>
                    <a:pt x="12835" y="5465"/>
                  </a:cubicBezTo>
                  <a:cubicBezTo>
                    <a:pt x="12752" y="5096"/>
                    <a:pt x="12645" y="4739"/>
                    <a:pt x="12502" y="4382"/>
                  </a:cubicBezTo>
                  <a:cubicBezTo>
                    <a:pt x="12442" y="4203"/>
                    <a:pt x="12359" y="4036"/>
                    <a:pt x="12288" y="3858"/>
                  </a:cubicBezTo>
                  <a:cubicBezTo>
                    <a:pt x="12216" y="3691"/>
                    <a:pt x="12121" y="3512"/>
                    <a:pt x="12049" y="3358"/>
                  </a:cubicBezTo>
                  <a:cubicBezTo>
                    <a:pt x="11942" y="3132"/>
                    <a:pt x="11823" y="2917"/>
                    <a:pt x="11704" y="2715"/>
                  </a:cubicBezTo>
                  <a:cubicBezTo>
                    <a:pt x="11585" y="2500"/>
                    <a:pt x="11454" y="2310"/>
                    <a:pt x="11311" y="2131"/>
                  </a:cubicBezTo>
                  <a:cubicBezTo>
                    <a:pt x="11156" y="1953"/>
                    <a:pt x="10978" y="1774"/>
                    <a:pt x="10799" y="1608"/>
                  </a:cubicBezTo>
                  <a:cubicBezTo>
                    <a:pt x="10609" y="1429"/>
                    <a:pt x="10394" y="1274"/>
                    <a:pt x="10192" y="1119"/>
                  </a:cubicBezTo>
                  <a:cubicBezTo>
                    <a:pt x="9966" y="953"/>
                    <a:pt x="9728" y="822"/>
                    <a:pt x="9478" y="691"/>
                  </a:cubicBezTo>
                  <a:cubicBezTo>
                    <a:pt x="9228" y="560"/>
                    <a:pt x="8954" y="453"/>
                    <a:pt x="8692" y="345"/>
                  </a:cubicBezTo>
                  <a:cubicBezTo>
                    <a:pt x="8347" y="226"/>
                    <a:pt x="8013" y="143"/>
                    <a:pt x="7704" y="84"/>
                  </a:cubicBezTo>
                  <a:cubicBezTo>
                    <a:pt x="7394" y="36"/>
                    <a:pt x="7061" y="0"/>
                    <a:pt x="6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119072" y="4467978"/>
              <a:ext cx="326730" cy="193715"/>
            </a:xfrm>
            <a:custGeom>
              <a:avLst/>
              <a:gdLst/>
              <a:ahLst/>
              <a:cxnLst/>
              <a:rect l="l" t="t" r="r" b="b"/>
              <a:pathLst>
                <a:path w="8666" h="5138" extrusionOk="0">
                  <a:moveTo>
                    <a:pt x="4322" y="0"/>
                  </a:moveTo>
                  <a:cubicBezTo>
                    <a:pt x="4050" y="0"/>
                    <a:pt x="3788" y="18"/>
                    <a:pt x="3548" y="64"/>
                  </a:cubicBezTo>
                  <a:cubicBezTo>
                    <a:pt x="3227" y="123"/>
                    <a:pt x="2929" y="195"/>
                    <a:pt x="2667" y="314"/>
                  </a:cubicBezTo>
                  <a:cubicBezTo>
                    <a:pt x="2394" y="421"/>
                    <a:pt x="2143" y="552"/>
                    <a:pt x="1905" y="719"/>
                  </a:cubicBezTo>
                  <a:cubicBezTo>
                    <a:pt x="1667" y="885"/>
                    <a:pt x="1441" y="1064"/>
                    <a:pt x="1251" y="1266"/>
                  </a:cubicBezTo>
                  <a:cubicBezTo>
                    <a:pt x="1060" y="1457"/>
                    <a:pt x="881" y="1683"/>
                    <a:pt x="727" y="1921"/>
                  </a:cubicBezTo>
                  <a:cubicBezTo>
                    <a:pt x="584" y="2159"/>
                    <a:pt x="453" y="2421"/>
                    <a:pt x="346" y="2683"/>
                  </a:cubicBezTo>
                  <a:cubicBezTo>
                    <a:pt x="238" y="2957"/>
                    <a:pt x="155" y="3231"/>
                    <a:pt x="108" y="3528"/>
                  </a:cubicBezTo>
                  <a:cubicBezTo>
                    <a:pt x="60" y="3814"/>
                    <a:pt x="36" y="4112"/>
                    <a:pt x="24" y="4421"/>
                  </a:cubicBezTo>
                  <a:cubicBezTo>
                    <a:pt x="0" y="4695"/>
                    <a:pt x="203" y="4898"/>
                    <a:pt x="417" y="4898"/>
                  </a:cubicBezTo>
                  <a:lnTo>
                    <a:pt x="1167" y="4898"/>
                  </a:lnTo>
                  <a:cubicBezTo>
                    <a:pt x="1346" y="4898"/>
                    <a:pt x="1512" y="4743"/>
                    <a:pt x="1524" y="4529"/>
                  </a:cubicBezTo>
                  <a:cubicBezTo>
                    <a:pt x="1548" y="4148"/>
                    <a:pt x="1643" y="3790"/>
                    <a:pt x="1786" y="3457"/>
                  </a:cubicBezTo>
                  <a:cubicBezTo>
                    <a:pt x="1929" y="3136"/>
                    <a:pt x="2132" y="2838"/>
                    <a:pt x="2370" y="2600"/>
                  </a:cubicBezTo>
                  <a:cubicBezTo>
                    <a:pt x="2608" y="2338"/>
                    <a:pt x="2905" y="2147"/>
                    <a:pt x="3239" y="2028"/>
                  </a:cubicBezTo>
                  <a:cubicBezTo>
                    <a:pt x="3394" y="1969"/>
                    <a:pt x="3572" y="1921"/>
                    <a:pt x="3775" y="1897"/>
                  </a:cubicBezTo>
                  <a:cubicBezTo>
                    <a:pt x="3965" y="1862"/>
                    <a:pt x="4168" y="1850"/>
                    <a:pt x="4394" y="1850"/>
                  </a:cubicBezTo>
                  <a:cubicBezTo>
                    <a:pt x="4620" y="1850"/>
                    <a:pt x="4822" y="1885"/>
                    <a:pt x="5025" y="1909"/>
                  </a:cubicBezTo>
                  <a:cubicBezTo>
                    <a:pt x="5215" y="1957"/>
                    <a:pt x="5394" y="2004"/>
                    <a:pt x="5537" y="2076"/>
                  </a:cubicBezTo>
                  <a:cubicBezTo>
                    <a:pt x="5692" y="2147"/>
                    <a:pt x="5834" y="2243"/>
                    <a:pt x="5953" y="2338"/>
                  </a:cubicBezTo>
                  <a:cubicBezTo>
                    <a:pt x="6073" y="2445"/>
                    <a:pt x="6192" y="2564"/>
                    <a:pt x="6299" y="2695"/>
                  </a:cubicBezTo>
                  <a:cubicBezTo>
                    <a:pt x="6513" y="2969"/>
                    <a:pt x="6692" y="3278"/>
                    <a:pt x="6823" y="3624"/>
                  </a:cubicBezTo>
                  <a:cubicBezTo>
                    <a:pt x="6966" y="3969"/>
                    <a:pt x="7073" y="4338"/>
                    <a:pt x="7120" y="4707"/>
                  </a:cubicBezTo>
                  <a:cubicBezTo>
                    <a:pt x="7144" y="4921"/>
                    <a:pt x="7311" y="5076"/>
                    <a:pt x="7525" y="5100"/>
                  </a:cubicBezTo>
                  <a:lnTo>
                    <a:pt x="8275" y="5136"/>
                  </a:lnTo>
                  <a:cubicBezTo>
                    <a:pt x="8287" y="5137"/>
                    <a:pt x="8300" y="5138"/>
                    <a:pt x="8311" y="5138"/>
                  </a:cubicBezTo>
                  <a:cubicBezTo>
                    <a:pt x="8519" y="5138"/>
                    <a:pt x="8666" y="4948"/>
                    <a:pt x="8620" y="4779"/>
                  </a:cubicBezTo>
                  <a:cubicBezTo>
                    <a:pt x="8585" y="4552"/>
                    <a:pt x="8549" y="4350"/>
                    <a:pt x="8490" y="4124"/>
                  </a:cubicBezTo>
                  <a:cubicBezTo>
                    <a:pt x="8430" y="3898"/>
                    <a:pt x="8370" y="3695"/>
                    <a:pt x="8287" y="3469"/>
                  </a:cubicBezTo>
                  <a:cubicBezTo>
                    <a:pt x="8216" y="3243"/>
                    <a:pt x="8144" y="3040"/>
                    <a:pt x="8073" y="2826"/>
                  </a:cubicBezTo>
                  <a:cubicBezTo>
                    <a:pt x="7978" y="2624"/>
                    <a:pt x="7906" y="2409"/>
                    <a:pt x="7811" y="2219"/>
                  </a:cubicBezTo>
                  <a:cubicBezTo>
                    <a:pt x="7728" y="2028"/>
                    <a:pt x="7632" y="1850"/>
                    <a:pt x="7537" y="1671"/>
                  </a:cubicBezTo>
                  <a:cubicBezTo>
                    <a:pt x="7442" y="1492"/>
                    <a:pt x="7335" y="1326"/>
                    <a:pt x="7216" y="1183"/>
                  </a:cubicBezTo>
                  <a:cubicBezTo>
                    <a:pt x="7120" y="1016"/>
                    <a:pt x="6977" y="885"/>
                    <a:pt x="6846" y="766"/>
                  </a:cubicBezTo>
                  <a:cubicBezTo>
                    <a:pt x="6715" y="623"/>
                    <a:pt x="6549" y="528"/>
                    <a:pt x="6382" y="433"/>
                  </a:cubicBezTo>
                  <a:cubicBezTo>
                    <a:pt x="6263" y="373"/>
                    <a:pt x="6144" y="314"/>
                    <a:pt x="6013" y="266"/>
                  </a:cubicBezTo>
                  <a:cubicBezTo>
                    <a:pt x="5870" y="207"/>
                    <a:pt x="5715" y="171"/>
                    <a:pt x="5572" y="135"/>
                  </a:cubicBezTo>
                  <a:cubicBezTo>
                    <a:pt x="5406" y="88"/>
                    <a:pt x="5239" y="76"/>
                    <a:pt x="5072" y="52"/>
                  </a:cubicBezTo>
                  <a:cubicBezTo>
                    <a:pt x="4918" y="16"/>
                    <a:pt x="4739" y="4"/>
                    <a:pt x="4560" y="4"/>
                  </a:cubicBezTo>
                  <a:cubicBezTo>
                    <a:pt x="4480" y="2"/>
                    <a:pt x="4400" y="0"/>
                    <a:pt x="4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4"/>
          <p:cNvGrpSpPr/>
          <p:nvPr/>
        </p:nvGrpSpPr>
        <p:grpSpPr>
          <a:xfrm>
            <a:off x="-182381" y="3292997"/>
            <a:ext cx="1253362" cy="648756"/>
            <a:chOff x="83689" y="3193920"/>
            <a:chExt cx="1210627" cy="626636"/>
          </a:xfrm>
        </p:grpSpPr>
        <p:sp>
          <p:nvSpPr>
            <p:cNvPr id="757" name="Google Shape;757;p4"/>
            <p:cNvSpPr/>
            <p:nvPr/>
          </p:nvSpPr>
          <p:spPr>
            <a:xfrm>
              <a:off x="83689" y="3193920"/>
              <a:ext cx="1210627" cy="626636"/>
            </a:xfrm>
            <a:custGeom>
              <a:avLst/>
              <a:gdLst/>
              <a:ahLst/>
              <a:cxnLst/>
              <a:rect l="l" t="t" r="r" b="b"/>
              <a:pathLst>
                <a:path w="33243" h="17207" extrusionOk="0">
                  <a:moveTo>
                    <a:pt x="17288" y="0"/>
                  </a:moveTo>
                  <a:cubicBezTo>
                    <a:pt x="16907" y="0"/>
                    <a:pt x="16502" y="0"/>
                    <a:pt x="16097" y="12"/>
                  </a:cubicBezTo>
                  <a:cubicBezTo>
                    <a:pt x="15597" y="36"/>
                    <a:pt x="15109" y="60"/>
                    <a:pt x="14633" y="96"/>
                  </a:cubicBezTo>
                  <a:cubicBezTo>
                    <a:pt x="14133" y="131"/>
                    <a:pt x="13657" y="179"/>
                    <a:pt x="13180" y="238"/>
                  </a:cubicBezTo>
                  <a:cubicBezTo>
                    <a:pt x="12704" y="298"/>
                    <a:pt x="12252" y="369"/>
                    <a:pt x="11775" y="465"/>
                  </a:cubicBezTo>
                  <a:cubicBezTo>
                    <a:pt x="11299" y="548"/>
                    <a:pt x="10835" y="643"/>
                    <a:pt x="10371" y="762"/>
                  </a:cubicBezTo>
                  <a:cubicBezTo>
                    <a:pt x="9906" y="881"/>
                    <a:pt x="9478" y="1012"/>
                    <a:pt x="9061" y="1167"/>
                  </a:cubicBezTo>
                  <a:cubicBezTo>
                    <a:pt x="8644" y="1310"/>
                    <a:pt x="8239" y="1477"/>
                    <a:pt x="7858" y="1667"/>
                  </a:cubicBezTo>
                  <a:cubicBezTo>
                    <a:pt x="7489" y="1846"/>
                    <a:pt x="7108" y="2060"/>
                    <a:pt x="6751" y="2263"/>
                  </a:cubicBezTo>
                  <a:cubicBezTo>
                    <a:pt x="6418" y="2489"/>
                    <a:pt x="6072" y="2727"/>
                    <a:pt x="5739" y="2977"/>
                  </a:cubicBezTo>
                  <a:cubicBezTo>
                    <a:pt x="5406" y="3251"/>
                    <a:pt x="5060" y="3548"/>
                    <a:pt x="4751" y="3858"/>
                  </a:cubicBezTo>
                  <a:cubicBezTo>
                    <a:pt x="4429" y="4168"/>
                    <a:pt x="4132" y="4513"/>
                    <a:pt x="3858" y="4858"/>
                  </a:cubicBezTo>
                  <a:cubicBezTo>
                    <a:pt x="3536" y="5239"/>
                    <a:pt x="3227" y="5644"/>
                    <a:pt x="2929" y="6049"/>
                  </a:cubicBezTo>
                  <a:cubicBezTo>
                    <a:pt x="2786" y="6251"/>
                    <a:pt x="2631" y="6442"/>
                    <a:pt x="2489" y="6656"/>
                  </a:cubicBezTo>
                  <a:cubicBezTo>
                    <a:pt x="2334" y="6858"/>
                    <a:pt x="2203" y="7073"/>
                    <a:pt x="2072" y="7275"/>
                  </a:cubicBezTo>
                  <a:cubicBezTo>
                    <a:pt x="1929" y="7489"/>
                    <a:pt x="1834" y="7692"/>
                    <a:pt x="1727" y="7906"/>
                  </a:cubicBezTo>
                  <a:cubicBezTo>
                    <a:pt x="1631" y="8120"/>
                    <a:pt x="1548" y="8323"/>
                    <a:pt x="1477" y="8525"/>
                  </a:cubicBezTo>
                  <a:cubicBezTo>
                    <a:pt x="1381" y="8740"/>
                    <a:pt x="1310" y="8966"/>
                    <a:pt x="1238" y="9180"/>
                  </a:cubicBezTo>
                  <a:cubicBezTo>
                    <a:pt x="1155" y="9382"/>
                    <a:pt x="1096" y="9573"/>
                    <a:pt x="1024" y="9775"/>
                  </a:cubicBezTo>
                  <a:cubicBezTo>
                    <a:pt x="953" y="9978"/>
                    <a:pt x="857" y="10180"/>
                    <a:pt x="786" y="10394"/>
                  </a:cubicBezTo>
                  <a:cubicBezTo>
                    <a:pt x="715" y="10621"/>
                    <a:pt x="619" y="10823"/>
                    <a:pt x="548" y="11049"/>
                  </a:cubicBezTo>
                  <a:cubicBezTo>
                    <a:pt x="465" y="11264"/>
                    <a:pt x="381" y="11490"/>
                    <a:pt x="310" y="11728"/>
                  </a:cubicBezTo>
                  <a:cubicBezTo>
                    <a:pt x="238" y="11954"/>
                    <a:pt x="179" y="12204"/>
                    <a:pt x="131" y="12442"/>
                  </a:cubicBezTo>
                  <a:cubicBezTo>
                    <a:pt x="107" y="12597"/>
                    <a:pt x="84" y="12752"/>
                    <a:pt x="84" y="12907"/>
                  </a:cubicBezTo>
                  <a:lnTo>
                    <a:pt x="84" y="13383"/>
                  </a:lnTo>
                  <a:cubicBezTo>
                    <a:pt x="84" y="13550"/>
                    <a:pt x="107" y="13693"/>
                    <a:pt x="107" y="13859"/>
                  </a:cubicBezTo>
                  <a:cubicBezTo>
                    <a:pt x="107" y="14026"/>
                    <a:pt x="107" y="14193"/>
                    <a:pt x="119" y="14335"/>
                  </a:cubicBezTo>
                  <a:cubicBezTo>
                    <a:pt x="119" y="14490"/>
                    <a:pt x="131" y="14645"/>
                    <a:pt x="131" y="14800"/>
                  </a:cubicBezTo>
                  <a:lnTo>
                    <a:pt x="131" y="15240"/>
                  </a:lnTo>
                  <a:cubicBezTo>
                    <a:pt x="131" y="15467"/>
                    <a:pt x="119" y="15693"/>
                    <a:pt x="107" y="15919"/>
                  </a:cubicBezTo>
                  <a:cubicBezTo>
                    <a:pt x="84" y="16133"/>
                    <a:pt x="60" y="16360"/>
                    <a:pt x="24" y="16586"/>
                  </a:cubicBezTo>
                  <a:cubicBezTo>
                    <a:pt x="0" y="16812"/>
                    <a:pt x="310" y="17002"/>
                    <a:pt x="703" y="17014"/>
                  </a:cubicBezTo>
                  <a:lnTo>
                    <a:pt x="1477" y="17026"/>
                  </a:lnTo>
                  <a:cubicBezTo>
                    <a:pt x="1497" y="17028"/>
                    <a:pt x="1516" y="17028"/>
                    <a:pt x="1536" y="17028"/>
                  </a:cubicBezTo>
                  <a:cubicBezTo>
                    <a:pt x="1842" y="17028"/>
                    <a:pt x="2083" y="16857"/>
                    <a:pt x="2072" y="16633"/>
                  </a:cubicBezTo>
                  <a:cubicBezTo>
                    <a:pt x="2048" y="16479"/>
                    <a:pt x="2048" y="16312"/>
                    <a:pt x="2036" y="16169"/>
                  </a:cubicBezTo>
                  <a:cubicBezTo>
                    <a:pt x="2024" y="16014"/>
                    <a:pt x="2024" y="15859"/>
                    <a:pt x="2024" y="15705"/>
                  </a:cubicBezTo>
                  <a:lnTo>
                    <a:pt x="2024" y="15240"/>
                  </a:lnTo>
                  <a:cubicBezTo>
                    <a:pt x="2036" y="15086"/>
                    <a:pt x="2036" y="14931"/>
                    <a:pt x="2036" y="14764"/>
                  </a:cubicBezTo>
                  <a:lnTo>
                    <a:pt x="2036" y="14288"/>
                  </a:lnTo>
                  <a:cubicBezTo>
                    <a:pt x="2036" y="14121"/>
                    <a:pt x="2024" y="13978"/>
                    <a:pt x="2024" y="13812"/>
                  </a:cubicBezTo>
                  <a:cubicBezTo>
                    <a:pt x="2012" y="13645"/>
                    <a:pt x="2012" y="13502"/>
                    <a:pt x="2012" y="13335"/>
                  </a:cubicBezTo>
                  <a:cubicBezTo>
                    <a:pt x="2012" y="13169"/>
                    <a:pt x="2012" y="13026"/>
                    <a:pt x="2024" y="12859"/>
                  </a:cubicBezTo>
                  <a:cubicBezTo>
                    <a:pt x="2036" y="12692"/>
                    <a:pt x="2048" y="12538"/>
                    <a:pt x="2084" y="12383"/>
                  </a:cubicBezTo>
                  <a:cubicBezTo>
                    <a:pt x="2108" y="12216"/>
                    <a:pt x="2143" y="12073"/>
                    <a:pt x="2191" y="11918"/>
                  </a:cubicBezTo>
                  <a:cubicBezTo>
                    <a:pt x="2227" y="11776"/>
                    <a:pt x="2274" y="11621"/>
                    <a:pt x="2334" y="11478"/>
                  </a:cubicBezTo>
                  <a:cubicBezTo>
                    <a:pt x="2393" y="11323"/>
                    <a:pt x="2453" y="11180"/>
                    <a:pt x="2512" y="11049"/>
                  </a:cubicBezTo>
                  <a:cubicBezTo>
                    <a:pt x="2572" y="10906"/>
                    <a:pt x="2643" y="10764"/>
                    <a:pt x="2703" y="10633"/>
                  </a:cubicBezTo>
                  <a:cubicBezTo>
                    <a:pt x="2810" y="10406"/>
                    <a:pt x="2917" y="10192"/>
                    <a:pt x="3024" y="9978"/>
                  </a:cubicBezTo>
                  <a:cubicBezTo>
                    <a:pt x="3120" y="9763"/>
                    <a:pt x="3227" y="9537"/>
                    <a:pt x="3322" y="9335"/>
                  </a:cubicBezTo>
                  <a:cubicBezTo>
                    <a:pt x="3405" y="9109"/>
                    <a:pt x="3513" y="8906"/>
                    <a:pt x="3596" y="8692"/>
                  </a:cubicBezTo>
                  <a:cubicBezTo>
                    <a:pt x="3703" y="8489"/>
                    <a:pt x="3798" y="8275"/>
                    <a:pt x="3917" y="8073"/>
                  </a:cubicBezTo>
                  <a:lnTo>
                    <a:pt x="4275" y="7442"/>
                  </a:lnTo>
                  <a:cubicBezTo>
                    <a:pt x="4394" y="7239"/>
                    <a:pt x="4525" y="7025"/>
                    <a:pt x="4656" y="6835"/>
                  </a:cubicBezTo>
                  <a:cubicBezTo>
                    <a:pt x="4929" y="6430"/>
                    <a:pt x="5203" y="6025"/>
                    <a:pt x="5501" y="5656"/>
                  </a:cubicBezTo>
                  <a:cubicBezTo>
                    <a:pt x="5822" y="5275"/>
                    <a:pt x="6144" y="4918"/>
                    <a:pt x="6489" y="4572"/>
                  </a:cubicBezTo>
                  <a:cubicBezTo>
                    <a:pt x="6846" y="4239"/>
                    <a:pt x="7215" y="3965"/>
                    <a:pt x="7584" y="3691"/>
                  </a:cubicBezTo>
                  <a:cubicBezTo>
                    <a:pt x="7977" y="3441"/>
                    <a:pt x="8382" y="3203"/>
                    <a:pt x="8775" y="2989"/>
                  </a:cubicBezTo>
                  <a:cubicBezTo>
                    <a:pt x="9180" y="2786"/>
                    <a:pt x="9597" y="2572"/>
                    <a:pt x="10025" y="2393"/>
                  </a:cubicBezTo>
                  <a:cubicBezTo>
                    <a:pt x="10478" y="2215"/>
                    <a:pt x="10942" y="2072"/>
                    <a:pt x="11418" y="1941"/>
                  </a:cubicBezTo>
                  <a:cubicBezTo>
                    <a:pt x="11895" y="1822"/>
                    <a:pt x="12371" y="1703"/>
                    <a:pt x="12859" y="1608"/>
                  </a:cubicBezTo>
                  <a:cubicBezTo>
                    <a:pt x="13347" y="1524"/>
                    <a:pt x="13835" y="1441"/>
                    <a:pt x="14335" y="1381"/>
                  </a:cubicBezTo>
                  <a:cubicBezTo>
                    <a:pt x="14835" y="1346"/>
                    <a:pt x="15324" y="1298"/>
                    <a:pt x="15836" y="1262"/>
                  </a:cubicBezTo>
                  <a:cubicBezTo>
                    <a:pt x="16236" y="1245"/>
                    <a:pt x="16637" y="1234"/>
                    <a:pt x="17029" y="1234"/>
                  </a:cubicBezTo>
                  <a:cubicBezTo>
                    <a:pt x="17172" y="1234"/>
                    <a:pt x="17314" y="1235"/>
                    <a:pt x="17455" y="1239"/>
                  </a:cubicBezTo>
                  <a:cubicBezTo>
                    <a:pt x="17979" y="1250"/>
                    <a:pt x="18503" y="1298"/>
                    <a:pt x="19003" y="1358"/>
                  </a:cubicBezTo>
                  <a:cubicBezTo>
                    <a:pt x="19515" y="1417"/>
                    <a:pt x="20015" y="1524"/>
                    <a:pt x="20503" y="1643"/>
                  </a:cubicBezTo>
                  <a:cubicBezTo>
                    <a:pt x="21015" y="1762"/>
                    <a:pt x="21503" y="1917"/>
                    <a:pt x="21979" y="2096"/>
                  </a:cubicBezTo>
                  <a:cubicBezTo>
                    <a:pt x="22455" y="2274"/>
                    <a:pt x="22920" y="2501"/>
                    <a:pt x="23360" y="2751"/>
                  </a:cubicBezTo>
                  <a:cubicBezTo>
                    <a:pt x="23801" y="3013"/>
                    <a:pt x="24241" y="3286"/>
                    <a:pt x="24694" y="3608"/>
                  </a:cubicBezTo>
                  <a:cubicBezTo>
                    <a:pt x="24908" y="3751"/>
                    <a:pt x="25134" y="3917"/>
                    <a:pt x="25372" y="4084"/>
                  </a:cubicBezTo>
                  <a:cubicBezTo>
                    <a:pt x="25611" y="4239"/>
                    <a:pt x="25849" y="4418"/>
                    <a:pt x="26087" y="4596"/>
                  </a:cubicBezTo>
                  <a:cubicBezTo>
                    <a:pt x="26325" y="4775"/>
                    <a:pt x="26563" y="4977"/>
                    <a:pt x="26801" y="5168"/>
                  </a:cubicBezTo>
                  <a:cubicBezTo>
                    <a:pt x="27027" y="5370"/>
                    <a:pt x="27266" y="5584"/>
                    <a:pt x="27480" y="5787"/>
                  </a:cubicBezTo>
                  <a:cubicBezTo>
                    <a:pt x="27682" y="6001"/>
                    <a:pt x="27885" y="6227"/>
                    <a:pt x="28087" y="6465"/>
                  </a:cubicBezTo>
                  <a:cubicBezTo>
                    <a:pt x="28278" y="6704"/>
                    <a:pt x="28456" y="6942"/>
                    <a:pt x="28623" y="7192"/>
                  </a:cubicBezTo>
                  <a:cubicBezTo>
                    <a:pt x="28778" y="7442"/>
                    <a:pt x="28932" y="7692"/>
                    <a:pt x="29051" y="7966"/>
                  </a:cubicBezTo>
                  <a:cubicBezTo>
                    <a:pt x="29171" y="8228"/>
                    <a:pt x="29290" y="8501"/>
                    <a:pt x="29397" y="8787"/>
                  </a:cubicBezTo>
                  <a:cubicBezTo>
                    <a:pt x="29480" y="9049"/>
                    <a:pt x="29587" y="9323"/>
                    <a:pt x="29682" y="9585"/>
                  </a:cubicBezTo>
                  <a:cubicBezTo>
                    <a:pt x="29766" y="9859"/>
                    <a:pt x="29861" y="10133"/>
                    <a:pt x="29944" y="10418"/>
                  </a:cubicBezTo>
                  <a:cubicBezTo>
                    <a:pt x="30040" y="10704"/>
                    <a:pt x="30111" y="10990"/>
                    <a:pt x="30194" y="11264"/>
                  </a:cubicBezTo>
                  <a:cubicBezTo>
                    <a:pt x="30290" y="11549"/>
                    <a:pt x="30361" y="11835"/>
                    <a:pt x="30456" y="12097"/>
                  </a:cubicBezTo>
                  <a:cubicBezTo>
                    <a:pt x="30528" y="12383"/>
                    <a:pt x="30611" y="12657"/>
                    <a:pt x="30683" y="12907"/>
                  </a:cubicBezTo>
                  <a:cubicBezTo>
                    <a:pt x="30766" y="13169"/>
                    <a:pt x="30837" y="13431"/>
                    <a:pt x="30897" y="13681"/>
                  </a:cubicBezTo>
                  <a:cubicBezTo>
                    <a:pt x="30956" y="13931"/>
                    <a:pt x="31016" y="14181"/>
                    <a:pt x="31052" y="14443"/>
                  </a:cubicBezTo>
                  <a:cubicBezTo>
                    <a:pt x="31087" y="14693"/>
                    <a:pt x="31111" y="14943"/>
                    <a:pt x="31111" y="15193"/>
                  </a:cubicBezTo>
                  <a:cubicBezTo>
                    <a:pt x="31111" y="15455"/>
                    <a:pt x="31111" y="15705"/>
                    <a:pt x="31087" y="15955"/>
                  </a:cubicBezTo>
                  <a:lnTo>
                    <a:pt x="31052" y="16717"/>
                  </a:lnTo>
                  <a:cubicBezTo>
                    <a:pt x="31028" y="16955"/>
                    <a:pt x="31302" y="17169"/>
                    <a:pt x="31659" y="17181"/>
                  </a:cubicBezTo>
                  <a:lnTo>
                    <a:pt x="32445" y="17205"/>
                  </a:lnTo>
                  <a:cubicBezTo>
                    <a:pt x="32466" y="17206"/>
                    <a:pt x="32488" y="17207"/>
                    <a:pt x="32509" y="17207"/>
                  </a:cubicBezTo>
                  <a:cubicBezTo>
                    <a:pt x="32886" y="17207"/>
                    <a:pt x="33197" y="17010"/>
                    <a:pt x="33231" y="16729"/>
                  </a:cubicBezTo>
                  <a:cubicBezTo>
                    <a:pt x="33231" y="16479"/>
                    <a:pt x="33242" y="16229"/>
                    <a:pt x="33242" y="15990"/>
                  </a:cubicBezTo>
                  <a:lnTo>
                    <a:pt x="33242" y="15252"/>
                  </a:lnTo>
                  <a:cubicBezTo>
                    <a:pt x="33242" y="15014"/>
                    <a:pt x="33231" y="14764"/>
                    <a:pt x="33219" y="14526"/>
                  </a:cubicBezTo>
                  <a:cubicBezTo>
                    <a:pt x="33207" y="14288"/>
                    <a:pt x="33171" y="14038"/>
                    <a:pt x="33123" y="13800"/>
                  </a:cubicBezTo>
                  <a:cubicBezTo>
                    <a:pt x="33088" y="13562"/>
                    <a:pt x="33028" y="13312"/>
                    <a:pt x="32969" y="13073"/>
                  </a:cubicBezTo>
                  <a:cubicBezTo>
                    <a:pt x="32909" y="12835"/>
                    <a:pt x="32850" y="12597"/>
                    <a:pt x="32766" y="12335"/>
                  </a:cubicBezTo>
                  <a:cubicBezTo>
                    <a:pt x="32695" y="12097"/>
                    <a:pt x="32635" y="11847"/>
                    <a:pt x="32564" y="11597"/>
                  </a:cubicBezTo>
                  <a:cubicBezTo>
                    <a:pt x="32492" y="11347"/>
                    <a:pt x="32409" y="11061"/>
                    <a:pt x="32338" y="10787"/>
                  </a:cubicBezTo>
                  <a:cubicBezTo>
                    <a:pt x="32266" y="10514"/>
                    <a:pt x="32195" y="10240"/>
                    <a:pt x="32099" y="9954"/>
                  </a:cubicBezTo>
                  <a:cubicBezTo>
                    <a:pt x="32028" y="9704"/>
                    <a:pt x="31933" y="9454"/>
                    <a:pt x="31849" y="9204"/>
                  </a:cubicBezTo>
                  <a:cubicBezTo>
                    <a:pt x="31742" y="8966"/>
                    <a:pt x="31635" y="8704"/>
                    <a:pt x="31540" y="8466"/>
                  </a:cubicBezTo>
                  <a:cubicBezTo>
                    <a:pt x="31433" y="8228"/>
                    <a:pt x="31314" y="7989"/>
                    <a:pt x="31206" y="7775"/>
                  </a:cubicBezTo>
                  <a:cubicBezTo>
                    <a:pt x="31099" y="7549"/>
                    <a:pt x="30980" y="7323"/>
                    <a:pt x="30849" y="7096"/>
                  </a:cubicBezTo>
                  <a:cubicBezTo>
                    <a:pt x="30587" y="6668"/>
                    <a:pt x="30302" y="6239"/>
                    <a:pt x="29956" y="5834"/>
                  </a:cubicBezTo>
                  <a:cubicBezTo>
                    <a:pt x="29635" y="5430"/>
                    <a:pt x="29254" y="5049"/>
                    <a:pt x="28873" y="4679"/>
                  </a:cubicBezTo>
                  <a:cubicBezTo>
                    <a:pt x="28480" y="4322"/>
                    <a:pt x="28063" y="3989"/>
                    <a:pt x="27635" y="3667"/>
                  </a:cubicBezTo>
                  <a:cubicBezTo>
                    <a:pt x="27206" y="3334"/>
                    <a:pt x="26789" y="3036"/>
                    <a:pt x="26384" y="2774"/>
                  </a:cubicBezTo>
                  <a:cubicBezTo>
                    <a:pt x="25980" y="2501"/>
                    <a:pt x="25611" y="2251"/>
                    <a:pt x="25253" y="2012"/>
                  </a:cubicBezTo>
                  <a:cubicBezTo>
                    <a:pt x="24849" y="1739"/>
                    <a:pt x="24456" y="1501"/>
                    <a:pt x="24039" y="1298"/>
                  </a:cubicBezTo>
                  <a:cubicBezTo>
                    <a:pt x="23622" y="1084"/>
                    <a:pt x="23182" y="929"/>
                    <a:pt x="22729" y="774"/>
                  </a:cubicBezTo>
                  <a:cubicBezTo>
                    <a:pt x="22408" y="667"/>
                    <a:pt x="22086" y="584"/>
                    <a:pt x="21741" y="512"/>
                  </a:cubicBezTo>
                  <a:cubicBezTo>
                    <a:pt x="21396" y="417"/>
                    <a:pt x="21039" y="346"/>
                    <a:pt x="20681" y="286"/>
                  </a:cubicBezTo>
                  <a:cubicBezTo>
                    <a:pt x="20324" y="227"/>
                    <a:pt x="19955" y="167"/>
                    <a:pt x="19586" y="119"/>
                  </a:cubicBezTo>
                  <a:cubicBezTo>
                    <a:pt x="19217" y="96"/>
                    <a:pt x="18836" y="48"/>
                    <a:pt x="18455" y="36"/>
                  </a:cubicBezTo>
                  <a:cubicBezTo>
                    <a:pt x="18062" y="12"/>
                    <a:pt x="17681" y="0"/>
                    <a:pt x="17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194692" y="3278301"/>
              <a:ext cx="982981" cy="538724"/>
            </a:xfrm>
            <a:custGeom>
              <a:avLst/>
              <a:gdLst/>
              <a:ahLst/>
              <a:cxnLst/>
              <a:rect l="l" t="t" r="r" b="b"/>
              <a:pathLst>
                <a:path w="26992" h="14793" extrusionOk="0">
                  <a:moveTo>
                    <a:pt x="14043" y="1"/>
                  </a:moveTo>
                  <a:cubicBezTo>
                    <a:pt x="13584" y="1"/>
                    <a:pt x="13118" y="16"/>
                    <a:pt x="12645" y="53"/>
                  </a:cubicBezTo>
                  <a:cubicBezTo>
                    <a:pt x="12240" y="88"/>
                    <a:pt x="11847" y="124"/>
                    <a:pt x="11466" y="172"/>
                  </a:cubicBezTo>
                  <a:cubicBezTo>
                    <a:pt x="11073" y="219"/>
                    <a:pt x="10704" y="279"/>
                    <a:pt x="10335" y="350"/>
                  </a:cubicBezTo>
                  <a:cubicBezTo>
                    <a:pt x="9966" y="410"/>
                    <a:pt x="9609" y="505"/>
                    <a:pt x="9251" y="588"/>
                  </a:cubicBezTo>
                  <a:cubicBezTo>
                    <a:pt x="8894" y="696"/>
                    <a:pt x="8549" y="803"/>
                    <a:pt x="8216" y="922"/>
                  </a:cubicBezTo>
                  <a:cubicBezTo>
                    <a:pt x="7894" y="1041"/>
                    <a:pt x="7561" y="1172"/>
                    <a:pt x="7251" y="1315"/>
                  </a:cubicBezTo>
                  <a:cubicBezTo>
                    <a:pt x="6942" y="1458"/>
                    <a:pt x="6632" y="1612"/>
                    <a:pt x="6311" y="1779"/>
                  </a:cubicBezTo>
                  <a:cubicBezTo>
                    <a:pt x="5941" y="1970"/>
                    <a:pt x="5584" y="2196"/>
                    <a:pt x="5239" y="2434"/>
                  </a:cubicBezTo>
                  <a:cubicBezTo>
                    <a:pt x="4906" y="2672"/>
                    <a:pt x="4572" y="2958"/>
                    <a:pt x="4275" y="3255"/>
                  </a:cubicBezTo>
                  <a:cubicBezTo>
                    <a:pt x="3977" y="3553"/>
                    <a:pt x="3679" y="3875"/>
                    <a:pt x="3417" y="4208"/>
                  </a:cubicBezTo>
                  <a:cubicBezTo>
                    <a:pt x="3120" y="4589"/>
                    <a:pt x="2822" y="4994"/>
                    <a:pt x="2560" y="5399"/>
                  </a:cubicBezTo>
                  <a:cubicBezTo>
                    <a:pt x="2429" y="5601"/>
                    <a:pt x="2298" y="5815"/>
                    <a:pt x="2179" y="6018"/>
                  </a:cubicBezTo>
                  <a:cubicBezTo>
                    <a:pt x="2060" y="6232"/>
                    <a:pt x="1929" y="6458"/>
                    <a:pt x="1810" y="6661"/>
                  </a:cubicBezTo>
                  <a:cubicBezTo>
                    <a:pt x="1691" y="6875"/>
                    <a:pt x="1548" y="7089"/>
                    <a:pt x="1429" y="7304"/>
                  </a:cubicBezTo>
                  <a:cubicBezTo>
                    <a:pt x="1298" y="7530"/>
                    <a:pt x="1179" y="7732"/>
                    <a:pt x="1060" y="7958"/>
                  </a:cubicBezTo>
                  <a:lnTo>
                    <a:pt x="834" y="8363"/>
                  </a:lnTo>
                  <a:cubicBezTo>
                    <a:pt x="762" y="8494"/>
                    <a:pt x="691" y="8625"/>
                    <a:pt x="631" y="8756"/>
                  </a:cubicBezTo>
                  <a:cubicBezTo>
                    <a:pt x="560" y="8911"/>
                    <a:pt x="500" y="9042"/>
                    <a:pt x="453" y="9173"/>
                  </a:cubicBezTo>
                  <a:cubicBezTo>
                    <a:pt x="393" y="9316"/>
                    <a:pt x="357" y="9459"/>
                    <a:pt x="322" y="9590"/>
                  </a:cubicBezTo>
                  <a:cubicBezTo>
                    <a:pt x="286" y="9744"/>
                    <a:pt x="262" y="9875"/>
                    <a:pt x="226" y="10030"/>
                  </a:cubicBezTo>
                  <a:cubicBezTo>
                    <a:pt x="203" y="10173"/>
                    <a:pt x="179" y="10304"/>
                    <a:pt x="167" y="10459"/>
                  </a:cubicBezTo>
                  <a:cubicBezTo>
                    <a:pt x="155" y="10590"/>
                    <a:pt x="143" y="10744"/>
                    <a:pt x="143" y="10887"/>
                  </a:cubicBezTo>
                  <a:cubicBezTo>
                    <a:pt x="119" y="11042"/>
                    <a:pt x="119" y="11185"/>
                    <a:pt x="119" y="11340"/>
                  </a:cubicBezTo>
                  <a:cubicBezTo>
                    <a:pt x="107" y="11483"/>
                    <a:pt x="107" y="11637"/>
                    <a:pt x="107" y="11780"/>
                  </a:cubicBezTo>
                  <a:cubicBezTo>
                    <a:pt x="107" y="11935"/>
                    <a:pt x="107" y="12078"/>
                    <a:pt x="95" y="12233"/>
                  </a:cubicBezTo>
                  <a:cubicBezTo>
                    <a:pt x="84" y="12376"/>
                    <a:pt x="84" y="12507"/>
                    <a:pt x="60" y="12661"/>
                  </a:cubicBezTo>
                  <a:cubicBezTo>
                    <a:pt x="48" y="12804"/>
                    <a:pt x="48" y="12947"/>
                    <a:pt x="36" y="13090"/>
                  </a:cubicBezTo>
                  <a:cubicBezTo>
                    <a:pt x="36" y="13245"/>
                    <a:pt x="12" y="13388"/>
                    <a:pt x="12" y="13519"/>
                  </a:cubicBezTo>
                  <a:cubicBezTo>
                    <a:pt x="0" y="13662"/>
                    <a:pt x="12" y="13804"/>
                    <a:pt x="12" y="13935"/>
                  </a:cubicBezTo>
                  <a:cubicBezTo>
                    <a:pt x="12" y="14078"/>
                    <a:pt x="36" y="14221"/>
                    <a:pt x="48" y="14352"/>
                  </a:cubicBezTo>
                  <a:cubicBezTo>
                    <a:pt x="72" y="14590"/>
                    <a:pt x="357" y="14793"/>
                    <a:pt x="703" y="14793"/>
                  </a:cubicBezTo>
                  <a:lnTo>
                    <a:pt x="1453" y="14793"/>
                  </a:lnTo>
                  <a:cubicBezTo>
                    <a:pt x="1834" y="14793"/>
                    <a:pt x="2108" y="14578"/>
                    <a:pt x="2072" y="14340"/>
                  </a:cubicBezTo>
                  <a:cubicBezTo>
                    <a:pt x="2048" y="14173"/>
                    <a:pt x="2024" y="14031"/>
                    <a:pt x="2024" y="13876"/>
                  </a:cubicBezTo>
                  <a:cubicBezTo>
                    <a:pt x="2012" y="13721"/>
                    <a:pt x="2024" y="13566"/>
                    <a:pt x="2024" y="13423"/>
                  </a:cubicBezTo>
                  <a:cubicBezTo>
                    <a:pt x="2024" y="13269"/>
                    <a:pt x="2048" y="13126"/>
                    <a:pt x="2060" y="12971"/>
                  </a:cubicBezTo>
                  <a:lnTo>
                    <a:pt x="2108" y="12530"/>
                  </a:lnTo>
                  <a:cubicBezTo>
                    <a:pt x="2131" y="12376"/>
                    <a:pt x="2143" y="12233"/>
                    <a:pt x="2167" y="12078"/>
                  </a:cubicBezTo>
                  <a:cubicBezTo>
                    <a:pt x="2179" y="11911"/>
                    <a:pt x="2179" y="11768"/>
                    <a:pt x="2191" y="11614"/>
                  </a:cubicBezTo>
                  <a:cubicBezTo>
                    <a:pt x="2191" y="11459"/>
                    <a:pt x="2203" y="11304"/>
                    <a:pt x="2203" y="11161"/>
                  </a:cubicBezTo>
                  <a:cubicBezTo>
                    <a:pt x="2227" y="11006"/>
                    <a:pt x="2227" y="10864"/>
                    <a:pt x="2239" y="10709"/>
                  </a:cubicBezTo>
                  <a:cubicBezTo>
                    <a:pt x="2239" y="10566"/>
                    <a:pt x="2250" y="10411"/>
                    <a:pt x="2286" y="10268"/>
                  </a:cubicBezTo>
                  <a:lnTo>
                    <a:pt x="2370" y="9816"/>
                  </a:lnTo>
                  <a:cubicBezTo>
                    <a:pt x="2417" y="9673"/>
                    <a:pt x="2465" y="9530"/>
                    <a:pt x="2501" y="9387"/>
                  </a:cubicBezTo>
                  <a:cubicBezTo>
                    <a:pt x="2548" y="9232"/>
                    <a:pt x="2608" y="9090"/>
                    <a:pt x="2667" y="8959"/>
                  </a:cubicBezTo>
                  <a:cubicBezTo>
                    <a:pt x="2739" y="8816"/>
                    <a:pt x="2822" y="8673"/>
                    <a:pt x="2893" y="8542"/>
                  </a:cubicBezTo>
                  <a:cubicBezTo>
                    <a:pt x="2965" y="8399"/>
                    <a:pt x="3060" y="8256"/>
                    <a:pt x="3143" y="8125"/>
                  </a:cubicBezTo>
                  <a:cubicBezTo>
                    <a:pt x="3310" y="7863"/>
                    <a:pt x="3489" y="7601"/>
                    <a:pt x="3667" y="7351"/>
                  </a:cubicBezTo>
                  <a:lnTo>
                    <a:pt x="4203" y="6589"/>
                  </a:lnTo>
                  <a:cubicBezTo>
                    <a:pt x="4382" y="6339"/>
                    <a:pt x="4560" y="6101"/>
                    <a:pt x="4739" y="5863"/>
                  </a:cubicBezTo>
                  <a:cubicBezTo>
                    <a:pt x="4917" y="5625"/>
                    <a:pt x="5096" y="5399"/>
                    <a:pt x="5275" y="5172"/>
                  </a:cubicBezTo>
                  <a:cubicBezTo>
                    <a:pt x="5453" y="4946"/>
                    <a:pt x="5632" y="4744"/>
                    <a:pt x="5822" y="4553"/>
                  </a:cubicBezTo>
                  <a:cubicBezTo>
                    <a:pt x="6168" y="4196"/>
                    <a:pt x="6537" y="3851"/>
                    <a:pt x="6906" y="3553"/>
                  </a:cubicBezTo>
                  <a:cubicBezTo>
                    <a:pt x="7287" y="3255"/>
                    <a:pt x="7656" y="2982"/>
                    <a:pt x="8025" y="2743"/>
                  </a:cubicBezTo>
                  <a:cubicBezTo>
                    <a:pt x="8394" y="2505"/>
                    <a:pt x="8775" y="2303"/>
                    <a:pt x="9144" y="2124"/>
                  </a:cubicBezTo>
                  <a:cubicBezTo>
                    <a:pt x="9692" y="1851"/>
                    <a:pt x="10263" y="1636"/>
                    <a:pt x="10859" y="1470"/>
                  </a:cubicBezTo>
                  <a:cubicBezTo>
                    <a:pt x="11454" y="1291"/>
                    <a:pt x="12061" y="1184"/>
                    <a:pt x="12704" y="1136"/>
                  </a:cubicBezTo>
                  <a:cubicBezTo>
                    <a:pt x="12892" y="1126"/>
                    <a:pt x="13079" y="1121"/>
                    <a:pt x="13267" y="1121"/>
                  </a:cubicBezTo>
                  <a:cubicBezTo>
                    <a:pt x="13533" y="1121"/>
                    <a:pt x="13801" y="1132"/>
                    <a:pt x="14073" y="1160"/>
                  </a:cubicBezTo>
                  <a:cubicBezTo>
                    <a:pt x="14514" y="1196"/>
                    <a:pt x="14978" y="1279"/>
                    <a:pt x="15443" y="1410"/>
                  </a:cubicBezTo>
                  <a:cubicBezTo>
                    <a:pt x="15919" y="1541"/>
                    <a:pt x="16371" y="1720"/>
                    <a:pt x="16848" y="1934"/>
                  </a:cubicBezTo>
                  <a:cubicBezTo>
                    <a:pt x="17324" y="2136"/>
                    <a:pt x="17800" y="2374"/>
                    <a:pt x="18264" y="2648"/>
                  </a:cubicBezTo>
                  <a:cubicBezTo>
                    <a:pt x="18741" y="2910"/>
                    <a:pt x="19193" y="3208"/>
                    <a:pt x="19646" y="3541"/>
                  </a:cubicBezTo>
                  <a:cubicBezTo>
                    <a:pt x="19872" y="3696"/>
                    <a:pt x="20110" y="3875"/>
                    <a:pt x="20336" y="4053"/>
                  </a:cubicBezTo>
                  <a:cubicBezTo>
                    <a:pt x="20562" y="4232"/>
                    <a:pt x="20800" y="4434"/>
                    <a:pt x="21015" y="4625"/>
                  </a:cubicBezTo>
                  <a:cubicBezTo>
                    <a:pt x="21408" y="4958"/>
                    <a:pt x="21765" y="5339"/>
                    <a:pt x="22110" y="5744"/>
                  </a:cubicBezTo>
                  <a:cubicBezTo>
                    <a:pt x="22253" y="5946"/>
                    <a:pt x="22420" y="6149"/>
                    <a:pt x="22551" y="6375"/>
                  </a:cubicBezTo>
                  <a:cubicBezTo>
                    <a:pt x="22682" y="6601"/>
                    <a:pt x="22824" y="6827"/>
                    <a:pt x="22944" y="7054"/>
                  </a:cubicBezTo>
                  <a:cubicBezTo>
                    <a:pt x="23063" y="7268"/>
                    <a:pt x="23158" y="7506"/>
                    <a:pt x="23265" y="7744"/>
                  </a:cubicBezTo>
                  <a:cubicBezTo>
                    <a:pt x="23360" y="7982"/>
                    <a:pt x="23456" y="8244"/>
                    <a:pt x="23551" y="8494"/>
                  </a:cubicBezTo>
                  <a:cubicBezTo>
                    <a:pt x="23634" y="8744"/>
                    <a:pt x="23729" y="9018"/>
                    <a:pt x="23813" y="9268"/>
                  </a:cubicBezTo>
                  <a:cubicBezTo>
                    <a:pt x="23908" y="9518"/>
                    <a:pt x="23979" y="9768"/>
                    <a:pt x="24075" y="10030"/>
                  </a:cubicBezTo>
                  <a:cubicBezTo>
                    <a:pt x="24158" y="10268"/>
                    <a:pt x="24253" y="10518"/>
                    <a:pt x="24325" y="10756"/>
                  </a:cubicBezTo>
                  <a:cubicBezTo>
                    <a:pt x="24408" y="10995"/>
                    <a:pt x="24491" y="11221"/>
                    <a:pt x="24551" y="11459"/>
                  </a:cubicBezTo>
                  <a:cubicBezTo>
                    <a:pt x="24610" y="11673"/>
                    <a:pt x="24670" y="11911"/>
                    <a:pt x="24694" y="12149"/>
                  </a:cubicBezTo>
                  <a:cubicBezTo>
                    <a:pt x="24741" y="12388"/>
                    <a:pt x="24753" y="12626"/>
                    <a:pt x="24753" y="12864"/>
                  </a:cubicBezTo>
                  <a:cubicBezTo>
                    <a:pt x="24765" y="13102"/>
                    <a:pt x="24753" y="13340"/>
                    <a:pt x="24729" y="13578"/>
                  </a:cubicBezTo>
                  <a:cubicBezTo>
                    <a:pt x="24706" y="13816"/>
                    <a:pt x="24670" y="14078"/>
                    <a:pt x="24622" y="14316"/>
                  </a:cubicBezTo>
                  <a:cubicBezTo>
                    <a:pt x="24575" y="14554"/>
                    <a:pt x="24884" y="14757"/>
                    <a:pt x="25325" y="14757"/>
                  </a:cubicBezTo>
                  <a:lnTo>
                    <a:pt x="26170" y="14769"/>
                  </a:lnTo>
                  <a:cubicBezTo>
                    <a:pt x="26190" y="14770"/>
                    <a:pt x="26210" y="14771"/>
                    <a:pt x="26229" y="14771"/>
                  </a:cubicBezTo>
                  <a:cubicBezTo>
                    <a:pt x="26574" y="14771"/>
                    <a:pt x="26875" y="14577"/>
                    <a:pt x="26908" y="14340"/>
                  </a:cubicBezTo>
                  <a:cubicBezTo>
                    <a:pt x="26944" y="14138"/>
                    <a:pt x="26956" y="13912"/>
                    <a:pt x="26968" y="13697"/>
                  </a:cubicBezTo>
                  <a:cubicBezTo>
                    <a:pt x="26992" y="13495"/>
                    <a:pt x="26992" y="13269"/>
                    <a:pt x="26992" y="13066"/>
                  </a:cubicBezTo>
                  <a:cubicBezTo>
                    <a:pt x="26968" y="12852"/>
                    <a:pt x="26968" y="12626"/>
                    <a:pt x="26944" y="12423"/>
                  </a:cubicBezTo>
                  <a:cubicBezTo>
                    <a:pt x="26908" y="12197"/>
                    <a:pt x="26885" y="11995"/>
                    <a:pt x="26837" y="11768"/>
                  </a:cubicBezTo>
                  <a:cubicBezTo>
                    <a:pt x="26789" y="11554"/>
                    <a:pt x="26730" y="11340"/>
                    <a:pt x="26670" y="11114"/>
                  </a:cubicBezTo>
                  <a:cubicBezTo>
                    <a:pt x="26611" y="10899"/>
                    <a:pt x="26539" y="10661"/>
                    <a:pt x="26468" y="10447"/>
                  </a:cubicBezTo>
                  <a:cubicBezTo>
                    <a:pt x="26396" y="10209"/>
                    <a:pt x="26313" y="9971"/>
                    <a:pt x="26230" y="9732"/>
                  </a:cubicBezTo>
                  <a:cubicBezTo>
                    <a:pt x="26158" y="9471"/>
                    <a:pt x="26063" y="9232"/>
                    <a:pt x="25980" y="8982"/>
                  </a:cubicBezTo>
                  <a:cubicBezTo>
                    <a:pt x="25884" y="8744"/>
                    <a:pt x="25801" y="8494"/>
                    <a:pt x="25706" y="8244"/>
                  </a:cubicBezTo>
                  <a:cubicBezTo>
                    <a:pt x="25622" y="7982"/>
                    <a:pt x="25527" y="7732"/>
                    <a:pt x="25444" y="7494"/>
                  </a:cubicBezTo>
                  <a:cubicBezTo>
                    <a:pt x="25349" y="7244"/>
                    <a:pt x="25265" y="7018"/>
                    <a:pt x="25170" y="6780"/>
                  </a:cubicBezTo>
                  <a:cubicBezTo>
                    <a:pt x="25087" y="6553"/>
                    <a:pt x="24991" y="6339"/>
                    <a:pt x="24884" y="6113"/>
                  </a:cubicBezTo>
                  <a:cubicBezTo>
                    <a:pt x="24789" y="5899"/>
                    <a:pt x="24670" y="5696"/>
                    <a:pt x="24551" y="5482"/>
                  </a:cubicBezTo>
                  <a:cubicBezTo>
                    <a:pt x="24408" y="5280"/>
                    <a:pt x="24277" y="5089"/>
                    <a:pt x="24134" y="4887"/>
                  </a:cubicBezTo>
                  <a:cubicBezTo>
                    <a:pt x="23967" y="4672"/>
                    <a:pt x="23777" y="4458"/>
                    <a:pt x="23575" y="4267"/>
                  </a:cubicBezTo>
                  <a:cubicBezTo>
                    <a:pt x="23384" y="4053"/>
                    <a:pt x="23182" y="3863"/>
                    <a:pt x="22955" y="3684"/>
                  </a:cubicBezTo>
                  <a:cubicBezTo>
                    <a:pt x="22527" y="3315"/>
                    <a:pt x="22062" y="2958"/>
                    <a:pt x="21610" y="2648"/>
                  </a:cubicBezTo>
                  <a:cubicBezTo>
                    <a:pt x="21170" y="2327"/>
                    <a:pt x="20705" y="2029"/>
                    <a:pt x="20241" y="1767"/>
                  </a:cubicBezTo>
                  <a:cubicBezTo>
                    <a:pt x="19788" y="1493"/>
                    <a:pt x="19312" y="1243"/>
                    <a:pt x="18812" y="1017"/>
                  </a:cubicBezTo>
                  <a:cubicBezTo>
                    <a:pt x="18324" y="803"/>
                    <a:pt x="17836" y="600"/>
                    <a:pt x="17348" y="457"/>
                  </a:cubicBezTo>
                  <a:cubicBezTo>
                    <a:pt x="16967" y="350"/>
                    <a:pt x="16586" y="267"/>
                    <a:pt x="16217" y="184"/>
                  </a:cubicBezTo>
                  <a:cubicBezTo>
                    <a:pt x="15633" y="88"/>
                    <a:pt x="15062" y="29"/>
                    <a:pt x="14466" y="5"/>
                  </a:cubicBezTo>
                  <a:cubicBezTo>
                    <a:pt x="14326" y="2"/>
                    <a:pt x="14185" y="1"/>
                    <a:pt x="14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4"/>
          <p:cNvGrpSpPr/>
          <p:nvPr/>
        </p:nvGrpSpPr>
        <p:grpSpPr>
          <a:xfrm>
            <a:off x="-206993" y="2481686"/>
            <a:ext cx="630745" cy="564423"/>
            <a:chOff x="-191118" y="2483361"/>
            <a:chExt cx="630745" cy="564423"/>
          </a:xfrm>
        </p:grpSpPr>
        <p:sp>
          <p:nvSpPr>
            <p:cNvPr id="760" name="Google Shape;760;p4"/>
            <p:cNvSpPr/>
            <p:nvPr/>
          </p:nvSpPr>
          <p:spPr>
            <a:xfrm>
              <a:off x="-191118" y="2663246"/>
              <a:ext cx="101457" cy="94369"/>
            </a:xfrm>
            <a:custGeom>
              <a:avLst/>
              <a:gdLst/>
              <a:ahLst/>
              <a:cxnLst/>
              <a:rect l="l" t="t" r="r" b="b"/>
              <a:pathLst>
                <a:path w="2691" h="2503" extrusionOk="0">
                  <a:moveTo>
                    <a:pt x="1491" y="0"/>
                  </a:moveTo>
                  <a:cubicBezTo>
                    <a:pt x="881" y="0"/>
                    <a:pt x="299" y="469"/>
                    <a:pt x="143" y="1114"/>
                  </a:cubicBezTo>
                  <a:cubicBezTo>
                    <a:pt x="0" y="1793"/>
                    <a:pt x="417" y="2424"/>
                    <a:pt x="1072" y="2496"/>
                  </a:cubicBezTo>
                  <a:cubicBezTo>
                    <a:pt x="1114" y="2500"/>
                    <a:pt x="1155" y="2502"/>
                    <a:pt x="1197" y="2502"/>
                  </a:cubicBezTo>
                  <a:cubicBezTo>
                    <a:pt x="1808" y="2502"/>
                    <a:pt x="2391" y="2023"/>
                    <a:pt x="2536" y="1376"/>
                  </a:cubicBezTo>
                  <a:cubicBezTo>
                    <a:pt x="2691" y="698"/>
                    <a:pt x="2298" y="79"/>
                    <a:pt x="1619" y="7"/>
                  </a:cubicBezTo>
                  <a:cubicBezTo>
                    <a:pt x="1577" y="3"/>
                    <a:pt x="1534" y="0"/>
                    <a:pt x="1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156775" y="2958806"/>
              <a:ext cx="100138" cy="88978"/>
            </a:xfrm>
            <a:custGeom>
              <a:avLst/>
              <a:gdLst/>
              <a:ahLst/>
              <a:cxnLst/>
              <a:rect l="l" t="t" r="r" b="b"/>
              <a:pathLst>
                <a:path w="2656" h="2360" extrusionOk="0">
                  <a:moveTo>
                    <a:pt x="1350" y="1"/>
                  </a:moveTo>
                  <a:cubicBezTo>
                    <a:pt x="666" y="1"/>
                    <a:pt x="106" y="524"/>
                    <a:pt x="60" y="1169"/>
                  </a:cubicBezTo>
                  <a:cubicBezTo>
                    <a:pt x="0" y="1848"/>
                    <a:pt x="512" y="2360"/>
                    <a:pt x="1203" y="2360"/>
                  </a:cubicBezTo>
                  <a:cubicBezTo>
                    <a:pt x="1894" y="2360"/>
                    <a:pt x="2537" y="1860"/>
                    <a:pt x="2596" y="1217"/>
                  </a:cubicBezTo>
                  <a:cubicBezTo>
                    <a:pt x="2656" y="574"/>
                    <a:pt x="2096" y="14"/>
                    <a:pt x="1417" y="2"/>
                  </a:cubicBezTo>
                  <a:cubicBezTo>
                    <a:pt x="1395" y="1"/>
                    <a:pt x="1372" y="1"/>
                    <a:pt x="1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09749" y="2627880"/>
              <a:ext cx="116765" cy="95991"/>
            </a:xfrm>
            <a:custGeom>
              <a:avLst/>
              <a:gdLst/>
              <a:ahLst/>
              <a:cxnLst/>
              <a:rect l="l" t="t" r="r" b="b"/>
              <a:pathLst>
                <a:path w="3097" h="2546" extrusionOk="0">
                  <a:moveTo>
                    <a:pt x="1753" y="0"/>
                  </a:moveTo>
                  <a:cubicBezTo>
                    <a:pt x="1033" y="0"/>
                    <a:pt x="348" y="516"/>
                    <a:pt x="179" y="1171"/>
                  </a:cubicBezTo>
                  <a:cubicBezTo>
                    <a:pt x="0" y="1874"/>
                    <a:pt x="441" y="2469"/>
                    <a:pt x="1203" y="2541"/>
                  </a:cubicBezTo>
                  <a:cubicBezTo>
                    <a:pt x="1245" y="2544"/>
                    <a:pt x="1287" y="2546"/>
                    <a:pt x="1329" y="2546"/>
                  </a:cubicBezTo>
                  <a:cubicBezTo>
                    <a:pt x="2049" y="2546"/>
                    <a:pt x="2749" y="2073"/>
                    <a:pt x="2917" y="1410"/>
                  </a:cubicBezTo>
                  <a:cubicBezTo>
                    <a:pt x="3096" y="707"/>
                    <a:pt x="2632" y="64"/>
                    <a:pt x="1870" y="5"/>
                  </a:cubicBezTo>
                  <a:cubicBezTo>
                    <a:pt x="1831" y="2"/>
                    <a:pt x="1792" y="0"/>
                    <a:pt x="1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-78459" y="2888375"/>
              <a:ext cx="58401" cy="64697"/>
            </a:xfrm>
            <a:custGeom>
              <a:avLst/>
              <a:gdLst/>
              <a:ahLst/>
              <a:cxnLst/>
              <a:rect l="l" t="t" r="r" b="b"/>
              <a:pathLst>
                <a:path w="1549" h="1716" extrusionOk="0">
                  <a:moveTo>
                    <a:pt x="797" y="0"/>
                  </a:moveTo>
                  <a:cubicBezTo>
                    <a:pt x="417" y="0"/>
                    <a:pt x="59" y="350"/>
                    <a:pt x="36" y="811"/>
                  </a:cubicBezTo>
                  <a:cubicBezTo>
                    <a:pt x="1" y="1287"/>
                    <a:pt x="334" y="1680"/>
                    <a:pt x="751" y="1716"/>
                  </a:cubicBezTo>
                  <a:cubicBezTo>
                    <a:pt x="757" y="1716"/>
                    <a:pt x="764" y="1716"/>
                    <a:pt x="771" y="1716"/>
                  </a:cubicBezTo>
                  <a:cubicBezTo>
                    <a:pt x="1179" y="1716"/>
                    <a:pt x="1525" y="1363"/>
                    <a:pt x="1537" y="894"/>
                  </a:cubicBezTo>
                  <a:cubicBezTo>
                    <a:pt x="1548" y="442"/>
                    <a:pt x="1239" y="37"/>
                    <a:pt x="834" y="1"/>
                  </a:cubicBezTo>
                  <a:cubicBezTo>
                    <a:pt x="822" y="0"/>
                    <a:pt x="809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79558" y="2781410"/>
              <a:ext cx="39550" cy="37062"/>
            </a:xfrm>
            <a:custGeom>
              <a:avLst/>
              <a:gdLst/>
              <a:ahLst/>
              <a:cxnLst/>
              <a:rect l="l" t="t" r="r" b="b"/>
              <a:pathLst>
                <a:path w="1049" h="983" extrusionOk="0">
                  <a:moveTo>
                    <a:pt x="536" y="1"/>
                  </a:moveTo>
                  <a:cubicBezTo>
                    <a:pt x="286" y="1"/>
                    <a:pt x="69" y="203"/>
                    <a:pt x="24" y="457"/>
                  </a:cubicBezTo>
                  <a:cubicBezTo>
                    <a:pt x="1" y="731"/>
                    <a:pt x="179" y="969"/>
                    <a:pt x="441" y="981"/>
                  </a:cubicBezTo>
                  <a:cubicBezTo>
                    <a:pt x="455" y="982"/>
                    <a:pt x="469" y="983"/>
                    <a:pt x="483" y="983"/>
                  </a:cubicBezTo>
                  <a:cubicBezTo>
                    <a:pt x="740" y="983"/>
                    <a:pt x="967" y="776"/>
                    <a:pt x="1013" y="516"/>
                  </a:cubicBezTo>
                  <a:cubicBezTo>
                    <a:pt x="1048" y="255"/>
                    <a:pt x="870" y="16"/>
                    <a:pt x="596" y="5"/>
                  </a:cubicBezTo>
                  <a:cubicBezTo>
                    <a:pt x="576" y="2"/>
                    <a:pt x="556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356078" y="2868355"/>
              <a:ext cx="83549" cy="57534"/>
            </a:xfrm>
            <a:custGeom>
              <a:avLst/>
              <a:gdLst/>
              <a:ahLst/>
              <a:cxnLst/>
              <a:rect l="l" t="t" r="r" b="b"/>
              <a:pathLst>
                <a:path w="2216" h="1526" extrusionOk="0">
                  <a:moveTo>
                    <a:pt x="1032" y="1"/>
                  </a:moveTo>
                  <a:cubicBezTo>
                    <a:pt x="566" y="1"/>
                    <a:pt x="166" y="243"/>
                    <a:pt x="84" y="592"/>
                  </a:cubicBezTo>
                  <a:cubicBezTo>
                    <a:pt x="1" y="1008"/>
                    <a:pt x="382" y="1401"/>
                    <a:pt x="953" y="1509"/>
                  </a:cubicBezTo>
                  <a:cubicBezTo>
                    <a:pt x="1031" y="1520"/>
                    <a:pt x="1108" y="1525"/>
                    <a:pt x="1184" y="1525"/>
                  </a:cubicBezTo>
                  <a:cubicBezTo>
                    <a:pt x="1672" y="1525"/>
                    <a:pt x="2082" y="1298"/>
                    <a:pt x="2144" y="937"/>
                  </a:cubicBezTo>
                  <a:cubicBezTo>
                    <a:pt x="2215" y="520"/>
                    <a:pt x="1811" y="92"/>
                    <a:pt x="1263" y="20"/>
                  </a:cubicBezTo>
                  <a:cubicBezTo>
                    <a:pt x="1185" y="7"/>
                    <a:pt x="1108" y="1"/>
                    <a:pt x="1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-44789" y="2483361"/>
              <a:ext cx="123023" cy="124192"/>
            </a:xfrm>
            <a:custGeom>
              <a:avLst/>
              <a:gdLst/>
              <a:ahLst/>
              <a:cxnLst/>
              <a:rect l="l" t="t" r="r" b="b"/>
              <a:pathLst>
                <a:path w="3263" h="3294" extrusionOk="0">
                  <a:moveTo>
                    <a:pt x="1783" y="0"/>
                  </a:moveTo>
                  <a:cubicBezTo>
                    <a:pt x="989" y="0"/>
                    <a:pt x="281" y="683"/>
                    <a:pt x="155" y="1552"/>
                  </a:cubicBezTo>
                  <a:cubicBezTo>
                    <a:pt x="1" y="2456"/>
                    <a:pt x="513" y="3230"/>
                    <a:pt x="1298" y="3290"/>
                  </a:cubicBezTo>
                  <a:cubicBezTo>
                    <a:pt x="1331" y="3292"/>
                    <a:pt x="1363" y="3294"/>
                    <a:pt x="1395" y="3294"/>
                  </a:cubicBezTo>
                  <a:cubicBezTo>
                    <a:pt x="2139" y="3294"/>
                    <a:pt x="2901" y="2645"/>
                    <a:pt x="3072" y="1778"/>
                  </a:cubicBezTo>
                  <a:cubicBezTo>
                    <a:pt x="3263" y="861"/>
                    <a:pt x="2715" y="75"/>
                    <a:pt x="1882" y="4"/>
                  </a:cubicBezTo>
                  <a:cubicBezTo>
                    <a:pt x="1849" y="1"/>
                    <a:pt x="1816" y="0"/>
                    <a:pt x="1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-297212" y="1342011"/>
            <a:ext cx="811169" cy="996600"/>
            <a:chOff x="-273275" y="1343686"/>
            <a:chExt cx="811169" cy="996600"/>
          </a:xfrm>
        </p:grpSpPr>
        <p:sp>
          <p:nvSpPr>
            <p:cNvPr id="768" name="Google Shape;768;p4"/>
            <p:cNvSpPr/>
            <p:nvPr/>
          </p:nvSpPr>
          <p:spPr>
            <a:xfrm>
              <a:off x="-271918" y="1780486"/>
              <a:ext cx="349276" cy="558940"/>
            </a:xfrm>
            <a:custGeom>
              <a:avLst/>
              <a:gdLst/>
              <a:ahLst/>
              <a:cxnLst/>
              <a:rect l="l" t="t" r="r" b="b"/>
              <a:pathLst>
                <a:path w="9264" h="14825" extrusionOk="0">
                  <a:moveTo>
                    <a:pt x="0" y="1"/>
                  </a:moveTo>
                  <a:lnTo>
                    <a:pt x="0" y="3346"/>
                  </a:lnTo>
                  <a:cubicBezTo>
                    <a:pt x="60" y="3358"/>
                    <a:pt x="131" y="3394"/>
                    <a:pt x="214" y="3406"/>
                  </a:cubicBezTo>
                  <a:cubicBezTo>
                    <a:pt x="786" y="3596"/>
                    <a:pt x="1322" y="3846"/>
                    <a:pt x="1786" y="4132"/>
                  </a:cubicBezTo>
                  <a:cubicBezTo>
                    <a:pt x="2238" y="4418"/>
                    <a:pt x="2631" y="4727"/>
                    <a:pt x="3012" y="5073"/>
                  </a:cubicBezTo>
                  <a:cubicBezTo>
                    <a:pt x="3346" y="5418"/>
                    <a:pt x="3667" y="5799"/>
                    <a:pt x="3929" y="6228"/>
                  </a:cubicBezTo>
                  <a:cubicBezTo>
                    <a:pt x="4203" y="6644"/>
                    <a:pt x="4441" y="7109"/>
                    <a:pt x="4679" y="7585"/>
                  </a:cubicBezTo>
                  <a:cubicBezTo>
                    <a:pt x="4893" y="8061"/>
                    <a:pt x="5120" y="8585"/>
                    <a:pt x="5334" y="9109"/>
                  </a:cubicBezTo>
                  <a:cubicBezTo>
                    <a:pt x="5536" y="9621"/>
                    <a:pt x="5727" y="10180"/>
                    <a:pt x="5894" y="10728"/>
                  </a:cubicBezTo>
                  <a:cubicBezTo>
                    <a:pt x="6084" y="11276"/>
                    <a:pt x="6239" y="11824"/>
                    <a:pt x="6370" y="12383"/>
                  </a:cubicBezTo>
                  <a:cubicBezTo>
                    <a:pt x="6501" y="12931"/>
                    <a:pt x="6608" y="13478"/>
                    <a:pt x="6668" y="14026"/>
                  </a:cubicBezTo>
                  <a:cubicBezTo>
                    <a:pt x="6715" y="14431"/>
                    <a:pt x="7013" y="14729"/>
                    <a:pt x="7358" y="14764"/>
                  </a:cubicBezTo>
                  <a:lnTo>
                    <a:pt x="8608" y="14824"/>
                  </a:lnTo>
                  <a:cubicBezTo>
                    <a:pt x="8614" y="14824"/>
                    <a:pt x="8620" y="14824"/>
                    <a:pt x="8626" y="14824"/>
                  </a:cubicBezTo>
                  <a:cubicBezTo>
                    <a:pt x="8975" y="14824"/>
                    <a:pt x="9263" y="14472"/>
                    <a:pt x="9263" y="14062"/>
                  </a:cubicBezTo>
                  <a:cubicBezTo>
                    <a:pt x="9239" y="13371"/>
                    <a:pt x="9204" y="12681"/>
                    <a:pt x="9108" y="11966"/>
                  </a:cubicBezTo>
                  <a:cubicBezTo>
                    <a:pt x="9049" y="11264"/>
                    <a:pt x="8930" y="10550"/>
                    <a:pt x="8763" y="9859"/>
                  </a:cubicBezTo>
                  <a:cubicBezTo>
                    <a:pt x="8608" y="9168"/>
                    <a:pt x="8382" y="8478"/>
                    <a:pt x="8084" y="7811"/>
                  </a:cubicBezTo>
                  <a:cubicBezTo>
                    <a:pt x="7953" y="7478"/>
                    <a:pt x="7811" y="7132"/>
                    <a:pt x="7668" y="6811"/>
                  </a:cubicBezTo>
                  <a:cubicBezTo>
                    <a:pt x="7513" y="6490"/>
                    <a:pt x="7370" y="6156"/>
                    <a:pt x="7203" y="5847"/>
                  </a:cubicBezTo>
                  <a:cubicBezTo>
                    <a:pt x="7001" y="5430"/>
                    <a:pt x="6763" y="5025"/>
                    <a:pt x="6501" y="4632"/>
                  </a:cubicBezTo>
                  <a:cubicBezTo>
                    <a:pt x="6251" y="4251"/>
                    <a:pt x="5989" y="3894"/>
                    <a:pt x="5703" y="3537"/>
                  </a:cubicBezTo>
                  <a:cubicBezTo>
                    <a:pt x="5405" y="3192"/>
                    <a:pt x="5060" y="2870"/>
                    <a:pt x="4691" y="2537"/>
                  </a:cubicBezTo>
                  <a:cubicBezTo>
                    <a:pt x="4322" y="2215"/>
                    <a:pt x="3917" y="1918"/>
                    <a:pt x="3489" y="1620"/>
                  </a:cubicBezTo>
                  <a:cubicBezTo>
                    <a:pt x="3036" y="1322"/>
                    <a:pt x="2560" y="1048"/>
                    <a:pt x="2072" y="798"/>
                  </a:cubicBezTo>
                  <a:cubicBezTo>
                    <a:pt x="1560" y="560"/>
                    <a:pt x="1024" y="334"/>
                    <a:pt x="476" y="144"/>
                  </a:cubicBezTo>
                  <a:cubicBezTo>
                    <a:pt x="310" y="84"/>
                    <a:pt x="167" y="3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-273275" y="1609913"/>
              <a:ext cx="504573" cy="730373"/>
            </a:xfrm>
            <a:custGeom>
              <a:avLst/>
              <a:gdLst/>
              <a:ahLst/>
              <a:cxnLst/>
              <a:rect l="l" t="t" r="r" b="b"/>
              <a:pathLst>
                <a:path w="13383" h="19372" extrusionOk="0">
                  <a:moveTo>
                    <a:pt x="0" y="0"/>
                  </a:moveTo>
                  <a:lnTo>
                    <a:pt x="0" y="2822"/>
                  </a:lnTo>
                  <a:cubicBezTo>
                    <a:pt x="203" y="2870"/>
                    <a:pt x="381" y="2917"/>
                    <a:pt x="572" y="2977"/>
                  </a:cubicBezTo>
                  <a:cubicBezTo>
                    <a:pt x="1155" y="3155"/>
                    <a:pt x="1727" y="3358"/>
                    <a:pt x="2298" y="3608"/>
                  </a:cubicBezTo>
                  <a:cubicBezTo>
                    <a:pt x="2858" y="3870"/>
                    <a:pt x="3429" y="4167"/>
                    <a:pt x="3953" y="4477"/>
                  </a:cubicBezTo>
                  <a:cubicBezTo>
                    <a:pt x="4465" y="4798"/>
                    <a:pt x="4965" y="5144"/>
                    <a:pt x="5406" y="5513"/>
                  </a:cubicBezTo>
                  <a:cubicBezTo>
                    <a:pt x="5858" y="5894"/>
                    <a:pt x="6287" y="6275"/>
                    <a:pt x="6668" y="6692"/>
                  </a:cubicBezTo>
                  <a:cubicBezTo>
                    <a:pt x="7049" y="7108"/>
                    <a:pt x="7406" y="7537"/>
                    <a:pt x="7716" y="8001"/>
                  </a:cubicBezTo>
                  <a:cubicBezTo>
                    <a:pt x="8025" y="8466"/>
                    <a:pt x="8323" y="8942"/>
                    <a:pt x="8597" y="9430"/>
                  </a:cubicBezTo>
                  <a:cubicBezTo>
                    <a:pt x="8799" y="9799"/>
                    <a:pt x="8990" y="10180"/>
                    <a:pt x="9168" y="10549"/>
                  </a:cubicBezTo>
                  <a:cubicBezTo>
                    <a:pt x="9347" y="10930"/>
                    <a:pt x="9525" y="11311"/>
                    <a:pt x="9680" y="11704"/>
                  </a:cubicBezTo>
                  <a:cubicBezTo>
                    <a:pt x="9823" y="12097"/>
                    <a:pt x="9978" y="12478"/>
                    <a:pt x="10097" y="12871"/>
                  </a:cubicBezTo>
                  <a:cubicBezTo>
                    <a:pt x="10216" y="13252"/>
                    <a:pt x="10323" y="13645"/>
                    <a:pt x="10394" y="14026"/>
                  </a:cubicBezTo>
                  <a:cubicBezTo>
                    <a:pt x="10466" y="14419"/>
                    <a:pt x="10525" y="14824"/>
                    <a:pt x="10573" y="15205"/>
                  </a:cubicBezTo>
                  <a:cubicBezTo>
                    <a:pt x="10621" y="15597"/>
                    <a:pt x="10644" y="15990"/>
                    <a:pt x="10656" y="16383"/>
                  </a:cubicBezTo>
                  <a:cubicBezTo>
                    <a:pt x="10680" y="16764"/>
                    <a:pt x="10692" y="17157"/>
                    <a:pt x="10680" y="17538"/>
                  </a:cubicBezTo>
                  <a:cubicBezTo>
                    <a:pt x="10656" y="17931"/>
                    <a:pt x="10644" y="18312"/>
                    <a:pt x="10621" y="18693"/>
                  </a:cubicBezTo>
                  <a:cubicBezTo>
                    <a:pt x="10585" y="19074"/>
                    <a:pt x="10823" y="19372"/>
                    <a:pt x="11168" y="19372"/>
                  </a:cubicBezTo>
                  <a:lnTo>
                    <a:pt x="12430" y="19324"/>
                  </a:lnTo>
                  <a:cubicBezTo>
                    <a:pt x="12800" y="19312"/>
                    <a:pt x="13145" y="18967"/>
                    <a:pt x="13192" y="18586"/>
                  </a:cubicBezTo>
                  <a:cubicBezTo>
                    <a:pt x="13240" y="18181"/>
                    <a:pt x="13264" y="17776"/>
                    <a:pt x="13300" y="17383"/>
                  </a:cubicBezTo>
                  <a:cubicBezTo>
                    <a:pt x="13323" y="16979"/>
                    <a:pt x="13335" y="16574"/>
                    <a:pt x="13335" y="16169"/>
                  </a:cubicBezTo>
                  <a:cubicBezTo>
                    <a:pt x="13383" y="15740"/>
                    <a:pt x="13383" y="15336"/>
                    <a:pt x="13371" y="14943"/>
                  </a:cubicBezTo>
                  <a:cubicBezTo>
                    <a:pt x="13359" y="14538"/>
                    <a:pt x="13311" y="14121"/>
                    <a:pt x="13264" y="13716"/>
                  </a:cubicBezTo>
                  <a:cubicBezTo>
                    <a:pt x="13204" y="13311"/>
                    <a:pt x="13133" y="12895"/>
                    <a:pt x="13050" y="12502"/>
                  </a:cubicBezTo>
                  <a:cubicBezTo>
                    <a:pt x="12954" y="12097"/>
                    <a:pt x="12835" y="11680"/>
                    <a:pt x="12680" y="11264"/>
                  </a:cubicBezTo>
                  <a:cubicBezTo>
                    <a:pt x="12549" y="10847"/>
                    <a:pt x="12383" y="10430"/>
                    <a:pt x="12204" y="10002"/>
                  </a:cubicBezTo>
                  <a:cubicBezTo>
                    <a:pt x="12026" y="9585"/>
                    <a:pt x="11835" y="9168"/>
                    <a:pt x="11633" y="8751"/>
                  </a:cubicBezTo>
                  <a:cubicBezTo>
                    <a:pt x="11418" y="8335"/>
                    <a:pt x="11180" y="7918"/>
                    <a:pt x="10930" y="7501"/>
                  </a:cubicBezTo>
                  <a:cubicBezTo>
                    <a:pt x="10680" y="7084"/>
                    <a:pt x="10406" y="6668"/>
                    <a:pt x="10144" y="6263"/>
                  </a:cubicBezTo>
                  <a:cubicBezTo>
                    <a:pt x="9859" y="5858"/>
                    <a:pt x="9573" y="5477"/>
                    <a:pt x="9275" y="5096"/>
                  </a:cubicBezTo>
                  <a:cubicBezTo>
                    <a:pt x="8978" y="4727"/>
                    <a:pt x="8668" y="4370"/>
                    <a:pt x="8335" y="4025"/>
                  </a:cubicBezTo>
                  <a:cubicBezTo>
                    <a:pt x="7942" y="3632"/>
                    <a:pt x="7537" y="3239"/>
                    <a:pt x="7085" y="2917"/>
                  </a:cubicBezTo>
                  <a:cubicBezTo>
                    <a:pt x="6656" y="2572"/>
                    <a:pt x="6192" y="2262"/>
                    <a:pt x="5739" y="1989"/>
                  </a:cubicBezTo>
                  <a:cubicBezTo>
                    <a:pt x="5263" y="1703"/>
                    <a:pt x="4787" y="1453"/>
                    <a:pt x="4275" y="1250"/>
                  </a:cubicBezTo>
                  <a:cubicBezTo>
                    <a:pt x="3786" y="1024"/>
                    <a:pt x="3275" y="834"/>
                    <a:pt x="2774" y="655"/>
                  </a:cubicBezTo>
                  <a:cubicBezTo>
                    <a:pt x="2286" y="477"/>
                    <a:pt x="1774" y="334"/>
                    <a:pt x="1286" y="215"/>
                  </a:cubicBezTo>
                  <a:cubicBezTo>
                    <a:pt x="869" y="131"/>
                    <a:pt x="441" y="6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-271503" y="1475688"/>
              <a:ext cx="652291" cy="857430"/>
            </a:xfrm>
            <a:custGeom>
              <a:avLst/>
              <a:gdLst/>
              <a:ahLst/>
              <a:cxnLst/>
              <a:rect l="l" t="t" r="r" b="b"/>
              <a:pathLst>
                <a:path w="17301" h="22742" extrusionOk="0">
                  <a:moveTo>
                    <a:pt x="1" y="0"/>
                  </a:moveTo>
                  <a:lnTo>
                    <a:pt x="1" y="2203"/>
                  </a:lnTo>
                  <a:lnTo>
                    <a:pt x="37" y="2203"/>
                  </a:lnTo>
                  <a:cubicBezTo>
                    <a:pt x="572" y="2263"/>
                    <a:pt x="1108" y="2334"/>
                    <a:pt x="1644" y="2441"/>
                  </a:cubicBezTo>
                  <a:cubicBezTo>
                    <a:pt x="2180" y="2536"/>
                    <a:pt x="2692" y="2679"/>
                    <a:pt x="3228" y="2834"/>
                  </a:cubicBezTo>
                  <a:cubicBezTo>
                    <a:pt x="3775" y="3001"/>
                    <a:pt x="4299" y="3191"/>
                    <a:pt x="4823" y="3417"/>
                  </a:cubicBezTo>
                  <a:cubicBezTo>
                    <a:pt x="5347" y="3632"/>
                    <a:pt x="5871" y="3870"/>
                    <a:pt x="6371" y="4144"/>
                  </a:cubicBezTo>
                  <a:cubicBezTo>
                    <a:pt x="6883" y="4418"/>
                    <a:pt x="7359" y="4727"/>
                    <a:pt x="7835" y="5072"/>
                  </a:cubicBezTo>
                  <a:cubicBezTo>
                    <a:pt x="8311" y="5430"/>
                    <a:pt x="8752" y="5811"/>
                    <a:pt x="9193" y="6227"/>
                  </a:cubicBezTo>
                  <a:cubicBezTo>
                    <a:pt x="9550" y="6584"/>
                    <a:pt x="9871" y="6965"/>
                    <a:pt x="10205" y="7358"/>
                  </a:cubicBezTo>
                  <a:cubicBezTo>
                    <a:pt x="10514" y="7763"/>
                    <a:pt x="10824" y="8168"/>
                    <a:pt x="11109" y="8609"/>
                  </a:cubicBezTo>
                  <a:cubicBezTo>
                    <a:pt x="11467" y="9168"/>
                    <a:pt x="11824" y="9728"/>
                    <a:pt x="12133" y="10311"/>
                  </a:cubicBezTo>
                  <a:cubicBezTo>
                    <a:pt x="12467" y="10895"/>
                    <a:pt x="12764" y="11466"/>
                    <a:pt x="13026" y="12038"/>
                  </a:cubicBezTo>
                  <a:cubicBezTo>
                    <a:pt x="13300" y="12597"/>
                    <a:pt x="13538" y="13181"/>
                    <a:pt x="13741" y="13764"/>
                  </a:cubicBezTo>
                  <a:cubicBezTo>
                    <a:pt x="13955" y="14347"/>
                    <a:pt x="14134" y="14907"/>
                    <a:pt x="14265" y="15455"/>
                  </a:cubicBezTo>
                  <a:cubicBezTo>
                    <a:pt x="14407" y="16014"/>
                    <a:pt x="14515" y="16562"/>
                    <a:pt x="14586" y="17110"/>
                  </a:cubicBezTo>
                  <a:cubicBezTo>
                    <a:pt x="14669" y="17657"/>
                    <a:pt x="14705" y="18217"/>
                    <a:pt x="14729" y="18765"/>
                  </a:cubicBezTo>
                  <a:cubicBezTo>
                    <a:pt x="14741" y="19312"/>
                    <a:pt x="14741" y="19860"/>
                    <a:pt x="14729" y="20419"/>
                  </a:cubicBezTo>
                  <a:cubicBezTo>
                    <a:pt x="14705" y="20967"/>
                    <a:pt x="14669" y="21515"/>
                    <a:pt x="14622" y="22074"/>
                  </a:cubicBezTo>
                  <a:cubicBezTo>
                    <a:pt x="14587" y="22448"/>
                    <a:pt x="14838" y="22742"/>
                    <a:pt x="15185" y="22742"/>
                  </a:cubicBezTo>
                  <a:cubicBezTo>
                    <a:pt x="15191" y="22742"/>
                    <a:pt x="15198" y="22741"/>
                    <a:pt x="15205" y="22741"/>
                  </a:cubicBezTo>
                  <a:lnTo>
                    <a:pt x="16491" y="22682"/>
                  </a:lnTo>
                  <a:cubicBezTo>
                    <a:pt x="16872" y="22670"/>
                    <a:pt x="17205" y="22324"/>
                    <a:pt x="17241" y="21920"/>
                  </a:cubicBezTo>
                  <a:cubicBezTo>
                    <a:pt x="17289" y="21372"/>
                    <a:pt x="17301" y="20800"/>
                    <a:pt x="17301" y="20253"/>
                  </a:cubicBezTo>
                  <a:cubicBezTo>
                    <a:pt x="17265" y="19717"/>
                    <a:pt x="17253" y="19181"/>
                    <a:pt x="17205" y="18634"/>
                  </a:cubicBezTo>
                  <a:cubicBezTo>
                    <a:pt x="17170" y="18098"/>
                    <a:pt x="17110" y="17550"/>
                    <a:pt x="17027" y="17014"/>
                  </a:cubicBezTo>
                  <a:cubicBezTo>
                    <a:pt x="16944" y="16479"/>
                    <a:pt x="16836" y="15943"/>
                    <a:pt x="16705" y="15407"/>
                  </a:cubicBezTo>
                  <a:cubicBezTo>
                    <a:pt x="16574" y="14871"/>
                    <a:pt x="16408" y="14335"/>
                    <a:pt x="16229" y="13800"/>
                  </a:cubicBezTo>
                  <a:cubicBezTo>
                    <a:pt x="16051" y="13240"/>
                    <a:pt x="15836" y="12692"/>
                    <a:pt x="15622" y="12145"/>
                  </a:cubicBezTo>
                  <a:cubicBezTo>
                    <a:pt x="15396" y="11597"/>
                    <a:pt x="15158" y="11037"/>
                    <a:pt x="14908" y="10490"/>
                  </a:cubicBezTo>
                  <a:cubicBezTo>
                    <a:pt x="14646" y="9942"/>
                    <a:pt x="14372" y="9406"/>
                    <a:pt x="14074" y="8847"/>
                  </a:cubicBezTo>
                  <a:cubicBezTo>
                    <a:pt x="13776" y="8299"/>
                    <a:pt x="13443" y="7763"/>
                    <a:pt x="13098" y="7227"/>
                  </a:cubicBezTo>
                  <a:cubicBezTo>
                    <a:pt x="12764" y="6704"/>
                    <a:pt x="12407" y="6203"/>
                    <a:pt x="12026" y="5739"/>
                  </a:cubicBezTo>
                  <a:cubicBezTo>
                    <a:pt x="11657" y="5263"/>
                    <a:pt x="11252" y="4834"/>
                    <a:pt x="10836" y="4429"/>
                  </a:cubicBezTo>
                  <a:cubicBezTo>
                    <a:pt x="10419" y="4025"/>
                    <a:pt x="9978" y="3656"/>
                    <a:pt x="9514" y="3298"/>
                  </a:cubicBezTo>
                  <a:cubicBezTo>
                    <a:pt x="9109" y="3001"/>
                    <a:pt x="8716" y="2739"/>
                    <a:pt x="8300" y="2477"/>
                  </a:cubicBezTo>
                  <a:cubicBezTo>
                    <a:pt x="7883" y="2227"/>
                    <a:pt x="7442" y="2001"/>
                    <a:pt x="7014" y="1810"/>
                  </a:cubicBezTo>
                  <a:cubicBezTo>
                    <a:pt x="6430" y="1548"/>
                    <a:pt x="5859" y="1322"/>
                    <a:pt x="5240" y="1108"/>
                  </a:cubicBezTo>
                  <a:cubicBezTo>
                    <a:pt x="4644" y="905"/>
                    <a:pt x="4037" y="727"/>
                    <a:pt x="3430" y="572"/>
                  </a:cubicBezTo>
                  <a:cubicBezTo>
                    <a:pt x="2823" y="429"/>
                    <a:pt x="2192" y="310"/>
                    <a:pt x="1561" y="203"/>
                  </a:cubicBezTo>
                  <a:cubicBezTo>
                    <a:pt x="1049" y="131"/>
                    <a:pt x="525" y="6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-271918" y="1343686"/>
              <a:ext cx="809812" cy="982678"/>
            </a:xfrm>
            <a:custGeom>
              <a:avLst/>
              <a:gdLst/>
              <a:ahLst/>
              <a:cxnLst/>
              <a:rect l="l" t="t" r="r" b="b"/>
              <a:pathLst>
                <a:path w="21479" h="26064" extrusionOk="0">
                  <a:moveTo>
                    <a:pt x="0" y="1"/>
                  </a:moveTo>
                  <a:lnTo>
                    <a:pt x="0" y="2335"/>
                  </a:lnTo>
                  <a:cubicBezTo>
                    <a:pt x="560" y="2394"/>
                    <a:pt x="1143" y="2477"/>
                    <a:pt x="1691" y="2561"/>
                  </a:cubicBezTo>
                  <a:cubicBezTo>
                    <a:pt x="2286" y="2668"/>
                    <a:pt x="2881" y="2775"/>
                    <a:pt x="3477" y="2894"/>
                  </a:cubicBezTo>
                  <a:cubicBezTo>
                    <a:pt x="4060" y="3025"/>
                    <a:pt x="4643" y="3168"/>
                    <a:pt x="5203" y="3347"/>
                  </a:cubicBezTo>
                  <a:cubicBezTo>
                    <a:pt x="5775" y="3525"/>
                    <a:pt x="6334" y="3739"/>
                    <a:pt x="6894" y="3978"/>
                  </a:cubicBezTo>
                  <a:cubicBezTo>
                    <a:pt x="7370" y="4180"/>
                    <a:pt x="7846" y="4406"/>
                    <a:pt x="8299" y="4644"/>
                  </a:cubicBezTo>
                  <a:cubicBezTo>
                    <a:pt x="8763" y="4894"/>
                    <a:pt x="9227" y="5168"/>
                    <a:pt x="9656" y="5454"/>
                  </a:cubicBezTo>
                  <a:cubicBezTo>
                    <a:pt x="10180" y="5787"/>
                    <a:pt x="10668" y="6168"/>
                    <a:pt x="11144" y="6561"/>
                  </a:cubicBezTo>
                  <a:cubicBezTo>
                    <a:pt x="11621" y="6966"/>
                    <a:pt x="12073" y="7418"/>
                    <a:pt x="12513" y="7895"/>
                  </a:cubicBezTo>
                  <a:cubicBezTo>
                    <a:pt x="12942" y="8359"/>
                    <a:pt x="13359" y="8883"/>
                    <a:pt x="13752" y="9419"/>
                  </a:cubicBezTo>
                  <a:cubicBezTo>
                    <a:pt x="14133" y="9954"/>
                    <a:pt x="14490" y="10526"/>
                    <a:pt x="14835" y="11109"/>
                  </a:cubicBezTo>
                  <a:cubicBezTo>
                    <a:pt x="15180" y="11681"/>
                    <a:pt x="15490" y="12264"/>
                    <a:pt x="15788" y="12848"/>
                  </a:cubicBezTo>
                  <a:cubicBezTo>
                    <a:pt x="16085" y="13431"/>
                    <a:pt x="16359" y="14038"/>
                    <a:pt x="16609" y="14634"/>
                  </a:cubicBezTo>
                  <a:cubicBezTo>
                    <a:pt x="16800" y="15074"/>
                    <a:pt x="16978" y="15539"/>
                    <a:pt x="17157" y="15991"/>
                  </a:cubicBezTo>
                  <a:cubicBezTo>
                    <a:pt x="17336" y="16431"/>
                    <a:pt x="17502" y="16884"/>
                    <a:pt x="17645" y="17313"/>
                  </a:cubicBezTo>
                  <a:cubicBezTo>
                    <a:pt x="17800" y="17741"/>
                    <a:pt x="17931" y="18194"/>
                    <a:pt x="18050" y="18622"/>
                  </a:cubicBezTo>
                  <a:cubicBezTo>
                    <a:pt x="18169" y="19051"/>
                    <a:pt x="18276" y="19503"/>
                    <a:pt x="18359" y="19944"/>
                  </a:cubicBezTo>
                  <a:cubicBezTo>
                    <a:pt x="18455" y="20396"/>
                    <a:pt x="18526" y="20837"/>
                    <a:pt x="18574" y="21289"/>
                  </a:cubicBezTo>
                  <a:cubicBezTo>
                    <a:pt x="18633" y="21730"/>
                    <a:pt x="18657" y="22182"/>
                    <a:pt x="18681" y="22635"/>
                  </a:cubicBezTo>
                  <a:cubicBezTo>
                    <a:pt x="18693" y="23099"/>
                    <a:pt x="18705" y="23551"/>
                    <a:pt x="18693" y="24004"/>
                  </a:cubicBezTo>
                  <a:cubicBezTo>
                    <a:pt x="18693" y="24468"/>
                    <a:pt x="18657" y="24933"/>
                    <a:pt x="18645" y="25397"/>
                  </a:cubicBezTo>
                  <a:cubicBezTo>
                    <a:pt x="18634" y="25770"/>
                    <a:pt x="18885" y="26064"/>
                    <a:pt x="19265" y="26064"/>
                  </a:cubicBezTo>
                  <a:cubicBezTo>
                    <a:pt x="19273" y="26064"/>
                    <a:pt x="19281" y="26064"/>
                    <a:pt x="19288" y="26064"/>
                  </a:cubicBezTo>
                  <a:lnTo>
                    <a:pt x="20669" y="26004"/>
                  </a:lnTo>
                  <a:cubicBezTo>
                    <a:pt x="21074" y="25992"/>
                    <a:pt x="21419" y="25647"/>
                    <a:pt x="21431" y="25242"/>
                  </a:cubicBezTo>
                  <a:cubicBezTo>
                    <a:pt x="21479" y="24694"/>
                    <a:pt x="21479" y="24123"/>
                    <a:pt x="21455" y="23575"/>
                  </a:cubicBezTo>
                  <a:cubicBezTo>
                    <a:pt x="21443" y="23028"/>
                    <a:pt x="21419" y="22480"/>
                    <a:pt x="21372" y="21920"/>
                  </a:cubicBezTo>
                  <a:cubicBezTo>
                    <a:pt x="21324" y="21373"/>
                    <a:pt x="21253" y="20837"/>
                    <a:pt x="21146" y="20301"/>
                  </a:cubicBezTo>
                  <a:cubicBezTo>
                    <a:pt x="21050" y="19765"/>
                    <a:pt x="20931" y="19229"/>
                    <a:pt x="20788" y="18706"/>
                  </a:cubicBezTo>
                  <a:cubicBezTo>
                    <a:pt x="20645" y="18194"/>
                    <a:pt x="20479" y="17670"/>
                    <a:pt x="20300" y="17158"/>
                  </a:cubicBezTo>
                  <a:cubicBezTo>
                    <a:pt x="20122" y="16658"/>
                    <a:pt x="19907" y="16134"/>
                    <a:pt x="19705" y="15646"/>
                  </a:cubicBezTo>
                  <a:cubicBezTo>
                    <a:pt x="19491" y="15134"/>
                    <a:pt x="19276" y="14634"/>
                    <a:pt x="19038" y="14145"/>
                  </a:cubicBezTo>
                  <a:cubicBezTo>
                    <a:pt x="18800" y="13634"/>
                    <a:pt x="18574" y="13133"/>
                    <a:pt x="18324" y="12621"/>
                  </a:cubicBezTo>
                  <a:cubicBezTo>
                    <a:pt x="18086" y="12121"/>
                    <a:pt x="17824" y="11609"/>
                    <a:pt x="17550" y="11121"/>
                  </a:cubicBezTo>
                  <a:cubicBezTo>
                    <a:pt x="17276" y="10633"/>
                    <a:pt x="16990" y="10133"/>
                    <a:pt x="16681" y="9681"/>
                  </a:cubicBezTo>
                  <a:cubicBezTo>
                    <a:pt x="16383" y="9204"/>
                    <a:pt x="16062" y="8752"/>
                    <a:pt x="15728" y="8311"/>
                  </a:cubicBezTo>
                  <a:cubicBezTo>
                    <a:pt x="15383" y="7859"/>
                    <a:pt x="15026" y="7430"/>
                    <a:pt x="14657" y="7002"/>
                  </a:cubicBezTo>
                  <a:cubicBezTo>
                    <a:pt x="14288" y="6585"/>
                    <a:pt x="13895" y="6180"/>
                    <a:pt x="13502" y="5787"/>
                  </a:cubicBezTo>
                  <a:cubicBezTo>
                    <a:pt x="13097" y="5406"/>
                    <a:pt x="12680" y="5049"/>
                    <a:pt x="12263" y="4704"/>
                  </a:cubicBezTo>
                  <a:cubicBezTo>
                    <a:pt x="11835" y="4359"/>
                    <a:pt x="11394" y="4037"/>
                    <a:pt x="10954" y="3739"/>
                  </a:cubicBezTo>
                  <a:cubicBezTo>
                    <a:pt x="10501" y="3442"/>
                    <a:pt x="10049" y="3156"/>
                    <a:pt x="9585" y="2894"/>
                  </a:cubicBezTo>
                  <a:cubicBezTo>
                    <a:pt x="9049" y="2573"/>
                    <a:pt x="8501" y="2299"/>
                    <a:pt x="7930" y="2037"/>
                  </a:cubicBezTo>
                  <a:cubicBezTo>
                    <a:pt x="7370" y="1787"/>
                    <a:pt x="6787" y="1549"/>
                    <a:pt x="6203" y="1346"/>
                  </a:cubicBezTo>
                  <a:cubicBezTo>
                    <a:pt x="5679" y="1168"/>
                    <a:pt x="5144" y="1001"/>
                    <a:pt x="4608" y="834"/>
                  </a:cubicBezTo>
                  <a:cubicBezTo>
                    <a:pt x="4072" y="691"/>
                    <a:pt x="3524" y="549"/>
                    <a:pt x="2977" y="430"/>
                  </a:cubicBezTo>
                  <a:cubicBezTo>
                    <a:pt x="2429" y="310"/>
                    <a:pt x="1857" y="227"/>
                    <a:pt x="1298" y="156"/>
                  </a:cubicBezTo>
                  <a:cubicBezTo>
                    <a:pt x="857" y="96"/>
                    <a:pt x="429" y="4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-272370" y="1980241"/>
              <a:ext cx="196166" cy="350633"/>
            </a:xfrm>
            <a:custGeom>
              <a:avLst/>
              <a:gdLst/>
              <a:ahLst/>
              <a:cxnLst/>
              <a:rect l="l" t="t" r="r" b="b"/>
              <a:pathLst>
                <a:path w="5203" h="9300" extrusionOk="0">
                  <a:moveTo>
                    <a:pt x="0" y="1"/>
                  </a:moveTo>
                  <a:lnTo>
                    <a:pt x="0" y="4120"/>
                  </a:lnTo>
                  <a:cubicBezTo>
                    <a:pt x="179" y="4263"/>
                    <a:pt x="345" y="4442"/>
                    <a:pt x="488" y="4621"/>
                  </a:cubicBezTo>
                  <a:cubicBezTo>
                    <a:pt x="905" y="5133"/>
                    <a:pt x="1262" y="5728"/>
                    <a:pt x="1548" y="6383"/>
                  </a:cubicBezTo>
                  <a:cubicBezTo>
                    <a:pt x="1834" y="7037"/>
                    <a:pt x="2036" y="7740"/>
                    <a:pt x="2143" y="8442"/>
                  </a:cubicBezTo>
                  <a:cubicBezTo>
                    <a:pt x="2203" y="8847"/>
                    <a:pt x="2548" y="9157"/>
                    <a:pt x="2941" y="9193"/>
                  </a:cubicBezTo>
                  <a:lnTo>
                    <a:pt x="4465" y="9300"/>
                  </a:lnTo>
                  <a:cubicBezTo>
                    <a:pt x="4472" y="9300"/>
                    <a:pt x="4478" y="9300"/>
                    <a:pt x="4485" y="9300"/>
                  </a:cubicBezTo>
                  <a:cubicBezTo>
                    <a:pt x="4903" y="9300"/>
                    <a:pt x="5202" y="8935"/>
                    <a:pt x="5144" y="8478"/>
                  </a:cubicBezTo>
                  <a:cubicBezTo>
                    <a:pt x="5084" y="8061"/>
                    <a:pt x="5001" y="7657"/>
                    <a:pt x="4882" y="7240"/>
                  </a:cubicBezTo>
                  <a:cubicBezTo>
                    <a:pt x="4763" y="6823"/>
                    <a:pt x="4644" y="6406"/>
                    <a:pt x="4489" y="6014"/>
                  </a:cubicBezTo>
                  <a:cubicBezTo>
                    <a:pt x="4358" y="5597"/>
                    <a:pt x="4215" y="5192"/>
                    <a:pt x="4048" y="4799"/>
                  </a:cubicBezTo>
                  <a:cubicBezTo>
                    <a:pt x="3893" y="4406"/>
                    <a:pt x="3739" y="4013"/>
                    <a:pt x="3560" y="3656"/>
                  </a:cubicBezTo>
                  <a:cubicBezTo>
                    <a:pt x="3381" y="3287"/>
                    <a:pt x="3203" y="2930"/>
                    <a:pt x="3000" y="2596"/>
                  </a:cubicBezTo>
                  <a:cubicBezTo>
                    <a:pt x="2810" y="2275"/>
                    <a:pt x="2608" y="1954"/>
                    <a:pt x="2369" y="1680"/>
                  </a:cubicBezTo>
                  <a:cubicBezTo>
                    <a:pt x="2131" y="1394"/>
                    <a:pt x="1893" y="1132"/>
                    <a:pt x="1607" y="906"/>
                  </a:cubicBezTo>
                  <a:cubicBezTo>
                    <a:pt x="1322" y="680"/>
                    <a:pt x="1024" y="477"/>
                    <a:pt x="679" y="299"/>
                  </a:cubicBezTo>
                  <a:cubicBezTo>
                    <a:pt x="476" y="191"/>
                    <a:pt x="250" y="84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4"/>
          <p:cNvGrpSpPr/>
          <p:nvPr/>
        </p:nvGrpSpPr>
        <p:grpSpPr>
          <a:xfrm>
            <a:off x="8245628" y="2619146"/>
            <a:ext cx="981335" cy="612335"/>
            <a:chOff x="3629704" y="2547423"/>
            <a:chExt cx="947875" cy="591457"/>
          </a:xfrm>
        </p:grpSpPr>
        <p:sp>
          <p:nvSpPr>
            <p:cNvPr id="774" name="Google Shape;774;p4"/>
            <p:cNvSpPr/>
            <p:nvPr/>
          </p:nvSpPr>
          <p:spPr>
            <a:xfrm>
              <a:off x="3629704" y="2547423"/>
              <a:ext cx="947875" cy="591457"/>
            </a:xfrm>
            <a:custGeom>
              <a:avLst/>
              <a:gdLst/>
              <a:ahLst/>
              <a:cxnLst/>
              <a:rect l="l" t="t" r="r" b="b"/>
              <a:pathLst>
                <a:path w="26028" h="16241" extrusionOk="0">
                  <a:moveTo>
                    <a:pt x="13538" y="0"/>
                  </a:moveTo>
                  <a:cubicBezTo>
                    <a:pt x="13228" y="0"/>
                    <a:pt x="12919" y="0"/>
                    <a:pt x="12597" y="12"/>
                  </a:cubicBezTo>
                  <a:cubicBezTo>
                    <a:pt x="12204" y="36"/>
                    <a:pt x="11812" y="60"/>
                    <a:pt x="11442" y="95"/>
                  </a:cubicBezTo>
                  <a:cubicBezTo>
                    <a:pt x="11050" y="119"/>
                    <a:pt x="10680" y="167"/>
                    <a:pt x="10311" y="226"/>
                  </a:cubicBezTo>
                  <a:cubicBezTo>
                    <a:pt x="9942" y="286"/>
                    <a:pt x="9561" y="357"/>
                    <a:pt x="9192" y="429"/>
                  </a:cubicBezTo>
                  <a:cubicBezTo>
                    <a:pt x="8823" y="512"/>
                    <a:pt x="8454" y="607"/>
                    <a:pt x="8097" y="715"/>
                  </a:cubicBezTo>
                  <a:cubicBezTo>
                    <a:pt x="7740" y="822"/>
                    <a:pt x="7394" y="941"/>
                    <a:pt x="7061" y="1084"/>
                  </a:cubicBezTo>
                  <a:cubicBezTo>
                    <a:pt x="6739" y="1238"/>
                    <a:pt x="6430" y="1405"/>
                    <a:pt x="6132" y="1584"/>
                  </a:cubicBezTo>
                  <a:cubicBezTo>
                    <a:pt x="5835" y="1762"/>
                    <a:pt x="5549" y="1941"/>
                    <a:pt x="5263" y="2143"/>
                  </a:cubicBezTo>
                  <a:cubicBezTo>
                    <a:pt x="5001" y="2334"/>
                    <a:pt x="4739" y="2560"/>
                    <a:pt x="4477" y="2810"/>
                  </a:cubicBezTo>
                  <a:cubicBezTo>
                    <a:pt x="4203" y="3072"/>
                    <a:pt x="3953" y="3346"/>
                    <a:pt x="3703" y="3643"/>
                  </a:cubicBezTo>
                  <a:cubicBezTo>
                    <a:pt x="3453" y="3941"/>
                    <a:pt x="3227" y="4263"/>
                    <a:pt x="3001" y="4584"/>
                  </a:cubicBezTo>
                  <a:cubicBezTo>
                    <a:pt x="2751" y="4941"/>
                    <a:pt x="2513" y="5310"/>
                    <a:pt x="2275" y="5703"/>
                  </a:cubicBezTo>
                  <a:cubicBezTo>
                    <a:pt x="2167" y="5894"/>
                    <a:pt x="2048" y="6084"/>
                    <a:pt x="1929" y="6287"/>
                  </a:cubicBezTo>
                  <a:cubicBezTo>
                    <a:pt x="1810" y="6477"/>
                    <a:pt x="1703" y="6668"/>
                    <a:pt x="1608" y="6858"/>
                  </a:cubicBezTo>
                  <a:cubicBezTo>
                    <a:pt x="1501" y="7072"/>
                    <a:pt x="1405" y="7263"/>
                    <a:pt x="1334" y="7453"/>
                  </a:cubicBezTo>
                  <a:cubicBezTo>
                    <a:pt x="1263" y="7656"/>
                    <a:pt x="1191" y="7858"/>
                    <a:pt x="1132" y="8049"/>
                  </a:cubicBezTo>
                  <a:lnTo>
                    <a:pt x="953" y="8680"/>
                  </a:lnTo>
                  <a:cubicBezTo>
                    <a:pt x="893" y="8870"/>
                    <a:pt x="846" y="9049"/>
                    <a:pt x="786" y="9239"/>
                  </a:cubicBezTo>
                  <a:lnTo>
                    <a:pt x="608" y="9823"/>
                  </a:lnTo>
                  <a:cubicBezTo>
                    <a:pt x="536" y="10013"/>
                    <a:pt x="477" y="10228"/>
                    <a:pt x="417" y="10430"/>
                  </a:cubicBezTo>
                  <a:cubicBezTo>
                    <a:pt x="358" y="10644"/>
                    <a:pt x="298" y="10847"/>
                    <a:pt x="239" y="11073"/>
                  </a:cubicBezTo>
                  <a:cubicBezTo>
                    <a:pt x="179" y="11299"/>
                    <a:pt x="131" y="11537"/>
                    <a:pt x="96" y="11764"/>
                  </a:cubicBezTo>
                  <a:cubicBezTo>
                    <a:pt x="84" y="11894"/>
                    <a:pt x="72" y="12037"/>
                    <a:pt x="72" y="12192"/>
                  </a:cubicBezTo>
                  <a:lnTo>
                    <a:pt x="72" y="12633"/>
                  </a:lnTo>
                  <a:cubicBezTo>
                    <a:pt x="72" y="12787"/>
                    <a:pt x="84" y="12930"/>
                    <a:pt x="84" y="13085"/>
                  </a:cubicBezTo>
                  <a:cubicBezTo>
                    <a:pt x="84" y="13228"/>
                    <a:pt x="96" y="13383"/>
                    <a:pt x="96" y="13526"/>
                  </a:cubicBezTo>
                  <a:cubicBezTo>
                    <a:pt x="120" y="13680"/>
                    <a:pt x="120" y="13811"/>
                    <a:pt x="120" y="13966"/>
                  </a:cubicBezTo>
                  <a:lnTo>
                    <a:pt x="120" y="14395"/>
                  </a:lnTo>
                  <a:cubicBezTo>
                    <a:pt x="120" y="14621"/>
                    <a:pt x="96" y="14823"/>
                    <a:pt x="84" y="15038"/>
                  </a:cubicBezTo>
                  <a:cubicBezTo>
                    <a:pt x="72" y="15240"/>
                    <a:pt x="60" y="15454"/>
                    <a:pt x="24" y="15657"/>
                  </a:cubicBezTo>
                  <a:cubicBezTo>
                    <a:pt x="1" y="15883"/>
                    <a:pt x="239" y="16062"/>
                    <a:pt x="548" y="16074"/>
                  </a:cubicBezTo>
                  <a:lnTo>
                    <a:pt x="1144" y="16085"/>
                  </a:lnTo>
                  <a:cubicBezTo>
                    <a:pt x="1405" y="16085"/>
                    <a:pt x="1620" y="15931"/>
                    <a:pt x="1608" y="15704"/>
                  </a:cubicBezTo>
                  <a:cubicBezTo>
                    <a:pt x="1608" y="15550"/>
                    <a:pt x="1584" y="15407"/>
                    <a:pt x="1584" y="15252"/>
                  </a:cubicBezTo>
                  <a:cubicBezTo>
                    <a:pt x="1572" y="15109"/>
                    <a:pt x="1572" y="14954"/>
                    <a:pt x="1572" y="14812"/>
                  </a:cubicBezTo>
                  <a:lnTo>
                    <a:pt x="1572" y="14359"/>
                  </a:lnTo>
                  <a:cubicBezTo>
                    <a:pt x="1584" y="14216"/>
                    <a:pt x="1584" y="14061"/>
                    <a:pt x="1584" y="13919"/>
                  </a:cubicBezTo>
                  <a:lnTo>
                    <a:pt x="1584" y="13466"/>
                  </a:lnTo>
                  <a:cubicBezTo>
                    <a:pt x="1584" y="13323"/>
                    <a:pt x="1572" y="13168"/>
                    <a:pt x="1572" y="13026"/>
                  </a:cubicBezTo>
                  <a:lnTo>
                    <a:pt x="1572" y="12573"/>
                  </a:lnTo>
                  <a:cubicBezTo>
                    <a:pt x="1572" y="12430"/>
                    <a:pt x="1572" y="12275"/>
                    <a:pt x="1584" y="12133"/>
                  </a:cubicBezTo>
                  <a:lnTo>
                    <a:pt x="1632" y="11680"/>
                  </a:lnTo>
                  <a:cubicBezTo>
                    <a:pt x="1667" y="11537"/>
                    <a:pt x="1691" y="11406"/>
                    <a:pt x="1727" y="11252"/>
                  </a:cubicBezTo>
                  <a:cubicBezTo>
                    <a:pt x="1763" y="11121"/>
                    <a:pt x="1798" y="10966"/>
                    <a:pt x="1846" y="10835"/>
                  </a:cubicBezTo>
                  <a:cubicBezTo>
                    <a:pt x="1870" y="10692"/>
                    <a:pt x="1929" y="10549"/>
                    <a:pt x="1977" y="10418"/>
                  </a:cubicBezTo>
                  <a:cubicBezTo>
                    <a:pt x="2025" y="10287"/>
                    <a:pt x="2084" y="10156"/>
                    <a:pt x="2120" y="10013"/>
                  </a:cubicBezTo>
                  <a:cubicBezTo>
                    <a:pt x="2215" y="9811"/>
                    <a:pt x="2298" y="9597"/>
                    <a:pt x="2382" y="9394"/>
                  </a:cubicBezTo>
                  <a:cubicBezTo>
                    <a:pt x="2453" y="9180"/>
                    <a:pt x="2525" y="8977"/>
                    <a:pt x="2596" y="8787"/>
                  </a:cubicBezTo>
                  <a:cubicBezTo>
                    <a:pt x="2679" y="8585"/>
                    <a:pt x="2751" y="8382"/>
                    <a:pt x="2822" y="8192"/>
                  </a:cubicBezTo>
                  <a:cubicBezTo>
                    <a:pt x="2894" y="7989"/>
                    <a:pt x="2977" y="7787"/>
                    <a:pt x="3060" y="7596"/>
                  </a:cubicBezTo>
                  <a:cubicBezTo>
                    <a:pt x="3156" y="7394"/>
                    <a:pt x="3239" y="7203"/>
                    <a:pt x="3346" y="7013"/>
                  </a:cubicBezTo>
                  <a:cubicBezTo>
                    <a:pt x="3430" y="6822"/>
                    <a:pt x="3537" y="6620"/>
                    <a:pt x="3644" y="6430"/>
                  </a:cubicBezTo>
                  <a:cubicBezTo>
                    <a:pt x="3846" y="6060"/>
                    <a:pt x="4072" y="5691"/>
                    <a:pt x="4311" y="5334"/>
                  </a:cubicBezTo>
                  <a:cubicBezTo>
                    <a:pt x="4537" y="4977"/>
                    <a:pt x="4799" y="4632"/>
                    <a:pt x="5073" y="4298"/>
                  </a:cubicBezTo>
                  <a:cubicBezTo>
                    <a:pt x="5358" y="3989"/>
                    <a:pt x="5632" y="3727"/>
                    <a:pt x="5930" y="3465"/>
                  </a:cubicBezTo>
                  <a:cubicBezTo>
                    <a:pt x="6251" y="3227"/>
                    <a:pt x="6561" y="3012"/>
                    <a:pt x="6870" y="2798"/>
                  </a:cubicBezTo>
                  <a:cubicBezTo>
                    <a:pt x="7180" y="2596"/>
                    <a:pt x="7513" y="2393"/>
                    <a:pt x="7859" y="2239"/>
                  </a:cubicBezTo>
                  <a:cubicBezTo>
                    <a:pt x="8216" y="2072"/>
                    <a:pt x="8573" y="1917"/>
                    <a:pt x="8942" y="1798"/>
                  </a:cubicBezTo>
                  <a:cubicBezTo>
                    <a:pt x="9311" y="1679"/>
                    <a:pt x="9680" y="1584"/>
                    <a:pt x="10073" y="1488"/>
                  </a:cubicBezTo>
                  <a:cubicBezTo>
                    <a:pt x="10442" y="1405"/>
                    <a:pt x="10835" y="1346"/>
                    <a:pt x="11216" y="1286"/>
                  </a:cubicBezTo>
                  <a:cubicBezTo>
                    <a:pt x="11609" y="1227"/>
                    <a:pt x="12002" y="1191"/>
                    <a:pt x="12395" y="1167"/>
                  </a:cubicBezTo>
                  <a:cubicBezTo>
                    <a:pt x="12716" y="1140"/>
                    <a:pt x="13031" y="1127"/>
                    <a:pt x="13344" y="1127"/>
                  </a:cubicBezTo>
                  <a:cubicBezTo>
                    <a:pt x="13449" y="1127"/>
                    <a:pt x="13553" y="1128"/>
                    <a:pt x="13657" y="1131"/>
                  </a:cubicBezTo>
                  <a:cubicBezTo>
                    <a:pt x="14074" y="1143"/>
                    <a:pt x="14479" y="1179"/>
                    <a:pt x="14883" y="1238"/>
                  </a:cubicBezTo>
                  <a:cubicBezTo>
                    <a:pt x="15264" y="1298"/>
                    <a:pt x="15669" y="1381"/>
                    <a:pt x="16050" y="1500"/>
                  </a:cubicBezTo>
                  <a:cubicBezTo>
                    <a:pt x="16443" y="1619"/>
                    <a:pt x="16824" y="1762"/>
                    <a:pt x="17205" y="1941"/>
                  </a:cubicBezTo>
                  <a:cubicBezTo>
                    <a:pt x="17586" y="2096"/>
                    <a:pt x="17943" y="2310"/>
                    <a:pt x="18289" y="2548"/>
                  </a:cubicBezTo>
                  <a:cubicBezTo>
                    <a:pt x="18634" y="2786"/>
                    <a:pt x="18967" y="3048"/>
                    <a:pt x="19324" y="3346"/>
                  </a:cubicBezTo>
                  <a:cubicBezTo>
                    <a:pt x="19503" y="3501"/>
                    <a:pt x="19682" y="3643"/>
                    <a:pt x="19860" y="3810"/>
                  </a:cubicBezTo>
                  <a:cubicBezTo>
                    <a:pt x="20039" y="3977"/>
                    <a:pt x="20217" y="4144"/>
                    <a:pt x="20420" y="4322"/>
                  </a:cubicBezTo>
                  <a:cubicBezTo>
                    <a:pt x="20610" y="4477"/>
                    <a:pt x="20801" y="4655"/>
                    <a:pt x="20979" y="4858"/>
                  </a:cubicBezTo>
                  <a:cubicBezTo>
                    <a:pt x="21158" y="5036"/>
                    <a:pt x="21337" y="5227"/>
                    <a:pt x="21503" y="5429"/>
                  </a:cubicBezTo>
                  <a:cubicBezTo>
                    <a:pt x="21670" y="5644"/>
                    <a:pt x="21825" y="5846"/>
                    <a:pt x="21979" y="6072"/>
                  </a:cubicBezTo>
                  <a:cubicBezTo>
                    <a:pt x="22122" y="6299"/>
                    <a:pt x="22265" y="6525"/>
                    <a:pt x="22396" y="6763"/>
                  </a:cubicBezTo>
                  <a:cubicBezTo>
                    <a:pt x="22527" y="7001"/>
                    <a:pt x="22634" y="7239"/>
                    <a:pt x="22741" y="7489"/>
                  </a:cubicBezTo>
                  <a:cubicBezTo>
                    <a:pt x="22825" y="7739"/>
                    <a:pt x="22920" y="7989"/>
                    <a:pt x="23003" y="8263"/>
                  </a:cubicBezTo>
                  <a:lnTo>
                    <a:pt x="23230" y="9025"/>
                  </a:lnTo>
                  <a:cubicBezTo>
                    <a:pt x="23301" y="9275"/>
                    <a:pt x="23361" y="9537"/>
                    <a:pt x="23432" y="9811"/>
                  </a:cubicBezTo>
                  <a:cubicBezTo>
                    <a:pt x="23492" y="10073"/>
                    <a:pt x="23575" y="10347"/>
                    <a:pt x="23634" y="10609"/>
                  </a:cubicBezTo>
                  <a:cubicBezTo>
                    <a:pt x="23694" y="10882"/>
                    <a:pt x="23765" y="11144"/>
                    <a:pt x="23825" y="11406"/>
                  </a:cubicBezTo>
                  <a:cubicBezTo>
                    <a:pt x="23896" y="11668"/>
                    <a:pt x="23956" y="11906"/>
                    <a:pt x="24015" y="12156"/>
                  </a:cubicBezTo>
                  <a:cubicBezTo>
                    <a:pt x="24075" y="12395"/>
                    <a:pt x="24134" y="12656"/>
                    <a:pt x="24182" y="12895"/>
                  </a:cubicBezTo>
                  <a:cubicBezTo>
                    <a:pt x="24242" y="13145"/>
                    <a:pt x="24265" y="13383"/>
                    <a:pt x="24301" y="13621"/>
                  </a:cubicBezTo>
                  <a:cubicBezTo>
                    <a:pt x="24325" y="13859"/>
                    <a:pt x="24349" y="14097"/>
                    <a:pt x="24349" y="14335"/>
                  </a:cubicBezTo>
                  <a:cubicBezTo>
                    <a:pt x="24349" y="14573"/>
                    <a:pt x="24349" y="14812"/>
                    <a:pt x="24325" y="15050"/>
                  </a:cubicBezTo>
                  <a:cubicBezTo>
                    <a:pt x="24325" y="15288"/>
                    <a:pt x="24313" y="15538"/>
                    <a:pt x="24301" y="15776"/>
                  </a:cubicBezTo>
                  <a:cubicBezTo>
                    <a:pt x="24289" y="16002"/>
                    <a:pt x="24492" y="16193"/>
                    <a:pt x="24777" y="16205"/>
                  </a:cubicBezTo>
                  <a:lnTo>
                    <a:pt x="25385" y="16240"/>
                  </a:lnTo>
                  <a:cubicBezTo>
                    <a:pt x="25694" y="16240"/>
                    <a:pt x="25968" y="16062"/>
                    <a:pt x="26016" y="15871"/>
                  </a:cubicBezTo>
                  <a:cubicBezTo>
                    <a:pt x="26016" y="15633"/>
                    <a:pt x="26028" y="15407"/>
                    <a:pt x="26028" y="15169"/>
                  </a:cubicBezTo>
                  <a:lnTo>
                    <a:pt x="26028" y="14478"/>
                  </a:lnTo>
                  <a:cubicBezTo>
                    <a:pt x="26028" y="14264"/>
                    <a:pt x="26028" y="14026"/>
                    <a:pt x="26016" y="13799"/>
                  </a:cubicBezTo>
                  <a:cubicBezTo>
                    <a:pt x="25992" y="13573"/>
                    <a:pt x="25968" y="13335"/>
                    <a:pt x="25932" y="13109"/>
                  </a:cubicBezTo>
                  <a:cubicBezTo>
                    <a:pt x="25897" y="12895"/>
                    <a:pt x="25849" y="12656"/>
                    <a:pt x="25801" y="12430"/>
                  </a:cubicBezTo>
                  <a:cubicBezTo>
                    <a:pt x="25754" y="12192"/>
                    <a:pt x="25718" y="11966"/>
                    <a:pt x="25658" y="11728"/>
                  </a:cubicBezTo>
                  <a:cubicBezTo>
                    <a:pt x="25599" y="11490"/>
                    <a:pt x="25551" y="11252"/>
                    <a:pt x="25492" y="11013"/>
                  </a:cubicBezTo>
                  <a:cubicBezTo>
                    <a:pt x="25444" y="10775"/>
                    <a:pt x="25385" y="10513"/>
                    <a:pt x="25325" y="10251"/>
                  </a:cubicBezTo>
                  <a:cubicBezTo>
                    <a:pt x="25277" y="9989"/>
                    <a:pt x="25206" y="9739"/>
                    <a:pt x="25147" y="9466"/>
                  </a:cubicBezTo>
                  <a:cubicBezTo>
                    <a:pt x="25087" y="9216"/>
                    <a:pt x="25016" y="8977"/>
                    <a:pt x="24944" y="8739"/>
                  </a:cubicBezTo>
                  <a:cubicBezTo>
                    <a:pt x="24861" y="8501"/>
                    <a:pt x="24789" y="8263"/>
                    <a:pt x="24706" y="8037"/>
                  </a:cubicBezTo>
                  <a:cubicBezTo>
                    <a:pt x="24611" y="7799"/>
                    <a:pt x="24539" y="7573"/>
                    <a:pt x="24444" y="7370"/>
                  </a:cubicBezTo>
                  <a:cubicBezTo>
                    <a:pt x="24361" y="7156"/>
                    <a:pt x="24265" y="6953"/>
                    <a:pt x="24170" y="6739"/>
                  </a:cubicBezTo>
                  <a:cubicBezTo>
                    <a:pt x="23956" y="6322"/>
                    <a:pt x="23730" y="5929"/>
                    <a:pt x="23468" y="5537"/>
                  </a:cubicBezTo>
                  <a:cubicBezTo>
                    <a:pt x="23218" y="5156"/>
                    <a:pt x="22920" y="4775"/>
                    <a:pt x="22622" y="4441"/>
                  </a:cubicBezTo>
                  <a:cubicBezTo>
                    <a:pt x="22325" y="4084"/>
                    <a:pt x="21991" y="3763"/>
                    <a:pt x="21646" y="3465"/>
                  </a:cubicBezTo>
                  <a:cubicBezTo>
                    <a:pt x="21313" y="3167"/>
                    <a:pt x="20979" y="2893"/>
                    <a:pt x="20670" y="2631"/>
                  </a:cubicBezTo>
                  <a:cubicBezTo>
                    <a:pt x="20372" y="2381"/>
                    <a:pt x="20074" y="2143"/>
                    <a:pt x="19789" y="1917"/>
                  </a:cubicBezTo>
                  <a:cubicBezTo>
                    <a:pt x="19467" y="1655"/>
                    <a:pt x="19146" y="1429"/>
                    <a:pt x="18824" y="1238"/>
                  </a:cubicBezTo>
                  <a:cubicBezTo>
                    <a:pt x="18491" y="1048"/>
                    <a:pt x="18158" y="881"/>
                    <a:pt x="17800" y="750"/>
                  </a:cubicBezTo>
                  <a:cubicBezTo>
                    <a:pt x="17538" y="655"/>
                    <a:pt x="17288" y="572"/>
                    <a:pt x="17026" y="488"/>
                  </a:cubicBezTo>
                  <a:cubicBezTo>
                    <a:pt x="16753" y="417"/>
                    <a:pt x="16467" y="345"/>
                    <a:pt x="16193" y="286"/>
                  </a:cubicBezTo>
                  <a:cubicBezTo>
                    <a:pt x="15907" y="214"/>
                    <a:pt x="15622" y="167"/>
                    <a:pt x="15324" y="119"/>
                  </a:cubicBezTo>
                  <a:cubicBezTo>
                    <a:pt x="15038" y="72"/>
                    <a:pt x="14740" y="48"/>
                    <a:pt x="14443" y="36"/>
                  </a:cubicBezTo>
                  <a:cubicBezTo>
                    <a:pt x="14145" y="12"/>
                    <a:pt x="13847" y="0"/>
                    <a:pt x="13538" y="0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3716416" y="2626159"/>
              <a:ext cx="769684" cy="508825"/>
            </a:xfrm>
            <a:custGeom>
              <a:avLst/>
              <a:gdLst/>
              <a:ahLst/>
              <a:cxnLst/>
              <a:rect l="l" t="t" r="r" b="b"/>
              <a:pathLst>
                <a:path w="21135" h="13972" extrusionOk="0">
                  <a:moveTo>
                    <a:pt x="10986" y="1"/>
                  </a:moveTo>
                  <a:cubicBezTo>
                    <a:pt x="10622" y="1"/>
                    <a:pt x="10256" y="16"/>
                    <a:pt x="9883" y="53"/>
                  </a:cubicBezTo>
                  <a:cubicBezTo>
                    <a:pt x="9561" y="88"/>
                    <a:pt x="9252" y="124"/>
                    <a:pt x="8954" y="172"/>
                  </a:cubicBezTo>
                  <a:cubicBezTo>
                    <a:pt x="8645" y="219"/>
                    <a:pt x="8359" y="279"/>
                    <a:pt x="8061" y="338"/>
                  </a:cubicBezTo>
                  <a:cubicBezTo>
                    <a:pt x="7776" y="398"/>
                    <a:pt x="7502" y="469"/>
                    <a:pt x="7216" y="565"/>
                  </a:cubicBezTo>
                  <a:cubicBezTo>
                    <a:pt x="6930" y="636"/>
                    <a:pt x="6668" y="743"/>
                    <a:pt x="6406" y="862"/>
                  </a:cubicBezTo>
                  <a:cubicBezTo>
                    <a:pt x="6144" y="958"/>
                    <a:pt x="5906" y="1100"/>
                    <a:pt x="5656" y="1231"/>
                  </a:cubicBezTo>
                  <a:cubicBezTo>
                    <a:pt x="5418" y="1374"/>
                    <a:pt x="5156" y="1517"/>
                    <a:pt x="4918" y="1672"/>
                  </a:cubicBezTo>
                  <a:cubicBezTo>
                    <a:pt x="4620" y="1874"/>
                    <a:pt x="4347" y="2077"/>
                    <a:pt x="4073" y="2303"/>
                  </a:cubicBezTo>
                  <a:cubicBezTo>
                    <a:pt x="3811" y="2529"/>
                    <a:pt x="3549" y="2791"/>
                    <a:pt x="3311" y="3077"/>
                  </a:cubicBezTo>
                  <a:cubicBezTo>
                    <a:pt x="3073" y="3375"/>
                    <a:pt x="2858" y="3672"/>
                    <a:pt x="2644" y="3982"/>
                  </a:cubicBezTo>
                  <a:cubicBezTo>
                    <a:pt x="2406" y="4339"/>
                    <a:pt x="2180" y="4708"/>
                    <a:pt x="1977" y="5101"/>
                  </a:cubicBezTo>
                  <a:cubicBezTo>
                    <a:pt x="1870" y="5280"/>
                    <a:pt x="1787" y="5482"/>
                    <a:pt x="1680" y="5684"/>
                  </a:cubicBezTo>
                  <a:cubicBezTo>
                    <a:pt x="1572" y="5875"/>
                    <a:pt x="1489" y="6065"/>
                    <a:pt x="1382" y="6280"/>
                  </a:cubicBezTo>
                  <a:cubicBezTo>
                    <a:pt x="1275" y="6482"/>
                    <a:pt x="1168" y="6673"/>
                    <a:pt x="1084" y="6887"/>
                  </a:cubicBezTo>
                  <a:cubicBezTo>
                    <a:pt x="989" y="7089"/>
                    <a:pt x="894" y="7292"/>
                    <a:pt x="798" y="7494"/>
                  </a:cubicBezTo>
                  <a:cubicBezTo>
                    <a:pt x="739" y="7613"/>
                    <a:pt x="679" y="7744"/>
                    <a:pt x="620" y="7863"/>
                  </a:cubicBezTo>
                  <a:cubicBezTo>
                    <a:pt x="560" y="8006"/>
                    <a:pt x="501" y="8125"/>
                    <a:pt x="453" y="8256"/>
                  </a:cubicBezTo>
                  <a:cubicBezTo>
                    <a:pt x="417" y="8387"/>
                    <a:pt x="370" y="8506"/>
                    <a:pt x="322" y="8637"/>
                  </a:cubicBezTo>
                  <a:cubicBezTo>
                    <a:pt x="275" y="8780"/>
                    <a:pt x="251" y="8911"/>
                    <a:pt x="215" y="9042"/>
                  </a:cubicBezTo>
                  <a:cubicBezTo>
                    <a:pt x="191" y="9173"/>
                    <a:pt x="156" y="9316"/>
                    <a:pt x="144" y="9447"/>
                  </a:cubicBezTo>
                  <a:cubicBezTo>
                    <a:pt x="132" y="9590"/>
                    <a:pt x="96" y="9732"/>
                    <a:pt x="96" y="9863"/>
                  </a:cubicBezTo>
                  <a:cubicBezTo>
                    <a:pt x="96" y="9994"/>
                    <a:pt x="84" y="10149"/>
                    <a:pt x="84" y="10280"/>
                  </a:cubicBezTo>
                  <a:cubicBezTo>
                    <a:pt x="72" y="10411"/>
                    <a:pt x="72" y="10566"/>
                    <a:pt x="72" y="10697"/>
                  </a:cubicBezTo>
                  <a:lnTo>
                    <a:pt x="72" y="11114"/>
                  </a:lnTo>
                  <a:cubicBezTo>
                    <a:pt x="72" y="11245"/>
                    <a:pt x="60" y="11399"/>
                    <a:pt x="60" y="11530"/>
                  </a:cubicBezTo>
                  <a:cubicBezTo>
                    <a:pt x="36" y="11673"/>
                    <a:pt x="36" y="11816"/>
                    <a:pt x="25" y="11947"/>
                  </a:cubicBezTo>
                  <a:cubicBezTo>
                    <a:pt x="25" y="12078"/>
                    <a:pt x="25" y="12209"/>
                    <a:pt x="13" y="12352"/>
                  </a:cubicBezTo>
                  <a:cubicBezTo>
                    <a:pt x="1" y="12483"/>
                    <a:pt x="1" y="12614"/>
                    <a:pt x="1" y="12745"/>
                  </a:cubicBezTo>
                  <a:lnTo>
                    <a:pt x="1" y="13150"/>
                  </a:lnTo>
                  <a:cubicBezTo>
                    <a:pt x="13" y="13281"/>
                    <a:pt x="13" y="13423"/>
                    <a:pt x="25" y="13554"/>
                  </a:cubicBezTo>
                  <a:cubicBezTo>
                    <a:pt x="60" y="13781"/>
                    <a:pt x="275" y="13971"/>
                    <a:pt x="548" y="13971"/>
                  </a:cubicBezTo>
                  <a:lnTo>
                    <a:pt x="1132" y="13971"/>
                  </a:lnTo>
                  <a:cubicBezTo>
                    <a:pt x="1430" y="13971"/>
                    <a:pt x="1644" y="13781"/>
                    <a:pt x="1620" y="13554"/>
                  </a:cubicBezTo>
                  <a:cubicBezTo>
                    <a:pt x="1608" y="13400"/>
                    <a:pt x="1584" y="13269"/>
                    <a:pt x="1584" y="13126"/>
                  </a:cubicBezTo>
                  <a:lnTo>
                    <a:pt x="1584" y="12685"/>
                  </a:lnTo>
                  <a:cubicBezTo>
                    <a:pt x="1608" y="12542"/>
                    <a:pt x="1608" y="12411"/>
                    <a:pt x="1620" y="12257"/>
                  </a:cubicBezTo>
                  <a:cubicBezTo>
                    <a:pt x="1632" y="12114"/>
                    <a:pt x="1644" y="11971"/>
                    <a:pt x="1668" y="11828"/>
                  </a:cubicBezTo>
                  <a:cubicBezTo>
                    <a:pt x="1680" y="11673"/>
                    <a:pt x="1691" y="11542"/>
                    <a:pt x="1703" y="11399"/>
                  </a:cubicBezTo>
                  <a:cubicBezTo>
                    <a:pt x="1727" y="11245"/>
                    <a:pt x="1739" y="11114"/>
                    <a:pt x="1739" y="10959"/>
                  </a:cubicBezTo>
                  <a:cubicBezTo>
                    <a:pt x="1739" y="10816"/>
                    <a:pt x="1751" y="10685"/>
                    <a:pt x="1751" y="10530"/>
                  </a:cubicBezTo>
                  <a:cubicBezTo>
                    <a:pt x="1751" y="10387"/>
                    <a:pt x="1751" y="10244"/>
                    <a:pt x="1763" y="10102"/>
                  </a:cubicBezTo>
                  <a:cubicBezTo>
                    <a:pt x="1787" y="9971"/>
                    <a:pt x="1799" y="9816"/>
                    <a:pt x="1811" y="9685"/>
                  </a:cubicBezTo>
                  <a:cubicBezTo>
                    <a:pt x="1846" y="9554"/>
                    <a:pt x="1858" y="9399"/>
                    <a:pt x="1882" y="9268"/>
                  </a:cubicBezTo>
                  <a:cubicBezTo>
                    <a:pt x="1918" y="9113"/>
                    <a:pt x="1941" y="8982"/>
                    <a:pt x="1989" y="8851"/>
                  </a:cubicBezTo>
                  <a:lnTo>
                    <a:pt x="2120" y="8447"/>
                  </a:lnTo>
                  <a:cubicBezTo>
                    <a:pt x="2168" y="8316"/>
                    <a:pt x="2227" y="8185"/>
                    <a:pt x="2287" y="8042"/>
                  </a:cubicBezTo>
                  <a:cubicBezTo>
                    <a:pt x="2358" y="7911"/>
                    <a:pt x="2418" y="7780"/>
                    <a:pt x="2501" y="7649"/>
                  </a:cubicBezTo>
                  <a:cubicBezTo>
                    <a:pt x="2620" y="7387"/>
                    <a:pt x="2763" y="7137"/>
                    <a:pt x="2894" y="6899"/>
                  </a:cubicBezTo>
                  <a:cubicBezTo>
                    <a:pt x="3037" y="6661"/>
                    <a:pt x="3180" y="6423"/>
                    <a:pt x="3311" y="6184"/>
                  </a:cubicBezTo>
                  <a:cubicBezTo>
                    <a:pt x="3454" y="5946"/>
                    <a:pt x="3596" y="5720"/>
                    <a:pt x="3727" y="5506"/>
                  </a:cubicBezTo>
                  <a:cubicBezTo>
                    <a:pt x="3870" y="5280"/>
                    <a:pt x="4013" y="5065"/>
                    <a:pt x="4144" y="4863"/>
                  </a:cubicBezTo>
                  <a:cubicBezTo>
                    <a:pt x="4287" y="4649"/>
                    <a:pt x="4430" y="4458"/>
                    <a:pt x="4585" y="4268"/>
                  </a:cubicBezTo>
                  <a:cubicBezTo>
                    <a:pt x="4847" y="3922"/>
                    <a:pt x="5132" y="3601"/>
                    <a:pt x="5430" y="3315"/>
                  </a:cubicBezTo>
                  <a:cubicBezTo>
                    <a:pt x="5728" y="3029"/>
                    <a:pt x="6025" y="2779"/>
                    <a:pt x="6311" y="2553"/>
                  </a:cubicBezTo>
                  <a:cubicBezTo>
                    <a:pt x="6585" y="2327"/>
                    <a:pt x="6871" y="2124"/>
                    <a:pt x="7168" y="1958"/>
                  </a:cubicBezTo>
                  <a:cubicBezTo>
                    <a:pt x="7597" y="1708"/>
                    <a:pt x="8049" y="1493"/>
                    <a:pt x="8514" y="1339"/>
                  </a:cubicBezTo>
                  <a:cubicBezTo>
                    <a:pt x="8966" y="1172"/>
                    <a:pt x="9442" y="1065"/>
                    <a:pt x="9954" y="1017"/>
                  </a:cubicBezTo>
                  <a:cubicBezTo>
                    <a:pt x="10102" y="1007"/>
                    <a:pt x="10250" y="1001"/>
                    <a:pt x="10398" y="1001"/>
                  </a:cubicBezTo>
                  <a:cubicBezTo>
                    <a:pt x="10607" y="1001"/>
                    <a:pt x="10817" y="1013"/>
                    <a:pt x="11026" y="1041"/>
                  </a:cubicBezTo>
                  <a:cubicBezTo>
                    <a:pt x="11383" y="1065"/>
                    <a:pt x="11740" y="1160"/>
                    <a:pt x="12098" y="1279"/>
                  </a:cubicBezTo>
                  <a:cubicBezTo>
                    <a:pt x="12455" y="1410"/>
                    <a:pt x="12824" y="1577"/>
                    <a:pt x="13193" y="1767"/>
                  </a:cubicBezTo>
                  <a:cubicBezTo>
                    <a:pt x="13574" y="1982"/>
                    <a:pt x="13943" y="2196"/>
                    <a:pt x="14312" y="2458"/>
                  </a:cubicBezTo>
                  <a:cubicBezTo>
                    <a:pt x="14681" y="2708"/>
                    <a:pt x="15038" y="2982"/>
                    <a:pt x="15396" y="3303"/>
                  </a:cubicBezTo>
                  <a:cubicBezTo>
                    <a:pt x="15574" y="3446"/>
                    <a:pt x="15753" y="3613"/>
                    <a:pt x="15931" y="3791"/>
                  </a:cubicBezTo>
                  <a:cubicBezTo>
                    <a:pt x="16110" y="3958"/>
                    <a:pt x="16289" y="4137"/>
                    <a:pt x="16467" y="4327"/>
                  </a:cubicBezTo>
                  <a:cubicBezTo>
                    <a:pt x="16765" y="4660"/>
                    <a:pt x="17051" y="5006"/>
                    <a:pt x="17324" y="5387"/>
                  </a:cubicBezTo>
                  <a:cubicBezTo>
                    <a:pt x="17455" y="5577"/>
                    <a:pt x="17574" y="5768"/>
                    <a:pt x="17682" y="5982"/>
                  </a:cubicBezTo>
                  <a:cubicBezTo>
                    <a:pt x="17777" y="6184"/>
                    <a:pt x="17884" y="6399"/>
                    <a:pt x="17979" y="6601"/>
                  </a:cubicBezTo>
                  <a:cubicBezTo>
                    <a:pt x="18063" y="6815"/>
                    <a:pt x="18158" y="7042"/>
                    <a:pt x="18229" y="7280"/>
                  </a:cubicBezTo>
                  <a:lnTo>
                    <a:pt x="18455" y="7982"/>
                  </a:lnTo>
                  <a:cubicBezTo>
                    <a:pt x="18527" y="8232"/>
                    <a:pt x="18598" y="8482"/>
                    <a:pt x="18658" y="8720"/>
                  </a:cubicBezTo>
                  <a:cubicBezTo>
                    <a:pt x="18717" y="8970"/>
                    <a:pt x="18789" y="9209"/>
                    <a:pt x="18848" y="9447"/>
                  </a:cubicBezTo>
                  <a:cubicBezTo>
                    <a:pt x="18908" y="9685"/>
                    <a:pt x="18991" y="9923"/>
                    <a:pt x="19051" y="10149"/>
                  </a:cubicBezTo>
                  <a:cubicBezTo>
                    <a:pt x="19122" y="10364"/>
                    <a:pt x="19182" y="10590"/>
                    <a:pt x="19229" y="10816"/>
                  </a:cubicBezTo>
                  <a:cubicBezTo>
                    <a:pt x="19265" y="11042"/>
                    <a:pt x="19313" y="11256"/>
                    <a:pt x="19348" y="11483"/>
                  </a:cubicBezTo>
                  <a:cubicBezTo>
                    <a:pt x="19372" y="11709"/>
                    <a:pt x="19384" y="11935"/>
                    <a:pt x="19384" y="12149"/>
                  </a:cubicBezTo>
                  <a:cubicBezTo>
                    <a:pt x="19384" y="12376"/>
                    <a:pt x="19384" y="12614"/>
                    <a:pt x="19360" y="12840"/>
                  </a:cubicBezTo>
                  <a:cubicBezTo>
                    <a:pt x="19325" y="13066"/>
                    <a:pt x="19301" y="13304"/>
                    <a:pt x="19265" y="13531"/>
                  </a:cubicBezTo>
                  <a:cubicBezTo>
                    <a:pt x="19241" y="13745"/>
                    <a:pt x="19479" y="13935"/>
                    <a:pt x="19825" y="13935"/>
                  </a:cubicBezTo>
                  <a:lnTo>
                    <a:pt x="20480" y="13959"/>
                  </a:lnTo>
                  <a:cubicBezTo>
                    <a:pt x="20777" y="13959"/>
                    <a:pt x="21027" y="13781"/>
                    <a:pt x="21075" y="13602"/>
                  </a:cubicBezTo>
                  <a:cubicBezTo>
                    <a:pt x="21087" y="13388"/>
                    <a:pt x="21099" y="13197"/>
                    <a:pt x="21111" y="12983"/>
                  </a:cubicBezTo>
                  <a:cubicBezTo>
                    <a:pt x="21134" y="12780"/>
                    <a:pt x="21134" y="12590"/>
                    <a:pt x="21134" y="12376"/>
                  </a:cubicBezTo>
                  <a:cubicBezTo>
                    <a:pt x="21134" y="12173"/>
                    <a:pt x="21111" y="11971"/>
                    <a:pt x="21099" y="11768"/>
                  </a:cubicBezTo>
                  <a:cubicBezTo>
                    <a:pt x="21087" y="11554"/>
                    <a:pt x="21051" y="11352"/>
                    <a:pt x="21027" y="11137"/>
                  </a:cubicBezTo>
                  <a:cubicBezTo>
                    <a:pt x="20991" y="10935"/>
                    <a:pt x="20956" y="10721"/>
                    <a:pt x="20908" y="10518"/>
                  </a:cubicBezTo>
                  <a:cubicBezTo>
                    <a:pt x="20861" y="10304"/>
                    <a:pt x="20801" y="10102"/>
                    <a:pt x="20741" y="9875"/>
                  </a:cubicBezTo>
                  <a:cubicBezTo>
                    <a:pt x="20682" y="9649"/>
                    <a:pt x="20610" y="9435"/>
                    <a:pt x="20551" y="9209"/>
                  </a:cubicBezTo>
                  <a:cubicBezTo>
                    <a:pt x="20480" y="8970"/>
                    <a:pt x="20420" y="8744"/>
                    <a:pt x="20337" y="8506"/>
                  </a:cubicBezTo>
                  <a:cubicBezTo>
                    <a:pt x="20265" y="8268"/>
                    <a:pt x="20206" y="8030"/>
                    <a:pt x="20134" y="7792"/>
                  </a:cubicBezTo>
                  <a:cubicBezTo>
                    <a:pt x="20063" y="7554"/>
                    <a:pt x="20003" y="7327"/>
                    <a:pt x="19920" y="7089"/>
                  </a:cubicBezTo>
                  <a:cubicBezTo>
                    <a:pt x="19860" y="6875"/>
                    <a:pt x="19789" y="6649"/>
                    <a:pt x="19718" y="6423"/>
                  </a:cubicBezTo>
                  <a:cubicBezTo>
                    <a:pt x="19646" y="6196"/>
                    <a:pt x="19563" y="5994"/>
                    <a:pt x="19491" y="5780"/>
                  </a:cubicBezTo>
                  <a:cubicBezTo>
                    <a:pt x="19408" y="5577"/>
                    <a:pt x="19313" y="5387"/>
                    <a:pt x="19229" y="5184"/>
                  </a:cubicBezTo>
                  <a:cubicBezTo>
                    <a:pt x="19122" y="4994"/>
                    <a:pt x="19015" y="4803"/>
                    <a:pt x="18896" y="4625"/>
                  </a:cubicBezTo>
                  <a:cubicBezTo>
                    <a:pt x="18765" y="4410"/>
                    <a:pt x="18610" y="4220"/>
                    <a:pt x="18467" y="4029"/>
                  </a:cubicBezTo>
                  <a:cubicBezTo>
                    <a:pt x="18313" y="3851"/>
                    <a:pt x="18158" y="3672"/>
                    <a:pt x="17979" y="3494"/>
                  </a:cubicBezTo>
                  <a:cubicBezTo>
                    <a:pt x="17634" y="3148"/>
                    <a:pt x="17277" y="2803"/>
                    <a:pt x="16920" y="2505"/>
                  </a:cubicBezTo>
                  <a:cubicBezTo>
                    <a:pt x="16562" y="2208"/>
                    <a:pt x="16205" y="1934"/>
                    <a:pt x="15848" y="1672"/>
                  </a:cubicBezTo>
                  <a:cubicBezTo>
                    <a:pt x="15479" y="1422"/>
                    <a:pt x="15098" y="1184"/>
                    <a:pt x="14717" y="981"/>
                  </a:cubicBezTo>
                  <a:cubicBezTo>
                    <a:pt x="14324" y="767"/>
                    <a:pt x="13943" y="589"/>
                    <a:pt x="13550" y="446"/>
                  </a:cubicBezTo>
                  <a:cubicBezTo>
                    <a:pt x="13276" y="338"/>
                    <a:pt x="12979" y="243"/>
                    <a:pt x="12681" y="184"/>
                  </a:cubicBezTo>
                  <a:cubicBezTo>
                    <a:pt x="12228" y="88"/>
                    <a:pt x="11788" y="29"/>
                    <a:pt x="11324" y="5"/>
                  </a:cubicBezTo>
                  <a:cubicBezTo>
                    <a:pt x="11211" y="2"/>
                    <a:pt x="11099" y="1"/>
                    <a:pt x="10986" y="1"/>
                  </a:cubicBezTo>
                  <a:close/>
                </a:path>
              </a:pathLst>
            </a:custGeom>
            <a:solidFill>
              <a:srgbClr val="608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3813107" y="2707299"/>
              <a:ext cx="566766" cy="426376"/>
            </a:xfrm>
            <a:custGeom>
              <a:avLst/>
              <a:gdLst/>
              <a:ahLst/>
              <a:cxnLst/>
              <a:rect l="l" t="t" r="r" b="b"/>
              <a:pathLst>
                <a:path w="15563" h="11708" extrusionOk="0">
                  <a:moveTo>
                    <a:pt x="7715" y="0"/>
                  </a:moveTo>
                  <a:cubicBezTo>
                    <a:pt x="7660" y="0"/>
                    <a:pt x="7605" y="1"/>
                    <a:pt x="7549" y="4"/>
                  </a:cubicBezTo>
                  <a:cubicBezTo>
                    <a:pt x="6966" y="27"/>
                    <a:pt x="6454" y="135"/>
                    <a:pt x="5954" y="325"/>
                  </a:cubicBezTo>
                  <a:cubicBezTo>
                    <a:pt x="5704" y="432"/>
                    <a:pt x="5466" y="539"/>
                    <a:pt x="5228" y="670"/>
                  </a:cubicBezTo>
                  <a:cubicBezTo>
                    <a:pt x="4990" y="801"/>
                    <a:pt x="4751" y="956"/>
                    <a:pt x="4501" y="1111"/>
                  </a:cubicBezTo>
                  <a:cubicBezTo>
                    <a:pt x="4251" y="1289"/>
                    <a:pt x="3989" y="1492"/>
                    <a:pt x="3751" y="1694"/>
                  </a:cubicBezTo>
                  <a:cubicBezTo>
                    <a:pt x="3501" y="1909"/>
                    <a:pt x="3263" y="2147"/>
                    <a:pt x="3037" y="2397"/>
                  </a:cubicBezTo>
                  <a:cubicBezTo>
                    <a:pt x="2763" y="2706"/>
                    <a:pt x="2489" y="3040"/>
                    <a:pt x="2239" y="3397"/>
                  </a:cubicBezTo>
                  <a:cubicBezTo>
                    <a:pt x="2120" y="3575"/>
                    <a:pt x="1989" y="3754"/>
                    <a:pt x="1870" y="3945"/>
                  </a:cubicBezTo>
                  <a:cubicBezTo>
                    <a:pt x="1727" y="4123"/>
                    <a:pt x="1608" y="4314"/>
                    <a:pt x="1489" y="4504"/>
                  </a:cubicBezTo>
                  <a:lnTo>
                    <a:pt x="1132" y="5088"/>
                  </a:lnTo>
                  <a:cubicBezTo>
                    <a:pt x="1037" y="5278"/>
                    <a:pt x="918" y="5492"/>
                    <a:pt x="810" y="5683"/>
                  </a:cubicBezTo>
                  <a:cubicBezTo>
                    <a:pt x="751" y="5814"/>
                    <a:pt x="680" y="5933"/>
                    <a:pt x="620" y="6076"/>
                  </a:cubicBezTo>
                  <a:cubicBezTo>
                    <a:pt x="537" y="6207"/>
                    <a:pt x="501" y="6326"/>
                    <a:pt x="441" y="6457"/>
                  </a:cubicBezTo>
                  <a:cubicBezTo>
                    <a:pt x="394" y="6588"/>
                    <a:pt x="346" y="6707"/>
                    <a:pt x="299" y="6850"/>
                  </a:cubicBezTo>
                  <a:cubicBezTo>
                    <a:pt x="275" y="6981"/>
                    <a:pt x="239" y="7100"/>
                    <a:pt x="215" y="7231"/>
                  </a:cubicBezTo>
                  <a:cubicBezTo>
                    <a:pt x="203" y="7362"/>
                    <a:pt x="168" y="7481"/>
                    <a:pt x="156" y="7624"/>
                  </a:cubicBezTo>
                  <a:cubicBezTo>
                    <a:pt x="120" y="7755"/>
                    <a:pt x="120" y="7874"/>
                    <a:pt x="108" y="8005"/>
                  </a:cubicBezTo>
                  <a:cubicBezTo>
                    <a:pt x="108" y="8136"/>
                    <a:pt x="96" y="8255"/>
                    <a:pt x="96" y="8397"/>
                  </a:cubicBezTo>
                  <a:cubicBezTo>
                    <a:pt x="84" y="8517"/>
                    <a:pt x="84" y="8647"/>
                    <a:pt x="84" y="8767"/>
                  </a:cubicBezTo>
                  <a:cubicBezTo>
                    <a:pt x="84" y="8886"/>
                    <a:pt x="60" y="9017"/>
                    <a:pt x="60" y="9136"/>
                  </a:cubicBezTo>
                  <a:cubicBezTo>
                    <a:pt x="60" y="9267"/>
                    <a:pt x="60" y="9386"/>
                    <a:pt x="48" y="9505"/>
                  </a:cubicBezTo>
                  <a:cubicBezTo>
                    <a:pt x="37" y="9624"/>
                    <a:pt x="37" y="9743"/>
                    <a:pt x="25" y="9862"/>
                  </a:cubicBezTo>
                  <a:cubicBezTo>
                    <a:pt x="25" y="9981"/>
                    <a:pt x="1" y="10100"/>
                    <a:pt x="1" y="10219"/>
                  </a:cubicBezTo>
                  <a:lnTo>
                    <a:pt x="1" y="10576"/>
                  </a:lnTo>
                  <a:cubicBezTo>
                    <a:pt x="1" y="10814"/>
                    <a:pt x="25" y="11053"/>
                    <a:pt x="48" y="11279"/>
                  </a:cubicBezTo>
                  <a:cubicBezTo>
                    <a:pt x="96" y="11517"/>
                    <a:pt x="441" y="11707"/>
                    <a:pt x="822" y="11707"/>
                  </a:cubicBezTo>
                  <a:lnTo>
                    <a:pt x="1644" y="11707"/>
                  </a:lnTo>
                  <a:cubicBezTo>
                    <a:pt x="2025" y="11707"/>
                    <a:pt x="2311" y="11529"/>
                    <a:pt x="2287" y="11291"/>
                  </a:cubicBezTo>
                  <a:cubicBezTo>
                    <a:pt x="2263" y="11148"/>
                    <a:pt x="2251" y="11017"/>
                    <a:pt x="2239" y="10862"/>
                  </a:cubicBezTo>
                  <a:cubicBezTo>
                    <a:pt x="2227" y="10719"/>
                    <a:pt x="2204" y="10576"/>
                    <a:pt x="2192" y="10433"/>
                  </a:cubicBezTo>
                  <a:cubicBezTo>
                    <a:pt x="2192" y="10279"/>
                    <a:pt x="2180" y="10148"/>
                    <a:pt x="2168" y="10005"/>
                  </a:cubicBezTo>
                  <a:cubicBezTo>
                    <a:pt x="2144" y="9850"/>
                    <a:pt x="2144" y="9719"/>
                    <a:pt x="2132" y="9564"/>
                  </a:cubicBezTo>
                  <a:cubicBezTo>
                    <a:pt x="2132" y="9421"/>
                    <a:pt x="2120" y="9290"/>
                    <a:pt x="2120" y="9136"/>
                  </a:cubicBezTo>
                  <a:lnTo>
                    <a:pt x="2120" y="8707"/>
                  </a:lnTo>
                  <a:cubicBezTo>
                    <a:pt x="2120" y="8576"/>
                    <a:pt x="2120" y="8421"/>
                    <a:pt x="2132" y="8278"/>
                  </a:cubicBezTo>
                  <a:cubicBezTo>
                    <a:pt x="2144" y="8136"/>
                    <a:pt x="2168" y="7993"/>
                    <a:pt x="2180" y="7838"/>
                  </a:cubicBezTo>
                  <a:cubicBezTo>
                    <a:pt x="2204" y="7695"/>
                    <a:pt x="2239" y="7564"/>
                    <a:pt x="2263" y="7409"/>
                  </a:cubicBezTo>
                  <a:cubicBezTo>
                    <a:pt x="2299" y="7266"/>
                    <a:pt x="2346" y="7123"/>
                    <a:pt x="2382" y="6981"/>
                  </a:cubicBezTo>
                  <a:cubicBezTo>
                    <a:pt x="2525" y="6576"/>
                    <a:pt x="2680" y="6207"/>
                    <a:pt x="2894" y="5814"/>
                  </a:cubicBezTo>
                  <a:cubicBezTo>
                    <a:pt x="3096" y="5445"/>
                    <a:pt x="3335" y="5076"/>
                    <a:pt x="3573" y="4718"/>
                  </a:cubicBezTo>
                  <a:cubicBezTo>
                    <a:pt x="3811" y="4373"/>
                    <a:pt x="4061" y="4028"/>
                    <a:pt x="4323" y="3718"/>
                  </a:cubicBezTo>
                  <a:cubicBezTo>
                    <a:pt x="4573" y="3409"/>
                    <a:pt x="4847" y="3123"/>
                    <a:pt x="5097" y="2873"/>
                  </a:cubicBezTo>
                  <a:cubicBezTo>
                    <a:pt x="5347" y="2623"/>
                    <a:pt x="5597" y="2397"/>
                    <a:pt x="5835" y="2218"/>
                  </a:cubicBezTo>
                  <a:cubicBezTo>
                    <a:pt x="6073" y="2040"/>
                    <a:pt x="6311" y="1873"/>
                    <a:pt x="6537" y="1754"/>
                  </a:cubicBezTo>
                  <a:cubicBezTo>
                    <a:pt x="6971" y="1526"/>
                    <a:pt x="7372" y="1396"/>
                    <a:pt x="7750" y="1396"/>
                  </a:cubicBezTo>
                  <a:cubicBezTo>
                    <a:pt x="7766" y="1396"/>
                    <a:pt x="7783" y="1396"/>
                    <a:pt x="7799" y="1397"/>
                  </a:cubicBezTo>
                  <a:cubicBezTo>
                    <a:pt x="8157" y="1408"/>
                    <a:pt x="8538" y="1551"/>
                    <a:pt x="8919" y="1754"/>
                  </a:cubicBezTo>
                  <a:cubicBezTo>
                    <a:pt x="9109" y="1861"/>
                    <a:pt x="9323" y="1992"/>
                    <a:pt x="9526" y="2147"/>
                  </a:cubicBezTo>
                  <a:cubicBezTo>
                    <a:pt x="9740" y="2290"/>
                    <a:pt x="9943" y="2468"/>
                    <a:pt x="10169" y="2659"/>
                  </a:cubicBezTo>
                  <a:cubicBezTo>
                    <a:pt x="10466" y="2932"/>
                    <a:pt x="10752" y="3230"/>
                    <a:pt x="11038" y="3552"/>
                  </a:cubicBezTo>
                  <a:cubicBezTo>
                    <a:pt x="11312" y="3885"/>
                    <a:pt x="11562" y="4242"/>
                    <a:pt x="11824" y="4611"/>
                  </a:cubicBezTo>
                  <a:cubicBezTo>
                    <a:pt x="11955" y="4802"/>
                    <a:pt x="12074" y="4980"/>
                    <a:pt x="12181" y="5195"/>
                  </a:cubicBezTo>
                  <a:cubicBezTo>
                    <a:pt x="12288" y="5385"/>
                    <a:pt x="12383" y="5599"/>
                    <a:pt x="12479" y="5814"/>
                  </a:cubicBezTo>
                  <a:cubicBezTo>
                    <a:pt x="12562" y="6040"/>
                    <a:pt x="12645" y="6266"/>
                    <a:pt x="12717" y="6492"/>
                  </a:cubicBezTo>
                  <a:cubicBezTo>
                    <a:pt x="12788" y="6707"/>
                    <a:pt x="12860" y="6945"/>
                    <a:pt x="12919" y="7171"/>
                  </a:cubicBezTo>
                  <a:cubicBezTo>
                    <a:pt x="12979" y="7397"/>
                    <a:pt x="13038" y="7635"/>
                    <a:pt x="13098" y="7862"/>
                  </a:cubicBezTo>
                  <a:cubicBezTo>
                    <a:pt x="13145" y="8100"/>
                    <a:pt x="13193" y="8314"/>
                    <a:pt x="13241" y="8540"/>
                  </a:cubicBezTo>
                  <a:cubicBezTo>
                    <a:pt x="13276" y="8767"/>
                    <a:pt x="13312" y="9005"/>
                    <a:pt x="13324" y="9231"/>
                  </a:cubicBezTo>
                  <a:cubicBezTo>
                    <a:pt x="13360" y="9445"/>
                    <a:pt x="13360" y="9683"/>
                    <a:pt x="13360" y="9910"/>
                  </a:cubicBezTo>
                  <a:cubicBezTo>
                    <a:pt x="13360" y="10148"/>
                    <a:pt x="13360" y="10374"/>
                    <a:pt x="13324" y="10612"/>
                  </a:cubicBezTo>
                  <a:cubicBezTo>
                    <a:pt x="13288" y="10838"/>
                    <a:pt x="13264" y="11076"/>
                    <a:pt x="13217" y="11303"/>
                  </a:cubicBezTo>
                  <a:cubicBezTo>
                    <a:pt x="13193" y="11517"/>
                    <a:pt x="13455" y="11707"/>
                    <a:pt x="13848" y="11707"/>
                  </a:cubicBezTo>
                  <a:lnTo>
                    <a:pt x="14669" y="11707"/>
                  </a:lnTo>
                  <a:cubicBezTo>
                    <a:pt x="15038" y="11707"/>
                    <a:pt x="15396" y="11517"/>
                    <a:pt x="15408" y="11267"/>
                  </a:cubicBezTo>
                  <a:cubicBezTo>
                    <a:pt x="15479" y="10874"/>
                    <a:pt x="15527" y="10493"/>
                    <a:pt x="15539" y="10088"/>
                  </a:cubicBezTo>
                  <a:cubicBezTo>
                    <a:pt x="15562" y="9886"/>
                    <a:pt x="15539" y="9683"/>
                    <a:pt x="15527" y="9481"/>
                  </a:cubicBezTo>
                  <a:cubicBezTo>
                    <a:pt x="15503" y="9267"/>
                    <a:pt x="15479" y="9076"/>
                    <a:pt x="15443" y="8874"/>
                  </a:cubicBezTo>
                  <a:cubicBezTo>
                    <a:pt x="15408" y="8659"/>
                    <a:pt x="15348" y="8457"/>
                    <a:pt x="15300" y="8243"/>
                  </a:cubicBezTo>
                  <a:cubicBezTo>
                    <a:pt x="15265" y="8040"/>
                    <a:pt x="15205" y="7826"/>
                    <a:pt x="15146" y="7600"/>
                  </a:cubicBezTo>
                  <a:cubicBezTo>
                    <a:pt x="15086" y="7397"/>
                    <a:pt x="15027" y="7159"/>
                    <a:pt x="14967" y="6933"/>
                  </a:cubicBezTo>
                  <a:cubicBezTo>
                    <a:pt x="14907" y="6695"/>
                    <a:pt x="14848" y="6469"/>
                    <a:pt x="14765" y="6231"/>
                  </a:cubicBezTo>
                  <a:cubicBezTo>
                    <a:pt x="14693" y="5992"/>
                    <a:pt x="14622" y="5754"/>
                    <a:pt x="14550" y="5540"/>
                  </a:cubicBezTo>
                  <a:cubicBezTo>
                    <a:pt x="14455" y="5314"/>
                    <a:pt x="14372" y="5076"/>
                    <a:pt x="14276" y="4861"/>
                  </a:cubicBezTo>
                  <a:cubicBezTo>
                    <a:pt x="14193" y="4659"/>
                    <a:pt x="14086" y="4445"/>
                    <a:pt x="13967" y="4242"/>
                  </a:cubicBezTo>
                  <a:cubicBezTo>
                    <a:pt x="13848" y="4028"/>
                    <a:pt x="13729" y="3837"/>
                    <a:pt x="13598" y="3647"/>
                  </a:cubicBezTo>
                  <a:cubicBezTo>
                    <a:pt x="13312" y="3254"/>
                    <a:pt x="13014" y="2897"/>
                    <a:pt x="12705" y="2575"/>
                  </a:cubicBezTo>
                  <a:cubicBezTo>
                    <a:pt x="12431" y="2301"/>
                    <a:pt x="12169" y="2051"/>
                    <a:pt x="11883" y="1825"/>
                  </a:cubicBezTo>
                  <a:cubicBezTo>
                    <a:pt x="11598" y="1611"/>
                    <a:pt x="11336" y="1397"/>
                    <a:pt x="11050" y="1206"/>
                  </a:cubicBezTo>
                  <a:cubicBezTo>
                    <a:pt x="10764" y="1016"/>
                    <a:pt x="10478" y="849"/>
                    <a:pt x="10205" y="694"/>
                  </a:cubicBezTo>
                  <a:cubicBezTo>
                    <a:pt x="9919" y="551"/>
                    <a:pt x="9621" y="420"/>
                    <a:pt x="9335" y="313"/>
                  </a:cubicBezTo>
                  <a:cubicBezTo>
                    <a:pt x="8805" y="108"/>
                    <a:pt x="8265" y="0"/>
                    <a:pt x="7715" y="0"/>
                  </a:cubicBezTo>
                  <a:close/>
                </a:path>
              </a:pathLst>
            </a:custGeom>
            <a:solidFill>
              <a:srgbClr val="BCD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4"/>
          <p:cNvGrpSpPr/>
          <p:nvPr/>
        </p:nvGrpSpPr>
        <p:grpSpPr>
          <a:xfrm>
            <a:off x="2232110" y="89430"/>
            <a:ext cx="512657" cy="449842"/>
            <a:chOff x="2232110" y="89430"/>
            <a:chExt cx="512657" cy="449842"/>
          </a:xfrm>
        </p:grpSpPr>
        <p:sp>
          <p:nvSpPr>
            <p:cNvPr id="778" name="Google Shape;778;p4"/>
            <p:cNvSpPr/>
            <p:nvPr/>
          </p:nvSpPr>
          <p:spPr>
            <a:xfrm>
              <a:off x="2232110" y="244770"/>
              <a:ext cx="75443" cy="75443"/>
            </a:xfrm>
            <a:custGeom>
              <a:avLst/>
              <a:gdLst/>
              <a:ahLst/>
              <a:cxnLst/>
              <a:rect l="l" t="t" r="r" b="b"/>
              <a:pathLst>
                <a:path w="2001" h="2001" extrusionOk="0">
                  <a:moveTo>
                    <a:pt x="1107" y="0"/>
                  </a:moveTo>
                  <a:cubicBezTo>
                    <a:pt x="595" y="0"/>
                    <a:pt x="119" y="453"/>
                    <a:pt x="60" y="1001"/>
                  </a:cubicBezTo>
                  <a:cubicBezTo>
                    <a:pt x="0" y="1560"/>
                    <a:pt x="381" y="2001"/>
                    <a:pt x="905" y="2001"/>
                  </a:cubicBezTo>
                  <a:cubicBezTo>
                    <a:pt x="1429" y="2001"/>
                    <a:pt x="1881" y="1560"/>
                    <a:pt x="1941" y="1001"/>
                  </a:cubicBezTo>
                  <a:cubicBezTo>
                    <a:pt x="2000" y="453"/>
                    <a:pt x="1631" y="12"/>
                    <a:pt x="1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542300" y="457080"/>
              <a:ext cx="88450" cy="82191"/>
            </a:xfrm>
            <a:custGeom>
              <a:avLst/>
              <a:gdLst/>
              <a:ahLst/>
              <a:cxnLst/>
              <a:rect l="l" t="t" r="r" b="b"/>
              <a:pathLst>
                <a:path w="2346" h="2180" extrusionOk="0">
                  <a:moveTo>
                    <a:pt x="1034" y="1"/>
                  </a:moveTo>
                  <a:cubicBezTo>
                    <a:pt x="1027" y="1"/>
                    <a:pt x="1019" y="1"/>
                    <a:pt x="1012" y="1"/>
                  </a:cubicBezTo>
                  <a:cubicBezTo>
                    <a:pt x="417" y="1"/>
                    <a:pt x="0" y="489"/>
                    <a:pt x="84" y="1085"/>
                  </a:cubicBezTo>
                  <a:cubicBezTo>
                    <a:pt x="167" y="1704"/>
                    <a:pt x="715" y="2180"/>
                    <a:pt x="1322" y="2180"/>
                  </a:cubicBezTo>
                  <a:cubicBezTo>
                    <a:pt x="1917" y="2156"/>
                    <a:pt x="2346" y="1668"/>
                    <a:pt x="2262" y="1073"/>
                  </a:cubicBezTo>
                  <a:cubicBezTo>
                    <a:pt x="2168" y="484"/>
                    <a:pt x="1621" y="1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542790" y="180560"/>
              <a:ext cx="87508" cy="76838"/>
            </a:xfrm>
            <a:custGeom>
              <a:avLst/>
              <a:gdLst/>
              <a:ahLst/>
              <a:cxnLst/>
              <a:rect l="l" t="t" r="r" b="b"/>
              <a:pathLst>
                <a:path w="2321" h="2038" extrusionOk="0">
                  <a:moveTo>
                    <a:pt x="1321" y="1"/>
                  </a:moveTo>
                  <a:cubicBezTo>
                    <a:pt x="725" y="13"/>
                    <a:pt x="178" y="501"/>
                    <a:pt x="94" y="1061"/>
                  </a:cubicBezTo>
                  <a:cubicBezTo>
                    <a:pt x="0" y="1613"/>
                    <a:pt x="405" y="2037"/>
                    <a:pt x="987" y="2037"/>
                  </a:cubicBezTo>
                  <a:cubicBezTo>
                    <a:pt x="995" y="2037"/>
                    <a:pt x="1003" y="2037"/>
                    <a:pt x="1011" y="2037"/>
                  </a:cubicBezTo>
                  <a:cubicBezTo>
                    <a:pt x="1607" y="2037"/>
                    <a:pt x="2154" y="1572"/>
                    <a:pt x="2249" y="1013"/>
                  </a:cubicBezTo>
                  <a:cubicBezTo>
                    <a:pt x="2321" y="441"/>
                    <a:pt x="1904" y="1"/>
                    <a:pt x="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2336248" y="414437"/>
              <a:ext cx="47166" cy="51238"/>
            </a:xfrm>
            <a:custGeom>
              <a:avLst/>
              <a:gdLst/>
              <a:ahLst/>
              <a:cxnLst/>
              <a:rect l="l" t="t" r="r" b="b"/>
              <a:pathLst>
                <a:path w="1251" h="1359" extrusionOk="0">
                  <a:moveTo>
                    <a:pt x="603" y="1"/>
                  </a:moveTo>
                  <a:cubicBezTo>
                    <a:pt x="597" y="1"/>
                    <a:pt x="590" y="1"/>
                    <a:pt x="584" y="1"/>
                  </a:cubicBezTo>
                  <a:cubicBezTo>
                    <a:pt x="250" y="13"/>
                    <a:pt x="0" y="334"/>
                    <a:pt x="12" y="703"/>
                  </a:cubicBezTo>
                  <a:cubicBezTo>
                    <a:pt x="47" y="1065"/>
                    <a:pt x="334" y="1359"/>
                    <a:pt x="648" y="1359"/>
                  </a:cubicBezTo>
                  <a:cubicBezTo>
                    <a:pt x="655" y="1359"/>
                    <a:pt x="661" y="1359"/>
                    <a:pt x="667" y="1358"/>
                  </a:cubicBezTo>
                  <a:cubicBezTo>
                    <a:pt x="1000" y="1323"/>
                    <a:pt x="1250" y="1013"/>
                    <a:pt x="1227" y="644"/>
                  </a:cubicBezTo>
                  <a:cubicBezTo>
                    <a:pt x="1192" y="282"/>
                    <a:pt x="917" y="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2450265" y="317048"/>
              <a:ext cx="30124" cy="30124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417" y="0"/>
                  </a:moveTo>
                  <a:cubicBezTo>
                    <a:pt x="191" y="12"/>
                    <a:pt x="12" y="191"/>
                    <a:pt x="12" y="417"/>
                  </a:cubicBezTo>
                  <a:cubicBezTo>
                    <a:pt x="1" y="625"/>
                    <a:pt x="168" y="799"/>
                    <a:pt x="362" y="799"/>
                  </a:cubicBezTo>
                  <a:cubicBezTo>
                    <a:pt x="369" y="799"/>
                    <a:pt x="375" y="798"/>
                    <a:pt x="382" y="798"/>
                  </a:cubicBezTo>
                  <a:cubicBezTo>
                    <a:pt x="608" y="786"/>
                    <a:pt x="786" y="608"/>
                    <a:pt x="786" y="381"/>
                  </a:cubicBezTo>
                  <a:cubicBezTo>
                    <a:pt x="798" y="155"/>
                    <a:pt x="643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2683727" y="360106"/>
              <a:ext cx="61040" cy="49466"/>
            </a:xfrm>
            <a:custGeom>
              <a:avLst/>
              <a:gdLst/>
              <a:ahLst/>
              <a:cxnLst/>
              <a:rect l="l" t="t" r="r" b="b"/>
              <a:pathLst>
                <a:path w="1619" h="1312" extrusionOk="0">
                  <a:moveTo>
                    <a:pt x="759" y="1"/>
                  </a:moveTo>
                  <a:cubicBezTo>
                    <a:pt x="342" y="1"/>
                    <a:pt x="0" y="271"/>
                    <a:pt x="12" y="620"/>
                  </a:cubicBezTo>
                  <a:cubicBezTo>
                    <a:pt x="24" y="978"/>
                    <a:pt x="381" y="1299"/>
                    <a:pt x="833" y="1311"/>
                  </a:cubicBezTo>
                  <a:cubicBezTo>
                    <a:pt x="842" y="1311"/>
                    <a:pt x="851" y="1311"/>
                    <a:pt x="860" y="1311"/>
                  </a:cubicBezTo>
                  <a:cubicBezTo>
                    <a:pt x="1287" y="1311"/>
                    <a:pt x="1619" y="1030"/>
                    <a:pt x="1607" y="680"/>
                  </a:cubicBezTo>
                  <a:cubicBezTo>
                    <a:pt x="1595" y="311"/>
                    <a:pt x="1214" y="13"/>
                    <a:pt x="786" y="1"/>
                  </a:cubicBezTo>
                  <a:cubicBezTo>
                    <a:pt x="777" y="1"/>
                    <a:pt x="768" y="1"/>
                    <a:pt x="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2333119" y="89430"/>
              <a:ext cx="90712" cy="99723"/>
            </a:xfrm>
            <a:custGeom>
              <a:avLst/>
              <a:gdLst/>
              <a:ahLst/>
              <a:cxnLst/>
              <a:rect l="l" t="t" r="r" b="b"/>
              <a:pathLst>
                <a:path w="2406" h="2645" extrusionOk="0">
                  <a:moveTo>
                    <a:pt x="1250" y="1"/>
                  </a:moveTo>
                  <a:cubicBezTo>
                    <a:pt x="595" y="37"/>
                    <a:pt x="36" y="644"/>
                    <a:pt x="24" y="1370"/>
                  </a:cubicBezTo>
                  <a:cubicBezTo>
                    <a:pt x="0" y="2089"/>
                    <a:pt x="443" y="2644"/>
                    <a:pt x="1064" y="2644"/>
                  </a:cubicBezTo>
                  <a:cubicBezTo>
                    <a:pt x="1070" y="2644"/>
                    <a:pt x="1077" y="2644"/>
                    <a:pt x="1083" y="2644"/>
                  </a:cubicBezTo>
                  <a:cubicBezTo>
                    <a:pt x="1691" y="2620"/>
                    <a:pt x="2274" y="2025"/>
                    <a:pt x="2334" y="1299"/>
                  </a:cubicBezTo>
                  <a:cubicBezTo>
                    <a:pt x="2405" y="572"/>
                    <a:pt x="1905" y="1"/>
                    <a:pt x="1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5" name="Google Shape;785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86" name="Google Shape;786;p4"/>
          <p:cNvSpPr txBox="1">
            <a:spLocks noGrp="1"/>
          </p:cNvSpPr>
          <p:nvPr>
            <p:ph type="title"/>
          </p:nvPr>
        </p:nvSpPr>
        <p:spPr>
          <a:xfrm>
            <a:off x="713225" y="5167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3" name="Google Shape;3593;p18"/>
          <p:cNvGrpSpPr/>
          <p:nvPr/>
        </p:nvGrpSpPr>
        <p:grpSpPr>
          <a:xfrm>
            <a:off x="-273275" y="-18800"/>
            <a:ext cx="9594487" cy="5181090"/>
            <a:chOff x="-273275" y="-18800"/>
            <a:chExt cx="9594487" cy="5181090"/>
          </a:xfrm>
        </p:grpSpPr>
        <p:sp>
          <p:nvSpPr>
            <p:cNvPr id="3594" name="Google Shape;3594;p18"/>
            <p:cNvSpPr/>
            <p:nvPr/>
          </p:nvSpPr>
          <p:spPr>
            <a:xfrm>
              <a:off x="7093739" y="82623"/>
              <a:ext cx="90712" cy="99723"/>
            </a:xfrm>
            <a:custGeom>
              <a:avLst/>
              <a:gdLst/>
              <a:ahLst/>
              <a:cxnLst/>
              <a:rect l="l" t="t" r="r" b="b"/>
              <a:pathLst>
                <a:path w="2406" h="2645" extrusionOk="0">
                  <a:moveTo>
                    <a:pt x="1250" y="1"/>
                  </a:moveTo>
                  <a:cubicBezTo>
                    <a:pt x="595" y="37"/>
                    <a:pt x="36" y="644"/>
                    <a:pt x="24" y="1370"/>
                  </a:cubicBezTo>
                  <a:cubicBezTo>
                    <a:pt x="0" y="2089"/>
                    <a:pt x="443" y="2644"/>
                    <a:pt x="1064" y="2644"/>
                  </a:cubicBezTo>
                  <a:cubicBezTo>
                    <a:pt x="1070" y="2644"/>
                    <a:pt x="1077" y="2644"/>
                    <a:pt x="1083" y="2644"/>
                  </a:cubicBezTo>
                  <a:cubicBezTo>
                    <a:pt x="1691" y="2620"/>
                    <a:pt x="2274" y="2025"/>
                    <a:pt x="2334" y="1299"/>
                  </a:cubicBezTo>
                  <a:cubicBezTo>
                    <a:pt x="2405" y="572"/>
                    <a:pt x="1905" y="1"/>
                    <a:pt x="1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5" name="Google Shape;3595;p18"/>
            <p:cNvGrpSpPr/>
            <p:nvPr/>
          </p:nvGrpSpPr>
          <p:grpSpPr>
            <a:xfrm>
              <a:off x="-273275" y="-18800"/>
              <a:ext cx="9594487" cy="5181090"/>
              <a:chOff x="-273275" y="-18800"/>
              <a:chExt cx="9594487" cy="5181090"/>
            </a:xfrm>
          </p:grpSpPr>
          <p:sp>
            <p:nvSpPr>
              <p:cNvPr id="3596" name="Google Shape;3596;p18"/>
              <p:cNvSpPr/>
              <p:nvPr/>
            </p:nvSpPr>
            <p:spPr>
              <a:xfrm>
                <a:off x="8498812" y="-18800"/>
                <a:ext cx="663074" cy="168342"/>
              </a:xfrm>
              <a:custGeom>
                <a:avLst/>
                <a:gdLst/>
                <a:ahLst/>
                <a:cxnLst/>
                <a:rect l="l" t="t" r="r" b="b"/>
                <a:pathLst>
                  <a:path w="17587" h="4465" extrusionOk="0">
                    <a:moveTo>
                      <a:pt x="1" y="0"/>
                    </a:moveTo>
                    <a:lnTo>
                      <a:pt x="1" y="24"/>
                    </a:lnTo>
                    <a:cubicBezTo>
                      <a:pt x="141" y="586"/>
                      <a:pt x="466" y="929"/>
                      <a:pt x="884" y="929"/>
                    </a:cubicBezTo>
                    <a:cubicBezTo>
                      <a:pt x="891" y="929"/>
                      <a:pt x="898" y="929"/>
                      <a:pt x="905" y="929"/>
                    </a:cubicBezTo>
                    <a:cubicBezTo>
                      <a:pt x="1263" y="905"/>
                      <a:pt x="1632" y="631"/>
                      <a:pt x="1941" y="179"/>
                    </a:cubicBezTo>
                    <a:cubicBezTo>
                      <a:pt x="2144" y="905"/>
                      <a:pt x="2477" y="1524"/>
                      <a:pt x="2894" y="1905"/>
                    </a:cubicBezTo>
                    <a:cubicBezTo>
                      <a:pt x="3252" y="2197"/>
                      <a:pt x="3640" y="2355"/>
                      <a:pt x="4069" y="2355"/>
                    </a:cubicBezTo>
                    <a:cubicBezTo>
                      <a:pt x="4183" y="2355"/>
                      <a:pt x="4299" y="2344"/>
                      <a:pt x="4418" y="2322"/>
                    </a:cubicBezTo>
                    <a:cubicBezTo>
                      <a:pt x="4965" y="2215"/>
                      <a:pt x="5477" y="1881"/>
                      <a:pt x="5870" y="1369"/>
                    </a:cubicBezTo>
                    <a:cubicBezTo>
                      <a:pt x="6037" y="1774"/>
                      <a:pt x="6204" y="2143"/>
                      <a:pt x="6394" y="2488"/>
                    </a:cubicBezTo>
                    <a:cubicBezTo>
                      <a:pt x="6585" y="2810"/>
                      <a:pt x="6799" y="3108"/>
                      <a:pt x="7025" y="3358"/>
                    </a:cubicBezTo>
                    <a:cubicBezTo>
                      <a:pt x="7240" y="3620"/>
                      <a:pt x="7501" y="3822"/>
                      <a:pt x="7763" y="3989"/>
                    </a:cubicBezTo>
                    <a:cubicBezTo>
                      <a:pt x="8037" y="4155"/>
                      <a:pt x="8335" y="4274"/>
                      <a:pt x="8633" y="4346"/>
                    </a:cubicBezTo>
                    <a:cubicBezTo>
                      <a:pt x="8942" y="4417"/>
                      <a:pt x="9252" y="4465"/>
                      <a:pt x="9561" y="4465"/>
                    </a:cubicBezTo>
                    <a:cubicBezTo>
                      <a:pt x="9895" y="4465"/>
                      <a:pt x="10204" y="4429"/>
                      <a:pt x="10514" y="4358"/>
                    </a:cubicBezTo>
                    <a:cubicBezTo>
                      <a:pt x="10811" y="4286"/>
                      <a:pt x="11097" y="4191"/>
                      <a:pt x="11371" y="4072"/>
                    </a:cubicBezTo>
                    <a:cubicBezTo>
                      <a:pt x="11621" y="3953"/>
                      <a:pt x="11871" y="3810"/>
                      <a:pt x="12097" y="3631"/>
                    </a:cubicBezTo>
                    <a:cubicBezTo>
                      <a:pt x="12324" y="3465"/>
                      <a:pt x="12526" y="3274"/>
                      <a:pt x="12705" y="3048"/>
                    </a:cubicBezTo>
                    <a:cubicBezTo>
                      <a:pt x="12883" y="2846"/>
                      <a:pt x="13050" y="2608"/>
                      <a:pt x="13181" y="2369"/>
                    </a:cubicBezTo>
                    <a:cubicBezTo>
                      <a:pt x="13312" y="2107"/>
                      <a:pt x="13431" y="1857"/>
                      <a:pt x="13538" y="1572"/>
                    </a:cubicBezTo>
                    <a:cubicBezTo>
                      <a:pt x="13633" y="1298"/>
                      <a:pt x="13693" y="1000"/>
                      <a:pt x="13717" y="679"/>
                    </a:cubicBezTo>
                    <a:cubicBezTo>
                      <a:pt x="14086" y="1119"/>
                      <a:pt x="14467" y="1453"/>
                      <a:pt x="14836" y="1679"/>
                    </a:cubicBezTo>
                    <a:cubicBezTo>
                      <a:pt x="15193" y="1905"/>
                      <a:pt x="15550" y="2024"/>
                      <a:pt x="15895" y="2024"/>
                    </a:cubicBezTo>
                    <a:cubicBezTo>
                      <a:pt x="16169" y="2024"/>
                      <a:pt x="16431" y="1929"/>
                      <a:pt x="16634" y="1786"/>
                    </a:cubicBezTo>
                    <a:cubicBezTo>
                      <a:pt x="16860" y="1631"/>
                      <a:pt x="17050" y="1417"/>
                      <a:pt x="17205" y="1143"/>
                    </a:cubicBezTo>
                    <a:cubicBezTo>
                      <a:pt x="17348" y="881"/>
                      <a:pt x="17467" y="548"/>
                      <a:pt x="17562" y="179"/>
                    </a:cubicBezTo>
                    <a:cubicBezTo>
                      <a:pt x="17574" y="119"/>
                      <a:pt x="17574" y="60"/>
                      <a:pt x="17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18"/>
              <p:cNvSpPr/>
              <p:nvPr/>
            </p:nvSpPr>
            <p:spPr>
              <a:xfrm>
                <a:off x="3738192" y="-11993"/>
                <a:ext cx="663074" cy="168342"/>
              </a:xfrm>
              <a:custGeom>
                <a:avLst/>
                <a:gdLst/>
                <a:ahLst/>
                <a:cxnLst/>
                <a:rect l="l" t="t" r="r" b="b"/>
                <a:pathLst>
                  <a:path w="17587" h="4465" extrusionOk="0">
                    <a:moveTo>
                      <a:pt x="1" y="0"/>
                    </a:moveTo>
                    <a:lnTo>
                      <a:pt x="1" y="24"/>
                    </a:lnTo>
                    <a:cubicBezTo>
                      <a:pt x="141" y="586"/>
                      <a:pt x="466" y="929"/>
                      <a:pt x="884" y="929"/>
                    </a:cubicBezTo>
                    <a:cubicBezTo>
                      <a:pt x="891" y="929"/>
                      <a:pt x="898" y="929"/>
                      <a:pt x="905" y="929"/>
                    </a:cubicBezTo>
                    <a:cubicBezTo>
                      <a:pt x="1263" y="905"/>
                      <a:pt x="1632" y="631"/>
                      <a:pt x="1941" y="179"/>
                    </a:cubicBezTo>
                    <a:cubicBezTo>
                      <a:pt x="2144" y="905"/>
                      <a:pt x="2477" y="1524"/>
                      <a:pt x="2894" y="1905"/>
                    </a:cubicBezTo>
                    <a:cubicBezTo>
                      <a:pt x="3252" y="2197"/>
                      <a:pt x="3640" y="2355"/>
                      <a:pt x="4069" y="2355"/>
                    </a:cubicBezTo>
                    <a:cubicBezTo>
                      <a:pt x="4183" y="2355"/>
                      <a:pt x="4299" y="2344"/>
                      <a:pt x="4418" y="2322"/>
                    </a:cubicBezTo>
                    <a:cubicBezTo>
                      <a:pt x="4965" y="2215"/>
                      <a:pt x="5477" y="1881"/>
                      <a:pt x="5870" y="1369"/>
                    </a:cubicBezTo>
                    <a:cubicBezTo>
                      <a:pt x="6037" y="1774"/>
                      <a:pt x="6204" y="2143"/>
                      <a:pt x="6394" y="2488"/>
                    </a:cubicBezTo>
                    <a:cubicBezTo>
                      <a:pt x="6585" y="2810"/>
                      <a:pt x="6799" y="3108"/>
                      <a:pt x="7025" y="3358"/>
                    </a:cubicBezTo>
                    <a:cubicBezTo>
                      <a:pt x="7240" y="3620"/>
                      <a:pt x="7501" y="3822"/>
                      <a:pt x="7763" y="3989"/>
                    </a:cubicBezTo>
                    <a:cubicBezTo>
                      <a:pt x="8037" y="4155"/>
                      <a:pt x="8335" y="4274"/>
                      <a:pt x="8633" y="4346"/>
                    </a:cubicBezTo>
                    <a:cubicBezTo>
                      <a:pt x="8942" y="4417"/>
                      <a:pt x="9252" y="4465"/>
                      <a:pt x="9561" y="4465"/>
                    </a:cubicBezTo>
                    <a:cubicBezTo>
                      <a:pt x="9895" y="4465"/>
                      <a:pt x="10204" y="4429"/>
                      <a:pt x="10514" y="4358"/>
                    </a:cubicBezTo>
                    <a:cubicBezTo>
                      <a:pt x="10811" y="4286"/>
                      <a:pt x="11097" y="4191"/>
                      <a:pt x="11371" y="4072"/>
                    </a:cubicBezTo>
                    <a:cubicBezTo>
                      <a:pt x="11621" y="3953"/>
                      <a:pt x="11871" y="3810"/>
                      <a:pt x="12097" y="3631"/>
                    </a:cubicBezTo>
                    <a:cubicBezTo>
                      <a:pt x="12324" y="3465"/>
                      <a:pt x="12526" y="3274"/>
                      <a:pt x="12705" y="3048"/>
                    </a:cubicBezTo>
                    <a:cubicBezTo>
                      <a:pt x="12883" y="2846"/>
                      <a:pt x="13050" y="2608"/>
                      <a:pt x="13181" y="2369"/>
                    </a:cubicBezTo>
                    <a:cubicBezTo>
                      <a:pt x="13312" y="2107"/>
                      <a:pt x="13431" y="1857"/>
                      <a:pt x="13538" y="1572"/>
                    </a:cubicBezTo>
                    <a:cubicBezTo>
                      <a:pt x="13633" y="1298"/>
                      <a:pt x="13693" y="1000"/>
                      <a:pt x="13717" y="679"/>
                    </a:cubicBezTo>
                    <a:cubicBezTo>
                      <a:pt x="14086" y="1119"/>
                      <a:pt x="14467" y="1453"/>
                      <a:pt x="14836" y="1679"/>
                    </a:cubicBezTo>
                    <a:cubicBezTo>
                      <a:pt x="15193" y="1905"/>
                      <a:pt x="15550" y="2024"/>
                      <a:pt x="15895" y="2024"/>
                    </a:cubicBezTo>
                    <a:cubicBezTo>
                      <a:pt x="16169" y="2024"/>
                      <a:pt x="16431" y="1929"/>
                      <a:pt x="16634" y="1786"/>
                    </a:cubicBezTo>
                    <a:cubicBezTo>
                      <a:pt x="16860" y="1631"/>
                      <a:pt x="17050" y="1417"/>
                      <a:pt x="17205" y="1143"/>
                    </a:cubicBezTo>
                    <a:cubicBezTo>
                      <a:pt x="17348" y="881"/>
                      <a:pt x="17467" y="548"/>
                      <a:pt x="17562" y="179"/>
                    </a:cubicBezTo>
                    <a:cubicBezTo>
                      <a:pt x="17574" y="119"/>
                      <a:pt x="17574" y="60"/>
                      <a:pt x="17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98" name="Google Shape;3598;p18"/>
              <p:cNvGrpSpPr/>
              <p:nvPr/>
            </p:nvGrpSpPr>
            <p:grpSpPr>
              <a:xfrm>
                <a:off x="-273275" y="51216"/>
                <a:ext cx="9594487" cy="5111074"/>
                <a:chOff x="-273275" y="51216"/>
                <a:chExt cx="9594487" cy="5111074"/>
              </a:xfrm>
            </p:grpSpPr>
            <p:sp>
              <p:nvSpPr>
                <p:cNvPr id="3599" name="Google Shape;3599;p18"/>
                <p:cNvSpPr/>
                <p:nvPr/>
              </p:nvSpPr>
              <p:spPr>
                <a:xfrm>
                  <a:off x="4586091" y="51216"/>
                  <a:ext cx="1301377" cy="67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7" h="17968" extrusionOk="0">
                      <a:moveTo>
                        <a:pt x="15860" y="0"/>
                      </a:moveTo>
                      <a:cubicBezTo>
                        <a:pt x="15443" y="0"/>
                        <a:pt x="15026" y="12"/>
                        <a:pt x="14622" y="48"/>
                      </a:cubicBezTo>
                      <a:cubicBezTo>
                        <a:pt x="14217" y="72"/>
                        <a:pt x="13836" y="120"/>
                        <a:pt x="13455" y="179"/>
                      </a:cubicBezTo>
                      <a:cubicBezTo>
                        <a:pt x="13086" y="239"/>
                        <a:pt x="12728" y="310"/>
                        <a:pt x="12371" y="405"/>
                      </a:cubicBezTo>
                      <a:cubicBezTo>
                        <a:pt x="12014" y="489"/>
                        <a:pt x="11669" y="596"/>
                        <a:pt x="11335" y="715"/>
                      </a:cubicBezTo>
                      <a:cubicBezTo>
                        <a:pt x="10990" y="834"/>
                        <a:pt x="10645" y="965"/>
                        <a:pt x="10323" y="1120"/>
                      </a:cubicBezTo>
                      <a:cubicBezTo>
                        <a:pt x="9978" y="1263"/>
                        <a:pt x="9645" y="1429"/>
                        <a:pt x="9323" y="1608"/>
                      </a:cubicBezTo>
                      <a:cubicBezTo>
                        <a:pt x="8990" y="1786"/>
                        <a:pt x="8657" y="1965"/>
                        <a:pt x="8323" y="2155"/>
                      </a:cubicBezTo>
                      <a:cubicBezTo>
                        <a:pt x="7978" y="2358"/>
                        <a:pt x="7656" y="2560"/>
                        <a:pt x="7323" y="2775"/>
                      </a:cubicBezTo>
                      <a:cubicBezTo>
                        <a:pt x="7002" y="2977"/>
                        <a:pt x="6668" y="3203"/>
                        <a:pt x="6359" y="3441"/>
                      </a:cubicBezTo>
                      <a:cubicBezTo>
                        <a:pt x="5739" y="3918"/>
                        <a:pt x="5144" y="4441"/>
                        <a:pt x="4573" y="4989"/>
                      </a:cubicBezTo>
                      <a:cubicBezTo>
                        <a:pt x="4287" y="5251"/>
                        <a:pt x="4025" y="5537"/>
                        <a:pt x="3775" y="5835"/>
                      </a:cubicBezTo>
                      <a:cubicBezTo>
                        <a:pt x="3513" y="6132"/>
                        <a:pt x="3299" y="6430"/>
                        <a:pt x="3084" y="6739"/>
                      </a:cubicBezTo>
                      <a:cubicBezTo>
                        <a:pt x="2882" y="7061"/>
                        <a:pt x="2680" y="7370"/>
                        <a:pt x="2501" y="7680"/>
                      </a:cubicBezTo>
                      <a:cubicBezTo>
                        <a:pt x="2322" y="7990"/>
                        <a:pt x="2168" y="8323"/>
                        <a:pt x="2013" y="8644"/>
                      </a:cubicBezTo>
                      <a:cubicBezTo>
                        <a:pt x="1870" y="8978"/>
                        <a:pt x="1715" y="9311"/>
                        <a:pt x="1584" y="9645"/>
                      </a:cubicBezTo>
                      <a:cubicBezTo>
                        <a:pt x="1453" y="9990"/>
                        <a:pt x="1310" y="10335"/>
                        <a:pt x="1191" y="10680"/>
                      </a:cubicBezTo>
                      <a:cubicBezTo>
                        <a:pt x="1060" y="11014"/>
                        <a:pt x="941" y="11359"/>
                        <a:pt x="822" y="11716"/>
                      </a:cubicBezTo>
                      <a:cubicBezTo>
                        <a:pt x="703" y="12073"/>
                        <a:pt x="584" y="12431"/>
                        <a:pt x="477" y="12788"/>
                      </a:cubicBezTo>
                      <a:cubicBezTo>
                        <a:pt x="382" y="13145"/>
                        <a:pt x="275" y="13502"/>
                        <a:pt x="203" y="13871"/>
                      </a:cubicBezTo>
                      <a:cubicBezTo>
                        <a:pt x="120" y="14252"/>
                        <a:pt x="60" y="14621"/>
                        <a:pt x="36" y="14990"/>
                      </a:cubicBezTo>
                      <a:cubicBezTo>
                        <a:pt x="1" y="15383"/>
                        <a:pt x="1" y="15764"/>
                        <a:pt x="24" y="16157"/>
                      </a:cubicBezTo>
                      <a:cubicBezTo>
                        <a:pt x="48" y="16538"/>
                        <a:pt x="84" y="16943"/>
                        <a:pt x="120" y="17348"/>
                      </a:cubicBezTo>
                      <a:cubicBezTo>
                        <a:pt x="155" y="17622"/>
                        <a:pt x="417" y="17860"/>
                        <a:pt x="703" y="17860"/>
                      </a:cubicBezTo>
                      <a:lnTo>
                        <a:pt x="1632" y="17860"/>
                      </a:lnTo>
                      <a:cubicBezTo>
                        <a:pt x="1870" y="17848"/>
                        <a:pt x="2025" y="17645"/>
                        <a:pt x="2001" y="17360"/>
                      </a:cubicBezTo>
                      <a:cubicBezTo>
                        <a:pt x="1953" y="16943"/>
                        <a:pt x="1906" y="16514"/>
                        <a:pt x="1894" y="16086"/>
                      </a:cubicBezTo>
                      <a:cubicBezTo>
                        <a:pt x="1882" y="15681"/>
                        <a:pt x="1894" y="15276"/>
                        <a:pt x="1941" y="14871"/>
                      </a:cubicBezTo>
                      <a:cubicBezTo>
                        <a:pt x="1989" y="14467"/>
                        <a:pt x="2060" y="14086"/>
                        <a:pt x="2168" y="13693"/>
                      </a:cubicBezTo>
                      <a:cubicBezTo>
                        <a:pt x="2251" y="13312"/>
                        <a:pt x="2370" y="12919"/>
                        <a:pt x="2501" y="12538"/>
                      </a:cubicBezTo>
                      <a:cubicBezTo>
                        <a:pt x="2620" y="12145"/>
                        <a:pt x="2763" y="11764"/>
                        <a:pt x="2894" y="11395"/>
                      </a:cubicBezTo>
                      <a:cubicBezTo>
                        <a:pt x="3025" y="11002"/>
                        <a:pt x="3156" y="10633"/>
                        <a:pt x="3311" y="10264"/>
                      </a:cubicBezTo>
                      <a:cubicBezTo>
                        <a:pt x="3442" y="9883"/>
                        <a:pt x="3608" y="9514"/>
                        <a:pt x="3775" y="9156"/>
                      </a:cubicBezTo>
                      <a:cubicBezTo>
                        <a:pt x="3930" y="8799"/>
                        <a:pt x="4108" y="8442"/>
                        <a:pt x="4323" y="8097"/>
                      </a:cubicBezTo>
                      <a:cubicBezTo>
                        <a:pt x="4513" y="7763"/>
                        <a:pt x="4739" y="7418"/>
                        <a:pt x="4989" y="7085"/>
                      </a:cubicBezTo>
                      <a:cubicBezTo>
                        <a:pt x="5239" y="6763"/>
                        <a:pt x="5525" y="6454"/>
                        <a:pt x="5823" y="6132"/>
                      </a:cubicBezTo>
                      <a:cubicBezTo>
                        <a:pt x="6120" y="5823"/>
                        <a:pt x="6430" y="5537"/>
                        <a:pt x="6763" y="5263"/>
                      </a:cubicBezTo>
                      <a:cubicBezTo>
                        <a:pt x="7085" y="4977"/>
                        <a:pt x="7430" y="4727"/>
                        <a:pt x="7775" y="4465"/>
                      </a:cubicBezTo>
                      <a:cubicBezTo>
                        <a:pt x="8121" y="4227"/>
                        <a:pt x="8478" y="3989"/>
                        <a:pt x="8811" y="3775"/>
                      </a:cubicBezTo>
                      <a:cubicBezTo>
                        <a:pt x="9157" y="3549"/>
                        <a:pt x="9514" y="3322"/>
                        <a:pt x="9859" y="3132"/>
                      </a:cubicBezTo>
                      <a:cubicBezTo>
                        <a:pt x="10216" y="2917"/>
                        <a:pt x="10562" y="2739"/>
                        <a:pt x="10919" y="2584"/>
                      </a:cubicBezTo>
                      <a:cubicBezTo>
                        <a:pt x="11276" y="2417"/>
                        <a:pt x="11633" y="2263"/>
                        <a:pt x="12002" y="2144"/>
                      </a:cubicBezTo>
                      <a:cubicBezTo>
                        <a:pt x="12371" y="2025"/>
                        <a:pt x="12740" y="1929"/>
                        <a:pt x="13145" y="1834"/>
                      </a:cubicBezTo>
                      <a:cubicBezTo>
                        <a:pt x="13550" y="1763"/>
                        <a:pt x="13967" y="1703"/>
                        <a:pt x="14395" y="1655"/>
                      </a:cubicBezTo>
                      <a:cubicBezTo>
                        <a:pt x="14824" y="1608"/>
                        <a:pt x="15276" y="1596"/>
                        <a:pt x="15741" y="1596"/>
                      </a:cubicBezTo>
                      <a:cubicBezTo>
                        <a:pt x="16193" y="1596"/>
                        <a:pt x="16658" y="1608"/>
                        <a:pt x="17134" y="1644"/>
                      </a:cubicBezTo>
                      <a:cubicBezTo>
                        <a:pt x="17610" y="1667"/>
                        <a:pt x="18062" y="1691"/>
                        <a:pt x="18503" y="1715"/>
                      </a:cubicBezTo>
                      <a:cubicBezTo>
                        <a:pt x="18955" y="1727"/>
                        <a:pt x="19372" y="1763"/>
                        <a:pt x="19789" y="1810"/>
                      </a:cubicBezTo>
                      <a:cubicBezTo>
                        <a:pt x="20206" y="1846"/>
                        <a:pt x="20622" y="1905"/>
                        <a:pt x="21015" y="1965"/>
                      </a:cubicBezTo>
                      <a:cubicBezTo>
                        <a:pt x="21420" y="2025"/>
                        <a:pt x="21825" y="2108"/>
                        <a:pt x="22230" y="2191"/>
                      </a:cubicBezTo>
                      <a:cubicBezTo>
                        <a:pt x="22623" y="2286"/>
                        <a:pt x="23015" y="2382"/>
                        <a:pt x="23396" y="2501"/>
                      </a:cubicBezTo>
                      <a:cubicBezTo>
                        <a:pt x="23777" y="2620"/>
                        <a:pt x="24158" y="2763"/>
                        <a:pt x="24528" y="2917"/>
                      </a:cubicBezTo>
                      <a:cubicBezTo>
                        <a:pt x="24861" y="3072"/>
                        <a:pt x="25182" y="3215"/>
                        <a:pt x="25504" y="3382"/>
                      </a:cubicBezTo>
                      <a:cubicBezTo>
                        <a:pt x="25813" y="3549"/>
                        <a:pt x="26123" y="3739"/>
                        <a:pt x="26421" y="3930"/>
                      </a:cubicBezTo>
                      <a:cubicBezTo>
                        <a:pt x="26778" y="4156"/>
                        <a:pt x="27111" y="4430"/>
                        <a:pt x="27433" y="4692"/>
                      </a:cubicBezTo>
                      <a:cubicBezTo>
                        <a:pt x="27742" y="4965"/>
                        <a:pt x="28064" y="5263"/>
                        <a:pt x="28361" y="5584"/>
                      </a:cubicBezTo>
                      <a:cubicBezTo>
                        <a:pt x="28659" y="5918"/>
                        <a:pt x="28921" y="6251"/>
                        <a:pt x="29195" y="6632"/>
                      </a:cubicBezTo>
                      <a:cubicBezTo>
                        <a:pt x="29457" y="7001"/>
                        <a:pt x="29695" y="7382"/>
                        <a:pt x="29933" y="7775"/>
                      </a:cubicBezTo>
                      <a:cubicBezTo>
                        <a:pt x="30159" y="8180"/>
                        <a:pt x="30385" y="8561"/>
                        <a:pt x="30576" y="8966"/>
                      </a:cubicBezTo>
                      <a:cubicBezTo>
                        <a:pt x="30778" y="9371"/>
                        <a:pt x="30957" y="9787"/>
                        <a:pt x="31136" y="10180"/>
                      </a:cubicBezTo>
                      <a:cubicBezTo>
                        <a:pt x="31255" y="10502"/>
                        <a:pt x="31397" y="10799"/>
                        <a:pt x="31517" y="11109"/>
                      </a:cubicBezTo>
                      <a:cubicBezTo>
                        <a:pt x="31636" y="11419"/>
                        <a:pt x="31731" y="11716"/>
                        <a:pt x="31838" y="12014"/>
                      </a:cubicBezTo>
                      <a:cubicBezTo>
                        <a:pt x="31945" y="12312"/>
                        <a:pt x="32028" y="12609"/>
                        <a:pt x="32124" y="12907"/>
                      </a:cubicBezTo>
                      <a:cubicBezTo>
                        <a:pt x="32195" y="13204"/>
                        <a:pt x="32267" y="13502"/>
                        <a:pt x="32326" y="13800"/>
                      </a:cubicBezTo>
                      <a:cubicBezTo>
                        <a:pt x="32386" y="14097"/>
                        <a:pt x="32445" y="14407"/>
                        <a:pt x="32481" y="14705"/>
                      </a:cubicBezTo>
                      <a:cubicBezTo>
                        <a:pt x="32505" y="15026"/>
                        <a:pt x="32540" y="15324"/>
                        <a:pt x="32552" y="15633"/>
                      </a:cubicBezTo>
                      <a:cubicBezTo>
                        <a:pt x="32564" y="15943"/>
                        <a:pt x="32564" y="16252"/>
                        <a:pt x="32564" y="16574"/>
                      </a:cubicBezTo>
                      <a:cubicBezTo>
                        <a:pt x="32564" y="16883"/>
                        <a:pt x="32552" y="17193"/>
                        <a:pt x="32540" y="17503"/>
                      </a:cubicBezTo>
                      <a:cubicBezTo>
                        <a:pt x="32529" y="17769"/>
                        <a:pt x="32709" y="17967"/>
                        <a:pt x="32948" y="17967"/>
                      </a:cubicBezTo>
                      <a:cubicBezTo>
                        <a:pt x="32955" y="17967"/>
                        <a:pt x="32962" y="17967"/>
                        <a:pt x="32969" y="17967"/>
                      </a:cubicBezTo>
                      <a:lnTo>
                        <a:pt x="33910" y="17919"/>
                      </a:lnTo>
                      <a:cubicBezTo>
                        <a:pt x="34184" y="17907"/>
                        <a:pt x="34422" y="17669"/>
                        <a:pt x="34493" y="17395"/>
                      </a:cubicBezTo>
                      <a:cubicBezTo>
                        <a:pt x="34505" y="17014"/>
                        <a:pt x="34517" y="16622"/>
                        <a:pt x="34505" y="16252"/>
                      </a:cubicBezTo>
                      <a:cubicBezTo>
                        <a:pt x="34505" y="15883"/>
                        <a:pt x="34469" y="15514"/>
                        <a:pt x="34445" y="15133"/>
                      </a:cubicBezTo>
                      <a:cubicBezTo>
                        <a:pt x="34410" y="14764"/>
                        <a:pt x="34350" y="14395"/>
                        <a:pt x="34291" y="14038"/>
                      </a:cubicBezTo>
                      <a:cubicBezTo>
                        <a:pt x="34219" y="13669"/>
                        <a:pt x="34148" y="13312"/>
                        <a:pt x="34041" y="12954"/>
                      </a:cubicBezTo>
                      <a:cubicBezTo>
                        <a:pt x="33957" y="12597"/>
                        <a:pt x="33838" y="12240"/>
                        <a:pt x="33719" y="11895"/>
                      </a:cubicBezTo>
                      <a:cubicBezTo>
                        <a:pt x="33600" y="11538"/>
                        <a:pt x="33469" y="11192"/>
                        <a:pt x="33314" y="10847"/>
                      </a:cubicBezTo>
                      <a:cubicBezTo>
                        <a:pt x="33183" y="10514"/>
                        <a:pt x="33029" y="10168"/>
                        <a:pt x="32874" y="9823"/>
                      </a:cubicBezTo>
                      <a:cubicBezTo>
                        <a:pt x="32719" y="9478"/>
                        <a:pt x="32552" y="9144"/>
                        <a:pt x="32398" y="8799"/>
                      </a:cubicBezTo>
                      <a:cubicBezTo>
                        <a:pt x="32231" y="8454"/>
                        <a:pt x="32052" y="8132"/>
                        <a:pt x="31874" y="7787"/>
                      </a:cubicBezTo>
                      <a:cubicBezTo>
                        <a:pt x="31695" y="7442"/>
                        <a:pt x="31505" y="7120"/>
                        <a:pt x="31290" y="6799"/>
                      </a:cubicBezTo>
                      <a:cubicBezTo>
                        <a:pt x="31088" y="6477"/>
                        <a:pt x="30862" y="6168"/>
                        <a:pt x="30635" y="5870"/>
                      </a:cubicBezTo>
                      <a:cubicBezTo>
                        <a:pt x="30397" y="5549"/>
                        <a:pt x="30159" y="5251"/>
                        <a:pt x="29909" y="4977"/>
                      </a:cubicBezTo>
                      <a:cubicBezTo>
                        <a:pt x="29647" y="4692"/>
                        <a:pt x="29385" y="4406"/>
                        <a:pt x="29111" y="4156"/>
                      </a:cubicBezTo>
                      <a:cubicBezTo>
                        <a:pt x="28838" y="3882"/>
                        <a:pt x="28552" y="3644"/>
                        <a:pt x="28266" y="3406"/>
                      </a:cubicBezTo>
                      <a:cubicBezTo>
                        <a:pt x="27968" y="3168"/>
                        <a:pt x="27671" y="2965"/>
                        <a:pt x="27373" y="2751"/>
                      </a:cubicBezTo>
                      <a:cubicBezTo>
                        <a:pt x="27064" y="2548"/>
                        <a:pt x="26754" y="2358"/>
                        <a:pt x="26433" y="2179"/>
                      </a:cubicBezTo>
                      <a:cubicBezTo>
                        <a:pt x="26075" y="1965"/>
                        <a:pt x="25706" y="1774"/>
                        <a:pt x="25325" y="1596"/>
                      </a:cubicBezTo>
                      <a:cubicBezTo>
                        <a:pt x="24932" y="1417"/>
                        <a:pt x="24551" y="1251"/>
                        <a:pt x="24147" y="1120"/>
                      </a:cubicBezTo>
                      <a:cubicBezTo>
                        <a:pt x="23789" y="989"/>
                        <a:pt x="23432" y="882"/>
                        <a:pt x="23063" y="774"/>
                      </a:cubicBezTo>
                      <a:cubicBezTo>
                        <a:pt x="22682" y="691"/>
                        <a:pt x="22313" y="584"/>
                        <a:pt x="21944" y="512"/>
                      </a:cubicBezTo>
                      <a:cubicBezTo>
                        <a:pt x="21551" y="429"/>
                        <a:pt x="21182" y="370"/>
                        <a:pt x="20801" y="310"/>
                      </a:cubicBezTo>
                      <a:cubicBezTo>
                        <a:pt x="20420" y="250"/>
                        <a:pt x="20027" y="215"/>
                        <a:pt x="19634" y="179"/>
                      </a:cubicBezTo>
                      <a:cubicBezTo>
                        <a:pt x="19229" y="155"/>
                        <a:pt x="18836" y="120"/>
                        <a:pt x="18420" y="96"/>
                      </a:cubicBezTo>
                      <a:cubicBezTo>
                        <a:pt x="18003" y="60"/>
                        <a:pt x="17562" y="36"/>
                        <a:pt x="17134" y="12"/>
                      </a:cubicBezTo>
                      <a:cubicBezTo>
                        <a:pt x="16705" y="0"/>
                        <a:pt x="16277" y="0"/>
                        <a:pt x="158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0" name="Google Shape;3600;p18"/>
                <p:cNvSpPr/>
                <p:nvPr/>
              </p:nvSpPr>
              <p:spPr>
                <a:xfrm>
                  <a:off x="4689815" y="145023"/>
                  <a:ext cx="1086360" cy="58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4" h="15599" extrusionOk="0">
                      <a:moveTo>
                        <a:pt x="13121" y="1"/>
                      </a:moveTo>
                      <a:cubicBezTo>
                        <a:pt x="12692" y="1"/>
                        <a:pt x="12275" y="25"/>
                        <a:pt x="11859" y="60"/>
                      </a:cubicBezTo>
                      <a:cubicBezTo>
                        <a:pt x="11442" y="96"/>
                        <a:pt x="11049" y="144"/>
                        <a:pt x="10668" y="227"/>
                      </a:cubicBezTo>
                      <a:cubicBezTo>
                        <a:pt x="10275" y="299"/>
                        <a:pt x="9918" y="406"/>
                        <a:pt x="9561" y="525"/>
                      </a:cubicBezTo>
                      <a:cubicBezTo>
                        <a:pt x="9204" y="644"/>
                        <a:pt x="8870" y="775"/>
                        <a:pt x="8537" y="930"/>
                      </a:cubicBezTo>
                      <a:cubicBezTo>
                        <a:pt x="8215" y="1072"/>
                        <a:pt x="7870" y="1263"/>
                        <a:pt x="7537" y="1442"/>
                      </a:cubicBezTo>
                      <a:cubicBezTo>
                        <a:pt x="7215" y="1620"/>
                        <a:pt x="6906" y="1834"/>
                        <a:pt x="6572" y="2037"/>
                      </a:cubicBezTo>
                      <a:cubicBezTo>
                        <a:pt x="6263" y="2251"/>
                        <a:pt x="5929" y="2465"/>
                        <a:pt x="5608" y="2704"/>
                      </a:cubicBezTo>
                      <a:cubicBezTo>
                        <a:pt x="5274" y="2942"/>
                        <a:pt x="4965" y="3192"/>
                        <a:pt x="4655" y="3454"/>
                      </a:cubicBezTo>
                      <a:cubicBezTo>
                        <a:pt x="4346" y="3728"/>
                        <a:pt x="4048" y="4001"/>
                        <a:pt x="3762" y="4287"/>
                      </a:cubicBezTo>
                      <a:cubicBezTo>
                        <a:pt x="3477" y="4573"/>
                        <a:pt x="3215" y="4871"/>
                        <a:pt x="2977" y="5180"/>
                      </a:cubicBezTo>
                      <a:cubicBezTo>
                        <a:pt x="2738" y="5490"/>
                        <a:pt x="2524" y="5823"/>
                        <a:pt x="2334" y="6144"/>
                      </a:cubicBezTo>
                      <a:cubicBezTo>
                        <a:pt x="2155" y="6478"/>
                        <a:pt x="1976" y="6823"/>
                        <a:pt x="1810" y="7157"/>
                      </a:cubicBezTo>
                      <a:cubicBezTo>
                        <a:pt x="1643" y="7502"/>
                        <a:pt x="1500" y="7847"/>
                        <a:pt x="1369" y="8204"/>
                      </a:cubicBezTo>
                      <a:cubicBezTo>
                        <a:pt x="1214" y="8561"/>
                        <a:pt x="1083" y="8919"/>
                        <a:pt x="964" y="9276"/>
                      </a:cubicBezTo>
                      <a:cubicBezTo>
                        <a:pt x="833" y="9633"/>
                        <a:pt x="714" y="10002"/>
                        <a:pt x="595" y="10359"/>
                      </a:cubicBezTo>
                      <a:cubicBezTo>
                        <a:pt x="476" y="10728"/>
                        <a:pt x="357" y="11086"/>
                        <a:pt x="262" y="11467"/>
                      </a:cubicBezTo>
                      <a:cubicBezTo>
                        <a:pt x="179" y="11836"/>
                        <a:pt x="95" y="12205"/>
                        <a:pt x="60" y="12574"/>
                      </a:cubicBezTo>
                      <a:cubicBezTo>
                        <a:pt x="12" y="12955"/>
                        <a:pt x="0" y="13336"/>
                        <a:pt x="12" y="13729"/>
                      </a:cubicBezTo>
                      <a:cubicBezTo>
                        <a:pt x="24" y="14110"/>
                        <a:pt x="60" y="14503"/>
                        <a:pt x="95" y="14896"/>
                      </a:cubicBezTo>
                      <a:cubicBezTo>
                        <a:pt x="131" y="15181"/>
                        <a:pt x="357" y="15408"/>
                        <a:pt x="572" y="15408"/>
                      </a:cubicBezTo>
                      <a:lnTo>
                        <a:pt x="1369" y="15396"/>
                      </a:lnTo>
                      <a:cubicBezTo>
                        <a:pt x="1584" y="15372"/>
                        <a:pt x="1750" y="15157"/>
                        <a:pt x="1726" y="14884"/>
                      </a:cubicBezTo>
                      <a:cubicBezTo>
                        <a:pt x="1691" y="14467"/>
                        <a:pt x="1679" y="14038"/>
                        <a:pt x="1679" y="13622"/>
                      </a:cubicBezTo>
                      <a:cubicBezTo>
                        <a:pt x="1691" y="13205"/>
                        <a:pt x="1738" y="12788"/>
                        <a:pt x="1810" y="12371"/>
                      </a:cubicBezTo>
                      <a:cubicBezTo>
                        <a:pt x="1905" y="11955"/>
                        <a:pt x="1988" y="11538"/>
                        <a:pt x="2107" y="11121"/>
                      </a:cubicBezTo>
                      <a:cubicBezTo>
                        <a:pt x="2226" y="10705"/>
                        <a:pt x="2357" y="10288"/>
                        <a:pt x="2500" y="9883"/>
                      </a:cubicBezTo>
                      <a:cubicBezTo>
                        <a:pt x="2643" y="9466"/>
                        <a:pt x="2798" y="9062"/>
                        <a:pt x="2977" y="8681"/>
                      </a:cubicBezTo>
                      <a:cubicBezTo>
                        <a:pt x="3155" y="8288"/>
                        <a:pt x="3346" y="7907"/>
                        <a:pt x="3548" y="7538"/>
                      </a:cubicBezTo>
                      <a:cubicBezTo>
                        <a:pt x="3774" y="7157"/>
                        <a:pt x="4012" y="6787"/>
                        <a:pt x="4286" y="6442"/>
                      </a:cubicBezTo>
                      <a:cubicBezTo>
                        <a:pt x="4548" y="6109"/>
                        <a:pt x="4846" y="5763"/>
                        <a:pt x="5155" y="5454"/>
                      </a:cubicBezTo>
                      <a:cubicBezTo>
                        <a:pt x="5477" y="5121"/>
                        <a:pt x="5798" y="4823"/>
                        <a:pt x="6144" y="4537"/>
                      </a:cubicBezTo>
                      <a:cubicBezTo>
                        <a:pt x="6465" y="4263"/>
                        <a:pt x="6822" y="3989"/>
                        <a:pt x="7179" y="3751"/>
                      </a:cubicBezTo>
                      <a:cubicBezTo>
                        <a:pt x="7537" y="3501"/>
                        <a:pt x="7894" y="3275"/>
                        <a:pt x="8251" y="3073"/>
                      </a:cubicBezTo>
                      <a:cubicBezTo>
                        <a:pt x="8596" y="2858"/>
                        <a:pt x="8965" y="2668"/>
                        <a:pt x="9346" y="2501"/>
                      </a:cubicBezTo>
                      <a:cubicBezTo>
                        <a:pt x="9727" y="2334"/>
                        <a:pt x="10120" y="2192"/>
                        <a:pt x="10513" y="2073"/>
                      </a:cubicBezTo>
                      <a:cubicBezTo>
                        <a:pt x="10918" y="1942"/>
                        <a:pt x="11347" y="1846"/>
                        <a:pt x="11787" y="1775"/>
                      </a:cubicBezTo>
                      <a:cubicBezTo>
                        <a:pt x="12216" y="1703"/>
                        <a:pt x="12680" y="1656"/>
                        <a:pt x="13133" y="1620"/>
                      </a:cubicBezTo>
                      <a:cubicBezTo>
                        <a:pt x="13597" y="1584"/>
                        <a:pt x="14061" y="1561"/>
                        <a:pt x="14526" y="1549"/>
                      </a:cubicBezTo>
                      <a:cubicBezTo>
                        <a:pt x="14752" y="1543"/>
                        <a:pt x="14978" y="1540"/>
                        <a:pt x="15201" y="1540"/>
                      </a:cubicBezTo>
                      <a:cubicBezTo>
                        <a:pt x="15425" y="1540"/>
                        <a:pt x="15645" y="1543"/>
                        <a:pt x="15859" y="1549"/>
                      </a:cubicBezTo>
                      <a:cubicBezTo>
                        <a:pt x="16288" y="1584"/>
                        <a:pt x="16704" y="1608"/>
                        <a:pt x="17121" y="1656"/>
                      </a:cubicBezTo>
                      <a:cubicBezTo>
                        <a:pt x="17478" y="1703"/>
                        <a:pt x="17859" y="1739"/>
                        <a:pt x="18217" y="1823"/>
                      </a:cubicBezTo>
                      <a:cubicBezTo>
                        <a:pt x="18586" y="1882"/>
                        <a:pt x="18943" y="1965"/>
                        <a:pt x="19300" y="2084"/>
                      </a:cubicBezTo>
                      <a:cubicBezTo>
                        <a:pt x="19669" y="2204"/>
                        <a:pt x="20026" y="2323"/>
                        <a:pt x="20384" y="2477"/>
                      </a:cubicBezTo>
                      <a:cubicBezTo>
                        <a:pt x="20741" y="2620"/>
                        <a:pt x="21098" y="2787"/>
                        <a:pt x="21443" y="2966"/>
                      </a:cubicBezTo>
                      <a:cubicBezTo>
                        <a:pt x="21765" y="3144"/>
                        <a:pt x="22110" y="3347"/>
                        <a:pt x="22419" y="3585"/>
                      </a:cubicBezTo>
                      <a:cubicBezTo>
                        <a:pt x="22753" y="3823"/>
                        <a:pt x="23062" y="4097"/>
                        <a:pt x="23348" y="4382"/>
                      </a:cubicBezTo>
                      <a:cubicBezTo>
                        <a:pt x="23586" y="4620"/>
                        <a:pt x="23813" y="4871"/>
                        <a:pt x="24027" y="5132"/>
                      </a:cubicBezTo>
                      <a:cubicBezTo>
                        <a:pt x="24253" y="5406"/>
                        <a:pt x="24467" y="5692"/>
                        <a:pt x="24658" y="5990"/>
                      </a:cubicBezTo>
                      <a:cubicBezTo>
                        <a:pt x="24908" y="6359"/>
                        <a:pt x="25134" y="6764"/>
                        <a:pt x="25360" y="7145"/>
                      </a:cubicBezTo>
                      <a:cubicBezTo>
                        <a:pt x="25563" y="7538"/>
                        <a:pt x="25777" y="7930"/>
                        <a:pt x="25956" y="8323"/>
                      </a:cubicBezTo>
                      <a:cubicBezTo>
                        <a:pt x="26134" y="8728"/>
                        <a:pt x="26289" y="9109"/>
                        <a:pt x="26432" y="9502"/>
                      </a:cubicBezTo>
                      <a:cubicBezTo>
                        <a:pt x="26563" y="9895"/>
                        <a:pt x="26694" y="10288"/>
                        <a:pt x="26789" y="10657"/>
                      </a:cubicBezTo>
                      <a:cubicBezTo>
                        <a:pt x="26884" y="11050"/>
                        <a:pt x="26968" y="11419"/>
                        <a:pt x="27003" y="11788"/>
                      </a:cubicBezTo>
                      <a:cubicBezTo>
                        <a:pt x="27051" y="12157"/>
                        <a:pt x="27087" y="12538"/>
                        <a:pt x="27099" y="12907"/>
                      </a:cubicBezTo>
                      <a:cubicBezTo>
                        <a:pt x="27111" y="13276"/>
                        <a:pt x="27111" y="13645"/>
                        <a:pt x="27099" y="14026"/>
                      </a:cubicBezTo>
                      <a:cubicBezTo>
                        <a:pt x="27087" y="14395"/>
                        <a:pt x="27051" y="14765"/>
                        <a:pt x="27027" y="15134"/>
                      </a:cubicBezTo>
                      <a:cubicBezTo>
                        <a:pt x="26992" y="15400"/>
                        <a:pt x="27160" y="15599"/>
                        <a:pt x="27388" y="15599"/>
                      </a:cubicBezTo>
                      <a:cubicBezTo>
                        <a:pt x="27395" y="15599"/>
                        <a:pt x="27402" y="15598"/>
                        <a:pt x="27408" y="15598"/>
                      </a:cubicBezTo>
                      <a:lnTo>
                        <a:pt x="28289" y="15550"/>
                      </a:lnTo>
                      <a:cubicBezTo>
                        <a:pt x="28539" y="15550"/>
                        <a:pt x="28766" y="15312"/>
                        <a:pt x="28766" y="15050"/>
                      </a:cubicBezTo>
                      <a:cubicBezTo>
                        <a:pt x="28789" y="14657"/>
                        <a:pt x="28813" y="14288"/>
                        <a:pt x="28813" y="13919"/>
                      </a:cubicBezTo>
                      <a:cubicBezTo>
                        <a:pt x="28813" y="13550"/>
                        <a:pt x="28813" y="13169"/>
                        <a:pt x="28777" y="12800"/>
                      </a:cubicBezTo>
                      <a:cubicBezTo>
                        <a:pt x="28766" y="12431"/>
                        <a:pt x="28718" y="12074"/>
                        <a:pt x="28658" y="11705"/>
                      </a:cubicBezTo>
                      <a:cubicBezTo>
                        <a:pt x="28599" y="11347"/>
                        <a:pt x="28527" y="10966"/>
                        <a:pt x="28432" y="10609"/>
                      </a:cubicBezTo>
                      <a:cubicBezTo>
                        <a:pt x="28349" y="10240"/>
                        <a:pt x="28230" y="9883"/>
                        <a:pt x="28111" y="9514"/>
                      </a:cubicBezTo>
                      <a:cubicBezTo>
                        <a:pt x="27980" y="9157"/>
                        <a:pt x="27837" y="8764"/>
                        <a:pt x="27694" y="8395"/>
                      </a:cubicBezTo>
                      <a:cubicBezTo>
                        <a:pt x="27539" y="8014"/>
                        <a:pt x="27396" y="7633"/>
                        <a:pt x="27218" y="7264"/>
                      </a:cubicBezTo>
                      <a:cubicBezTo>
                        <a:pt x="27039" y="6895"/>
                        <a:pt x="26861" y="6525"/>
                        <a:pt x="26646" y="6144"/>
                      </a:cubicBezTo>
                      <a:cubicBezTo>
                        <a:pt x="26444" y="5775"/>
                        <a:pt x="26229" y="5406"/>
                        <a:pt x="25991" y="5049"/>
                      </a:cubicBezTo>
                      <a:cubicBezTo>
                        <a:pt x="25777" y="4692"/>
                        <a:pt x="25515" y="4347"/>
                        <a:pt x="25265" y="4037"/>
                      </a:cubicBezTo>
                      <a:cubicBezTo>
                        <a:pt x="25015" y="3704"/>
                        <a:pt x="24741" y="3406"/>
                        <a:pt x="24467" y="3144"/>
                      </a:cubicBezTo>
                      <a:cubicBezTo>
                        <a:pt x="24182" y="2870"/>
                        <a:pt x="23884" y="2620"/>
                        <a:pt x="23574" y="2382"/>
                      </a:cubicBezTo>
                      <a:cubicBezTo>
                        <a:pt x="23301" y="2192"/>
                        <a:pt x="23015" y="2001"/>
                        <a:pt x="22741" y="1834"/>
                      </a:cubicBezTo>
                      <a:cubicBezTo>
                        <a:pt x="22455" y="1668"/>
                        <a:pt x="22169" y="1525"/>
                        <a:pt x="21872" y="1382"/>
                      </a:cubicBezTo>
                      <a:cubicBezTo>
                        <a:pt x="21467" y="1203"/>
                        <a:pt x="21074" y="1061"/>
                        <a:pt x="20669" y="906"/>
                      </a:cubicBezTo>
                      <a:cubicBezTo>
                        <a:pt x="20264" y="775"/>
                        <a:pt x="19848" y="656"/>
                        <a:pt x="19431" y="549"/>
                      </a:cubicBezTo>
                      <a:cubicBezTo>
                        <a:pt x="19014" y="441"/>
                        <a:pt x="18598" y="358"/>
                        <a:pt x="18169" y="299"/>
                      </a:cubicBezTo>
                      <a:cubicBezTo>
                        <a:pt x="17740" y="239"/>
                        <a:pt x="17300" y="179"/>
                        <a:pt x="16871" y="132"/>
                      </a:cubicBezTo>
                      <a:cubicBezTo>
                        <a:pt x="16490" y="108"/>
                        <a:pt x="16085" y="72"/>
                        <a:pt x="15681" y="60"/>
                      </a:cubicBezTo>
                      <a:cubicBezTo>
                        <a:pt x="15264" y="48"/>
                        <a:pt x="14847" y="37"/>
                        <a:pt x="14418" y="13"/>
                      </a:cubicBezTo>
                      <a:cubicBezTo>
                        <a:pt x="13990" y="1"/>
                        <a:pt x="13549" y="1"/>
                        <a:pt x="13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1" name="Google Shape;3601;p18"/>
                <p:cNvSpPr/>
                <p:nvPr/>
              </p:nvSpPr>
              <p:spPr>
                <a:xfrm>
                  <a:off x="4791238" y="233476"/>
                  <a:ext cx="886612" cy="5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6" h="13360" extrusionOk="0">
                      <a:moveTo>
                        <a:pt x="13133" y="0"/>
                      </a:moveTo>
                      <a:cubicBezTo>
                        <a:pt x="12741" y="0"/>
                        <a:pt x="12336" y="0"/>
                        <a:pt x="11919" y="24"/>
                      </a:cubicBezTo>
                      <a:cubicBezTo>
                        <a:pt x="11502" y="36"/>
                        <a:pt x="11074" y="60"/>
                        <a:pt x="10657" y="108"/>
                      </a:cubicBezTo>
                      <a:cubicBezTo>
                        <a:pt x="10240" y="155"/>
                        <a:pt x="9823" y="215"/>
                        <a:pt x="9419" y="286"/>
                      </a:cubicBezTo>
                      <a:cubicBezTo>
                        <a:pt x="9014" y="381"/>
                        <a:pt x="8633" y="465"/>
                        <a:pt x="8264" y="584"/>
                      </a:cubicBezTo>
                      <a:cubicBezTo>
                        <a:pt x="7883" y="703"/>
                        <a:pt x="7526" y="834"/>
                        <a:pt x="7168" y="989"/>
                      </a:cubicBezTo>
                      <a:cubicBezTo>
                        <a:pt x="6811" y="1131"/>
                        <a:pt x="6466" y="1310"/>
                        <a:pt x="6144" y="1512"/>
                      </a:cubicBezTo>
                      <a:cubicBezTo>
                        <a:pt x="5823" y="1703"/>
                        <a:pt x="5490" y="1905"/>
                        <a:pt x="5168" y="2132"/>
                      </a:cubicBezTo>
                      <a:cubicBezTo>
                        <a:pt x="4835" y="2358"/>
                        <a:pt x="4501" y="2596"/>
                        <a:pt x="4192" y="2846"/>
                      </a:cubicBezTo>
                      <a:cubicBezTo>
                        <a:pt x="3882" y="3096"/>
                        <a:pt x="3573" y="3370"/>
                        <a:pt x="3275" y="3668"/>
                      </a:cubicBezTo>
                      <a:cubicBezTo>
                        <a:pt x="2977" y="3965"/>
                        <a:pt x="2692" y="4263"/>
                        <a:pt x="2418" y="4584"/>
                      </a:cubicBezTo>
                      <a:cubicBezTo>
                        <a:pt x="2168" y="4906"/>
                        <a:pt x="1918" y="5239"/>
                        <a:pt x="1703" y="5584"/>
                      </a:cubicBezTo>
                      <a:cubicBezTo>
                        <a:pt x="1501" y="5942"/>
                        <a:pt x="1311" y="6299"/>
                        <a:pt x="1144" y="6656"/>
                      </a:cubicBezTo>
                      <a:cubicBezTo>
                        <a:pt x="977" y="7025"/>
                        <a:pt x="834" y="7406"/>
                        <a:pt x="691" y="7775"/>
                      </a:cubicBezTo>
                      <a:cubicBezTo>
                        <a:pt x="560" y="8144"/>
                        <a:pt x="441" y="8537"/>
                        <a:pt x="358" y="8918"/>
                      </a:cubicBezTo>
                      <a:cubicBezTo>
                        <a:pt x="251" y="9311"/>
                        <a:pt x="179" y="9692"/>
                        <a:pt x="120" y="10085"/>
                      </a:cubicBezTo>
                      <a:cubicBezTo>
                        <a:pt x="60" y="10478"/>
                        <a:pt x="25" y="10871"/>
                        <a:pt x="13" y="11252"/>
                      </a:cubicBezTo>
                      <a:cubicBezTo>
                        <a:pt x="1" y="11645"/>
                        <a:pt x="1" y="12049"/>
                        <a:pt x="25" y="12430"/>
                      </a:cubicBezTo>
                      <a:cubicBezTo>
                        <a:pt x="37" y="12716"/>
                        <a:pt x="263" y="12942"/>
                        <a:pt x="537" y="12942"/>
                      </a:cubicBezTo>
                      <a:lnTo>
                        <a:pt x="1489" y="12919"/>
                      </a:lnTo>
                      <a:cubicBezTo>
                        <a:pt x="1751" y="12919"/>
                        <a:pt x="1930" y="12681"/>
                        <a:pt x="1918" y="12407"/>
                      </a:cubicBezTo>
                      <a:cubicBezTo>
                        <a:pt x="1882" y="11954"/>
                        <a:pt x="1882" y="11490"/>
                        <a:pt x="1906" y="11049"/>
                      </a:cubicBezTo>
                      <a:cubicBezTo>
                        <a:pt x="1918" y="10597"/>
                        <a:pt x="1977" y="10156"/>
                        <a:pt x="2049" y="9704"/>
                      </a:cubicBezTo>
                      <a:cubicBezTo>
                        <a:pt x="2120" y="9263"/>
                        <a:pt x="2239" y="8835"/>
                        <a:pt x="2394" y="8394"/>
                      </a:cubicBezTo>
                      <a:cubicBezTo>
                        <a:pt x="2537" y="7966"/>
                        <a:pt x="2739" y="7549"/>
                        <a:pt x="2954" y="7144"/>
                      </a:cubicBezTo>
                      <a:cubicBezTo>
                        <a:pt x="3180" y="6727"/>
                        <a:pt x="3430" y="6358"/>
                        <a:pt x="3727" y="5989"/>
                      </a:cubicBezTo>
                      <a:cubicBezTo>
                        <a:pt x="4013" y="5632"/>
                        <a:pt x="4323" y="5287"/>
                        <a:pt x="4668" y="4965"/>
                      </a:cubicBezTo>
                      <a:cubicBezTo>
                        <a:pt x="5001" y="4632"/>
                        <a:pt x="5359" y="4334"/>
                        <a:pt x="5716" y="4072"/>
                      </a:cubicBezTo>
                      <a:cubicBezTo>
                        <a:pt x="6073" y="3798"/>
                        <a:pt x="6442" y="3548"/>
                        <a:pt x="6823" y="3322"/>
                      </a:cubicBezTo>
                      <a:cubicBezTo>
                        <a:pt x="7216" y="3096"/>
                        <a:pt x="7621" y="2906"/>
                        <a:pt x="8014" y="2727"/>
                      </a:cubicBezTo>
                      <a:cubicBezTo>
                        <a:pt x="8430" y="2548"/>
                        <a:pt x="8847" y="2405"/>
                        <a:pt x="9288" y="2263"/>
                      </a:cubicBezTo>
                      <a:cubicBezTo>
                        <a:pt x="9716" y="2144"/>
                        <a:pt x="10157" y="2048"/>
                        <a:pt x="10621" y="1965"/>
                      </a:cubicBezTo>
                      <a:cubicBezTo>
                        <a:pt x="10847" y="1941"/>
                        <a:pt x="11086" y="1905"/>
                        <a:pt x="11312" y="1882"/>
                      </a:cubicBezTo>
                      <a:cubicBezTo>
                        <a:pt x="11526" y="1846"/>
                        <a:pt x="11764" y="1834"/>
                        <a:pt x="11990" y="1822"/>
                      </a:cubicBezTo>
                      <a:cubicBezTo>
                        <a:pt x="12141" y="1822"/>
                        <a:pt x="12292" y="1817"/>
                        <a:pt x="12446" y="1817"/>
                      </a:cubicBezTo>
                      <a:cubicBezTo>
                        <a:pt x="12524" y="1817"/>
                        <a:pt x="12602" y="1818"/>
                        <a:pt x="12681" y="1822"/>
                      </a:cubicBezTo>
                      <a:cubicBezTo>
                        <a:pt x="12919" y="1834"/>
                        <a:pt x="13133" y="1846"/>
                        <a:pt x="13372" y="1882"/>
                      </a:cubicBezTo>
                      <a:cubicBezTo>
                        <a:pt x="13610" y="1905"/>
                        <a:pt x="13848" y="1953"/>
                        <a:pt x="14086" y="2013"/>
                      </a:cubicBezTo>
                      <a:cubicBezTo>
                        <a:pt x="14324" y="2060"/>
                        <a:pt x="14562" y="2120"/>
                        <a:pt x="14800" y="2191"/>
                      </a:cubicBezTo>
                      <a:cubicBezTo>
                        <a:pt x="15205" y="2310"/>
                        <a:pt x="15598" y="2441"/>
                        <a:pt x="15979" y="2620"/>
                      </a:cubicBezTo>
                      <a:cubicBezTo>
                        <a:pt x="16372" y="2798"/>
                        <a:pt x="16753" y="3001"/>
                        <a:pt x="17110" y="3215"/>
                      </a:cubicBezTo>
                      <a:cubicBezTo>
                        <a:pt x="17467" y="3429"/>
                        <a:pt x="17801" y="3668"/>
                        <a:pt x="18110" y="3918"/>
                      </a:cubicBezTo>
                      <a:cubicBezTo>
                        <a:pt x="18420" y="4168"/>
                        <a:pt x="18706" y="4441"/>
                        <a:pt x="18967" y="4727"/>
                      </a:cubicBezTo>
                      <a:cubicBezTo>
                        <a:pt x="19229" y="5001"/>
                        <a:pt x="19444" y="5299"/>
                        <a:pt x="19670" y="5620"/>
                      </a:cubicBezTo>
                      <a:cubicBezTo>
                        <a:pt x="19884" y="5930"/>
                        <a:pt x="20087" y="6251"/>
                        <a:pt x="20265" y="6585"/>
                      </a:cubicBezTo>
                      <a:cubicBezTo>
                        <a:pt x="20396" y="6835"/>
                        <a:pt x="20539" y="7085"/>
                        <a:pt x="20658" y="7347"/>
                      </a:cubicBezTo>
                      <a:cubicBezTo>
                        <a:pt x="20777" y="7608"/>
                        <a:pt x="20896" y="7858"/>
                        <a:pt x="20992" y="8132"/>
                      </a:cubicBezTo>
                      <a:cubicBezTo>
                        <a:pt x="21099" y="8394"/>
                        <a:pt x="21206" y="8656"/>
                        <a:pt x="21277" y="8918"/>
                      </a:cubicBezTo>
                      <a:cubicBezTo>
                        <a:pt x="21349" y="9168"/>
                        <a:pt x="21420" y="9442"/>
                        <a:pt x="21480" y="9704"/>
                      </a:cubicBezTo>
                      <a:cubicBezTo>
                        <a:pt x="21515" y="9978"/>
                        <a:pt x="21563" y="10240"/>
                        <a:pt x="21599" y="10514"/>
                      </a:cubicBezTo>
                      <a:cubicBezTo>
                        <a:pt x="21623" y="10776"/>
                        <a:pt x="21634" y="11049"/>
                        <a:pt x="21658" y="11311"/>
                      </a:cubicBezTo>
                      <a:cubicBezTo>
                        <a:pt x="21670" y="11585"/>
                        <a:pt x="21670" y="11835"/>
                        <a:pt x="21670" y="12109"/>
                      </a:cubicBezTo>
                      <a:cubicBezTo>
                        <a:pt x="21646" y="12371"/>
                        <a:pt x="21634" y="12645"/>
                        <a:pt x="21623" y="12895"/>
                      </a:cubicBezTo>
                      <a:cubicBezTo>
                        <a:pt x="21599" y="13157"/>
                        <a:pt x="21754" y="13359"/>
                        <a:pt x="21992" y="13359"/>
                      </a:cubicBezTo>
                      <a:lnTo>
                        <a:pt x="22861" y="13323"/>
                      </a:lnTo>
                      <a:cubicBezTo>
                        <a:pt x="23111" y="13312"/>
                        <a:pt x="23349" y="13085"/>
                        <a:pt x="23409" y="12764"/>
                      </a:cubicBezTo>
                      <a:cubicBezTo>
                        <a:pt x="23432" y="12490"/>
                        <a:pt x="23468" y="12204"/>
                        <a:pt x="23480" y="11942"/>
                      </a:cubicBezTo>
                      <a:cubicBezTo>
                        <a:pt x="23504" y="11668"/>
                        <a:pt x="23516" y="11395"/>
                        <a:pt x="23516" y="11121"/>
                      </a:cubicBezTo>
                      <a:cubicBezTo>
                        <a:pt x="23516" y="10835"/>
                        <a:pt x="23516" y="10573"/>
                        <a:pt x="23504" y="10287"/>
                      </a:cubicBezTo>
                      <a:cubicBezTo>
                        <a:pt x="23480" y="10002"/>
                        <a:pt x="23456" y="9740"/>
                        <a:pt x="23420" y="9454"/>
                      </a:cubicBezTo>
                      <a:cubicBezTo>
                        <a:pt x="23397" y="9168"/>
                        <a:pt x="23337" y="8906"/>
                        <a:pt x="23278" y="8620"/>
                      </a:cubicBezTo>
                      <a:cubicBezTo>
                        <a:pt x="23218" y="8335"/>
                        <a:pt x="23123" y="8061"/>
                        <a:pt x="23039" y="7775"/>
                      </a:cubicBezTo>
                      <a:cubicBezTo>
                        <a:pt x="22944" y="7489"/>
                        <a:pt x="22849" y="7204"/>
                        <a:pt x="22730" y="6930"/>
                      </a:cubicBezTo>
                      <a:cubicBezTo>
                        <a:pt x="22611" y="6644"/>
                        <a:pt x="22492" y="6358"/>
                        <a:pt x="22337" y="6073"/>
                      </a:cubicBezTo>
                      <a:cubicBezTo>
                        <a:pt x="22194" y="5799"/>
                        <a:pt x="22027" y="5513"/>
                        <a:pt x="21861" y="5227"/>
                      </a:cubicBezTo>
                      <a:cubicBezTo>
                        <a:pt x="21694" y="4941"/>
                        <a:pt x="21515" y="4668"/>
                        <a:pt x="21325" y="4394"/>
                      </a:cubicBezTo>
                      <a:cubicBezTo>
                        <a:pt x="21146" y="4132"/>
                        <a:pt x="20956" y="3858"/>
                        <a:pt x="20742" y="3608"/>
                      </a:cubicBezTo>
                      <a:cubicBezTo>
                        <a:pt x="20539" y="3358"/>
                        <a:pt x="20325" y="3120"/>
                        <a:pt x="20110" y="2882"/>
                      </a:cubicBezTo>
                      <a:cubicBezTo>
                        <a:pt x="19837" y="2608"/>
                        <a:pt x="19551" y="2358"/>
                        <a:pt x="19253" y="2120"/>
                      </a:cubicBezTo>
                      <a:cubicBezTo>
                        <a:pt x="18956" y="1893"/>
                        <a:pt x="18646" y="1691"/>
                        <a:pt x="18336" y="1489"/>
                      </a:cubicBezTo>
                      <a:cubicBezTo>
                        <a:pt x="18027" y="1310"/>
                        <a:pt x="17694" y="1131"/>
                        <a:pt x="17348" y="989"/>
                      </a:cubicBezTo>
                      <a:cubicBezTo>
                        <a:pt x="17027" y="834"/>
                        <a:pt x="16681" y="703"/>
                        <a:pt x="16336" y="584"/>
                      </a:cubicBezTo>
                      <a:cubicBezTo>
                        <a:pt x="16003" y="465"/>
                        <a:pt x="15669" y="358"/>
                        <a:pt x="15324" y="286"/>
                      </a:cubicBezTo>
                      <a:cubicBezTo>
                        <a:pt x="14991" y="215"/>
                        <a:pt x="14657" y="155"/>
                        <a:pt x="14312" y="108"/>
                      </a:cubicBezTo>
                      <a:cubicBezTo>
                        <a:pt x="13931" y="60"/>
                        <a:pt x="13538" y="24"/>
                        <a:pt x="13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2" name="Google Shape;3602;p18"/>
                <p:cNvSpPr/>
                <p:nvPr/>
              </p:nvSpPr>
              <p:spPr>
                <a:xfrm>
                  <a:off x="4901673" y="343458"/>
                  <a:ext cx="671142" cy="39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1" h="10443" extrusionOk="0">
                      <a:moveTo>
                        <a:pt x="9216" y="0"/>
                      </a:moveTo>
                      <a:cubicBezTo>
                        <a:pt x="8788" y="0"/>
                        <a:pt x="8347" y="48"/>
                        <a:pt x="7930" y="108"/>
                      </a:cubicBezTo>
                      <a:cubicBezTo>
                        <a:pt x="7514" y="179"/>
                        <a:pt x="7097" y="274"/>
                        <a:pt x="6716" y="393"/>
                      </a:cubicBezTo>
                      <a:cubicBezTo>
                        <a:pt x="6311" y="512"/>
                        <a:pt x="5942" y="655"/>
                        <a:pt x="5573" y="822"/>
                      </a:cubicBezTo>
                      <a:cubicBezTo>
                        <a:pt x="5192" y="989"/>
                        <a:pt x="4835" y="1167"/>
                        <a:pt x="4501" y="1370"/>
                      </a:cubicBezTo>
                      <a:cubicBezTo>
                        <a:pt x="4144" y="1584"/>
                        <a:pt x="3811" y="1810"/>
                        <a:pt x="3489" y="2048"/>
                      </a:cubicBezTo>
                      <a:cubicBezTo>
                        <a:pt x="3156" y="2286"/>
                        <a:pt x="2846" y="2548"/>
                        <a:pt x="2549" y="2834"/>
                      </a:cubicBezTo>
                      <a:cubicBezTo>
                        <a:pt x="2251" y="3120"/>
                        <a:pt x="1965" y="3418"/>
                        <a:pt x="1715" y="3727"/>
                      </a:cubicBezTo>
                      <a:cubicBezTo>
                        <a:pt x="1465" y="4049"/>
                        <a:pt x="1227" y="4382"/>
                        <a:pt x="1025" y="4739"/>
                      </a:cubicBezTo>
                      <a:cubicBezTo>
                        <a:pt x="834" y="5096"/>
                        <a:pt x="656" y="5465"/>
                        <a:pt x="525" y="5834"/>
                      </a:cubicBezTo>
                      <a:cubicBezTo>
                        <a:pt x="394" y="6227"/>
                        <a:pt x="275" y="6608"/>
                        <a:pt x="191" y="7013"/>
                      </a:cubicBezTo>
                      <a:cubicBezTo>
                        <a:pt x="108" y="7418"/>
                        <a:pt x="60" y="7823"/>
                        <a:pt x="36" y="8216"/>
                      </a:cubicBezTo>
                      <a:cubicBezTo>
                        <a:pt x="1" y="8621"/>
                        <a:pt x="1" y="9037"/>
                        <a:pt x="13" y="9442"/>
                      </a:cubicBezTo>
                      <a:cubicBezTo>
                        <a:pt x="35" y="9739"/>
                        <a:pt x="267" y="10003"/>
                        <a:pt x="548" y="10003"/>
                      </a:cubicBezTo>
                      <a:cubicBezTo>
                        <a:pt x="560" y="10003"/>
                        <a:pt x="572" y="10003"/>
                        <a:pt x="584" y="10002"/>
                      </a:cubicBezTo>
                      <a:lnTo>
                        <a:pt x="1608" y="9978"/>
                      </a:lnTo>
                      <a:cubicBezTo>
                        <a:pt x="1894" y="9966"/>
                        <a:pt x="2120" y="9740"/>
                        <a:pt x="2120" y="9454"/>
                      </a:cubicBezTo>
                      <a:cubicBezTo>
                        <a:pt x="2132" y="9144"/>
                        <a:pt x="2144" y="8811"/>
                        <a:pt x="2180" y="8501"/>
                      </a:cubicBezTo>
                      <a:cubicBezTo>
                        <a:pt x="2203" y="8180"/>
                        <a:pt x="2251" y="7882"/>
                        <a:pt x="2311" y="7561"/>
                      </a:cubicBezTo>
                      <a:cubicBezTo>
                        <a:pt x="2370" y="7251"/>
                        <a:pt x="2442" y="6954"/>
                        <a:pt x="2549" y="6668"/>
                      </a:cubicBezTo>
                      <a:cubicBezTo>
                        <a:pt x="2656" y="6394"/>
                        <a:pt x="2775" y="6108"/>
                        <a:pt x="2918" y="5834"/>
                      </a:cubicBezTo>
                      <a:cubicBezTo>
                        <a:pt x="3073" y="5573"/>
                        <a:pt x="3227" y="5322"/>
                        <a:pt x="3430" y="5084"/>
                      </a:cubicBezTo>
                      <a:cubicBezTo>
                        <a:pt x="3608" y="4846"/>
                        <a:pt x="3811" y="4608"/>
                        <a:pt x="4037" y="4394"/>
                      </a:cubicBezTo>
                      <a:cubicBezTo>
                        <a:pt x="4263" y="4168"/>
                        <a:pt x="4501" y="3977"/>
                        <a:pt x="4751" y="3787"/>
                      </a:cubicBezTo>
                      <a:cubicBezTo>
                        <a:pt x="5001" y="3596"/>
                        <a:pt x="5275" y="3418"/>
                        <a:pt x="5537" y="3263"/>
                      </a:cubicBezTo>
                      <a:cubicBezTo>
                        <a:pt x="5811" y="3120"/>
                        <a:pt x="6085" y="2965"/>
                        <a:pt x="6383" y="2846"/>
                      </a:cubicBezTo>
                      <a:cubicBezTo>
                        <a:pt x="6680" y="2715"/>
                        <a:pt x="6978" y="2608"/>
                        <a:pt x="7299" y="2525"/>
                      </a:cubicBezTo>
                      <a:cubicBezTo>
                        <a:pt x="7609" y="2429"/>
                        <a:pt x="7954" y="2370"/>
                        <a:pt x="8311" y="2322"/>
                      </a:cubicBezTo>
                      <a:cubicBezTo>
                        <a:pt x="8579" y="2295"/>
                        <a:pt x="8854" y="2282"/>
                        <a:pt x="9135" y="2282"/>
                      </a:cubicBezTo>
                      <a:cubicBezTo>
                        <a:pt x="9229" y="2282"/>
                        <a:pt x="9323" y="2283"/>
                        <a:pt x="9419" y="2286"/>
                      </a:cubicBezTo>
                      <a:cubicBezTo>
                        <a:pt x="9812" y="2298"/>
                        <a:pt x="10193" y="2346"/>
                        <a:pt x="10574" y="2417"/>
                      </a:cubicBezTo>
                      <a:cubicBezTo>
                        <a:pt x="10943" y="2477"/>
                        <a:pt x="11300" y="2584"/>
                        <a:pt x="11621" y="2679"/>
                      </a:cubicBezTo>
                      <a:cubicBezTo>
                        <a:pt x="12026" y="2822"/>
                        <a:pt x="12383" y="2977"/>
                        <a:pt x="12693" y="3179"/>
                      </a:cubicBezTo>
                      <a:cubicBezTo>
                        <a:pt x="13014" y="3370"/>
                        <a:pt x="13276" y="3572"/>
                        <a:pt x="13526" y="3810"/>
                      </a:cubicBezTo>
                      <a:cubicBezTo>
                        <a:pt x="13764" y="4049"/>
                        <a:pt x="13979" y="4322"/>
                        <a:pt x="14157" y="4608"/>
                      </a:cubicBezTo>
                      <a:cubicBezTo>
                        <a:pt x="14336" y="4882"/>
                        <a:pt x="14503" y="5203"/>
                        <a:pt x="14657" y="5525"/>
                      </a:cubicBezTo>
                      <a:cubicBezTo>
                        <a:pt x="14812" y="5858"/>
                        <a:pt x="14955" y="6192"/>
                        <a:pt x="15110" y="6549"/>
                      </a:cubicBezTo>
                      <a:cubicBezTo>
                        <a:pt x="15253" y="6918"/>
                        <a:pt x="15396" y="7287"/>
                        <a:pt x="15491" y="7656"/>
                      </a:cubicBezTo>
                      <a:cubicBezTo>
                        <a:pt x="15610" y="8025"/>
                        <a:pt x="15717" y="8418"/>
                        <a:pt x="15812" y="8787"/>
                      </a:cubicBezTo>
                      <a:cubicBezTo>
                        <a:pt x="15896" y="9156"/>
                        <a:pt x="15955" y="9525"/>
                        <a:pt x="16003" y="9906"/>
                      </a:cubicBezTo>
                      <a:cubicBezTo>
                        <a:pt x="16027" y="10168"/>
                        <a:pt x="16229" y="10383"/>
                        <a:pt x="16467" y="10395"/>
                      </a:cubicBezTo>
                      <a:lnTo>
                        <a:pt x="17312" y="10442"/>
                      </a:lnTo>
                      <a:cubicBezTo>
                        <a:pt x="17318" y="10442"/>
                        <a:pt x="17324" y="10443"/>
                        <a:pt x="17330" y="10443"/>
                      </a:cubicBezTo>
                      <a:cubicBezTo>
                        <a:pt x="17572" y="10443"/>
                        <a:pt x="17754" y="10209"/>
                        <a:pt x="17801" y="9906"/>
                      </a:cubicBezTo>
                      <a:cubicBezTo>
                        <a:pt x="17801" y="9430"/>
                        <a:pt x="17777" y="8954"/>
                        <a:pt x="17717" y="8478"/>
                      </a:cubicBezTo>
                      <a:cubicBezTo>
                        <a:pt x="17670" y="8001"/>
                        <a:pt x="17598" y="7525"/>
                        <a:pt x="17479" y="7049"/>
                      </a:cubicBezTo>
                      <a:cubicBezTo>
                        <a:pt x="17360" y="6573"/>
                        <a:pt x="17205" y="6108"/>
                        <a:pt x="17015" y="5644"/>
                      </a:cubicBezTo>
                      <a:cubicBezTo>
                        <a:pt x="16920" y="5418"/>
                        <a:pt x="16836" y="5203"/>
                        <a:pt x="16729" y="4977"/>
                      </a:cubicBezTo>
                      <a:cubicBezTo>
                        <a:pt x="16622" y="4751"/>
                        <a:pt x="16527" y="4525"/>
                        <a:pt x="16419" y="4322"/>
                      </a:cubicBezTo>
                      <a:cubicBezTo>
                        <a:pt x="16265" y="4037"/>
                        <a:pt x="16110" y="3775"/>
                        <a:pt x="15943" y="3501"/>
                      </a:cubicBezTo>
                      <a:cubicBezTo>
                        <a:pt x="15765" y="3239"/>
                        <a:pt x="15586" y="3001"/>
                        <a:pt x="15396" y="2763"/>
                      </a:cubicBezTo>
                      <a:cubicBezTo>
                        <a:pt x="15181" y="2525"/>
                        <a:pt x="14955" y="2298"/>
                        <a:pt x="14705" y="2072"/>
                      </a:cubicBezTo>
                      <a:cubicBezTo>
                        <a:pt x="14455" y="1846"/>
                        <a:pt x="14181" y="1643"/>
                        <a:pt x="13883" y="1453"/>
                      </a:cubicBezTo>
                      <a:cubicBezTo>
                        <a:pt x="13586" y="1251"/>
                        <a:pt x="13264" y="1060"/>
                        <a:pt x="12919" y="893"/>
                      </a:cubicBezTo>
                      <a:cubicBezTo>
                        <a:pt x="12574" y="739"/>
                        <a:pt x="12205" y="584"/>
                        <a:pt x="11836" y="453"/>
                      </a:cubicBezTo>
                      <a:cubicBezTo>
                        <a:pt x="11383" y="298"/>
                        <a:pt x="10943" y="179"/>
                        <a:pt x="10514" y="108"/>
                      </a:cubicBezTo>
                      <a:cubicBezTo>
                        <a:pt x="10073" y="36"/>
                        <a:pt x="9645" y="0"/>
                        <a:pt x="9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3" name="Google Shape;3603;p18"/>
                <p:cNvSpPr/>
                <p:nvPr/>
              </p:nvSpPr>
              <p:spPr>
                <a:xfrm>
                  <a:off x="5024248" y="479833"/>
                  <a:ext cx="443419" cy="250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1" h="6649" extrusionOk="0">
                      <a:moveTo>
                        <a:pt x="5973" y="0"/>
                      </a:moveTo>
                      <a:cubicBezTo>
                        <a:pt x="5569" y="0"/>
                        <a:pt x="5183" y="28"/>
                        <a:pt x="4822" y="98"/>
                      </a:cubicBezTo>
                      <a:cubicBezTo>
                        <a:pt x="4405" y="170"/>
                        <a:pt x="4001" y="277"/>
                        <a:pt x="3632" y="420"/>
                      </a:cubicBezTo>
                      <a:cubicBezTo>
                        <a:pt x="3251" y="551"/>
                        <a:pt x="2917" y="729"/>
                        <a:pt x="2584" y="944"/>
                      </a:cubicBezTo>
                      <a:cubicBezTo>
                        <a:pt x="2262" y="1146"/>
                        <a:pt x="1965" y="1384"/>
                        <a:pt x="1691" y="1646"/>
                      </a:cubicBezTo>
                      <a:cubicBezTo>
                        <a:pt x="1429" y="1896"/>
                        <a:pt x="1191" y="2182"/>
                        <a:pt x="976" y="2491"/>
                      </a:cubicBezTo>
                      <a:cubicBezTo>
                        <a:pt x="774" y="2789"/>
                        <a:pt x="595" y="3134"/>
                        <a:pt x="453" y="3468"/>
                      </a:cubicBezTo>
                      <a:cubicBezTo>
                        <a:pt x="322" y="3813"/>
                        <a:pt x="214" y="4182"/>
                        <a:pt x="143" y="4563"/>
                      </a:cubicBezTo>
                      <a:cubicBezTo>
                        <a:pt x="72" y="4932"/>
                        <a:pt x="24" y="5313"/>
                        <a:pt x="12" y="5718"/>
                      </a:cubicBezTo>
                      <a:cubicBezTo>
                        <a:pt x="0" y="6051"/>
                        <a:pt x="250" y="6325"/>
                        <a:pt x="560" y="6325"/>
                      </a:cubicBezTo>
                      <a:lnTo>
                        <a:pt x="1560" y="6325"/>
                      </a:lnTo>
                      <a:cubicBezTo>
                        <a:pt x="1810" y="6325"/>
                        <a:pt x="2024" y="6135"/>
                        <a:pt x="2048" y="5849"/>
                      </a:cubicBezTo>
                      <a:cubicBezTo>
                        <a:pt x="2096" y="5361"/>
                        <a:pt x="2227" y="4884"/>
                        <a:pt x="2417" y="4468"/>
                      </a:cubicBezTo>
                      <a:cubicBezTo>
                        <a:pt x="2631" y="4039"/>
                        <a:pt x="2893" y="3670"/>
                        <a:pt x="3227" y="3349"/>
                      </a:cubicBezTo>
                      <a:cubicBezTo>
                        <a:pt x="3548" y="3039"/>
                        <a:pt x="3953" y="2801"/>
                        <a:pt x="4405" y="2634"/>
                      </a:cubicBezTo>
                      <a:cubicBezTo>
                        <a:pt x="4620" y="2563"/>
                        <a:pt x="4858" y="2503"/>
                        <a:pt x="5132" y="2456"/>
                      </a:cubicBezTo>
                      <a:cubicBezTo>
                        <a:pt x="5394" y="2420"/>
                        <a:pt x="5679" y="2396"/>
                        <a:pt x="5977" y="2396"/>
                      </a:cubicBezTo>
                      <a:cubicBezTo>
                        <a:pt x="6275" y="2396"/>
                        <a:pt x="6561" y="2432"/>
                        <a:pt x="6822" y="2479"/>
                      </a:cubicBezTo>
                      <a:cubicBezTo>
                        <a:pt x="7084" y="2527"/>
                        <a:pt x="7323" y="2598"/>
                        <a:pt x="7525" y="2682"/>
                      </a:cubicBezTo>
                      <a:cubicBezTo>
                        <a:pt x="7739" y="2777"/>
                        <a:pt x="7930" y="2896"/>
                        <a:pt x="8096" y="3027"/>
                      </a:cubicBezTo>
                      <a:cubicBezTo>
                        <a:pt x="8275" y="3158"/>
                        <a:pt x="8418" y="3313"/>
                        <a:pt x="8573" y="3491"/>
                      </a:cubicBezTo>
                      <a:cubicBezTo>
                        <a:pt x="8847" y="3825"/>
                        <a:pt x="9085" y="4230"/>
                        <a:pt x="9287" y="4682"/>
                      </a:cubicBezTo>
                      <a:cubicBezTo>
                        <a:pt x="9478" y="5111"/>
                        <a:pt x="9620" y="5587"/>
                        <a:pt x="9680" y="6075"/>
                      </a:cubicBezTo>
                      <a:cubicBezTo>
                        <a:pt x="9716" y="6361"/>
                        <a:pt x="9954" y="6575"/>
                        <a:pt x="10216" y="6587"/>
                      </a:cubicBezTo>
                      <a:lnTo>
                        <a:pt x="11252" y="6647"/>
                      </a:lnTo>
                      <a:cubicBezTo>
                        <a:pt x="11265" y="6648"/>
                        <a:pt x="11278" y="6648"/>
                        <a:pt x="11291" y="6648"/>
                      </a:cubicBezTo>
                      <a:cubicBezTo>
                        <a:pt x="11568" y="6648"/>
                        <a:pt x="11760" y="6407"/>
                        <a:pt x="11692" y="6123"/>
                      </a:cubicBezTo>
                      <a:cubicBezTo>
                        <a:pt x="11644" y="5837"/>
                        <a:pt x="11585" y="5551"/>
                        <a:pt x="11514" y="5277"/>
                      </a:cubicBezTo>
                      <a:cubicBezTo>
                        <a:pt x="11442" y="5004"/>
                        <a:pt x="11347" y="4718"/>
                        <a:pt x="11263" y="4444"/>
                      </a:cubicBezTo>
                      <a:cubicBezTo>
                        <a:pt x="11168" y="4170"/>
                        <a:pt x="11073" y="3884"/>
                        <a:pt x="10966" y="3622"/>
                      </a:cubicBezTo>
                      <a:cubicBezTo>
                        <a:pt x="10847" y="3349"/>
                        <a:pt x="10740" y="3087"/>
                        <a:pt x="10621" y="2837"/>
                      </a:cubicBezTo>
                      <a:cubicBezTo>
                        <a:pt x="10501" y="2575"/>
                        <a:pt x="10382" y="2337"/>
                        <a:pt x="10251" y="2122"/>
                      </a:cubicBezTo>
                      <a:cubicBezTo>
                        <a:pt x="10120" y="1896"/>
                        <a:pt x="9966" y="1682"/>
                        <a:pt x="9823" y="1491"/>
                      </a:cubicBezTo>
                      <a:cubicBezTo>
                        <a:pt x="9668" y="1301"/>
                        <a:pt x="9489" y="1122"/>
                        <a:pt x="9311" y="955"/>
                      </a:cubicBezTo>
                      <a:cubicBezTo>
                        <a:pt x="9132" y="801"/>
                        <a:pt x="8930" y="658"/>
                        <a:pt x="8692" y="539"/>
                      </a:cubicBezTo>
                      <a:cubicBezTo>
                        <a:pt x="8537" y="467"/>
                        <a:pt x="8358" y="396"/>
                        <a:pt x="8180" y="336"/>
                      </a:cubicBezTo>
                      <a:cubicBezTo>
                        <a:pt x="8001" y="277"/>
                        <a:pt x="7799" y="217"/>
                        <a:pt x="7584" y="170"/>
                      </a:cubicBezTo>
                      <a:cubicBezTo>
                        <a:pt x="7358" y="122"/>
                        <a:pt x="7156" y="98"/>
                        <a:pt x="6918" y="62"/>
                      </a:cubicBezTo>
                      <a:cubicBezTo>
                        <a:pt x="6691" y="39"/>
                        <a:pt x="6453" y="3"/>
                        <a:pt x="6203" y="3"/>
                      </a:cubicBezTo>
                      <a:cubicBezTo>
                        <a:pt x="6126" y="1"/>
                        <a:pt x="6049" y="0"/>
                        <a:pt x="5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4" name="Google Shape;3604;p18"/>
                <p:cNvSpPr/>
                <p:nvPr/>
              </p:nvSpPr>
              <p:spPr>
                <a:xfrm>
                  <a:off x="7183964" y="2384217"/>
                  <a:ext cx="999719" cy="5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6" h="13836" extrusionOk="0">
                      <a:moveTo>
                        <a:pt x="12156" y="0"/>
                      </a:moveTo>
                      <a:cubicBezTo>
                        <a:pt x="11835" y="0"/>
                        <a:pt x="11513" y="12"/>
                        <a:pt x="11204" y="24"/>
                      </a:cubicBezTo>
                      <a:cubicBezTo>
                        <a:pt x="10894" y="60"/>
                        <a:pt x="10597" y="83"/>
                        <a:pt x="10311" y="131"/>
                      </a:cubicBezTo>
                      <a:cubicBezTo>
                        <a:pt x="10025" y="179"/>
                        <a:pt x="9751" y="214"/>
                        <a:pt x="9478" y="298"/>
                      </a:cubicBezTo>
                      <a:cubicBezTo>
                        <a:pt x="9216" y="357"/>
                        <a:pt x="8942" y="441"/>
                        <a:pt x="8680" y="536"/>
                      </a:cubicBezTo>
                      <a:cubicBezTo>
                        <a:pt x="8418" y="619"/>
                        <a:pt x="8156" y="726"/>
                        <a:pt x="7906" y="845"/>
                      </a:cubicBezTo>
                      <a:cubicBezTo>
                        <a:pt x="7644" y="965"/>
                        <a:pt x="7394" y="1084"/>
                        <a:pt x="7144" y="1215"/>
                      </a:cubicBezTo>
                      <a:cubicBezTo>
                        <a:pt x="6870" y="1346"/>
                        <a:pt x="6620" y="1488"/>
                        <a:pt x="6370" y="1631"/>
                      </a:cubicBezTo>
                      <a:cubicBezTo>
                        <a:pt x="6120" y="1786"/>
                        <a:pt x="5858" y="1929"/>
                        <a:pt x="5608" y="2096"/>
                      </a:cubicBezTo>
                      <a:cubicBezTo>
                        <a:pt x="5358" y="2262"/>
                        <a:pt x="5108" y="2441"/>
                        <a:pt x="4870" y="2619"/>
                      </a:cubicBezTo>
                      <a:cubicBezTo>
                        <a:pt x="4394" y="2989"/>
                        <a:pt x="3929" y="3370"/>
                        <a:pt x="3501" y="3810"/>
                      </a:cubicBezTo>
                      <a:cubicBezTo>
                        <a:pt x="3286" y="4013"/>
                        <a:pt x="3084" y="4239"/>
                        <a:pt x="2881" y="4465"/>
                      </a:cubicBezTo>
                      <a:cubicBezTo>
                        <a:pt x="2703" y="4703"/>
                        <a:pt x="2524" y="4917"/>
                        <a:pt x="2369" y="5156"/>
                      </a:cubicBezTo>
                      <a:cubicBezTo>
                        <a:pt x="2203" y="5394"/>
                        <a:pt x="2048" y="5632"/>
                        <a:pt x="1917" y="5894"/>
                      </a:cubicBezTo>
                      <a:cubicBezTo>
                        <a:pt x="1774" y="6132"/>
                        <a:pt x="1655" y="6382"/>
                        <a:pt x="1536" y="6632"/>
                      </a:cubicBezTo>
                      <a:cubicBezTo>
                        <a:pt x="1417" y="6882"/>
                        <a:pt x="1310" y="7156"/>
                        <a:pt x="1203" y="7406"/>
                      </a:cubicBezTo>
                      <a:cubicBezTo>
                        <a:pt x="1096" y="7680"/>
                        <a:pt x="1000" y="7930"/>
                        <a:pt x="905" y="8192"/>
                      </a:cubicBezTo>
                      <a:cubicBezTo>
                        <a:pt x="822" y="8465"/>
                        <a:pt x="715" y="8727"/>
                        <a:pt x="619" y="9001"/>
                      </a:cubicBezTo>
                      <a:cubicBezTo>
                        <a:pt x="524" y="9263"/>
                        <a:pt x="441" y="9537"/>
                        <a:pt x="357" y="9823"/>
                      </a:cubicBezTo>
                      <a:cubicBezTo>
                        <a:pt x="286" y="10085"/>
                        <a:pt x="203" y="10370"/>
                        <a:pt x="143" y="10656"/>
                      </a:cubicBezTo>
                      <a:cubicBezTo>
                        <a:pt x="107" y="10930"/>
                        <a:pt x="60" y="11216"/>
                        <a:pt x="24" y="11513"/>
                      </a:cubicBezTo>
                      <a:cubicBezTo>
                        <a:pt x="0" y="11811"/>
                        <a:pt x="0" y="12109"/>
                        <a:pt x="12" y="12406"/>
                      </a:cubicBezTo>
                      <a:cubicBezTo>
                        <a:pt x="24" y="12716"/>
                        <a:pt x="60" y="13014"/>
                        <a:pt x="83" y="13335"/>
                      </a:cubicBezTo>
                      <a:cubicBezTo>
                        <a:pt x="119" y="13549"/>
                        <a:pt x="310" y="13728"/>
                        <a:pt x="536" y="13728"/>
                      </a:cubicBezTo>
                      <a:lnTo>
                        <a:pt x="1250" y="13728"/>
                      </a:lnTo>
                      <a:cubicBezTo>
                        <a:pt x="1429" y="13728"/>
                        <a:pt x="1560" y="13549"/>
                        <a:pt x="1536" y="13347"/>
                      </a:cubicBezTo>
                      <a:cubicBezTo>
                        <a:pt x="1500" y="13014"/>
                        <a:pt x="1477" y="12692"/>
                        <a:pt x="1453" y="12359"/>
                      </a:cubicBezTo>
                      <a:cubicBezTo>
                        <a:pt x="1441" y="12049"/>
                        <a:pt x="1453" y="11740"/>
                        <a:pt x="1488" y="11430"/>
                      </a:cubicBezTo>
                      <a:cubicBezTo>
                        <a:pt x="1512" y="11109"/>
                        <a:pt x="1572" y="10811"/>
                        <a:pt x="1655" y="10513"/>
                      </a:cubicBezTo>
                      <a:cubicBezTo>
                        <a:pt x="1727" y="10216"/>
                        <a:pt x="1810" y="9918"/>
                        <a:pt x="1917" y="9620"/>
                      </a:cubicBezTo>
                      <a:cubicBezTo>
                        <a:pt x="2012" y="9323"/>
                        <a:pt x="2108" y="9049"/>
                        <a:pt x="2215" y="8751"/>
                      </a:cubicBezTo>
                      <a:cubicBezTo>
                        <a:pt x="2322" y="8465"/>
                        <a:pt x="2429" y="8168"/>
                        <a:pt x="2524" y="7882"/>
                      </a:cubicBezTo>
                      <a:cubicBezTo>
                        <a:pt x="2631" y="7596"/>
                        <a:pt x="2750" y="7322"/>
                        <a:pt x="2881" y="7037"/>
                      </a:cubicBezTo>
                      <a:cubicBezTo>
                        <a:pt x="3024" y="6751"/>
                        <a:pt x="3167" y="6489"/>
                        <a:pt x="3322" y="6215"/>
                      </a:cubicBezTo>
                      <a:cubicBezTo>
                        <a:pt x="3465" y="5965"/>
                        <a:pt x="3643" y="5691"/>
                        <a:pt x="3834" y="5441"/>
                      </a:cubicBezTo>
                      <a:cubicBezTo>
                        <a:pt x="4036" y="5191"/>
                        <a:pt x="4239" y="4953"/>
                        <a:pt x="4477" y="4715"/>
                      </a:cubicBezTo>
                      <a:cubicBezTo>
                        <a:pt x="4715" y="4477"/>
                        <a:pt x="4953" y="4251"/>
                        <a:pt x="5203" y="4048"/>
                      </a:cubicBezTo>
                      <a:cubicBezTo>
                        <a:pt x="5465" y="3822"/>
                        <a:pt x="5715" y="3632"/>
                        <a:pt x="5977" y="3429"/>
                      </a:cubicBezTo>
                      <a:lnTo>
                        <a:pt x="6787" y="2893"/>
                      </a:lnTo>
                      <a:cubicBezTo>
                        <a:pt x="7049" y="2715"/>
                        <a:pt x="7322" y="2560"/>
                        <a:pt x="7584" y="2405"/>
                      </a:cubicBezTo>
                      <a:cubicBezTo>
                        <a:pt x="7858" y="2262"/>
                        <a:pt x="8120" y="2119"/>
                        <a:pt x="8394" y="1988"/>
                      </a:cubicBezTo>
                      <a:cubicBezTo>
                        <a:pt x="8656" y="1869"/>
                        <a:pt x="8942" y="1750"/>
                        <a:pt x="9227" y="1667"/>
                      </a:cubicBezTo>
                      <a:cubicBezTo>
                        <a:pt x="9525" y="1572"/>
                        <a:pt x="9811" y="1488"/>
                        <a:pt x="10120" y="1429"/>
                      </a:cubicBezTo>
                      <a:cubicBezTo>
                        <a:pt x="10430" y="1346"/>
                        <a:pt x="10763" y="1310"/>
                        <a:pt x="11085" y="1274"/>
                      </a:cubicBezTo>
                      <a:cubicBezTo>
                        <a:pt x="11418" y="1250"/>
                        <a:pt x="11752" y="1226"/>
                        <a:pt x="12109" y="1226"/>
                      </a:cubicBezTo>
                      <a:cubicBezTo>
                        <a:pt x="12466" y="1226"/>
                        <a:pt x="12823" y="1250"/>
                        <a:pt x="13204" y="1262"/>
                      </a:cubicBezTo>
                      <a:cubicBezTo>
                        <a:pt x="13573" y="1274"/>
                        <a:pt x="13919" y="1310"/>
                        <a:pt x="14252" y="1322"/>
                      </a:cubicBezTo>
                      <a:cubicBezTo>
                        <a:pt x="14597" y="1334"/>
                        <a:pt x="14931" y="1369"/>
                        <a:pt x="15240" y="1393"/>
                      </a:cubicBezTo>
                      <a:cubicBezTo>
                        <a:pt x="15562" y="1441"/>
                        <a:pt x="15883" y="1488"/>
                        <a:pt x="16193" y="1524"/>
                      </a:cubicBezTo>
                      <a:lnTo>
                        <a:pt x="17133" y="1703"/>
                      </a:lnTo>
                      <a:cubicBezTo>
                        <a:pt x="17443" y="1762"/>
                        <a:pt x="17740" y="1857"/>
                        <a:pt x="18038" y="1941"/>
                      </a:cubicBezTo>
                      <a:cubicBezTo>
                        <a:pt x="18336" y="2036"/>
                        <a:pt x="18633" y="2155"/>
                        <a:pt x="18919" y="2274"/>
                      </a:cubicBezTo>
                      <a:cubicBezTo>
                        <a:pt x="19169" y="2381"/>
                        <a:pt x="19419" y="2500"/>
                        <a:pt x="19657" y="2631"/>
                      </a:cubicBezTo>
                      <a:cubicBezTo>
                        <a:pt x="19907" y="2750"/>
                        <a:pt x="20134" y="2893"/>
                        <a:pt x="20372" y="3048"/>
                      </a:cubicBezTo>
                      <a:cubicBezTo>
                        <a:pt x="20646" y="3227"/>
                        <a:pt x="20896" y="3417"/>
                        <a:pt x="21146" y="3632"/>
                      </a:cubicBezTo>
                      <a:cubicBezTo>
                        <a:pt x="21396" y="3846"/>
                        <a:pt x="21634" y="4072"/>
                        <a:pt x="21860" y="4322"/>
                      </a:cubicBezTo>
                      <a:cubicBezTo>
                        <a:pt x="22086" y="4584"/>
                        <a:pt x="22289" y="4846"/>
                        <a:pt x="22503" y="5132"/>
                      </a:cubicBezTo>
                      <a:cubicBezTo>
                        <a:pt x="22693" y="5417"/>
                        <a:pt x="22884" y="5715"/>
                        <a:pt x="23063" y="6013"/>
                      </a:cubicBezTo>
                      <a:cubicBezTo>
                        <a:pt x="23241" y="6310"/>
                        <a:pt x="23408" y="6608"/>
                        <a:pt x="23563" y="6918"/>
                      </a:cubicBezTo>
                      <a:cubicBezTo>
                        <a:pt x="23705" y="7227"/>
                        <a:pt x="23860" y="7537"/>
                        <a:pt x="23991" y="7858"/>
                      </a:cubicBezTo>
                      <a:cubicBezTo>
                        <a:pt x="24075" y="8073"/>
                        <a:pt x="24182" y="8311"/>
                        <a:pt x="24277" y="8549"/>
                      </a:cubicBezTo>
                      <a:cubicBezTo>
                        <a:pt x="24360" y="8787"/>
                        <a:pt x="24456" y="9025"/>
                        <a:pt x="24527" y="9251"/>
                      </a:cubicBezTo>
                      <a:cubicBezTo>
                        <a:pt x="24598" y="9477"/>
                        <a:pt x="24670" y="9716"/>
                        <a:pt x="24729" y="9942"/>
                      </a:cubicBezTo>
                      <a:cubicBezTo>
                        <a:pt x="24789" y="10156"/>
                        <a:pt x="24848" y="10382"/>
                        <a:pt x="24896" y="10620"/>
                      </a:cubicBezTo>
                      <a:cubicBezTo>
                        <a:pt x="24956" y="10859"/>
                        <a:pt x="24979" y="11085"/>
                        <a:pt x="25015" y="11323"/>
                      </a:cubicBezTo>
                      <a:cubicBezTo>
                        <a:pt x="25039" y="11561"/>
                        <a:pt x="25063" y="11799"/>
                        <a:pt x="25075" y="12037"/>
                      </a:cubicBezTo>
                      <a:cubicBezTo>
                        <a:pt x="25087" y="12275"/>
                        <a:pt x="25087" y="12514"/>
                        <a:pt x="25087" y="12752"/>
                      </a:cubicBezTo>
                      <a:cubicBezTo>
                        <a:pt x="25087" y="12990"/>
                        <a:pt x="25075" y="13240"/>
                        <a:pt x="25063" y="13478"/>
                      </a:cubicBezTo>
                      <a:cubicBezTo>
                        <a:pt x="25051" y="13685"/>
                        <a:pt x="25184" y="13836"/>
                        <a:pt x="25364" y="13836"/>
                      </a:cubicBezTo>
                      <a:cubicBezTo>
                        <a:pt x="25371" y="13836"/>
                        <a:pt x="25377" y="13836"/>
                        <a:pt x="25384" y="13835"/>
                      </a:cubicBezTo>
                      <a:lnTo>
                        <a:pt x="26122" y="13811"/>
                      </a:lnTo>
                      <a:cubicBezTo>
                        <a:pt x="26325" y="13788"/>
                        <a:pt x="26515" y="13609"/>
                        <a:pt x="26515" y="13395"/>
                      </a:cubicBezTo>
                      <a:lnTo>
                        <a:pt x="26515" y="12514"/>
                      </a:lnTo>
                      <a:cubicBezTo>
                        <a:pt x="26515" y="12228"/>
                        <a:pt x="26503" y="11930"/>
                        <a:pt x="26480" y="11644"/>
                      </a:cubicBezTo>
                      <a:cubicBezTo>
                        <a:pt x="26444" y="11371"/>
                        <a:pt x="26396" y="11085"/>
                        <a:pt x="26361" y="10799"/>
                      </a:cubicBezTo>
                      <a:cubicBezTo>
                        <a:pt x="26301" y="10513"/>
                        <a:pt x="26242" y="10239"/>
                        <a:pt x="26158" y="9966"/>
                      </a:cubicBezTo>
                      <a:cubicBezTo>
                        <a:pt x="26087" y="9680"/>
                        <a:pt x="26003" y="9418"/>
                        <a:pt x="25908" y="9144"/>
                      </a:cubicBezTo>
                      <a:lnTo>
                        <a:pt x="25599" y="8346"/>
                      </a:lnTo>
                      <a:cubicBezTo>
                        <a:pt x="25491" y="8073"/>
                        <a:pt x="25372" y="7811"/>
                        <a:pt x="25253" y="7561"/>
                      </a:cubicBezTo>
                      <a:cubicBezTo>
                        <a:pt x="25134" y="7299"/>
                        <a:pt x="25015" y="7037"/>
                        <a:pt x="24884" y="6763"/>
                      </a:cubicBezTo>
                      <a:cubicBezTo>
                        <a:pt x="24765" y="6501"/>
                        <a:pt x="24634" y="6227"/>
                        <a:pt x="24479" y="5977"/>
                      </a:cubicBezTo>
                      <a:cubicBezTo>
                        <a:pt x="24348" y="5715"/>
                        <a:pt x="24194" y="5453"/>
                        <a:pt x="24039" y="5215"/>
                      </a:cubicBezTo>
                      <a:cubicBezTo>
                        <a:pt x="23872" y="4977"/>
                        <a:pt x="23705" y="4739"/>
                        <a:pt x="23527" y="4501"/>
                      </a:cubicBezTo>
                      <a:cubicBezTo>
                        <a:pt x="23348" y="4263"/>
                        <a:pt x="23158" y="4048"/>
                        <a:pt x="22967" y="3822"/>
                      </a:cubicBezTo>
                      <a:cubicBezTo>
                        <a:pt x="22765" y="3608"/>
                        <a:pt x="22562" y="3393"/>
                        <a:pt x="22348" y="3191"/>
                      </a:cubicBezTo>
                      <a:cubicBezTo>
                        <a:pt x="22146" y="3000"/>
                        <a:pt x="21920" y="2810"/>
                        <a:pt x="21693" y="2631"/>
                      </a:cubicBezTo>
                      <a:cubicBezTo>
                        <a:pt x="21479" y="2453"/>
                        <a:pt x="21253" y="2286"/>
                        <a:pt x="21015" y="2119"/>
                      </a:cubicBezTo>
                      <a:cubicBezTo>
                        <a:pt x="20788" y="1965"/>
                        <a:pt x="20538" y="1810"/>
                        <a:pt x="20300" y="1679"/>
                      </a:cubicBezTo>
                      <a:cubicBezTo>
                        <a:pt x="20015" y="1512"/>
                        <a:pt x="19729" y="1369"/>
                        <a:pt x="19431" y="1226"/>
                      </a:cubicBezTo>
                      <a:cubicBezTo>
                        <a:pt x="19133" y="1095"/>
                        <a:pt x="18836" y="976"/>
                        <a:pt x="18526" y="869"/>
                      </a:cubicBezTo>
                      <a:cubicBezTo>
                        <a:pt x="18264" y="774"/>
                        <a:pt x="17979" y="679"/>
                        <a:pt x="17693" y="607"/>
                      </a:cubicBezTo>
                      <a:cubicBezTo>
                        <a:pt x="17407" y="536"/>
                        <a:pt x="17109" y="453"/>
                        <a:pt x="16836" y="393"/>
                      </a:cubicBezTo>
                      <a:cubicBezTo>
                        <a:pt x="16550" y="333"/>
                        <a:pt x="16252" y="298"/>
                        <a:pt x="15955" y="250"/>
                      </a:cubicBezTo>
                      <a:cubicBezTo>
                        <a:pt x="15657" y="203"/>
                        <a:pt x="15359" y="179"/>
                        <a:pt x="15062" y="143"/>
                      </a:cubicBezTo>
                      <a:cubicBezTo>
                        <a:pt x="14752" y="119"/>
                        <a:pt x="14454" y="83"/>
                        <a:pt x="14121" y="72"/>
                      </a:cubicBezTo>
                      <a:cubicBezTo>
                        <a:pt x="13799" y="36"/>
                        <a:pt x="13466" y="24"/>
                        <a:pt x="13145" y="12"/>
                      </a:cubicBezTo>
                      <a:cubicBezTo>
                        <a:pt x="12811" y="0"/>
                        <a:pt x="12490" y="0"/>
                        <a:pt x="121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5" name="Google Shape;3605;p18"/>
                <p:cNvSpPr/>
                <p:nvPr/>
              </p:nvSpPr>
              <p:spPr>
                <a:xfrm>
                  <a:off x="7266083" y="2456910"/>
                  <a:ext cx="838127" cy="452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0" h="12015" extrusionOk="0">
                      <a:moveTo>
                        <a:pt x="10097" y="1"/>
                      </a:moveTo>
                      <a:cubicBezTo>
                        <a:pt x="9752" y="1"/>
                        <a:pt x="9431" y="13"/>
                        <a:pt x="9109" y="49"/>
                      </a:cubicBezTo>
                      <a:cubicBezTo>
                        <a:pt x="8788" y="72"/>
                        <a:pt x="8490" y="120"/>
                        <a:pt x="8192" y="180"/>
                      </a:cubicBezTo>
                      <a:cubicBezTo>
                        <a:pt x="7895" y="239"/>
                        <a:pt x="7609" y="310"/>
                        <a:pt x="7347" y="406"/>
                      </a:cubicBezTo>
                      <a:cubicBezTo>
                        <a:pt x="7073" y="489"/>
                        <a:pt x="6811" y="596"/>
                        <a:pt x="6549" y="715"/>
                      </a:cubicBezTo>
                      <a:cubicBezTo>
                        <a:pt x="6299" y="834"/>
                        <a:pt x="6049" y="953"/>
                        <a:pt x="5799" y="1108"/>
                      </a:cubicBezTo>
                      <a:cubicBezTo>
                        <a:pt x="5537" y="1251"/>
                        <a:pt x="5299" y="1406"/>
                        <a:pt x="5049" y="1561"/>
                      </a:cubicBezTo>
                      <a:cubicBezTo>
                        <a:pt x="4811" y="1727"/>
                        <a:pt x="4561" y="1906"/>
                        <a:pt x="4311" y="2085"/>
                      </a:cubicBezTo>
                      <a:cubicBezTo>
                        <a:pt x="4049" y="2263"/>
                        <a:pt x="3811" y="2442"/>
                        <a:pt x="3573" y="2656"/>
                      </a:cubicBezTo>
                      <a:cubicBezTo>
                        <a:pt x="3335" y="2858"/>
                        <a:pt x="3120" y="3073"/>
                        <a:pt x="2894" y="3287"/>
                      </a:cubicBezTo>
                      <a:cubicBezTo>
                        <a:pt x="2668" y="3513"/>
                        <a:pt x="2466" y="3751"/>
                        <a:pt x="2287" y="3990"/>
                      </a:cubicBezTo>
                      <a:cubicBezTo>
                        <a:pt x="2108" y="4228"/>
                        <a:pt x="1942" y="4478"/>
                        <a:pt x="1787" y="4740"/>
                      </a:cubicBezTo>
                      <a:cubicBezTo>
                        <a:pt x="1644" y="4990"/>
                        <a:pt x="1513" y="5240"/>
                        <a:pt x="1394" y="5514"/>
                      </a:cubicBezTo>
                      <a:cubicBezTo>
                        <a:pt x="1275" y="5775"/>
                        <a:pt x="1156" y="6049"/>
                        <a:pt x="1049" y="6311"/>
                      </a:cubicBezTo>
                      <a:cubicBezTo>
                        <a:pt x="942" y="6585"/>
                        <a:pt x="858" y="6847"/>
                        <a:pt x="751" y="7133"/>
                      </a:cubicBezTo>
                      <a:cubicBezTo>
                        <a:pt x="644" y="7395"/>
                        <a:pt x="561" y="7680"/>
                        <a:pt x="465" y="7966"/>
                      </a:cubicBezTo>
                      <a:cubicBezTo>
                        <a:pt x="382" y="8252"/>
                        <a:pt x="287" y="8526"/>
                        <a:pt x="215" y="8812"/>
                      </a:cubicBezTo>
                      <a:cubicBezTo>
                        <a:pt x="144" y="9097"/>
                        <a:pt x="96" y="9383"/>
                        <a:pt x="49" y="9657"/>
                      </a:cubicBezTo>
                      <a:cubicBezTo>
                        <a:pt x="25" y="9943"/>
                        <a:pt x="1" y="10240"/>
                        <a:pt x="25" y="10538"/>
                      </a:cubicBezTo>
                      <a:cubicBezTo>
                        <a:pt x="37" y="10836"/>
                        <a:pt x="61" y="11133"/>
                        <a:pt x="96" y="11443"/>
                      </a:cubicBezTo>
                      <a:cubicBezTo>
                        <a:pt x="108" y="11657"/>
                        <a:pt x="275" y="11836"/>
                        <a:pt x="453" y="11836"/>
                      </a:cubicBezTo>
                      <a:lnTo>
                        <a:pt x="1061" y="11824"/>
                      </a:lnTo>
                      <a:cubicBezTo>
                        <a:pt x="1227" y="11824"/>
                        <a:pt x="1346" y="11645"/>
                        <a:pt x="1334" y="11431"/>
                      </a:cubicBezTo>
                      <a:cubicBezTo>
                        <a:pt x="1299" y="11109"/>
                        <a:pt x="1287" y="10776"/>
                        <a:pt x="1287" y="10455"/>
                      </a:cubicBezTo>
                      <a:cubicBezTo>
                        <a:pt x="1299" y="10121"/>
                        <a:pt x="1334" y="9800"/>
                        <a:pt x="1394" y="9478"/>
                      </a:cubicBezTo>
                      <a:cubicBezTo>
                        <a:pt x="1454" y="9169"/>
                        <a:pt x="1525" y="8847"/>
                        <a:pt x="1608" y="8526"/>
                      </a:cubicBezTo>
                      <a:cubicBezTo>
                        <a:pt x="1704" y="8204"/>
                        <a:pt x="1811" y="7895"/>
                        <a:pt x="1906" y="7573"/>
                      </a:cubicBezTo>
                      <a:cubicBezTo>
                        <a:pt x="2013" y="7264"/>
                        <a:pt x="2132" y="6954"/>
                        <a:pt x="2263" y="6657"/>
                      </a:cubicBezTo>
                      <a:cubicBezTo>
                        <a:pt x="2406" y="6347"/>
                        <a:pt x="2549" y="6049"/>
                        <a:pt x="2716" y="5764"/>
                      </a:cubicBezTo>
                      <a:cubicBezTo>
                        <a:pt x="2882" y="5478"/>
                        <a:pt x="3061" y="5192"/>
                        <a:pt x="3263" y="4930"/>
                      </a:cubicBezTo>
                      <a:cubicBezTo>
                        <a:pt x="3454" y="4656"/>
                        <a:pt x="3692" y="4406"/>
                        <a:pt x="3930" y="4156"/>
                      </a:cubicBezTo>
                      <a:cubicBezTo>
                        <a:pt x="4192" y="3906"/>
                        <a:pt x="4430" y="3668"/>
                        <a:pt x="4692" y="3454"/>
                      </a:cubicBezTo>
                      <a:cubicBezTo>
                        <a:pt x="4942" y="3228"/>
                        <a:pt x="5228" y="3037"/>
                        <a:pt x="5502" y="2847"/>
                      </a:cubicBezTo>
                      <a:cubicBezTo>
                        <a:pt x="5764" y="2668"/>
                        <a:pt x="6049" y="2489"/>
                        <a:pt x="6311" y="2323"/>
                      </a:cubicBezTo>
                      <a:cubicBezTo>
                        <a:pt x="6597" y="2156"/>
                        <a:pt x="6883" y="2025"/>
                        <a:pt x="7169" y="1894"/>
                      </a:cubicBezTo>
                      <a:cubicBezTo>
                        <a:pt x="7442" y="1775"/>
                        <a:pt x="7740" y="1656"/>
                        <a:pt x="8062" y="1561"/>
                      </a:cubicBezTo>
                      <a:cubicBezTo>
                        <a:pt x="8371" y="1477"/>
                        <a:pt x="8693" y="1406"/>
                        <a:pt x="9038" y="1346"/>
                      </a:cubicBezTo>
                      <a:cubicBezTo>
                        <a:pt x="9371" y="1287"/>
                        <a:pt x="9728" y="1251"/>
                        <a:pt x="10086" y="1227"/>
                      </a:cubicBezTo>
                      <a:cubicBezTo>
                        <a:pt x="10443" y="1192"/>
                        <a:pt x="10800" y="1180"/>
                        <a:pt x="11157" y="1168"/>
                      </a:cubicBezTo>
                      <a:cubicBezTo>
                        <a:pt x="11324" y="1156"/>
                        <a:pt x="11496" y="1150"/>
                        <a:pt x="11669" y="1150"/>
                      </a:cubicBezTo>
                      <a:cubicBezTo>
                        <a:pt x="11842" y="1150"/>
                        <a:pt x="12014" y="1156"/>
                        <a:pt x="12181" y="1168"/>
                      </a:cubicBezTo>
                      <a:cubicBezTo>
                        <a:pt x="12526" y="1180"/>
                        <a:pt x="12836" y="1203"/>
                        <a:pt x="13157" y="1239"/>
                      </a:cubicBezTo>
                      <a:cubicBezTo>
                        <a:pt x="13443" y="1287"/>
                        <a:pt x="13717" y="1311"/>
                        <a:pt x="13991" y="1370"/>
                      </a:cubicBezTo>
                      <a:cubicBezTo>
                        <a:pt x="14277" y="1418"/>
                        <a:pt x="14550" y="1489"/>
                        <a:pt x="14824" y="1584"/>
                      </a:cubicBezTo>
                      <a:cubicBezTo>
                        <a:pt x="15110" y="1668"/>
                        <a:pt x="15396" y="1763"/>
                        <a:pt x="15658" y="1882"/>
                      </a:cubicBezTo>
                      <a:cubicBezTo>
                        <a:pt x="15932" y="1977"/>
                        <a:pt x="16193" y="2096"/>
                        <a:pt x="16467" y="2251"/>
                      </a:cubicBezTo>
                      <a:cubicBezTo>
                        <a:pt x="16717" y="2394"/>
                        <a:pt x="16967" y="2561"/>
                        <a:pt x="17229" y="2739"/>
                      </a:cubicBezTo>
                      <a:cubicBezTo>
                        <a:pt x="17467" y="2918"/>
                        <a:pt x="17706" y="3132"/>
                        <a:pt x="17920" y="3347"/>
                      </a:cubicBezTo>
                      <a:cubicBezTo>
                        <a:pt x="18122" y="3549"/>
                        <a:pt x="18301" y="3739"/>
                        <a:pt x="18456" y="3942"/>
                      </a:cubicBezTo>
                      <a:cubicBezTo>
                        <a:pt x="18622" y="4156"/>
                        <a:pt x="18789" y="4382"/>
                        <a:pt x="18932" y="4597"/>
                      </a:cubicBezTo>
                      <a:cubicBezTo>
                        <a:pt x="19134" y="4894"/>
                        <a:pt x="19313" y="5192"/>
                        <a:pt x="19468" y="5490"/>
                      </a:cubicBezTo>
                      <a:cubicBezTo>
                        <a:pt x="19634" y="5811"/>
                        <a:pt x="19801" y="6109"/>
                        <a:pt x="19932" y="6406"/>
                      </a:cubicBezTo>
                      <a:cubicBezTo>
                        <a:pt x="20063" y="6716"/>
                        <a:pt x="20206" y="7014"/>
                        <a:pt x="20313" y="7311"/>
                      </a:cubicBezTo>
                      <a:cubicBezTo>
                        <a:pt x="20408" y="7609"/>
                        <a:pt x="20504" y="7907"/>
                        <a:pt x="20575" y="8204"/>
                      </a:cubicBezTo>
                      <a:cubicBezTo>
                        <a:pt x="20646" y="8490"/>
                        <a:pt x="20694" y="8788"/>
                        <a:pt x="20742" y="9062"/>
                      </a:cubicBezTo>
                      <a:cubicBezTo>
                        <a:pt x="20777" y="9347"/>
                        <a:pt x="20801" y="9645"/>
                        <a:pt x="20813" y="9931"/>
                      </a:cubicBezTo>
                      <a:cubicBezTo>
                        <a:pt x="20825" y="10216"/>
                        <a:pt x="20825" y="10514"/>
                        <a:pt x="20813" y="10788"/>
                      </a:cubicBezTo>
                      <a:cubicBezTo>
                        <a:pt x="20801" y="11074"/>
                        <a:pt x="20789" y="11371"/>
                        <a:pt x="20754" y="11657"/>
                      </a:cubicBezTo>
                      <a:cubicBezTo>
                        <a:pt x="20742" y="11853"/>
                        <a:pt x="20853" y="12015"/>
                        <a:pt x="21032" y="12015"/>
                      </a:cubicBezTo>
                      <a:cubicBezTo>
                        <a:pt x="21038" y="12015"/>
                        <a:pt x="21045" y="12015"/>
                        <a:pt x="21051" y="12014"/>
                      </a:cubicBezTo>
                      <a:lnTo>
                        <a:pt x="21742" y="11979"/>
                      </a:lnTo>
                      <a:cubicBezTo>
                        <a:pt x="21932" y="11967"/>
                        <a:pt x="22111" y="11788"/>
                        <a:pt x="22194" y="11621"/>
                      </a:cubicBezTo>
                      <a:cubicBezTo>
                        <a:pt x="22218" y="11348"/>
                        <a:pt x="22230" y="11050"/>
                        <a:pt x="22230" y="10764"/>
                      </a:cubicBezTo>
                      <a:cubicBezTo>
                        <a:pt x="22230" y="10466"/>
                        <a:pt x="22218" y="10181"/>
                        <a:pt x="22194" y="9895"/>
                      </a:cubicBezTo>
                      <a:cubicBezTo>
                        <a:pt x="22170" y="9621"/>
                        <a:pt x="22135" y="9323"/>
                        <a:pt x="22099" y="9050"/>
                      </a:cubicBezTo>
                      <a:cubicBezTo>
                        <a:pt x="22051" y="8788"/>
                        <a:pt x="21992" y="8502"/>
                        <a:pt x="21908" y="8216"/>
                      </a:cubicBezTo>
                      <a:cubicBezTo>
                        <a:pt x="21837" y="7930"/>
                        <a:pt x="21754" y="7657"/>
                        <a:pt x="21658" y="7371"/>
                      </a:cubicBezTo>
                      <a:cubicBezTo>
                        <a:pt x="21575" y="7085"/>
                        <a:pt x="21468" y="6799"/>
                        <a:pt x="21349" y="6502"/>
                      </a:cubicBezTo>
                      <a:cubicBezTo>
                        <a:pt x="21230" y="6228"/>
                        <a:pt x="21111" y="5930"/>
                        <a:pt x="20980" y="5644"/>
                      </a:cubicBezTo>
                      <a:cubicBezTo>
                        <a:pt x="20837" y="5347"/>
                        <a:pt x="20706" y="5061"/>
                        <a:pt x="20539" y="4775"/>
                      </a:cubicBezTo>
                      <a:cubicBezTo>
                        <a:pt x="20384" y="4501"/>
                        <a:pt x="20218" y="4204"/>
                        <a:pt x="20039" y="3930"/>
                      </a:cubicBezTo>
                      <a:cubicBezTo>
                        <a:pt x="19861" y="3644"/>
                        <a:pt x="19670" y="3382"/>
                        <a:pt x="19468" y="3144"/>
                      </a:cubicBezTo>
                      <a:cubicBezTo>
                        <a:pt x="19277" y="2882"/>
                        <a:pt x="19075" y="2668"/>
                        <a:pt x="18849" y="2454"/>
                      </a:cubicBezTo>
                      <a:cubicBezTo>
                        <a:pt x="18622" y="2227"/>
                        <a:pt x="18384" y="2037"/>
                        <a:pt x="18146" y="1858"/>
                      </a:cubicBezTo>
                      <a:cubicBezTo>
                        <a:pt x="17944" y="1704"/>
                        <a:pt x="17729" y="1561"/>
                        <a:pt x="17503" y="1430"/>
                      </a:cubicBezTo>
                      <a:cubicBezTo>
                        <a:pt x="17289" y="1311"/>
                        <a:pt x="17063" y="1192"/>
                        <a:pt x="16836" y="1084"/>
                      </a:cubicBezTo>
                      <a:cubicBezTo>
                        <a:pt x="16539" y="942"/>
                        <a:pt x="16229" y="822"/>
                        <a:pt x="15920" y="715"/>
                      </a:cubicBezTo>
                      <a:cubicBezTo>
                        <a:pt x="15598" y="596"/>
                        <a:pt x="15289" y="513"/>
                        <a:pt x="14967" y="430"/>
                      </a:cubicBezTo>
                      <a:cubicBezTo>
                        <a:pt x="14634" y="358"/>
                        <a:pt x="14312" y="287"/>
                        <a:pt x="13979" y="239"/>
                      </a:cubicBezTo>
                      <a:cubicBezTo>
                        <a:pt x="13657" y="180"/>
                        <a:pt x="13324" y="132"/>
                        <a:pt x="12979" y="108"/>
                      </a:cubicBezTo>
                      <a:cubicBezTo>
                        <a:pt x="12681" y="72"/>
                        <a:pt x="12372" y="60"/>
                        <a:pt x="12062" y="49"/>
                      </a:cubicBezTo>
                      <a:cubicBezTo>
                        <a:pt x="11752" y="37"/>
                        <a:pt x="11419" y="13"/>
                        <a:pt x="11098" y="13"/>
                      </a:cubicBezTo>
                      <a:cubicBezTo>
                        <a:pt x="10764" y="1"/>
                        <a:pt x="10419" y="1"/>
                        <a:pt x="100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6" name="Google Shape;3606;p18"/>
                <p:cNvSpPr/>
                <p:nvPr/>
              </p:nvSpPr>
              <p:spPr>
                <a:xfrm>
                  <a:off x="7341981" y="2527077"/>
                  <a:ext cx="682792" cy="38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0225" extrusionOk="0">
                      <a:moveTo>
                        <a:pt x="9652" y="0"/>
                      </a:moveTo>
                      <a:cubicBezTo>
                        <a:pt x="9495" y="0"/>
                        <a:pt x="9335" y="3"/>
                        <a:pt x="9168" y="9"/>
                      </a:cubicBezTo>
                      <a:cubicBezTo>
                        <a:pt x="8858" y="33"/>
                        <a:pt x="8525" y="57"/>
                        <a:pt x="8204" y="93"/>
                      </a:cubicBezTo>
                      <a:cubicBezTo>
                        <a:pt x="7882" y="116"/>
                        <a:pt x="7561" y="164"/>
                        <a:pt x="7251" y="224"/>
                      </a:cubicBezTo>
                      <a:cubicBezTo>
                        <a:pt x="6953" y="283"/>
                        <a:pt x="6644" y="354"/>
                        <a:pt x="6358" y="450"/>
                      </a:cubicBezTo>
                      <a:cubicBezTo>
                        <a:pt x="6072" y="533"/>
                        <a:pt x="5787" y="640"/>
                        <a:pt x="5525" y="759"/>
                      </a:cubicBezTo>
                      <a:cubicBezTo>
                        <a:pt x="5251" y="878"/>
                        <a:pt x="4989" y="1009"/>
                        <a:pt x="4739" y="1164"/>
                      </a:cubicBezTo>
                      <a:cubicBezTo>
                        <a:pt x="4477" y="1307"/>
                        <a:pt x="4227" y="1462"/>
                        <a:pt x="3977" y="1640"/>
                      </a:cubicBezTo>
                      <a:cubicBezTo>
                        <a:pt x="3727" y="1795"/>
                        <a:pt x="3465" y="1998"/>
                        <a:pt x="3227" y="2188"/>
                      </a:cubicBezTo>
                      <a:cubicBezTo>
                        <a:pt x="2977" y="2390"/>
                        <a:pt x="2739" y="2605"/>
                        <a:pt x="2524" y="2831"/>
                      </a:cubicBezTo>
                      <a:cubicBezTo>
                        <a:pt x="2274" y="3045"/>
                        <a:pt x="2072" y="3283"/>
                        <a:pt x="1869" y="3545"/>
                      </a:cubicBezTo>
                      <a:cubicBezTo>
                        <a:pt x="1667" y="3795"/>
                        <a:pt x="1477" y="4045"/>
                        <a:pt x="1310" y="4319"/>
                      </a:cubicBezTo>
                      <a:cubicBezTo>
                        <a:pt x="1143" y="4581"/>
                        <a:pt x="1000" y="4855"/>
                        <a:pt x="869" y="5129"/>
                      </a:cubicBezTo>
                      <a:cubicBezTo>
                        <a:pt x="750" y="5415"/>
                        <a:pt x="631" y="5700"/>
                        <a:pt x="524" y="5998"/>
                      </a:cubicBezTo>
                      <a:cubicBezTo>
                        <a:pt x="417" y="6284"/>
                        <a:pt x="334" y="6581"/>
                        <a:pt x="262" y="6879"/>
                      </a:cubicBezTo>
                      <a:cubicBezTo>
                        <a:pt x="179" y="7177"/>
                        <a:pt x="119" y="7474"/>
                        <a:pt x="83" y="7772"/>
                      </a:cubicBezTo>
                      <a:cubicBezTo>
                        <a:pt x="48" y="8082"/>
                        <a:pt x="24" y="8379"/>
                        <a:pt x="0" y="8677"/>
                      </a:cubicBezTo>
                      <a:cubicBezTo>
                        <a:pt x="0" y="8975"/>
                        <a:pt x="0" y="9284"/>
                        <a:pt x="24" y="9582"/>
                      </a:cubicBezTo>
                      <a:cubicBezTo>
                        <a:pt x="24" y="9796"/>
                        <a:pt x="203" y="9975"/>
                        <a:pt x="405" y="9975"/>
                      </a:cubicBezTo>
                      <a:lnTo>
                        <a:pt x="1131" y="9951"/>
                      </a:lnTo>
                      <a:cubicBezTo>
                        <a:pt x="1334" y="9951"/>
                        <a:pt x="1477" y="9772"/>
                        <a:pt x="1465" y="9558"/>
                      </a:cubicBezTo>
                      <a:cubicBezTo>
                        <a:pt x="1429" y="9213"/>
                        <a:pt x="1429" y="8856"/>
                        <a:pt x="1453" y="8510"/>
                      </a:cubicBezTo>
                      <a:cubicBezTo>
                        <a:pt x="1465" y="8153"/>
                        <a:pt x="1512" y="7808"/>
                        <a:pt x="1572" y="7474"/>
                      </a:cubicBezTo>
                      <a:cubicBezTo>
                        <a:pt x="1631" y="7129"/>
                        <a:pt x="1715" y="6784"/>
                        <a:pt x="1834" y="6462"/>
                      </a:cubicBezTo>
                      <a:cubicBezTo>
                        <a:pt x="1941" y="6117"/>
                        <a:pt x="2084" y="5808"/>
                        <a:pt x="2262" y="5486"/>
                      </a:cubicBezTo>
                      <a:cubicBezTo>
                        <a:pt x="2429" y="5177"/>
                        <a:pt x="2631" y="4879"/>
                        <a:pt x="2858" y="4593"/>
                      </a:cubicBezTo>
                      <a:cubicBezTo>
                        <a:pt x="3084" y="4319"/>
                        <a:pt x="3334" y="4057"/>
                        <a:pt x="3584" y="3807"/>
                      </a:cubicBezTo>
                      <a:cubicBezTo>
                        <a:pt x="3846" y="3569"/>
                        <a:pt x="4108" y="3331"/>
                        <a:pt x="4394" y="3129"/>
                      </a:cubicBezTo>
                      <a:cubicBezTo>
                        <a:pt x="4679" y="2902"/>
                        <a:pt x="4953" y="2724"/>
                        <a:pt x="5251" y="2545"/>
                      </a:cubicBezTo>
                      <a:cubicBezTo>
                        <a:pt x="5537" y="2379"/>
                        <a:pt x="5846" y="2212"/>
                        <a:pt x="6168" y="2081"/>
                      </a:cubicBezTo>
                      <a:cubicBezTo>
                        <a:pt x="6477" y="1950"/>
                        <a:pt x="6799" y="1831"/>
                        <a:pt x="7132" y="1724"/>
                      </a:cubicBezTo>
                      <a:cubicBezTo>
                        <a:pt x="7477" y="1617"/>
                        <a:pt x="7811" y="1545"/>
                        <a:pt x="8168" y="1486"/>
                      </a:cubicBezTo>
                      <a:cubicBezTo>
                        <a:pt x="8346" y="1462"/>
                        <a:pt x="8525" y="1426"/>
                        <a:pt x="8704" y="1414"/>
                      </a:cubicBezTo>
                      <a:lnTo>
                        <a:pt x="9239" y="1367"/>
                      </a:lnTo>
                      <a:lnTo>
                        <a:pt x="9775" y="1367"/>
                      </a:lnTo>
                      <a:cubicBezTo>
                        <a:pt x="9966" y="1367"/>
                        <a:pt x="10132" y="1378"/>
                        <a:pt x="10311" y="1414"/>
                      </a:cubicBezTo>
                      <a:cubicBezTo>
                        <a:pt x="10501" y="1438"/>
                        <a:pt x="10692" y="1474"/>
                        <a:pt x="10871" y="1521"/>
                      </a:cubicBezTo>
                      <a:cubicBezTo>
                        <a:pt x="11049" y="1557"/>
                        <a:pt x="11240" y="1605"/>
                        <a:pt x="11418" y="1664"/>
                      </a:cubicBezTo>
                      <a:cubicBezTo>
                        <a:pt x="11728" y="1759"/>
                        <a:pt x="12025" y="1855"/>
                        <a:pt x="12323" y="1998"/>
                      </a:cubicBezTo>
                      <a:cubicBezTo>
                        <a:pt x="12621" y="2129"/>
                        <a:pt x="12907" y="2295"/>
                        <a:pt x="13192" y="2450"/>
                      </a:cubicBezTo>
                      <a:cubicBezTo>
                        <a:pt x="13454" y="2617"/>
                        <a:pt x="13716" y="2795"/>
                        <a:pt x="13954" y="2986"/>
                      </a:cubicBezTo>
                      <a:cubicBezTo>
                        <a:pt x="14192" y="3188"/>
                        <a:pt x="14407" y="3379"/>
                        <a:pt x="14621" y="3605"/>
                      </a:cubicBezTo>
                      <a:cubicBezTo>
                        <a:pt x="14823" y="3819"/>
                        <a:pt x="15002" y="4045"/>
                        <a:pt x="15169" y="4284"/>
                      </a:cubicBezTo>
                      <a:cubicBezTo>
                        <a:pt x="15335" y="4522"/>
                        <a:pt x="15478" y="4772"/>
                        <a:pt x="15633" y="5034"/>
                      </a:cubicBezTo>
                      <a:cubicBezTo>
                        <a:pt x="15740" y="5224"/>
                        <a:pt x="15835" y="5415"/>
                        <a:pt x="15931" y="5605"/>
                      </a:cubicBezTo>
                      <a:cubicBezTo>
                        <a:pt x="16038" y="5819"/>
                        <a:pt x="16121" y="6010"/>
                        <a:pt x="16193" y="6224"/>
                      </a:cubicBezTo>
                      <a:cubicBezTo>
                        <a:pt x="16276" y="6427"/>
                        <a:pt x="16347" y="6617"/>
                        <a:pt x="16407" y="6831"/>
                      </a:cubicBezTo>
                      <a:cubicBezTo>
                        <a:pt x="16466" y="7046"/>
                        <a:pt x="16514" y="7236"/>
                        <a:pt x="16550" y="7439"/>
                      </a:cubicBezTo>
                      <a:cubicBezTo>
                        <a:pt x="16586" y="7641"/>
                        <a:pt x="16609" y="7843"/>
                        <a:pt x="16645" y="8058"/>
                      </a:cubicBezTo>
                      <a:cubicBezTo>
                        <a:pt x="16657" y="8248"/>
                        <a:pt x="16669" y="8451"/>
                        <a:pt x="16693" y="8665"/>
                      </a:cubicBezTo>
                      <a:lnTo>
                        <a:pt x="16693" y="9272"/>
                      </a:lnTo>
                      <a:cubicBezTo>
                        <a:pt x="16693" y="9463"/>
                        <a:pt x="16669" y="9677"/>
                        <a:pt x="16657" y="9868"/>
                      </a:cubicBezTo>
                      <a:cubicBezTo>
                        <a:pt x="16645" y="10082"/>
                        <a:pt x="16776" y="10225"/>
                        <a:pt x="16955" y="10225"/>
                      </a:cubicBezTo>
                      <a:lnTo>
                        <a:pt x="17609" y="10213"/>
                      </a:lnTo>
                      <a:cubicBezTo>
                        <a:pt x="17800" y="10189"/>
                        <a:pt x="17979" y="10022"/>
                        <a:pt x="18026" y="9820"/>
                      </a:cubicBezTo>
                      <a:cubicBezTo>
                        <a:pt x="18050" y="9618"/>
                        <a:pt x="18074" y="9403"/>
                        <a:pt x="18086" y="9201"/>
                      </a:cubicBezTo>
                      <a:cubicBezTo>
                        <a:pt x="18098" y="8986"/>
                        <a:pt x="18110" y="8784"/>
                        <a:pt x="18110" y="8570"/>
                      </a:cubicBezTo>
                      <a:cubicBezTo>
                        <a:pt x="18110" y="8367"/>
                        <a:pt x="18110" y="8141"/>
                        <a:pt x="18098" y="7927"/>
                      </a:cubicBezTo>
                      <a:cubicBezTo>
                        <a:pt x="18086" y="7724"/>
                        <a:pt x="18074" y="7498"/>
                        <a:pt x="18038" y="7296"/>
                      </a:cubicBezTo>
                      <a:cubicBezTo>
                        <a:pt x="18014" y="7081"/>
                        <a:pt x="17967" y="6855"/>
                        <a:pt x="17919" y="6653"/>
                      </a:cubicBezTo>
                      <a:cubicBezTo>
                        <a:pt x="17871" y="6427"/>
                        <a:pt x="17812" y="6224"/>
                        <a:pt x="17740" y="5998"/>
                      </a:cubicBezTo>
                      <a:cubicBezTo>
                        <a:pt x="17669" y="5784"/>
                        <a:pt x="17574" y="5569"/>
                        <a:pt x="17490" y="5343"/>
                      </a:cubicBezTo>
                      <a:cubicBezTo>
                        <a:pt x="17395" y="5117"/>
                        <a:pt x="17300" y="4915"/>
                        <a:pt x="17193" y="4688"/>
                      </a:cubicBezTo>
                      <a:cubicBezTo>
                        <a:pt x="17086" y="4486"/>
                        <a:pt x="16967" y="4260"/>
                        <a:pt x="16836" y="4034"/>
                      </a:cubicBezTo>
                      <a:cubicBezTo>
                        <a:pt x="16705" y="3819"/>
                        <a:pt x="16562" y="3605"/>
                        <a:pt x="16419" y="3391"/>
                      </a:cubicBezTo>
                      <a:cubicBezTo>
                        <a:pt x="16288" y="3188"/>
                        <a:pt x="16121" y="2974"/>
                        <a:pt x="15966" y="2783"/>
                      </a:cubicBezTo>
                      <a:cubicBezTo>
                        <a:pt x="15812" y="2593"/>
                        <a:pt x="15657" y="2390"/>
                        <a:pt x="15478" y="2212"/>
                      </a:cubicBezTo>
                      <a:cubicBezTo>
                        <a:pt x="15276" y="2009"/>
                        <a:pt x="15050" y="1819"/>
                        <a:pt x="14823" y="1640"/>
                      </a:cubicBezTo>
                      <a:cubicBezTo>
                        <a:pt x="14585" y="1462"/>
                        <a:pt x="14347" y="1295"/>
                        <a:pt x="14109" y="1140"/>
                      </a:cubicBezTo>
                      <a:cubicBezTo>
                        <a:pt x="13859" y="1009"/>
                        <a:pt x="13609" y="878"/>
                        <a:pt x="13347" y="759"/>
                      </a:cubicBezTo>
                      <a:cubicBezTo>
                        <a:pt x="13085" y="640"/>
                        <a:pt x="12835" y="533"/>
                        <a:pt x="12561" y="450"/>
                      </a:cubicBezTo>
                      <a:cubicBezTo>
                        <a:pt x="12311" y="354"/>
                        <a:pt x="12049" y="283"/>
                        <a:pt x="11787" y="224"/>
                      </a:cubicBezTo>
                      <a:cubicBezTo>
                        <a:pt x="11537" y="164"/>
                        <a:pt x="11287" y="116"/>
                        <a:pt x="11013" y="93"/>
                      </a:cubicBezTo>
                      <a:cubicBezTo>
                        <a:pt x="10716" y="57"/>
                        <a:pt x="10418" y="33"/>
                        <a:pt x="10109" y="9"/>
                      </a:cubicBezTo>
                      <a:cubicBezTo>
                        <a:pt x="9960" y="3"/>
                        <a:pt x="9808" y="0"/>
                        <a:pt x="96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7" name="Google Shape;3607;p18"/>
                <p:cNvSpPr/>
                <p:nvPr/>
              </p:nvSpPr>
              <p:spPr>
                <a:xfrm>
                  <a:off x="7426363" y="2610892"/>
                  <a:ext cx="516713" cy="301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5" h="8002" extrusionOk="0">
                      <a:moveTo>
                        <a:pt x="7049" y="1"/>
                      </a:moveTo>
                      <a:cubicBezTo>
                        <a:pt x="6728" y="1"/>
                        <a:pt x="6394" y="25"/>
                        <a:pt x="6073" y="72"/>
                      </a:cubicBezTo>
                      <a:cubicBezTo>
                        <a:pt x="5739" y="120"/>
                        <a:pt x="5430" y="191"/>
                        <a:pt x="5132" y="275"/>
                      </a:cubicBezTo>
                      <a:cubicBezTo>
                        <a:pt x="4834" y="370"/>
                        <a:pt x="4537" y="489"/>
                        <a:pt x="4251" y="608"/>
                      </a:cubicBezTo>
                      <a:cubicBezTo>
                        <a:pt x="3977" y="727"/>
                        <a:pt x="3703" y="870"/>
                        <a:pt x="3441" y="1025"/>
                      </a:cubicBezTo>
                      <a:cubicBezTo>
                        <a:pt x="3168" y="1191"/>
                        <a:pt x="2918" y="1346"/>
                        <a:pt x="2668" y="1549"/>
                      </a:cubicBezTo>
                      <a:cubicBezTo>
                        <a:pt x="2429" y="1739"/>
                        <a:pt x="2167" y="1930"/>
                        <a:pt x="1953" y="2156"/>
                      </a:cubicBezTo>
                      <a:cubicBezTo>
                        <a:pt x="1727" y="2382"/>
                        <a:pt x="1501" y="2620"/>
                        <a:pt x="1310" y="2858"/>
                      </a:cubicBezTo>
                      <a:cubicBezTo>
                        <a:pt x="1120" y="3096"/>
                        <a:pt x="941" y="3358"/>
                        <a:pt x="786" y="3632"/>
                      </a:cubicBezTo>
                      <a:cubicBezTo>
                        <a:pt x="643" y="3894"/>
                        <a:pt x="501" y="4180"/>
                        <a:pt x="405" y="4477"/>
                      </a:cubicBezTo>
                      <a:cubicBezTo>
                        <a:pt x="298" y="4775"/>
                        <a:pt x="203" y="5073"/>
                        <a:pt x="143" y="5382"/>
                      </a:cubicBezTo>
                      <a:cubicBezTo>
                        <a:pt x="84" y="5680"/>
                        <a:pt x="48" y="5990"/>
                        <a:pt x="24" y="6311"/>
                      </a:cubicBezTo>
                      <a:cubicBezTo>
                        <a:pt x="1" y="6621"/>
                        <a:pt x="1" y="6930"/>
                        <a:pt x="12" y="7240"/>
                      </a:cubicBezTo>
                      <a:cubicBezTo>
                        <a:pt x="24" y="7478"/>
                        <a:pt x="239" y="7680"/>
                        <a:pt x="465" y="7680"/>
                      </a:cubicBezTo>
                      <a:lnTo>
                        <a:pt x="1251" y="7645"/>
                      </a:lnTo>
                      <a:cubicBezTo>
                        <a:pt x="1453" y="7633"/>
                        <a:pt x="1632" y="7466"/>
                        <a:pt x="1632" y="7240"/>
                      </a:cubicBezTo>
                      <a:cubicBezTo>
                        <a:pt x="1632" y="7002"/>
                        <a:pt x="1644" y="6752"/>
                        <a:pt x="1679" y="6513"/>
                      </a:cubicBezTo>
                      <a:cubicBezTo>
                        <a:pt x="1691" y="6275"/>
                        <a:pt x="1739" y="6037"/>
                        <a:pt x="1786" y="5799"/>
                      </a:cubicBezTo>
                      <a:cubicBezTo>
                        <a:pt x="1846" y="5561"/>
                        <a:pt x="1906" y="5335"/>
                        <a:pt x="1977" y="5120"/>
                      </a:cubicBezTo>
                      <a:cubicBezTo>
                        <a:pt x="2048" y="4894"/>
                        <a:pt x="2144" y="4680"/>
                        <a:pt x="2263" y="4477"/>
                      </a:cubicBezTo>
                      <a:cubicBezTo>
                        <a:pt x="2370" y="4263"/>
                        <a:pt x="2501" y="4061"/>
                        <a:pt x="2644" y="3882"/>
                      </a:cubicBezTo>
                      <a:cubicBezTo>
                        <a:pt x="2798" y="3692"/>
                        <a:pt x="2965" y="3513"/>
                        <a:pt x="3120" y="3346"/>
                      </a:cubicBezTo>
                      <a:cubicBezTo>
                        <a:pt x="3299" y="3180"/>
                        <a:pt x="3477" y="3037"/>
                        <a:pt x="3680" y="2882"/>
                      </a:cubicBezTo>
                      <a:cubicBezTo>
                        <a:pt x="3870" y="2739"/>
                        <a:pt x="4072" y="2596"/>
                        <a:pt x="4287" y="2477"/>
                      </a:cubicBezTo>
                      <a:cubicBezTo>
                        <a:pt x="4489" y="2358"/>
                        <a:pt x="4715" y="2239"/>
                        <a:pt x="4942" y="2156"/>
                      </a:cubicBezTo>
                      <a:cubicBezTo>
                        <a:pt x="5168" y="2049"/>
                        <a:pt x="5406" y="1977"/>
                        <a:pt x="5644" y="1906"/>
                      </a:cubicBezTo>
                      <a:cubicBezTo>
                        <a:pt x="5882" y="1846"/>
                        <a:pt x="6144" y="1787"/>
                        <a:pt x="6418" y="1751"/>
                      </a:cubicBezTo>
                      <a:cubicBezTo>
                        <a:pt x="6612" y="1734"/>
                        <a:pt x="6811" y="1717"/>
                        <a:pt x="7017" y="1717"/>
                      </a:cubicBezTo>
                      <a:cubicBezTo>
                        <a:pt x="7102" y="1717"/>
                        <a:pt x="7188" y="1720"/>
                        <a:pt x="7275" y="1727"/>
                      </a:cubicBezTo>
                      <a:cubicBezTo>
                        <a:pt x="7573" y="1739"/>
                        <a:pt x="7871" y="1763"/>
                        <a:pt x="8156" y="1822"/>
                      </a:cubicBezTo>
                      <a:cubicBezTo>
                        <a:pt x="8442" y="1882"/>
                        <a:pt x="8716" y="1941"/>
                        <a:pt x="8978" y="2037"/>
                      </a:cubicBezTo>
                      <a:cubicBezTo>
                        <a:pt x="9275" y="2144"/>
                        <a:pt x="9549" y="2263"/>
                        <a:pt x="9787" y="2406"/>
                      </a:cubicBezTo>
                      <a:cubicBezTo>
                        <a:pt x="10026" y="2561"/>
                        <a:pt x="10240" y="2715"/>
                        <a:pt x="10430" y="2894"/>
                      </a:cubicBezTo>
                      <a:cubicBezTo>
                        <a:pt x="10621" y="3096"/>
                        <a:pt x="10788" y="3287"/>
                        <a:pt x="10919" y="3513"/>
                      </a:cubicBezTo>
                      <a:cubicBezTo>
                        <a:pt x="11050" y="3727"/>
                        <a:pt x="11192" y="3966"/>
                        <a:pt x="11311" y="4227"/>
                      </a:cubicBezTo>
                      <a:cubicBezTo>
                        <a:pt x="11431" y="4477"/>
                        <a:pt x="11550" y="4728"/>
                        <a:pt x="11645" y="5013"/>
                      </a:cubicBezTo>
                      <a:cubicBezTo>
                        <a:pt x="11764" y="5299"/>
                        <a:pt x="11871" y="5573"/>
                        <a:pt x="11942" y="5859"/>
                      </a:cubicBezTo>
                      <a:cubicBezTo>
                        <a:pt x="12050" y="6144"/>
                        <a:pt x="12133" y="6442"/>
                        <a:pt x="12204" y="6728"/>
                      </a:cubicBezTo>
                      <a:cubicBezTo>
                        <a:pt x="12264" y="7002"/>
                        <a:pt x="12323" y="7299"/>
                        <a:pt x="12347" y="7585"/>
                      </a:cubicBezTo>
                      <a:cubicBezTo>
                        <a:pt x="12371" y="7787"/>
                        <a:pt x="12526" y="7954"/>
                        <a:pt x="12704" y="7966"/>
                      </a:cubicBezTo>
                      <a:lnTo>
                        <a:pt x="13359" y="8002"/>
                      </a:lnTo>
                      <a:cubicBezTo>
                        <a:pt x="13562" y="8002"/>
                        <a:pt x="13705" y="7823"/>
                        <a:pt x="13657" y="7597"/>
                      </a:cubicBezTo>
                      <a:cubicBezTo>
                        <a:pt x="13645" y="7228"/>
                        <a:pt x="13633" y="6871"/>
                        <a:pt x="13586" y="6502"/>
                      </a:cubicBezTo>
                      <a:cubicBezTo>
                        <a:pt x="13550" y="6132"/>
                        <a:pt x="13490" y="5775"/>
                        <a:pt x="13407" y="5394"/>
                      </a:cubicBezTo>
                      <a:cubicBezTo>
                        <a:pt x="13312" y="5037"/>
                        <a:pt x="13193" y="4680"/>
                        <a:pt x="13050" y="4323"/>
                      </a:cubicBezTo>
                      <a:cubicBezTo>
                        <a:pt x="12978" y="4144"/>
                        <a:pt x="12895" y="3989"/>
                        <a:pt x="12824" y="3811"/>
                      </a:cubicBezTo>
                      <a:cubicBezTo>
                        <a:pt x="12752" y="3632"/>
                        <a:pt x="12681" y="3465"/>
                        <a:pt x="12585" y="3299"/>
                      </a:cubicBezTo>
                      <a:cubicBezTo>
                        <a:pt x="12490" y="3096"/>
                        <a:pt x="12359" y="2882"/>
                        <a:pt x="12228" y="2680"/>
                      </a:cubicBezTo>
                      <a:cubicBezTo>
                        <a:pt x="12109" y="2477"/>
                        <a:pt x="11966" y="2287"/>
                        <a:pt x="11812" y="2108"/>
                      </a:cubicBezTo>
                      <a:cubicBezTo>
                        <a:pt x="11669" y="1930"/>
                        <a:pt x="11490" y="1751"/>
                        <a:pt x="11300" y="1584"/>
                      </a:cubicBezTo>
                      <a:cubicBezTo>
                        <a:pt x="11085" y="1430"/>
                        <a:pt x="10883" y="1263"/>
                        <a:pt x="10657" y="1108"/>
                      </a:cubicBezTo>
                      <a:cubicBezTo>
                        <a:pt x="10418" y="953"/>
                        <a:pt x="10180" y="810"/>
                        <a:pt x="9907" y="679"/>
                      </a:cubicBezTo>
                      <a:cubicBezTo>
                        <a:pt x="9645" y="548"/>
                        <a:pt x="9359" y="441"/>
                        <a:pt x="9073" y="334"/>
                      </a:cubicBezTo>
                      <a:cubicBezTo>
                        <a:pt x="8716" y="215"/>
                        <a:pt x="8383" y="132"/>
                        <a:pt x="8049" y="72"/>
                      </a:cubicBezTo>
                      <a:cubicBezTo>
                        <a:pt x="7728" y="25"/>
                        <a:pt x="7382" y="1"/>
                        <a:pt x="70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8" name="Google Shape;3608;p18"/>
                <p:cNvSpPr/>
                <p:nvPr/>
              </p:nvSpPr>
              <p:spPr>
                <a:xfrm>
                  <a:off x="7521527" y="2713108"/>
                  <a:ext cx="342037" cy="19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2" h="5161" extrusionOk="0">
                      <a:moveTo>
                        <a:pt x="4539" y="0"/>
                      </a:moveTo>
                      <a:cubicBezTo>
                        <a:pt x="4247" y="0"/>
                        <a:pt x="3977" y="18"/>
                        <a:pt x="3727" y="64"/>
                      </a:cubicBezTo>
                      <a:cubicBezTo>
                        <a:pt x="3394" y="123"/>
                        <a:pt x="3084" y="219"/>
                        <a:pt x="2799" y="326"/>
                      </a:cubicBezTo>
                      <a:cubicBezTo>
                        <a:pt x="2525" y="421"/>
                        <a:pt x="2251" y="552"/>
                        <a:pt x="2001" y="719"/>
                      </a:cubicBezTo>
                      <a:cubicBezTo>
                        <a:pt x="1751" y="874"/>
                        <a:pt x="1525" y="1064"/>
                        <a:pt x="1310" y="1255"/>
                      </a:cubicBezTo>
                      <a:cubicBezTo>
                        <a:pt x="1108" y="1469"/>
                        <a:pt x="929" y="1671"/>
                        <a:pt x="763" y="1909"/>
                      </a:cubicBezTo>
                      <a:cubicBezTo>
                        <a:pt x="596" y="2147"/>
                        <a:pt x="465" y="2409"/>
                        <a:pt x="358" y="2671"/>
                      </a:cubicBezTo>
                      <a:cubicBezTo>
                        <a:pt x="263" y="2945"/>
                        <a:pt x="179" y="3219"/>
                        <a:pt x="120" y="3505"/>
                      </a:cubicBezTo>
                      <a:cubicBezTo>
                        <a:pt x="60" y="3791"/>
                        <a:pt x="36" y="4100"/>
                        <a:pt x="24" y="4398"/>
                      </a:cubicBezTo>
                      <a:cubicBezTo>
                        <a:pt x="1" y="4672"/>
                        <a:pt x="203" y="4874"/>
                        <a:pt x="441" y="4874"/>
                      </a:cubicBezTo>
                      <a:lnTo>
                        <a:pt x="1215" y="4874"/>
                      </a:lnTo>
                      <a:cubicBezTo>
                        <a:pt x="1406" y="4874"/>
                        <a:pt x="1572" y="4707"/>
                        <a:pt x="1584" y="4505"/>
                      </a:cubicBezTo>
                      <a:cubicBezTo>
                        <a:pt x="1608" y="4136"/>
                        <a:pt x="1715" y="3779"/>
                        <a:pt x="1870" y="3445"/>
                      </a:cubicBezTo>
                      <a:cubicBezTo>
                        <a:pt x="2013" y="3136"/>
                        <a:pt x="2227" y="2838"/>
                        <a:pt x="2477" y="2600"/>
                      </a:cubicBezTo>
                      <a:cubicBezTo>
                        <a:pt x="2727" y="2362"/>
                        <a:pt x="3037" y="2171"/>
                        <a:pt x="3382" y="2052"/>
                      </a:cubicBezTo>
                      <a:cubicBezTo>
                        <a:pt x="3561" y="1993"/>
                        <a:pt x="3739" y="1945"/>
                        <a:pt x="3954" y="1909"/>
                      </a:cubicBezTo>
                      <a:cubicBezTo>
                        <a:pt x="4156" y="1886"/>
                        <a:pt x="4382" y="1874"/>
                        <a:pt x="4608" y="1874"/>
                      </a:cubicBezTo>
                      <a:cubicBezTo>
                        <a:pt x="4846" y="1874"/>
                        <a:pt x="5049" y="1897"/>
                        <a:pt x="5263" y="1933"/>
                      </a:cubicBezTo>
                      <a:cubicBezTo>
                        <a:pt x="5466" y="1969"/>
                        <a:pt x="5644" y="2017"/>
                        <a:pt x="5811" y="2088"/>
                      </a:cubicBezTo>
                      <a:cubicBezTo>
                        <a:pt x="5954" y="2171"/>
                        <a:pt x="6109" y="2255"/>
                        <a:pt x="6240" y="2362"/>
                      </a:cubicBezTo>
                      <a:cubicBezTo>
                        <a:pt x="6370" y="2469"/>
                        <a:pt x="6490" y="2588"/>
                        <a:pt x="6597" y="2719"/>
                      </a:cubicBezTo>
                      <a:cubicBezTo>
                        <a:pt x="6823" y="2981"/>
                        <a:pt x="7002" y="3302"/>
                        <a:pt x="7144" y="3636"/>
                      </a:cubicBezTo>
                      <a:cubicBezTo>
                        <a:pt x="7299" y="3981"/>
                        <a:pt x="7418" y="4350"/>
                        <a:pt x="7466" y="4731"/>
                      </a:cubicBezTo>
                      <a:cubicBezTo>
                        <a:pt x="7490" y="4934"/>
                        <a:pt x="7668" y="5100"/>
                        <a:pt x="7883" y="5112"/>
                      </a:cubicBezTo>
                      <a:lnTo>
                        <a:pt x="8668" y="5160"/>
                      </a:lnTo>
                      <a:cubicBezTo>
                        <a:pt x="8675" y="5160"/>
                        <a:pt x="8682" y="5160"/>
                        <a:pt x="8689" y="5160"/>
                      </a:cubicBezTo>
                      <a:cubicBezTo>
                        <a:pt x="8916" y="5160"/>
                        <a:pt x="9072" y="4974"/>
                        <a:pt x="9026" y="4743"/>
                      </a:cubicBezTo>
                      <a:cubicBezTo>
                        <a:pt x="8990" y="4517"/>
                        <a:pt x="8954" y="4314"/>
                        <a:pt x="8895" y="4088"/>
                      </a:cubicBezTo>
                      <a:cubicBezTo>
                        <a:pt x="8847" y="3874"/>
                        <a:pt x="8776" y="3660"/>
                        <a:pt x="8692" y="3445"/>
                      </a:cubicBezTo>
                      <a:cubicBezTo>
                        <a:pt x="8621" y="3219"/>
                        <a:pt x="8537" y="3017"/>
                        <a:pt x="8454" y="2802"/>
                      </a:cubicBezTo>
                      <a:cubicBezTo>
                        <a:pt x="8383" y="2600"/>
                        <a:pt x="8299" y="2386"/>
                        <a:pt x="8204" y="2195"/>
                      </a:cubicBezTo>
                      <a:cubicBezTo>
                        <a:pt x="8097" y="2005"/>
                        <a:pt x="8014" y="1826"/>
                        <a:pt x="7906" y="1647"/>
                      </a:cubicBezTo>
                      <a:cubicBezTo>
                        <a:pt x="7799" y="1469"/>
                        <a:pt x="7704" y="1302"/>
                        <a:pt x="7585" y="1159"/>
                      </a:cubicBezTo>
                      <a:cubicBezTo>
                        <a:pt x="7466" y="1005"/>
                        <a:pt x="7347" y="874"/>
                        <a:pt x="7192" y="754"/>
                      </a:cubicBezTo>
                      <a:cubicBezTo>
                        <a:pt x="7049" y="635"/>
                        <a:pt x="6882" y="528"/>
                        <a:pt x="6704" y="445"/>
                      </a:cubicBezTo>
                      <a:cubicBezTo>
                        <a:pt x="6585" y="385"/>
                        <a:pt x="6454" y="326"/>
                        <a:pt x="6311" y="278"/>
                      </a:cubicBezTo>
                      <a:cubicBezTo>
                        <a:pt x="6168" y="219"/>
                        <a:pt x="6013" y="171"/>
                        <a:pt x="5859" y="147"/>
                      </a:cubicBezTo>
                      <a:cubicBezTo>
                        <a:pt x="5692" y="100"/>
                        <a:pt x="5525" y="88"/>
                        <a:pt x="5347" y="52"/>
                      </a:cubicBezTo>
                      <a:cubicBezTo>
                        <a:pt x="5168" y="28"/>
                        <a:pt x="4989" y="4"/>
                        <a:pt x="4799" y="4"/>
                      </a:cubicBezTo>
                      <a:cubicBezTo>
                        <a:pt x="4711" y="2"/>
                        <a:pt x="4624" y="0"/>
                        <a:pt x="45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9" name="Google Shape;3609;p18"/>
                <p:cNvSpPr/>
                <p:nvPr/>
              </p:nvSpPr>
              <p:spPr>
                <a:xfrm>
                  <a:off x="4633221" y="4200939"/>
                  <a:ext cx="799519" cy="455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6" h="12087" extrusionOk="0">
                      <a:moveTo>
                        <a:pt x="9669" y="1"/>
                      </a:moveTo>
                      <a:cubicBezTo>
                        <a:pt x="9335" y="1"/>
                        <a:pt x="9026" y="13"/>
                        <a:pt x="8728" y="48"/>
                      </a:cubicBezTo>
                      <a:cubicBezTo>
                        <a:pt x="8419" y="72"/>
                        <a:pt x="8133" y="120"/>
                        <a:pt x="7847" y="179"/>
                      </a:cubicBezTo>
                      <a:cubicBezTo>
                        <a:pt x="7561" y="239"/>
                        <a:pt x="7299" y="310"/>
                        <a:pt x="7049" y="405"/>
                      </a:cubicBezTo>
                      <a:cubicBezTo>
                        <a:pt x="6775" y="489"/>
                        <a:pt x="6525" y="596"/>
                        <a:pt x="6287" y="715"/>
                      </a:cubicBezTo>
                      <a:cubicBezTo>
                        <a:pt x="6037" y="834"/>
                        <a:pt x="5799" y="953"/>
                        <a:pt x="5561" y="1108"/>
                      </a:cubicBezTo>
                      <a:cubicBezTo>
                        <a:pt x="5323" y="1251"/>
                        <a:pt x="5085" y="1406"/>
                        <a:pt x="4847" y="1560"/>
                      </a:cubicBezTo>
                      <a:cubicBezTo>
                        <a:pt x="4609" y="1727"/>
                        <a:pt x="4370" y="1906"/>
                        <a:pt x="4132" y="2084"/>
                      </a:cubicBezTo>
                      <a:cubicBezTo>
                        <a:pt x="3894" y="2263"/>
                        <a:pt x="3656" y="2453"/>
                        <a:pt x="3430" y="2668"/>
                      </a:cubicBezTo>
                      <a:cubicBezTo>
                        <a:pt x="3204" y="2870"/>
                        <a:pt x="2977" y="3084"/>
                        <a:pt x="2775" y="3311"/>
                      </a:cubicBezTo>
                      <a:cubicBezTo>
                        <a:pt x="2561" y="3525"/>
                        <a:pt x="2370" y="3763"/>
                        <a:pt x="2192" y="4001"/>
                      </a:cubicBezTo>
                      <a:cubicBezTo>
                        <a:pt x="2013" y="4239"/>
                        <a:pt x="1846" y="4501"/>
                        <a:pt x="1715" y="4751"/>
                      </a:cubicBezTo>
                      <a:cubicBezTo>
                        <a:pt x="1584" y="5013"/>
                        <a:pt x="1453" y="5275"/>
                        <a:pt x="1334" y="5537"/>
                      </a:cubicBezTo>
                      <a:cubicBezTo>
                        <a:pt x="1215" y="5787"/>
                        <a:pt x="1108" y="6073"/>
                        <a:pt x="1001" y="6347"/>
                      </a:cubicBezTo>
                      <a:cubicBezTo>
                        <a:pt x="894" y="6620"/>
                        <a:pt x="799" y="6894"/>
                        <a:pt x="703" y="7180"/>
                      </a:cubicBezTo>
                      <a:lnTo>
                        <a:pt x="441" y="8025"/>
                      </a:lnTo>
                      <a:cubicBezTo>
                        <a:pt x="346" y="8311"/>
                        <a:pt x="275" y="8585"/>
                        <a:pt x="203" y="8871"/>
                      </a:cubicBezTo>
                      <a:cubicBezTo>
                        <a:pt x="120" y="9156"/>
                        <a:pt x="60" y="9454"/>
                        <a:pt x="37" y="9740"/>
                      </a:cubicBezTo>
                      <a:cubicBezTo>
                        <a:pt x="1" y="10038"/>
                        <a:pt x="1" y="10335"/>
                        <a:pt x="1" y="10633"/>
                      </a:cubicBezTo>
                      <a:cubicBezTo>
                        <a:pt x="1" y="10931"/>
                        <a:pt x="37" y="11228"/>
                        <a:pt x="60" y="11538"/>
                      </a:cubicBezTo>
                      <a:cubicBezTo>
                        <a:pt x="84" y="11764"/>
                        <a:pt x="239" y="11943"/>
                        <a:pt x="406" y="11943"/>
                      </a:cubicBezTo>
                      <a:lnTo>
                        <a:pt x="989" y="11919"/>
                      </a:lnTo>
                      <a:cubicBezTo>
                        <a:pt x="1132" y="11919"/>
                        <a:pt x="1251" y="11740"/>
                        <a:pt x="1239" y="11538"/>
                      </a:cubicBezTo>
                      <a:cubicBezTo>
                        <a:pt x="1227" y="11204"/>
                        <a:pt x="1215" y="10883"/>
                        <a:pt x="1215" y="10550"/>
                      </a:cubicBezTo>
                      <a:cubicBezTo>
                        <a:pt x="1227" y="10228"/>
                        <a:pt x="1251" y="9918"/>
                        <a:pt x="1311" y="9585"/>
                      </a:cubicBezTo>
                      <a:cubicBezTo>
                        <a:pt x="1370" y="9264"/>
                        <a:pt x="1453" y="8942"/>
                        <a:pt x="1537" y="8621"/>
                      </a:cubicBezTo>
                      <a:cubicBezTo>
                        <a:pt x="1632" y="8311"/>
                        <a:pt x="1715" y="7978"/>
                        <a:pt x="1822" y="7668"/>
                      </a:cubicBezTo>
                      <a:cubicBezTo>
                        <a:pt x="1930" y="7359"/>
                        <a:pt x="2025" y="7037"/>
                        <a:pt x="2168" y="6740"/>
                      </a:cubicBezTo>
                      <a:cubicBezTo>
                        <a:pt x="2299" y="6442"/>
                        <a:pt x="2430" y="6144"/>
                        <a:pt x="2596" y="5847"/>
                      </a:cubicBezTo>
                      <a:cubicBezTo>
                        <a:pt x="2763" y="5549"/>
                        <a:pt x="2942" y="5275"/>
                        <a:pt x="3132" y="5001"/>
                      </a:cubicBezTo>
                      <a:cubicBezTo>
                        <a:pt x="3323" y="4739"/>
                        <a:pt x="3549" y="4477"/>
                        <a:pt x="3775" y="4227"/>
                      </a:cubicBezTo>
                      <a:cubicBezTo>
                        <a:pt x="3989" y="3977"/>
                        <a:pt x="4228" y="3751"/>
                        <a:pt x="4489" y="3525"/>
                      </a:cubicBezTo>
                      <a:cubicBezTo>
                        <a:pt x="4740" y="3311"/>
                        <a:pt x="4990" y="3108"/>
                        <a:pt x="5263" y="2918"/>
                      </a:cubicBezTo>
                      <a:cubicBezTo>
                        <a:pt x="5525" y="2727"/>
                        <a:pt x="5775" y="2549"/>
                        <a:pt x="6049" y="2382"/>
                      </a:cubicBezTo>
                      <a:cubicBezTo>
                        <a:pt x="6311" y="2215"/>
                        <a:pt x="6585" y="2072"/>
                        <a:pt x="6847" y="1941"/>
                      </a:cubicBezTo>
                      <a:cubicBezTo>
                        <a:pt x="7133" y="1822"/>
                        <a:pt x="7418" y="1703"/>
                        <a:pt x="7716" y="1608"/>
                      </a:cubicBezTo>
                      <a:cubicBezTo>
                        <a:pt x="8014" y="1525"/>
                        <a:pt x="8323" y="1441"/>
                        <a:pt x="8657" y="1382"/>
                      </a:cubicBezTo>
                      <a:cubicBezTo>
                        <a:pt x="8978" y="1322"/>
                        <a:pt x="9312" y="1298"/>
                        <a:pt x="9645" y="1263"/>
                      </a:cubicBezTo>
                      <a:cubicBezTo>
                        <a:pt x="9978" y="1239"/>
                        <a:pt x="10324" y="1227"/>
                        <a:pt x="10657" y="1203"/>
                      </a:cubicBezTo>
                      <a:cubicBezTo>
                        <a:pt x="10830" y="1197"/>
                        <a:pt x="10999" y="1194"/>
                        <a:pt x="11164" y="1194"/>
                      </a:cubicBezTo>
                      <a:cubicBezTo>
                        <a:pt x="11330" y="1194"/>
                        <a:pt x="11490" y="1197"/>
                        <a:pt x="11645" y="1203"/>
                      </a:cubicBezTo>
                      <a:cubicBezTo>
                        <a:pt x="11967" y="1227"/>
                        <a:pt x="12264" y="1251"/>
                        <a:pt x="12586" y="1286"/>
                      </a:cubicBezTo>
                      <a:cubicBezTo>
                        <a:pt x="12848" y="1322"/>
                        <a:pt x="13122" y="1358"/>
                        <a:pt x="13383" y="1417"/>
                      </a:cubicBezTo>
                      <a:cubicBezTo>
                        <a:pt x="13633" y="1465"/>
                        <a:pt x="13907" y="1537"/>
                        <a:pt x="14169" y="1620"/>
                      </a:cubicBezTo>
                      <a:cubicBezTo>
                        <a:pt x="14443" y="1715"/>
                        <a:pt x="14693" y="1798"/>
                        <a:pt x="14967" y="1918"/>
                      </a:cubicBezTo>
                      <a:cubicBezTo>
                        <a:pt x="15229" y="2037"/>
                        <a:pt x="15479" y="2156"/>
                        <a:pt x="15741" y="2310"/>
                      </a:cubicBezTo>
                      <a:cubicBezTo>
                        <a:pt x="15991" y="2453"/>
                        <a:pt x="16229" y="2620"/>
                        <a:pt x="16467" y="2799"/>
                      </a:cubicBezTo>
                      <a:cubicBezTo>
                        <a:pt x="16705" y="2977"/>
                        <a:pt x="16932" y="3191"/>
                        <a:pt x="17134" y="3406"/>
                      </a:cubicBezTo>
                      <a:cubicBezTo>
                        <a:pt x="17313" y="3608"/>
                        <a:pt x="17479" y="3799"/>
                        <a:pt x="17646" y="4001"/>
                      </a:cubicBezTo>
                      <a:cubicBezTo>
                        <a:pt x="17801" y="4215"/>
                        <a:pt x="17955" y="4442"/>
                        <a:pt x="18098" y="4656"/>
                      </a:cubicBezTo>
                      <a:cubicBezTo>
                        <a:pt x="18301" y="4942"/>
                        <a:pt x="18456" y="5239"/>
                        <a:pt x="18622" y="5549"/>
                      </a:cubicBezTo>
                      <a:cubicBezTo>
                        <a:pt x="18789" y="5847"/>
                        <a:pt x="18932" y="6168"/>
                        <a:pt x="19075" y="6466"/>
                      </a:cubicBezTo>
                      <a:cubicBezTo>
                        <a:pt x="19206" y="6763"/>
                        <a:pt x="19325" y="7073"/>
                        <a:pt x="19432" y="7371"/>
                      </a:cubicBezTo>
                      <a:cubicBezTo>
                        <a:pt x="19539" y="7668"/>
                        <a:pt x="19622" y="7966"/>
                        <a:pt x="19694" y="8264"/>
                      </a:cubicBezTo>
                      <a:cubicBezTo>
                        <a:pt x="19777" y="8561"/>
                        <a:pt x="19813" y="8859"/>
                        <a:pt x="19860" y="9145"/>
                      </a:cubicBezTo>
                      <a:cubicBezTo>
                        <a:pt x="19908" y="9418"/>
                        <a:pt x="19920" y="9716"/>
                        <a:pt x="19932" y="10002"/>
                      </a:cubicBezTo>
                      <a:cubicBezTo>
                        <a:pt x="19944" y="10288"/>
                        <a:pt x="19944" y="10585"/>
                        <a:pt x="19932" y="10871"/>
                      </a:cubicBezTo>
                      <a:cubicBezTo>
                        <a:pt x="19932" y="11145"/>
                        <a:pt x="19920" y="11431"/>
                        <a:pt x="19884" y="11728"/>
                      </a:cubicBezTo>
                      <a:cubicBezTo>
                        <a:pt x="19873" y="11935"/>
                        <a:pt x="19983" y="12086"/>
                        <a:pt x="20151" y="12086"/>
                      </a:cubicBezTo>
                      <a:cubicBezTo>
                        <a:pt x="20157" y="12086"/>
                        <a:pt x="20164" y="12086"/>
                        <a:pt x="20170" y="12085"/>
                      </a:cubicBezTo>
                      <a:lnTo>
                        <a:pt x="20825" y="12062"/>
                      </a:lnTo>
                      <a:cubicBezTo>
                        <a:pt x="21003" y="12062"/>
                        <a:pt x="21182" y="11883"/>
                        <a:pt x="21170" y="11681"/>
                      </a:cubicBezTo>
                      <a:cubicBezTo>
                        <a:pt x="21182" y="11383"/>
                        <a:pt x="21206" y="11085"/>
                        <a:pt x="21206" y="10811"/>
                      </a:cubicBezTo>
                      <a:cubicBezTo>
                        <a:pt x="21206" y="10514"/>
                        <a:pt x="21182" y="10228"/>
                        <a:pt x="21170" y="9942"/>
                      </a:cubicBezTo>
                      <a:cubicBezTo>
                        <a:pt x="21158" y="9657"/>
                        <a:pt x="21123" y="9383"/>
                        <a:pt x="21087" y="9097"/>
                      </a:cubicBezTo>
                      <a:cubicBezTo>
                        <a:pt x="21039" y="8811"/>
                        <a:pt x="20992" y="8525"/>
                        <a:pt x="20920" y="8252"/>
                      </a:cubicBezTo>
                      <a:cubicBezTo>
                        <a:pt x="20861" y="7966"/>
                        <a:pt x="20765" y="7680"/>
                        <a:pt x="20682" y="7394"/>
                      </a:cubicBezTo>
                      <a:cubicBezTo>
                        <a:pt x="20587" y="7121"/>
                        <a:pt x="20491" y="6835"/>
                        <a:pt x="20384" y="6537"/>
                      </a:cubicBezTo>
                      <a:cubicBezTo>
                        <a:pt x="20265" y="6239"/>
                        <a:pt x="20158" y="5942"/>
                        <a:pt x="20027" y="5656"/>
                      </a:cubicBezTo>
                      <a:cubicBezTo>
                        <a:pt x="19896" y="5370"/>
                        <a:pt x="19753" y="5073"/>
                        <a:pt x="19610" y="4799"/>
                      </a:cubicBezTo>
                      <a:cubicBezTo>
                        <a:pt x="19456" y="4513"/>
                        <a:pt x="19301" y="4227"/>
                        <a:pt x="19134" y="3942"/>
                      </a:cubicBezTo>
                      <a:cubicBezTo>
                        <a:pt x="18967" y="3668"/>
                        <a:pt x="18789" y="3406"/>
                        <a:pt x="18598" y="3156"/>
                      </a:cubicBezTo>
                      <a:cubicBezTo>
                        <a:pt x="18408" y="2918"/>
                        <a:pt x="18205" y="2680"/>
                        <a:pt x="18003" y="2477"/>
                      </a:cubicBezTo>
                      <a:cubicBezTo>
                        <a:pt x="17789" y="2263"/>
                        <a:pt x="17586" y="2060"/>
                        <a:pt x="17348" y="1882"/>
                      </a:cubicBezTo>
                      <a:cubicBezTo>
                        <a:pt x="17158" y="1715"/>
                        <a:pt x="16943" y="1584"/>
                        <a:pt x="16741" y="1441"/>
                      </a:cubicBezTo>
                      <a:cubicBezTo>
                        <a:pt x="16527" y="1310"/>
                        <a:pt x="16324" y="1191"/>
                        <a:pt x="16098" y="1084"/>
                      </a:cubicBezTo>
                      <a:cubicBezTo>
                        <a:pt x="15812" y="953"/>
                        <a:pt x="15515" y="822"/>
                        <a:pt x="15217" y="715"/>
                      </a:cubicBezTo>
                      <a:cubicBezTo>
                        <a:pt x="14919" y="608"/>
                        <a:pt x="14622" y="513"/>
                        <a:pt x="14312" y="429"/>
                      </a:cubicBezTo>
                      <a:cubicBezTo>
                        <a:pt x="14003" y="358"/>
                        <a:pt x="13681" y="286"/>
                        <a:pt x="13372" y="239"/>
                      </a:cubicBezTo>
                      <a:cubicBezTo>
                        <a:pt x="13062" y="179"/>
                        <a:pt x="12752" y="132"/>
                        <a:pt x="12419" y="108"/>
                      </a:cubicBezTo>
                      <a:cubicBezTo>
                        <a:pt x="12133" y="72"/>
                        <a:pt x="11836" y="60"/>
                        <a:pt x="11538" y="48"/>
                      </a:cubicBezTo>
                      <a:cubicBezTo>
                        <a:pt x="11240" y="36"/>
                        <a:pt x="10931" y="13"/>
                        <a:pt x="10621" y="13"/>
                      </a:cubicBezTo>
                      <a:cubicBezTo>
                        <a:pt x="10300" y="1"/>
                        <a:pt x="9978" y="1"/>
                        <a:pt x="96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0" name="Google Shape;3610;p18"/>
                <p:cNvSpPr/>
                <p:nvPr/>
              </p:nvSpPr>
              <p:spPr>
                <a:xfrm>
                  <a:off x="4707309" y="4270201"/>
                  <a:ext cx="653158" cy="389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4" h="10344" extrusionOk="0">
                      <a:moveTo>
                        <a:pt x="9231" y="0"/>
                      </a:moveTo>
                      <a:cubicBezTo>
                        <a:pt x="9082" y="0"/>
                        <a:pt x="8930" y="3"/>
                        <a:pt x="8775" y="9"/>
                      </a:cubicBezTo>
                      <a:cubicBezTo>
                        <a:pt x="8478" y="21"/>
                        <a:pt x="8156" y="57"/>
                        <a:pt x="7847" y="81"/>
                      </a:cubicBezTo>
                      <a:cubicBezTo>
                        <a:pt x="7537" y="116"/>
                        <a:pt x="7239" y="152"/>
                        <a:pt x="6942" y="211"/>
                      </a:cubicBezTo>
                      <a:cubicBezTo>
                        <a:pt x="6644" y="271"/>
                        <a:pt x="6358" y="354"/>
                        <a:pt x="6073" y="438"/>
                      </a:cubicBezTo>
                      <a:cubicBezTo>
                        <a:pt x="5799" y="533"/>
                        <a:pt x="5525" y="628"/>
                        <a:pt x="5275" y="747"/>
                      </a:cubicBezTo>
                      <a:cubicBezTo>
                        <a:pt x="5025" y="866"/>
                        <a:pt x="4763" y="1009"/>
                        <a:pt x="4525" y="1152"/>
                      </a:cubicBezTo>
                      <a:cubicBezTo>
                        <a:pt x="4275" y="1307"/>
                        <a:pt x="4037" y="1450"/>
                        <a:pt x="3798" y="1628"/>
                      </a:cubicBezTo>
                      <a:cubicBezTo>
                        <a:pt x="3548" y="1795"/>
                        <a:pt x="3322" y="1986"/>
                        <a:pt x="3084" y="2176"/>
                      </a:cubicBezTo>
                      <a:cubicBezTo>
                        <a:pt x="2846" y="2378"/>
                        <a:pt x="2620" y="2593"/>
                        <a:pt x="2405" y="2819"/>
                      </a:cubicBezTo>
                      <a:cubicBezTo>
                        <a:pt x="2179" y="3045"/>
                        <a:pt x="1965" y="3283"/>
                        <a:pt x="1774" y="3533"/>
                      </a:cubicBezTo>
                      <a:cubicBezTo>
                        <a:pt x="1584" y="3783"/>
                        <a:pt x="1405" y="4045"/>
                        <a:pt x="1239" y="4307"/>
                      </a:cubicBezTo>
                      <a:cubicBezTo>
                        <a:pt x="1096" y="4593"/>
                        <a:pt x="941" y="4855"/>
                        <a:pt x="822" y="5141"/>
                      </a:cubicBezTo>
                      <a:cubicBezTo>
                        <a:pt x="703" y="5426"/>
                        <a:pt x="596" y="5712"/>
                        <a:pt x="500" y="6010"/>
                      </a:cubicBezTo>
                      <a:cubicBezTo>
                        <a:pt x="393" y="6307"/>
                        <a:pt x="322" y="6605"/>
                        <a:pt x="238" y="6903"/>
                      </a:cubicBezTo>
                      <a:cubicBezTo>
                        <a:pt x="179" y="7200"/>
                        <a:pt x="119" y="7510"/>
                        <a:pt x="84" y="7808"/>
                      </a:cubicBezTo>
                      <a:cubicBezTo>
                        <a:pt x="36" y="8105"/>
                        <a:pt x="24" y="8415"/>
                        <a:pt x="0" y="8713"/>
                      </a:cubicBezTo>
                      <a:cubicBezTo>
                        <a:pt x="0" y="9010"/>
                        <a:pt x="0" y="9320"/>
                        <a:pt x="24" y="9617"/>
                      </a:cubicBezTo>
                      <a:cubicBezTo>
                        <a:pt x="36" y="9832"/>
                        <a:pt x="203" y="10010"/>
                        <a:pt x="393" y="10010"/>
                      </a:cubicBezTo>
                      <a:lnTo>
                        <a:pt x="1096" y="9998"/>
                      </a:lnTo>
                      <a:cubicBezTo>
                        <a:pt x="1286" y="9998"/>
                        <a:pt x="1417" y="9820"/>
                        <a:pt x="1405" y="9594"/>
                      </a:cubicBezTo>
                      <a:cubicBezTo>
                        <a:pt x="1370" y="9236"/>
                        <a:pt x="1370" y="8879"/>
                        <a:pt x="1393" y="8534"/>
                      </a:cubicBezTo>
                      <a:cubicBezTo>
                        <a:pt x="1417" y="8189"/>
                        <a:pt x="1453" y="7831"/>
                        <a:pt x="1512" y="7498"/>
                      </a:cubicBezTo>
                      <a:cubicBezTo>
                        <a:pt x="1572" y="7153"/>
                        <a:pt x="1655" y="6808"/>
                        <a:pt x="1762" y="6486"/>
                      </a:cubicBezTo>
                      <a:cubicBezTo>
                        <a:pt x="1870" y="6153"/>
                        <a:pt x="2013" y="5831"/>
                        <a:pt x="2179" y="5510"/>
                      </a:cubicBezTo>
                      <a:cubicBezTo>
                        <a:pt x="2358" y="5200"/>
                        <a:pt x="2548" y="4903"/>
                        <a:pt x="2763" y="4617"/>
                      </a:cubicBezTo>
                      <a:cubicBezTo>
                        <a:pt x="2977" y="4343"/>
                        <a:pt x="3203" y="4069"/>
                        <a:pt x="3453" y="3819"/>
                      </a:cubicBezTo>
                      <a:cubicBezTo>
                        <a:pt x="3715" y="3569"/>
                        <a:pt x="3965" y="3331"/>
                        <a:pt x="4227" y="3117"/>
                      </a:cubicBezTo>
                      <a:cubicBezTo>
                        <a:pt x="4489" y="2914"/>
                        <a:pt x="4763" y="2712"/>
                        <a:pt x="5049" y="2533"/>
                      </a:cubicBezTo>
                      <a:cubicBezTo>
                        <a:pt x="5334" y="2378"/>
                        <a:pt x="5632" y="2212"/>
                        <a:pt x="5930" y="2081"/>
                      </a:cubicBezTo>
                      <a:cubicBezTo>
                        <a:pt x="6227" y="1938"/>
                        <a:pt x="6537" y="1819"/>
                        <a:pt x="6846" y="1724"/>
                      </a:cubicBezTo>
                      <a:cubicBezTo>
                        <a:pt x="7168" y="1616"/>
                        <a:pt x="7489" y="1545"/>
                        <a:pt x="7835" y="1485"/>
                      </a:cubicBezTo>
                      <a:cubicBezTo>
                        <a:pt x="8001" y="1450"/>
                        <a:pt x="8180" y="1426"/>
                        <a:pt x="8335" y="1402"/>
                      </a:cubicBezTo>
                      <a:cubicBezTo>
                        <a:pt x="8501" y="1390"/>
                        <a:pt x="8680" y="1378"/>
                        <a:pt x="8847" y="1366"/>
                      </a:cubicBezTo>
                      <a:lnTo>
                        <a:pt x="9347" y="1366"/>
                      </a:lnTo>
                      <a:cubicBezTo>
                        <a:pt x="9525" y="1366"/>
                        <a:pt x="9692" y="1378"/>
                        <a:pt x="9871" y="1402"/>
                      </a:cubicBezTo>
                      <a:cubicBezTo>
                        <a:pt x="10049" y="1438"/>
                        <a:pt x="10216" y="1462"/>
                        <a:pt x="10395" y="1509"/>
                      </a:cubicBezTo>
                      <a:cubicBezTo>
                        <a:pt x="10573" y="1557"/>
                        <a:pt x="10740" y="1605"/>
                        <a:pt x="10918" y="1664"/>
                      </a:cubicBezTo>
                      <a:cubicBezTo>
                        <a:pt x="11216" y="1747"/>
                        <a:pt x="11490" y="1866"/>
                        <a:pt x="11776" y="1997"/>
                      </a:cubicBezTo>
                      <a:cubicBezTo>
                        <a:pt x="12073" y="2140"/>
                        <a:pt x="12347" y="2295"/>
                        <a:pt x="12609" y="2462"/>
                      </a:cubicBezTo>
                      <a:cubicBezTo>
                        <a:pt x="12883" y="2640"/>
                        <a:pt x="13121" y="2819"/>
                        <a:pt x="13335" y="3009"/>
                      </a:cubicBezTo>
                      <a:cubicBezTo>
                        <a:pt x="13573" y="3212"/>
                        <a:pt x="13788" y="3414"/>
                        <a:pt x="13978" y="3640"/>
                      </a:cubicBezTo>
                      <a:cubicBezTo>
                        <a:pt x="14169" y="3843"/>
                        <a:pt x="14335" y="4081"/>
                        <a:pt x="14502" y="4319"/>
                      </a:cubicBezTo>
                      <a:cubicBezTo>
                        <a:pt x="14669" y="4581"/>
                        <a:pt x="14812" y="4831"/>
                        <a:pt x="14943" y="5081"/>
                      </a:cubicBezTo>
                      <a:cubicBezTo>
                        <a:pt x="15038" y="5272"/>
                        <a:pt x="15145" y="5486"/>
                        <a:pt x="15228" y="5676"/>
                      </a:cubicBezTo>
                      <a:cubicBezTo>
                        <a:pt x="15324" y="5891"/>
                        <a:pt x="15407" y="6081"/>
                        <a:pt x="15478" y="6284"/>
                      </a:cubicBezTo>
                      <a:cubicBezTo>
                        <a:pt x="15562" y="6498"/>
                        <a:pt x="15633" y="6688"/>
                        <a:pt x="15693" y="6903"/>
                      </a:cubicBezTo>
                      <a:cubicBezTo>
                        <a:pt x="15752" y="7093"/>
                        <a:pt x="15800" y="7296"/>
                        <a:pt x="15836" y="7510"/>
                      </a:cubicBezTo>
                      <a:lnTo>
                        <a:pt x="15931" y="8129"/>
                      </a:lnTo>
                      <a:lnTo>
                        <a:pt x="15979" y="8760"/>
                      </a:lnTo>
                      <a:lnTo>
                        <a:pt x="15979" y="9367"/>
                      </a:lnTo>
                      <a:cubicBezTo>
                        <a:pt x="15979" y="9582"/>
                        <a:pt x="15955" y="9784"/>
                        <a:pt x="15943" y="9986"/>
                      </a:cubicBezTo>
                      <a:cubicBezTo>
                        <a:pt x="15931" y="10189"/>
                        <a:pt x="16050" y="10344"/>
                        <a:pt x="16229" y="10344"/>
                      </a:cubicBezTo>
                      <a:lnTo>
                        <a:pt x="16848" y="10320"/>
                      </a:lnTo>
                      <a:cubicBezTo>
                        <a:pt x="17038" y="10308"/>
                        <a:pt x="17217" y="10129"/>
                        <a:pt x="17253" y="9903"/>
                      </a:cubicBezTo>
                      <a:cubicBezTo>
                        <a:pt x="17264" y="9677"/>
                        <a:pt x="17288" y="9475"/>
                        <a:pt x="17300" y="9260"/>
                      </a:cubicBezTo>
                      <a:cubicBezTo>
                        <a:pt x="17312" y="9058"/>
                        <a:pt x="17324" y="8832"/>
                        <a:pt x="17324" y="8629"/>
                      </a:cubicBezTo>
                      <a:cubicBezTo>
                        <a:pt x="17324" y="8415"/>
                        <a:pt x="17324" y="8189"/>
                        <a:pt x="17312" y="7986"/>
                      </a:cubicBezTo>
                      <a:cubicBezTo>
                        <a:pt x="17300" y="7772"/>
                        <a:pt x="17288" y="7558"/>
                        <a:pt x="17253" y="7343"/>
                      </a:cubicBezTo>
                      <a:cubicBezTo>
                        <a:pt x="17229" y="7141"/>
                        <a:pt x="17181" y="6915"/>
                        <a:pt x="17133" y="6700"/>
                      </a:cubicBezTo>
                      <a:cubicBezTo>
                        <a:pt x="17086" y="6486"/>
                        <a:pt x="17026" y="6272"/>
                        <a:pt x="16955" y="6046"/>
                      </a:cubicBezTo>
                      <a:cubicBezTo>
                        <a:pt x="16883" y="5831"/>
                        <a:pt x="16812" y="5605"/>
                        <a:pt x="16717" y="5379"/>
                      </a:cubicBezTo>
                      <a:cubicBezTo>
                        <a:pt x="16645" y="5153"/>
                        <a:pt x="16538" y="4950"/>
                        <a:pt x="16431" y="4724"/>
                      </a:cubicBezTo>
                      <a:cubicBezTo>
                        <a:pt x="16336" y="4522"/>
                        <a:pt x="16217" y="4295"/>
                        <a:pt x="16098" y="4069"/>
                      </a:cubicBezTo>
                      <a:cubicBezTo>
                        <a:pt x="15955" y="3843"/>
                        <a:pt x="15824" y="3629"/>
                        <a:pt x="15693" y="3414"/>
                      </a:cubicBezTo>
                      <a:cubicBezTo>
                        <a:pt x="15562" y="3212"/>
                        <a:pt x="15407" y="2998"/>
                        <a:pt x="15264" y="2807"/>
                      </a:cubicBezTo>
                      <a:cubicBezTo>
                        <a:pt x="15109" y="2617"/>
                        <a:pt x="14967" y="2414"/>
                        <a:pt x="14800" y="2236"/>
                      </a:cubicBezTo>
                      <a:cubicBezTo>
                        <a:pt x="14609" y="2021"/>
                        <a:pt x="14395" y="1819"/>
                        <a:pt x="14169" y="1640"/>
                      </a:cubicBezTo>
                      <a:cubicBezTo>
                        <a:pt x="13954" y="1462"/>
                        <a:pt x="13728" y="1307"/>
                        <a:pt x="13490" y="1152"/>
                      </a:cubicBezTo>
                      <a:cubicBezTo>
                        <a:pt x="13252" y="1009"/>
                        <a:pt x="13014" y="866"/>
                        <a:pt x="12764" y="747"/>
                      </a:cubicBezTo>
                      <a:cubicBezTo>
                        <a:pt x="12526" y="628"/>
                        <a:pt x="12264" y="533"/>
                        <a:pt x="12014" y="438"/>
                      </a:cubicBezTo>
                      <a:cubicBezTo>
                        <a:pt x="11764" y="354"/>
                        <a:pt x="11526" y="271"/>
                        <a:pt x="11276" y="211"/>
                      </a:cubicBezTo>
                      <a:cubicBezTo>
                        <a:pt x="11014" y="152"/>
                        <a:pt x="10776" y="116"/>
                        <a:pt x="10525" y="81"/>
                      </a:cubicBezTo>
                      <a:cubicBezTo>
                        <a:pt x="10240" y="57"/>
                        <a:pt x="9966" y="21"/>
                        <a:pt x="9668" y="9"/>
                      </a:cubicBezTo>
                      <a:cubicBezTo>
                        <a:pt x="9525" y="3"/>
                        <a:pt x="9379" y="0"/>
                        <a:pt x="92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1" name="Google Shape;3611;p18"/>
                <p:cNvSpPr/>
                <p:nvPr/>
              </p:nvSpPr>
              <p:spPr>
                <a:xfrm>
                  <a:off x="4789014" y="4356279"/>
                  <a:ext cx="493375" cy="30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6" h="8061" extrusionOk="0">
                      <a:moveTo>
                        <a:pt x="6751" y="0"/>
                      </a:moveTo>
                      <a:cubicBezTo>
                        <a:pt x="6442" y="24"/>
                        <a:pt x="6132" y="48"/>
                        <a:pt x="5811" y="95"/>
                      </a:cubicBezTo>
                      <a:cubicBezTo>
                        <a:pt x="5513" y="143"/>
                        <a:pt x="5203" y="214"/>
                        <a:pt x="4918" y="298"/>
                      </a:cubicBezTo>
                      <a:cubicBezTo>
                        <a:pt x="4644" y="393"/>
                        <a:pt x="4358" y="512"/>
                        <a:pt x="4084" y="631"/>
                      </a:cubicBezTo>
                      <a:cubicBezTo>
                        <a:pt x="3822" y="750"/>
                        <a:pt x="3548" y="893"/>
                        <a:pt x="3298" y="1048"/>
                      </a:cubicBezTo>
                      <a:cubicBezTo>
                        <a:pt x="3048" y="1215"/>
                        <a:pt x="2798" y="1369"/>
                        <a:pt x="2560" y="1572"/>
                      </a:cubicBezTo>
                      <a:cubicBezTo>
                        <a:pt x="2322" y="1762"/>
                        <a:pt x="2096" y="1953"/>
                        <a:pt x="1870" y="2179"/>
                      </a:cubicBezTo>
                      <a:cubicBezTo>
                        <a:pt x="1667" y="2405"/>
                        <a:pt x="1453" y="2620"/>
                        <a:pt x="1262" y="2881"/>
                      </a:cubicBezTo>
                      <a:cubicBezTo>
                        <a:pt x="1072" y="3120"/>
                        <a:pt x="905" y="3382"/>
                        <a:pt x="750" y="3655"/>
                      </a:cubicBezTo>
                      <a:cubicBezTo>
                        <a:pt x="608" y="3917"/>
                        <a:pt x="488" y="4203"/>
                        <a:pt x="381" y="4501"/>
                      </a:cubicBezTo>
                      <a:cubicBezTo>
                        <a:pt x="274" y="4798"/>
                        <a:pt x="203" y="5096"/>
                        <a:pt x="143" y="5406"/>
                      </a:cubicBezTo>
                      <a:cubicBezTo>
                        <a:pt x="84" y="5715"/>
                        <a:pt x="36" y="6037"/>
                        <a:pt x="24" y="6346"/>
                      </a:cubicBezTo>
                      <a:cubicBezTo>
                        <a:pt x="0" y="6668"/>
                        <a:pt x="0" y="6989"/>
                        <a:pt x="12" y="7299"/>
                      </a:cubicBezTo>
                      <a:cubicBezTo>
                        <a:pt x="12" y="7537"/>
                        <a:pt x="203" y="7727"/>
                        <a:pt x="429" y="7727"/>
                      </a:cubicBezTo>
                      <a:lnTo>
                        <a:pt x="1191" y="7703"/>
                      </a:lnTo>
                      <a:cubicBezTo>
                        <a:pt x="1393" y="7703"/>
                        <a:pt x="1560" y="7525"/>
                        <a:pt x="1560" y="7299"/>
                      </a:cubicBezTo>
                      <a:cubicBezTo>
                        <a:pt x="1560" y="7049"/>
                        <a:pt x="1572" y="6787"/>
                        <a:pt x="1608" y="6549"/>
                      </a:cubicBezTo>
                      <a:cubicBezTo>
                        <a:pt x="1631" y="6299"/>
                        <a:pt x="1667" y="6060"/>
                        <a:pt x="1703" y="5822"/>
                      </a:cubicBezTo>
                      <a:cubicBezTo>
                        <a:pt x="1751" y="5596"/>
                        <a:pt x="1810" y="5358"/>
                        <a:pt x="1881" y="5144"/>
                      </a:cubicBezTo>
                      <a:cubicBezTo>
                        <a:pt x="1965" y="4917"/>
                        <a:pt x="2048" y="4703"/>
                        <a:pt x="2155" y="4501"/>
                      </a:cubicBezTo>
                      <a:cubicBezTo>
                        <a:pt x="2262" y="4286"/>
                        <a:pt x="2393" y="4096"/>
                        <a:pt x="2524" y="3905"/>
                      </a:cubicBezTo>
                      <a:cubicBezTo>
                        <a:pt x="2655" y="3715"/>
                        <a:pt x="2810" y="3536"/>
                        <a:pt x="2977" y="3370"/>
                      </a:cubicBezTo>
                      <a:cubicBezTo>
                        <a:pt x="3132" y="3191"/>
                        <a:pt x="3310" y="3036"/>
                        <a:pt x="3489" y="2893"/>
                      </a:cubicBezTo>
                      <a:cubicBezTo>
                        <a:pt x="3691" y="2739"/>
                        <a:pt x="3870" y="2608"/>
                        <a:pt x="4072" y="2489"/>
                      </a:cubicBezTo>
                      <a:cubicBezTo>
                        <a:pt x="4287" y="2370"/>
                        <a:pt x="4489" y="2250"/>
                        <a:pt x="4703" y="2167"/>
                      </a:cubicBezTo>
                      <a:cubicBezTo>
                        <a:pt x="4906" y="2060"/>
                        <a:pt x="5132" y="1989"/>
                        <a:pt x="5370" y="1905"/>
                      </a:cubicBezTo>
                      <a:cubicBezTo>
                        <a:pt x="5608" y="1846"/>
                        <a:pt x="5846" y="1786"/>
                        <a:pt x="6120" y="1762"/>
                      </a:cubicBezTo>
                      <a:cubicBezTo>
                        <a:pt x="6308" y="1735"/>
                        <a:pt x="6509" y="1722"/>
                        <a:pt x="6718" y="1722"/>
                      </a:cubicBezTo>
                      <a:cubicBezTo>
                        <a:pt x="6788" y="1722"/>
                        <a:pt x="6858" y="1724"/>
                        <a:pt x="6930" y="1727"/>
                      </a:cubicBezTo>
                      <a:cubicBezTo>
                        <a:pt x="7227" y="1750"/>
                        <a:pt x="7513" y="1774"/>
                        <a:pt x="7787" y="1834"/>
                      </a:cubicBezTo>
                      <a:cubicBezTo>
                        <a:pt x="8049" y="1893"/>
                        <a:pt x="8299" y="1953"/>
                        <a:pt x="8561" y="2048"/>
                      </a:cubicBezTo>
                      <a:cubicBezTo>
                        <a:pt x="8859" y="2167"/>
                        <a:pt x="9109" y="2286"/>
                        <a:pt x="9347" y="2429"/>
                      </a:cubicBezTo>
                      <a:cubicBezTo>
                        <a:pt x="9573" y="2584"/>
                        <a:pt x="9775" y="2739"/>
                        <a:pt x="9954" y="2917"/>
                      </a:cubicBezTo>
                      <a:cubicBezTo>
                        <a:pt x="10133" y="3120"/>
                        <a:pt x="10275" y="3310"/>
                        <a:pt x="10418" y="3536"/>
                      </a:cubicBezTo>
                      <a:cubicBezTo>
                        <a:pt x="10549" y="3751"/>
                        <a:pt x="10668" y="3989"/>
                        <a:pt x="10787" y="4251"/>
                      </a:cubicBezTo>
                      <a:cubicBezTo>
                        <a:pt x="10895" y="4501"/>
                        <a:pt x="11014" y="4763"/>
                        <a:pt x="11109" y="5048"/>
                      </a:cubicBezTo>
                      <a:cubicBezTo>
                        <a:pt x="11216" y="5322"/>
                        <a:pt x="11323" y="5620"/>
                        <a:pt x="11395" y="5894"/>
                      </a:cubicBezTo>
                      <a:cubicBezTo>
                        <a:pt x="11502" y="6191"/>
                        <a:pt x="11561" y="6489"/>
                        <a:pt x="11633" y="6775"/>
                      </a:cubicBezTo>
                      <a:cubicBezTo>
                        <a:pt x="11704" y="7061"/>
                        <a:pt x="11752" y="7358"/>
                        <a:pt x="11787" y="7632"/>
                      </a:cubicBezTo>
                      <a:cubicBezTo>
                        <a:pt x="11799" y="7846"/>
                        <a:pt x="11966" y="8013"/>
                        <a:pt x="12133" y="8025"/>
                      </a:cubicBezTo>
                      <a:lnTo>
                        <a:pt x="12752" y="8061"/>
                      </a:lnTo>
                      <a:cubicBezTo>
                        <a:pt x="12942" y="8061"/>
                        <a:pt x="13085" y="7882"/>
                        <a:pt x="13073" y="7668"/>
                      </a:cubicBezTo>
                      <a:cubicBezTo>
                        <a:pt x="13073" y="7311"/>
                        <a:pt x="13061" y="6941"/>
                        <a:pt x="13014" y="6560"/>
                      </a:cubicBezTo>
                      <a:cubicBezTo>
                        <a:pt x="12978" y="6203"/>
                        <a:pt x="12930" y="5834"/>
                        <a:pt x="12835" y="5465"/>
                      </a:cubicBezTo>
                      <a:cubicBezTo>
                        <a:pt x="12752" y="5096"/>
                        <a:pt x="12645" y="4739"/>
                        <a:pt x="12502" y="4382"/>
                      </a:cubicBezTo>
                      <a:cubicBezTo>
                        <a:pt x="12442" y="4203"/>
                        <a:pt x="12359" y="4036"/>
                        <a:pt x="12288" y="3858"/>
                      </a:cubicBezTo>
                      <a:cubicBezTo>
                        <a:pt x="12216" y="3691"/>
                        <a:pt x="12121" y="3512"/>
                        <a:pt x="12049" y="3358"/>
                      </a:cubicBezTo>
                      <a:cubicBezTo>
                        <a:pt x="11942" y="3132"/>
                        <a:pt x="11823" y="2917"/>
                        <a:pt x="11704" y="2715"/>
                      </a:cubicBezTo>
                      <a:cubicBezTo>
                        <a:pt x="11585" y="2500"/>
                        <a:pt x="11454" y="2310"/>
                        <a:pt x="11311" y="2131"/>
                      </a:cubicBezTo>
                      <a:cubicBezTo>
                        <a:pt x="11156" y="1953"/>
                        <a:pt x="10978" y="1774"/>
                        <a:pt x="10799" y="1608"/>
                      </a:cubicBezTo>
                      <a:cubicBezTo>
                        <a:pt x="10609" y="1429"/>
                        <a:pt x="10394" y="1274"/>
                        <a:pt x="10192" y="1119"/>
                      </a:cubicBezTo>
                      <a:cubicBezTo>
                        <a:pt x="9966" y="953"/>
                        <a:pt x="9728" y="822"/>
                        <a:pt x="9478" y="691"/>
                      </a:cubicBezTo>
                      <a:cubicBezTo>
                        <a:pt x="9228" y="560"/>
                        <a:pt x="8954" y="453"/>
                        <a:pt x="8692" y="345"/>
                      </a:cubicBezTo>
                      <a:cubicBezTo>
                        <a:pt x="8347" y="226"/>
                        <a:pt x="8013" y="143"/>
                        <a:pt x="7704" y="84"/>
                      </a:cubicBezTo>
                      <a:cubicBezTo>
                        <a:pt x="7394" y="36"/>
                        <a:pt x="7061" y="0"/>
                        <a:pt x="67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2" name="Google Shape;3612;p18"/>
                <p:cNvSpPr/>
                <p:nvPr/>
              </p:nvSpPr>
              <p:spPr>
                <a:xfrm>
                  <a:off x="4879692" y="4461171"/>
                  <a:ext cx="326730" cy="193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138" extrusionOk="0">
                      <a:moveTo>
                        <a:pt x="4322" y="0"/>
                      </a:moveTo>
                      <a:cubicBezTo>
                        <a:pt x="4050" y="0"/>
                        <a:pt x="3788" y="18"/>
                        <a:pt x="3548" y="64"/>
                      </a:cubicBezTo>
                      <a:cubicBezTo>
                        <a:pt x="3227" y="123"/>
                        <a:pt x="2929" y="195"/>
                        <a:pt x="2667" y="314"/>
                      </a:cubicBezTo>
                      <a:cubicBezTo>
                        <a:pt x="2394" y="421"/>
                        <a:pt x="2143" y="552"/>
                        <a:pt x="1905" y="719"/>
                      </a:cubicBezTo>
                      <a:cubicBezTo>
                        <a:pt x="1667" y="885"/>
                        <a:pt x="1441" y="1064"/>
                        <a:pt x="1251" y="1266"/>
                      </a:cubicBezTo>
                      <a:cubicBezTo>
                        <a:pt x="1060" y="1457"/>
                        <a:pt x="881" y="1683"/>
                        <a:pt x="727" y="1921"/>
                      </a:cubicBezTo>
                      <a:cubicBezTo>
                        <a:pt x="584" y="2159"/>
                        <a:pt x="453" y="2421"/>
                        <a:pt x="346" y="2683"/>
                      </a:cubicBezTo>
                      <a:cubicBezTo>
                        <a:pt x="238" y="2957"/>
                        <a:pt x="155" y="3231"/>
                        <a:pt x="108" y="3528"/>
                      </a:cubicBezTo>
                      <a:cubicBezTo>
                        <a:pt x="60" y="3814"/>
                        <a:pt x="36" y="4112"/>
                        <a:pt x="24" y="4421"/>
                      </a:cubicBezTo>
                      <a:cubicBezTo>
                        <a:pt x="0" y="4695"/>
                        <a:pt x="203" y="4898"/>
                        <a:pt x="417" y="4898"/>
                      </a:cubicBezTo>
                      <a:lnTo>
                        <a:pt x="1167" y="4898"/>
                      </a:lnTo>
                      <a:cubicBezTo>
                        <a:pt x="1346" y="4898"/>
                        <a:pt x="1512" y="4743"/>
                        <a:pt x="1524" y="4529"/>
                      </a:cubicBezTo>
                      <a:cubicBezTo>
                        <a:pt x="1548" y="4148"/>
                        <a:pt x="1643" y="3790"/>
                        <a:pt x="1786" y="3457"/>
                      </a:cubicBezTo>
                      <a:cubicBezTo>
                        <a:pt x="1929" y="3136"/>
                        <a:pt x="2132" y="2838"/>
                        <a:pt x="2370" y="2600"/>
                      </a:cubicBezTo>
                      <a:cubicBezTo>
                        <a:pt x="2608" y="2338"/>
                        <a:pt x="2905" y="2147"/>
                        <a:pt x="3239" y="2028"/>
                      </a:cubicBezTo>
                      <a:cubicBezTo>
                        <a:pt x="3394" y="1969"/>
                        <a:pt x="3572" y="1921"/>
                        <a:pt x="3775" y="1897"/>
                      </a:cubicBezTo>
                      <a:cubicBezTo>
                        <a:pt x="3965" y="1862"/>
                        <a:pt x="4168" y="1850"/>
                        <a:pt x="4394" y="1850"/>
                      </a:cubicBezTo>
                      <a:cubicBezTo>
                        <a:pt x="4620" y="1850"/>
                        <a:pt x="4822" y="1885"/>
                        <a:pt x="5025" y="1909"/>
                      </a:cubicBezTo>
                      <a:cubicBezTo>
                        <a:pt x="5215" y="1957"/>
                        <a:pt x="5394" y="2004"/>
                        <a:pt x="5537" y="2076"/>
                      </a:cubicBezTo>
                      <a:cubicBezTo>
                        <a:pt x="5692" y="2147"/>
                        <a:pt x="5834" y="2243"/>
                        <a:pt x="5953" y="2338"/>
                      </a:cubicBezTo>
                      <a:cubicBezTo>
                        <a:pt x="6073" y="2445"/>
                        <a:pt x="6192" y="2564"/>
                        <a:pt x="6299" y="2695"/>
                      </a:cubicBezTo>
                      <a:cubicBezTo>
                        <a:pt x="6513" y="2969"/>
                        <a:pt x="6692" y="3278"/>
                        <a:pt x="6823" y="3624"/>
                      </a:cubicBezTo>
                      <a:cubicBezTo>
                        <a:pt x="6966" y="3969"/>
                        <a:pt x="7073" y="4338"/>
                        <a:pt x="7120" y="4707"/>
                      </a:cubicBezTo>
                      <a:cubicBezTo>
                        <a:pt x="7144" y="4921"/>
                        <a:pt x="7311" y="5076"/>
                        <a:pt x="7525" y="5100"/>
                      </a:cubicBezTo>
                      <a:lnTo>
                        <a:pt x="8275" y="5136"/>
                      </a:lnTo>
                      <a:cubicBezTo>
                        <a:pt x="8287" y="5137"/>
                        <a:pt x="8300" y="5138"/>
                        <a:pt x="8311" y="5138"/>
                      </a:cubicBezTo>
                      <a:cubicBezTo>
                        <a:pt x="8519" y="5138"/>
                        <a:pt x="8666" y="4948"/>
                        <a:pt x="8620" y="4779"/>
                      </a:cubicBezTo>
                      <a:cubicBezTo>
                        <a:pt x="8585" y="4552"/>
                        <a:pt x="8549" y="4350"/>
                        <a:pt x="8490" y="4124"/>
                      </a:cubicBezTo>
                      <a:cubicBezTo>
                        <a:pt x="8430" y="3898"/>
                        <a:pt x="8370" y="3695"/>
                        <a:pt x="8287" y="3469"/>
                      </a:cubicBezTo>
                      <a:cubicBezTo>
                        <a:pt x="8216" y="3243"/>
                        <a:pt x="8144" y="3040"/>
                        <a:pt x="8073" y="2826"/>
                      </a:cubicBezTo>
                      <a:cubicBezTo>
                        <a:pt x="7978" y="2624"/>
                        <a:pt x="7906" y="2409"/>
                        <a:pt x="7811" y="2219"/>
                      </a:cubicBezTo>
                      <a:cubicBezTo>
                        <a:pt x="7728" y="2028"/>
                        <a:pt x="7632" y="1850"/>
                        <a:pt x="7537" y="1671"/>
                      </a:cubicBezTo>
                      <a:cubicBezTo>
                        <a:pt x="7442" y="1492"/>
                        <a:pt x="7335" y="1326"/>
                        <a:pt x="7216" y="1183"/>
                      </a:cubicBezTo>
                      <a:cubicBezTo>
                        <a:pt x="7120" y="1016"/>
                        <a:pt x="6977" y="885"/>
                        <a:pt x="6846" y="766"/>
                      </a:cubicBezTo>
                      <a:cubicBezTo>
                        <a:pt x="6715" y="623"/>
                        <a:pt x="6549" y="528"/>
                        <a:pt x="6382" y="433"/>
                      </a:cubicBezTo>
                      <a:cubicBezTo>
                        <a:pt x="6263" y="373"/>
                        <a:pt x="6144" y="314"/>
                        <a:pt x="6013" y="266"/>
                      </a:cubicBezTo>
                      <a:cubicBezTo>
                        <a:pt x="5870" y="207"/>
                        <a:pt x="5715" y="171"/>
                        <a:pt x="5572" y="135"/>
                      </a:cubicBezTo>
                      <a:cubicBezTo>
                        <a:pt x="5406" y="88"/>
                        <a:pt x="5239" y="76"/>
                        <a:pt x="5072" y="52"/>
                      </a:cubicBezTo>
                      <a:cubicBezTo>
                        <a:pt x="4918" y="16"/>
                        <a:pt x="4739" y="4"/>
                        <a:pt x="4560" y="4"/>
                      </a:cubicBezTo>
                      <a:cubicBezTo>
                        <a:pt x="4480" y="2"/>
                        <a:pt x="4400" y="0"/>
                        <a:pt x="43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3" name="Google Shape;3613;p18"/>
                <p:cNvSpPr/>
                <p:nvPr/>
              </p:nvSpPr>
              <p:spPr>
                <a:xfrm>
                  <a:off x="4488702" y="1773678"/>
                  <a:ext cx="349276" cy="55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14825" extrusionOk="0">
                      <a:moveTo>
                        <a:pt x="0" y="1"/>
                      </a:moveTo>
                      <a:lnTo>
                        <a:pt x="0" y="3346"/>
                      </a:lnTo>
                      <a:cubicBezTo>
                        <a:pt x="60" y="3358"/>
                        <a:pt x="131" y="3394"/>
                        <a:pt x="214" y="3406"/>
                      </a:cubicBezTo>
                      <a:cubicBezTo>
                        <a:pt x="786" y="3596"/>
                        <a:pt x="1322" y="3846"/>
                        <a:pt x="1786" y="4132"/>
                      </a:cubicBezTo>
                      <a:cubicBezTo>
                        <a:pt x="2238" y="4418"/>
                        <a:pt x="2631" y="4727"/>
                        <a:pt x="3012" y="5073"/>
                      </a:cubicBezTo>
                      <a:cubicBezTo>
                        <a:pt x="3346" y="5418"/>
                        <a:pt x="3667" y="5799"/>
                        <a:pt x="3929" y="6228"/>
                      </a:cubicBezTo>
                      <a:cubicBezTo>
                        <a:pt x="4203" y="6644"/>
                        <a:pt x="4441" y="7109"/>
                        <a:pt x="4679" y="7585"/>
                      </a:cubicBezTo>
                      <a:cubicBezTo>
                        <a:pt x="4893" y="8061"/>
                        <a:pt x="5120" y="8585"/>
                        <a:pt x="5334" y="9109"/>
                      </a:cubicBezTo>
                      <a:cubicBezTo>
                        <a:pt x="5536" y="9621"/>
                        <a:pt x="5727" y="10180"/>
                        <a:pt x="5894" y="10728"/>
                      </a:cubicBezTo>
                      <a:cubicBezTo>
                        <a:pt x="6084" y="11276"/>
                        <a:pt x="6239" y="11824"/>
                        <a:pt x="6370" y="12383"/>
                      </a:cubicBezTo>
                      <a:cubicBezTo>
                        <a:pt x="6501" y="12931"/>
                        <a:pt x="6608" y="13478"/>
                        <a:pt x="6668" y="14026"/>
                      </a:cubicBezTo>
                      <a:cubicBezTo>
                        <a:pt x="6715" y="14431"/>
                        <a:pt x="7013" y="14729"/>
                        <a:pt x="7358" y="14764"/>
                      </a:cubicBezTo>
                      <a:lnTo>
                        <a:pt x="8608" y="14824"/>
                      </a:lnTo>
                      <a:cubicBezTo>
                        <a:pt x="8614" y="14824"/>
                        <a:pt x="8620" y="14824"/>
                        <a:pt x="8626" y="14824"/>
                      </a:cubicBezTo>
                      <a:cubicBezTo>
                        <a:pt x="8975" y="14824"/>
                        <a:pt x="9263" y="14472"/>
                        <a:pt x="9263" y="14062"/>
                      </a:cubicBezTo>
                      <a:cubicBezTo>
                        <a:pt x="9239" y="13371"/>
                        <a:pt x="9204" y="12681"/>
                        <a:pt x="9108" y="11966"/>
                      </a:cubicBezTo>
                      <a:cubicBezTo>
                        <a:pt x="9049" y="11264"/>
                        <a:pt x="8930" y="10550"/>
                        <a:pt x="8763" y="9859"/>
                      </a:cubicBezTo>
                      <a:cubicBezTo>
                        <a:pt x="8608" y="9168"/>
                        <a:pt x="8382" y="8478"/>
                        <a:pt x="8084" y="7811"/>
                      </a:cubicBezTo>
                      <a:cubicBezTo>
                        <a:pt x="7953" y="7478"/>
                        <a:pt x="7811" y="7132"/>
                        <a:pt x="7668" y="6811"/>
                      </a:cubicBezTo>
                      <a:cubicBezTo>
                        <a:pt x="7513" y="6490"/>
                        <a:pt x="7370" y="6156"/>
                        <a:pt x="7203" y="5847"/>
                      </a:cubicBezTo>
                      <a:cubicBezTo>
                        <a:pt x="7001" y="5430"/>
                        <a:pt x="6763" y="5025"/>
                        <a:pt x="6501" y="4632"/>
                      </a:cubicBezTo>
                      <a:cubicBezTo>
                        <a:pt x="6251" y="4251"/>
                        <a:pt x="5989" y="3894"/>
                        <a:pt x="5703" y="3537"/>
                      </a:cubicBezTo>
                      <a:cubicBezTo>
                        <a:pt x="5405" y="3192"/>
                        <a:pt x="5060" y="2870"/>
                        <a:pt x="4691" y="2537"/>
                      </a:cubicBezTo>
                      <a:cubicBezTo>
                        <a:pt x="4322" y="2215"/>
                        <a:pt x="3917" y="1918"/>
                        <a:pt x="3489" y="1620"/>
                      </a:cubicBezTo>
                      <a:cubicBezTo>
                        <a:pt x="3036" y="1322"/>
                        <a:pt x="2560" y="1048"/>
                        <a:pt x="2072" y="798"/>
                      </a:cubicBezTo>
                      <a:cubicBezTo>
                        <a:pt x="1560" y="560"/>
                        <a:pt x="1024" y="334"/>
                        <a:pt x="476" y="144"/>
                      </a:cubicBezTo>
                      <a:cubicBezTo>
                        <a:pt x="310" y="84"/>
                        <a:pt x="167" y="36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4" name="Google Shape;3614;p18"/>
                <p:cNvSpPr/>
                <p:nvPr/>
              </p:nvSpPr>
              <p:spPr>
                <a:xfrm>
                  <a:off x="4487345" y="1603106"/>
                  <a:ext cx="504573" cy="7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3" h="19372" extrusionOk="0">
                      <a:moveTo>
                        <a:pt x="0" y="0"/>
                      </a:moveTo>
                      <a:lnTo>
                        <a:pt x="0" y="2822"/>
                      </a:lnTo>
                      <a:cubicBezTo>
                        <a:pt x="203" y="2870"/>
                        <a:pt x="381" y="2917"/>
                        <a:pt x="572" y="2977"/>
                      </a:cubicBezTo>
                      <a:cubicBezTo>
                        <a:pt x="1155" y="3155"/>
                        <a:pt x="1727" y="3358"/>
                        <a:pt x="2298" y="3608"/>
                      </a:cubicBezTo>
                      <a:cubicBezTo>
                        <a:pt x="2858" y="3870"/>
                        <a:pt x="3429" y="4167"/>
                        <a:pt x="3953" y="4477"/>
                      </a:cubicBezTo>
                      <a:cubicBezTo>
                        <a:pt x="4465" y="4798"/>
                        <a:pt x="4965" y="5144"/>
                        <a:pt x="5406" y="5513"/>
                      </a:cubicBezTo>
                      <a:cubicBezTo>
                        <a:pt x="5858" y="5894"/>
                        <a:pt x="6287" y="6275"/>
                        <a:pt x="6668" y="6692"/>
                      </a:cubicBezTo>
                      <a:cubicBezTo>
                        <a:pt x="7049" y="7108"/>
                        <a:pt x="7406" y="7537"/>
                        <a:pt x="7716" y="8001"/>
                      </a:cubicBezTo>
                      <a:cubicBezTo>
                        <a:pt x="8025" y="8466"/>
                        <a:pt x="8323" y="8942"/>
                        <a:pt x="8597" y="9430"/>
                      </a:cubicBezTo>
                      <a:cubicBezTo>
                        <a:pt x="8799" y="9799"/>
                        <a:pt x="8990" y="10180"/>
                        <a:pt x="9168" y="10549"/>
                      </a:cubicBezTo>
                      <a:cubicBezTo>
                        <a:pt x="9347" y="10930"/>
                        <a:pt x="9525" y="11311"/>
                        <a:pt x="9680" y="11704"/>
                      </a:cubicBezTo>
                      <a:cubicBezTo>
                        <a:pt x="9823" y="12097"/>
                        <a:pt x="9978" y="12478"/>
                        <a:pt x="10097" y="12871"/>
                      </a:cubicBezTo>
                      <a:cubicBezTo>
                        <a:pt x="10216" y="13252"/>
                        <a:pt x="10323" y="13645"/>
                        <a:pt x="10394" y="14026"/>
                      </a:cubicBezTo>
                      <a:cubicBezTo>
                        <a:pt x="10466" y="14419"/>
                        <a:pt x="10525" y="14824"/>
                        <a:pt x="10573" y="15205"/>
                      </a:cubicBezTo>
                      <a:cubicBezTo>
                        <a:pt x="10621" y="15597"/>
                        <a:pt x="10644" y="15990"/>
                        <a:pt x="10656" y="16383"/>
                      </a:cubicBezTo>
                      <a:cubicBezTo>
                        <a:pt x="10680" y="16764"/>
                        <a:pt x="10692" y="17157"/>
                        <a:pt x="10680" y="17538"/>
                      </a:cubicBezTo>
                      <a:cubicBezTo>
                        <a:pt x="10656" y="17931"/>
                        <a:pt x="10644" y="18312"/>
                        <a:pt x="10621" y="18693"/>
                      </a:cubicBezTo>
                      <a:cubicBezTo>
                        <a:pt x="10585" y="19074"/>
                        <a:pt x="10823" y="19372"/>
                        <a:pt x="11168" y="19372"/>
                      </a:cubicBezTo>
                      <a:lnTo>
                        <a:pt x="12430" y="19324"/>
                      </a:lnTo>
                      <a:cubicBezTo>
                        <a:pt x="12800" y="19312"/>
                        <a:pt x="13145" y="18967"/>
                        <a:pt x="13192" y="18586"/>
                      </a:cubicBezTo>
                      <a:cubicBezTo>
                        <a:pt x="13240" y="18181"/>
                        <a:pt x="13264" y="17776"/>
                        <a:pt x="13300" y="17383"/>
                      </a:cubicBezTo>
                      <a:cubicBezTo>
                        <a:pt x="13323" y="16979"/>
                        <a:pt x="13335" y="16574"/>
                        <a:pt x="13335" y="16169"/>
                      </a:cubicBezTo>
                      <a:cubicBezTo>
                        <a:pt x="13383" y="15740"/>
                        <a:pt x="13383" y="15336"/>
                        <a:pt x="13371" y="14943"/>
                      </a:cubicBezTo>
                      <a:cubicBezTo>
                        <a:pt x="13359" y="14538"/>
                        <a:pt x="13311" y="14121"/>
                        <a:pt x="13264" y="13716"/>
                      </a:cubicBezTo>
                      <a:cubicBezTo>
                        <a:pt x="13204" y="13311"/>
                        <a:pt x="13133" y="12895"/>
                        <a:pt x="13050" y="12502"/>
                      </a:cubicBezTo>
                      <a:cubicBezTo>
                        <a:pt x="12954" y="12097"/>
                        <a:pt x="12835" y="11680"/>
                        <a:pt x="12680" y="11264"/>
                      </a:cubicBezTo>
                      <a:cubicBezTo>
                        <a:pt x="12549" y="10847"/>
                        <a:pt x="12383" y="10430"/>
                        <a:pt x="12204" y="10002"/>
                      </a:cubicBezTo>
                      <a:cubicBezTo>
                        <a:pt x="12026" y="9585"/>
                        <a:pt x="11835" y="9168"/>
                        <a:pt x="11633" y="8751"/>
                      </a:cubicBezTo>
                      <a:cubicBezTo>
                        <a:pt x="11418" y="8335"/>
                        <a:pt x="11180" y="7918"/>
                        <a:pt x="10930" y="7501"/>
                      </a:cubicBezTo>
                      <a:cubicBezTo>
                        <a:pt x="10680" y="7084"/>
                        <a:pt x="10406" y="6668"/>
                        <a:pt x="10144" y="6263"/>
                      </a:cubicBezTo>
                      <a:cubicBezTo>
                        <a:pt x="9859" y="5858"/>
                        <a:pt x="9573" y="5477"/>
                        <a:pt x="9275" y="5096"/>
                      </a:cubicBezTo>
                      <a:cubicBezTo>
                        <a:pt x="8978" y="4727"/>
                        <a:pt x="8668" y="4370"/>
                        <a:pt x="8335" y="4025"/>
                      </a:cubicBezTo>
                      <a:cubicBezTo>
                        <a:pt x="7942" y="3632"/>
                        <a:pt x="7537" y="3239"/>
                        <a:pt x="7085" y="2917"/>
                      </a:cubicBezTo>
                      <a:cubicBezTo>
                        <a:pt x="6656" y="2572"/>
                        <a:pt x="6192" y="2262"/>
                        <a:pt x="5739" y="1989"/>
                      </a:cubicBezTo>
                      <a:cubicBezTo>
                        <a:pt x="5263" y="1703"/>
                        <a:pt x="4787" y="1453"/>
                        <a:pt x="4275" y="1250"/>
                      </a:cubicBezTo>
                      <a:cubicBezTo>
                        <a:pt x="3786" y="1024"/>
                        <a:pt x="3275" y="834"/>
                        <a:pt x="2774" y="655"/>
                      </a:cubicBezTo>
                      <a:cubicBezTo>
                        <a:pt x="2286" y="477"/>
                        <a:pt x="1774" y="334"/>
                        <a:pt x="1286" y="215"/>
                      </a:cubicBezTo>
                      <a:cubicBezTo>
                        <a:pt x="869" y="131"/>
                        <a:pt x="441" y="60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5" name="Google Shape;3615;p18"/>
                <p:cNvSpPr/>
                <p:nvPr/>
              </p:nvSpPr>
              <p:spPr>
                <a:xfrm>
                  <a:off x="4489117" y="1468881"/>
                  <a:ext cx="652291" cy="857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22742" extrusionOk="0">
                      <a:moveTo>
                        <a:pt x="1" y="0"/>
                      </a:moveTo>
                      <a:lnTo>
                        <a:pt x="1" y="2203"/>
                      </a:lnTo>
                      <a:lnTo>
                        <a:pt x="37" y="2203"/>
                      </a:lnTo>
                      <a:cubicBezTo>
                        <a:pt x="572" y="2263"/>
                        <a:pt x="1108" y="2334"/>
                        <a:pt x="1644" y="2441"/>
                      </a:cubicBezTo>
                      <a:cubicBezTo>
                        <a:pt x="2180" y="2536"/>
                        <a:pt x="2692" y="2679"/>
                        <a:pt x="3228" y="2834"/>
                      </a:cubicBezTo>
                      <a:cubicBezTo>
                        <a:pt x="3775" y="3001"/>
                        <a:pt x="4299" y="3191"/>
                        <a:pt x="4823" y="3417"/>
                      </a:cubicBezTo>
                      <a:cubicBezTo>
                        <a:pt x="5347" y="3632"/>
                        <a:pt x="5871" y="3870"/>
                        <a:pt x="6371" y="4144"/>
                      </a:cubicBezTo>
                      <a:cubicBezTo>
                        <a:pt x="6883" y="4418"/>
                        <a:pt x="7359" y="4727"/>
                        <a:pt x="7835" y="5072"/>
                      </a:cubicBezTo>
                      <a:cubicBezTo>
                        <a:pt x="8311" y="5430"/>
                        <a:pt x="8752" y="5811"/>
                        <a:pt x="9193" y="6227"/>
                      </a:cubicBezTo>
                      <a:cubicBezTo>
                        <a:pt x="9550" y="6584"/>
                        <a:pt x="9871" y="6965"/>
                        <a:pt x="10205" y="7358"/>
                      </a:cubicBezTo>
                      <a:cubicBezTo>
                        <a:pt x="10514" y="7763"/>
                        <a:pt x="10824" y="8168"/>
                        <a:pt x="11109" y="8609"/>
                      </a:cubicBezTo>
                      <a:cubicBezTo>
                        <a:pt x="11467" y="9168"/>
                        <a:pt x="11824" y="9728"/>
                        <a:pt x="12133" y="10311"/>
                      </a:cubicBezTo>
                      <a:cubicBezTo>
                        <a:pt x="12467" y="10895"/>
                        <a:pt x="12764" y="11466"/>
                        <a:pt x="13026" y="12038"/>
                      </a:cubicBezTo>
                      <a:cubicBezTo>
                        <a:pt x="13300" y="12597"/>
                        <a:pt x="13538" y="13181"/>
                        <a:pt x="13741" y="13764"/>
                      </a:cubicBezTo>
                      <a:cubicBezTo>
                        <a:pt x="13955" y="14347"/>
                        <a:pt x="14134" y="14907"/>
                        <a:pt x="14265" y="15455"/>
                      </a:cubicBezTo>
                      <a:cubicBezTo>
                        <a:pt x="14407" y="16014"/>
                        <a:pt x="14515" y="16562"/>
                        <a:pt x="14586" y="17110"/>
                      </a:cubicBezTo>
                      <a:cubicBezTo>
                        <a:pt x="14669" y="17657"/>
                        <a:pt x="14705" y="18217"/>
                        <a:pt x="14729" y="18765"/>
                      </a:cubicBezTo>
                      <a:cubicBezTo>
                        <a:pt x="14741" y="19312"/>
                        <a:pt x="14741" y="19860"/>
                        <a:pt x="14729" y="20419"/>
                      </a:cubicBezTo>
                      <a:cubicBezTo>
                        <a:pt x="14705" y="20967"/>
                        <a:pt x="14669" y="21515"/>
                        <a:pt x="14622" y="22074"/>
                      </a:cubicBezTo>
                      <a:cubicBezTo>
                        <a:pt x="14587" y="22448"/>
                        <a:pt x="14838" y="22742"/>
                        <a:pt x="15185" y="22742"/>
                      </a:cubicBezTo>
                      <a:cubicBezTo>
                        <a:pt x="15191" y="22742"/>
                        <a:pt x="15198" y="22741"/>
                        <a:pt x="15205" y="22741"/>
                      </a:cubicBezTo>
                      <a:lnTo>
                        <a:pt x="16491" y="22682"/>
                      </a:lnTo>
                      <a:cubicBezTo>
                        <a:pt x="16872" y="22670"/>
                        <a:pt x="17205" y="22324"/>
                        <a:pt x="17241" y="21920"/>
                      </a:cubicBezTo>
                      <a:cubicBezTo>
                        <a:pt x="17289" y="21372"/>
                        <a:pt x="17301" y="20800"/>
                        <a:pt x="17301" y="20253"/>
                      </a:cubicBezTo>
                      <a:cubicBezTo>
                        <a:pt x="17265" y="19717"/>
                        <a:pt x="17253" y="19181"/>
                        <a:pt x="17205" y="18634"/>
                      </a:cubicBezTo>
                      <a:cubicBezTo>
                        <a:pt x="17170" y="18098"/>
                        <a:pt x="17110" y="17550"/>
                        <a:pt x="17027" y="17014"/>
                      </a:cubicBezTo>
                      <a:cubicBezTo>
                        <a:pt x="16944" y="16479"/>
                        <a:pt x="16836" y="15943"/>
                        <a:pt x="16705" y="15407"/>
                      </a:cubicBezTo>
                      <a:cubicBezTo>
                        <a:pt x="16574" y="14871"/>
                        <a:pt x="16408" y="14335"/>
                        <a:pt x="16229" y="13800"/>
                      </a:cubicBezTo>
                      <a:cubicBezTo>
                        <a:pt x="16051" y="13240"/>
                        <a:pt x="15836" y="12692"/>
                        <a:pt x="15622" y="12145"/>
                      </a:cubicBezTo>
                      <a:cubicBezTo>
                        <a:pt x="15396" y="11597"/>
                        <a:pt x="15158" y="11037"/>
                        <a:pt x="14908" y="10490"/>
                      </a:cubicBezTo>
                      <a:cubicBezTo>
                        <a:pt x="14646" y="9942"/>
                        <a:pt x="14372" y="9406"/>
                        <a:pt x="14074" y="8847"/>
                      </a:cubicBezTo>
                      <a:cubicBezTo>
                        <a:pt x="13776" y="8299"/>
                        <a:pt x="13443" y="7763"/>
                        <a:pt x="13098" y="7227"/>
                      </a:cubicBezTo>
                      <a:cubicBezTo>
                        <a:pt x="12764" y="6704"/>
                        <a:pt x="12407" y="6203"/>
                        <a:pt x="12026" y="5739"/>
                      </a:cubicBezTo>
                      <a:cubicBezTo>
                        <a:pt x="11657" y="5263"/>
                        <a:pt x="11252" y="4834"/>
                        <a:pt x="10836" y="4429"/>
                      </a:cubicBezTo>
                      <a:cubicBezTo>
                        <a:pt x="10419" y="4025"/>
                        <a:pt x="9978" y="3656"/>
                        <a:pt x="9514" y="3298"/>
                      </a:cubicBezTo>
                      <a:cubicBezTo>
                        <a:pt x="9109" y="3001"/>
                        <a:pt x="8716" y="2739"/>
                        <a:pt x="8300" y="2477"/>
                      </a:cubicBezTo>
                      <a:cubicBezTo>
                        <a:pt x="7883" y="2227"/>
                        <a:pt x="7442" y="2001"/>
                        <a:pt x="7014" y="1810"/>
                      </a:cubicBezTo>
                      <a:cubicBezTo>
                        <a:pt x="6430" y="1548"/>
                        <a:pt x="5859" y="1322"/>
                        <a:pt x="5240" y="1108"/>
                      </a:cubicBezTo>
                      <a:cubicBezTo>
                        <a:pt x="4644" y="905"/>
                        <a:pt x="4037" y="727"/>
                        <a:pt x="3430" y="572"/>
                      </a:cubicBezTo>
                      <a:cubicBezTo>
                        <a:pt x="2823" y="429"/>
                        <a:pt x="2192" y="310"/>
                        <a:pt x="1561" y="203"/>
                      </a:cubicBezTo>
                      <a:cubicBezTo>
                        <a:pt x="1049" y="131"/>
                        <a:pt x="525" y="6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6" name="Google Shape;3616;p18"/>
                <p:cNvSpPr/>
                <p:nvPr/>
              </p:nvSpPr>
              <p:spPr>
                <a:xfrm>
                  <a:off x="4488702" y="1336879"/>
                  <a:ext cx="809812" cy="98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26064" extrusionOk="0">
                      <a:moveTo>
                        <a:pt x="0" y="1"/>
                      </a:moveTo>
                      <a:lnTo>
                        <a:pt x="0" y="2335"/>
                      </a:lnTo>
                      <a:cubicBezTo>
                        <a:pt x="560" y="2394"/>
                        <a:pt x="1143" y="2477"/>
                        <a:pt x="1691" y="2561"/>
                      </a:cubicBezTo>
                      <a:cubicBezTo>
                        <a:pt x="2286" y="2668"/>
                        <a:pt x="2881" y="2775"/>
                        <a:pt x="3477" y="2894"/>
                      </a:cubicBezTo>
                      <a:cubicBezTo>
                        <a:pt x="4060" y="3025"/>
                        <a:pt x="4643" y="3168"/>
                        <a:pt x="5203" y="3347"/>
                      </a:cubicBezTo>
                      <a:cubicBezTo>
                        <a:pt x="5775" y="3525"/>
                        <a:pt x="6334" y="3739"/>
                        <a:pt x="6894" y="3978"/>
                      </a:cubicBezTo>
                      <a:cubicBezTo>
                        <a:pt x="7370" y="4180"/>
                        <a:pt x="7846" y="4406"/>
                        <a:pt x="8299" y="4644"/>
                      </a:cubicBezTo>
                      <a:cubicBezTo>
                        <a:pt x="8763" y="4894"/>
                        <a:pt x="9227" y="5168"/>
                        <a:pt x="9656" y="5454"/>
                      </a:cubicBezTo>
                      <a:cubicBezTo>
                        <a:pt x="10180" y="5787"/>
                        <a:pt x="10668" y="6168"/>
                        <a:pt x="11144" y="6561"/>
                      </a:cubicBezTo>
                      <a:cubicBezTo>
                        <a:pt x="11621" y="6966"/>
                        <a:pt x="12073" y="7418"/>
                        <a:pt x="12513" y="7895"/>
                      </a:cubicBezTo>
                      <a:cubicBezTo>
                        <a:pt x="12942" y="8359"/>
                        <a:pt x="13359" y="8883"/>
                        <a:pt x="13752" y="9419"/>
                      </a:cubicBezTo>
                      <a:cubicBezTo>
                        <a:pt x="14133" y="9954"/>
                        <a:pt x="14490" y="10526"/>
                        <a:pt x="14835" y="11109"/>
                      </a:cubicBezTo>
                      <a:cubicBezTo>
                        <a:pt x="15180" y="11681"/>
                        <a:pt x="15490" y="12264"/>
                        <a:pt x="15788" y="12848"/>
                      </a:cubicBezTo>
                      <a:cubicBezTo>
                        <a:pt x="16085" y="13431"/>
                        <a:pt x="16359" y="14038"/>
                        <a:pt x="16609" y="14634"/>
                      </a:cubicBezTo>
                      <a:cubicBezTo>
                        <a:pt x="16800" y="15074"/>
                        <a:pt x="16978" y="15539"/>
                        <a:pt x="17157" y="15991"/>
                      </a:cubicBezTo>
                      <a:cubicBezTo>
                        <a:pt x="17336" y="16431"/>
                        <a:pt x="17502" y="16884"/>
                        <a:pt x="17645" y="17313"/>
                      </a:cubicBezTo>
                      <a:cubicBezTo>
                        <a:pt x="17800" y="17741"/>
                        <a:pt x="17931" y="18194"/>
                        <a:pt x="18050" y="18622"/>
                      </a:cubicBezTo>
                      <a:cubicBezTo>
                        <a:pt x="18169" y="19051"/>
                        <a:pt x="18276" y="19503"/>
                        <a:pt x="18359" y="19944"/>
                      </a:cubicBezTo>
                      <a:cubicBezTo>
                        <a:pt x="18455" y="20396"/>
                        <a:pt x="18526" y="20837"/>
                        <a:pt x="18574" y="21289"/>
                      </a:cubicBezTo>
                      <a:cubicBezTo>
                        <a:pt x="18633" y="21730"/>
                        <a:pt x="18657" y="22182"/>
                        <a:pt x="18681" y="22635"/>
                      </a:cubicBezTo>
                      <a:cubicBezTo>
                        <a:pt x="18693" y="23099"/>
                        <a:pt x="18705" y="23551"/>
                        <a:pt x="18693" y="24004"/>
                      </a:cubicBezTo>
                      <a:cubicBezTo>
                        <a:pt x="18693" y="24468"/>
                        <a:pt x="18657" y="24933"/>
                        <a:pt x="18645" y="25397"/>
                      </a:cubicBezTo>
                      <a:cubicBezTo>
                        <a:pt x="18634" y="25770"/>
                        <a:pt x="18885" y="26064"/>
                        <a:pt x="19265" y="26064"/>
                      </a:cubicBezTo>
                      <a:cubicBezTo>
                        <a:pt x="19273" y="26064"/>
                        <a:pt x="19281" y="26064"/>
                        <a:pt x="19288" y="26064"/>
                      </a:cubicBezTo>
                      <a:lnTo>
                        <a:pt x="20669" y="26004"/>
                      </a:lnTo>
                      <a:cubicBezTo>
                        <a:pt x="21074" y="25992"/>
                        <a:pt x="21419" y="25647"/>
                        <a:pt x="21431" y="25242"/>
                      </a:cubicBezTo>
                      <a:cubicBezTo>
                        <a:pt x="21479" y="24694"/>
                        <a:pt x="21479" y="24123"/>
                        <a:pt x="21455" y="23575"/>
                      </a:cubicBezTo>
                      <a:cubicBezTo>
                        <a:pt x="21443" y="23028"/>
                        <a:pt x="21419" y="22480"/>
                        <a:pt x="21372" y="21920"/>
                      </a:cubicBezTo>
                      <a:cubicBezTo>
                        <a:pt x="21324" y="21373"/>
                        <a:pt x="21253" y="20837"/>
                        <a:pt x="21146" y="20301"/>
                      </a:cubicBezTo>
                      <a:cubicBezTo>
                        <a:pt x="21050" y="19765"/>
                        <a:pt x="20931" y="19229"/>
                        <a:pt x="20788" y="18706"/>
                      </a:cubicBezTo>
                      <a:cubicBezTo>
                        <a:pt x="20645" y="18194"/>
                        <a:pt x="20479" y="17670"/>
                        <a:pt x="20300" y="17158"/>
                      </a:cubicBezTo>
                      <a:cubicBezTo>
                        <a:pt x="20122" y="16658"/>
                        <a:pt x="19907" y="16134"/>
                        <a:pt x="19705" y="15646"/>
                      </a:cubicBezTo>
                      <a:cubicBezTo>
                        <a:pt x="19491" y="15134"/>
                        <a:pt x="19276" y="14634"/>
                        <a:pt x="19038" y="14145"/>
                      </a:cubicBezTo>
                      <a:cubicBezTo>
                        <a:pt x="18800" y="13634"/>
                        <a:pt x="18574" y="13133"/>
                        <a:pt x="18324" y="12621"/>
                      </a:cubicBezTo>
                      <a:cubicBezTo>
                        <a:pt x="18086" y="12121"/>
                        <a:pt x="17824" y="11609"/>
                        <a:pt x="17550" y="11121"/>
                      </a:cubicBezTo>
                      <a:cubicBezTo>
                        <a:pt x="17276" y="10633"/>
                        <a:pt x="16990" y="10133"/>
                        <a:pt x="16681" y="9681"/>
                      </a:cubicBezTo>
                      <a:cubicBezTo>
                        <a:pt x="16383" y="9204"/>
                        <a:pt x="16062" y="8752"/>
                        <a:pt x="15728" y="8311"/>
                      </a:cubicBezTo>
                      <a:cubicBezTo>
                        <a:pt x="15383" y="7859"/>
                        <a:pt x="15026" y="7430"/>
                        <a:pt x="14657" y="7002"/>
                      </a:cubicBezTo>
                      <a:cubicBezTo>
                        <a:pt x="14288" y="6585"/>
                        <a:pt x="13895" y="6180"/>
                        <a:pt x="13502" y="5787"/>
                      </a:cubicBezTo>
                      <a:cubicBezTo>
                        <a:pt x="13097" y="5406"/>
                        <a:pt x="12680" y="5049"/>
                        <a:pt x="12263" y="4704"/>
                      </a:cubicBezTo>
                      <a:cubicBezTo>
                        <a:pt x="11835" y="4359"/>
                        <a:pt x="11394" y="4037"/>
                        <a:pt x="10954" y="3739"/>
                      </a:cubicBezTo>
                      <a:cubicBezTo>
                        <a:pt x="10501" y="3442"/>
                        <a:pt x="10049" y="3156"/>
                        <a:pt x="9585" y="2894"/>
                      </a:cubicBezTo>
                      <a:cubicBezTo>
                        <a:pt x="9049" y="2573"/>
                        <a:pt x="8501" y="2299"/>
                        <a:pt x="7930" y="2037"/>
                      </a:cubicBezTo>
                      <a:cubicBezTo>
                        <a:pt x="7370" y="1787"/>
                        <a:pt x="6787" y="1549"/>
                        <a:pt x="6203" y="1346"/>
                      </a:cubicBezTo>
                      <a:cubicBezTo>
                        <a:pt x="5679" y="1168"/>
                        <a:pt x="5144" y="1001"/>
                        <a:pt x="4608" y="834"/>
                      </a:cubicBezTo>
                      <a:cubicBezTo>
                        <a:pt x="4072" y="691"/>
                        <a:pt x="3524" y="549"/>
                        <a:pt x="2977" y="430"/>
                      </a:cubicBezTo>
                      <a:cubicBezTo>
                        <a:pt x="2429" y="310"/>
                        <a:pt x="1857" y="227"/>
                        <a:pt x="1298" y="156"/>
                      </a:cubicBezTo>
                      <a:cubicBezTo>
                        <a:pt x="857" y="96"/>
                        <a:pt x="429" y="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7" name="Google Shape;3617;p18"/>
                <p:cNvSpPr/>
                <p:nvPr/>
              </p:nvSpPr>
              <p:spPr>
                <a:xfrm>
                  <a:off x="8217352" y="1324776"/>
                  <a:ext cx="1103854" cy="988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8" h="26218" extrusionOk="0">
                      <a:moveTo>
                        <a:pt x="23277" y="0"/>
                      </a:moveTo>
                      <a:cubicBezTo>
                        <a:pt x="22658" y="0"/>
                        <a:pt x="22063" y="24"/>
                        <a:pt x="21467" y="72"/>
                      </a:cubicBezTo>
                      <a:cubicBezTo>
                        <a:pt x="20872" y="119"/>
                        <a:pt x="20300" y="179"/>
                        <a:pt x="19753" y="262"/>
                      </a:cubicBezTo>
                      <a:cubicBezTo>
                        <a:pt x="19205" y="358"/>
                        <a:pt x="18669" y="453"/>
                        <a:pt x="18145" y="596"/>
                      </a:cubicBezTo>
                      <a:cubicBezTo>
                        <a:pt x="17622" y="727"/>
                        <a:pt x="17122" y="870"/>
                        <a:pt x="16610" y="1048"/>
                      </a:cubicBezTo>
                      <a:cubicBezTo>
                        <a:pt x="16109" y="1227"/>
                        <a:pt x="15621" y="1441"/>
                        <a:pt x="15121" y="1643"/>
                      </a:cubicBezTo>
                      <a:cubicBezTo>
                        <a:pt x="14633" y="1870"/>
                        <a:pt x="14145" y="2108"/>
                        <a:pt x="13669" y="2358"/>
                      </a:cubicBezTo>
                      <a:cubicBezTo>
                        <a:pt x="13181" y="2620"/>
                        <a:pt x="12704" y="2882"/>
                        <a:pt x="12204" y="3167"/>
                      </a:cubicBezTo>
                      <a:cubicBezTo>
                        <a:pt x="11716" y="3453"/>
                        <a:pt x="11228" y="3751"/>
                        <a:pt x="10752" y="4060"/>
                      </a:cubicBezTo>
                      <a:cubicBezTo>
                        <a:pt x="10275" y="4370"/>
                        <a:pt x="9799" y="4703"/>
                        <a:pt x="9335" y="5037"/>
                      </a:cubicBezTo>
                      <a:cubicBezTo>
                        <a:pt x="8418" y="5739"/>
                        <a:pt x="7537" y="6501"/>
                        <a:pt x="6704" y="7299"/>
                      </a:cubicBezTo>
                      <a:cubicBezTo>
                        <a:pt x="6287" y="7704"/>
                        <a:pt x="5894" y="8132"/>
                        <a:pt x="5525" y="8549"/>
                      </a:cubicBezTo>
                      <a:cubicBezTo>
                        <a:pt x="5156" y="8978"/>
                        <a:pt x="4822" y="9430"/>
                        <a:pt x="4513" y="9871"/>
                      </a:cubicBezTo>
                      <a:cubicBezTo>
                        <a:pt x="4203" y="10323"/>
                        <a:pt x="3929" y="10787"/>
                        <a:pt x="3667" y="11264"/>
                      </a:cubicBezTo>
                      <a:cubicBezTo>
                        <a:pt x="3417" y="11740"/>
                        <a:pt x="3155" y="12216"/>
                        <a:pt x="2941" y="12692"/>
                      </a:cubicBezTo>
                      <a:cubicBezTo>
                        <a:pt x="2715" y="13181"/>
                        <a:pt x="2501" y="13669"/>
                        <a:pt x="2310" y="14169"/>
                      </a:cubicBezTo>
                      <a:cubicBezTo>
                        <a:pt x="2120" y="14657"/>
                        <a:pt x="1929" y="15157"/>
                        <a:pt x="1751" y="15669"/>
                      </a:cubicBezTo>
                      <a:cubicBezTo>
                        <a:pt x="1572" y="16169"/>
                        <a:pt x="1393" y="16681"/>
                        <a:pt x="1215" y="17205"/>
                      </a:cubicBezTo>
                      <a:cubicBezTo>
                        <a:pt x="1036" y="17717"/>
                        <a:pt x="869" y="18241"/>
                        <a:pt x="703" y="18765"/>
                      </a:cubicBezTo>
                      <a:cubicBezTo>
                        <a:pt x="560" y="19300"/>
                        <a:pt x="405" y="19824"/>
                        <a:pt x="286" y="20372"/>
                      </a:cubicBezTo>
                      <a:cubicBezTo>
                        <a:pt x="167" y="20908"/>
                        <a:pt x="96" y="21455"/>
                        <a:pt x="48" y="22003"/>
                      </a:cubicBezTo>
                      <a:cubicBezTo>
                        <a:pt x="0" y="22563"/>
                        <a:pt x="0" y="23134"/>
                        <a:pt x="36" y="23706"/>
                      </a:cubicBezTo>
                      <a:cubicBezTo>
                        <a:pt x="60" y="24289"/>
                        <a:pt x="119" y="24861"/>
                        <a:pt x="179" y="25456"/>
                      </a:cubicBezTo>
                      <a:cubicBezTo>
                        <a:pt x="227" y="25873"/>
                        <a:pt x="619" y="26218"/>
                        <a:pt x="1036" y="26218"/>
                      </a:cubicBezTo>
                      <a:lnTo>
                        <a:pt x="2382" y="26218"/>
                      </a:lnTo>
                      <a:cubicBezTo>
                        <a:pt x="2739" y="26218"/>
                        <a:pt x="2977" y="25896"/>
                        <a:pt x="2941" y="25492"/>
                      </a:cubicBezTo>
                      <a:cubicBezTo>
                        <a:pt x="2858" y="24861"/>
                        <a:pt x="2798" y="24241"/>
                        <a:pt x="2786" y="23610"/>
                      </a:cubicBezTo>
                      <a:cubicBezTo>
                        <a:pt x="2774" y="23003"/>
                        <a:pt x="2786" y="22396"/>
                        <a:pt x="2846" y="21813"/>
                      </a:cubicBezTo>
                      <a:cubicBezTo>
                        <a:pt x="2905" y="21217"/>
                        <a:pt x="3025" y="20658"/>
                        <a:pt x="3179" y="20074"/>
                      </a:cubicBezTo>
                      <a:cubicBezTo>
                        <a:pt x="3322" y="19503"/>
                        <a:pt x="3501" y="18931"/>
                        <a:pt x="3679" y="18360"/>
                      </a:cubicBezTo>
                      <a:cubicBezTo>
                        <a:pt x="3870" y="17800"/>
                        <a:pt x="4072" y="17229"/>
                        <a:pt x="4263" y="16681"/>
                      </a:cubicBezTo>
                      <a:cubicBezTo>
                        <a:pt x="4453" y="16133"/>
                        <a:pt x="4668" y="15562"/>
                        <a:pt x="4870" y="15026"/>
                      </a:cubicBezTo>
                      <a:cubicBezTo>
                        <a:pt x="5084" y="14478"/>
                        <a:pt x="5299" y="13943"/>
                        <a:pt x="5561" y="13407"/>
                      </a:cubicBezTo>
                      <a:cubicBezTo>
                        <a:pt x="5811" y="12871"/>
                        <a:pt x="6073" y="12347"/>
                        <a:pt x="6370" y="11847"/>
                      </a:cubicBezTo>
                      <a:cubicBezTo>
                        <a:pt x="6668" y="11335"/>
                        <a:pt x="7001" y="10835"/>
                        <a:pt x="7370" y="10359"/>
                      </a:cubicBezTo>
                      <a:cubicBezTo>
                        <a:pt x="7739" y="9883"/>
                        <a:pt x="8156" y="9406"/>
                        <a:pt x="8609" y="8954"/>
                      </a:cubicBezTo>
                      <a:cubicBezTo>
                        <a:pt x="9049" y="8513"/>
                        <a:pt x="9513" y="8073"/>
                        <a:pt x="9990" y="7656"/>
                      </a:cubicBezTo>
                      <a:cubicBezTo>
                        <a:pt x="10466" y="7263"/>
                        <a:pt x="10978" y="6870"/>
                        <a:pt x="11478" y="6501"/>
                      </a:cubicBezTo>
                      <a:cubicBezTo>
                        <a:pt x="11990" y="6144"/>
                        <a:pt x="12502" y="5787"/>
                        <a:pt x="13026" y="5453"/>
                      </a:cubicBezTo>
                      <a:cubicBezTo>
                        <a:pt x="13550" y="5132"/>
                        <a:pt x="14050" y="4822"/>
                        <a:pt x="14562" y="4525"/>
                      </a:cubicBezTo>
                      <a:cubicBezTo>
                        <a:pt x="15062" y="4227"/>
                        <a:pt x="15586" y="3953"/>
                        <a:pt x="16109" y="3715"/>
                      </a:cubicBezTo>
                      <a:cubicBezTo>
                        <a:pt x="16633" y="3477"/>
                        <a:pt x="17169" y="3251"/>
                        <a:pt x="17705" y="3072"/>
                      </a:cubicBezTo>
                      <a:cubicBezTo>
                        <a:pt x="18253" y="2894"/>
                        <a:pt x="18800" y="2739"/>
                        <a:pt x="19396" y="2620"/>
                      </a:cubicBezTo>
                      <a:cubicBezTo>
                        <a:pt x="19979" y="2501"/>
                        <a:pt x="20586" y="2405"/>
                        <a:pt x="21229" y="2346"/>
                      </a:cubicBezTo>
                      <a:cubicBezTo>
                        <a:pt x="21872" y="2286"/>
                        <a:pt x="22527" y="2263"/>
                        <a:pt x="23206" y="2263"/>
                      </a:cubicBezTo>
                      <a:cubicBezTo>
                        <a:pt x="23896" y="2263"/>
                        <a:pt x="24575" y="2275"/>
                        <a:pt x="25277" y="2310"/>
                      </a:cubicBezTo>
                      <a:cubicBezTo>
                        <a:pt x="25956" y="2346"/>
                        <a:pt x="26647" y="2370"/>
                        <a:pt x="27289" y="2417"/>
                      </a:cubicBezTo>
                      <a:cubicBezTo>
                        <a:pt x="27944" y="2465"/>
                        <a:pt x="28552" y="2513"/>
                        <a:pt x="29159" y="2572"/>
                      </a:cubicBezTo>
                      <a:cubicBezTo>
                        <a:pt x="29206" y="2572"/>
                        <a:pt x="29230" y="2584"/>
                        <a:pt x="29278" y="2584"/>
                      </a:cubicBezTo>
                      <a:lnTo>
                        <a:pt x="29278" y="250"/>
                      </a:lnTo>
                      <a:cubicBezTo>
                        <a:pt x="29202" y="272"/>
                        <a:pt x="29134" y="279"/>
                        <a:pt x="29069" y="279"/>
                      </a:cubicBezTo>
                      <a:cubicBezTo>
                        <a:pt x="28990" y="279"/>
                        <a:pt x="28915" y="269"/>
                        <a:pt x="28837" y="262"/>
                      </a:cubicBezTo>
                      <a:cubicBezTo>
                        <a:pt x="28254" y="203"/>
                        <a:pt x="27659" y="155"/>
                        <a:pt x="27051" y="131"/>
                      </a:cubicBezTo>
                      <a:cubicBezTo>
                        <a:pt x="26432" y="84"/>
                        <a:pt x="25813" y="60"/>
                        <a:pt x="25170" y="24"/>
                      </a:cubicBezTo>
                      <a:cubicBezTo>
                        <a:pt x="24527" y="0"/>
                        <a:pt x="23908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8" name="Google Shape;3618;p18"/>
                <p:cNvSpPr/>
                <p:nvPr/>
              </p:nvSpPr>
              <p:spPr>
                <a:xfrm>
                  <a:off x="8373107" y="1460623"/>
                  <a:ext cx="948105" cy="853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7" h="22651" extrusionOk="0">
                      <a:moveTo>
                        <a:pt x="19770" y="0"/>
                      </a:moveTo>
                      <a:cubicBezTo>
                        <a:pt x="19598" y="0"/>
                        <a:pt x="19425" y="2"/>
                        <a:pt x="19253" y="5"/>
                      </a:cubicBezTo>
                      <a:cubicBezTo>
                        <a:pt x="18610" y="5"/>
                        <a:pt x="17991" y="41"/>
                        <a:pt x="17396" y="100"/>
                      </a:cubicBezTo>
                      <a:cubicBezTo>
                        <a:pt x="16789" y="148"/>
                        <a:pt x="16205" y="231"/>
                        <a:pt x="15634" y="350"/>
                      </a:cubicBezTo>
                      <a:cubicBezTo>
                        <a:pt x="15074" y="469"/>
                        <a:pt x="14538" y="624"/>
                        <a:pt x="14026" y="779"/>
                      </a:cubicBezTo>
                      <a:cubicBezTo>
                        <a:pt x="13514" y="958"/>
                        <a:pt x="13014" y="1160"/>
                        <a:pt x="12526" y="1374"/>
                      </a:cubicBezTo>
                      <a:cubicBezTo>
                        <a:pt x="12038" y="1600"/>
                        <a:pt x="11562" y="1850"/>
                        <a:pt x="11086" y="2124"/>
                      </a:cubicBezTo>
                      <a:cubicBezTo>
                        <a:pt x="10609" y="2386"/>
                        <a:pt x="10133" y="2684"/>
                        <a:pt x="9657" y="2993"/>
                      </a:cubicBezTo>
                      <a:cubicBezTo>
                        <a:pt x="9181" y="3315"/>
                        <a:pt x="8704" y="3636"/>
                        <a:pt x="8228" y="3982"/>
                      </a:cubicBezTo>
                      <a:cubicBezTo>
                        <a:pt x="7752" y="4327"/>
                        <a:pt x="7287" y="4684"/>
                        <a:pt x="6823" y="5065"/>
                      </a:cubicBezTo>
                      <a:cubicBezTo>
                        <a:pt x="6383" y="5458"/>
                        <a:pt x="5930" y="5863"/>
                        <a:pt x="5513" y="6291"/>
                      </a:cubicBezTo>
                      <a:cubicBezTo>
                        <a:pt x="5097" y="6720"/>
                        <a:pt x="4716" y="7149"/>
                        <a:pt x="4358" y="7613"/>
                      </a:cubicBezTo>
                      <a:cubicBezTo>
                        <a:pt x="4001" y="8077"/>
                        <a:pt x="3692" y="8542"/>
                        <a:pt x="3406" y="9030"/>
                      </a:cubicBezTo>
                      <a:cubicBezTo>
                        <a:pt x="3120" y="9518"/>
                        <a:pt x="2870" y="10006"/>
                        <a:pt x="2632" y="10518"/>
                      </a:cubicBezTo>
                      <a:cubicBezTo>
                        <a:pt x="2394" y="11018"/>
                        <a:pt x="2168" y="11530"/>
                        <a:pt x="1977" y="12054"/>
                      </a:cubicBezTo>
                      <a:cubicBezTo>
                        <a:pt x="1763" y="12566"/>
                        <a:pt x="1572" y="13090"/>
                        <a:pt x="1394" y="13626"/>
                      </a:cubicBezTo>
                      <a:cubicBezTo>
                        <a:pt x="1215" y="14162"/>
                        <a:pt x="1025" y="14685"/>
                        <a:pt x="858" y="15221"/>
                      </a:cubicBezTo>
                      <a:cubicBezTo>
                        <a:pt x="691" y="15757"/>
                        <a:pt x="513" y="16293"/>
                        <a:pt x="382" y="16840"/>
                      </a:cubicBezTo>
                      <a:cubicBezTo>
                        <a:pt x="251" y="17376"/>
                        <a:pt x="144" y="17924"/>
                        <a:pt x="72" y="18483"/>
                      </a:cubicBezTo>
                      <a:cubicBezTo>
                        <a:pt x="13" y="19031"/>
                        <a:pt x="1" y="19591"/>
                        <a:pt x="13" y="20162"/>
                      </a:cubicBezTo>
                      <a:cubicBezTo>
                        <a:pt x="25" y="20722"/>
                        <a:pt x="72" y="21305"/>
                        <a:pt x="144" y="21901"/>
                      </a:cubicBezTo>
                      <a:cubicBezTo>
                        <a:pt x="190" y="22310"/>
                        <a:pt x="491" y="22651"/>
                        <a:pt x="829" y="22651"/>
                      </a:cubicBezTo>
                      <a:cubicBezTo>
                        <a:pt x="835" y="22651"/>
                        <a:pt x="840" y="22651"/>
                        <a:pt x="846" y="22651"/>
                      </a:cubicBezTo>
                      <a:lnTo>
                        <a:pt x="2001" y="22627"/>
                      </a:lnTo>
                      <a:cubicBezTo>
                        <a:pt x="2334" y="22627"/>
                        <a:pt x="2561" y="22305"/>
                        <a:pt x="2525" y="21901"/>
                      </a:cubicBezTo>
                      <a:cubicBezTo>
                        <a:pt x="2477" y="21281"/>
                        <a:pt x="2453" y="20650"/>
                        <a:pt x="2453" y="20019"/>
                      </a:cubicBezTo>
                      <a:cubicBezTo>
                        <a:pt x="2477" y="19412"/>
                        <a:pt x="2537" y="18793"/>
                        <a:pt x="2656" y="18186"/>
                      </a:cubicBezTo>
                      <a:cubicBezTo>
                        <a:pt x="2775" y="17567"/>
                        <a:pt x="2930" y="16959"/>
                        <a:pt x="3096" y="16352"/>
                      </a:cubicBezTo>
                      <a:cubicBezTo>
                        <a:pt x="3251" y="15733"/>
                        <a:pt x="3454" y="15138"/>
                        <a:pt x="3656" y="14531"/>
                      </a:cubicBezTo>
                      <a:cubicBezTo>
                        <a:pt x="3870" y="13935"/>
                        <a:pt x="4108" y="13340"/>
                        <a:pt x="4358" y="12768"/>
                      </a:cubicBezTo>
                      <a:cubicBezTo>
                        <a:pt x="4609" y="12185"/>
                        <a:pt x="4894" y="11614"/>
                        <a:pt x="5204" y="11066"/>
                      </a:cubicBezTo>
                      <a:cubicBezTo>
                        <a:pt x="5513" y="10518"/>
                        <a:pt x="5871" y="9982"/>
                        <a:pt x="6263" y="9459"/>
                      </a:cubicBezTo>
                      <a:cubicBezTo>
                        <a:pt x="6668" y="8935"/>
                        <a:pt x="7097" y="8447"/>
                        <a:pt x="7561" y="7982"/>
                      </a:cubicBezTo>
                      <a:cubicBezTo>
                        <a:pt x="8014" y="7506"/>
                        <a:pt x="8490" y="7077"/>
                        <a:pt x="9002" y="6661"/>
                      </a:cubicBezTo>
                      <a:cubicBezTo>
                        <a:pt x="9502" y="6244"/>
                        <a:pt x="10026" y="5875"/>
                        <a:pt x="10550" y="5518"/>
                      </a:cubicBezTo>
                      <a:cubicBezTo>
                        <a:pt x="11074" y="5160"/>
                        <a:pt x="11586" y="4815"/>
                        <a:pt x="12109" y="4517"/>
                      </a:cubicBezTo>
                      <a:cubicBezTo>
                        <a:pt x="12633" y="4208"/>
                        <a:pt x="13169" y="3922"/>
                        <a:pt x="13717" y="3684"/>
                      </a:cubicBezTo>
                      <a:cubicBezTo>
                        <a:pt x="14264" y="3434"/>
                        <a:pt x="14836" y="3220"/>
                        <a:pt x="15443" y="3041"/>
                      </a:cubicBezTo>
                      <a:cubicBezTo>
                        <a:pt x="16039" y="2863"/>
                        <a:pt x="16670" y="2732"/>
                        <a:pt x="17301" y="2612"/>
                      </a:cubicBezTo>
                      <a:cubicBezTo>
                        <a:pt x="17944" y="2505"/>
                        <a:pt x="18610" y="2422"/>
                        <a:pt x="19301" y="2386"/>
                      </a:cubicBezTo>
                      <a:cubicBezTo>
                        <a:pt x="19979" y="2351"/>
                        <a:pt x="20658" y="2303"/>
                        <a:pt x="21337" y="2291"/>
                      </a:cubicBezTo>
                      <a:cubicBezTo>
                        <a:pt x="21636" y="2280"/>
                        <a:pt x="21939" y="2274"/>
                        <a:pt x="22237" y="2274"/>
                      </a:cubicBezTo>
                      <a:cubicBezTo>
                        <a:pt x="22602" y="2274"/>
                        <a:pt x="22960" y="2283"/>
                        <a:pt x="23301" y="2303"/>
                      </a:cubicBezTo>
                      <a:cubicBezTo>
                        <a:pt x="23932" y="2327"/>
                        <a:pt x="24540" y="2374"/>
                        <a:pt x="25147" y="2434"/>
                      </a:cubicBezTo>
                      <a:lnTo>
                        <a:pt x="25147" y="231"/>
                      </a:lnTo>
                      <a:cubicBezTo>
                        <a:pt x="25016" y="219"/>
                        <a:pt x="24909" y="207"/>
                        <a:pt x="24790" y="207"/>
                      </a:cubicBezTo>
                      <a:cubicBezTo>
                        <a:pt x="24230" y="148"/>
                        <a:pt x="23647" y="112"/>
                        <a:pt x="23039" y="88"/>
                      </a:cubicBezTo>
                      <a:cubicBezTo>
                        <a:pt x="22444" y="53"/>
                        <a:pt x="21813" y="41"/>
                        <a:pt x="21170" y="29"/>
                      </a:cubicBezTo>
                      <a:cubicBezTo>
                        <a:pt x="20708" y="11"/>
                        <a:pt x="20240" y="0"/>
                        <a:pt x="19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9" name="Google Shape;3619;p18"/>
                <p:cNvSpPr/>
                <p:nvPr/>
              </p:nvSpPr>
              <p:spPr>
                <a:xfrm>
                  <a:off x="8517664" y="1594736"/>
                  <a:ext cx="801781" cy="7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6" h="19012" extrusionOk="0">
                      <a:moveTo>
                        <a:pt x="18637" y="0"/>
                      </a:moveTo>
                      <a:cubicBezTo>
                        <a:pt x="18289" y="0"/>
                        <a:pt x="17932" y="6"/>
                        <a:pt x="17562" y="20"/>
                      </a:cubicBezTo>
                      <a:cubicBezTo>
                        <a:pt x="16955" y="56"/>
                        <a:pt x="16324" y="103"/>
                        <a:pt x="15705" y="163"/>
                      </a:cubicBezTo>
                      <a:cubicBezTo>
                        <a:pt x="15074" y="210"/>
                        <a:pt x="14467" y="306"/>
                        <a:pt x="13871" y="413"/>
                      </a:cubicBezTo>
                      <a:cubicBezTo>
                        <a:pt x="13276" y="532"/>
                        <a:pt x="12716" y="663"/>
                        <a:pt x="12157" y="841"/>
                      </a:cubicBezTo>
                      <a:cubicBezTo>
                        <a:pt x="11609" y="1008"/>
                        <a:pt x="11073" y="1211"/>
                        <a:pt x="10550" y="1437"/>
                      </a:cubicBezTo>
                      <a:cubicBezTo>
                        <a:pt x="10038" y="1663"/>
                        <a:pt x="9538" y="1913"/>
                        <a:pt x="9049" y="2199"/>
                      </a:cubicBezTo>
                      <a:cubicBezTo>
                        <a:pt x="8561" y="2473"/>
                        <a:pt x="8085" y="2794"/>
                        <a:pt x="7609" y="3115"/>
                      </a:cubicBezTo>
                      <a:cubicBezTo>
                        <a:pt x="7132" y="3449"/>
                        <a:pt x="6656" y="3806"/>
                        <a:pt x="6192" y="4175"/>
                      </a:cubicBezTo>
                      <a:cubicBezTo>
                        <a:pt x="5728" y="4544"/>
                        <a:pt x="5275" y="4961"/>
                        <a:pt x="4835" y="5401"/>
                      </a:cubicBezTo>
                      <a:cubicBezTo>
                        <a:pt x="4406" y="5830"/>
                        <a:pt x="3989" y="6271"/>
                        <a:pt x="3584" y="6747"/>
                      </a:cubicBezTo>
                      <a:cubicBezTo>
                        <a:pt x="3203" y="7223"/>
                        <a:pt x="2846" y="7723"/>
                        <a:pt x="2537" y="8223"/>
                      </a:cubicBezTo>
                      <a:cubicBezTo>
                        <a:pt x="2215" y="8723"/>
                        <a:pt x="1941" y="9247"/>
                        <a:pt x="1679" y="9783"/>
                      </a:cubicBezTo>
                      <a:cubicBezTo>
                        <a:pt x="1429" y="10319"/>
                        <a:pt x="1203" y="10878"/>
                        <a:pt x="1013" y="11426"/>
                      </a:cubicBezTo>
                      <a:cubicBezTo>
                        <a:pt x="822" y="11974"/>
                        <a:pt x="655" y="12545"/>
                        <a:pt x="513" y="13105"/>
                      </a:cubicBezTo>
                      <a:cubicBezTo>
                        <a:pt x="358" y="13676"/>
                        <a:pt x="251" y="14248"/>
                        <a:pt x="167" y="14819"/>
                      </a:cubicBezTo>
                      <a:cubicBezTo>
                        <a:pt x="72" y="15403"/>
                        <a:pt x="36" y="15962"/>
                        <a:pt x="13" y="16546"/>
                      </a:cubicBezTo>
                      <a:cubicBezTo>
                        <a:pt x="1" y="17129"/>
                        <a:pt x="1" y="17689"/>
                        <a:pt x="48" y="18272"/>
                      </a:cubicBezTo>
                      <a:cubicBezTo>
                        <a:pt x="71" y="18675"/>
                        <a:pt x="395" y="19011"/>
                        <a:pt x="750" y="19011"/>
                      </a:cubicBezTo>
                      <a:cubicBezTo>
                        <a:pt x="762" y="19011"/>
                        <a:pt x="774" y="19011"/>
                        <a:pt x="786" y="19010"/>
                      </a:cubicBezTo>
                      <a:lnTo>
                        <a:pt x="2191" y="18998"/>
                      </a:lnTo>
                      <a:cubicBezTo>
                        <a:pt x="2572" y="18986"/>
                        <a:pt x="2858" y="18653"/>
                        <a:pt x="2834" y="18224"/>
                      </a:cubicBezTo>
                      <a:cubicBezTo>
                        <a:pt x="2787" y="17558"/>
                        <a:pt x="2787" y="16903"/>
                        <a:pt x="2810" y="16236"/>
                      </a:cubicBezTo>
                      <a:cubicBezTo>
                        <a:pt x="2846" y="15558"/>
                        <a:pt x="2918" y="14903"/>
                        <a:pt x="3037" y="14248"/>
                      </a:cubicBezTo>
                      <a:cubicBezTo>
                        <a:pt x="3156" y="13593"/>
                        <a:pt x="3322" y="12962"/>
                        <a:pt x="3549" y="12319"/>
                      </a:cubicBezTo>
                      <a:cubicBezTo>
                        <a:pt x="3763" y="11688"/>
                        <a:pt x="4049" y="11069"/>
                        <a:pt x="4382" y="10485"/>
                      </a:cubicBezTo>
                      <a:cubicBezTo>
                        <a:pt x="4704" y="9890"/>
                        <a:pt x="5096" y="9331"/>
                        <a:pt x="5525" y="8795"/>
                      </a:cubicBezTo>
                      <a:cubicBezTo>
                        <a:pt x="5954" y="8259"/>
                        <a:pt x="6418" y="7747"/>
                        <a:pt x="6906" y="7271"/>
                      </a:cubicBezTo>
                      <a:cubicBezTo>
                        <a:pt x="7394" y="6795"/>
                        <a:pt x="7918" y="6366"/>
                        <a:pt x="8454" y="5961"/>
                      </a:cubicBezTo>
                      <a:cubicBezTo>
                        <a:pt x="8990" y="5556"/>
                        <a:pt x="9538" y="5187"/>
                        <a:pt x="10109" y="4866"/>
                      </a:cubicBezTo>
                      <a:cubicBezTo>
                        <a:pt x="10669" y="4532"/>
                        <a:pt x="11252" y="4235"/>
                        <a:pt x="11847" y="3973"/>
                      </a:cubicBezTo>
                      <a:cubicBezTo>
                        <a:pt x="12443" y="3699"/>
                        <a:pt x="13074" y="3473"/>
                        <a:pt x="13693" y="3282"/>
                      </a:cubicBezTo>
                      <a:cubicBezTo>
                        <a:pt x="14336" y="3092"/>
                        <a:pt x="14991" y="2937"/>
                        <a:pt x="15669" y="2842"/>
                      </a:cubicBezTo>
                      <a:cubicBezTo>
                        <a:pt x="16015" y="2782"/>
                        <a:pt x="16348" y="2734"/>
                        <a:pt x="16681" y="2699"/>
                      </a:cubicBezTo>
                      <a:cubicBezTo>
                        <a:pt x="17027" y="2675"/>
                        <a:pt x="17348" y="2639"/>
                        <a:pt x="17693" y="2627"/>
                      </a:cubicBezTo>
                      <a:cubicBezTo>
                        <a:pt x="18039" y="2615"/>
                        <a:pt x="18384" y="2615"/>
                        <a:pt x="18705" y="2615"/>
                      </a:cubicBezTo>
                      <a:cubicBezTo>
                        <a:pt x="19051" y="2627"/>
                        <a:pt x="19396" y="2663"/>
                        <a:pt x="19729" y="2699"/>
                      </a:cubicBezTo>
                      <a:cubicBezTo>
                        <a:pt x="20075" y="2746"/>
                        <a:pt x="20432" y="2806"/>
                        <a:pt x="20777" y="2901"/>
                      </a:cubicBezTo>
                      <a:cubicBezTo>
                        <a:pt x="20944" y="2925"/>
                        <a:pt x="21098" y="2985"/>
                        <a:pt x="21265" y="3020"/>
                      </a:cubicBezTo>
                      <a:lnTo>
                        <a:pt x="21265" y="187"/>
                      </a:lnTo>
                      <a:cubicBezTo>
                        <a:pt x="21229" y="175"/>
                        <a:pt x="21146" y="163"/>
                        <a:pt x="21087" y="163"/>
                      </a:cubicBezTo>
                      <a:cubicBezTo>
                        <a:pt x="20527" y="79"/>
                        <a:pt x="19944" y="20"/>
                        <a:pt x="19360" y="8"/>
                      </a:cubicBezTo>
                      <a:cubicBezTo>
                        <a:pt x="19123" y="3"/>
                        <a:pt x="18883" y="0"/>
                        <a:pt x="186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0" name="Google Shape;3620;p18"/>
                <p:cNvSpPr/>
                <p:nvPr/>
              </p:nvSpPr>
              <p:spPr>
                <a:xfrm>
                  <a:off x="8681977" y="1754336"/>
                  <a:ext cx="637926" cy="55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0" h="14695" extrusionOk="0">
                      <a:moveTo>
                        <a:pt x="13698" y="0"/>
                      </a:moveTo>
                      <a:cubicBezTo>
                        <a:pt x="13644" y="0"/>
                        <a:pt x="13591" y="1"/>
                        <a:pt x="13538" y="2"/>
                      </a:cubicBezTo>
                      <a:cubicBezTo>
                        <a:pt x="12895" y="14"/>
                        <a:pt x="12264" y="61"/>
                        <a:pt x="11645" y="156"/>
                      </a:cubicBezTo>
                      <a:cubicBezTo>
                        <a:pt x="11037" y="240"/>
                        <a:pt x="10418" y="371"/>
                        <a:pt x="9859" y="549"/>
                      </a:cubicBezTo>
                      <a:cubicBezTo>
                        <a:pt x="9275" y="728"/>
                        <a:pt x="8716" y="942"/>
                        <a:pt x="8180" y="1180"/>
                      </a:cubicBezTo>
                      <a:cubicBezTo>
                        <a:pt x="7644" y="1419"/>
                        <a:pt x="7120" y="1680"/>
                        <a:pt x="6596" y="1978"/>
                      </a:cubicBezTo>
                      <a:cubicBezTo>
                        <a:pt x="6096" y="2276"/>
                        <a:pt x="5584" y="2609"/>
                        <a:pt x="5108" y="2966"/>
                      </a:cubicBezTo>
                      <a:cubicBezTo>
                        <a:pt x="4632" y="3324"/>
                        <a:pt x="4167" y="3705"/>
                        <a:pt x="3739" y="4121"/>
                      </a:cubicBezTo>
                      <a:cubicBezTo>
                        <a:pt x="3310" y="4538"/>
                        <a:pt x="2894" y="4990"/>
                        <a:pt x="2524" y="5455"/>
                      </a:cubicBezTo>
                      <a:cubicBezTo>
                        <a:pt x="2143" y="5907"/>
                        <a:pt x="1810" y="6419"/>
                        <a:pt x="1512" y="6943"/>
                      </a:cubicBezTo>
                      <a:cubicBezTo>
                        <a:pt x="1215" y="7455"/>
                        <a:pt x="953" y="7991"/>
                        <a:pt x="762" y="8562"/>
                      </a:cubicBezTo>
                      <a:cubicBezTo>
                        <a:pt x="572" y="9122"/>
                        <a:pt x="405" y="9693"/>
                        <a:pt x="286" y="10289"/>
                      </a:cubicBezTo>
                      <a:cubicBezTo>
                        <a:pt x="167" y="10872"/>
                        <a:pt x="96" y="11467"/>
                        <a:pt x="48" y="12063"/>
                      </a:cubicBezTo>
                      <a:cubicBezTo>
                        <a:pt x="0" y="12658"/>
                        <a:pt x="0" y="13253"/>
                        <a:pt x="36" y="13861"/>
                      </a:cubicBezTo>
                      <a:cubicBezTo>
                        <a:pt x="48" y="14318"/>
                        <a:pt x="429" y="14694"/>
                        <a:pt x="861" y="14694"/>
                      </a:cubicBezTo>
                      <a:cubicBezTo>
                        <a:pt x="868" y="14694"/>
                        <a:pt x="875" y="14694"/>
                        <a:pt x="881" y="14694"/>
                      </a:cubicBezTo>
                      <a:lnTo>
                        <a:pt x="2382" y="14646"/>
                      </a:lnTo>
                      <a:cubicBezTo>
                        <a:pt x="2786" y="14634"/>
                        <a:pt x="3120" y="14301"/>
                        <a:pt x="3132" y="13884"/>
                      </a:cubicBezTo>
                      <a:cubicBezTo>
                        <a:pt x="3132" y="13408"/>
                        <a:pt x="3155" y="12956"/>
                        <a:pt x="3203" y="12479"/>
                      </a:cubicBezTo>
                      <a:cubicBezTo>
                        <a:pt x="3251" y="12015"/>
                        <a:pt x="3322" y="11551"/>
                        <a:pt x="3417" y="11110"/>
                      </a:cubicBezTo>
                      <a:cubicBezTo>
                        <a:pt x="3501" y="10658"/>
                        <a:pt x="3620" y="10217"/>
                        <a:pt x="3763" y="9801"/>
                      </a:cubicBezTo>
                      <a:cubicBezTo>
                        <a:pt x="3917" y="9360"/>
                        <a:pt x="4096" y="8955"/>
                        <a:pt x="4322" y="8562"/>
                      </a:cubicBezTo>
                      <a:cubicBezTo>
                        <a:pt x="4548" y="8169"/>
                        <a:pt x="4787" y="7788"/>
                        <a:pt x="5060" y="7431"/>
                      </a:cubicBezTo>
                      <a:cubicBezTo>
                        <a:pt x="5346" y="7074"/>
                        <a:pt x="5644" y="6729"/>
                        <a:pt x="5977" y="6419"/>
                      </a:cubicBezTo>
                      <a:cubicBezTo>
                        <a:pt x="6299" y="6098"/>
                        <a:pt x="6644" y="5800"/>
                        <a:pt x="7013" y="5526"/>
                      </a:cubicBezTo>
                      <a:cubicBezTo>
                        <a:pt x="7382" y="5240"/>
                        <a:pt x="7775" y="4990"/>
                        <a:pt x="8180" y="4764"/>
                      </a:cubicBezTo>
                      <a:cubicBezTo>
                        <a:pt x="8573" y="4526"/>
                        <a:pt x="8990" y="4336"/>
                        <a:pt x="9418" y="4157"/>
                      </a:cubicBezTo>
                      <a:cubicBezTo>
                        <a:pt x="9859" y="3978"/>
                        <a:pt x="10287" y="3812"/>
                        <a:pt x="10764" y="3681"/>
                      </a:cubicBezTo>
                      <a:cubicBezTo>
                        <a:pt x="11228" y="3538"/>
                        <a:pt x="11728" y="3454"/>
                        <a:pt x="12252" y="3383"/>
                      </a:cubicBezTo>
                      <a:cubicBezTo>
                        <a:pt x="12640" y="3339"/>
                        <a:pt x="13042" y="3314"/>
                        <a:pt x="13452" y="3314"/>
                      </a:cubicBezTo>
                      <a:cubicBezTo>
                        <a:pt x="13595" y="3314"/>
                        <a:pt x="13738" y="3317"/>
                        <a:pt x="13883" y="3324"/>
                      </a:cubicBezTo>
                      <a:cubicBezTo>
                        <a:pt x="14454" y="3335"/>
                        <a:pt x="15026" y="3407"/>
                        <a:pt x="15574" y="3514"/>
                      </a:cubicBezTo>
                      <a:cubicBezTo>
                        <a:pt x="16050" y="3597"/>
                        <a:pt x="16490" y="3716"/>
                        <a:pt x="16919" y="3859"/>
                      </a:cubicBezTo>
                      <a:lnTo>
                        <a:pt x="16919" y="502"/>
                      </a:lnTo>
                      <a:cubicBezTo>
                        <a:pt x="16431" y="359"/>
                        <a:pt x="15943" y="240"/>
                        <a:pt x="15455" y="156"/>
                      </a:cubicBezTo>
                      <a:cubicBezTo>
                        <a:pt x="14866" y="58"/>
                        <a:pt x="14277" y="0"/>
                        <a:pt x="136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1" name="Google Shape;3621;p18"/>
                <p:cNvSpPr/>
                <p:nvPr/>
              </p:nvSpPr>
              <p:spPr>
                <a:xfrm>
                  <a:off x="4488250" y="1973433"/>
                  <a:ext cx="196166" cy="35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9300" extrusionOk="0">
                      <a:moveTo>
                        <a:pt x="0" y="1"/>
                      </a:moveTo>
                      <a:lnTo>
                        <a:pt x="0" y="4120"/>
                      </a:lnTo>
                      <a:cubicBezTo>
                        <a:pt x="179" y="4263"/>
                        <a:pt x="345" y="4442"/>
                        <a:pt x="488" y="4621"/>
                      </a:cubicBezTo>
                      <a:cubicBezTo>
                        <a:pt x="905" y="5133"/>
                        <a:pt x="1262" y="5728"/>
                        <a:pt x="1548" y="6383"/>
                      </a:cubicBezTo>
                      <a:cubicBezTo>
                        <a:pt x="1834" y="7037"/>
                        <a:pt x="2036" y="7740"/>
                        <a:pt x="2143" y="8442"/>
                      </a:cubicBezTo>
                      <a:cubicBezTo>
                        <a:pt x="2203" y="8847"/>
                        <a:pt x="2548" y="9157"/>
                        <a:pt x="2941" y="9193"/>
                      </a:cubicBezTo>
                      <a:lnTo>
                        <a:pt x="4465" y="9300"/>
                      </a:lnTo>
                      <a:cubicBezTo>
                        <a:pt x="4472" y="9300"/>
                        <a:pt x="4478" y="9300"/>
                        <a:pt x="4485" y="9300"/>
                      </a:cubicBezTo>
                      <a:cubicBezTo>
                        <a:pt x="4903" y="9300"/>
                        <a:pt x="5202" y="8935"/>
                        <a:pt x="5144" y="8478"/>
                      </a:cubicBezTo>
                      <a:cubicBezTo>
                        <a:pt x="5084" y="8061"/>
                        <a:pt x="5001" y="7657"/>
                        <a:pt x="4882" y="7240"/>
                      </a:cubicBezTo>
                      <a:cubicBezTo>
                        <a:pt x="4763" y="6823"/>
                        <a:pt x="4644" y="6406"/>
                        <a:pt x="4489" y="6014"/>
                      </a:cubicBezTo>
                      <a:cubicBezTo>
                        <a:pt x="4358" y="5597"/>
                        <a:pt x="4215" y="5192"/>
                        <a:pt x="4048" y="4799"/>
                      </a:cubicBezTo>
                      <a:cubicBezTo>
                        <a:pt x="3893" y="4406"/>
                        <a:pt x="3739" y="4013"/>
                        <a:pt x="3560" y="3656"/>
                      </a:cubicBezTo>
                      <a:cubicBezTo>
                        <a:pt x="3381" y="3287"/>
                        <a:pt x="3203" y="2930"/>
                        <a:pt x="3000" y="2596"/>
                      </a:cubicBezTo>
                      <a:cubicBezTo>
                        <a:pt x="2810" y="2275"/>
                        <a:pt x="2608" y="1954"/>
                        <a:pt x="2369" y="1680"/>
                      </a:cubicBezTo>
                      <a:cubicBezTo>
                        <a:pt x="2131" y="1394"/>
                        <a:pt x="1893" y="1132"/>
                        <a:pt x="1607" y="906"/>
                      </a:cubicBezTo>
                      <a:cubicBezTo>
                        <a:pt x="1322" y="680"/>
                        <a:pt x="1024" y="477"/>
                        <a:pt x="679" y="299"/>
                      </a:cubicBezTo>
                      <a:cubicBezTo>
                        <a:pt x="476" y="191"/>
                        <a:pt x="250" y="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2" name="Google Shape;3622;p18"/>
                <p:cNvSpPr/>
                <p:nvPr/>
              </p:nvSpPr>
              <p:spPr>
                <a:xfrm>
                  <a:off x="8863333" y="1953413"/>
                  <a:ext cx="457444" cy="35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3" h="9308" extrusionOk="0">
                      <a:moveTo>
                        <a:pt x="8717" y="1"/>
                      </a:moveTo>
                      <a:cubicBezTo>
                        <a:pt x="8142" y="1"/>
                        <a:pt x="7604" y="41"/>
                        <a:pt x="7097" y="127"/>
                      </a:cubicBezTo>
                      <a:cubicBezTo>
                        <a:pt x="6477" y="234"/>
                        <a:pt x="5894" y="389"/>
                        <a:pt x="5346" y="603"/>
                      </a:cubicBezTo>
                      <a:cubicBezTo>
                        <a:pt x="4811" y="806"/>
                        <a:pt x="4287" y="1080"/>
                        <a:pt x="3822" y="1377"/>
                      </a:cubicBezTo>
                      <a:cubicBezTo>
                        <a:pt x="3346" y="1675"/>
                        <a:pt x="2917" y="2032"/>
                        <a:pt x="2513" y="2401"/>
                      </a:cubicBezTo>
                      <a:cubicBezTo>
                        <a:pt x="2132" y="2782"/>
                        <a:pt x="1774" y="3199"/>
                        <a:pt x="1465" y="3651"/>
                      </a:cubicBezTo>
                      <a:cubicBezTo>
                        <a:pt x="1143" y="4092"/>
                        <a:pt x="893" y="4592"/>
                        <a:pt x="691" y="5092"/>
                      </a:cubicBezTo>
                      <a:cubicBezTo>
                        <a:pt x="477" y="5604"/>
                        <a:pt x="334" y="6152"/>
                        <a:pt x="227" y="6699"/>
                      </a:cubicBezTo>
                      <a:cubicBezTo>
                        <a:pt x="119" y="7247"/>
                        <a:pt x="60" y="7830"/>
                        <a:pt x="36" y="8414"/>
                      </a:cubicBezTo>
                      <a:cubicBezTo>
                        <a:pt x="1" y="8895"/>
                        <a:pt x="359" y="9307"/>
                        <a:pt x="814" y="9307"/>
                      </a:cubicBezTo>
                      <a:cubicBezTo>
                        <a:pt x="821" y="9307"/>
                        <a:pt x="827" y="9307"/>
                        <a:pt x="834" y="9307"/>
                      </a:cubicBezTo>
                      <a:lnTo>
                        <a:pt x="2310" y="9307"/>
                      </a:lnTo>
                      <a:cubicBezTo>
                        <a:pt x="2679" y="9307"/>
                        <a:pt x="2989" y="9009"/>
                        <a:pt x="3025" y="8592"/>
                      </a:cubicBezTo>
                      <a:cubicBezTo>
                        <a:pt x="3096" y="7878"/>
                        <a:pt x="3275" y="7176"/>
                        <a:pt x="3572" y="6568"/>
                      </a:cubicBezTo>
                      <a:cubicBezTo>
                        <a:pt x="3858" y="5937"/>
                        <a:pt x="4263" y="5390"/>
                        <a:pt x="4751" y="4925"/>
                      </a:cubicBezTo>
                      <a:cubicBezTo>
                        <a:pt x="5239" y="4473"/>
                        <a:pt x="5834" y="4116"/>
                        <a:pt x="6489" y="3878"/>
                      </a:cubicBezTo>
                      <a:cubicBezTo>
                        <a:pt x="6823" y="3759"/>
                        <a:pt x="7180" y="3663"/>
                        <a:pt x="7561" y="3604"/>
                      </a:cubicBezTo>
                      <a:cubicBezTo>
                        <a:pt x="7888" y="3554"/>
                        <a:pt x="8232" y="3529"/>
                        <a:pt x="8593" y="3529"/>
                      </a:cubicBezTo>
                      <a:cubicBezTo>
                        <a:pt x="8665" y="3529"/>
                        <a:pt x="8738" y="3530"/>
                        <a:pt x="8811" y="3532"/>
                      </a:cubicBezTo>
                      <a:cubicBezTo>
                        <a:pt x="9263" y="3532"/>
                        <a:pt x="9668" y="3580"/>
                        <a:pt x="10061" y="3651"/>
                      </a:cubicBezTo>
                      <a:cubicBezTo>
                        <a:pt x="10454" y="3723"/>
                        <a:pt x="10787" y="3830"/>
                        <a:pt x="11109" y="3961"/>
                      </a:cubicBezTo>
                      <a:cubicBezTo>
                        <a:pt x="11419" y="4092"/>
                        <a:pt x="11680" y="4259"/>
                        <a:pt x="11942" y="4473"/>
                      </a:cubicBezTo>
                      <a:cubicBezTo>
                        <a:pt x="12014" y="4532"/>
                        <a:pt x="12073" y="4592"/>
                        <a:pt x="12133" y="4651"/>
                      </a:cubicBezTo>
                      <a:lnTo>
                        <a:pt x="12133" y="520"/>
                      </a:lnTo>
                      <a:cubicBezTo>
                        <a:pt x="12097" y="496"/>
                        <a:pt x="12085" y="496"/>
                        <a:pt x="12061" y="484"/>
                      </a:cubicBezTo>
                      <a:cubicBezTo>
                        <a:pt x="11788" y="389"/>
                        <a:pt x="11490" y="306"/>
                        <a:pt x="11180" y="246"/>
                      </a:cubicBezTo>
                      <a:cubicBezTo>
                        <a:pt x="10871" y="175"/>
                        <a:pt x="10537" y="127"/>
                        <a:pt x="10192" y="79"/>
                      </a:cubicBezTo>
                      <a:cubicBezTo>
                        <a:pt x="9859" y="32"/>
                        <a:pt x="9502" y="20"/>
                        <a:pt x="9144" y="8"/>
                      </a:cubicBezTo>
                      <a:cubicBezTo>
                        <a:pt x="9000" y="3"/>
                        <a:pt x="8857" y="1"/>
                        <a:pt x="87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3" name="Google Shape;3623;p18"/>
                <p:cNvSpPr/>
                <p:nvPr/>
              </p:nvSpPr>
              <p:spPr>
                <a:xfrm>
                  <a:off x="6013259" y="428744"/>
                  <a:ext cx="1321058" cy="1232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9" h="32685" extrusionOk="0">
                      <a:moveTo>
                        <a:pt x="18132" y="1"/>
                      </a:moveTo>
                      <a:cubicBezTo>
                        <a:pt x="17739" y="1"/>
                        <a:pt x="17358" y="24"/>
                        <a:pt x="16953" y="48"/>
                      </a:cubicBezTo>
                      <a:cubicBezTo>
                        <a:pt x="16465" y="84"/>
                        <a:pt x="15977" y="120"/>
                        <a:pt x="15501" y="203"/>
                      </a:cubicBezTo>
                      <a:cubicBezTo>
                        <a:pt x="15001" y="263"/>
                        <a:pt x="14548" y="346"/>
                        <a:pt x="14072" y="465"/>
                      </a:cubicBezTo>
                      <a:cubicBezTo>
                        <a:pt x="13607" y="584"/>
                        <a:pt x="13131" y="715"/>
                        <a:pt x="12667" y="882"/>
                      </a:cubicBezTo>
                      <a:cubicBezTo>
                        <a:pt x="12191" y="1048"/>
                        <a:pt x="11726" y="1227"/>
                        <a:pt x="11274" y="1453"/>
                      </a:cubicBezTo>
                      <a:cubicBezTo>
                        <a:pt x="10798" y="1667"/>
                        <a:pt x="10345" y="1929"/>
                        <a:pt x="9881" y="2227"/>
                      </a:cubicBezTo>
                      <a:cubicBezTo>
                        <a:pt x="9428" y="2525"/>
                        <a:pt x="8976" y="2858"/>
                        <a:pt x="8547" y="3215"/>
                      </a:cubicBezTo>
                      <a:cubicBezTo>
                        <a:pt x="8119" y="3572"/>
                        <a:pt x="7702" y="3965"/>
                        <a:pt x="7285" y="4382"/>
                      </a:cubicBezTo>
                      <a:cubicBezTo>
                        <a:pt x="6869" y="4799"/>
                        <a:pt x="6452" y="5239"/>
                        <a:pt x="6035" y="5704"/>
                      </a:cubicBezTo>
                      <a:cubicBezTo>
                        <a:pt x="5618" y="6180"/>
                        <a:pt x="5202" y="6692"/>
                        <a:pt x="4821" y="7240"/>
                      </a:cubicBezTo>
                      <a:cubicBezTo>
                        <a:pt x="4452" y="7787"/>
                        <a:pt x="4106" y="8383"/>
                        <a:pt x="3797" y="9014"/>
                      </a:cubicBezTo>
                      <a:cubicBezTo>
                        <a:pt x="3451" y="9692"/>
                        <a:pt x="3154" y="10419"/>
                        <a:pt x="2880" y="11169"/>
                      </a:cubicBezTo>
                      <a:cubicBezTo>
                        <a:pt x="2737" y="11538"/>
                        <a:pt x="2606" y="11931"/>
                        <a:pt x="2487" y="12312"/>
                      </a:cubicBezTo>
                      <a:cubicBezTo>
                        <a:pt x="2368" y="12705"/>
                        <a:pt x="2249" y="13097"/>
                        <a:pt x="2142" y="13502"/>
                      </a:cubicBezTo>
                      <a:cubicBezTo>
                        <a:pt x="2047" y="13907"/>
                        <a:pt x="1951" y="14312"/>
                        <a:pt x="1868" y="14729"/>
                      </a:cubicBezTo>
                      <a:lnTo>
                        <a:pt x="1642" y="15979"/>
                      </a:lnTo>
                      <a:cubicBezTo>
                        <a:pt x="1570" y="16419"/>
                        <a:pt x="1487" y="16872"/>
                        <a:pt x="1427" y="17312"/>
                      </a:cubicBezTo>
                      <a:cubicBezTo>
                        <a:pt x="1368" y="17705"/>
                        <a:pt x="1308" y="18122"/>
                        <a:pt x="1237" y="18515"/>
                      </a:cubicBezTo>
                      <a:cubicBezTo>
                        <a:pt x="1165" y="18920"/>
                        <a:pt x="1070" y="19336"/>
                        <a:pt x="999" y="19765"/>
                      </a:cubicBezTo>
                      <a:cubicBezTo>
                        <a:pt x="915" y="20205"/>
                        <a:pt x="832" y="20634"/>
                        <a:pt x="761" y="21075"/>
                      </a:cubicBezTo>
                      <a:cubicBezTo>
                        <a:pt x="689" y="21527"/>
                        <a:pt x="618" y="21991"/>
                        <a:pt x="534" y="22444"/>
                      </a:cubicBezTo>
                      <a:cubicBezTo>
                        <a:pt x="475" y="22908"/>
                        <a:pt x="403" y="23384"/>
                        <a:pt x="356" y="23861"/>
                      </a:cubicBezTo>
                      <a:cubicBezTo>
                        <a:pt x="344" y="24158"/>
                        <a:pt x="320" y="24468"/>
                        <a:pt x="296" y="24766"/>
                      </a:cubicBezTo>
                      <a:cubicBezTo>
                        <a:pt x="284" y="25063"/>
                        <a:pt x="272" y="25385"/>
                        <a:pt x="272" y="25682"/>
                      </a:cubicBezTo>
                      <a:cubicBezTo>
                        <a:pt x="272" y="25980"/>
                        <a:pt x="261" y="26290"/>
                        <a:pt x="261" y="26587"/>
                      </a:cubicBezTo>
                      <a:cubicBezTo>
                        <a:pt x="261" y="26885"/>
                        <a:pt x="237" y="27194"/>
                        <a:pt x="237" y="27492"/>
                      </a:cubicBezTo>
                      <a:cubicBezTo>
                        <a:pt x="237" y="27790"/>
                        <a:pt x="225" y="28087"/>
                        <a:pt x="225" y="28385"/>
                      </a:cubicBezTo>
                      <a:cubicBezTo>
                        <a:pt x="213" y="28683"/>
                        <a:pt x="213" y="28980"/>
                        <a:pt x="201" y="29278"/>
                      </a:cubicBezTo>
                      <a:cubicBezTo>
                        <a:pt x="177" y="29707"/>
                        <a:pt x="165" y="30159"/>
                        <a:pt x="142" y="30588"/>
                      </a:cubicBezTo>
                      <a:cubicBezTo>
                        <a:pt x="106" y="31016"/>
                        <a:pt x="82" y="31469"/>
                        <a:pt x="46" y="31897"/>
                      </a:cubicBezTo>
                      <a:cubicBezTo>
                        <a:pt x="0" y="32336"/>
                        <a:pt x="311" y="32684"/>
                        <a:pt x="709" y="32684"/>
                      </a:cubicBezTo>
                      <a:cubicBezTo>
                        <a:pt x="722" y="32684"/>
                        <a:pt x="736" y="32684"/>
                        <a:pt x="749" y="32683"/>
                      </a:cubicBezTo>
                      <a:lnTo>
                        <a:pt x="1630" y="32659"/>
                      </a:lnTo>
                      <a:cubicBezTo>
                        <a:pt x="2023" y="32624"/>
                        <a:pt x="2356" y="32255"/>
                        <a:pt x="2356" y="31814"/>
                      </a:cubicBezTo>
                      <a:lnTo>
                        <a:pt x="2356" y="30897"/>
                      </a:lnTo>
                      <a:cubicBezTo>
                        <a:pt x="2368" y="30600"/>
                        <a:pt x="2368" y="30290"/>
                        <a:pt x="2380" y="29992"/>
                      </a:cubicBezTo>
                      <a:cubicBezTo>
                        <a:pt x="2404" y="29695"/>
                        <a:pt x="2416" y="29385"/>
                        <a:pt x="2428" y="29088"/>
                      </a:cubicBezTo>
                      <a:cubicBezTo>
                        <a:pt x="2463" y="28778"/>
                        <a:pt x="2475" y="28480"/>
                        <a:pt x="2487" y="28159"/>
                      </a:cubicBezTo>
                      <a:cubicBezTo>
                        <a:pt x="2499" y="27849"/>
                        <a:pt x="2523" y="27552"/>
                        <a:pt x="2535" y="27242"/>
                      </a:cubicBezTo>
                      <a:cubicBezTo>
                        <a:pt x="2547" y="26944"/>
                        <a:pt x="2558" y="26635"/>
                        <a:pt x="2582" y="26313"/>
                      </a:cubicBezTo>
                      <a:cubicBezTo>
                        <a:pt x="2594" y="26016"/>
                        <a:pt x="2606" y="25706"/>
                        <a:pt x="2618" y="25397"/>
                      </a:cubicBezTo>
                      <a:cubicBezTo>
                        <a:pt x="2654" y="25099"/>
                        <a:pt x="2666" y="24789"/>
                        <a:pt x="2701" y="24468"/>
                      </a:cubicBezTo>
                      <a:cubicBezTo>
                        <a:pt x="2725" y="24158"/>
                        <a:pt x="2761" y="23861"/>
                        <a:pt x="2797" y="23551"/>
                      </a:cubicBezTo>
                      <a:cubicBezTo>
                        <a:pt x="2844" y="23253"/>
                        <a:pt x="2892" y="22944"/>
                        <a:pt x="2939" y="22646"/>
                      </a:cubicBezTo>
                      <a:cubicBezTo>
                        <a:pt x="2975" y="22349"/>
                        <a:pt x="3035" y="22051"/>
                        <a:pt x="3094" y="21753"/>
                      </a:cubicBezTo>
                      <a:cubicBezTo>
                        <a:pt x="3154" y="21456"/>
                        <a:pt x="3213" y="21158"/>
                        <a:pt x="3297" y="20872"/>
                      </a:cubicBezTo>
                      <a:lnTo>
                        <a:pt x="3511" y="20027"/>
                      </a:lnTo>
                      <a:cubicBezTo>
                        <a:pt x="3630" y="19574"/>
                        <a:pt x="3737" y="19134"/>
                        <a:pt x="3844" y="18693"/>
                      </a:cubicBezTo>
                      <a:cubicBezTo>
                        <a:pt x="3952" y="18265"/>
                        <a:pt x="4035" y="17836"/>
                        <a:pt x="4130" y="17419"/>
                      </a:cubicBezTo>
                      <a:cubicBezTo>
                        <a:pt x="4213" y="16991"/>
                        <a:pt x="4285" y="16586"/>
                        <a:pt x="4380" y="16169"/>
                      </a:cubicBezTo>
                      <a:cubicBezTo>
                        <a:pt x="4463" y="15753"/>
                        <a:pt x="4559" y="15348"/>
                        <a:pt x="4642" y="14943"/>
                      </a:cubicBezTo>
                      <a:cubicBezTo>
                        <a:pt x="4737" y="14550"/>
                        <a:pt x="4844" y="14157"/>
                        <a:pt x="4940" y="13776"/>
                      </a:cubicBezTo>
                      <a:cubicBezTo>
                        <a:pt x="5047" y="13383"/>
                        <a:pt x="5166" y="13014"/>
                        <a:pt x="5285" y="12645"/>
                      </a:cubicBezTo>
                      <a:cubicBezTo>
                        <a:pt x="5535" y="11907"/>
                        <a:pt x="5809" y="11192"/>
                        <a:pt x="6118" y="10526"/>
                      </a:cubicBezTo>
                      <a:cubicBezTo>
                        <a:pt x="6428" y="9859"/>
                        <a:pt x="6785" y="9204"/>
                        <a:pt x="7166" y="8609"/>
                      </a:cubicBezTo>
                      <a:cubicBezTo>
                        <a:pt x="7559" y="8025"/>
                        <a:pt x="7964" y="7490"/>
                        <a:pt x="8393" y="7001"/>
                      </a:cubicBezTo>
                      <a:cubicBezTo>
                        <a:pt x="8833" y="6513"/>
                        <a:pt x="9250" y="6061"/>
                        <a:pt x="9678" y="5644"/>
                      </a:cubicBezTo>
                      <a:cubicBezTo>
                        <a:pt x="10107" y="5227"/>
                        <a:pt x="10536" y="4846"/>
                        <a:pt x="10988" y="4501"/>
                      </a:cubicBezTo>
                      <a:cubicBezTo>
                        <a:pt x="11429" y="4168"/>
                        <a:pt x="11893" y="3870"/>
                        <a:pt x="12369" y="3620"/>
                      </a:cubicBezTo>
                      <a:cubicBezTo>
                        <a:pt x="12845" y="3370"/>
                        <a:pt x="13322" y="3156"/>
                        <a:pt x="13798" y="2977"/>
                      </a:cubicBezTo>
                      <a:cubicBezTo>
                        <a:pt x="14286" y="2799"/>
                        <a:pt x="14762" y="2656"/>
                        <a:pt x="15262" y="2549"/>
                      </a:cubicBezTo>
                      <a:cubicBezTo>
                        <a:pt x="15751" y="2441"/>
                        <a:pt x="16239" y="2358"/>
                        <a:pt x="16727" y="2310"/>
                      </a:cubicBezTo>
                      <a:cubicBezTo>
                        <a:pt x="17109" y="2270"/>
                        <a:pt x="17481" y="2251"/>
                        <a:pt x="17841" y="2251"/>
                      </a:cubicBezTo>
                      <a:cubicBezTo>
                        <a:pt x="18008" y="2251"/>
                        <a:pt x="18172" y="2255"/>
                        <a:pt x="18334" y="2263"/>
                      </a:cubicBezTo>
                      <a:cubicBezTo>
                        <a:pt x="18858" y="2299"/>
                        <a:pt x="19370" y="2370"/>
                        <a:pt x="19870" y="2489"/>
                      </a:cubicBezTo>
                      <a:cubicBezTo>
                        <a:pt x="20358" y="2608"/>
                        <a:pt x="20870" y="2787"/>
                        <a:pt x="21358" y="3025"/>
                      </a:cubicBezTo>
                      <a:cubicBezTo>
                        <a:pt x="21847" y="3263"/>
                        <a:pt x="22347" y="3561"/>
                        <a:pt x="22823" y="3918"/>
                      </a:cubicBezTo>
                      <a:cubicBezTo>
                        <a:pt x="23311" y="4275"/>
                        <a:pt x="23787" y="4727"/>
                        <a:pt x="24264" y="5227"/>
                      </a:cubicBezTo>
                      <a:cubicBezTo>
                        <a:pt x="24752" y="5763"/>
                        <a:pt x="25228" y="6335"/>
                        <a:pt x="25716" y="6942"/>
                      </a:cubicBezTo>
                      <a:cubicBezTo>
                        <a:pt x="25954" y="7240"/>
                        <a:pt x="26216" y="7549"/>
                        <a:pt x="26454" y="7883"/>
                      </a:cubicBezTo>
                      <a:cubicBezTo>
                        <a:pt x="26704" y="8204"/>
                        <a:pt x="26942" y="8549"/>
                        <a:pt x="27181" y="8895"/>
                      </a:cubicBezTo>
                      <a:cubicBezTo>
                        <a:pt x="27419" y="9228"/>
                        <a:pt x="27657" y="9609"/>
                        <a:pt x="27883" y="9978"/>
                      </a:cubicBezTo>
                      <a:cubicBezTo>
                        <a:pt x="28121" y="10359"/>
                        <a:pt x="28336" y="10752"/>
                        <a:pt x="28550" y="11157"/>
                      </a:cubicBezTo>
                      <a:cubicBezTo>
                        <a:pt x="28776" y="11562"/>
                        <a:pt x="28978" y="11978"/>
                        <a:pt x="29169" y="12407"/>
                      </a:cubicBezTo>
                      <a:cubicBezTo>
                        <a:pt x="29371" y="12824"/>
                        <a:pt x="29562" y="13288"/>
                        <a:pt x="29729" y="13728"/>
                      </a:cubicBezTo>
                      <a:cubicBezTo>
                        <a:pt x="29883" y="14181"/>
                        <a:pt x="30050" y="14657"/>
                        <a:pt x="30181" y="15133"/>
                      </a:cubicBezTo>
                      <a:cubicBezTo>
                        <a:pt x="30324" y="15610"/>
                        <a:pt x="30443" y="16098"/>
                        <a:pt x="30562" y="16622"/>
                      </a:cubicBezTo>
                      <a:cubicBezTo>
                        <a:pt x="30657" y="17098"/>
                        <a:pt x="30752" y="17574"/>
                        <a:pt x="30836" y="18074"/>
                      </a:cubicBezTo>
                      <a:cubicBezTo>
                        <a:pt x="30931" y="18586"/>
                        <a:pt x="31003" y="19086"/>
                        <a:pt x="31098" y="19610"/>
                      </a:cubicBezTo>
                      <a:cubicBezTo>
                        <a:pt x="31169" y="20110"/>
                        <a:pt x="31253" y="20634"/>
                        <a:pt x="31348" y="21158"/>
                      </a:cubicBezTo>
                      <a:cubicBezTo>
                        <a:pt x="31431" y="21682"/>
                        <a:pt x="31538" y="22182"/>
                        <a:pt x="31634" y="22694"/>
                      </a:cubicBezTo>
                      <a:cubicBezTo>
                        <a:pt x="31717" y="23194"/>
                        <a:pt x="31824" y="23670"/>
                        <a:pt x="31907" y="24158"/>
                      </a:cubicBezTo>
                      <a:cubicBezTo>
                        <a:pt x="32003" y="24658"/>
                        <a:pt x="32074" y="25135"/>
                        <a:pt x="32146" y="25623"/>
                      </a:cubicBezTo>
                      <a:cubicBezTo>
                        <a:pt x="32229" y="26111"/>
                        <a:pt x="32288" y="26599"/>
                        <a:pt x="32324" y="27099"/>
                      </a:cubicBezTo>
                      <a:cubicBezTo>
                        <a:pt x="32372" y="27587"/>
                        <a:pt x="32407" y="28075"/>
                        <a:pt x="32431" y="28587"/>
                      </a:cubicBezTo>
                      <a:cubicBezTo>
                        <a:pt x="32443" y="29088"/>
                        <a:pt x="32467" y="29599"/>
                        <a:pt x="32467" y="30100"/>
                      </a:cubicBezTo>
                      <a:cubicBezTo>
                        <a:pt x="32467" y="30612"/>
                        <a:pt x="32467" y="31123"/>
                        <a:pt x="32443" y="31635"/>
                      </a:cubicBezTo>
                      <a:cubicBezTo>
                        <a:pt x="32431" y="32100"/>
                        <a:pt x="32777" y="32481"/>
                        <a:pt x="33241" y="32481"/>
                      </a:cubicBezTo>
                      <a:lnTo>
                        <a:pt x="34205" y="32481"/>
                      </a:lnTo>
                      <a:cubicBezTo>
                        <a:pt x="34670" y="32481"/>
                        <a:pt x="35039" y="32100"/>
                        <a:pt x="35039" y="31612"/>
                      </a:cubicBezTo>
                      <a:cubicBezTo>
                        <a:pt x="35039" y="31100"/>
                        <a:pt x="35039" y="30588"/>
                        <a:pt x="35027" y="30088"/>
                      </a:cubicBezTo>
                      <a:cubicBezTo>
                        <a:pt x="35003" y="29576"/>
                        <a:pt x="34991" y="29088"/>
                        <a:pt x="34967" y="28576"/>
                      </a:cubicBezTo>
                      <a:cubicBezTo>
                        <a:pt x="34932" y="28075"/>
                        <a:pt x="34884" y="27587"/>
                        <a:pt x="34848" y="27087"/>
                      </a:cubicBezTo>
                      <a:cubicBezTo>
                        <a:pt x="34801" y="26599"/>
                        <a:pt x="34741" y="26123"/>
                        <a:pt x="34682" y="25635"/>
                      </a:cubicBezTo>
                      <a:cubicBezTo>
                        <a:pt x="34622" y="25147"/>
                        <a:pt x="34562" y="24670"/>
                        <a:pt x="34491" y="24194"/>
                      </a:cubicBezTo>
                      <a:cubicBezTo>
                        <a:pt x="34432" y="23718"/>
                        <a:pt x="34336" y="23242"/>
                        <a:pt x="34265" y="22777"/>
                      </a:cubicBezTo>
                      <a:cubicBezTo>
                        <a:pt x="34170" y="22313"/>
                        <a:pt x="34098" y="21837"/>
                        <a:pt x="34015" y="21372"/>
                      </a:cubicBezTo>
                      <a:cubicBezTo>
                        <a:pt x="33931" y="20884"/>
                        <a:pt x="33848" y="20396"/>
                        <a:pt x="33753" y="19908"/>
                      </a:cubicBezTo>
                      <a:lnTo>
                        <a:pt x="33491" y="18431"/>
                      </a:lnTo>
                      <a:cubicBezTo>
                        <a:pt x="33419" y="17979"/>
                        <a:pt x="33312" y="17538"/>
                        <a:pt x="33217" y="17086"/>
                      </a:cubicBezTo>
                      <a:cubicBezTo>
                        <a:pt x="33122" y="16646"/>
                        <a:pt x="33015" y="16217"/>
                        <a:pt x="32908" y="15800"/>
                      </a:cubicBezTo>
                      <a:cubicBezTo>
                        <a:pt x="32800" y="15383"/>
                        <a:pt x="32681" y="14979"/>
                        <a:pt x="32562" y="14574"/>
                      </a:cubicBezTo>
                      <a:cubicBezTo>
                        <a:pt x="32443" y="14169"/>
                        <a:pt x="32312" y="13788"/>
                        <a:pt x="32181" y="13419"/>
                      </a:cubicBezTo>
                      <a:cubicBezTo>
                        <a:pt x="31907" y="12657"/>
                        <a:pt x="31610" y="11931"/>
                        <a:pt x="31288" y="11228"/>
                      </a:cubicBezTo>
                      <a:cubicBezTo>
                        <a:pt x="30955" y="10526"/>
                        <a:pt x="30622" y="9847"/>
                        <a:pt x="30241" y="9192"/>
                      </a:cubicBezTo>
                      <a:cubicBezTo>
                        <a:pt x="29871" y="8537"/>
                        <a:pt x="29490" y="7906"/>
                        <a:pt x="29074" y="7323"/>
                      </a:cubicBezTo>
                      <a:cubicBezTo>
                        <a:pt x="28657" y="6751"/>
                        <a:pt x="28240" y="6180"/>
                        <a:pt x="27800" y="5644"/>
                      </a:cubicBezTo>
                      <a:cubicBezTo>
                        <a:pt x="27371" y="5108"/>
                        <a:pt x="26954" y="4608"/>
                        <a:pt x="26526" y="4132"/>
                      </a:cubicBezTo>
                      <a:cubicBezTo>
                        <a:pt x="26038" y="3572"/>
                        <a:pt x="25538" y="3072"/>
                        <a:pt x="25049" y="2644"/>
                      </a:cubicBezTo>
                      <a:cubicBezTo>
                        <a:pt x="24561" y="2203"/>
                        <a:pt x="24073" y="1846"/>
                        <a:pt x="23561" y="1537"/>
                      </a:cubicBezTo>
                      <a:cubicBezTo>
                        <a:pt x="23216" y="1334"/>
                        <a:pt x="22882" y="1156"/>
                        <a:pt x="22537" y="989"/>
                      </a:cubicBezTo>
                      <a:cubicBezTo>
                        <a:pt x="22192" y="822"/>
                        <a:pt x="21835" y="679"/>
                        <a:pt x="21478" y="560"/>
                      </a:cubicBezTo>
                      <a:cubicBezTo>
                        <a:pt x="21120" y="441"/>
                        <a:pt x="20763" y="334"/>
                        <a:pt x="20394" y="239"/>
                      </a:cubicBezTo>
                      <a:cubicBezTo>
                        <a:pt x="20025" y="167"/>
                        <a:pt x="19644" y="108"/>
                        <a:pt x="19275" y="60"/>
                      </a:cubicBezTo>
                      <a:cubicBezTo>
                        <a:pt x="18906" y="24"/>
                        <a:pt x="18513" y="1"/>
                        <a:pt x="18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4" name="Google Shape;3624;p18"/>
                <p:cNvSpPr/>
                <p:nvPr/>
              </p:nvSpPr>
              <p:spPr>
                <a:xfrm>
                  <a:off x="6151444" y="592530"/>
                  <a:ext cx="1034293" cy="106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0" extrusionOk="0">
                      <a:moveTo>
                        <a:pt x="14238" y="0"/>
                      </a:moveTo>
                      <a:cubicBezTo>
                        <a:pt x="13796" y="0"/>
                        <a:pt x="13349" y="36"/>
                        <a:pt x="12883" y="98"/>
                      </a:cubicBezTo>
                      <a:cubicBezTo>
                        <a:pt x="12490" y="157"/>
                        <a:pt x="12109" y="229"/>
                        <a:pt x="11728" y="324"/>
                      </a:cubicBezTo>
                      <a:cubicBezTo>
                        <a:pt x="11359" y="407"/>
                        <a:pt x="10978" y="526"/>
                        <a:pt x="10609" y="669"/>
                      </a:cubicBezTo>
                      <a:cubicBezTo>
                        <a:pt x="10240" y="800"/>
                        <a:pt x="9883" y="943"/>
                        <a:pt x="9538" y="1122"/>
                      </a:cubicBezTo>
                      <a:cubicBezTo>
                        <a:pt x="9192" y="1300"/>
                        <a:pt x="8859" y="1514"/>
                        <a:pt x="8526" y="1741"/>
                      </a:cubicBezTo>
                      <a:cubicBezTo>
                        <a:pt x="8204" y="1955"/>
                        <a:pt x="7883" y="2229"/>
                        <a:pt x="7573" y="2491"/>
                      </a:cubicBezTo>
                      <a:cubicBezTo>
                        <a:pt x="7264" y="2777"/>
                        <a:pt x="6954" y="3074"/>
                        <a:pt x="6633" y="3384"/>
                      </a:cubicBezTo>
                      <a:cubicBezTo>
                        <a:pt x="6263" y="3777"/>
                        <a:pt x="5894" y="4193"/>
                        <a:pt x="5549" y="4658"/>
                      </a:cubicBezTo>
                      <a:cubicBezTo>
                        <a:pt x="5192" y="5110"/>
                        <a:pt x="4870" y="5622"/>
                        <a:pt x="4549" y="6170"/>
                      </a:cubicBezTo>
                      <a:cubicBezTo>
                        <a:pt x="4251" y="6717"/>
                        <a:pt x="3977" y="7289"/>
                        <a:pt x="3704" y="7896"/>
                      </a:cubicBezTo>
                      <a:cubicBezTo>
                        <a:pt x="3406" y="8599"/>
                        <a:pt x="3120" y="9313"/>
                        <a:pt x="2882" y="10075"/>
                      </a:cubicBezTo>
                      <a:cubicBezTo>
                        <a:pt x="2763" y="10444"/>
                        <a:pt x="2644" y="10825"/>
                        <a:pt x="2525" y="11230"/>
                      </a:cubicBezTo>
                      <a:cubicBezTo>
                        <a:pt x="2406" y="11635"/>
                        <a:pt x="2311" y="12040"/>
                        <a:pt x="2192" y="12456"/>
                      </a:cubicBezTo>
                      <a:cubicBezTo>
                        <a:pt x="2084" y="12873"/>
                        <a:pt x="1965" y="13290"/>
                        <a:pt x="1846" y="13706"/>
                      </a:cubicBezTo>
                      <a:cubicBezTo>
                        <a:pt x="1727" y="14123"/>
                        <a:pt x="1608" y="14540"/>
                        <a:pt x="1489" y="14968"/>
                      </a:cubicBezTo>
                      <a:cubicBezTo>
                        <a:pt x="1418" y="15230"/>
                        <a:pt x="1334" y="15492"/>
                        <a:pt x="1263" y="15754"/>
                      </a:cubicBezTo>
                      <a:lnTo>
                        <a:pt x="1037" y="16564"/>
                      </a:lnTo>
                      <a:cubicBezTo>
                        <a:pt x="965" y="16826"/>
                        <a:pt x="906" y="17112"/>
                        <a:pt x="846" y="17374"/>
                      </a:cubicBezTo>
                      <a:cubicBezTo>
                        <a:pt x="798" y="17659"/>
                        <a:pt x="739" y="17933"/>
                        <a:pt x="703" y="18207"/>
                      </a:cubicBezTo>
                      <a:cubicBezTo>
                        <a:pt x="656" y="18493"/>
                        <a:pt x="608" y="18778"/>
                        <a:pt x="584" y="19064"/>
                      </a:cubicBezTo>
                      <a:lnTo>
                        <a:pt x="489" y="19910"/>
                      </a:lnTo>
                      <a:cubicBezTo>
                        <a:pt x="465" y="20195"/>
                        <a:pt x="429" y="20469"/>
                        <a:pt x="417" y="20755"/>
                      </a:cubicBezTo>
                      <a:cubicBezTo>
                        <a:pt x="406" y="21041"/>
                        <a:pt x="370" y="21326"/>
                        <a:pt x="358" y="21600"/>
                      </a:cubicBezTo>
                      <a:cubicBezTo>
                        <a:pt x="346" y="21886"/>
                        <a:pt x="310" y="22172"/>
                        <a:pt x="298" y="22458"/>
                      </a:cubicBezTo>
                      <a:cubicBezTo>
                        <a:pt x="287" y="22731"/>
                        <a:pt x="263" y="23017"/>
                        <a:pt x="239" y="23303"/>
                      </a:cubicBezTo>
                      <a:cubicBezTo>
                        <a:pt x="203" y="23589"/>
                        <a:pt x="191" y="23851"/>
                        <a:pt x="167" y="24136"/>
                      </a:cubicBezTo>
                      <a:cubicBezTo>
                        <a:pt x="132" y="24422"/>
                        <a:pt x="120" y="24696"/>
                        <a:pt x="84" y="24970"/>
                      </a:cubicBezTo>
                      <a:cubicBezTo>
                        <a:pt x="60" y="25232"/>
                        <a:pt x="48" y="25517"/>
                        <a:pt x="25" y="25791"/>
                      </a:cubicBezTo>
                      <a:cubicBezTo>
                        <a:pt x="13" y="26065"/>
                        <a:pt x="1" y="26339"/>
                        <a:pt x="1" y="26601"/>
                      </a:cubicBezTo>
                      <a:lnTo>
                        <a:pt x="1" y="27411"/>
                      </a:lnTo>
                      <a:cubicBezTo>
                        <a:pt x="12" y="27860"/>
                        <a:pt x="336" y="28209"/>
                        <a:pt x="735" y="28209"/>
                      </a:cubicBezTo>
                      <a:cubicBezTo>
                        <a:pt x="748" y="28209"/>
                        <a:pt x="761" y="28209"/>
                        <a:pt x="775" y="28208"/>
                      </a:cubicBezTo>
                      <a:lnTo>
                        <a:pt x="1668" y="28184"/>
                      </a:lnTo>
                      <a:cubicBezTo>
                        <a:pt x="2108" y="28184"/>
                        <a:pt x="2430" y="27792"/>
                        <a:pt x="2394" y="27339"/>
                      </a:cubicBezTo>
                      <a:cubicBezTo>
                        <a:pt x="2370" y="27053"/>
                        <a:pt x="2370" y="26756"/>
                        <a:pt x="2370" y="26470"/>
                      </a:cubicBezTo>
                      <a:cubicBezTo>
                        <a:pt x="2370" y="26184"/>
                        <a:pt x="2370" y="25887"/>
                        <a:pt x="2382" y="25613"/>
                      </a:cubicBezTo>
                      <a:cubicBezTo>
                        <a:pt x="2394" y="25327"/>
                        <a:pt x="2406" y="25029"/>
                        <a:pt x="2430" y="24744"/>
                      </a:cubicBezTo>
                      <a:cubicBezTo>
                        <a:pt x="2442" y="24458"/>
                        <a:pt x="2453" y="24160"/>
                        <a:pt x="2489" y="23886"/>
                      </a:cubicBezTo>
                      <a:cubicBezTo>
                        <a:pt x="2501" y="23601"/>
                        <a:pt x="2525" y="23303"/>
                        <a:pt x="2549" y="23017"/>
                      </a:cubicBezTo>
                      <a:cubicBezTo>
                        <a:pt x="2561" y="22731"/>
                        <a:pt x="2573" y="22434"/>
                        <a:pt x="2584" y="22160"/>
                      </a:cubicBezTo>
                      <a:cubicBezTo>
                        <a:pt x="2608" y="21874"/>
                        <a:pt x="2608" y="21576"/>
                        <a:pt x="2620" y="21291"/>
                      </a:cubicBezTo>
                      <a:cubicBezTo>
                        <a:pt x="2632" y="21005"/>
                        <a:pt x="2644" y="20707"/>
                        <a:pt x="2668" y="20433"/>
                      </a:cubicBezTo>
                      <a:cubicBezTo>
                        <a:pt x="2692" y="20136"/>
                        <a:pt x="2703" y="19850"/>
                        <a:pt x="2739" y="19564"/>
                      </a:cubicBezTo>
                      <a:cubicBezTo>
                        <a:pt x="2763" y="19279"/>
                        <a:pt x="2799" y="19005"/>
                        <a:pt x="2846" y="18719"/>
                      </a:cubicBezTo>
                      <a:cubicBezTo>
                        <a:pt x="2882" y="18433"/>
                        <a:pt x="2930" y="18171"/>
                        <a:pt x="2989" y="17886"/>
                      </a:cubicBezTo>
                      <a:cubicBezTo>
                        <a:pt x="3049" y="17612"/>
                        <a:pt x="3108" y="17338"/>
                        <a:pt x="3168" y="17064"/>
                      </a:cubicBezTo>
                      <a:cubicBezTo>
                        <a:pt x="3239" y="16778"/>
                        <a:pt x="3323" y="16516"/>
                        <a:pt x="3394" y="16242"/>
                      </a:cubicBezTo>
                      <a:cubicBezTo>
                        <a:pt x="3477" y="15981"/>
                        <a:pt x="3561" y="15707"/>
                        <a:pt x="3644" y="15445"/>
                      </a:cubicBezTo>
                      <a:cubicBezTo>
                        <a:pt x="3799" y="14933"/>
                        <a:pt x="3977" y="14445"/>
                        <a:pt x="4132" y="13956"/>
                      </a:cubicBezTo>
                      <a:cubicBezTo>
                        <a:pt x="4299" y="13468"/>
                        <a:pt x="4478" y="12968"/>
                        <a:pt x="4644" y="12516"/>
                      </a:cubicBezTo>
                      <a:cubicBezTo>
                        <a:pt x="4811" y="12040"/>
                        <a:pt x="4989" y="11587"/>
                        <a:pt x="5144" y="11147"/>
                      </a:cubicBezTo>
                      <a:cubicBezTo>
                        <a:pt x="5323" y="10706"/>
                        <a:pt x="5490" y="10277"/>
                        <a:pt x="5668" y="9861"/>
                      </a:cubicBezTo>
                      <a:cubicBezTo>
                        <a:pt x="5835" y="9444"/>
                        <a:pt x="6013" y="9039"/>
                        <a:pt x="6204" y="8670"/>
                      </a:cubicBezTo>
                      <a:cubicBezTo>
                        <a:pt x="6549" y="7968"/>
                        <a:pt x="6906" y="7337"/>
                        <a:pt x="7275" y="6753"/>
                      </a:cubicBezTo>
                      <a:cubicBezTo>
                        <a:pt x="7645" y="6182"/>
                        <a:pt x="8002" y="5670"/>
                        <a:pt x="8383" y="5217"/>
                      </a:cubicBezTo>
                      <a:cubicBezTo>
                        <a:pt x="8752" y="4777"/>
                        <a:pt x="9109" y="4372"/>
                        <a:pt x="9478" y="4027"/>
                      </a:cubicBezTo>
                      <a:cubicBezTo>
                        <a:pt x="10026" y="3527"/>
                        <a:pt x="10597" y="3110"/>
                        <a:pt x="11181" y="2777"/>
                      </a:cubicBezTo>
                      <a:cubicBezTo>
                        <a:pt x="11776" y="2467"/>
                        <a:pt x="12383" y="2253"/>
                        <a:pt x="13002" y="2169"/>
                      </a:cubicBezTo>
                      <a:cubicBezTo>
                        <a:pt x="13210" y="2137"/>
                        <a:pt x="13420" y="2121"/>
                        <a:pt x="13629" y="2121"/>
                      </a:cubicBezTo>
                      <a:cubicBezTo>
                        <a:pt x="13876" y="2121"/>
                        <a:pt x="14121" y="2143"/>
                        <a:pt x="14360" y="2181"/>
                      </a:cubicBezTo>
                      <a:cubicBezTo>
                        <a:pt x="14812" y="2253"/>
                        <a:pt x="15253" y="2419"/>
                        <a:pt x="15717" y="2657"/>
                      </a:cubicBezTo>
                      <a:cubicBezTo>
                        <a:pt x="16181" y="2907"/>
                        <a:pt x="16658" y="3241"/>
                        <a:pt x="17110" y="3646"/>
                      </a:cubicBezTo>
                      <a:cubicBezTo>
                        <a:pt x="17574" y="4039"/>
                        <a:pt x="18051" y="4503"/>
                        <a:pt x="18515" y="5015"/>
                      </a:cubicBezTo>
                      <a:cubicBezTo>
                        <a:pt x="18979" y="5527"/>
                        <a:pt x="19432" y="6098"/>
                        <a:pt x="19884" y="6717"/>
                      </a:cubicBezTo>
                      <a:cubicBezTo>
                        <a:pt x="20110" y="7051"/>
                        <a:pt x="20349" y="7372"/>
                        <a:pt x="20563" y="7718"/>
                      </a:cubicBezTo>
                      <a:cubicBezTo>
                        <a:pt x="20789" y="8063"/>
                        <a:pt x="21015" y="8420"/>
                        <a:pt x="21242" y="8801"/>
                      </a:cubicBezTo>
                      <a:cubicBezTo>
                        <a:pt x="21611" y="9456"/>
                        <a:pt x="21980" y="10170"/>
                        <a:pt x="22313" y="10932"/>
                      </a:cubicBezTo>
                      <a:cubicBezTo>
                        <a:pt x="22456" y="11337"/>
                        <a:pt x="22623" y="11742"/>
                        <a:pt x="22754" y="12159"/>
                      </a:cubicBezTo>
                      <a:cubicBezTo>
                        <a:pt x="22885" y="12575"/>
                        <a:pt x="23027" y="13004"/>
                        <a:pt x="23147" y="13433"/>
                      </a:cubicBezTo>
                      <a:cubicBezTo>
                        <a:pt x="23266" y="13861"/>
                        <a:pt x="23361" y="14326"/>
                        <a:pt x="23468" y="14790"/>
                      </a:cubicBezTo>
                      <a:cubicBezTo>
                        <a:pt x="23575" y="15254"/>
                        <a:pt x="23658" y="15730"/>
                        <a:pt x="23754" y="16219"/>
                      </a:cubicBezTo>
                      <a:cubicBezTo>
                        <a:pt x="23837" y="16695"/>
                        <a:pt x="23920" y="17183"/>
                        <a:pt x="24004" y="17671"/>
                      </a:cubicBezTo>
                      <a:cubicBezTo>
                        <a:pt x="24099" y="18171"/>
                        <a:pt x="24182" y="18648"/>
                        <a:pt x="24254" y="19124"/>
                      </a:cubicBezTo>
                      <a:cubicBezTo>
                        <a:pt x="24337" y="19576"/>
                        <a:pt x="24420" y="20052"/>
                        <a:pt x="24492" y="20505"/>
                      </a:cubicBezTo>
                      <a:lnTo>
                        <a:pt x="24718" y="21838"/>
                      </a:lnTo>
                      <a:cubicBezTo>
                        <a:pt x="24790" y="22291"/>
                        <a:pt x="24849" y="22731"/>
                        <a:pt x="24885" y="23184"/>
                      </a:cubicBezTo>
                      <a:cubicBezTo>
                        <a:pt x="24932" y="23624"/>
                        <a:pt x="24944" y="24077"/>
                        <a:pt x="24944" y="24541"/>
                      </a:cubicBezTo>
                      <a:cubicBezTo>
                        <a:pt x="24944" y="24982"/>
                        <a:pt x="24932" y="25446"/>
                        <a:pt x="24897" y="25910"/>
                      </a:cubicBezTo>
                      <a:cubicBezTo>
                        <a:pt x="24873" y="26363"/>
                        <a:pt x="24825" y="26827"/>
                        <a:pt x="24778" y="27291"/>
                      </a:cubicBezTo>
                      <a:cubicBezTo>
                        <a:pt x="24718" y="27756"/>
                        <a:pt x="25052" y="28137"/>
                        <a:pt x="25492" y="28137"/>
                      </a:cubicBezTo>
                      <a:lnTo>
                        <a:pt x="26445" y="28137"/>
                      </a:lnTo>
                      <a:cubicBezTo>
                        <a:pt x="26909" y="28137"/>
                        <a:pt x="27314" y="27756"/>
                        <a:pt x="27349" y="27256"/>
                      </a:cubicBezTo>
                      <a:cubicBezTo>
                        <a:pt x="27385" y="26839"/>
                        <a:pt x="27397" y="26422"/>
                        <a:pt x="27409" y="26006"/>
                      </a:cubicBezTo>
                      <a:cubicBezTo>
                        <a:pt x="27409" y="25589"/>
                        <a:pt x="27433" y="25172"/>
                        <a:pt x="27409" y="24755"/>
                      </a:cubicBezTo>
                      <a:cubicBezTo>
                        <a:pt x="27397" y="24339"/>
                        <a:pt x="27385" y="23922"/>
                        <a:pt x="27349" y="23505"/>
                      </a:cubicBezTo>
                      <a:cubicBezTo>
                        <a:pt x="27326" y="23089"/>
                        <a:pt x="27290" y="22672"/>
                        <a:pt x="27230" y="22255"/>
                      </a:cubicBezTo>
                      <a:cubicBezTo>
                        <a:pt x="27171" y="21838"/>
                        <a:pt x="27111" y="21422"/>
                        <a:pt x="27040" y="21005"/>
                      </a:cubicBezTo>
                      <a:cubicBezTo>
                        <a:pt x="26968" y="20612"/>
                        <a:pt x="26873" y="20172"/>
                        <a:pt x="26790" y="19755"/>
                      </a:cubicBezTo>
                      <a:cubicBezTo>
                        <a:pt x="26695" y="19326"/>
                        <a:pt x="26611" y="18898"/>
                        <a:pt x="26516" y="18445"/>
                      </a:cubicBezTo>
                      <a:cubicBezTo>
                        <a:pt x="26433" y="18005"/>
                        <a:pt x="26361" y="17540"/>
                        <a:pt x="26266" y="17076"/>
                      </a:cubicBezTo>
                      <a:cubicBezTo>
                        <a:pt x="26183" y="16623"/>
                        <a:pt x="26099" y="16147"/>
                        <a:pt x="26016" y="15683"/>
                      </a:cubicBezTo>
                      <a:cubicBezTo>
                        <a:pt x="25921" y="15219"/>
                        <a:pt x="25849" y="14754"/>
                        <a:pt x="25766" y="14302"/>
                      </a:cubicBezTo>
                      <a:cubicBezTo>
                        <a:pt x="25671" y="13849"/>
                        <a:pt x="25587" y="13409"/>
                        <a:pt x="25492" y="12968"/>
                      </a:cubicBezTo>
                      <a:cubicBezTo>
                        <a:pt x="25385" y="12540"/>
                        <a:pt x="25302" y="12123"/>
                        <a:pt x="25182" y="11706"/>
                      </a:cubicBezTo>
                      <a:cubicBezTo>
                        <a:pt x="25063" y="11301"/>
                        <a:pt x="24944" y="10908"/>
                        <a:pt x="24813" y="10516"/>
                      </a:cubicBezTo>
                      <a:cubicBezTo>
                        <a:pt x="24671" y="10135"/>
                        <a:pt x="24528" y="9754"/>
                        <a:pt x="24361" y="9384"/>
                      </a:cubicBezTo>
                      <a:cubicBezTo>
                        <a:pt x="24182" y="8980"/>
                        <a:pt x="23992" y="8587"/>
                        <a:pt x="23801" y="8194"/>
                      </a:cubicBezTo>
                      <a:cubicBezTo>
                        <a:pt x="23587" y="7825"/>
                        <a:pt x="23385" y="7456"/>
                        <a:pt x="23170" y="7098"/>
                      </a:cubicBezTo>
                      <a:cubicBezTo>
                        <a:pt x="22742" y="6384"/>
                        <a:pt x="22289" y="5705"/>
                        <a:pt x="21837" y="5098"/>
                      </a:cubicBezTo>
                      <a:cubicBezTo>
                        <a:pt x="21372" y="4479"/>
                        <a:pt x="20908" y="3908"/>
                        <a:pt x="20432" y="3384"/>
                      </a:cubicBezTo>
                      <a:cubicBezTo>
                        <a:pt x="19968" y="2872"/>
                        <a:pt x="19479" y="2372"/>
                        <a:pt x="18991" y="1943"/>
                      </a:cubicBezTo>
                      <a:cubicBezTo>
                        <a:pt x="18515" y="1514"/>
                        <a:pt x="18027" y="1157"/>
                        <a:pt x="17527" y="872"/>
                      </a:cubicBezTo>
                      <a:cubicBezTo>
                        <a:pt x="17158" y="669"/>
                        <a:pt x="16789" y="491"/>
                        <a:pt x="16419" y="348"/>
                      </a:cubicBezTo>
                      <a:cubicBezTo>
                        <a:pt x="15860" y="157"/>
                        <a:pt x="15288" y="38"/>
                        <a:pt x="14705" y="14"/>
                      </a:cubicBezTo>
                      <a:cubicBezTo>
                        <a:pt x="14549" y="5"/>
                        <a:pt x="14394" y="0"/>
                        <a:pt x="142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5" name="Google Shape;3625;p18"/>
                <p:cNvSpPr/>
                <p:nvPr/>
              </p:nvSpPr>
              <p:spPr>
                <a:xfrm>
                  <a:off x="6292418" y="763856"/>
                  <a:ext cx="741156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8" h="23593" extrusionOk="0">
                      <a:moveTo>
                        <a:pt x="9757" y="1"/>
                      </a:moveTo>
                      <a:cubicBezTo>
                        <a:pt x="9692" y="1"/>
                        <a:pt x="9627" y="3"/>
                        <a:pt x="9561" y="7"/>
                      </a:cubicBezTo>
                      <a:cubicBezTo>
                        <a:pt x="8835" y="54"/>
                        <a:pt x="8180" y="292"/>
                        <a:pt x="7561" y="661"/>
                      </a:cubicBezTo>
                      <a:cubicBezTo>
                        <a:pt x="7239" y="852"/>
                        <a:pt x="6930" y="1078"/>
                        <a:pt x="6632" y="1340"/>
                      </a:cubicBezTo>
                      <a:cubicBezTo>
                        <a:pt x="6334" y="1614"/>
                        <a:pt x="6025" y="1912"/>
                        <a:pt x="5715" y="2257"/>
                      </a:cubicBezTo>
                      <a:cubicBezTo>
                        <a:pt x="5394" y="2590"/>
                        <a:pt x="5084" y="2983"/>
                        <a:pt x="4775" y="3412"/>
                      </a:cubicBezTo>
                      <a:cubicBezTo>
                        <a:pt x="4477" y="3840"/>
                        <a:pt x="4168" y="4305"/>
                        <a:pt x="3882" y="4829"/>
                      </a:cubicBezTo>
                      <a:cubicBezTo>
                        <a:pt x="3525" y="5448"/>
                        <a:pt x="3191" y="6126"/>
                        <a:pt x="2870" y="6841"/>
                      </a:cubicBezTo>
                      <a:cubicBezTo>
                        <a:pt x="2703" y="7198"/>
                        <a:pt x="2536" y="7567"/>
                        <a:pt x="2393" y="7936"/>
                      </a:cubicBezTo>
                      <a:cubicBezTo>
                        <a:pt x="2239" y="8305"/>
                        <a:pt x="2084" y="8698"/>
                        <a:pt x="1929" y="9079"/>
                      </a:cubicBezTo>
                      <a:cubicBezTo>
                        <a:pt x="1786" y="9472"/>
                        <a:pt x="1631" y="9853"/>
                        <a:pt x="1489" y="10258"/>
                      </a:cubicBezTo>
                      <a:cubicBezTo>
                        <a:pt x="1334" y="10663"/>
                        <a:pt x="1203" y="11067"/>
                        <a:pt x="1072" y="11460"/>
                      </a:cubicBezTo>
                      <a:cubicBezTo>
                        <a:pt x="977" y="11722"/>
                        <a:pt x="893" y="11984"/>
                        <a:pt x="810" y="12234"/>
                      </a:cubicBezTo>
                      <a:cubicBezTo>
                        <a:pt x="727" y="12496"/>
                        <a:pt x="655" y="12758"/>
                        <a:pt x="596" y="13008"/>
                      </a:cubicBezTo>
                      <a:cubicBezTo>
                        <a:pt x="512" y="13270"/>
                        <a:pt x="453" y="13532"/>
                        <a:pt x="417" y="13782"/>
                      </a:cubicBezTo>
                      <a:cubicBezTo>
                        <a:pt x="369" y="14044"/>
                        <a:pt x="322" y="14306"/>
                        <a:pt x="298" y="14556"/>
                      </a:cubicBezTo>
                      <a:cubicBezTo>
                        <a:pt x="250" y="14818"/>
                        <a:pt x="215" y="15080"/>
                        <a:pt x="203" y="15330"/>
                      </a:cubicBezTo>
                      <a:cubicBezTo>
                        <a:pt x="191" y="15592"/>
                        <a:pt x="179" y="15854"/>
                        <a:pt x="155" y="16104"/>
                      </a:cubicBezTo>
                      <a:cubicBezTo>
                        <a:pt x="143" y="16366"/>
                        <a:pt x="131" y="16628"/>
                        <a:pt x="131" y="16878"/>
                      </a:cubicBezTo>
                      <a:cubicBezTo>
                        <a:pt x="131" y="17140"/>
                        <a:pt x="119" y="17390"/>
                        <a:pt x="119" y="17640"/>
                      </a:cubicBezTo>
                      <a:cubicBezTo>
                        <a:pt x="119" y="17890"/>
                        <a:pt x="96" y="18152"/>
                        <a:pt x="96" y="18402"/>
                      </a:cubicBezTo>
                      <a:cubicBezTo>
                        <a:pt x="84" y="18652"/>
                        <a:pt x="84" y="18902"/>
                        <a:pt x="72" y="19140"/>
                      </a:cubicBezTo>
                      <a:cubicBezTo>
                        <a:pt x="72" y="19378"/>
                        <a:pt x="60" y="19640"/>
                        <a:pt x="36" y="19878"/>
                      </a:cubicBezTo>
                      <a:cubicBezTo>
                        <a:pt x="24" y="20128"/>
                        <a:pt x="12" y="20366"/>
                        <a:pt x="12" y="20604"/>
                      </a:cubicBezTo>
                      <a:cubicBezTo>
                        <a:pt x="0" y="20842"/>
                        <a:pt x="0" y="21081"/>
                        <a:pt x="0" y="21319"/>
                      </a:cubicBezTo>
                      <a:cubicBezTo>
                        <a:pt x="0" y="21795"/>
                        <a:pt x="12" y="22259"/>
                        <a:pt x="60" y="22712"/>
                      </a:cubicBezTo>
                      <a:cubicBezTo>
                        <a:pt x="96" y="23188"/>
                        <a:pt x="548" y="23581"/>
                        <a:pt x="1036" y="23581"/>
                      </a:cubicBezTo>
                      <a:lnTo>
                        <a:pt x="2084" y="23581"/>
                      </a:lnTo>
                      <a:cubicBezTo>
                        <a:pt x="2560" y="23581"/>
                        <a:pt x="2917" y="23188"/>
                        <a:pt x="2882" y="22736"/>
                      </a:cubicBezTo>
                      <a:cubicBezTo>
                        <a:pt x="2870" y="22450"/>
                        <a:pt x="2834" y="22152"/>
                        <a:pt x="2822" y="21866"/>
                      </a:cubicBezTo>
                      <a:cubicBezTo>
                        <a:pt x="2798" y="21581"/>
                        <a:pt x="2774" y="21283"/>
                        <a:pt x="2763" y="21009"/>
                      </a:cubicBezTo>
                      <a:cubicBezTo>
                        <a:pt x="2751" y="20723"/>
                        <a:pt x="2739" y="20426"/>
                        <a:pt x="2715" y="20140"/>
                      </a:cubicBezTo>
                      <a:cubicBezTo>
                        <a:pt x="2703" y="19854"/>
                        <a:pt x="2703" y="19557"/>
                        <a:pt x="2691" y="19283"/>
                      </a:cubicBezTo>
                      <a:cubicBezTo>
                        <a:pt x="2691" y="18997"/>
                        <a:pt x="2679" y="18711"/>
                        <a:pt x="2679" y="18414"/>
                      </a:cubicBezTo>
                      <a:lnTo>
                        <a:pt x="2679" y="17533"/>
                      </a:lnTo>
                      <a:cubicBezTo>
                        <a:pt x="2691" y="17235"/>
                        <a:pt x="2691" y="16961"/>
                        <a:pt x="2703" y="16663"/>
                      </a:cubicBezTo>
                      <a:cubicBezTo>
                        <a:pt x="2715" y="16366"/>
                        <a:pt x="2739" y="16080"/>
                        <a:pt x="2763" y="15782"/>
                      </a:cubicBezTo>
                      <a:cubicBezTo>
                        <a:pt x="2798" y="15485"/>
                        <a:pt x="2822" y="15199"/>
                        <a:pt x="2870" y="14901"/>
                      </a:cubicBezTo>
                      <a:cubicBezTo>
                        <a:pt x="2917" y="14615"/>
                        <a:pt x="2953" y="14318"/>
                        <a:pt x="3013" y="14044"/>
                      </a:cubicBezTo>
                      <a:cubicBezTo>
                        <a:pt x="3179" y="13246"/>
                        <a:pt x="3406" y="12472"/>
                        <a:pt x="3656" y="11698"/>
                      </a:cubicBezTo>
                      <a:cubicBezTo>
                        <a:pt x="3929" y="10925"/>
                        <a:pt x="4203" y="10186"/>
                        <a:pt x="4525" y="9472"/>
                      </a:cubicBezTo>
                      <a:cubicBezTo>
                        <a:pt x="4834" y="8758"/>
                        <a:pt x="5144" y="8067"/>
                        <a:pt x="5477" y="7448"/>
                      </a:cubicBezTo>
                      <a:cubicBezTo>
                        <a:pt x="5787" y="6817"/>
                        <a:pt x="6108" y="6257"/>
                        <a:pt x="6442" y="5745"/>
                      </a:cubicBezTo>
                      <a:cubicBezTo>
                        <a:pt x="6763" y="5257"/>
                        <a:pt x="7085" y="4817"/>
                        <a:pt x="7394" y="4436"/>
                      </a:cubicBezTo>
                      <a:cubicBezTo>
                        <a:pt x="7704" y="4067"/>
                        <a:pt x="8001" y="3769"/>
                        <a:pt x="8287" y="3519"/>
                      </a:cubicBezTo>
                      <a:cubicBezTo>
                        <a:pt x="8803" y="3059"/>
                        <a:pt x="9298" y="2789"/>
                        <a:pt x="9791" y="2789"/>
                      </a:cubicBezTo>
                      <a:cubicBezTo>
                        <a:pt x="9822" y="2789"/>
                        <a:pt x="9852" y="2791"/>
                        <a:pt x="9883" y="2793"/>
                      </a:cubicBezTo>
                      <a:cubicBezTo>
                        <a:pt x="10323" y="2816"/>
                        <a:pt x="10799" y="3066"/>
                        <a:pt x="11287" y="3507"/>
                      </a:cubicBezTo>
                      <a:cubicBezTo>
                        <a:pt x="11549" y="3709"/>
                        <a:pt x="11811" y="3983"/>
                        <a:pt x="12061" y="4293"/>
                      </a:cubicBezTo>
                      <a:cubicBezTo>
                        <a:pt x="12323" y="4602"/>
                        <a:pt x="12597" y="4948"/>
                        <a:pt x="12871" y="5352"/>
                      </a:cubicBezTo>
                      <a:cubicBezTo>
                        <a:pt x="13240" y="5888"/>
                        <a:pt x="13597" y="6484"/>
                        <a:pt x="13954" y="7150"/>
                      </a:cubicBezTo>
                      <a:cubicBezTo>
                        <a:pt x="14300" y="7817"/>
                        <a:pt x="14621" y="8531"/>
                        <a:pt x="14955" y="9281"/>
                      </a:cubicBezTo>
                      <a:cubicBezTo>
                        <a:pt x="15121" y="9651"/>
                        <a:pt x="15264" y="10032"/>
                        <a:pt x="15395" y="10436"/>
                      </a:cubicBezTo>
                      <a:cubicBezTo>
                        <a:pt x="15550" y="10841"/>
                        <a:pt x="15669" y="11258"/>
                        <a:pt x="15788" y="11698"/>
                      </a:cubicBezTo>
                      <a:cubicBezTo>
                        <a:pt x="15907" y="12151"/>
                        <a:pt x="16014" y="12591"/>
                        <a:pt x="16098" y="13056"/>
                      </a:cubicBezTo>
                      <a:cubicBezTo>
                        <a:pt x="16193" y="13520"/>
                        <a:pt x="16276" y="13984"/>
                        <a:pt x="16348" y="14437"/>
                      </a:cubicBezTo>
                      <a:cubicBezTo>
                        <a:pt x="16431" y="14901"/>
                        <a:pt x="16514" y="15366"/>
                        <a:pt x="16574" y="15830"/>
                      </a:cubicBezTo>
                      <a:cubicBezTo>
                        <a:pt x="16645" y="16282"/>
                        <a:pt x="16705" y="16735"/>
                        <a:pt x="16752" y="17199"/>
                      </a:cubicBezTo>
                      <a:cubicBezTo>
                        <a:pt x="16800" y="17640"/>
                        <a:pt x="16848" y="18104"/>
                        <a:pt x="16860" y="18568"/>
                      </a:cubicBezTo>
                      <a:cubicBezTo>
                        <a:pt x="16883" y="19021"/>
                        <a:pt x="16883" y="19485"/>
                        <a:pt x="16883" y="19949"/>
                      </a:cubicBezTo>
                      <a:cubicBezTo>
                        <a:pt x="16883" y="20414"/>
                        <a:pt x="16871" y="20890"/>
                        <a:pt x="16848" y="21343"/>
                      </a:cubicBezTo>
                      <a:cubicBezTo>
                        <a:pt x="16812" y="21819"/>
                        <a:pt x="16788" y="22283"/>
                        <a:pt x="16729" y="22747"/>
                      </a:cubicBezTo>
                      <a:cubicBezTo>
                        <a:pt x="16681" y="23224"/>
                        <a:pt x="17026" y="23593"/>
                        <a:pt x="17514" y="23593"/>
                      </a:cubicBezTo>
                      <a:lnTo>
                        <a:pt x="18538" y="23593"/>
                      </a:lnTo>
                      <a:cubicBezTo>
                        <a:pt x="19027" y="23593"/>
                        <a:pt x="19479" y="23212"/>
                        <a:pt x="19479" y="22700"/>
                      </a:cubicBezTo>
                      <a:cubicBezTo>
                        <a:pt x="19562" y="21926"/>
                        <a:pt x="19622" y="21140"/>
                        <a:pt x="19646" y="20330"/>
                      </a:cubicBezTo>
                      <a:cubicBezTo>
                        <a:pt x="19658" y="19938"/>
                        <a:pt x="19646" y="19521"/>
                        <a:pt x="19622" y="19116"/>
                      </a:cubicBezTo>
                      <a:cubicBezTo>
                        <a:pt x="19610" y="18699"/>
                        <a:pt x="19562" y="18295"/>
                        <a:pt x="19527" y="17878"/>
                      </a:cubicBezTo>
                      <a:cubicBezTo>
                        <a:pt x="19479" y="17461"/>
                        <a:pt x="19419" y="17044"/>
                        <a:pt x="19360" y="16628"/>
                      </a:cubicBezTo>
                      <a:cubicBezTo>
                        <a:pt x="19300" y="16211"/>
                        <a:pt x="19229" y="15782"/>
                        <a:pt x="19146" y="15330"/>
                      </a:cubicBezTo>
                      <a:cubicBezTo>
                        <a:pt x="19074" y="14889"/>
                        <a:pt x="19003" y="14425"/>
                        <a:pt x="18931" y="13961"/>
                      </a:cubicBezTo>
                      <a:cubicBezTo>
                        <a:pt x="18836" y="13484"/>
                        <a:pt x="18765" y="13032"/>
                        <a:pt x="18669" y="12556"/>
                      </a:cubicBezTo>
                      <a:cubicBezTo>
                        <a:pt x="18586" y="12091"/>
                        <a:pt x="18491" y="11615"/>
                        <a:pt x="18395" y="11151"/>
                      </a:cubicBezTo>
                      <a:cubicBezTo>
                        <a:pt x="18300" y="10686"/>
                        <a:pt x="18181" y="10234"/>
                        <a:pt x="18062" y="9793"/>
                      </a:cubicBezTo>
                      <a:cubicBezTo>
                        <a:pt x="17943" y="9365"/>
                        <a:pt x="17812" y="8948"/>
                        <a:pt x="17657" y="8531"/>
                      </a:cubicBezTo>
                      <a:cubicBezTo>
                        <a:pt x="17514" y="8127"/>
                        <a:pt x="17348" y="7734"/>
                        <a:pt x="17181" y="7341"/>
                      </a:cubicBezTo>
                      <a:cubicBezTo>
                        <a:pt x="16824" y="6567"/>
                        <a:pt x="16455" y="5841"/>
                        <a:pt x="16050" y="5186"/>
                      </a:cubicBezTo>
                      <a:cubicBezTo>
                        <a:pt x="15717" y="4638"/>
                        <a:pt x="15371" y="4126"/>
                        <a:pt x="15014" y="3662"/>
                      </a:cubicBezTo>
                      <a:cubicBezTo>
                        <a:pt x="14657" y="3209"/>
                        <a:pt x="14312" y="2793"/>
                        <a:pt x="13954" y="2400"/>
                      </a:cubicBezTo>
                      <a:cubicBezTo>
                        <a:pt x="13609" y="2031"/>
                        <a:pt x="13252" y="1685"/>
                        <a:pt x="12895" y="1388"/>
                      </a:cubicBezTo>
                      <a:cubicBezTo>
                        <a:pt x="12538" y="1090"/>
                        <a:pt x="12180" y="828"/>
                        <a:pt x="11811" y="614"/>
                      </a:cubicBezTo>
                      <a:cubicBezTo>
                        <a:pt x="11147" y="232"/>
                        <a:pt x="10462" y="1"/>
                        <a:pt x="97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6" name="Google Shape;3626;p18"/>
                <p:cNvSpPr/>
                <p:nvPr/>
              </p:nvSpPr>
              <p:spPr>
                <a:xfrm>
                  <a:off x="6454922" y="979824"/>
                  <a:ext cx="412126" cy="67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7865" extrusionOk="0">
                      <a:moveTo>
                        <a:pt x="5328" y="0"/>
                      </a:moveTo>
                      <a:cubicBezTo>
                        <a:pt x="4902" y="0"/>
                        <a:pt x="4493" y="103"/>
                        <a:pt x="4108" y="315"/>
                      </a:cubicBezTo>
                      <a:cubicBezTo>
                        <a:pt x="3632" y="577"/>
                        <a:pt x="3167" y="1017"/>
                        <a:pt x="2727" y="1660"/>
                      </a:cubicBezTo>
                      <a:cubicBezTo>
                        <a:pt x="2429" y="2077"/>
                        <a:pt x="2132" y="2601"/>
                        <a:pt x="1846" y="3196"/>
                      </a:cubicBezTo>
                      <a:cubicBezTo>
                        <a:pt x="1560" y="3804"/>
                        <a:pt x="1286" y="4470"/>
                        <a:pt x="1024" y="5232"/>
                      </a:cubicBezTo>
                      <a:cubicBezTo>
                        <a:pt x="893" y="5613"/>
                        <a:pt x="774" y="6006"/>
                        <a:pt x="655" y="6423"/>
                      </a:cubicBezTo>
                      <a:cubicBezTo>
                        <a:pt x="536" y="6828"/>
                        <a:pt x="429" y="7256"/>
                        <a:pt x="346" y="7697"/>
                      </a:cubicBezTo>
                      <a:cubicBezTo>
                        <a:pt x="227" y="8268"/>
                        <a:pt x="155" y="8828"/>
                        <a:pt x="96" y="9399"/>
                      </a:cubicBezTo>
                      <a:cubicBezTo>
                        <a:pt x="36" y="9959"/>
                        <a:pt x="0" y="10531"/>
                        <a:pt x="0" y="11078"/>
                      </a:cubicBezTo>
                      <a:cubicBezTo>
                        <a:pt x="0" y="11626"/>
                        <a:pt x="12" y="12186"/>
                        <a:pt x="36" y="12697"/>
                      </a:cubicBezTo>
                      <a:cubicBezTo>
                        <a:pt x="48" y="13221"/>
                        <a:pt x="72" y="13745"/>
                        <a:pt x="108" y="14233"/>
                      </a:cubicBezTo>
                      <a:cubicBezTo>
                        <a:pt x="131" y="14722"/>
                        <a:pt x="167" y="15198"/>
                        <a:pt x="179" y="15662"/>
                      </a:cubicBezTo>
                      <a:cubicBezTo>
                        <a:pt x="191" y="16126"/>
                        <a:pt x="227" y="16555"/>
                        <a:pt x="239" y="16960"/>
                      </a:cubicBezTo>
                      <a:cubicBezTo>
                        <a:pt x="262" y="17436"/>
                        <a:pt x="679" y="17841"/>
                        <a:pt x="1179" y="17841"/>
                      </a:cubicBezTo>
                      <a:lnTo>
                        <a:pt x="2191" y="17841"/>
                      </a:lnTo>
                      <a:cubicBezTo>
                        <a:pt x="2644" y="17841"/>
                        <a:pt x="3036" y="17460"/>
                        <a:pt x="3036" y="17008"/>
                      </a:cubicBezTo>
                      <a:cubicBezTo>
                        <a:pt x="3036" y="16353"/>
                        <a:pt x="3036" y="15662"/>
                        <a:pt x="3048" y="14960"/>
                      </a:cubicBezTo>
                      <a:cubicBezTo>
                        <a:pt x="3048" y="14281"/>
                        <a:pt x="3048" y="13579"/>
                        <a:pt x="3072" y="12876"/>
                      </a:cubicBezTo>
                      <a:cubicBezTo>
                        <a:pt x="3084" y="12186"/>
                        <a:pt x="3108" y="11495"/>
                        <a:pt x="3191" y="10816"/>
                      </a:cubicBezTo>
                      <a:cubicBezTo>
                        <a:pt x="3263" y="10126"/>
                        <a:pt x="3346" y="9459"/>
                        <a:pt x="3465" y="8816"/>
                      </a:cubicBezTo>
                      <a:cubicBezTo>
                        <a:pt x="3584" y="8161"/>
                        <a:pt x="3739" y="7554"/>
                        <a:pt x="3906" y="6971"/>
                      </a:cubicBezTo>
                      <a:cubicBezTo>
                        <a:pt x="4060" y="6387"/>
                        <a:pt x="4239" y="5851"/>
                        <a:pt x="4418" y="5363"/>
                      </a:cubicBezTo>
                      <a:cubicBezTo>
                        <a:pt x="4799" y="4399"/>
                        <a:pt x="5180" y="3637"/>
                        <a:pt x="5525" y="3256"/>
                      </a:cubicBezTo>
                      <a:cubicBezTo>
                        <a:pt x="5834" y="3696"/>
                        <a:pt x="6132" y="4482"/>
                        <a:pt x="6442" y="5470"/>
                      </a:cubicBezTo>
                      <a:cubicBezTo>
                        <a:pt x="6596" y="5959"/>
                        <a:pt x="6739" y="6494"/>
                        <a:pt x="6906" y="7066"/>
                      </a:cubicBezTo>
                      <a:cubicBezTo>
                        <a:pt x="7025" y="7542"/>
                        <a:pt x="7156" y="8030"/>
                        <a:pt x="7263" y="8554"/>
                      </a:cubicBezTo>
                      <a:cubicBezTo>
                        <a:pt x="7382" y="9066"/>
                        <a:pt x="7489" y="9602"/>
                        <a:pt x="7561" y="10161"/>
                      </a:cubicBezTo>
                      <a:cubicBezTo>
                        <a:pt x="7644" y="10709"/>
                        <a:pt x="7704" y="11269"/>
                        <a:pt x="7751" y="11852"/>
                      </a:cubicBezTo>
                      <a:cubicBezTo>
                        <a:pt x="7799" y="12436"/>
                        <a:pt x="7823" y="13019"/>
                        <a:pt x="7847" y="13590"/>
                      </a:cubicBezTo>
                      <a:cubicBezTo>
                        <a:pt x="7859" y="14174"/>
                        <a:pt x="7870" y="14757"/>
                        <a:pt x="7870" y="15341"/>
                      </a:cubicBezTo>
                      <a:cubicBezTo>
                        <a:pt x="7870" y="15900"/>
                        <a:pt x="7859" y="16484"/>
                        <a:pt x="7847" y="17031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2" y="17865"/>
                      </a:lnTo>
                      <a:cubicBezTo>
                        <a:pt x="10275" y="17865"/>
                        <a:pt x="10716" y="17460"/>
                        <a:pt x="10752" y="16972"/>
                      </a:cubicBezTo>
                      <a:cubicBezTo>
                        <a:pt x="10776" y="16567"/>
                        <a:pt x="10811" y="16138"/>
                        <a:pt x="10835" y="15674"/>
                      </a:cubicBezTo>
                      <a:cubicBezTo>
                        <a:pt x="10871" y="15222"/>
                        <a:pt x="10883" y="14745"/>
                        <a:pt x="10895" y="14233"/>
                      </a:cubicBezTo>
                      <a:cubicBezTo>
                        <a:pt x="10907" y="13733"/>
                        <a:pt x="10930" y="13209"/>
                        <a:pt x="10907" y="12686"/>
                      </a:cubicBezTo>
                      <a:cubicBezTo>
                        <a:pt x="10895" y="12150"/>
                        <a:pt x="10883" y="11614"/>
                        <a:pt x="10835" y="11078"/>
                      </a:cubicBezTo>
                      <a:cubicBezTo>
                        <a:pt x="10787" y="10542"/>
                        <a:pt x="10728" y="9995"/>
                        <a:pt x="10668" y="9447"/>
                      </a:cubicBezTo>
                      <a:cubicBezTo>
                        <a:pt x="10597" y="8887"/>
                        <a:pt x="10526" y="8340"/>
                        <a:pt x="10430" y="7792"/>
                      </a:cubicBezTo>
                      <a:cubicBezTo>
                        <a:pt x="10359" y="7363"/>
                        <a:pt x="10287" y="6947"/>
                        <a:pt x="10192" y="6542"/>
                      </a:cubicBezTo>
                      <a:cubicBezTo>
                        <a:pt x="10109" y="6137"/>
                        <a:pt x="10002" y="5768"/>
                        <a:pt x="9894" y="5411"/>
                      </a:cubicBezTo>
                      <a:cubicBezTo>
                        <a:pt x="9680" y="4696"/>
                        <a:pt x="9442" y="4065"/>
                        <a:pt x="9204" y="3506"/>
                      </a:cubicBezTo>
                      <a:cubicBezTo>
                        <a:pt x="8966" y="2934"/>
                        <a:pt x="8704" y="2446"/>
                        <a:pt x="8442" y="2018"/>
                      </a:cubicBezTo>
                      <a:cubicBezTo>
                        <a:pt x="8168" y="1601"/>
                        <a:pt x="7894" y="1244"/>
                        <a:pt x="7597" y="958"/>
                      </a:cubicBezTo>
                      <a:cubicBezTo>
                        <a:pt x="7001" y="398"/>
                        <a:pt x="6358" y="101"/>
                        <a:pt x="5632" y="17"/>
                      </a:cubicBezTo>
                      <a:cubicBezTo>
                        <a:pt x="5530" y="6"/>
                        <a:pt x="5428" y="0"/>
                        <a:pt x="5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7" name="Google Shape;3627;p18"/>
                <p:cNvSpPr/>
                <p:nvPr/>
              </p:nvSpPr>
              <p:spPr>
                <a:xfrm>
                  <a:off x="5815653" y="3842262"/>
                  <a:ext cx="1688356" cy="91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1" h="24207" extrusionOk="0">
                      <a:moveTo>
                        <a:pt x="23278" y="1"/>
                      </a:moveTo>
                      <a:cubicBezTo>
                        <a:pt x="22754" y="1"/>
                        <a:pt x="22206" y="24"/>
                        <a:pt x="21670" y="36"/>
                      </a:cubicBezTo>
                      <a:cubicBezTo>
                        <a:pt x="20992" y="60"/>
                        <a:pt x="20337" y="108"/>
                        <a:pt x="19682" y="155"/>
                      </a:cubicBezTo>
                      <a:cubicBezTo>
                        <a:pt x="19039" y="215"/>
                        <a:pt x="18384" y="274"/>
                        <a:pt x="17741" y="358"/>
                      </a:cubicBezTo>
                      <a:cubicBezTo>
                        <a:pt x="17098" y="453"/>
                        <a:pt x="16467" y="560"/>
                        <a:pt x="15824" y="679"/>
                      </a:cubicBezTo>
                      <a:cubicBezTo>
                        <a:pt x="15181" y="798"/>
                        <a:pt x="14562" y="929"/>
                        <a:pt x="13931" y="1096"/>
                      </a:cubicBezTo>
                      <a:cubicBezTo>
                        <a:pt x="13324" y="1251"/>
                        <a:pt x="12741" y="1453"/>
                        <a:pt x="12181" y="1656"/>
                      </a:cubicBezTo>
                      <a:cubicBezTo>
                        <a:pt x="11609" y="1870"/>
                        <a:pt x="11074" y="2108"/>
                        <a:pt x="10550" y="2370"/>
                      </a:cubicBezTo>
                      <a:cubicBezTo>
                        <a:pt x="10038" y="2644"/>
                        <a:pt x="9538" y="2918"/>
                        <a:pt x="9062" y="3215"/>
                      </a:cubicBezTo>
                      <a:cubicBezTo>
                        <a:pt x="8609" y="3513"/>
                        <a:pt x="8145" y="3846"/>
                        <a:pt x="7692" y="4215"/>
                      </a:cubicBezTo>
                      <a:cubicBezTo>
                        <a:pt x="7240" y="4584"/>
                        <a:pt x="6787" y="4989"/>
                        <a:pt x="6359" y="5442"/>
                      </a:cubicBezTo>
                      <a:cubicBezTo>
                        <a:pt x="5942" y="5882"/>
                        <a:pt x="5537" y="6347"/>
                        <a:pt x="5156" y="6835"/>
                      </a:cubicBezTo>
                      <a:cubicBezTo>
                        <a:pt x="4716" y="7382"/>
                        <a:pt x="4299" y="7942"/>
                        <a:pt x="3906" y="8502"/>
                      </a:cubicBezTo>
                      <a:cubicBezTo>
                        <a:pt x="3704" y="8787"/>
                        <a:pt x="3501" y="9085"/>
                        <a:pt x="3311" y="9371"/>
                      </a:cubicBezTo>
                      <a:cubicBezTo>
                        <a:pt x="3108" y="9645"/>
                        <a:pt x="2930" y="9930"/>
                        <a:pt x="2751" y="10228"/>
                      </a:cubicBezTo>
                      <a:cubicBezTo>
                        <a:pt x="2596" y="10526"/>
                        <a:pt x="2442" y="10811"/>
                        <a:pt x="2311" y="11109"/>
                      </a:cubicBezTo>
                      <a:cubicBezTo>
                        <a:pt x="2192" y="11407"/>
                        <a:pt x="2073" y="11692"/>
                        <a:pt x="1965" y="11990"/>
                      </a:cubicBezTo>
                      <a:cubicBezTo>
                        <a:pt x="1858" y="12288"/>
                        <a:pt x="1763" y="12597"/>
                        <a:pt x="1656" y="12907"/>
                      </a:cubicBezTo>
                      <a:cubicBezTo>
                        <a:pt x="1561" y="13181"/>
                        <a:pt x="1465" y="13455"/>
                        <a:pt x="1370" y="13740"/>
                      </a:cubicBezTo>
                      <a:cubicBezTo>
                        <a:pt x="1287" y="14026"/>
                        <a:pt x="1168" y="14312"/>
                        <a:pt x="1061" y="14609"/>
                      </a:cubicBezTo>
                      <a:cubicBezTo>
                        <a:pt x="941" y="14907"/>
                        <a:pt x="834" y="15205"/>
                        <a:pt x="727" y="15514"/>
                      </a:cubicBezTo>
                      <a:cubicBezTo>
                        <a:pt x="632" y="15824"/>
                        <a:pt x="525" y="16157"/>
                        <a:pt x="418" y="16479"/>
                      </a:cubicBezTo>
                      <a:cubicBezTo>
                        <a:pt x="310" y="16812"/>
                        <a:pt x="239" y="17145"/>
                        <a:pt x="179" y="17491"/>
                      </a:cubicBezTo>
                      <a:cubicBezTo>
                        <a:pt x="156" y="17717"/>
                        <a:pt x="132" y="17919"/>
                        <a:pt x="120" y="18146"/>
                      </a:cubicBezTo>
                      <a:lnTo>
                        <a:pt x="120" y="18800"/>
                      </a:lnTo>
                      <a:cubicBezTo>
                        <a:pt x="120" y="19015"/>
                        <a:pt x="120" y="19229"/>
                        <a:pt x="132" y="19455"/>
                      </a:cubicBezTo>
                      <a:cubicBezTo>
                        <a:pt x="156" y="19682"/>
                        <a:pt x="156" y="19884"/>
                        <a:pt x="168" y="20110"/>
                      </a:cubicBezTo>
                      <a:cubicBezTo>
                        <a:pt x="168" y="20336"/>
                        <a:pt x="179" y="20563"/>
                        <a:pt x="179" y="20765"/>
                      </a:cubicBezTo>
                      <a:lnTo>
                        <a:pt x="179" y="21408"/>
                      </a:lnTo>
                      <a:cubicBezTo>
                        <a:pt x="179" y="21717"/>
                        <a:pt x="156" y="22027"/>
                        <a:pt x="132" y="22349"/>
                      </a:cubicBezTo>
                      <a:cubicBezTo>
                        <a:pt x="120" y="22658"/>
                        <a:pt x="96" y="22968"/>
                        <a:pt x="49" y="23277"/>
                      </a:cubicBezTo>
                      <a:cubicBezTo>
                        <a:pt x="1" y="23611"/>
                        <a:pt x="418" y="23873"/>
                        <a:pt x="941" y="23896"/>
                      </a:cubicBezTo>
                      <a:lnTo>
                        <a:pt x="1977" y="23920"/>
                      </a:lnTo>
                      <a:cubicBezTo>
                        <a:pt x="1988" y="23920"/>
                        <a:pt x="1999" y="23921"/>
                        <a:pt x="2009" y="23921"/>
                      </a:cubicBezTo>
                      <a:cubicBezTo>
                        <a:pt x="2458" y="23921"/>
                        <a:pt x="2799" y="23675"/>
                        <a:pt x="2787" y="23361"/>
                      </a:cubicBezTo>
                      <a:cubicBezTo>
                        <a:pt x="2775" y="23134"/>
                        <a:pt x="2751" y="22920"/>
                        <a:pt x="2739" y="22706"/>
                      </a:cubicBezTo>
                      <a:cubicBezTo>
                        <a:pt x="2727" y="22479"/>
                        <a:pt x="2727" y="22265"/>
                        <a:pt x="2727" y="22051"/>
                      </a:cubicBezTo>
                      <a:cubicBezTo>
                        <a:pt x="2727" y="21825"/>
                        <a:pt x="2739" y="21610"/>
                        <a:pt x="2739" y="21396"/>
                      </a:cubicBezTo>
                      <a:cubicBezTo>
                        <a:pt x="2739" y="21170"/>
                        <a:pt x="2751" y="20944"/>
                        <a:pt x="2751" y="20717"/>
                      </a:cubicBezTo>
                      <a:lnTo>
                        <a:pt x="2751" y="20051"/>
                      </a:lnTo>
                      <a:cubicBezTo>
                        <a:pt x="2739" y="19824"/>
                        <a:pt x="2739" y="19610"/>
                        <a:pt x="2727" y="19384"/>
                      </a:cubicBezTo>
                      <a:cubicBezTo>
                        <a:pt x="2716" y="19158"/>
                        <a:pt x="2716" y="18931"/>
                        <a:pt x="2716" y="18717"/>
                      </a:cubicBezTo>
                      <a:cubicBezTo>
                        <a:pt x="2716" y="18491"/>
                        <a:pt x="2727" y="18265"/>
                        <a:pt x="2739" y="18038"/>
                      </a:cubicBezTo>
                      <a:cubicBezTo>
                        <a:pt x="2751" y="17824"/>
                        <a:pt x="2787" y="17610"/>
                        <a:pt x="2811" y="17384"/>
                      </a:cubicBezTo>
                      <a:cubicBezTo>
                        <a:pt x="2858" y="17181"/>
                        <a:pt x="2906" y="16955"/>
                        <a:pt x="2966" y="16753"/>
                      </a:cubicBezTo>
                      <a:cubicBezTo>
                        <a:pt x="3025" y="16538"/>
                        <a:pt x="3085" y="16336"/>
                        <a:pt x="3156" y="16122"/>
                      </a:cubicBezTo>
                      <a:cubicBezTo>
                        <a:pt x="3227" y="15919"/>
                        <a:pt x="3311" y="15705"/>
                        <a:pt x="3394" y="15514"/>
                      </a:cubicBezTo>
                      <a:cubicBezTo>
                        <a:pt x="3489" y="15300"/>
                        <a:pt x="3573" y="15110"/>
                        <a:pt x="3668" y="14919"/>
                      </a:cubicBezTo>
                      <a:cubicBezTo>
                        <a:pt x="3799" y="14609"/>
                        <a:pt x="3942" y="14288"/>
                        <a:pt x="4085" y="13990"/>
                      </a:cubicBezTo>
                      <a:cubicBezTo>
                        <a:pt x="4216" y="13681"/>
                        <a:pt x="4335" y="13383"/>
                        <a:pt x="4466" y="13085"/>
                      </a:cubicBezTo>
                      <a:cubicBezTo>
                        <a:pt x="4597" y="12788"/>
                        <a:pt x="4728" y="12490"/>
                        <a:pt x="4859" y="12193"/>
                      </a:cubicBezTo>
                      <a:cubicBezTo>
                        <a:pt x="4990" y="11895"/>
                        <a:pt x="5121" y="11609"/>
                        <a:pt x="5275" y="11311"/>
                      </a:cubicBezTo>
                      <a:cubicBezTo>
                        <a:pt x="5418" y="11038"/>
                        <a:pt x="5585" y="10740"/>
                        <a:pt x="5752" y="10454"/>
                      </a:cubicBezTo>
                      <a:cubicBezTo>
                        <a:pt x="5918" y="10168"/>
                        <a:pt x="6085" y="9883"/>
                        <a:pt x="6264" y="9609"/>
                      </a:cubicBezTo>
                      <a:cubicBezTo>
                        <a:pt x="6621" y="9037"/>
                        <a:pt x="7014" y="8502"/>
                        <a:pt x="7418" y="7966"/>
                      </a:cubicBezTo>
                      <a:cubicBezTo>
                        <a:pt x="7835" y="7430"/>
                        <a:pt x="8264" y="6930"/>
                        <a:pt x="8740" y="6454"/>
                      </a:cubicBezTo>
                      <a:cubicBezTo>
                        <a:pt x="9204" y="5989"/>
                        <a:pt x="9704" y="5585"/>
                        <a:pt x="10216" y="5215"/>
                      </a:cubicBezTo>
                      <a:cubicBezTo>
                        <a:pt x="10728" y="4858"/>
                        <a:pt x="11288" y="4525"/>
                        <a:pt x="11824" y="4227"/>
                      </a:cubicBezTo>
                      <a:cubicBezTo>
                        <a:pt x="12371" y="3930"/>
                        <a:pt x="12919" y="3656"/>
                        <a:pt x="13514" y="3394"/>
                      </a:cubicBezTo>
                      <a:cubicBezTo>
                        <a:pt x="14110" y="3144"/>
                        <a:pt x="14741" y="2918"/>
                        <a:pt x="15372" y="2739"/>
                      </a:cubicBezTo>
                      <a:cubicBezTo>
                        <a:pt x="16015" y="2560"/>
                        <a:pt x="16670" y="2418"/>
                        <a:pt x="17324" y="2287"/>
                      </a:cubicBezTo>
                      <a:cubicBezTo>
                        <a:pt x="17979" y="2167"/>
                        <a:pt x="18634" y="2048"/>
                        <a:pt x="19301" y="1965"/>
                      </a:cubicBezTo>
                      <a:cubicBezTo>
                        <a:pt x="19980" y="1882"/>
                        <a:pt x="20658" y="1822"/>
                        <a:pt x="21325" y="1786"/>
                      </a:cubicBezTo>
                      <a:cubicBezTo>
                        <a:pt x="21874" y="1769"/>
                        <a:pt x="22410" y="1758"/>
                        <a:pt x="22939" y="1758"/>
                      </a:cubicBezTo>
                      <a:cubicBezTo>
                        <a:pt x="23132" y="1758"/>
                        <a:pt x="23324" y="1759"/>
                        <a:pt x="23516" y="1763"/>
                      </a:cubicBezTo>
                      <a:cubicBezTo>
                        <a:pt x="24230" y="1775"/>
                        <a:pt x="24933" y="1834"/>
                        <a:pt x="25623" y="1929"/>
                      </a:cubicBezTo>
                      <a:cubicBezTo>
                        <a:pt x="26302" y="2013"/>
                        <a:pt x="26980" y="2144"/>
                        <a:pt x="27659" y="2322"/>
                      </a:cubicBezTo>
                      <a:cubicBezTo>
                        <a:pt x="28326" y="2501"/>
                        <a:pt x="28993" y="2727"/>
                        <a:pt x="29636" y="2977"/>
                      </a:cubicBezTo>
                      <a:cubicBezTo>
                        <a:pt x="30278" y="3251"/>
                        <a:pt x="30898" y="3549"/>
                        <a:pt x="31493" y="3906"/>
                      </a:cubicBezTo>
                      <a:cubicBezTo>
                        <a:pt x="32088" y="4275"/>
                        <a:pt x="32672" y="4680"/>
                        <a:pt x="33279" y="5108"/>
                      </a:cubicBezTo>
                      <a:cubicBezTo>
                        <a:pt x="33577" y="5335"/>
                        <a:pt x="33886" y="5561"/>
                        <a:pt x="34208" y="5799"/>
                      </a:cubicBezTo>
                      <a:cubicBezTo>
                        <a:pt x="34529" y="6037"/>
                        <a:pt x="34850" y="6287"/>
                        <a:pt x="35172" y="6537"/>
                      </a:cubicBezTo>
                      <a:cubicBezTo>
                        <a:pt x="35493" y="6787"/>
                        <a:pt x="35827" y="7061"/>
                        <a:pt x="36136" y="7347"/>
                      </a:cubicBezTo>
                      <a:cubicBezTo>
                        <a:pt x="36458" y="7609"/>
                        <a:pt x="36755" y="7906"/>
                        <a:pt x="37053" y="8204"/>
                      </a:cubicBezTo>
                      <a:cubicBezTo>
                        <a:pt x="37351" y="8502"/>
                        <a:pt x="37613" y="8811"/>
                        <a:pt x="37887" y="9145"/>
                      </a:cubicBezTo>
                      <a:cubicBezTo>
                        <a:pt x="38149" y="9466"/>
                        <a:pt x="38387" y="9799"/>
                        <a:pt x="38613" y="10157"/>
                      </a:cubicBezTo>
                      <a:cubicBezTo>
                        <a:pt x="38839" y="10514"/>
                        <a:pt x="39030" y="10871"/>
                        <a:pt x="39184" y="11240"/>
                      </a:cubicBezTo>
                      <a:cubicBezTo>
                        <a:pt x="39351" y="11609"/>
                        <a:pt x="39506" y="11990"/>
                        <a:pt x="39649" y="12383"/>
                      </a:cubicBezTo>
                      <a:cubicBezTo>
                        <a:pt x="39792" y="12740"/>
                        <a:pt x="39923" y="13121"/>
                        <a:pt x="40042" y="13502"/>
                      </a:cubicBezTo>
                      <a:cubicBezTo>
                        <a:pt x="40173" y="13895"/>
                        <a:pt x="40292" y="14276"/>
                        <a:pt x="40411" y="14681"/>
                      </a:cubicBezTo>
                      <a:cubicBezTo>
                        <a:pt x="40530" y="15062"/>
                        <a:pt x="40637" y="15467"/>
                        <a:pt x="40756" y="15872"/>
                      </a:cubicBezTo>
                      <a:cubicBezTo>
                        <a:pt x="40863" y="16264"/>
                        <a:pt x="40982" y="16657"/>
                        <a:pt x="41077" y="17050"/>
                      </a:cubicBezTo>
                      <a:cubicBezTo>
                        <a:pt x="41197" y="17419"/>
                        <a:pt x="41304" y="17788"/>
                        <a:pt x="41411" y="18158"/>
                      </a:cubicBezTo>
                      <a:cubicBezTo>
                        <a:pt x="41518" y="18539"/>
                        <a:pt x="41613" y="18884"/>
                        <a:pt x="41697" y="19241"/>
                      </a:cubicBezTo>
                      <a:cubicBezTo>
                        <a:pt x="41780" y="19610"/>
                        <a:pt x="41839" y="19967"/>
                        <a:pt x="41887" y="20324"/>
                      </a:cubicBezTo>
                      <a:cubicBezTo>
                        <a:pt x="41923" y="20682"/>
                        <a:pt x="41959" y="21039"/>
                        <a:pt x="41959" y="21396"/>
                      </a:cubicBezTo>
                      <a:cubicBezTo>
                        <a:pt x="41959" y="21753"/>
                        <a:pt x="41959" y="22087"/>
                        <a:pt x="41947" y="22444"/>
                      </a:cubicBezTo>
                      <a:cubicBezTo>
                        <a:pt x="41923" y="22801"/>
                        <a:pt x="41911" y="23158"/>
                        <a:pt x="41887" y="23515"/>
                      </a:cubicBezTo>
                      <a:cubicBezTo>
                        <a:pt x="41863" y="23849"/>
                        <a:pt x="42220" y="24146"/>
                        <a:pt x="42709" y="24158"/>
                      </a:cubicBezTo>
                      <a:lnTo>
                        <a:pt x="43756" y="24206"/>
                      </a:lnTo>
                      <a:cubicBezTo>
                        <a:pt x="43768" y="24206"/>
                        <a:pt x="43780" y="24206"/>
                        <a:pt x="43791" y="24206"/>
                      </a:cubicBezTo>
                      <a:cubicBezTo>
                        <a:pt x="44313" y="24206"/>
                        <a:pt x="44768" y="23947"/>
                        <a:pt x="44756" y="23551"/>
                      </a:cubicBezTo>
                      <a:cubicBezTo>
                        <a:pt x="44768" y="23194"/>
                        <a:pt x="44780" y="22849"/>
                        <a:pt x="44780" y="22503"/>
                      </a:cubicBezTo>
                      <a:lnTo>
                        <a:pt x="44780" y="21479"/>
                      </a:lnTo>
                      <a:cubicBezTo>
                        <a:pt x="44768" y="21134"/>
                        <a:pt x="44768" y="20801"/>
                        <a:pt x="44745" y="20455"/>
                      </a:cubicBezTo>
                      <a:cubicBezTo>
                        <a:pt x="44721" y="20110"/>
                        <a:pt x="44685" y="19765"/>
                        <a:pt x="44626" y="19431"/>
                      </a:cubicBezTo>
                      <a:cubicBezTo>
                        <a:pt x="44566" y="19086"/>
                        <a:pt x="44483" y="18741"/>
                        <a:pt x="44399" y="18396"/>
                      </a:cubicBezTo>
                      <a:lnTo>
                        <a:pt x="44125" y="17372"/>
                      </a:lnTo>
                      <a:cubicBezTo>
                        <a:pt x="44042" y="17015"/>
                        <a:pt x="43935" y="16669"/>
                        <a:pt x="43852" y="16312"/>
                      </a:cubicBezTo>
                      <a:cubicBezTo>
                        <a:pt x="43744" y="15943"/>
                        <a:pt x="43649" y="15574"/>
                        <a:pt x="43554" y="15181"/>
                      </a:cubicBezTo>
                      <a:cubicBezTo>
                        <a:pt x="43459" y="14800"/>
                        <a:pt x="43352" y="14407"/>
                        <a:pt x="43232" y="14026"/>
                      </a:cubicBezTo>
                      <a:cubicBezTo>
                        <a:pt x="43113" y="13669"/>
                        <a:pt x="43018" y="13312"/>
                        <a:pt x="42875" y="12955"/>
                      </a:cubicBezTo>
                      <a:cubicBezTo>
                        <a:pt x="42744" y="12609"/>
                        <a:pt x="42613" y="12264"/>
                        <a:pt x="42459" y="11931"/>
                      </a:cubicBezTo>
                      <a:cubicBezTo>
                        <a:pt x="42328" y="11597"/>
                        <a:pt x="42185" y="11252"/>
                        <a:pt x="42030" y="10942"/>
                      </a:cubicBezTo>
                      <a:cubicBezTo>
                        <a:pt x="41887" y="10621"/>
                        <a:pt x="41732" y="10323"/>
                        <a:pt x="41554" y="10002"/>
                      </a:cubicBezTo>
                      <a:cubicBezTo>
                        <a:pt x="41197" y="9395"/>
                        <a:pt x="40792" y="8799"/>
                        <a:pt x="40351" y="8216"/>
                      </a:cubicBezTo>
                      <a:cubicBezTo>
                        <a:pt x="39887" y="7656"/>
                        <a:pt x="39399" y="7120"/>
                        <a:pt x="38875" y="6597"/>
                      </a:cubicBezTo>
                      <a:cubicBezTo>
                        <a:pt x="38351" y="6097"/>
                        <a:pt x="37791" y="5620"/>
                        <a:pt x="37208" y="5168"/>
                      </a:cubicBezTo>
                      <a:cubicBezTo>
                        <a:pt x="36625" y="4727"/>
                        <a:pt x="36065" y="4311"/>
                        <a:pt x="35529" y="3918"/>
                      </a:cubicBezTo>
                      <a:cubicBezTo>
                        <a:pt x="34993" y="3537"/>
                        <a:pt x="34505" y="3179"/>
                        <a:pt x="34005" y="2846"/>
                      </a:cubicBezTo>
                      <a:cubicBezTo>
                        <a:pt x="33457" y="2465"/>
                        <a:pt x="32910" y="2120"/>
                        <a:pt x="32362" y="1834"/>
                      </a:cubicBezTo>
                      <a:cubicBezTo>
                        <a:pt x="31802" y="1548"/>
                        <a:pt x="31231" y="1310"/>
                        <a:pt x="30600" y="1108"/>
                      </a:cubicBezTo>
                      <a:cubicBezTo>
                        <a:pt x="30183" y="977"/>
                        <a:pt x="29743" y="858"/>
                        <a:pt x="29278" y="739"/>
                      </a:cubicBezTo>
                      <a:cubicBezTo>
                        <a:pt x="28814" y="620"/>
                        <a:pt x="28338" y="513"/>
                        <a:pt x="27850" y="417"/>
                      </a:cubicBezTo>
                      <a:cubicBezTo>
                        <a:pt x="27361" y="322"/>
                        <a:pt x="26861" y="239"/>
                        <a:pt x="26361" y="179"/>
                      </a:cubicBezTo>
                      <a:cubicBezTo>
                        <a:pt x="25873" y="120"/>
                        <a:pt x="25349" y="84"/>
                        <a:pt x="24837" y="48"/>
                      </a:cubicBezTo>
                      <a:cubicBezTo>
                        <a:pt x="24325" y="24"/>
                        <a:pt x="23801" y="1"/>
                        <a:pt x="2327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8" name="Google Shape;3628;p18"/>
                <p:cNvSpPr/>
                <p:nvPr/>
              </p:nvSpPr>
              <p:spPr>
                <a:xfrm>
                  <a:off x="5970088" y="3967628"/>
                  <a:ext cx="1368714" cy="78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3" h="20727" extrusionOk="0">
                      <a:moveTo>
                        <a:pt x="18825" y="0"/>
                      </a:moveTo>
                      <a:cubicBezTo>
                        <a:pt x="18220" y="0"/>
                        <a:pt x="17606" y="25"/>
                        <a:pt x="16979" y="69"/>
                      </a:cubicBezTo>
                      <a:cubicBezTo>
                        <a:pt x="16443" y="116"/>
                        <a:pt x="15919" y="164"/>
                        <a:pt x="15407" y="235"/>
                      </a:cubicBezTo>
                      <a:cubicBezTo>
                        <a:pt x="14883" y="307"/>
                        <a:pt x="14371" y="378"/>
                        <a:pt x="13871" y="486"/>
                      </a:cubicBezTo>
                      <a:cubicBezTo>
                        <a:pt x="13383" y="593"/>
                        <a:pt x="12883" y="700"/>
                        <a:pt x="12407" y="831"/>
                      </a:cubicBezTo>
                      <a:cubicBezTo>
                        <a:pt x="11931" y="950"/>
                        <a:pt x="11478" y="1117"/>
                        <a:pt x="11026" y="1271"/>
                      </a:cubicBezTo>
                      <a:cubicBezTo>
                        <a:pt x="10585" y="1450"/>
                        <a:pt x="10169" y="1629"/>
                        <a:pt x="9728" y="1843"/>
                      </a:cubicBezTo>
                      <a:cubicBezTo>
                        <a:pt x="9299" y="2045"/>
                        <a:pt x="8883" y="2260"/>
                        <a:pt x="8466" y="2498"/>
                      </a:cubicBezTo>
                      <a:cubicBezTo>
                        <a:pt x="7978" y="2783"/>
                        <a:pt x="7490" y="3081"/>
                        <a:pt x="7025" y="3414"/>
                      </a:cubicBezTo>
                      <a:cubicBezTo>
                        <a:pt x="6561" y="3760"/>
                        <a:pt x="6144" y="4153"/>
                        <a:pt x="5728" y="4569"/>
                      </a:cubicBezTo>
                      <a:cubicBezTo>
                        <a:pt x="5323" y="4998"/>
                        <a:pt x="4942" y="5439"/>
                        <a:pt x="4573" y="5903"/>
                      </a:cubicBezTo>
                      <a:cubicBezTo>
                        <a:pt x="4156" y="6439"/>
                        <a:pt x="3775" y="7010"/>
                        <a:pt x="3418" y="7570"/>
                      </a:cubicBezTo>
                      <a:cubicBezTo>
                        <a:pt x="3263" y="7855"/>
                        <a:pt x="3084" y="8141"/>
                        <a:pt x="2918" y="8439"/>
                      </a:cubicBezTo>
                      <a:cubicBezTo>
                        <a:pt x="2751" y="8737"/>
                        <a:pt x="2572" y="9034"/>
                        <a:pt x="2418" y="9332"/>
                      </a:cubicBezTo>
                      <a:cubicBezTo>
                        <a:pt x="2251" y="9630"/>
                        <a:pt x="2072" y="9939"/>
                        <a:pt x="1906" y="10237"/>
                      </a:cubicBezTo>
                      <a:cubicBezTo>
                        <a:pt x="1727" y="10534"/>
                        <a:pt x="1560" y="10844"/>
                        <a:pt x="1406" y="11142"/>
                      </a:cubicBezTo>
                      <a:cubicBezTo>
                        <a:pt x="1298" y="11332"/>
                        <a:pt x="1203" y="11511"/>
                        <a:pt x="1108" y="11713"/>
                      </a:cubicBezTo>
                      <a:cubicBezTo>
                        <a:pt x="1013" y="11904"/>
                        <a:pt x="906" y="12082"/>
                        <a:pt x="822" y="12273"/>
                      </a:cubicBezTo>
                      <a:cubicBezTo>
                        <a:pt x="727" y="12463"/>
                        <a:pt x="655" y="12666"/>
                        <a:pt x="584" y="12856"/>
                      </a:cubicBezTo>
                      <a:cubicBezTo>
                        <a:pt x="513" y="13047"/>
                        <a:pt x="453" y="13261"/>
                        <a:pt x="405" y="13451"/>
                      </a:cubicBezTo>
                      <a:cubicBezTo>
                        <a:pt x="346" y="13642"/>
                        <a:pt x="298" y="13832"/>
                        <a:pt x="274" y="14047"/>
                      </a:cubicBezTo>
                      <a:cubicBezTo>
                        <a:pt x="239" y="14249"/>
                        <a:pt x="215" y="14452"/>
                        <a:pt x="191" y="14654"/>
                      </a:cubicBezTo>
                      <a:cubicBezTo>
                        <a:pt x="179" y="14844"/>
                        <a:pt x="167" y="15059"/>
                        <a:pt x="167" y="15261"/>
                      </a:cubicBezTo>
                      <a:cubicBezTo>
                        <a:pt x="167" y="15475"/>
                        <a:pt x="155" y="15678"/>
                        <a:pt x="155" y="15892"/>
                      </a:cubicBezTo>
                      <a:cubicBezTo>
                        <a:pt x="155" y="16095"/>
                        <a:pt x="155" y="16309"/>
                        <a:pt x="132" y="16511"/>
                      </a:cubicBezTo>
                      <a:cubicBezTo>
                        <a:pt x="120" y="16726"/>
                        <a:pt x="120" y="16928"/>
                        <a:pt x="108" y="17142"/>
                      </a:cubicBezTo>
                      <a:cubicBezTo>
                        <a:pt x="96" y="17345"/>
                        <a:pt x="72" y="17547"/>
                        <a:pt x="60" y="17750"/>
                      </a:cubicBezTo>
                      <a:cubicBezTo>
                        <a:pt x="48" y="17940"/>
                        <a:pt x="13" y="18154"/>
                        <a:pt x="13" y="18345"/>
                      </a:cubicBezTo>
                      <a:cubicBezTo>
                        <a:pt x="13" y="18535"/>
                        <a:pt x="1" y="18750"/>
                        <a:pt x="1" y="18940"/>
                      </a:cubicBezTo>
                      <a:cubicBezTo>
                        <a:pt x="1" y="19154"/>
                        <a:pt x="1" y="19345"/>
                        <a:pt x="13" y="19535"/>
                      </a:cubicBezTo>
                      <a:lnTo>
                        <a:pt x="60" y="20119"/>
                      </a:lnTo>
                      <a:cubicBezTo>
                        <a:pt x="108" y="20440"/>
                        <a:pt x="489" y="20726"/>
                        <a:pt x="953" y="20726"/>
                      </a:cubicBezTo>
                      <a:lnTo>
                        <a:pt x="1965" y="20726"/>
                      </a:lnTo>
                      <a:cubicBezTo>
                        <a:pt x="2489" y="20726"/>
                        <a:pt x="2858" y="20440"/>
                        <a:pt x="2811" y="20107"/>
                      </a:cubicBezTo>
                      <a:cubicBezTo>
                        <a:pt x="2787" y="19893"/>
                        <a:pt x="2775" y="19666"/>
                        <a:pt x="2751" y="19464"/>
                      </a:cubicBezTo>
                      <a:cubicBezTo>
                        <a:pt x="2739" y="19250"/>
                        <a:pt x="2739" y="19035"/>
                        <a:pt x="2751" y="18821"/>
                      </a:cubicBezTo>
                      <a:cubicBezTo>
                        <a:pt x="2775" y="18595"/>
                        <a:pt x="2787" y="18392"/>
                        <a:pt x="2799" y="18178"/>
                      </a:cubicBezTo>
                      <a:cubicBezTo>
                        <a:pt x="2811" y="17964"/>
                        <a:pt x="2834" y="17750"/>
                        <a:pt x="2858" y="17547"/>
                      </a:cubicBezTo>
                      <a:cubicBezTo>
                        <a:pt x="2894" y="17333"/>
                        <a:pt x="2918" y="17107"/>
                        <a:pt x="2930" y="16904"/>
                      </a:cubicBezTo>
                      <a:cubicBezTo>
                        <a:pt x="2953" y="16702"/>
                        <a:pt x="2965" y="16476"/>
                        <a:pt x="2977" y="16261"/>
                      </a:cubicBezTo>
                      <a:cubicBezTo>
                        <a:pt x="2989" y="16059"/>
                        <a:pt x="2989" y="15833"/>
                        <a:pt x="3013" y="15630"/>
                      </a:cubicBezTo>
                      <a:cubicBezTo>
                        <a:pt x="3013" y="15404"/>
                        <a:pt x="3025" y="15190"/>
                        <a:pt x="3037" y="14987"/>
                      </a:cubicBezTo>
                      <a:cubicBezTo>
                        <a:pt x="3049" y="14773"/>
                        <a:pt x="3084" y="14571"/>
                        <a:pt x="3108" y="14356"/>
                      </a:cubicBezTo>
                      <a:cubicBezTo>
                        <a:pt x="3144" y="14166"/>
                        <a:pt x="3192" y="13963"/>
                        <a:pt x="3227" y="13749"/>
                      </a:cubicBezTo>
                      <a:cubicBezTo>
                        <a:pt x="3287" y="13547"/>
                        <a:pt x="3346" y="13344"/>
                        <a:pt x="3406" y="13142"/>
                      </a:cubicBezTo>
                      <a:cubicBezTo>
                        <a:pt x="3465" y="12951"/>
                        <a:pt x="3549" y="12737"/>
                        <a:pt x="3632" y="12547"/>
                      </a:cubicBezTo>
                      <a:cubicBezTo>
                        <a:pt x="3727" y="12332"/>
                        <a:pt x="3823" y="12142"/>
                        <a:pt x="3930" y="11951"/>
                      </a:cubicBezTo>
                      <a:cubicBezTo>
                        <a:pt x="4037" y="11761"/>
                        <a:pt x="4156" y="11558"/>
                        <a:pt x="4275" y="11368"/>
                      </a:cubicBezTo>
                      <a:cubicBezTo>
                        <a:pt x="4501" y="10999"/>
                        <a:pt x="4739" y="10630"/>
                        <a:pt x="4977" y="10272"/>
                      </a:cubicBezTo>
                      <a:cubicBezTo>
                        <a:pt x="5216" y="9891"/>
                        <a:pt x="5466" y="9534"/>
                        <a:pt x="5704" y="9201"/>
                      </a:cubicBezTo>
                      <a:cubicBezTo>
                        <a:pt x="5942" y="8856"/>
                        <a:pt x="6180" y="8510"/>
                        <a:pt x="6418" y="8189"/>
                      </a:cubicBezTo>
                      <a:cubicBezTo>
                        <a:pt x="6656" y="7855"/>
                        <a:pt x="6894" y="7546"/>
                        <a:pt x="7132" y="7236"/>
                      </a:cubicBezTo>
                      <a:cubicBezTo>
                        <a:pt x="7371" y="6915"/>
                        <a:pt x="7621" y="6641"/>
                        <a:pt x="7871" y="6355"/>
                      </a:cubicBezTo>
                      <a:cubicBezTo>
                        <a:pt x="8347" y="5831"/>
                        <a:pt x="8847" y="5367"/>
                        <a:pt x="9347" y="4938"/>
                      </a:cubicBezTo>
                      <a:cubicBezTo>
                        <a:pt x="9871" y="4522"/>
                        <a:pt x="10359" y="4141"/>
                        <a:pt x="10871" y="3807"/>
                      </a:cubicBezTo>
                      <a:cubicBezTo>
                        <a:pt x="11371" y="3486"/>
                        <a:pt x="11859" y="3188"/>
                        <a:pt x="12371" y="2926"/>
                      </a:cubicBezTo>
                      <a:cubicBezTo>
                        <a:pt x="13098" y="2557"/>
                        <a:pt x="13871" y="2248"/>
                        <a:pt x="14681" y="2010"/>
                      </a:cubicBezTo>
                      <a:cubicBezTo>
                        <a:pt x="15467" y="1771"/>
                        <a:pt x="16300" y="1605"/>
                        <a:pt x="17158" y="1545"/>
                      </a:cubicBezTo>
                      <a:cubicBezTo>
                        <a:pt x="17450" y="1523"/>
                        <a:pt x="17742" y="1511"/>
                        <a:pt x="18033" y="1511"/>
                      </a:cubicBezTo>
                      <a:cubicBezTo>
                        <a:pt x="18359" y="1511"/>
                        <a:pt x="18682" y="1526"/>
                        <a:pt x="19003" y="1557"/>
                      </a:cubicBezTo>
                      <a:cubicBezTo>
                        <a:pt x="19634" y="1617"/>
                        <a:pt x="20241" y="1736"/>
                        <a:pt x="20872" y="1914"/>
                      </a:cubicBezTo>
                      <a:cubicBezTo>
                        <a:pt x="21503" y="2117"/>
                        <a:pt x="22134" y="2355"/>
                        <a:pt x="22777" y="2652"/>
                      </a:cubicBezTo>
                      <a:cubicBezTo>
                        <a:pt x="23396" y="2950"/>
                        <a:pt x="24051" y="3283"/>
                        <a:pt x="24682" y="3653"/>
                      </a:cubicBezTo>
                      <a:cubicBezTo>
                        <a:pt x="25301" y="4034"/>
                        <a:pt x="25932" y="4450"/>
                        <a:pt x="26540" y="4903"/>
                      </a:cubicBezTo>
                      <a:cubicBezTo>
                        <a:pt x="26837" y="5141"/>
                        <a:pt x="27147" y="5379"/>
                        <a:pt x="27456" y="5641"/>
                      </a:cubicBezTo>
                      <a:cubicBezTo>
                        <a:pt x="27778" y="5891"/>
                        <a:pt x="28087" y="6153"/>
                        <a:pt x="28385" y="6439"/>
                      </a:cubicBezTo>
                      <a:cubicBezTo>
                        <a:pt x="28909" y="6915"/>
                        <a:pt x="29409" y="7439"/>
                        <a:pt x="29862" y="7998"/>
                      </a:cubicBezTo>
                      <a:cubicBezTo>
                        <a:pt x="30064" y="8296"/>
                        <a:pt x="30278" y="8594"/>
                        <a:pt x="30469" y="8891"/>
                      </a:cubicBezTo>
                      <a:cubicBezTo>
                        <a:pt x="30659" y="9189"/>
                        <a:pt x="30826" y="9510"/>
                        <a:pt x="30993" y="9820"/>
                      </a:cubicBezTo>
                      <a:cubicBezTo>
                        <a:pt x="31147" y="10153"/>
                        <a:pt x="31302" y="10475"/>
                        <a:pt x="31433" y="10820"/>
                      </a:cubicBezTo>
                      <a:cubicBezTo>
                        <a:pt x="31564" y="11165"/>
                        <a:pt x="31707" y="11523"/>
                        <a:pt x="31826" y="11880"/>
                      </a:cubicBezTo>
                      <a:cubicBezTo>
                        <a:pt x="31945" y="12237"/>
                        <a:pt x="32064" y="12606"/>
                        <a:pt x="32183" y="12963"/>
                      </a:cubicBezTo>
                      <a:cubicBezTo>
                        <a:pt x="32302" y="13320"/>
                        <a:pt x="32398" y="13678"/>
                        <a:pt x="32517" y="14035"/>
                      </a:cubicBezTo>
                      <a:cubicBezTo>
                        <a:pt x="32624" y="14368"/>
                        <a:pt x="32743" y="14713"/>
                        <a:pt x="32850" y="15059"/>
                      </a:cubicBezTo>
                      <a:cubicBezTo>
                        <a:pt x="32957" y="15404"/>
                        <a:pt x="33052" y="15725"/>
                        <a:pt x="33148" y="16059"/>
                      </a:cubicBezTo>
                      <a:cubicBezTo>
                        <a:pt x="33231" y="16380"/>
                        <a:pt x="33302" y="16714"/>
                        <a:pt x="33350" y="17035"/>
                      </a:cubicBezTo>
                      <a:cubicBezTo>
                        <a:pt x="33398" y="17369"/>
                        <a:pt x="33433" y="17690"/>
                        <a:pt x="33433" y="18035"/>
                      </a:cubicBezTo>
                      <a:cubicBezTo>
                        <a:pt x="33445" y="18381"/>
                        <a:pt x="33410" y="18702"/>
                        <a:pt x="33386" y="19047"/>
                      </a:cubicBezTo>
                      <a:cubicBezTo>
                        <a:pt x="33350" y="19381"/>
                        <a:pt x="33291" y="19714"/>
                        <a:pt x="33231" y="20059"/>
                      </a:cubicBezTo>
                      <a:cubicBezTo>
                        <a:pt x="33171" y="20405"/>
                        <a:pt x="33588" y="20690"/>
                        <a:pt x="34172" y="20690"/>
                      </a:cubicBezTo>
                      <a:lnTo>
                        <a:pt x="35303" y="20702"/>
                      </a:lnTo>
                      <a:cubicBezTo>
                        <a:pt x="35314" y="20703"/>
                        <a:pt x="35325" y="20703"/>
                        <a:pt x="35336" y="20703"/>
                      </a:cubicBezTo>
                      <a:cubicBezTo>
                        <a:pt x="35833" y="20703"/>
                        <a:pt x="36242" y="20445"/>
                        <a:pt x="36208" y="20131"/>
                      </a:cubicBezTo>
                      <a:cubicBezTo>
                        <a:pt x="36243" y="19833"/>
                        <a:pt x="36267" y="19524"/>
                        <a:pt x="36279" y="19226"/>
                      </a:cubicBezTo>
                      <a:cubicBezTo>
                        <a:pt x="36303" y="18928"/>
                        <a:pt x="36303" y="18631"/>
                        <a:pt x="36303" y="18333"/>
                      </a:cubicBezTo>
                      <a:cubicBezTo>
                        <a:pt x="36303" y="18035"/>
                        <a:pt x="36279" y="17738"/>
                        <a:pt x="36255" y="17440"/>
                      </a:cubicBezTo>
                      <a:cubicBezTo>
                        <a:pt x="36219" y="17130"/>
                        <a:pt x="36184" y="16833"/>
                        <a:pt x="36124" y="16511"/>
                      </a:cubicBezTo>
                      <a:cubicBezTo>
                        <a:pt x="36065" y="16214"/>
                        <a:pt x="36005" y="15904"/>
                        <a:pt x="35910" y="15595"/>
                      </a:cubicBezTo>
                      <a:cubicBezTo>
                        <a:pt x="35827" y="15285"/>
                        <a:pt x="35731" y="14963"/>
                        <a:pt x="35624" y="14642"/>
                      </a:cubicBezTo>
                      <a:cubicBezTo>
                        <a:pt x="35529" y="14309"/>
                        <a:pt x="35422" y="13987"/>
                        <a:pt x="35303" y="13642"/>
                      </a:cubicBezTo>
                      <a:cubicBezTo>
                        <a:pt x="35196" y="13297"/>
                        <a:pt x="35076" y="12939"/>
                        <a:pt x="34957" y="12606"/>
                      </a:cubicBezTo>
                      <a:cubicBezTo>
                        <a:pt x="34826" y="12249"/>
                        <a:pt x="34707" y="11904"/>
                        <a:pt x="34588" y="11546"/>
                      </a:cubicBezTo>
                      <a:cubicBezTo>
                        <a:pt x="34469" y="11189"/>
                        <a:pt x="34350" y="10844"/>
                        <a:pt x="34231" y="10499"/>
                      </a:cubicBezTo>
                      <a:cubicBezTo>
                        <a:pt x="34112" y="10165"/>
                        <a:pt x="33993" y="9832"/>
                        <a:pt x="33874" y="9510"/>
                      </a:cubicBezTo>
                      <a:cubicBezTo>
                        <a:pt x="33755" y="9189"/>
                        <a:pt x="33624" y="8879"/>
                        <a:pt x="33481" y="8570"/>
                      </a:cubicBezTo>
                      <a:cubicBezTo>
                        <a:pt x="33350" y="8272"/>
                        <a:pt x="33207" y="7975"/>
                        <a:pt x="33040" y="7689"/>
                      </a:cubicBezTo>
                      <a:cubicBezTo>
                        <a:pt x="32874" y="7403"/>
                        <a:pt x="32695" y="7129"/>
                        <a:pt x="32493" y="6855"/>
                      </a:cubicBezTo>
                      <a:cubicBezTo>
                        <a:pt x="32267" y="6558"/>
                        <a:pt x="32017" y="6260"/>
                        <a:pt x="31743" y="5974"/>
                      </a:cubicBezTo>
                      <a:cubicBezTo>
                        <a:pt x="31481" y="5700"/>
                        <a:pt x="31195" y="5427"/>
                        <a:pt x="30897" y="5177"/>
                      </a:cubicBezTo>
                      <a:cubicBezTo>
                        <a:pt x="30302" y="4653"/>
                        <a:pt x="29695" y="4165"/>
                        <a:pt x="29076" y="3712"/>
                      </a:cubicBezTo>
                      <a:cubicBezTo>
                        <a:pt x="28468" y="3272"/>
                        <a:pt x="27861" y="2855"/>
                        <a:pt x="27230" y="2486"/>
                      </a:cubicBezTo>
                      <a:cubicBezTo>
                        <a:pt x="26611" y="2105"/>
                        <a:pt x="25968" y="1748"/>
                        <a:pt x="25301" y="1438"/>
                      </a:cubicBezTo>
                      <a:cubicBezTo>
                        <a:pt x="24647" y="1128"/>
                        <a:pt x="23980" y="855"/>
                        <a:pt x="23313" y="652"/>
                      </a:cubicBezTo>
                      <a:cubicBezTo>
                        <a:pt x="22801" y="486"/>
                        <a:pt x="22289" y="366"/>
                        <a:pt x="21789" y="259"/>
                      </a:cubicBezTo>
                      <a:cubicBezTo>
                        <a:pt x="21027" y="128"/>
                        <a:pt x="20253" y="45"/>
                        <a:pt x="19455" y="9"/>
                      </a:cubicBezTo>
                      <a:cubicBezTo>
                        <a:pt x="19246" y="3"/>
                        <a:pt x="19036" y="0"/>
                        <a:pt x="188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9" name="Google Shape;3629;p18"/>
                <p:cNvSpPr/>
                <p:nvPr/>
              </p:nvSpPr>
              <p:spPr>
                <a:xfrm>
                  <a:off x="6144280" y="4092126"/>
                  <a:ext cx="1008693" cy="65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4" h="17389" extrusionOk="0">
                      <a:moveTo>
                        <a:pt x="13273" y="1"/>
                      </a:moveTo>
                      <a:cubicBezTo>
                        <a:pt x="13179" y="1"/>
                        <a:pt x="13085" y="2"/>
                        <a:pt x="12990" y="5"/>
                      </a:cubicBezTo>
                      <a:cubicBezTo>
                        <a:pt x="12002" y="29"/>
                        <a:pt x="11097" y="196"/>
                        <a:pt x="10252" y="482"/>
                      </a:cubicBezTo>
                      <a:cubicBezTo>
                        <a:pt x="9835" y="624"/>
                        <a:pt x="9418" y="791"/>
                        <a:pt x="9001" y="982"/>
                      </a:cubicBezTo>
                      <a:cubicBezTo>
                        <a:pt x="8585" y="1172"/>
                        <a:pt x="8168" y="1398"/>
                        <a:pt x="7739" y="1648"/>
                      </a:cubicBezTo>
                      <a:cubicBezTo>
                        <a:pt x="7323" y="1910"/>
                        <a:pt x="6870" y="2184"/>
                        <a:pt x="6453" y="2506"/>
                      </a:cubicBezTo>
                      <a:cubicBezTo>
                        <a:pt x="6037" y="2815"/>
                        <a:pt x="5632" y="3172"/>
                        <a:pt x="5239" y="3541"/>
                      </a:cubicBezTo>
                      <a:cubicBezTo>
                        <a:pt x="4763" y="3994"/>
                        <a:pt x="4310" y="4494"/>
                        <a:pt x="3870" y="5018"/>
                      </a:cubicBezTo>
                      <a:cubicBezTo>
                        <a:pt x="3655" y="5280"/>
                        <a:pt x="3429" y="5554"/>
                        <a:pt x="3227" y="5839"/>
                      </a:cubicBezTo>
                      <a:lnTo>
                        <a:pt x="2596" y="6685"/>
                      </a:lnTo>
                      <a:cubicBezTo>
                        <a:pt x="2393" y="6982"/>
                        <a:pt x="2179" y="7268"/>
                        <a:pt x="1989" y="7566"/>
                      </a:cubicBezTo>
                      <a:cubicBezTo>
                        <a:pt x="1786" y="7863"/>
                        <a:pt x="1584" y="8161"/>
                        <a:pt x="1405" y="8459"/>
                      </a:cubicBezTo>
                      <a:cubicBezTo>
                        <a:pt x="1286" y="8649"/>
                        <a:pt x="1167" y="8828"/>
                        <a:pt x="1072" y="9018"/>
                      </a:cubicBezTo>
                      <a:cubicBezTo>
                        <a:pt x="965" y="9209"/>
                        <a:pt x="858" y="9387"/>
                        <a:pt x="774" y="9590"/>
                      </a:cubicBezTo>
                      <a:cubicBezTo>
                        <a:pt x="679" y="9768"/>
                        <a:pt x="596" y="9959"/>
                        <a:pt x="536" y="10149"/>
                      </a:cubicBezTo>
                      <a:cubicBezTo>
                        <a:pt x="477" y="10340"/>
                        <a:pt x="417" y="10542"/>
                        <a:pt x="369" y="10733"/>
                      </a:cubicBezTo>
                      <a:cubicBezTo>
                        <a:pt x="322" y="10923"/>
                        <a:pt x="298" y="11114"/>
                        <a:pt x="262" y="11316"/>
                      </a:cubicBezTo>
                      <a:cubicBezTo>
                        <a:pt x="238" y="11483"/>
                        <a:pt x="203" y="11685"/>
                        <a:pt x="191" y="11876"/>
                      </a:cubicBezTo>
                      <a:cubicBezTo>
                        <a:pt x="179" y="12066"/>
                        <a:pt x="155" y="12245"/>
                        <a:pt x="155" y="12435"/>
                      </a:cubicBezTo>
                      <a:cubicBezTo>
                        <a:pt x="155" y="12638"/>
                        <a:pt x="143" y="12828"/>
                        <a:pt x="143" y="13007"/>
                      </a:cubicBezTo>
                      <a:cubicBezTo>
                        <a:pt x="143" y="13185"/>
                        <a:pt x="143" y="13376"/>
                        <a:pt x="131" y="13555"/>
                      </a:cubicBezTo>
                      <a:cubicBezTo>
                        <a:pt x="131" y="13745"/>
                        <a:pt x="119" y="13924"/>
                        <a:pt x="96" y="14102"/>
                      </a:cubicBezTo>
                      <a:lnTo>
                        <a:pt x="60" y="14638"/>
                      </a:lnTo>
                      <a:cubicBezTo>
                        <a:pt x="24" y="14829"/>
                        <a:pt x="24" y="14995"/>
                        <a:pt x="12" y="15186"/>
                      </a:cubicBezTo>
                      <a:cubicBezTo>
                        <a:pt x="0" y="15364"/>
                        <a:pt x="0" y="15519"/>
                        <a:pt x="0" y="15698"/>
                      </a:cubicBezTo>
                      <a:cubicBezTo>
                        <a:pt x="0" y="16043"/>
                        <a:pt x="24" y="16388"/>
                        <a:pt x="84" y="16722"/>
                      </a:cubicBezTo>
                      <a:cubicBezTo>
                        <a:pt x="155" y="17079"/>
                        <a:pt x="750" y="17365"/>
                        <a:pt x="1405" y="17365"/>
                      </a:cubicBezTo>
                      <a:lnTo>
                        <a:pt x="2822" y="17365"/>
                      </a:lnTo>
                      <a:cubicBezTo>
                        <a:pt x="3477" y="17365"/>
                        <a:pt x="3965" y="17079"/>
                        <a:pt x="3929" y="16745"/>
                      </a:cubicBezTo>
                      <a:cubicBezTo>
                        <a:pt x="3894" y="16531"/>
                        <a:pt x="3870" y="16305"/>
                        <a:pt x="3834" y="16103"/>
                      </a:cubicBezTo>
                      <a:cubicBezTo>
                        <a:pt x="3810" y="15888"/>
                        <a:pt x="3786" y="15674"/>
                        <a:pt x="3763" y="15460"/>
                      </a:cubicBezTo>
                      <a:cubicBezTo>
                        <a:pt x="3751" y="15257"/>
                        <a:pt x="3715" y="15031"/>
                        <a:pt x="3703" y="14829"/>
                      </a:cubicBezTo>
                      <a:cubicBezTo>
                        <a:pt x="3691" y="14614"/>
                        <a:pt x="3667" y="14388"/>
                        <a:pt x="3655" y="14186"/>
                      </a:cubicBezTo>
                      <a:cubicBezTo>
                        <a:pt x="3644" y="13971"/>
                        <a:pt x="3632" y="13757"/>
                        <a:pt x="3632" y="13543"/>
                      </a:cubicBezTo>
                      <a:lnTo>
                        <a:pt x="3632" y="12900"/>
                      </a:lnTo>
                      <a:cubicBezTo>
                        <a:pt x="3632" y="12697"/>
                        <a:pt x="3644" y="12483"/>
                        <a:pt x="3655" y="12269"/>
                      </a:cubicBezTo>
                      <a:cubicBezTo>
                        <a:pt x="3667" y="12042"/>
                        <a:pt x="3703" y="11828"/>
                        <a:pt x="3727" y="11614"/>
                      </a:cubicBezTo>
                      <a:cubicBezTo>
                        <a:pt x="3775" y="11400"/>
                        <a:pt x="3822" y="11173"/>
                        <a:pt x="3882" y="10971"/>
                      </a:cubicBezTo>
                      <a:cubicBezTo>
                        <a:pt x="3941" y="10745"/>
                        <a:pt x="4013" y="10542"/>
                        <a:pt x="4084" y="10328"/>
                      </a:cubicBezTo>
                      <a:cubicBezTo>
                        <a:pt x="4322" y="9745"/>
                        <a:pt x="4608" y="9185"/>
                        <a:pt x="4965" y="8614"/>
                      </a:cubicBezTo>
                      <a:cubicBezTo>
                        <a:pt x="5322" y="8054"/>
                        <a:pt x="5727" y="7506"/>
                        <a:pt x="6144" y="6982"/>
                      </a:cubicBezTo>
                      <a:cubicBezTo>
                        <a:pt x="6561" y="6458"/>
                        <a:pt x="7001" y="5958"/>
                        <a:pt x="7442" y="5494"/>
                      </a:cubicBezTo>
                      <a:cubicBezTo>
                        <a:pt x="7870" y="5030"/>
                        <a:pt x="8311" y="4613"/>
                        <a:pt x="8763" y="4244"/>
                      </a:cubicBezTo>
                      <a:cubicBezTo>
                        <a:pt x="9204" y="3875"/>
                        <a:pt x="9632" y="3541"/>
                        <a:pt x="10061" y="3280"/>
                      </a:cubicBezTo>
                      <a:cubicBezTo>
                        <a:pt x="10478" y="3006"/>
                        <a:pt x="10871" y="2768"/>
                        <a:pt x="11264" y="2589"/>
                      </a:cubicBezTo>
                      <a:cubicBezTo>
                        <a:pt x="11963" y="2251"/>
                        <a:pt x="12662" y="2051"/>
                        <a:pt x="13320" y="2051"/>
                      </a:cubicBezTo>
                      <a:cubicBezTo>
                        <a:pt x="13357" y="2051"/>
                        <a:pt x="13394" y="2052"/>
                        <a:pt x="13431" y="2053"/>
                      </a:cubicBezTo>
                      <a:cubicBezTo>
                        <a:pt x="14050" y="2065"/>
                        <a:pt x="14704" y="2267"/>
                        <a:pt x="15371" y="2577"/>
                      </a:cubicBezTo>
                      <a:cubicBezTo>
                        <a:pt x="15693" y="2744"/>
                        <a:pt x="16050" y="2934"/>
                        <a:pt x="16407" y="3160"/>
                      </a:cubicBezTo>
                      <a:cubicBezTo>
                        <a:pt x="16764" y="3375"/>
                        <a:pt x="17145" y="3637"/>
                        <a:pt x="17514" y="3934"/>
                      </a:cubicBezTo>
                      <a:cubicBezTo>
                        <a:pt x="18003" y="4315"/>
                        <a:pt x="18514" y="4768"/>
                        <a:pt x="18991" y="5256"/>
                      </a:cubicBezTo>
                      <a:cubicBezTo>
                        <a:pt x="19479" y="5744"/>
                        <a:pt x="19919" y="6268"/>
                        <a:pt x="20348" y="6816"/>
                      </a:cubicBezTo>
                      <a:cubicBezTo>
                        <a:pt x="20562" y="7101"/>
                        <a:pt x="20777" y="7387"/>
                        <a:pt x="20967" y="7685"/>
                      </a:cubicBezTo>
                      <a:cubicBezTo>
                        <a:pt x="21158" y="7982"/>
                        <a:pt x="21324" y="8292"/>
                        <a:pt x="21491" y="8614"/>
                      </a:cubicBezTo>
                      <a:cubicBezTo>
                        <a:pt x="21634" y="8947"/>
                        <a:pt x="21789" y="9268"/>
                        <a:pt x="21908" y="9614"/>
                      </a:cubicBezTo>
                      <a:cubicBezTo>
                        <a:pt x="22039" y="9959"/>
                        <a:pt x="22158" y="10304"/>
                        <a:pt x="22265" y="10638"/>
                      </a:cubicBezTo>
                      <a:cubicBezTo>
                        <a:pt x="22360" y="10983"/>
                        <a:pt x="22467" y="11316"/>
                        <a:pt x="22563" y="11650"/>
                      </a:cubicBezTo>
                      <a:cubicBezTo>
                        <a:pt x="22646" y="11995"/>
                        <a:pt x="22741" y="12328"/>
                        <a:pt x="22801" y="12662"/>
                      </a:cubicBezTo>
                      <a:cubicBezTo>
                        <a:pt x="22872" y="13007"/>
                        <a:pt x="22920" y="13340"/>
                        <a:pt x="22944" y="13674"/>
                      </a:cubicBezTo>
                      <a:cubicBezTo>
                        <a:pt x="22979" y="14019"/>
                        <a:pt x="22991" y="14364"/>
                        <a:pt x="22991" y="14709"/>
                      </a:cubicBezTo>
                      <a:cubicBezTo>
                        <a:pt x="22991" y="15043"/>
                        <a:pt x="22979" y="15388"/>
                        <a:pt x="22932" y="15733"/>
                      </a:cubicBezTo>
                      <a:cubicBezTo>
                        <a:pt x="22884" y="16079"/>
                        <a:pt x="22825" y="16412"/>
                        <a:pt x="22753" y="16757"/>
                      </a:cubicBezTo>
                      <a:cubicBezTo>
                        <a:pt x="22682" y="17103"/>
                        <a:pt x="23158" y="17388"/>
                        <a:pt x="23825" y="17388"/>
                      </a:cubicBezTo>
                      <a:lnTo>
                        <a:pt x="25242" y="17388"/>
                      </a:lnTo>
                      <a:cubicBezTo>
                        <a:pt x="25896" y="17388"/>
                        <a:pt x="26504" y="17103"/>
                        <a:pt x="26515" y="16698"/>
                      </a:cubicBezTo>
                      <a:cubicBezTo>
                        <a:pt x="26635" y="16138"/>
                        <a:pt x="26706" y="15555"/>
                        <a:pt x="26742" y="14960"/>
                      </a:cubicBezTo>
                      <a:cubicBezTo>
                        <a:pt x="26754" y="14662"/>
                        <a:pt x="26742" y="14364"/>
                        <a:pt x="26706" y="14067"/>
                      </a:cubicBezTo>
                      <a:cubicBezTo>
                        <a:pt x="26682" y="13769"/>
                        <a:pt x="26623" y="13459"/>
                        <a:pt x="26563" y="13162"/>
                      </a:cubicBezTo>
                      <a:cubicBezTo>
                        <a:pt x="26492" y="12840"/>
                        <a:pt x="26408" y="12543"/>
                        <a:pt x="26325" y="12233"/>
                      </a:cubicBezTo>
                      <a:cubicBezTo>
                        <a:pt x="26230" y="11923"/>
                        <a:pt x="26146" y="11614"/>
                        <a:pt x="26039" y="11280"/>
                      </a:cubicBezTo>
                      <a:cubicBezTo>
                        <a:pt x="25932" y="10971"/>
                        <a:pt x="25837" y="10626"/>
                        <a:pt x="25730" y="10280"/>
                      </a:cubicBezTo>
                      <a:cubicBezTo>
                        <a:pt x="25623" y="9947"/>
                        <a:pt x="25503" y="9578"/>
                        <a:pt x="25384" y="9245"/>
                      </a:cubicBezTo>
                      <a:cubicBezTo>
                        <a:pt x="25265" y="8899"/>
                        <a:pt x="25134" y="8554"/>
                        <a:pt x="25003" y="8221"/>
                      </a:cubicBezTo>
                      <a:cubicBezTo>
                        <a:pt x="24861" y="7875"/>
                        <a:pt x="24718" y="7530"/>
                        <a:pt x="24551" y="7220"/>
                      </a:cubicBezTo>
                      <a:cubicBezTo>
                        <a:pt x="24384" y="6887"/>
                        <a:pt x="24206" y="6578"/>
                        <a:pt x="24015" y="6280"/>
                      </a:cubicBezTo>
                      <a:cubicBezTo>
                        <a:pt x="23813" y="5982"/>
                        <a:pt x="23598" y="5685"/>
                        <a:pt x="23360" y="5399"/>
                      </a:cubicBezTo>
                      <a:cubicBezTo>
                        <a:pt x="22884" y="4815"/>
                        <a:pt x="22384" y="4303"/>
                        <a:pt x="21824" y="3815"/>
                      </a:cubicBezTo>
                      <a:cubicBezTo>
                        <a:pt x="21372" y="3410"/>
                        <a:pt x="20896" y="3029"/>
                        <a:pt x="20419" y="2696"/>
                      </a:cubicBezTo>
                      <a:cubicBezTo>
                        <a:pt x="19943" y="2351"/>
                        <a:pt x="19467" y="2041"/>
                        <a:pt x="18991" y="1756"/>
                      </a:cubicBezTo>
                      <a:cubicBezTo>
                        <a:pt x="18514" y="1494"/>
                        <a:pt x="18038" y="1232"/>
                        <a:pt x="17538" y="1017"/>
                      </a:cubicBezTo>
                      <a:cubicBezTo>
                        <a:pt x="17050" y="791"/>
                        <a:pt x="16562" y="613"/>
                        <a:pt x="16050" y="446"/>
                      </a:cubicBezTo>
                      <a:cubicBezTo>
                        <a:pt x="15150" y="164"/>
                        <a:pt x="14230" y="1"/>
                        <a:pt x="132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0" name="Google Shape;3630;p18"/>
                <p:cNvSpPr/>
                <p:nvPr/>
              </p:nvSpPr>
              <p:spPr>
                <a:xfrm>
                  <a:off x="4573989" y="3287865"/>
                  <a:ext cx="1253344" cy="648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3" h="17207" extrusionOk="0">
                      <a:moveTo>
                        <a:pt x="17288" y="0"/>
                      </a:moveTo>
                      <a:cubicBezTo>
                        <a:pt x="16907" y="0"/>
                        <a:pt x="16502" y="0"/>
                        <a:pt x="16097" y="12"/>
                      </a:cubicBezTo>
                      <a:cubicBezTo>
                        <a:pt x="15597" y="36"/>
                        <a:pt x="15109" y="60"/>
                        <a:pt x="14633" y="96"/>
                      </a:cubicBezTo>
                      <a:cubicBezTo>
                        <a:pt x="14133" y="131"/>
                        <a:pt x="13657" y="179"/>
                        <a:pt x="13180" y="238"/>
                      </a:cubicBezTo>
                      <a:cubicBezTo>
                        <a:pt x="12704" y="298"/>
                        <a:pt x="12252" y="369"/>
                        <a:pt x="11775" y="465"/>
                      </a:cubicBezTo>
                      <a:cubicBezTo>
                        <a:pt x="11299" y="548"/>
                        <a:pt x="10835" y="643"/>
                        <a:pt x="10371" y="762"/>
                      </a:cubicBezTo>
                      <a:cubicBezTo>
                        <a:pt x="9906" y="881"/>
                        <a:pt x="9478" y="1012"/>
                        <a:pt x="9061" y="1167"/>
                      </a:cubicBezTo>
                      <a:cubicBezTo>
                        <a:pt x="8644" y="1310"/>
                        <a:pt x="8239" y="1477"/>
                        <a:pt x="7858" y="1667"/>
                      </a:cubicBezTo>
                      <a:cubicBezTo>
                        <a:pt x="7489" y="1846"/>
                        <a:pt x="7108" y="2060"/>
                        <a:pt x="6751" y="2263"/>
                      </a:cubicBezTo>
                      <a:cubicBezTo>
                        <a:pt x="6418" y="2489"/>
                        <a:pt x="6072" y="2727"/>
                        <a:pt x="5739" y="2977"/>
                      </a:cubicBezTo>
                      <a:cubicBezTo>
                        <a:pt x="5406" y="3251"/>
                        <a:pt x="5060" y="3548"/>
                        <a:pt x="4751" y="3858"/>
                      </a:cubicBezTo>
                      <a:cubicBezTo>
                        <a:pt x="4429" y="4168"/>
                        <a:pt x="4132" y="4513"/>
                        <a:pt x="3858" y="4858"/>
                      </a:cubicBezTo>
                      <a:cubicBezTo>
                        <a:pt x="3536" y="5239"/>
                        <a:pt x="3227" y="5644"/>
                        <a:pt x="2929" y="6049"/>
                      </a:cubicBezTo>
                      <a:cubicBezTo>
                        <a:pt x="2786" y="6251"/>
                        <a:pt x="2631" y="6442"/>
                        <a:pt x="2489" y="6656"/>
                      </a:cubicBezTo>
                      <a:cubicBezTo>
                        <a:pt x="2334" y="6858"/>
                        <a:pt x="2203" y="7073"/>
                        <a:pt x="2072" y="7275"/>
                      </a:cubicBezTo>
                      <a:cubicBezTo>
                        <a:pt x="1929" y="7489"/>
                        <a:pt x="1834" y="7692"/>
                        <a:pt x="1727" y="7906"/>
                      </a:cubicBezTo>
                      <a:cubicBezTo>
                        <a:pt x="1631" y="8120"/>
                        <a:pt x="1548" y="8323"/>
                        <a:pt x="1477" y="8525"/>
                      </a:cubicBezTo>
                      <a:cubicBezTo>
                        <a:pt x="1381" y="8740"/>
                        <a:pt x="1310" y="8966"/>
                        <a:pt x="1238" y="9180"/>
                      </a:cubicBezTo>
                      <a:cubicBezTo>
                        <a:pt x="1155" y="9382"/>
                        <a:pt x="1096" y="9573"/>
                        <a:pt x="1024" y="9775"/>
                      </a:cubicBezTo>
                      <a:cubicBezTo>
                        <a:pt x="953" y="9978"/>
                        <a:pt x="857" y="10180"/>
                        <a:pt x="786" y="10394"/>
                      </a:cubicBezTo>
                      <a:cubicBezTo>
                        <a:pt x="715" y="10621"/>
                        <a:pt x="619" y="10823"/>
                        <a:pt x="548" y="11049"/>
                      </a:cubicBezTo>
                      <a:cubicBezTo>
                        <a:pt x="465" y="11264"/>
                        <a:pt x="381" y="11490"/>
                        <a:pt x="310" y="11728"/>
                      </a:cubicBezTo>
                      <a:cubicBezTo>
                        <a:pt x="238" y="11954"/>
                        <a:pt x="179" y="12204"/>
                        <a:pt x="131" y="12442"/>
                      </a:cubicBezTo>
                      <a:cubicBezTo>
                        <a:pt x="107" y="12597"/>
                        <a:pt x="84" y="12752"/>
                        <a:pt x="84" y="12907"/>
                      </a:cubicBezTo>
                      <a:lnTo>
                        <a:pt x="84" y="13383"/>
                      </a:lnTo>
                      <a:cubicBezTo>
                        <a:pt x="84" y="13550"/>
                        <a:pt x="107" y="13693"/>
                        <a:pt x="107" y="13859"/>
                      </a:cubicBezTo>
                      <a:cubicBezTo>
                        <a:pt x="107" y="14026"/>
                        <a:pt x="107" y="14193"/>
                        <a:pt x="119" y="14335"/>
                      </a:cubicBezTo>
                      <a:cubicBezTo>
                        <a:pt x="119" y="14490"/>
                        <a:pt x="131" y="14645"/>
                        <a:pt x="131" y="14800"/>
                      </a:cubicBezTo>
                      <a:lnTo>
                        <a:pt x="131" y="15240"/>
                      </a:lnTo>
                      <a:cubicBezTo>
                        <a:pt x="131" y="15467"/>
                        <a:pt x="119" y="15693"/>
                        <a:pt x="107" y="15919"/>
                      </a:cubicBezTo>
                      <a:cubicBezTo>
                        <a:pt x="84" y="16133"/>
                        <a:pt x="60" y="16360"/>
                        <a:pt x="24" y="16586"/>
                      </a:cubicBezTo>
                      <a:cubicBezTo>
                        <a:pt x="0" y="16812"/>
                        <a:pt x="310" y="17002"/>
                        <a:pt x="703" y="17014"/>
                      </a:cubicBezTo>
                      <a:lnTo>
                        <a:pt x="1477" y="17026"/>
                      </a:lnTo>
                      <a:cubicBezTo>
                        <a:pt x="1497" y="17028"/>
                        <a:pt x="1516" y="17028"/>
                        <a:pt x="1536" y="17028"/>
                      </a:cubicBezTo>
                      <a:cubicBezTo>
                        <a:pt x="1842" y="17028"/>
                        <a:pt x="2083" y="16857"/>
                        <a:pt x="2072" y="16633"/>
                      </a:cubicBezTo>
                      <a:cubicBezTo>
                        <a:pt x="2048" y="16479"/>
                        <a:pt x="2048" y="16312"/>
                        <a:pt x="2036" y="16169"/>
                      </a:cubicBezTo>
                      <a:cubicBezTo>
                        <a:pt x="2024" y="16014"/>
                        <a:pt x="2024" y="15859"/>
                        <a:pt x="2024" y="15705"/>
                      </a:cubicBezTo>
                      <a:lnTo>
                        <a:pt x="2024" y="15240"/>
                      </a:lnTo>
                      <a:cubicBezTo>
                        <a:pt x="2036" y="15086"/>
                        <a:pt x="2036" y="14931"/>
                        <a:pt x="2036" y="14764"/>
                      </a:cubicBezTo>
                      <a:lnTo>
                        <a:pt x="2036" y="14288"/>
                      </a:lnTo>
                      <a:cubicBezTo>
                        <a:pt x="2036" y="14121"/>
                        <a:pt x="2024" y="13978"/>
                        <a:pt x="2024" y="13812"/>
                      </a:cubicBezTo>
                      <a:cubicBezTo>
                        <a:pt x="2012" y="13645"/>
                        <a:pt x="2012" y="13502"/>
                        <a:pt x="2012" y="13335"/>
                      </a:cubicBezTo>
                      <a:cubicBezTo>
                        <a:pt x="2012" y="13169"/>
                        <a:pt x="2012" y="13026"/>
                        <a:pt x="2024" y="12859"/>
                      </a:cubicBezTo>
                      <a:cubicBezTo>
                        <a:pt x="2036" y="12692"/>
                        <a:pt x="2048" y="12538"/>
                        <a:pt x="2084" y="12383"/>
                      </a:cubicBezTo>
                      <a:cubicBezTo>
                        <a:pt x="2108" y="12216"/>
                        <a:pt x="2143" y="12073"/>
                        <a:pt x="2191" y="11918"/>
                      </a:cubicBezTo>
                      <a:cubicBezTo>
                        <a:pt x="2227" y="11776"/>
                        <a:pt x="2274" y="11621"/>
                        <a:pt x="2334" y="11478"/>
                      </a:cubicBezTo>
                      <a:cubicBezTo>
                        <a:pt x="2393" y="11323"/>
                        <a:pt x="2453" y="11180"/>
                        <a:pt x="2512" y="11049"/>
                      </a:cubicBezTo>
                      <a:cubicBezTo>
                        <a:pt x="2572" y="10906"/>
                        <a:pt x="2643" y="10764"/>
                        <a:pt x="2703" y="10633"/>
                      </a:cubicBezTo>
                      <a:cubicBezTo>
                        <a:pt x="2810" y="10406"/>
                        <a:pt x="2917" y="10192"/>
                        <a:pt x="3024" y="9978"/>
                      </a:cubicBezTo>
                      <a:cubicBezTo>
                        <a:pt x="3120" y="9763"/>
                        <a:pt x="3227" y="9537"/>
                        <a:pt x="3322" y="9335"/>
                      </a:cubicBezTo>
                      <a:cubicBezTo>
                        <a:pt x="3405" y="9109"/>
                        <a:pt x="3513" y="8906"/>
                        <a:pt x="3596" y="8692"/>
                      </a:cubicBezTo>
                      <a:cubicBezTo>
                        <a:pt x="3703" y="8489"/>
                        <a:pt x="3798" y="8275"/>
                        <a:pt x="3917" y="8073"/>
                      </a:cubicBezTo>
                      <a:lnTo>
                        <a:pt x="4275" y="7442"/>
                      </a:lnTo>
                      <a:cubicBezTo>
                        <a:pt x="4394" y="7239"/>
                        <a:pt x="4525" y="7025"/>
                        <a:pt x="4656" y="6835"/>
                      </a:cubicBezTo>
                      <a:cubicBezTo>
                        <a:pt x="4929" y="6430"/>
                        <a:pt x="5203" y="6025"/>
                        <a:pt x="5501" y="5656"/>
                      </a:cubicBezTo>
                      <a:cubicBezTo>
                        <a:pt x="5822" y="5275"/>
                        <a:pt x="6144" y="4918"/>
                        <a:pt x="6489" y="4572"/>
                      </a:cubicBezTo>
                      <a:cubicBezTo>
                        <a:pt x="6846" y="4239"/>
                        <a:pt x="7215" y="3965"/>
                        <a:pt x="7584" y="3691"/>
                      </a:cubicBezTo>
                      <a:cubicBezTo>
                        <a:pt x="7977" y="3441"/>
                        <a:pt x="8382" y="3203"/>
                        <a:pt x="8775" y="2989"/>
                      </a:cubicBezTo>
                      <a:cubicBezTo>
                        <a:pt x="9180" y="2786"/>
                        <a:pt x="9597" y="2572"/>
                        <a:pt x="10025" y="2393"/>
                      </a:cubicBezTo>
                      <a:cubicBezTo>
                        <a:pt x="10478" y="2215"/>
                        <a:pt x="10942" y="2072"/>
                        <a:pt x="11418" y="1941"/>
                      </a:cubicBezTo>
                      <a:cubicBezTo>
                        <a:pt x="11895" y="1822"/>
                        <a:pt x="12371" y="1703"/>
                        <a:pt x="12859" y="1608"/>
                      </a:cubicBezTo>
                      <a:cubicBezTo>
                        <a:pt x="13347" y="1524"/>
                        <a:pt x="13835" y="1441"/>
                        <a:pt x="14335" y="1381"/>
                      </a:cubicBezTo>
                      <a:cubicBezTo>
                        <a:pt x="14835" y="1346"/>
                        <a:pt x="15324" y="1298"/>
                        <a:pt x="15836" y="1262"/>
                      </a:cubicBezTo>
                      <a:cubicBezTo>
                        <a:pt x="16236" y="1245"/>
                        <a:pt x="16637" y="1234"/>
                        <a:pt x="17029" y="1234"/>
                      </a:cubicBezTo>
                      <a:cubicBezTo>
                        <a:pt x="17172" y="1234"/>
                        <a:pt x="17314" y="1235"/>
                        <a:pt x="17455" y="1239"/>
                      </a:cubicBezTo>
                      <a:cubicBezTo>
                        <a:pt x="17979" y="1250"/>
                        <a:pt x="18503" y="1298"/>
                        <a:pt x="19003" y="1358"/>
                      </a:cubicBezTo>
                      <a:cubicBezTo>
                        <a:pt x="19515" y="1417"/>
                        <a:pt x="20015" y="1524"/>
                        <a:pt x="20503" y="1643"/>
                      </a:cubicBezTo>
                      <a:cubicBezTo>
                        <a:pt x="21015" y="1762"/>
                        <a:pt x="21503" y="1917"/>
                        <a:pt x="21979" y="2096"/>
                      </a:cubicBezTo>
                      <a:cubicBezTo>
                        <a:pt x="22455" y="2274"/>
                        <a:pt x="22920" y="2501"/>
                        <a:pt x="23360" y="2751"/>
                      </a:cubicBezTo>
                      <a:cubicBezTo>
                        <a:pt x="23801" y="3013"/>
                        <a:pt x="24241" y="3286"/>
                        <a:pt x="24694" y="3608"/>
                      </a:cubicBezTo>
                      <a:cubicBezTo>
                        <a:pt x="24908" y="3751"/>
                        <a:pt x="25134" y="3917"/>
                        <a:pt x="25372" y="4084"/>
                      </a:cubicBezTo>
                      <a:cubicBezTo>
                        <a:pt x="25611" y="4239"/>
                        <a:pt x="25849" y="4418"/>
                        <a:pt x="26087" y="4596"/>
                      </a:cubicBezTo>
                      <a:cubicBezTo>
                        <a:pt x="26325" y="4775"/>
                        <a:pt x="26563" y="4977"/>
                        <a:pt x="26801" y="5168"/>
                      </a:cubicBezTo>
                      <a:cubicBezTo>
                        <a:pt x="27027" y="5370"/>
                        <a:pt x="27266" y="5584"/>
                        <a:pt x="27480" y="5787"/>
                      </a:cubicBezTo>
                      <a:cubicBezTo>
                        <a:pt x="27682" y="6001"/>
                        <a:pt x="27885" y="6227"/>
                        <a:pt x="28087" y="6465"/>
                      </a:cubicBezTo>
                      <a:cubicBezTo>
                        <a:pt x="28278" y="6704"/>
                        <a:pt x="28456" y="6942"/>
                        <a:pt x="28623" y="7192"/>
                      </a:cubicBezTo>
                      <a:cubicBezTo>
                        <a:pt x="28778" y="7442"/>
                        <a:pt x="28932" y="7692"/>
                        <a:pt x="29051" y="7966"/>
                      </a:cubicBezTo>
                      <a:cubicBezTo>
                        <a:pt x="29171" y="8228"/>
                        <a:pt x="29290" y="8501"/>
                        <a:pt x="29397" y="8787"/>
                      </a:cubicBezTo>
                      <a:cubicBezTo>
                        <a:pt x="29480" y="9049"/>
                        <a:pt x="29587" y="9323"/>
                        <a:pt x="29682" y="9585"/>
                      </a:cubicBezTo>
                      <a:cubicBezTo>
                        <a:pt x="29766" y="9859"/>
                        <a:pt x="29861" y="10133"/>
                        <a:pt x="29944" y="10418"/>
                      </a:cubicBezTo>
                      <a:cubicBezTo>
                        <a:pt x="30040" y="10704"/>
                        <a:pt x="30111" y="10990"/>
                        <a:pt x="30194" y="11264"/>
                      </a:cubicBezTo>
                      <a:cubicBezTo>
                        <a:pt x="30290" y="11549"/>
                        <a:pt x="30361" y="11835"/>
                        <a:pt x="30456" y="12097"/>
                      </a:cubicBezTo>
                      <a:cubicBezTo>
                        <a:pt x="30528" y="12383"/>
                        <a:pt x="30611" y="12657"/>
                        <a:pt x="30683" y="12907"/>
                      </a:cubicBezTo>
                      <a:cubicBezTo>
                        <a:pt x="30766" y="13169"/>
                        <a:pt x="30837" y="13431"/>
                        <a:pt x="30897" y="13681"/>
                      </a:cubicBezTo>
                      <a:cubicBezTo>
                        <a:pt x="30956" y="13931"/>
                        <a:pt x="31016" y="14181"/>
                        <a:pt x="31052" y="14443"/>
                      </a:cubicBezTo>
                      <a:cubicBezTo>
                        <a:pt x="31087" y="14693"/>
                        <a:pt x="31111" y="14943"/>
                        <a:pt x="31111" y="15193"/>
                      </a:cubicBezTo>
                      <a:cubicBezTo>
                        <a:pt x="31111" y="15455"/>
                        <a:pt x="31111" y="15705"/>
                        <a:pt x="31087" y="15955"/>
                      </a:cubicBezTo>
                      <a:lnTo>
                        <a:pt x="31052" y="16717"/>
                      </a:lnTo>
                      <a:cubicBezTo>
                        <a:pt x="31028" y="16955"/>
                        <a:pt x="31302" y="17169"/>
                        <a:pt x="31659" y="17181"/>
                      </a:cubicBezTo>
                      <a:lnTo>
                        <a:pt x="32445" y="17205"/>
                      </a:lnTo>
                      <a:cubicBezTo>
                        <a:pt x="32466" y="17206"/>
                        <a:pt x="32488" y="17207"/>
                        <a:pt x="32509" y="17207"/>
                      </a:cubicBezTo>
                      <a:cubicBezTo>
                        <a:pt x="32886" y="17207"/>
                        <a:pt x="33197" y="17010"/>
                        <a:pt x="33231" y="16729"/>
                      </a:cubicBezTo>
                      <a:cubicBezTo>
                        <a:pt x="33231" y="16479"/>
                        <a:pt x="33242" y="16229"/>
                        <a:pt x="33242" y="15990"/>
                      </a:cubicBezTo>
                      <a:lnTo>
                        <a:pt x="33242" y="15252"/>
                      </a:lnTo>
                      <a:cubicBezTo>
                        <a:pt x="33242" y="15014"/>
                        <a:pt x="33231" y="14764"/>
                        <a:pt x="33219" y="14526"/>
                      </a:cubicBezTo>
                      <a:cubicBezTo>
                        <a:pt x="33207" y="14288"/>
                        <a:pt x="33171" y="14038"/>
                        <a:pt x="33123" y="13800"/>
                      </a:cubicBezTo>
                      <a:cubicBezTo>
                        <a:pt x="33088" y="13562"/>
                        <a:pt x="33028" y="13312"/>
                        <a:pt x="32969" y="13073"/>
                      </a:cubicBezTo>
                      <a:cubicBezTo>
                        <a:pt x="32909" y="12835"/>
                        <a:pt x="32850" y="12597"/>
                        <a:pt x="32766" y="12335"/>
                      </a:cubicBezTo>
                      <a:cubicBezTo>
                        <a:pt x="32695" y="12097"/>
                        <a:pt x="32635" y="11847"/>
                        <a:pt x="32564" y="11597"/>
                      </a:cubicBezTo>
                      <a:cubicBezTo>
                        <a:pt x="32492" y="11347"/>
                        <a:pt x="32409" y="11061"/>
                        <a:pt x="32338" y="10787"/>
                      </a:cubicBezTo>
                      <a:cubicBezTo>
                        <a:pt x="32266" y="10514"/>
                        <a:pt x="32195" y="10240"/>
                        <a:pt x="32099" y="9954"/>
                      </a:cubicBezTo>
                      <a:cubicBezTo>
                        <a:pt x="32028" y="9704"/>
                        <a:pt x="31933" y="9454"/>
                        <a:pt x="31849" y="9204"/>
                      </a:cubicBezTo>
                      <a:cubicBezTo>
                        <a:pt x="31742" y="8966"/>
                        <a:pt x="31635" y="8704"/>
                        <a:pt x="31540" y="8466"/>
                      </a:cubicBezTo>
                      <a:cubicBezTo>
                        <a:pt x="31433" y="8228"/>
                        <a:pt x="31314" y="7989"/>
                        <a:pt x="31206" y="7775"/>
                      </a:cubicBezTo>
                      <a:cubicBezTo>
                        <a:pt x="31099" y="7549"/>
                        <a:pt x="30980" y="7323"/>
                        <a:pt x="30849" y="7096"/>
                      </a:cubicBezTo>
                      <a:cubicBezTo>
                        <a:pt x="30587" y="6668"/>
                        <a:pt x="30302" y="6239"/>
                        <a:pt x="29956" y="5834"/>
                      </a:cubicBezTo>
                      <a:cubicBezTo>
                        <a:pt x="29635" y="5430"/>
                        <a:pt x="29254" y="5049"/>
                        <a:pt x="28873" y="4679"/>
                      </a:cubicBezTo>
                      <a:cubicBezTo>
                        <a:pt x="28480" y="4322"/>
                        <a:pt x="28063" y="3989"/>
                        <a:pt x="27635" y="3667"/>
                      </a:cubicBezTo>
                      <a:cubicBezTo>
                        <a:pt x="27206" y="3334"/>
                        <a:pt x="26789" y="3036"/>
                        <a:pt x="26384" y="2774"/>
                      </a:cubicBezTo>
                      <a:cubicBezTo>
                        <a:pt x="25980" y="2501"/>
                        <a:pt x="25611" y="2251"/>
                        <a:pt x="25253" y="2012"/>
                      </a:cubicBezTo>
                      <a:cubicBezTo>
                        <a:pt x="24849" y="1739"/>
                        <a:pt x="24456" y="1501"/>
                        <a:pt x="24039" y="1298"/>
                      </a:cubicBezTo>
                      <a:cubicBezTo>
                        <a:pt x="23622" y="1084"/>
                        <a:pt x="23182" y="929"/>
                        <a:pt x="22729" y="774"/>
                      </a:cubicBezTo>
                      <a:cubicBezTo>
                        <a:pt x="22408" y="667"/>
                        <a:pt x="22086" y="584"/>
                        <a:pt x="21741" y="512"/>
                      </a:cubicBezTo>
                      <a:cubicBezTo>
                        <a:pt x="21396" y="417"/>
                        <a:pt x="21039" y="346"/>
                        <a:pt x="20681" y="286"/>
                      </a:cubicBezTo>
                      <a:cubicBezTo>
                        <a:pt x="20324" y="227"/>
                        <a:pt x="19955" y="167"/>
                        <a:pt x="19586" y="119"/>
                      </a:cubicBezTo>
                      <a:cubicBezTo>
                        <a:pt x="19217" y="96"/>
                        <a:pt x="18836" y="48"/>
                        <a:pt x="18455" y="36"/>
                      </a:cubicBezTo>
                      <a:cubicBezTo>
                        <a:pt x="18062" y="12"/>
                        <a:pt x="17681" y="0"/>
                        <a:pt x="17288" y="0"/>
                      </a:cubicBezTo>
                      <a:close/>
                    </a:path>
                  </a:pathLst>
                </a:custGeom>
                <a:solidFill>
                  <a:srgbClr val="F79F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1" name="Google Shape;3631;p18"/>
                <p:cNvSpPr/>
                <p:nvPr/>
              </p:nvSpPr>
              <p:spPr>
                <a:xfrm>
                  <a:off x="4688910" y="3375225"/>
                  <a:ext cx="1017666" cy="557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2" h="14793" extrusionOk="0">
                      <a:moveTo>
                        <a:pt x="14043" y="1"/>
                      </a:moveTo>
                      <a:cubicBezTo>
                        <a:pt x="13584" y="1"/>
                        <a:pt x="13118" y="16"/>
                        <a:pt x="12645" y="53"/>
                      </a:cubicBezTo>
                      <a:cubicBezTo>
                        <a:pt x="12240" y="88"/>
                        <a:pt x="11847" y="124"/>
                        <a:pt x="11466" y="172"/>
                      </a:cubicBezTo>
                      <a:cubicBezTo>
                        <a:pt x="11073" y="219"/>
                        <a:pt x="10704" y="279"/>
                        <a:pt x="10335" y="350"/>
                      </a:cubicBezTo>
                      <a:cubicBezTo>
                        <a:pt x="9966" y="410"/>
                        <a:pt x="9609" y="505"/>
                        <a:pt x="9251" y="588"/>
                      </a:cubicBezTo>
                      <a:cubicBezTo>
                        <a:pt x="8894" y="696"/>
                        <a:pt x="8549" y="803"/>
                        <a:pt x="8216" y="922"/>
                      </a:cubicBezTo>
                      <a:cubicBezTo>
                        <a:pt x="7894" y="1041"/>
                        <a:pt x="7561" y="1172"/>
                        <a:pt x="7251" y="1315"/>
                      </a:cubicBezTo>
                      <a:cubicBezTo>
                        <a:pt x="6942" y="1458"/>
                        <a:pt x="6632" y="1612"/>
                        <a:pt x="6311" y="1779"/>
                      </a:cubicBezTo>
                      <a:cubicBezTo>
                        <a:pt x="5941" y="1970"/>
                        <a:pt x="5584" y="2196"/>
                        <a:pt x="5239" y="2434"/>
                      </a:cubicBezTo>
                      <a:cubicBezTo>
                        <a:pt x="4906" y="2672"/>
                        <a:pt x="4572" y="2958"/>
                        <a:pt x="4275" y="3255"/>
                      </a:cubicBezTo>
                      <a:cubicBezTo>
                        <a:pt x="3977" y="3553"/>
                        <a:pt x="3679" y="3875"/>
                        <a:pt x="3417" y="4208"/>
                      </a:cubicBezTo>
                      <a:cubicBezTo>
                        <a:pt x="3120" y="4589"/>
                        <a:pt x="2822" y="4994"/>
                        <a:pt x="2560" y="5399"/>
                      </a:cubicBezTo>
                      <a:cubicBezTo>
                        <a:pt x="2429" y="5601"/>
                        <a:pt x="2298" y="5815"/>
                        <a:pt x="2179" y="6018"/>
                      </a:cubicBezTo>
                      <a:cubicBezTo>
                        <a:pt x="2060" y="6232"/>
                        <a:pt x="1929" y="6458"/>
                        <a:pt x="1810" y="6661"/>
                      </a:cubicBezTo>
                      <a:cubicBezTo>
                        <a:pt x="1691" y="6875"/>
                        <a:pt x="1548" y="7089"/>
                        <a:pt x="1429" y="7304"/>
                      </a:cubicBezTo>
                      <a:cubicBezTo>
                        <a:pt x="1298" y="7530"/>
                        <a:pt x="1179" y="7732"/>
                        <a:pt x="1060" y="7958"/>
                      </a:cubicBezTo>
                      <a:lnTo>
                        <a:pt x="834" y="8363"/>
                      </a:lnTo>
                      <a:cubicBezTo>
                        <a:pt x="762" y="8494"/>
                        <a:pt x="691" y="8625"/>
                        <a:pt x="631" y="8756"/>
                      </a:cubicBezTo>
                      <a:cubicBezTo>
                        <a:pt x="560" y="8911"/>
                        <a:pt x="500" y="9042"/>
                        <a:pt x="453" y="9173"/>
                      </a:cubicBezTo>
                      <a:cubicBezTo>
                        <a:pt x="393" y="9316"/>
                        <a:pt x="357" y="9459"/>
                        <a:pt x="322" y="9590"/>
                      </a:cubicBezTo>
                      <a:cubicBezTo>
                        <a:pt x="286" y="9744"/>
                        <a:pt x="262" y="9875"/>
                        <a:pt x="226" y="10030"/>
                      </a:cubicBezTo>
                      <a:cubicBezTo>
                        <a:pt x="203" y="10173"/>
                        <a:pt x="179" y="10304"/>
                        <a:pt x="167" y="10459"/>
                      </a:cubicBezTo>
                      <a:cubicBezTo>
                        <a:pt x="155" y="10590"/>
                        <a:pt x="143" y="10744"/>
                        <a:pt x="143" y="10887"/>
                      </a:cubicBezTo>
                      <a:cubicBezTo>
                        <a:pt x="119" y="11042"/>
                        <a:pt x="119" y="11185"/>
                        <a:pt x="119" y="11340"/>
                      </a:cubicBezTo>
                      <a:cubicBezTo>
                        <a:pt x="107" y="11483"/>
                        <a:pt x="107" y="11637"/>
                        <a:pt x="107" y="11780"/>
                      </a:cubicBezTo>
                      <a:cubicBezTo>
                        <a:pt x="107" y="11935"/>
                        <a:pt x="107" y="12078"/>
                        <a:pt x="95" y="12233"/>
                      </a:cubicBezTo>
                      <a:cubicBezTo>
                        <a:pt x="84" y="12376"/>
                        <a:pt x="84" y="12507"/>
                        <a:pt x="60" y="12661"/>
                      </a:cubicBezTo>
                      <a:cubicBezTo>
                        <a:pt x="48" y="12804"/>
                        <a:pt x="48" y="12947"/>
                        <a:pt x="36" y="13090"/>
                      </a:cubicBezTo>
                      <a:cubicBezTo>
                        <a:pt x="36" y="13245"/>
                        <a:pt x="12" y="13388"/>
                        <a:pt x="12" y="13519"/>
                      </a:cubicBezTo>
                      <a:cubicBezTo>
                        <a:pt x="0" y="13662"/>
                        <a:pt x="12" y="13804"/>
                        <a:pt x="12" y="13935"/>
                      </a:cubicBezTo>
                      <a:cubicBezTo>
                        <a:pt x="12" y="14078"/>
                        <a:pt x="36" y="14221"/>
                        <a:pt x="48" y="14352"/>
                      </a:cubicBezTo>
                      <a:cubicBezTo>
                        <a:pt x="72" y="14590"/>
                        <a:pt x="357" y="14793"/>
                        <a:pt x="703" y="14793"/>
                      </a:cubicBezTo>
                      <a:lnTo>
                        <a:pt x="1453" y="14793"/>
                      </a:lnTo>
                      <a:cubicBezTo>
                        <a:pt x="1834" y="14793"/>
                        <a:pt x="2108" y="14578"/>
                        <a:pt x="2072" y="14340"/>
                      </a:cubicBezTo>
                      <a:cubicBezTo>
                        <a:pt x="2048" y="14173"/>
                        <a:pt x="2024" y="14031"/>
                        <a:pt x="2024" y="13876"/>
                      </a:cubicBezTo>
                      <a:cubicBezTo>
                        <a:pt x="2012" y="13721"/>
                        <a:pt x="2024" y="13566"/>
                        <a:pt x="2024" y="13423"/>
                      </a:cubicBezTo>
                      <a:cubicBezTo>
                        <a:pt x="2024" y="13269"/>
                        <a:pt x="2048" y="13126"/>
                        <a:pt x="2060" y="12971"/>
                      </a:cubicBezTo>
                      <a:lnTo>
                        <a:pt x="2108" y="12530"/>
                      </a:lnTo>
                      <a:cubicBezTo>
                        <a:pt x="2131" y="12376"/>
                        <a:pt x="2143" y="12233"/>
                        <a:pt x="2167" y="12078"/>
                      </a:cubicBezTo>
                      <a:cubicBezTo>
                        <a:pt x="2179" y="11911"/>
                        <a:pt x="2179" y="11768"/>
                        <a:pt x="2191" y="11614"/>
                      </a:cubicBezTo>
                      <a:cubicBezTo>
                        <a:pt x="2191" y="11459"/>
                        <a:pt x="2203" y="11304"/>
                        <a:pt x="2203" y="11161"/>
                      </a:cubicBezTo>
                      <a:cubicBezTo>
                        <a:pt x="2227" y="11006"/>
                        <a:pt x="2227" y="10864"/>
                        <a:pt x="2239" y="10709"/>
                      </a:cubicBezTo>
                      <a:cubicBezTo>
                        <a:pt x="2239" y="10566"/>
                        <a:pt x="2250" y="10411"/>
                        <a:pt x="2286" y="10268"/>
                      </a:cubicBezTo>
                      <a:lnTo>
                        <a:pt x="2370" y="9816"/>
                      </a:lnTo>
                      <a:cubicBezTo>
                        <a:pt x="2417" y="9673"/>
                        <a:pt x="2465" y="9530"/>
                        <a:pt x="2501" y="9387"/>
                      </a:cubicBezTo>
                      <a:cubicBezTo>
                        <a:pt x="2548" y="9232"/>
                        <a:pt x="2608" y="9090"/>
                        <a:pt x="2667" y="8959"/>
                      </a:cubicBezTo>
                      <a:cubicBezTo>
                        <a:pt x="2739" y="8816"/>
                        <a:pt x="2822" y="8673"/>
                        <a:pt x="2893" y="8542"/>
                      </a:cubicBezTo>
                      <a:cubicBezTo>
                        <a:pt x="2965" y="8399"/>
                        <a:pt x="3060" y="8256"/>
                        <a:pt x="3143" y="8125"/>
                      </a:cubicBezTo>
                      <a:cubicBezTo>
                        <a:pt x="3310" y="7863"/>
                        <a:pt x="3489" y="7601"/>
                        <a:pt x="3667" y="7351"/>
                      </a:cubicBezTo>
                      <a:lnTo>
                        <a:pt x="4203" y="6589"/>
                      </a:lnTo>
                      <a:cubicBezTo>
                        <a:pt x="4382" y="6339"/>
                        <a:pt x="4560" y="6101"/>
                        <a:pt x="4739" y="5863"/>
                      </a:cubicBezTo>
                      <a:cubicBezTo>
                        <a:pt x="4917" y="5625"/>
                        <a:pt x="5096" y="5399"/>
                        <a:pt x="5275" y="5172"/>
                      </a:cubicBezTo>
                      <a:cubicBezTo>
                        <a:pt x="5453" y="4946"/>
                        <a:pt x="5632" y="4744"/>
                        <a:pt x="5822" y="4553"/>
                      </a:cubicBezTo>
                      <a:cubicBezTo>
                        <a:pt x="6168" y="4196"/>
                        <a:pt x="6537" y="3851"/>
                        <a:pt x="6906" y="3553"/>
                      </a:cubicBezTo>
                      <a:cubicBezTo>
                        <a:pt x="7287" y="3255"/>
                        <a:pt x="7656" y="2982"/>
                        <a:pt x="8025" y="2743"/>
                      </a:cubicBezTo>
                      <a:cubicBezTo>
                        <a:pt x="8394" y="2505"/>
                        <a:pt x="8775" y="2303"/>
                        <a:pt x="9144" y="2124"/>
                      </a:cubicBezTo>
                      <a:cubicBezTo>
                        <a:pt x="9692" y="1851"/>
                        <a:pt x="10263" y="1636"/>
                        <a:pt x="10859" y="1470"/>
                      </a:cubicBezTo>
                      <a:cubicBezTo>
                        <a:pt x="11454" y="1291"/>
                        <a:pt x="12061" y="1184"/>
                        <a:pt x="12704" y="1136"/>
                      </a:cubicBezTo>
                      <a:cubicBezTo>
                        <a:pt x="12892" y="1126"/>
                        <a:pt x="13079" y="1121"/>
                        <a:pt x="13267" y="1121"/>
                      </a:cubicBezTo>
                      <a:cubicBezTo>
                        <a:pt x="13533" y="1121"/>
                        <a:pt x="13801" y="1132"/>
                        <a:pt x="14073" y="1160"/>
                      </a:cubicBezTo>
                      <a:cubicBezTo>
                        <a:pt x="14514" y="1196"/>
                        <a:pt x="14978" y="1279"/>
                        <a:pt x="15443" y="1410"/>
                      </a:cubicBezTo>
                      <a:cubicBezTo>
                        <a:pt x="15919" y="1541"/>
                        <a:pt x="16371" y="1720"/>
                        <a:pt x="16848" y="1934"/>
                      </a:cubicBezTo>
                      <a:cubicBezTo>
                        <a:pt x="17324" y="2136"/>
                        <a:pt x="17800" y="2374"/>
                        <a:pt x="18264" y="2648"/>
                      </a:cubicBezTo>
                      <a:cubicBezTo>
                        <a:pt x="18741" y="2910"/>
                        <a:pt x="19193" y="3208"/>
                        <a:pt x="19646" y="3541"/>
                      </a:cubicBezTo>
                      <a:cubicBezTo>
                        <a:pt x="19872" y="3696"/>
                        <a:pt x="20110" y="3875"/>
                        <a:pt x="20336" y="4053"/>
                      </a:cubicBezTo>
                      <a:cubicBezTo>
                        <a:pt x="20562" y="4232"/>
                        <a:pt x="20800" y="4434"/>
                        <a:pt x="21015" y="4625"/>
                      </a:cubicBezTo>
                      <a:cubicBezTo>
                        <a:pt x="21408" y="4958"/>
                        <a:pt x="21765" y="5339"/>
                        <a:pt x="22110" y="5744"/>
                      </a:cubicBezTo>
                      <a:cubicBezTo>
                        <a:pt x="22253" y="5946"/>
                        <a:pt x="22420" y="6149"/>
                        <a:pt x="22551" y="6375"/>
                      </a:cubicBezTo>
                      <a:cubicBezTo>
                        <a:pt x="22682" y="6601"/>
                        <a:pt x="22824" y="6827"/>
                        <a:pt x="22944" y="7054"/>
                      </a:cubicBezTo>
                      <a:cubicBezTo>
                        <a:pt x="23063" y="7268"/>
                        <a:pt x="23158" y="7506"/>
                        <a:pt x="23265" y="7744"/>
                      </a:cubicBezTo>
                      <a:cubicBezTo>
                        <a:pt x="23360" y="7982"/>
                        <a:pt x="23456" y="8244"/>
                        <a:pt x="23551" y="8494"/>
                      </a:cubicBezTo>
                      <a:cubicBezTo>
                        <a:pt x="23634" y="8744"/>
                        <a:pt x="23729" y="9018"/>
                        <a:pt x="23813" y="9268"/>
                      </a:cubicBezTo>
                      <a:cubicBezTo>
                        <a:pt x="23908" y="9518"/>
                        <a:pt x="23979" y="9768"/>
                        <a:pt x="24075" y="10030"/>
                      </a:cubicBezTo>
                      <a:cubicBezTo>
                        <a:pt x="24158" y="10268"/>
                        <a:pt x="24253" y="10518"/>
                        <a:pt x="24325" y="10756"/>
                      </a:cubicBezTo>
                      <a:cubicBezTo>
                        <a:pt x="24408" y="10995"/>
                        <a:pt x="24491" y="11221"/>
                        <a:pt x="24551" y="11459"/>
                      </a:cubicBezTo>
                      <a:cubicBezTo>
                        <a:pt x="24610" y="11673"/>
                        <a:pt x="24670" y="11911"/>
                        <a:pt x="24694" y="12149"/>
                      </a:cubicBezTo>
                      <a:cubicBezTo>
                        <a:pt x="24741" y="12388"/>
                        <a:pt x="24753" y="12626"/>
                        <a:pt x="24753" y="12864"/>
                      </a:cubicBezTo>
                      <a:cubicBezTo>
                        <a:pt x="24765" y="13102"/>
                        <a:pt x="24753" y="13340"/>
                        <a:pt x="24729" y="13578"/>
                      </a:cubicBezTo>
                      <a:cubicBezTo>
                        <a:pt x="24706" y="13816"/>
                        <a:pt x="24670" y="14078"/>
                        <a:pt x="24622" y="14316"/>
                      </a:cubicBezTo>
                      <a:cubicBezTo>
                        <a:pt x="24575" y="14554"/>
                        <a:pt x="24884" y="14757"/>
                        <a:pt x="25325" y="14757"/>
                      </a:cubicBezTo>
                      <a:lnTo>
                        <a:pt x="26170" y="14769"/>
                      </a:lnTo>
                      <a:cubicBezTo>
                        <a:pt x="26190" y="14770"/>
                        <a:pt x="26210" y="14771"/>
                        <a:pt x="26229" y="14771"/>
                      </a:cubicBezTo>
                      <a:cubicBezTo>
                        <a:pt x="26574" y="14771"/>
                        <a:pt x="26875" y="14577"/>
                        <a:pt x="26908" y="14340"/>
                      </a:cubicBezTo>
                      <a:cubicBezTo>
                        <a:pt x="26944" y="14138"/>
                        <a:pt x="26956" y="13912"/>
                        <a:pt x="26968" y="13697"/>
                      </a:cubicBezTo>
                      <a:cubicBezTo>
                        <a:pt x="26992" y="13495"/>
                        <a:pt x="26992" y="13269"/>
                        <a:pt x="26992" y="13066"/>
                      </a:cubicBezTo>
                      <a:cubicBezTo>
                        <a:pt x="26968" y="12852"/>
                        <a:pt x="26968" y="12626"/>
                        <a:pt x="26944" y="12423"/>
                      </a:cubicBezTo>
                      <a:cubicBezTo>
                        <a:pt x="26908" y="12197"/>
                        <a:pt x="26885" y="11995"/>
                        <a:pt x="26837" y="11768"/>
                      </a:cubicBezTo>
                      <a:cubicBezTo>
                        <a:pt x="26789" y="11554"/>
                        <a:pt x="26730" y="11340"/>
                        <a:pt x="26670" y="11114"/>
                      </a:cubicBezTo>
                      <a:cubicBezTo>
                        <a:pt x="26611" y="10899"/>
                        <a:pt x="26539" y="10661"/>
                        <a:pt x="26468" y="10447"/>
                      </a:cubicBezTo>
                      <a:cubicBezTo>
                        <a:pt x="26396" y="10209"/>
                        <a:pt x="26313" y="9971"/>
                        <a:pt x="26230" y="9732"/>
                      </a:cubicBezTo>
                      <a:cubicBezTo>
                        <a:pt x="26158" y="9471"/>
                        <a:pt x="26063" y="9232"/>
                        <a:pt x="25980" y="8982"/>
                      </a:cubicBezTo>
                      <a:cubicBezTo>
                        <a:pt x="25884" y="8744"/>
                        <a:pt x="25801" y="8494"/>
                        <a:pt x="25706" y="8244"/>
                      </a:cubicBezTo>
                      <a:cubicBezTo>
                        <a:pt x="25622" y="7982"/>
                        <a:pt x="25527" y="7732"/>
                        <a:pt x="25444" y="7494"/>
                      </a:cubicBezTo>
                      <a:cubicBezTo>
                        <a:pt x="25349" y="7244"/>
                        <a:pt x="25265" y="7018"/>
                        <a:pt x="25170" y="6780"/>
                      </a:cubicBezTo>
                      <a:cubicBezTo>
                        <a:pt x="25087" y="6553"/>
                        <a:pt x="24991" y="6339"/>
                        <a:pt x="24884" y="6113"/>
                      </a:cubicBezTo>
                      <a:cubicBezTo>
                        <a:pt x="24789" y="5899"/>
                        <a:pt x="24670" y="5696"/>
                        <a:pt x="24551" y="5482"/>
                      </a:cubicBezTo>
                      <a:cubicBezTo>
                        <a:pt x="24408" y="5280"/>
                        <a:pt x="24277" y="5089"/>
                        <a:pt x="24134" y="4887"/>
                      </a:cubicBezTo>
                      <a:cubicBezTo>
                        <a:pt x="23967" y="4672"/>
                        <a:pt x="23777" y="4458"/>
                        <a:pt x="23575" y="4267"/>
                      </a:cubicBezTo>
                      <a:cubicBezTo>
                        <a:pt x="23384" y="4053"/>
                        <a:pt x="23182" y="3863"/>
                        <a:pt x="22955" y="3684"/>
                      </a:cubicBezTo>
                      <a:cubicBezTo>
                        <a:pt x="22527" y="3315"/>
                        <a:pt x="22062" y="2958"/>
                        <a:pt x="21610" y="2648"/>
                      </a:cubicBezTo>
                      <a:cubicBezTo>
                        <a:pt x="21170" y="2327"/>
                        <a:pt x="20705" y="2029"/>
                        <a:pt x="20241" y="1767"/>
                      </a:cubicBezTo>
                      <a:cubicBezTo>
                        <a:pt x="19788" y="1493"/>
                        <a:pt x="19312" y="1243"/>
                        <a:pt x="18812" y="1017"/>
                      </a:cubicBezTo>
                      <a:cubicBezTo>
                        <a:pt x="18324" y="803"/>
                        <a:pt x="17836" y="600"/>
                        <a:pt x="17348" y="457"/>
                      </a:cubicBezTo>
                      <a:cubicBezTo>
                        <a:pt x="16967" y="350"/>
                        <a:pt x="16586" y="267"/>
                        <a:pt x="16217" y="184"/>
                      </a:cubicBezTo>
                      <a:cubicBezTo>
                        <a:pt x="15633" y="88"/>
                        <a:pt x="15062" y="29"/>
                        <a:pt x="14466" y="5"/>
                      </a:cubicBezTo>
                      <a:cubicBezTo>
                        <a:pt x="14326" y="2"/>
                        <a:pt x="14185" y="1"/>
                        <a:pt x="1404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2" name="Google Shape;3632;p18"/>
                <p:cNvSpPr/>
                <p:nvPr/>
              </p:nvSpPr>
              <p:spPr>
                <a:xfrm>
                  <a:off x="5360454" y="2183557"/>
                  <a:ext cx="1678478" cy="94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9" h="25040" extrusionOk="0">
                      <a:moveTo>
                        <a:pt x="23123" y="0"/>
                      </a:moveTo>
                      <a:cubicBezTo>
                        <a:pt x="22599" y="0"/>
                        <a:pt x="22063" y="24"/>
                        <a:pt x="21527" y="36"/>
                      </a:cubicBezTo>
                      <a:cubicBezTo>
                        <a:pt x="20861" y="60"/>
                        <a:pt x="20206" y="95"/>
                        <a:pt x="19551" y="155"/>
                      </a:cubicBezTo>
                      <a:cubicBezTo>
                        <a:pt x="18896" y="202"/>
                        <a:pt x="18253" y="274"/>
                        <a:pt x="17610" y="357"/>
                      </a:cubicBezTo>
                      <a:cubicBezTo>
                        <a:pt x="16979" y="452"/>
                        <a:pt x="16336" y="560"/>
                        <a:pt x="15705" y="679"/>
                      </a:cubicBezTo>
                      <a:cubicBezTo>
                        <a:pt x="15086" y="798"/>
                        <a:pt x="14455" y="941"/>
                        <a:pt x="13836" y="1107"/>
                      </a:cubicBezTo>
                      <a:cubicBezTo>
                        <a:pt x="13241" y="1274"/>
                        <a:pt x="12657" y="1464"/>
                        <a:pt x="12098" y="1691"/>
                      </a:cubicBezTo>
                      <a:cubicBezTo>
                        <a:pt x="11538" y="1905"/>
                        <a:pt x="11002" y="2167"/>
                        <a:pt x="10490" y="2429"/>
                      </a:cubicBezTo>
                      <a:cubicBezTo>
                        <a:pt x="9966" y="2715"/>
                        <a:pt x="9478" y="3000"/>
                        <a:pt x="9002" y="3310"/>
                      </a:cubicBezTo>
                      <a:cubicBezTo>
                        <a:pt x="8550" y="3620"/>
                        <a:pt x="8085" y="3977"/>
                        <a:pt x="7645" y="4346"/>
                      </a:cubicBezTo>
                      <a:cubicBezTo>
                        <a:pt x="7192" y="4739"/>
                        <a:pt x="6740" y="5155"/>
                        <a:pt x="6323" y="5620"/>
                      </a:cubicBezTo>
                      <a:cubicBezTo>
                        <a:pt x="5883" y="6072"/>
                        <a:pt x="5502" y="6548"/>
                        <a:pt x="5109" y="7060"/>
                      </a:cubicBezTo>
                      <a:cubicBezTo>
                        <a:pt x="4692" y="7620"/>
                        <a:pt x="4275" y="8192"/>
                        <a:pt x="3882" y="8787"/>
                      </a:cubicBezTo>
                      <a:cubicBezTo>
                        <a:pt x="3680" y="9084"/>
                        <a:pt x="3478" y="9382"/>
                        <a:pt x="3287" y="9680"/>
                      </a:cubicBezTo>
                      <a:cubicBezTo>
                        <a:pt x="3085" y="9977"/>
                        <a:pt x="2894" y="10287"/>
                        <a:pt x="2727" y="10585"/>
                      </a:cubicBezTo>
                      <a:cubicBezTo>
                        <a:pt x="2573" y="10882"/>
                        <a:pt x="2418" y="11192"/>
                        <a:pt x="2287" y="11490"/>
                      </a:cubicBezTo>
                      <a:cubicBezTo>
                        <a:pt x="2168" y="11787"/>
                        <a:pt x="2049" y="12109"/>
                        <a:pt x="1942" y="12406"/>
                      </a:cubicBezTo>
                      <a:cubicBezTo>
                        <a:pt x="1835" y="12728"/>
                        <a:pt x="1739" y="13037"/>
                        <a:pt x="1632" y="13371"/>
                      </a:cubicBezTo>
                      <a:cubicBezTo>
                        <a:pt x="1537" y="13656"/>
                        <a:pt x="1442" y="13930"/>
                        <a:pt x="1346" y="14228"/>
                      </a:cubicBezTo>
                      <a:cubicBezTo>
                        <a:pt x="1239" y="14526"/>
                        <a:pt x="1144" y="14811"/>
                        <a:pt x="1037" y="15121"/>
                      </a:cubicBezTo>
                      <a:cubicBezTo>
                        <a:pt x="930" y="15419"/>
                        <a:pt x="822" y="15740"/>
                        <a:pt x="727" y="16062"/>
                      </a:cubicBezTo>
                      <a:cubicBezTo>
                        <a:pt x="620" y="16395"/>
                        <a:pt x="513" y="16716"/>
                        <a:pt x="406" y="17062"/>
                      </a:cubicBezTo>
                      <a:cubicBezTo>
                        <a:pt x="311" y="17407"/>
                        <a:pt x="227" y="17740"/>
                        <a:pt x="168" y="18097"/>
                      </a:cubicBezTo>
                      <a:lnTo>
                        <a:pt x="132" y="18776"/>
                      </a:lnTo>
                      <a:lnTo>
                        <a:pt x="132" y="19455"/>
                      </a:lnTo>
                      <a:cubicBezTo>
                        <a:pt x="132" y="19681"/>
                        <a:pt x="132" y="19919"/>
                        <a:pt x="144" y="20145"/>
                      </a:cubicBezTo>
                      <a:cubicBezTo>
                        <a:pt x="156" y="20360"/>
                        <a:pt x="156" y="20598"/>
                        <a:pt x="168" y="20824"/>
                      </a:cubicBezTo>
                      <a:cubicBezTo>
                        <a:pt x="168" y="21050"/>
                        <a:pt x="191" y="21276"/>
                        <a:pt x="191" y="21491"/>
                      </a:cubicBezTo>
                      <a:lnTo>
                        <a:pt x="191" y="22146"/>
                      </a:lnTo>
                      <a:cubicBezTo>
                        <a:pt x="191" y="22479"/>
                        <a:pt x="168" y="22800"/>
                        <a:pt x="144" y="23134"/>
                      </a:cubicBezTo>
                      <a:cubicBezTo>
                        <a:pt x="120" y="23455"/>
                        <a:pt x="96" y="23777"/>
                        <a:pt x="49" y="24098"/>
                      </a:cubicBezTo>
                      <a:cubicBezTo>
                        <a:pt x="1" y="24432"/>
                        <a:pt x="418" y="24705"/>
                        <a:pt x="942" y="24729"/>
                      </a:cubicBezTo>
                      <a:lnTo>
                        <a:pt x="1977" y="24753"/>
                      </a:lnTo>
                      <a:cubicBezTo>
                        <a:pt x="2418" y="24753"/>
                        <a:pt x="2775" y="24503"/>
                        <a:pt x="2763" y="24158"/>
                      </a:cubicBezTo>
                      <a:lnTo>
                        <a:pt x="2716" y="23491"/>
                      </a:lnTo>
                      <a:cubicBezTo>
                        <a:pt x="2704" y="23265"/>
                        <a:pt x="2704" y="23039"/>
                        <a:pt x="2704" y="22824"/>
                      </a:cubicBezTo>
                      <a:cubicBezTo>
                        <a:pt x="2704" y="22598"/>
                        <a:pt x="2716" y="22360"/>
                        <a:pt x="2716" y="22134"/>
                      </a:cubicBezTo>
                      <a:cubicBezTo>
                        <a:pt x="2716" y="21907"/>
                        <a:pt x="2727" y="21693"/>
                        <a:pt x="2727" y="21455"/>
                      </a:cubicBezTo>
                      <a:lnTo>
                        <a:pt x="2727" y="20753"/>
                      </a:lnTo>
                      <a:cubicBezTo>
                        <a:pt x="2716" y="20514"/>
                        <a:pt x="2716" y="20288"/>
                        <a:pt x="2704" y="20050"/>
                      </a:cubicBezTo>
                      <a:cubicBezTo>
                        <a:pt x="2692" y="19812"/>
                        <a:pt x="2692" y="19586"/>
                        <a:pt x="2692" y="19348"/>
                      </a:cubicBezTo>
                      <a:cubicBezTo>
                        <a:pt x="2692" y="19110"/>
                        <a:pt x="2704" y="18871"/>
                        <a:pt x="2716" y="18657"/>
                      </a:cubicBezTo>
                      <a:cubicBezTo>
                        <a:pt x="2727" y="18431"/>
                        <a:pt x="2763" y="18193"/>
                        <a:pt x="2787" y="17967"/>
                      </a:cubicBezTo>
                      <a:cubicBezTo>
                        <a:pt x="2823" y="17740"/>
                        <a:pt x="2870" y="17526"/>
                        <a:pt x="2930" y="17300"/>
                      </a:cubicBezTo>
                      <a:cubicBezTo>
                        <a:pt x="2989" y="17074"/>
                        <a:pt x="3049" y="16847"/>
                        <a:pt x="3120" y="16645"/>
                      </a:cubicBezTo>
                      <a:cubicBezTo>
                        <a:pt x="3192" y="16431"/>
                        <a:pt x="3263" y="16228"/>
                        <a:pt x="3359" y="16014"/>
                      </a:cubicBezTo>
                      <a:cubicBezTo>
                        <a:pt x="3442" y="15811"/>
                        <a:pt x="3537" y="15597"/>
                        <a:pt x="3620" y="15407"/>
                      </a:cubicBezTo>
                      <a:cubicBezTo>
                        <a:pt x="3763" y="15085"/>
                        <a:pt x="3906" y="14752"/>
                        <a:pt x="4037" y="14442"/>
                      </a:cubicBezTo>
                      <a:cubicBezTo>
                        <a:pt x="4180" y="14133"/>
                        <a:pt x="4311" y="13811"/>
                        <a:pt x="4430" y="13502"/>
                      </a:cubicBezTo>
                      <a:cubicBezTo>
                        <a:pt x="4561" y="13192"/>
                        <a:pt x="4680" y="12883"/>
                        <a:pt x="4811" y="12585"/>
                      </a:cubicBezTo>
                      <a:cubicBezTo>
                        <a:pt x="4954" y="12287"/>
                        <a:pt x="5085" y="11966"/>
                        <a:pt x="5228" y="11668"/>
                      </a:cubicBezTo>
                      <a:cubicBezTo>
                        <a:pt x="5383" y="11370"/>
                        <a:pt x="5549" y="11073"/>
                        <a:pt x="5704" y="10775"/>
                      </a:cubicBezTo>
                      <a:cubicBezTo>
                        <a:pt x="5871" y="10478"/>
                        <a:pt x="6049" y="10204"/>
                        <a:pt x="6228" y="9906"/>
                      </a:cubicBezTo>
                      <a:cubicBezTo>
                        <a:pt x="6585" y="9323"/>
                        <a:pt x="6978" y="8751"/>
                        <a:pt x="7371" y="8203"/>
                      </a:cubicBezTo>
                      <a:cubicBezTo>
                        <a:pt x="7776" y="7656"/>
                        <a:pt x="8228" y="7120"/>
                        <a:pt x="8681" y="6632"/>
                      </a:cubicBezTo>
                      <a:cubicBezTo>
                        <a:pt x="9157" y="6156"/>
                        <a:pt x="9657" y="5715"/>
                        <a:pt x="10157" y="5346"/>
                      </a:cubicBezTo>
                      <a:cubicBezTo>
                        <a:pt x="10693" y="4977"/>
                        <a:pt x="11229" y="4632"/>
                        <a:pt x="11764" y="4322"/>
                      </a:cubicBezTo>
                      <a:cubicBezTo>
                        <a:pt x="12300" y="4012"/>
                        <a:pt x="12872" y="3727"/>
                        <a:pt x="13443" y="3453"/>
                      </a:cubicBezTo>
                      <a:cubicBezTo>
                        <a:pt x="14038" y="3203"/>
                        <a:pt x="14669" y="2977"/>
                        <a:pt x="15312" y="2786"/>
                      </a:cubicBezTo>
                      <a:cubicBezTo>
                        <a:pt x="15943" y="2596"/>
                        <a:pt x="16586" y="2429"/>
                        <a:pt x="17241" y="2298"/>
                      </a:cubicBezTo>
                      <a:cubicBezTo>
                        <a:pt x="17884" y="2167"/>
                        <a:pt x="18539" y="2060"/>
                        <a:pt x="19206" y="1965"/>
                      </a:cubicBezTo>
                      <a:cubicBezTo>
                        <a:pt x="19872" y="1893"/>
                        <a:pt x="20551" y="1834"/>
                        <a:pt x="21218" y="1786"/>
                      </a:cubicBezTo>
                      <a:cubicBezTo>
                        <a:pt x="21758" y="1769"/>
                        <a:pt x="22299" y="1757"/>
                        <a:pt x="22820" y="1757"/>
                      </a:cubicBezTo>
                      <a:cubicBezTo>
                        <a:pt x="23011" y="1757"/>
                        <a:pt x="23200" y="1759"/>
                        <a:pt x="23385" y="1762"/>
                      </a:cubicBezTo>
                      <a:cubicBezTo>
                        <a:pt x="24099" y="1774"/>
                        <a:pt x="24790" y="1834"/>
                        <a:pt x="25468" y="1929"/>
                      </a:cubicBezTo>
                      <a:cubicBezTo>
                        <a:pt x="26159" y="2024"/>
                        <a:pt x="26826" y="2167"/>
                        <a:pt x="27492" y="2346"/>
                      </a:cubicBezTo>
                      <a:cubicBezTo>
                        <a:pt x="28171" y="2524"/>
                        <a:pt x="28826" y="2738"/>
                        <a:pt x="29457" y="3012"/>
                      </a:cubicBezTo>
                      <a:cubicBezTo>
                        <a:pt x="30100" y="3274"/>
                        <a:pt x="30707" y="3596"/>
                        <a:pt x="31302" y="3965"/>
                      </a:cubicBezTo>
                      <a:cubicBezTo>
                        <a:pt x="31898" y="4346"/>
                        <a:pt x="32493" y="4763"/>
                        <a:pt x="33088" y="5215"/>
                      </a:cubicBezTo>
                      <a:cubicBezTo>
                        <a:pt x="33386" y="5441"/>
                        <a:pt x="33708" y="5679"/>
                        <a:pt x="34017" y="5917"/>
                      </a:cubicBezTo>
                      <a:cubicBezTo>
                        <a:pt x="34327" y="6167"/>
                        <a:pt x="34636" y="6417"/>
                        <a:pt x="34970" y="6691"/>
                      </a:cubicBezTo>
                      <a:cubicBezTo>
                        <a:pt x="35279" y="6953"/>
                        <a:pt x="35613" y="7239"/>
                        <a:pt x="35922" y="7525"/>
                      </a:cubicBezTo>
                      <a:cubicBezTo>
                        <a:pt x="36232" y="7822"/>
                        <a:pt x="36541" y="8120"/>
                        <a:pt x="36827" y="8430"/>
                      </a:cubicBezTo>
                      <a:cubicBezTo>
                        <a:pt x="37113" y="8739"/>
                        <a:pt x="37398" y="9073"/>
                        <a:pt x="37649" y="9406"/>
                      </a:cubicBezTo>
                      <a:cubicBezTo>
                        <a:pt x="37910" y="9751"/>
                        <a:pt x="38149" y="10108"/>
                        <a:pt x="38375" y="10466"/>
                      </a:cubicBezTo>
                      <a:cubicBezTo>
                        <a:pt x="38601" y="10823"/>
                        <a:pt x="38792" y="11192"/>
                        <a:pt x="38958" y="11585"/>
                      </a:cubicBezTo>
                      <a:cubicBezTo>
                        <a:pt x="39125" y="11966"/>
                        <a:pt x="39268" y="12359"/>
                        <a:pt x="39423" y="12775"/>
                      </a:cubicBezTo>
                      <a:cubicBezTo>
                        <a:pt x="39554" y="13145"/>
                        <a:pt x="39684" y="13537"/>
                        <a:pt x="39804" y="13930"/>
                      </a:cubicBezTo>
                      <a:cubicBezTo>
                        <a:pt x="39923" y="14335"/>
                        <a:pt x="40042" y="14740"/>
                        <a:pt x="40161" y="15157"/>
                      </a:cubicBezTo>
                      <a:cubicBezTo>
                        <a:pt x="40280" y="15561"/>
                        <a:pt x="40399" y="15978"/>
                        <a:pt x="40506" y="16395"/>
                      </a:cubicBezTo>
                      <a:cubicBezTo>
                        <a:pt x="40613" y="16812"/>
                        <a:pt x="40732" y="17205"/>
                        <a:pt x="40827" y="17609"/>
                      </a:cubicBezTo>
                      <a:cubicBezTo>
                        <a:pt x="40947" y="18014"/>
                        <a:pt x="41054" y="18395"/>
                        <a:pt x="41161" y="18776"/>
                      </a:cubicBezTo>
                      <a:cubicBezTo>
                        <a:pt x="41268" y="19145"/>
                        <a:pt x="41363" y="19514"/>
                        <a:pt x="41435" y="19883"/>
                      </a:cubicBezTo>
                      <a:cubicBezTo>
                        <a:pt x="41530" y="20264"/>
                        <a:pt x="41589" y="20634"/>
                        <a:pt x="41637" y="21003"/>
                      </a:cubicBezTo>
                      <a:cubicBezTo>
                        <a:pt x="41685" y="21372"/>
                        <a:pt x="41709" y="21729"/>
                        <a:pt x="41709" y="22110"/>
                      </a:cubicBezTo>
                      <a:cubicBezTo>
                        <a:pt x="41709" y="22479"/>
                        <a:pt x="41709" y="22836"/>
                        <a:pt x="41697" y="23205"/>
                      </a:cubicBezTo>
                      <a:cubicBezTo>
                        <a:pt x="41685" y="23574"/>
                        <a:pt x="41661" y="23955"/>
                        <a:pt x="41637" y="24324"/>
                      </a:cubicBezTo>
                      <a:cubicBezTo>
                        <a:pt x="41613" y="24658"/>
                        <a:pt x="41982" y="24979"/>
                        <a:pt x="42459" y="24991"/>
                      </a:cubicBezTo>
                      <a:lnTo>
                        <a:pt x="43506" y="25039"/>
                      </a:lnTo>
                      <a:cubicBezTo>
                        <a:pt x="43517" y="25039"/>
                        <a:pt x="43528" y="25039"/>
                        <a:pt x="43539" y="25039"/>
                      </a:cubicBezTo>
                      <a:cubicBezTo>
                        <a:pt x="44061" y="25039"/>
                        <a:pt x="44506" y="24757"/>
                        <a:pt x="44495" y="24384"/>
                      </a:cubicBezTo>
                      <a:cubicBezTo>
                        <a:pt x="44507" y="24015"/>
                        <a:pt x="44518" y="23658"/>
                        <a:pt x="44518" y="23301"/>
                      </a:cubicBezTo>
                      <a:lnTo>
                        <a:pt x="44518" y="22241"/>
                      </a:lnTo>
                      <a:cubicBezTo>
                        <a:pt x="44507" y="21884"/>
                        <a:pt x="44507" y="21538"/>
                        <a:pt x="44483" y="21181"/>
                      </a:cubicBezTo>
                      <a:cubicBezTo>
                        <a:pt x="44459" y="20824"/>
                        <a:pt x="44423" y="20479"/>
                        <a:pt x="44364" y="20122"/>
                      </a:cubicBezTo>
                      <a:cubicBezTo>
                        <a:pt x="44304" y="19764"/>
                        <a:pt x="44221" y="19431"/>
                        <a:pt x="44137" y="19074"/>
                      </a:cubicBezTo>
                      <a:lnTo>
                        <a:pt x="43864" y="18002"/>
                      </a:lnTo>
                      <a:cubicBezTo>
                        <a:pt x="43780" y="17645"/>
                        <a:pt x="43673" y="17288"/>
                        <a:pt x="43590" y="16907"/>
                      </a:cubicBezTo>
                      <a:cubicBezTo>
                        <a:pt x="43483" y="16526"/>
                        <a:pt x="43387" y="16133"/>
                        <a:pt x="43292" y="15740"/>
                      </a:cubicBezTo>
                      <a:cubicBezTo>
                        <a:pt x="43197" y="15335"/>
                        <a:pt x="43090" y="14930"/>
                        <a:pt x="42971" y="14526"/>
                      </a:cubicBezTo>
                      <a:cubicBezTo>
                        <a:pt x="42875" y="14157"/>
                        <a:pt x="42768" y="13787"/>
                        <a:pt x="42637" y="13418"/>
                      </a:cubicBezTo>
                      <a:cubicBezTo>
                        <a:pt x="42494" y="13037"/>
                        <a:pt x="42363" y="12680"/>
                        <a:pt x="42221" y="12347"/>
                      </a:cubicBezTo>
                      <a:cubicBezTo>
                        <a:pt x="42078" y="11990"/>
                        <a:pt x="41935" y="11644"/>
                        <a:pt x="41780" y="11311"/>
                      </a:cubicBezTo>
                      <a:cubicBezTo>
                        <a:pt x="41637" y="10989"/>
                        <a:pt x="41482" y="10656"/>
                        <a:pt x="41304" y="10347"/>
                      </a:cubicBezTo>
                      <a:cubicBezTo>
                        <a:pt x="40970" y="9727"/>
                        <a:pt x="40566" y="9096"/>
                        <a:pt x="40113" y="8501"/>
                      </a:cubicBezTo>
                      <a:cubicBezTo>
                        <a:pt x="39673" y="7906"/>
                        <a:pt x="39184" y="7358"/>
                        <a:pt x="38661" y="6822"/>
                      </a:cubicBezTo>
                      <a:cubicBezTo>
                        <a:pt x="38137" y="6287"/>
                        <a:pt x="37589" y="5798"/>
                        <a:pt x="37006" y="5334"/>
                      </a:cubicBezTo>
                      <a:cubicBezTo>
                        <a:pt x="36422" y="4870"/>
                        <a:pt x="35863" y="4441"/>
                        <a:pt x="35327" y="4036"/>
                      </a:cubicBezTo>
                      <a:cubicBezTo>
                        <a:pt x="34791" y="3655"/>
                        <a:pt x="34279" y="3274"/>
                        <a:pt x="33803" y="2941"/>
                      </a:cubicBezTo>
                      <a:cubicBezTo>
                        <a:pt x="33255" y="2548"/>
                        <a:pt x="32707" y="2191"/>
                        <a:pt x="32160" y="1893"/>
                      </a:cubicBezTo>
                      <a:cubicBezTo>
                        <a:pt x="31600" y="1595"/>
                        <a:pt x="31029" y="1345"/>
                        <a:pt x="30410" y="1131"/>
                      </a:cubicBezTo>
                      <a:cubicBezTo>
                        <a:pt x="29981" y="1000"/>
                        <a:pt x="29552" y="869"/>
                        <a:pt x="29088" y="750"/>
                      </a:cubicBezTo>
                      <a:cubicBezTo>
                        <a:pt x="28612" y="631"/>
                        <a:pt x="28147" y="512"/>
                        <a:pt x="27659" y="417"/>
                      </a:cubicBezTo>
                      <a:cubicBezTo>
                        <a:pt x="27183" y="333"/>
                        <a:pt x="26683" y="238"/>
                        <a:pt x="26183" y="179"/>
                      </a:cubicBezTo>
                      <a:cubicBezTo>
                        <a:pt x="25683" y="119"/>
                        <a:pt x="25171" y="83"/>
                        <a:pt x="24671" y="48"/>
                      </a:cubicBezTo>
                      <a:cubicBezTo>
                        <a:pt x="24159" y="24"/>
                        <a:pt x="23647" y="0"/>
                        <a:pt x="231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3" name="Google Shape;3633;p18"/>
                <p:cNvSpPr/>
                <p:nvPr/>
              </p:nvSpPr>
              <p:spPr>
                <a:xfrm>
                  <a:off x="5513532" y="2309865"/>
                  <a:ext cx="1360646" cy="81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9" h="21511" extrusionOk="0">
                      <a:moveTo>
                        <a:pt x="18517" y="1"/>
                      </a:moveTo>
                      <a:cubicBezTo>
                        <a:pt x="17986" y="1"/>
                        <a:pt x="17445" y="24"/>
                        <a:pt x="16884" y="79"/>
                      </a:cubicBezTo>
                      <a:cubicBezTo>
                        <a:pt x="16348" y="115"/>
                        <a:pt x="15836" y="198"/>
                        <a:pt x="15312" y="258"/>
                      </a:cubicBezTo>
                      <a:cubicBezTo>
                        <a:pt x="14789" y="317"/>
                        <a:pt x="14288" y="400"/>
                        <a:pt x="13788" y="508"/>
                      </a:cubicBezTo>
                      <a:cubicBezTo>
                        <a:pt x="13300" y="615"/>
                        <a:pt x="12824" y="734"/>
                        <a:pt x="12348" y="865"/>
                      </a:cubicBezTo>
                      <a:cubicBezTo>
                        <a:pt x="11883" y="996"/>
                        <a:pt x="11431" y="1151"/>
                        <a:pt x="10979" y="1329"/>
                      </a:cubicBezTo>
                      <a:cubicBezTo>
                        <a:pt x="10538" y="1508"/>
                        <a:pt x="10097" y="1698"/>
                        <a:pt x="9681" y="1901"/>
                      </a:cubicBezTo>
                      <a:cubicBezTo>
                        <a:pt x="9264" y="2115"/>
                        <a:pt x="8847" y="2353"/>
                        <a:pt x="8431" y="2591"/>
                      </a:cubicBezTo>
                      <a:cubicBezTo>
                        <a:pt x="7942" y="2889"/>
                        <a:pt x="7454" y="3198"/>
                        <a:pt x="6990" y="3556"/>
                      </a:cubicBezTo>
                      <a:cubicBezTo>
                        <a:pt x="6526" y="3913"/>
                        <a:pt x="6097" y="4318"/>
                        <a:pt x="5692" y="4746"/>
                      </a:cubicBezTo>
                      <a:cubicBezTo>
                        <a:pt x="5275" y="5175"/>
                        <a:pt x="4894" y="5639"/>
                        <a:pt x="4537" y="6127"/>
                      </a:cubicBezTo>
                      <a:cubicBezTo>
                        <a:pt x="4121" y="6699"/>
                        <a:pt x="3728" y="7258"/>
                        <a:pt x="3394" y="7854"/>
                      </a:cubicBezTo>
                      <a:cubicBezTo>
                        <a:pt x="3228" y="8151"/>
                        <a:pt x="3049" y="8449"/>
                        <a:pt x="2882" y="8771"/>
                      </a:cubicBezTo>
                      <a:cubicBezTo>
                        <a:pt x="2716" y="9068"/>
                        <a:pt x="2537" y="9378"/>
                        <a:pt x="2382" y="9687"/>
                      </a:cubicBezTo>
                      <a:cubicBezTo>
                        <a:pt x="2216" y="9997"/>
                        <a:pt x="2037" y="10318"/>
                        <a:pt x="1870" y="10628"/>
                      </a:cubicBezTo>
                      <a:lnTo>
                        <a:pt x="1382" y="11569"/>
                      </a:lnTo>
                      <a:cubicBezTo>
                        <a:pt x="1275" y="11759"/>
                        <a:pt x="1192" y="11950"/>
                        <a:pt x="1084" y="12140"/>
                      </a:cubicBezTo>
                      <a:cubicBezTo>
                        <a:pt x="977" y="12342"/>
                        <a:pt x="894" y="12533"/>
                        <a:pt x="799" y="12723"/>
                      </a:cubicBezTo>
                      <a:cubicBezTo>
                        <a:pt x="715" y="12914"/>
                        <a:pt x="632" y="13128"/>
                        <a:pt x="561" y="13319"/>
                      </a:cubicBezTo>
                      <a:cubicBezTo>
                        <a:pt x="489" y="13533"/>
                        <a:pt x="430" y="13724"/>
                        <a:pt x="382" y="13926"/>
                      </a:cubicBezTo>
                      <a:cubicBezTo>
                        <a:pt x="334" y="14140"/>
                        <a:pt x="299" y="14355"/>
                        <a:pt x="263" y="14557"/>
                      </a:cubicBezTo>
                      <a:cubicBezTo>
                        <a:pt x="239" y="14771"/>
                        <a:pt x="203" y="14974"/>
                        <a:pt x="191" y="15188"/>
                      </a:cubicBezTo>
                      <a:cubicBezTo>
                        <a:pt x="180" y="15390"/>
                        <a:pt x="156" y="15617"/>
                        <a:pt x="156" y="15819"/>
                      </a:cubicBezTo>
                      <a:cubicBezTo>
                        <a:pt x="156" y="16033"/>
                        <a:pt x="144" y="16248"/>
                        <a:pt x="144" y="16462"/>
                      </a:cubicBezTo>
                      <a:cubicBezTo>
                        <a:pt x="144" y="16664"/>
                        <a:pt x="132" y="16891"/>
                        <a:pt x="132" y="17105"/>
                      </a:cubicBezTo>
                      <a:cubicBezTo>
                        <a:pt x="120" y="17307"/>
                        <a:pt x="120" y="17534"/>
                        <a:pt x="96" y="17736"/>
                      </a:cubicBezTo>
                      <a:cubicBezTo>
                        <a:pt x="84" y="17962"/>
                        <a:pt x="72" y="18176"/>
                        <a:pt x="61" y="18379"/>
                      </a:cubicBezTo>
                      <a:cubicBezTo>
                        <a:pt x="37" y="18593"/>
                        <a:pt x="13" y="18808"/>
                        <a:pt x="13" y="19010"/>
                      </a:cubicBezTo>
                      <a:cubicBezTo>
                        <a:pt x="13" y="19200"/>
                        <a:pt x="1" y="19403"/>
                        <a:pt x="1" y="19617"/>
                      </a:cubicBezTo>
                      <a:cubicBezTo>
                        <a:pt x="1" y="19820"/>
                        <a:pt x="1" y="20022"/>
                        <a:pt x="13" y="20224"/>
                      </a:cubicBezTo>
                      <a:cubicBezTo>
                        <a:pt x="25" y="20439"/>
                        <a:pt x="37" y="20629"/>
                        <a:pt x="61" y="20832"/>
                      </a:cubicBezTo>
                      <a:cubicBezTo>
                        <a:pt x="84" y="21189"/>
                        <a:pt x="477" y="21475"/>
                        <a:pt x="930" y="21475"/>
                      </a:cubicBezTo>
                      <a:lnTo>
                        <a:pt x="1942" y="21475"/>
                      </a:lnTo>
                      <a:cubicBezTo>
                        <a:pt x="2454" y="21475"/>
                        <a:pt x="2823" y="21189"/>
                        <a:pt x="2775" y="20832"/>
                      </a:cubicBezTo>
                      <a:cubicBezTo>
                        <a:pt x="2751" y="20629"/>
                        <a:pt x="2716" y="20403"/>
                        <a:pt x="2716" y="20177"/>
                      </a:cubicBezTo>
                      <a:cubicBezTo>
                        <a:pt x="2704" y="19974"/>
                        <a:pt x="2704" y="19748"/>
                        <a:pt x="2716" y="19522"/>
                      </a:cubicBezTo>
                      <a:cubicBezTo>
                        <a:pt x="2739" y="19319"/>
                        <a:pt x="2751" y="19093"/>
                        <a:pt x="2763" y="18879"/>
                      </a:cubicBezTo>
                      <a:cubicBezTo>
                        <a:pt x="2775" y="18653"/>
                        <a:pt x="2799" y="18438"/>
                        <a:pt x="2823" y="18224"/>
                      </a:cubicBezTo>
                      <a:cubicBezTo>
                        <a:pt x="2858" y="18010"/>
                        <a:pt x="2882" y="17784"/>
                        <a:pt x="2894" y="17569"/>
                      </a:cubicBezTo>
                      <a:lnTo>
                        <a:pt x="2942" y="16891"/>
                      </a:lnTo>
                      <a:cubicBezTo>
                        <a:pt x="2954" y="16676"/>
                        <a:pt x="2954" y="16450"/>
                        <a:pt x="2978" y="16224"/>
                      </a:cubicBezTo>
                      <a:cubicBezTo>
                        <a:pt x="2978" y="15998"/>
                        <a:pt x="2989" y="15795"/>
                        <a:pt x="3001" y="15569"/>
                      </a:cubicBezTo>
                      <a:cubicBezTo>
                        <a:pt x="3013" y="15343"/>
                        <a:pt x="3049" y="15128"/>
                        <a:pt x="3073" y="14914"/>
                      </a:cubicBezTo>
                      <a:cubicBezTo>
                        <a:pt x="3109" y="14688"/>
                        <a:pt x="3156" y="14486"/>
                        <a:pt x="3192" y="14271"/>
                      </a:cubicBezTo>
                      <a:cubicBezTo>
                        <a:pt x="3239" y="14069"/>
                        <a:pt x="3299" y="13855"/>
                        <a:pt x="3359" y="13652"/>
                      </a:cubicBezTo>
                      <a:cubicBezTo>
                        <a:pt x="3418" y="13438"/>
                        <a:pt x="3490" y="13235"/>
                        <a:pt x="3585" y="13021"/>
                      </a:cubicBezTo>
                      <a:cubicBezTo>
                        <a:pt x="3668" y="12819"/>
                        <a:pt x="3775" y="12628"/>
                        <a:pt x="3882" y="12414"/>
                      </a:cubicBezTo>
                      <a:cubicBezTo>
                        <a:pt x="3990" y="12211"/>
                        <a:pt x="4109" y="12009"/>
                        <a:pt x="4228" y="11807"/>
                      </a:cubicBezTo>
                      <a:cubicBezTo>
                        <a:pt x="4442" y="11438"/>
                        <a:pt x="4680" y="11045"/>
                        <a:pt x="4918" y="10676"/>
                      </a:cubicBezTo>
                      <a:cubicBezTo>
                        <a:pt x="5156" y="10295"/>
                        <a:pt x="5418" y="9925"/>
                        <a:pt x="5656" y="9568"/>
                      </a:cubicBezTo>
                      <a:cubicBezTo>
                        <a:pt x="5895" y="9211"/>
                        <a:pt x="6133" y="8854"/>
                        <a:pt x="6371" y="8509"/>
                      </a:cubicBezTo>
                      <a:cubicBezTo>
                        <a:pt x="6609" y="8175"/>
                        <a:pt x="6847" y="7830"/>
                        <a:pt x="7085" y="7520"/>
                      </a:cubicBezTo>
                      <a:cubicBezTo>
                        <a:pt x="7323" y="7199"/>
                        <a:pt x="7573" y="6889"/>
                        <a:pt x="7823" y="6604"/>
                      </a:cubicBezTo>
                      <a:cubicBezTo>
                        <a:pt x="8288" y="6092"/>
                        <a:pt x="8776" y="5592"/>
                        <a:pt x="9288" y="5151"/>
                      </a:cubicBezTo>
                      <a:cubicBezTo>
                        <a:pt x="9788" y="4699"/>
                        <a:pt x="10300" y="4318"/>
                        <a:pt x="10788" y="3972"/>
                      </a:cubicBezTo>
                      <a:cubicBezTo>
                        <a:pt x="11276" y="3627"/>
                        <a:pt x="11764" y="3329"/>
                        <a:pt x="12276" y="3067"/>
                      </a:cubicBezTo>
                      <a:cubicBezTo>
                        <a:pt x="13003" y="2686"/>
                        <a:pt x="13777" y="2353"/>
                        <a:pt x="14562" y="2115"/>
                      </a:cubicBezTo>
                      <a:cubicBezTo>
                        <a:pt x="15372" y="1865"/>
                        <a:pt x="16205" y="1698"/>
                        <a:pt x="17051" y="1639"/>
                      </a:cubicBezTo>
                      <a:cubicBezTo>
                        <a:pt x="17337" y="1616"/>
                        <a:pt x="17627" y="1604"/>
                        <a:pt x="17916" y="1604"/>
                      </a:cubicBezTo>
                      <a:cubicBezTo>
                        <a:pt x="18240" y="1604"/>
                        <a:pt x="18564" y="1619"/>
                        <a:pt x="18884" y="1651"/>
                      </a:cubicBezTo>
                      <a:cubicBezTo>
                        <a:pt x="19492" y="1710"/>
                        <a:pt x="20123" y="1829"/>
                        <a:pt x="20730" y="2032"/>
                      </a:cubicBezTo>
                      <a:cubicBezTo>
                        <a:pt x="21349" y="2222"/>
                        <a:pt x="21980" y="2484"/>
                        <a:pt x="22623" y="2782"/>
                      </a:cubicBezTo>
                      <a:cubicBezTo>
                        <a:pt x="23254" y="3079"/>
                        <a:pt x="23897" y="3437"/>
                        <a:pt x="24528" y="3829"/>
                      </a:cubicBezTo>
                      <a:cubicBezTo>
                        <a:pt x="25147" y="4210"/>
                        <a:pt x="25754" y="4651"/>
                        <a:pt x="26373" y="5127"/>
                      </a:cubicBezTo>
                      <a:cubicBezTo>
                        <a:pt x="26683" y="5365"/>
                        <a:pt x="26981" y="5615"/>
                        <a:pt x="27290" y="5877"/>
                      </a:cubicBezTo>
                      <a:cubicBezTo>
                        <a:pt x="27600" y="6151"/>
                        <a:pt x="27921" y="6437"/>
                        <a:pt x="28219" y="6711"/>
                      </a:cubicBezTo>
                      <a:cubicBezTo>
                        <a:pt x="28731" y="7211"/>
                        <a:pt x="29231" y="7759"/>
                        <a:pt x="29671" y="8342"/>
                      </a:cubicBezTo>
                      <a:cubicBezTo>
                        <a:pt x="29898" y="8640"/>
                        <a:pt x="30088" y="8949"/>
                        <a:pt x="30279" y="9259"/>
                      </a:cubicBezTo>
                      <a:cubicBezTo>
                        <a:pt x="30481" y="9568"/>
                        <a:pt x="30636" y="9902"/>
                        <a:pt x="30802" y="10223"/>
                      </a:cubicBezTo>
                      <a:cubicBezTo>
                        <a:pt x="30969" y="10557"/>
                        <a:pt x="31112" y="10902"/>
                        <a:pt x="31255" y="11259"/>
                      </a:cubicBezTo>
                      <a:cubicBezTo>
                        <a:pt x="31386" y="11616"/>
                        <a:pt x="31517" y="11973"/>
                        <a:pt x="31636" y="12342"/>
                      </a:cubicBezTo>
                      <a:lnTo>
                        <a:pt x="31993" y="13462"/>
                      </a:lnTo>
                      <a:cubicBezTo>
                        <a:pt x="32112" y="13831"/>
                        <a:pt x="32219" y="14200"/>
                        <a:pt x="32338" y="14569"/>
                      </a:cubicBezTo>
                      <a:cubicBezTo>
                        <a:pt x="32446" y="14950"/>
                        <a:pt x="32565" y="15307"/>
                        <a:pt x="32660" y="15640"/>
                      </a:cubicBezTo>
                      <a:cubicBezTo>
                        <a:pt x="32767" y="15986"/>
                        <a:pt x="32874" y="16331"/>
                        <a:pt x="32957" y="16676"/>
                      </a:cubicBezTo>
                      <a:cubicBezTo>
                        <a:pt x="33053" y="17010"/>
                        <a:pt x="33124" y="17355"/>
                        <a:pt x="33172" y="17700"/>
                      </a:cubicBezTo>
                      <a:cubicBezTo>
                        <a:pt x="33219" y="18034"/>
                        <a:pt x="33243" y="18403"/>
                        <a:pt x="33243" y="18736"/>
                      </a:cubicBezTo>
                      <a:cubicBezTo>
                        <a:pt x="33243" y="19081"/>
                        <a:pt x="33231" y="19427"/>
                        <a:pt x="33196" y="19784"/>
                      </a:cubicBezTo>
                      <a:cubicBezTo>
                        <a:pt x="33172" y="20141"/>
                        <a:pt x="33112" y="20486"/>
                        <a:pt x="33053" y="20843"/>
                      </a:cubicBezTo>
                      <a:cubicBezTo>
                        <a:pt x="32993" y="21201"/>
                        <a:pt x="33410" y="21498"/>
                        <a:pt x="33993" y="21498"/>
                      </a:cubicBezTo>
                      <a:lnTo>
                        <a:pt x="35124" y="21510"/>
                      </a:lnTo>
                      <a:cubicBezTo>
                        <a:pt x="35134" y="21510"/>
                        <a:pt x="35145" y="21511"/>
                        <a:pt x="35155" y="21511"/>
                      </a:cubicBezTo>
                      <a:cubicBezTo>
                        <a:pt x="35642" y="21511"/>
                        <a:pt x="36052" y="21229"/>
                        <a:pt x="35994" y="20891"/>
                      </a:cubicBezTo>
                      <a:cubicBezTo>
                        <a:pt x="36029" y="20582"/>
                        <a:pt x="36053" y="20272"/>
                        <a:pt x="36065" y="19962"/>
                      </a:cubicBezTo>
                      <a:cubicBezTo>
                        <a:pt x="36089" y="19653"/>
                        <a:pt x="36089" y="19331"/>
                        <a:pt x="36089" y="19022"/>
                      </a:cubicBezTo>
                      <a:cubicBezTo>
                        <a:pt x="36089" y="18712"/>
                        <a:pt x="36065" y="18403"/>
                        <a:pt x="36041" y="18081"/>
                      </a:cubicBezTo>
                      <a:cubicBezTo>
                        <a:pt x="36017" y="17772"/>
                        <a:pt x="35970" y="17450"/>
                        <a:pt x="35910" y="17129"/>
                      </a:cubicBezTo>
                      <a:cubicBezTo>
                        <a:pt x="35851" y="16807"/>
                        <a:pt x="35791" y="16498"/>
                        <a:pt x="35696" y="16164"/>
                      </a:cubicBezTo>
                      <a:cubicBezTo>
                        <a:pt x="35613" y="15843"/>
                        <a:pt x="35517" y="15509"/>
                        <a:pt x="35422" y="15188"/>
                      </a:cubicBezTo>
                      <a:cubicBezTo>
                        <a:pt x="35315" y="14855"/>
                        <a:pt x="35208" y="14509"/>
                        <a:pt x="35089" y="14152"/>
                      </a:cubicBezTo>
                      <a:cubicBezTo>
                        <a:pt x="34982" y="13795"/>
                        <a:pt x="34862" y="13438"/>
                        <a:pt x="34743" y="13081"/>
                      </a:cubicBezTo>
                      <a:cubicBezTo>
                        <a:pt x="34624" y="12723"/>
                        <a:pt x="34505" y="12354"/>
                        <a:pt x="34386" y="11997"/>
                      </a:cubicBezTo>
                      <a:cubicBezTo>
                        <a:pt x="34267" y="11628"/>
                        <a:pt x="34148" y="11271"/>
                        <a:pt x="34029" y="10914"/>
                      </a:cubicBezTo>
                      <a:cubicBezTo>
                        <a:pt x="33910" y="10557"/>
                        <a:pt x="33791" y="10211"/>
                        <a:pt x="33672" y="9866"/>
                      </a:cubicBezTo>
                      <a:cubicBezTo>
                        <a:pt x="33553" y="9533"/>
                        <a:pt x="33422" y="9199"/>
                        <a:pt x="33291" y="8890"/>
                      </a:cubicBezTo>
                      <a:cubicBezTo>
                        <a:pt x="33160" y="8580"/>
                        <a:pt x="33005" y="8282"/>
                        <a:pt x="32838" y="7985"/>
                      </a:cubicBezTo>
                      <a:cubicBezTo>
                        <a:pt x="32684" y="7687"/>
                        <a:pt x="32505" y="7401"/>
                        <a:pt x="32291" y="7116"/>
                      </a:cubicBezTo>
                      <a:cubicBezTo>
                        <a:pt x="32053" y="6806"/>
                        <a:pt x="31814" y="6508"/>
                        <a:pt x="31553" y="6211"/>
                      </a:cubicBezTo>
                      <a:cubicBezTo>
                        <a:pt x="31291" y="5925"/>
                        <a:pt x="31017" y="5639"/>
                        <a:pt x="30719" y="5377"/>
                      </a:cubicBezTo>
                      <a:cubicBezTo>
                        <a:pt x="30124" y="4818"/>
                        <a:pt x="29528" y="4318"/>
                        <a:pt x="28909" y="3853"/>
                      </a:cubicBezTo>
                      <a:cubicBezTo>
                        <a:pt x="28302" y="3389"/>
                        <a:pt x="27695" y="2960"/>
                        <a:pt x="27064" y="2579"/>
                      </a:cubicBezTo>
                      <a:cubicBezTo>
                        <a:pt x="26457" y="2186"/>
                        <a:pt x="25802" y="1829"/>
                        <a:pt x="25147" y="1508"/>
                      </a:cubicBezTo>
                      <a:cubicBezTo>
                        <a:pt x="24492" y="1174"/>
                        <a:pt x="23837" y="912"/>
                        <a:pt x="23171" y="686"/>
                      </a:cubicBezTo>
                      <a:cubicBezTo>
                        <a:pt x="22682" y="520"/>
                        <a:pt x="22170" y="389"/>
                        <a:pt x="21670" y="281"/>
                      </a:cubicBezTo>
                      <a:cubicBezTo>
                        <a:pt x="20908" y="139"/>
                        <a:pt x="20134" y="43"/>
                        <a:pt x="19349" y="19"/>
                      </a:cubicBezTo>
                      <a:cubicBezTo>
                        <a:pt x="19073" y="7"/>
                        <a:pt x="18796" y="1"/>
                        <a:pt x="185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4" name="Google Shape;3634;p18"/>
                <p:cNvSpPr/>
                <p:nvPr/>
              </p:nvSpPr>
              <p:spPr>
                <a:xfrm>
                  <a:off x="5687723" y="2441564"/>
                  <a:ext cx="1004659" cy="678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7" h="17994" extrusionOk="0">
                      <a:moveTo>
                        <a:pt x="13117" y="1"/>
                      </a:moveTo>
                      <a:cubicBezTo>
                        <a:pt x="13055" y="1"/>
                        <a:pt x="12993" y="2"/>
                        <a:pt x="12931" y="3"/>
                      </a:cubicBezTo>
                      <a:cubicBezTo>
                        <a:pt x="11954" y="39"/>
                        <a:pt x="11050" y="217"/>
                        <a:pt x="10216" y="491"/>
                      </a:cubicBezTo>
                      <a:cubicBezTo>
                        <a:pt x="9799" y="646"/>
                        <a:pt x="9383" y="825"/>
                        <a:pt x="8966" y="1015"/>
                      </a:cubicBezTo>
                      <a:cubicBezTo>
                        <a:pt x="8561" y="1206"/>
                        <a:pt x="8144" y="1432"/>
                        <a:pt x="7716" y="1706"/>
                      </a:cubicBezTo>
                      <a:cubicBezTo>
                        <a:pt x="7275" y="1956"/>
                        <a:pt x="6847" y="2253"/>
                        <a:pt x="6430" y="2575"/>
                      </a:cubicBezTo>
                      <a:cubicBezTo>
                        <a:pt x="6013" y="2908"/>
                        <a:pt x="5597" y="3277"/>
                        <a:pt x="5216" y="3670"/>
                      </a:cubicBezTo>
                      <a:cubicBezTo>
                        <a:pt x="4739" y="4146"/>
                        <a:pt x="4287" y="4647"/>
                        <a:pt x="3846" y="5194"/>
                      </a:cubicBezTo>
                      <a:cubicBezTo>
                        <a:pt x="3632" y="5468"/>
                        <a:pt x="3406" y="5754"/>
                        <a:pt x="3203" y="6028"/>
                      </a:cubicBezTo>
                      <a:cubicBezTo>
                        <a:pt x="2989" y="6313"/>
                        <a:pt x="2787" y="6611"/>
                        <a:pt x="2572" y="6909"/>
                      </a:cubicBezTo>
                      <a:cubicBezTo>
                        <a:pt x="2370" y="7206"/>
                        <a:pt x="2156" y="7516"/>
                        <a:pt x="1965" y="7814"/>
                      </a:cubicBezTo>
                      <a:cubicBezTo>
                        <a:pt x="1775" y="8135"/>
                        <a:pt x="1584" y="8433"/>
                        <a:pt x="1406" y="8742"/>
                      </a:cubicBezTo>
                      <a:cubicBezTo>
                        <a:pt x="1286" y="8945"/>
                        <a:pt x="1167" y="9147"/>
                        <a:pt x="1060" y="9338"/>
                      </a:cubicBezTo>
                      <a:cubicBezTo>
                        <a:pt x="953" y="9528"/>
                        <a:pt x="846" y="9719"/>
                        <a:pt x="763" y="9921"/>
                      </a:cubicBezTo>
                      <a:cubicBezTo>
                        <a:pt x="667" y="10111"/>
                        <a:pt x="584" y="10314"/>
                        <a:pt x="524" y="10516"/>
                      </a:cubicBezTo>
                      <a:cubicBezTo>
                        <a:pt x="465" y="10707"/>
                        <a:pt x="405" y="10909"/>
                        <a:pt x="358" y="11112"/>
                      </a:cubicBezTo>
                      <a:cubicBezTo>
                        <a:pt x="310" y="11302"/>
                        <a:pt x="286" y="11505"/>
                        <a:pt x="251" y="11707"/>
                      </a:cubicBezTo>
                      <a:cubicBezTo>
                        <a:pt x="239" y="11897"/>
                        <a:pt x="215" y="12100"/>
                        <a:pt x="191" y="12302"/>
                      </a:cubicBezTo>
                      <a:cubicBezTo>
                        <a:pt x="179" y="12505"/>
                        <a:pt x="167" y="12695"/>
                        <a:pt x="167" y="12898"/>
                      </a:cubicBezTo>
                      <a:cubicBezTo>
                        <a:pt x="167" y="13088"/>
                        <a:pt x="155" y="13279"/>
                        <a:pt x="155" y="13469"/>
                      </a:cubicBezTo>
                      <a:cubicBezTo>
                        <a:pt x="155" y="13671"/>
                        <a:pt x="155" y="13862"/>
                        <a:pt x="132" y="14052"/>
                      </a:cubicBezTo>
                      <a:cubicBezTo>
                        <a:pt x="132" y="14243"/>
                        <a:pt x="120" y="14422"/>
                        <a:pt x="108" y="14624"/>
                      </a:cubicBezTo>
                      <a:cubicBezTo>
                        <a:pt x="96" y="14803"/>
                        <a:pt x="72" y="14993"/>
                        <a:pt x="60" y="15172"/>
                      </a:cubicBezTo>
                      <a:cubicBezTo>
                        <a:pt x="36" y="15350"/>
                        <a:pt x="36" y="15541"/>
                        <a:pt x="13" y="15719"/>
                      </a:cubicBezTo>
                      <a:cubicBezTo>
                        <a:pt x="1" y="15910"/>
                        <a:pt x="1" y="16088"/>
                        <a:pt x="1" y="16267"/>
                      </a:cubicBezTo>
                      <a:cubicBezTo>
                        <a:pt x="1" y="16648"/>
                        <a:pt x="36" y="17005"/>
                        <a:pt x="96" y="17339"/>
                      </a:cubicBezTo>
                      <a:cubicBezTo>
                        <a:pt x="155" y="17696"/>
                        <a:pt x="751" y="17993"/>
                        <a:pt x="1406" y="17993"/>
                      </a:cubicBezTo>
                      <a:lnTo>
                        <a:pt x="2799" y="17993"/>
                      </a:lnTo>
                      <a:cubicBezTo>
                        <a:pt x="3465" y="17993"/>
                        <a:pt x="3942" y="17720"/>
                        <a:pt x="3906" y="17362"/>
                      </a:cubicBezTo>
                      <a:cubicBezTo>
                        <a:pt x="3870" y="17148"/>
                        <a:pt x="3846" y="16922"/>
                        <a:pt x="3811" y="16708"/>
                      </a:cubicBezTo>
                      <a:cubicBezTo>
                        <a:pt x="3787" y="16493"/>
                        <a:pt x="3751" y="16255"/>
                        <a:pt x="3739" y="16053"/>
                      </a:cubicBezTo>
                      <a:cubicBezTo>
                        <a:pt x="3727" y="15838"/>
                        <a:pt x="3692" y="15600"/>
                        <a:pt x="3680" y="15398"/>
                      </a:cubicBezTo>
                      <a:cubicBezTo>
                        <a:pt x="3668" y="15184"/>
                        <a:pt x="3644" y="14957"/>
                        <a:pt x="3632" y="14743"/>
                      </a:cubicBezTo>
                      <a:cubicBezTo>
                        <a:pt x="3620" y="14517"/>
                        <a:pt x="3608" y="14291"/>
                        <a:pt x="3608" y="14064"/>
                      </a:cubicBezTo>
                      <a:lnTo>
                        <a:pt x="3608" y="13398"/>
                      </a:lnTo>
                      <a:cubicBezTo>
                        <a:pt x="3608" y="13171"/>
                        <a:pt x="3620" y="12957"/>
                        <a:pt x="3632" y="12731"/>
                      </a:cubicBezTo>
                      <a:cubicBezTo>
                        <a:pt x="3644" y="12505"/>
                        <a:pt x="3668" y="12278"/>
                        <a:pt x="3703" y="12064"/>
                      </a:cubicBezTo>
                      <a:cubicBezTo>
                        <a:pt x="3751" y="11838"/>
                        <a:pt x="3799" y="11612"/>
                        <a:pt x="3858" y="11385"/>
                      </a:cubicBezTo>
                      <a:cubicBezTo>
                        <a:pt x="3918" y="11171"/>
                        <a:pt x="3989" y="10957"/>
                        <a:pt x="4061" y="10731"/>
                      </a:cubicBezTo>
                      <a:cubicBezTo>
                        <a:pt x="4299" y="10123"/>
                        <a:pt x="4596" y="9528"/>
                        <a:pt x="4942" y="8945"/>
                      </a:cubicBezTo>
                      <a:cubicBezTo>
                        <a:pt x="5287" y="8373"/>
                        <a:pt x="5692" y="7802"/>
                        <a:pt x="6109" y="7254"/>
                      </a:cubicBezTo>
                      <a:cubicBezTo>
                        <a:pt x="6525" y="6706"/>
                        <a:pt x="6954" y="6182"/>
                        <a:pt x="7382" y="5706"/>
                      </a:cubicBezTo>
                      <a:cubicBezTo>
                        <a:pt x="7823" y="5230"/>
                        <a:pt x="8264" y="4801"/>
                        <a:pt x="8692" y="4408"/>
                      </a:cubicBezTo>
                      <a:cubicBezTo>
                        <a:pt x="9133" y="4039"/>
                        <a:pt x="9561" y="3694"/>
                        <a:pt x="9978" y="3408"/>
                      </a:cubicBezTo>
                      <a:cubicBezTo>
                        <a:pt x="10395" y="3134"/>
                        <a:pt x="10800" y="2896"/>
                        <a:pt x="11181" y="2694"/>
                      </a:cubicBezTo>
                      <a:cubicBezTo>
                        <a:pt x="11902" y="2344"/>
                        <a:pt x="12581" y="2144"/>
                        <a:pt x="13248" y="2144"/>
                      </a:cubicBezTo>
                      <a:cubicBezTo>
                        <a:pt x="13285" y="2144"/>
                        <a:pt x="13322" y="2145"/>
                        <a:pt x="13359" y="2146"/>
                      </a:cubicBezTo>
                      <a:cubicBezTo>
                        <a:pt x="13967" y="2170"/>
                        <a:pt x="14610" y="2361"/>
                        <a:pt x="15276" y="2682"/>
                      </a:cubicBezTo>
                      <a:cubicBezTo>
                        <a:pt x="15622" y="2849"/>
                        <a:pt x="15955" y="3039"/>
                        <a:pt x="16312" y="3277"/>
                      </a:cubicBezTo>
                      <a:cubicBezTo>
                        <a:pt x="16669" y="3515"/>
                        <a:pt x="17050" y="3789"/>
                        <a:pt x="17419" y="4087"/>
                      </a:cubicBezTo>
                      <a:cubicBezTo>
                        <a:pt x="17920" y="4480"/>
                        <a:pt x="18420" y="4944"/>
                        <a:pt x="18896" y="5456"/>
                      </a:cubicBezTo>
                      <a:cubicBezTo>
                        <a:pt x="19372" y="5956"/>
                        <a:pt x="19813" y="6504"/>
                        <a:pt x="20241" y="7075"/>
                      </a:cubicBezTo>
                      <a:cubicBezTo>
                        <a:pt x="20456" y="7361"/>
                        <a:pt x="20646" y="7659"/>
                        <a:pt x="20837" y="7968"/>
                      </a:cubicBezTo>
                      <a:cubicBezTo>
                        <a:pt x="21039" y="8278"/>
                        <a:pt x="21218" y="8611"/>
                        <a:pt x="21360" y="8933"/>
                      </a:cubicBezTo>
                      <a:cubicBezTo>
                        <a:pt x="21515" y="9266"/>
                        <a:pt x="21658" y="9600"/>
                        <a:pt x="21777" y="9957"/>
                      </a:cubicBezTo>
                      <a:cubicBezTo>
                        <a:pt x="21908" y="10302"/>
                        <a:pt x="22027" y="10659"/>
                        <a:pt x="22134" y="11016"/>
                      </a:cubicBezTo>
                      <a:cubicBezTo>
                        <a:pt x="22241" y="11374"/>
                        <a:pt x="22337" y="11731"/>
                        <a:pt x="22432" y="12076"/>
                      </a:cubicBezTo>
                      <a:cubicBezTo>
                        <a:pt x="22527" y="12421"/>
                        <a:pt x="22611" y="12778"/>
                        <a:pt x="22670" y="13112"/>
                      </a:cubicBezTo>
                      <a:cubicBezTo>
                        <a:pt x="22730" y="13457"/>
                        <a:pt x="22777" y="13802"/>
                        <a:pt x="22801" y="14160"/>
                      </a:cubicBezTo>
                      <a:cubicBezTo>
                        <a:pt x="22837" y="14505"/>
                        <a:pt x="22849" y="14862"/>
                        <a:pt x="22849" y="15219"/>
                      </a:cubicBezTo>
                      <a:cubicBezTo>
                        <a:pt x="22849" y="15576"/>
                        <a:pt x="22837" y="15934"/>
                        <a:pt x="22789" y="16291"/>
                      </a:cubicBezTo>
                      <a:cubicBezTo>
                        <a:pt x="22765" y="16636"/>
                        <a:pt x="22706" y="16993"/>
                        <a:pt x="22622" y="17350"/>
                      </a:cubicBezTo>
                      <a:cubicBezTo>
                        <a:pt x="22551" y="17708"/>
                        <a:pt x="23015" y="17982"/>
                        <a:pt x="23682" y="17982"/>
                      </a:cubicBezTo>
                      <a:lnTo>
                        <a:pt x="25087" y="17982"/>
                      </a:lnTo>
                      <a:cubicBezTo>
                        <a:pt x="25742" y="17982"/>
                        <a:pt x="26349" y="17684"/>
                        <a:pt x="26409" y="17303"/>
                      </a:cubicBezTo>
                      <a:cubicBezTo>
                        <a:pt x="26528" y="16719"/>
                        <a:pt x="26599" y="16112"/>
                        <a:pt x="26635" y="15493"/>
                      </a:cubicBezTo>
                      <a:cubicBezTo>
                        <a:pt x="26647" y="15195"/>
                        <a:pt x="26635" y="14886"/>
                        <a:pt x="26599" y="14576"/>
                      </a:cubicBezTo>
                      <a:cubicBezTo>
                        <a:pt x="26575" y="14267"/>
                        <a:pt x="26504" y="13945"/>
                        <a:pt x="26456" y="13636"/>
                      </a:cubicBezTo>
                      <a:cubicBezTo>
                        <a:pt x="26373" y="13326"/>
                        <a:pt x="26302" y="12993"/>
                        <a:pt x="26206" y="12683"/>
                      </a:cubicBezTo>
                      <a:cubicBezTo>
                        <a:pt x="26123" y="12374"/>
                        <a:pt x="26040" y="12040"/>
                        <a:pt x="25932" y="11707"/>
                      </a:cubicBezTo>
                      <a:cubicBezTo>
                        <a:pt x="25825" y="11362"/>
                        <a:pt x="25718" y="11016"/>
                        <a:pt x="25611" y="10659"/>
                      </a:cubicBezTo>
                      <a:cubicBezTo>
                        <a:pt x="25516" y="10302"/>
                        <a:pt x="25397" y="9945"/>
                        <a:pt x="25278" y="9588"/>
                      </a:cubicBezTo>
                      <a:cubicBezTo>
                        <a:pt x="25159" y="9230"/>
                        <a:pt x="25016" y="8873"/>
                        <a:pt x="24885" y="8516"/>
                      </a:cubicBezTo>
                      <a:cubicBezTo>
                        <a:pt x="24754" y="8159"/>
                        <a:pt x="24599" y="7814"/>
                        <a:pt x="24444" y="7492"/>
                      </a:cubicBezTo>
                      <a:cubicBezTo>
                        <a:pt x="24277" y="7159"/>
                        <a:pt x="24099" y="6837"/>
                        <a:pt x="23908" y="6528"/>
                      </a:cubicBezTo>
                      <a:cubicBezTo>
                        <a:pt x="23706" y="6206"/>
                        <a:pt x="23492" y="5909"/>
                        <a:pt x="23265" y="5611"/>
                      </a:cubicBezTo>
                      <a:cubicBezTo>
                        <a:pt x="22789" y="5016"/>
                        <a:pt x="22277" y="4468"/>
                        <a:pt x="21730" y="3968"/>
                      </a:cubicBezTo>
                      <a:cubicBezTo>
                        <a:pt x="21289" y="3551"/>
                        <a:pt x="20813" y="3158"/>
                        <a:pt x="20336" y="2801"/>
                      </a:cubicBezTo>
                      <a:cubicBezTo>
                        <a:pt x="19860" y="2444"/>
                        <a:pt x="19384" y="2122"/>
                        <a:pt x="18908" y="1837"/>
                      </a:cubicBezTo>
                      <a:cubicBezTo>
                        <a:pt x="18431" y="1551"/>
                        <a:pt x="17955" y="1289"/>
                        <a:pt x="17455" y="1063"/>
                      </a:cubicBezTo>
                      <a:cubicBezTo>
                        <a:pt x="16979" y="837"/>
                        <a:pt x="16479" y="646"/>
                        <a:pt x="15991" y="479"/>
                      </a:cubicBezTo>
                      <a:cubicBezTo>
                        <a:pt x="15050" y="177"/>
                        <a:pt x="14099" y="1"/>
                        <a:pt x="131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5" name="Google Shape;3635;p18"/>
                <p:cNvSpPr/>
                <p:nvPr/>
              </p:nvSpPr>
              <p:spPr>
                <a:xfrm>
                  <a:off x="5905011" y="90616"/>
                  <a:ext cx="832283" cy="218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0" extrusionOk="0">
                      <a:moveTo>
                        <a:pt x="12100" y="0"/>
                      </a:moveTo>
                      <a:cubicBezTo>
                        <a:pt x="11856" y="0"/>
                        <a:pt x="11619" y="23"/>
                        <a:pt x="11383" y="63"/>
                      </a:cubicBezTo>
                      <a:cubicBezTo>
                        <a:pt x="11109" y="122"/>
                        <a:pt x="10823" y="194"/>
                        <a:pt x="10549" y="313"/>
                      </a:cubicBezTo>
                      <a:cubicBezTo>
                        <a:pt x="10287" y="420"/>
                        <a:pt x="10037" y="563"/>
                        <a:pt x="9775" y="729"/>
                      </a:cubicBezTo>
                      <a:cubicBezTo>
                        <a:pt x="9537" y="896"/>
                        <a:pt x="9299" y="1087"/>
                        <a:pt x="9097" y="1289"/>
                      </a:cubicBezTo>
                      <a:cubicBezTo>
                        <a:pt x="8882" y="1503"/>
                        <a:pt x="8692" y="1742"/>
                        <a:pt x="8525" y="1992"/>
                      </a:cubicBezTo>
                      <a:cubicBezTo>
                        <a:pt x="8358" y="2253"/>
                        <a:pt x="8227" y="2527"/>
                        <a:pt x="8132" y="2825"/>
                      </a:cubicBezTo>
                      <a:cubicBezTo>
                        <a:pt x="7846" y="2444"/>
                        <a:pt x="7537" y="2146"/>
                        <a:pt x="7192" y="1968"/>
                      </a:cubicBezTo>
                      <a:cubicBezTo>
                        <a:pt x="6895" y="1814"/>
                        <a:pt x="6580" y="1722"/>
                        <a:pt x="6240" y="1722"/>
                      </a:cubicBezTo>
                      <a:cubicBezTo>
                        <a:pt x="6185" y="1722"/>
                        <a:pt x="6129" y="1725"/>
                        <a:pt x="6072" y="1730"/>
                      </a:cubicBezTo>
                      <a:cubicBezTo>
                        <a:pt x="5763" y="1753"/>
                        <a:pt x="5453" y="1849"/>
                        <a:pt x="5168" y="2015"/>
                      </a:cubicBezTo>
                      <a:cubicBezTo>
                        <a:pt x="4882" y="2158"/>
                        <a:pt x="4608" y="2373"/>
                        <a:pt x="4394" y="2623"/>
                      </a:cubicBezTo>
                      <a:cubicBezTo>
                        <a:pt x="4167" y="2873"/>
                        <a:pt x="3965" y="3170"/>
                        <a:pt x="3810" y="3516"/>
                      </a:cubicBezTo>
                      <a:cubicBezTo>
                        <a:pt x="3667" y="3861"/>
                        <a:pt x="3548" y="4230"/>
                        <a:pt x="3489" y="4647"/>
                      </a:cubicBezTo>
                      <a:cubicBezTo>
                        <a:pt x="3310" y="4409"/>
                        <a:pt x="3084" y="4194"/>
                        <a:pt x="2810" y="4051"/>
                      </a:cubicBezTo>
                      <a:cubicBezTo>
                        <a:pt x="2560" y="3897"/>
                        <a:pt x="2262" y="3813"/>
                        <a:pt x="1941" y="3801"/>
                      </a:cubicBezTo>
                      <a:cubicBezTo>
                        <a:pt x="1899" y="3798"/>
                        <a:pt x="1857" y="3797"/>
                        <a:pt x="1816" y="3797"/>
                      </a:cubicBezTo>
                      <a:cubicBezTo>
                        <a:pt x="1342" y="3797"/>
                        <a:pt x="912" y="3984"/>
                        <a:pt x="584" y="4301"/>
                      </a:cubicBezTo>
                      <a:cubicBezTo>
                        <a:pt x="226" y="4647"/>
                        <a:pt x="0" y="5135"/>
                        <a:pt x="0" y="5718"/>
                      </a:cubicBezTo>
                      <a:lnTo>
                        <a:pt x="572" y="5718"/>
                      </a:lnTo>
                      <a:cubicBezTo>
                        <a:pt x="905" y="5718"/>
                        <a:pt x="1358" y="5730"/>
                        <a:pt x="1786" y="5730"/>
                      </a:cubicBezTo>
                      <a:cubicBezTo>
                        <a:pt x="2215" y="5730"/>
                        <a:pt x="2632" y="5742"/>
                        <a:pt x="2953" y="5742"/>
                      </a:cubicBezTo>
                      <a:cubicBezTo>
                        <a:pt x="3263" y="5742"/>
                        <a:pt x="3453" y="5754"/>
                        <a:pt x="3453" y="5754"/>
                      </a:cubicBezTo>
                      <a:lnTo>
                        <a:pt x="3929" y="5778"/>
                      </a:lnTo>
                      <a:cubicBezTo>
                        <a:pt x="3929" y="5778"/>
                        <a:pt x="4477" y="5790"/>
                        <a:pt x="5144" y="5790"/>
                      </a:cubicBezTo>
                      <a:cubicBezTo>
                        <a:pt x="5489" y="5790"/>
                        <a:pt x="5834" y="5754"/>
                        <a:pt x="6144" y="5742"/>
                      </a:cubicBezTo>
                      <a:cubicBezTo>
                        <a:pt x="6477" y="5730"/>
                        <a:pt x="6775" y="5718"/>
                        <a:pt x="7037" y="5694"/>
                      </a:cubicBezTo>
                      <a:cubicBezTo>
                        <a:pt x="7561" y="5682"/>
                        <a:pt x="7942" y="5671"/>
                        <a:pt x="7942" y="5671"/>
                      </a:cubicBezTo>
                      <a:cubicBezTo>
                        <a:pt x="7942" y="5671"/>
                        <a:pt x="8239" y="5659"/>
                        <a:pt x="8537" y="5659"/>
                      </a:cubicBezTo>
                      <a:cubicBezTo>
                        <a:pt x="8858" y="5635"/>
                        <a:pt x="9168" y="5635"/>
                        <a:pt x="9168" y="5635"/>
                      </a:cubicBezTo>
                      <a:lnTo>
                        <a:pt x="12764" y="5635"/>
                      </a:lnTo>
                      <a:cubicBezTo>
                        <a:pt x="13121" y="5635"/>
                        <a:pt x="13466" y="5635"/>
                        <a:pt x="13764" y="5623"/>
                      </a:cubicBezTo>
                      <a:cubicBezTo>
                        <a:pt x="14371" y="5599"/>
                        <a:pt x="14812" y="5575"/>
                        <a:pt x="14812" y="5575"/>
                      </a:cubicBezTo>
                      <a:cubicBezTo>
                        <a:pt x="14812" y="5575"/>
                        <a:pt x="15324" y="5563"/>
                        <a:pt x="15836" y="5563"/>
                      </a:cubicBezTo>
                      <a:cubicBezTo>
                        <a:pt x="16359" y="5563"/>
                        <a:pt x="16859" y="5575"/>
                        <a:pt x="16859" y="5575"/>
                      </a:cubicBezTo>
                      <a:cubicBezTo>
                        <a:pt x="16859" y="5575"/>
                        <a:pt x="17514" y="5611"/>
                        <a:pt x="18122" y="5659"/>
                      </a:cubicBezTo>
                      <a:cubicBezTo>
                        <a:pt x="18717" y="5682"/>
                        <a:pt x="19288" y="5694"/>
                        <a:pt x="19288" y="5694"/>
                      </a:cubicBezTo>
                      <a:lnTo>
                        <a:pt x="22074" y="5694"/>
                      </a:lnTo>
                      <a:cubicBezTo>
                        <a:pt x="22039" y="5123"/>
                        <a:pt x="21860" y="4611"/>
                        <a:pt x="21574" y="4230"/>
                      </a:cubicBezTo>
                      <a:cubicBezTo>
                        <a:pt x="21372" y="3861"/>
                        <a:pt x="20991" y="3635"/>
                        <a:pt x="20586" y="3635"/>
                      </a:cubicBezTo>
                      <a:cubicBezTo>
                        <a:pt x="20241" y="3635"/>
                        <a:pt x="19943" y="3801"/>
                        <a:pt x="19717" y="4063"/>
                      </a:cubicBezTo>
                      <a:cubicBezTo>
                        <a:pt x="19455" y="3575"/>
                        <a:pt x="19098" y="3170"/>
                        <a:pt x="18705" y="2885"/>
                      </a:cubicBezTo>
                      <a:cubicBezTo>
                        <a:pt x="18324" y="2623"/>
                        <a:pt x="17895" y="2468"/>
                        <a:pt x="17419" y="2468"/>
                      </a:cubicBezTo>
                      <a:cubicBezTo>
                        <a:pt x="16943" y="2468"/>
                        <a:pt x="16478" y="2623"/>
                        <a:pt x="16086" y="2885"/>
                      </a:cubicBezTo>
                      <a:cubicBezTo>
                        <a:pt x="15967" y="2611"/>
                        <a:pt x="15847" y="2337"/>
                        <a:pt x="15705" y="2087"/>
                      </a:cubicBezTo>
                      <a:cubicBezTo>
                        <a:pt x="15574" y="1837"/>
                        <a:pt x="15407" y="1611"/>
                        <a:pt x="15228" y="1396"/>
                      </a:cubicBezTo>
                      <a:cubicBezTo>
                        <a:pt x="15050" y="1194"/>
                        <a:pt x="14859" y="991"/>
                        <a:pt x="14633" y="837"/>
                      </a:cubicBezTo>
                      <a:cubicBezTo>
                        <a:pt x="14419" y="670"/>
                        <a:pt x="14181" y="527"/>
                        <a:pt x="13931" y="408"/>
                      </a:cubicBezTo>
                      <a:cubicBezTo>
                        <a:pt x="13681" y="289"/>
                        <a:pt x="13407" y="182"/>
                        <a:pt x="13133" y="122"/>
                      </a:cubicBezTo>
                      <a:cubicBezTo>
                        <a:pt x="12847" y="51"/>
                        <a:pt x="12549" y="3"/>
                        <a:pt x="12252" y="3"/>
                      </a:cubicBezTo>
                      <a:cubicBezTo>
                        <a:pt x="12201" y="1"/>
                        <a:pt x="12150" y="0"/>
                        <a:pt x="121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6" name="Google Shape;3636;p18"/>
                <p:cNvSpPr/>
                <p:nvPr/>
              </p:nvSpPr>
              <p:spPr>
                <a:xfrm>
                  <a:off x="5927445" y="3343893"/>
                  <a:ext cx="1406869" cy="36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15" h="9758" extrusionOk="0">
                      <a:moveTo>
                        <a:pt x="20481" y="1"/>
                      </a:moveTo>
                      <a:cubicBezTo>
                        <a:pt x="20034" y="1"/>
                        <a:pt x="19597" y="47"/>
                        <a:pt x="19170" y="122"/>
                      </a:cubicBezTo>
                      <a:cubicBezTo>
                        <a:pt x="18693" y="217"/>
                        <a:pt x="18229" y="348"/>
                        <a:pt x="17777" y="538"/>
                      </a:cubicBezTo>
                      <a:cubicBezTo>
                        <a:pt x="17324" y="741"/>
                        <a:pt x="16884" y="955"/>
                        <a:pt x="16479" y="1241"/>
                      </a:cubicBezTo>
                      <a:cubicBezTo>
                        <a:pt x="16074" y="1527"/>
                        <a:pt x="15693" y="1836"/>
                        <a:pt x="15336" y="2193"/>
                      </a:cubicBezTo>
                      <a:cubicBezTo>
                        <a:pt x="14979" y="2551"/>
                        <a:pt x="14657" y="2955"/>
                        <a:pt x="14383" y="3384"/>
                      </a:cubicBezTo>
                      <a:cubicBezTo>
                        <a:pt x="14098" y="3813"/>
                        <a:pt x="13871" y="4289"/>
                        <a:pt x="13693" y="4789"/>
                      </a:cubicBezTo>
                      <a:cubicBezTo>
                        <a:pt x="13216" y="4134"/>
                        <a:pt x="12681" y="3634"/>
                        <a:pt x="12097" y="3324"/>
                      </a:cubicBezTo>
                      <a:cubicBezTo>
                        <a:pt x="11616" y="3064"/>
                        <a:pt x="11091" y="2929"/>
                        <a:pt x="10539" y="2929"/>
                      </a:cubicBezTo>
                      <a:cubicBezTo>
                        <a:pt x="10437" y="2929"/>
                        <a:pt x="10333" y="2934"/>
                        <a:pt x="10228" y="2943"/>
                      </a:cubicBezTo>
                      <a:cubicBezTo>
                        <a:pt x="9692" y="2979"/>
                        <a:pt x="9168" y="3146"/>
                        <a:pt x="8692" y="3396"/>
                      </a:cubicBezTo>
                      <a:cubicBezTo>
                        <a:pt x="8216" y="3658"/>
                        <a:pt x="7775" y="4015"/>
                        <a:pt x="7382" y="4444"/>
                      </a:cubicBezTo>
                      <a:cubicBezTo>
                        <a:pt x="6990" y="4872"/>
                        <a:pt x="6668" y="5384"/>
                        <a:pt x="6394" y="5944"/>
                      </a:cubicBezTo>
                      <a:cubicBezTo>
                        <a:pt x="6132" y="6527"/>
                        <a:pt x="5954" y="7170"/>
                        <a:pt x="5858" y="7849"/>
                      </a:cubicBezTo>
                      <a:cubicBezTo>
                        <a:pt x="5561" y="7432"/>
                        <a:pt x="5180" y="7087"/>
                        <a:pt x="4727" y="6837"/>
                      </a:cubicBezTo>
                      <a:cubicBezTo>
                        <a:pt x="4299" y="6587"/>
                        <a:pt x="3799" y="6432"/>
                        <a:pt x="3263" y="6408"/>
                      </a:cubicBezTo>
                      <a:cubicBezTo>
                        <a:pt x="3204" y="6405"/>
                        <a:pt x="3145" y="6403"/>
                        <a:pt x="3086" y="6403"/>
                      </a:cubicBezTo>
                      <a:cubicBezTo>
                        <a:pt x="2274" y="6403"/>
                        <a:pt x="1532" y="6709"/>
                        <a:pt x="977" y="7254"/>
                      </a:cubicBezTo>
                      <a:cubicBezTo>
                        <a:pt x="382" y="7837"/>
                        <a:pt x="12" y="8670"/>
                        <a:pt x="1" y="9623"/>
                      </a:cubicBezTo>
                      <a:cubicBezTo>
                        <a:pt x="1" y="9623"/>
                        <a:pt x="382" y="9623"/>
                        <a:pt x="953" y="9635"/>
                      </a:cubicBezTo>
                      <a:cubicBezTo>
                        <a:pt x="1513" y="9635"/>
                        <a:pt x="2275" y="9647"/>
                        <a:pt x="3025" y="9670"/>
                      </a:cubicBezTo>
                      <a:cubicBezTo>
                        <a:pt x="3751" y="9682"/>
                        <a:pt x="4453" y="9682"/>
                        <a:pt x="4989" y="9694"/>
                      </a:cubicBezTo>
                      <a:cubicBezTo>
                        <a:pt x="5501" y="9706"/>
                        <a:pt x="5847" y="9706"/>
                        <a:pt x="5847" y="9706"/>
                      </a:cubicBezTo>
                      <a:lnTo>
                        <a:pt x="6656" y="9742"/>
                      </a:lnTo>
                      <a:cubicBezTo>
                        <a:pt x="6656" y="9742"/>
                        <a:pt x="7250" y="9757"/>
                        <a:pt x="8067" y="9757"/>
                      </a:cubicBezTo>
                      <a:cubicBezTo>
                        <a:pt x="8272" y="9757"/>
                        <a:pt x="8490" y="9756"/>
                        <a:pt x="8716" y="9754"/>
                      </a:cubicBezTo>
                      <a:cubicBezTo>
                        <a:pt x="9287" y="9742"/>
                        <a:pt x="9871" y="9706"/>
                        <a:pt x="10419" y="9682"/>
                      </a:cubicBezTo>
                      <a:cubicBezTo>
                        <a:pt x="10966" y="9647"/>
                        <a:pt x="11478" y="9623"/>
                        <a:pt x="11919" y="9611"/>
                      </a:cubicBezTo>
                      <a:cubicBezTo>
                        <a:pt x="12812" y="9575"/>
                        <a:pt x="13467" y="9551"/>
                        <a:pt x="13467" y="9551"/>
                      </a:cubicBezTo>
                      <a:lnTo>
                        <a:pt x="14479" y="9516"/>
                      </a:lnTo>
                      <a:cubicBezTo>
                        <a:pt x="15002" y="9504"/>
                        <a:pt x="15538" y="9492"/>
                        <a:pt x="15538" y="9492"/>
                      </a:cubicBezTo>
                      <a:cubicBezTo>
                        <a:pt x="15538" y="9492"/>
                        <a:pt x="15764" y="9492"/>
                        <a:pt x="16145" y="9468"/>
                      </a:cubicBezTo>
                      <a:cubicBezTo>
                        <a:pt x="16538" y="9468"/>
                        <a:pt x="17086" y="9456"/>
                        <a:pt x="17729" y="9456"/>
                      </a:cubicBezTo>
                      <a:lnTo>
                        <a:pt x="19872" y="9456"/>
                      </a:lnTo>
                      <a:cubicBezTo>
                        <a:pt x="20444" y="9456"/>
                        <a:pt x="21039" y="9456"/>
                        <a:pt x="21634" y="9468"/>
                      </a:cubicBezTo>
                      <a:cubicBezTo>
                        <a:pt x="22230" y="9468"/>
                        <a:pt x="22813" y="9468"/>
                        <a:pt x="23325" y="9456"/>
                      </a:cubicBezTo>
                      <a:cubicBezTo>
                        <a:pt x="24361" y="9409"/>
                        <a:pt x="25063" y="9385"/>
                        <a:pt x="25063" y="9385"/>
                      </a:cubicBezTo>
                      <a:cubicBezTo>
                        <a:pt x="25063" y="9385"/>
                        <a:pt x="25920" y="9373"/>
                        <a:pt x="26802" y="9373"/>
                      </a:cubicBezTo>
                      <a:cubicBezTo>
                        <a:pt x="27683" y="9373"/>
                        <a:pt x="28540" y="9397"/>
                        <a:pt x="28540" y="9397"/>
                      </a:cubicBezTo>
                      <a:cubicBezTo>
                        <a:pt x="28540" y="9397"/>
                        <a:pt x="29647" y="9456"/>
                        <a:pt x="30683" y="9528"/>
                      </a:cubicBezTo>
                      <a:cubicBezTo>
                        <a:pt x="31683" y="9587"/>
                        <a:pt x="32636" y="9611"/>
                        <a:pt x="32636" y="9611"/>
                      </a:cubicBezTo>
                      <a:lnTo>
                        <a:pt x="34160" y="9623"/>
                      </a:lnTo>
                      <a:lnTo>
                        <a:pt x="37315" y="9623"/>
                      </a:lnTo>
                      <a:cubicBezTo>
                        <a:pt x="37267" y="8658"/>
                        <a:pt x="36958" y="7777"/>
                        <a:pt x="36493" y="7146"/>
                      </a:cubicBezTo>
                      <a:cubicBezTo>
                        <a:pt x="36029" y="6551"/>
                        <a:pt x="35398" y="6170"/>
                        <a:pt x="34707" y="6158"/>
                      </a:cubicBezTo>
                      <a:cubicBezTo>
                        <a:pt x="34124" y="6158"/>
                        <a:pt x="33624" y="6420"/>
                        <a:pt x="33255" y="6873"/>
                      </a:cubicBezTo>
                      <a:cubicBezTo>
                        <a:pt x="32790" y="6051"/>
                        <a:pt x="32207" y="5360"/>
                        <a:pt x="31540" y="4884"/>
                      </a:cubicBezTo>
                      <a:cubicBezTo>
                        <a:pt x="30885" y="4432"/>
                        <a:pt x="30135" y="4170"/>
                        <a:pt x="29361" y="4170"/>
                      </a:cubicBezTo>
                      <a:cubicBezTo>
                        <a:pt x="28564" y="4170"/>
                        <a:pt x="27790" y="4432"/>
                        <a:pt x="27123" y="4884"/>
                      </a:cubicBezTo>
                      <a:cubicBezTo>
                        <a:pt x="26921" y="4396"/>
                        <a:pt x="26694" y="3955"/>
                        <a:pt x="26468" y="3539"/>
                      </a:cubicBezTo>
                      <a:cubicBezTo>
                        <a:pt x="26230" y="3122"/>
                        <a:pt x="25956" y="2729"/>
                        <a:pt x="25659" y="2372"/>
                      </a:cubicBezTo>
                      <a:cubicBezTo>
                        <a:pt x="25361" y="2015"/>
                        <a:pt x="25016" y="1705"/>
                        <a:pt x="24658" y="1431"/>
                      </a:cubicBezTo>
                      <a:cubicBezTo>
                        <a:pt x="24301" y="1158"/>
                        <a:pt x="23908" y="919"/>
                        <a:pt x="23468" y="705"/>
                      </a:cubicBezTo>
                      <a:cubicBezTo>
                        <a:pt x="23051" y="503"/>
                        <a:pt x="22599" y="336"/>
                        <a:pt x="22122" y="217"/>
                      </a:cubicBezTo>
                      <a:cubicBezTo>
                        <a:pt x="21646" y="98"/>
                        <a:pt x="21134" y="26"/>
                        <a:pt x="20634" y="3"/>
                      </a:cubicBezTo>
                      <a:cubicBezTo>
                        <a:pt x="20583" y="1"/>
                        <a:pt x="20532" y="1"/>
                        <a:pt x="204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v</a:t>
                  </a:r>
                  <a:endParaRPr/>
                </a:p>
              </p:txBody>
            </p:sp>
            <p:sp>
              <p:nvSpPr>
                <p:cNvPr id="3637" name="Google Shape;3637;p18"/>
                <p:cNvSpPr/>
                <p:nvPr/>
              </p:nvSpPr>
              <p:spPr>
                <a:xfrm>
                  <a:off x="4602266" y="898157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rgbClr val="98CB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8" name="Google Shape;3638;p18"/>
                <p:cNvSpPr/>
                <p:nvPr/>
              </p:nvSpPr>
              <p:spPr>
                <a:xfrm>
                  <a:off x="5475375" y="1836983"/>
                  <a:ext cx="993008" cy="232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6168" extrusionOk="0">
                      <a:moveTo>
                        <a:pt x="15134" y="0"/>
                      </a:moveTo>
                      <a:cubicBezTo>
                        <a:pt x="14789" y="0"/>
                        <a:pt x="14336" y="12"/>
                        <a:pt x="13836" y="12"/>
                      </a:cubicBezTo>
                      <a:cubicBezTo>
                        <a:pt x="13586" y="12"/>
                        <a:pt x="13324" y="24"/>
                        <a:pt x="13074" y="24"/>
                      </a:cubicBezTo>
                      <a:cubicBezTo>
                        <a:pt x="12824" y="36"/>
                        <a:pt x="12574" y="36"/>
                        <a:pt x="12336" y="36"/>
                      </a:cubicBezTo>
                      <a:cubicBezTo>
                        <a:pt x="12098" y="36"/>
                        <a:pt x="11860" y="60"/>
                        <a:pt x="11633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1" y="36"/>
                        <a:pt x="8740" y="36"/>
                      </a:cubicBezTo>
                      <a:cubicBezTo>
                        <a:pt x="8312" y="24"/>
                        <a:pt x="7895" y="24"/>
                        <a:pt x="7895" y="24"/>
                      </a:cubicBezTo>
                      <a:cubicBezTo>
                        <a:pt x="7895" y="24"/>
                        <a:pt x="7710" y="19"/>
                        <a:pt x="7466" y="19"/>
                      </a:cubicBezTo>
                      <a:cubicBezTo>
                        <a:pt x="7344" y="19"/>
                        <a:pt x="7208" y="20"/>
                        <a:pt x="7073" y="24"/>
                      </a:cubicBezTo>
                      <a:cubicBezTo>
                        <a:pt x="6680" y="24"/>
                        <a:pt x="6264" y="36"/>
                        <a:pt x="6264" y="36"/>
                      </a:cubicBezTo>
                      <a:cubicBezTo>
                        <a:pt x="6264" y="36"/>
                        <a:pt x="5906" y="60"/>
                        <a:pt x="5525" y="72"/>
                      </a:cubicBezTo>
                      <a:cubicBezTo>
                        <a:pt x="5156" y="84"/>
                        <a:pt x="4787" y="84"/>
                        <a:pt x="4787" y="84"/>
                      </a:cubicBezTo>
                      <a:cubicBezTo>
                        <a:pt x="4787" y="84"/>
                        <a:pt x="4204" y="84"/>
                        <a:pt x="3430" y="72"/>
                      </a:cubicBezTo>
                      <a:cubicBezTo>
                        <a:pt x="3049" y="72"/>
                        <a:pt x="2632" y="84"/>
                        <a:pt x="2239" y="84"/>
                      </a:cubicBezTo>
                      <a:cubicBezTo>
                        <a:pt x="1858" y="96"/>
                        <a:pt x="1465" y="119"/>
                        <a:pt x="1144" y="143"/>
                      </a:cubicBezTo>
                      <a:cubicBezTo>
                        <a:pt x="489" y="191"/>
                        <a:pt x="1" y="239"/>
                        <a:pt x="1" y="239"/>
                      </a:cubicBezTo>
                      <a:cubicBezTo>
                        <a:pt x="1" y="560"/>
                        <a:pt x="13" y="870"/>
                        <a:pt x="72" y="1203"/>
                      </a:cubicBezTo>
                      <a:cubicBezTo>
                        <a:pt x="120" y="1513"/>
                        <a:pt x="191" y="1822"/>
                        <a:pt x="299" y="2144"/>
                      </a:cubicBezTo>
                      <a:cubicBezTo>
                        <a:pt x="394" y="2453"/>
                        <a:pt x="549" y="2751"/>
                        <a:pt x="727" y="3013"/>
                      </a:cubicBezTo>
                      <a:cubicBezTo>
                        <a:pt x="918" y="3287"/>
                        <a:pt x="1144" y="3525"/>
                        <a:pt x="1394" y="3715"/>
                      </a:cubicBezTo>
                      <a:cubicBezTo>
                        <a:pt x="1644" y="3906"/>
                        <a:pt x="1918" y="4072"/>
                        <a:pt x="2216" y="4180"/>
                      </a:cubicBezTo>
                      <a:cubicBezTo>
                        <a:pt x="2466" y="4287"/>
                        <a:pt x="2775" y="4346"/>
                        <a:pt x="3073" y="4358"/>
                      </a:cubicBezTo>
                      <a:cubicBezTo>
                        <a:pt x="3120" y="4360"/>
                        <a:pt x="3168" y="4361"/>
                        <a:pt x="3216" y="4361"/>
                      </a:cubicBezTo>
                      <a:cubicBezTo>
                        <a:pt x="3453" y="4361"/>
                        <a:pt x="3688" y="4336"/>
                        <a:pt x="3906" y="4287"/>
                      </a:cubicBezTo>
                      <a:cubicBezTo>
                        <a:pt x="4180" y="4227"/>
                        <a:pt x="4430" y="4120"/>
                        <a:pt x="4668" y="3977"/>
                      </a:cubicBezTo>
                      <a:cubicBezTo>
                        <a:pt x="4906" y="3834"/>
                        <a:pt x="5133" y="3656"/>
                        <a:pt x="5323" y="3453"/>
                      </a:cubicBezTo>
                      <a:cubicBezTo>
                        <a:pt x="5514" y="3239"/>
                        <a:pt x="5692" y="3001"/>
                        <a:pt x="5859" y="2727"/>
                      </a:cubicBezTo>
                      <a:cubicBezTo>
                        <a:pt x="6049" y="2989"/>
                        <a:pt x="6287" y="3215"/>
                        <a:pt x="6549" y="3382"/>
                      </a:cubicBezTo>
                      <a:cubicBezTo>
                        <a:pt x="6799" y="3537"/>
                        <a:pt x="7073" y="3644"/>
                        <a:pt x="7371" y="3679"/>
                      </a:cubicBezTo>
                      <a:cubicBezTo>
                        <a:pt x="7421" y="3683"/>
                        <a:pt x="7470" y="3685"/>
                        <a:pt x="7520" y="3685"/>
                      </a:cubicBezTo>
                      <a:cubicBezTo>
                        <a:pt x="7934" y="3685"/>
                        <a:pt x="8342" y="3552"/>
                        <a:pt x="8693" y="3287"/>
                      </a:cubicBezTo>
                      <a:cubicBezTo>
                        <a:pt x="8823" y="3632"/>
                        <a:pt x="8990" y="3941"/>
                        <a:pt x="9157" y="4215"/>
                      </a:cubicBezTo>
                      <a:cubicBezTo>
                        <a:pt x="9359" y="4489"/>
                        <a:pt x="9562" y="4727"/>
                        <a:pt x="9800" y="4953"/>
                      </a:cubicBezTo>
                      <a:cubicBezTo>
                        <a:pt x="10038" y="5156"/>
                        <a:pt x="10300" y="5358"/>
                        <a:pt x="10562" y="5525"/>
                      </a:cubicBezTo>
                      <a:cubicBezTo>
                        <a:pt x="10967" y="5763"/>
                        <a:pt x="11371" y="5918"/>
                        <a:pt x="11764" y="6037"/>
                      </a:cubicBezTo>
                      <a:cubicBezTo>
                        <a:pt x="12080" y="6120"/>
                        <a:pt x="12402" y="6168"/>
                        <a:pt x="12720" y="6168"/>
                      </a:cubicBezTo>
                      <a:cubicBezTo>
                        <a:pt x="12811" y="6168"/>
                        <a:pt x="12901" y="6164"/>
                        <a:pt x="12991" y="6156"/>
                      </a:cubicBezTo>
                      <a:cubicBezTo>
                        <a:pt x="13241" y="6144"/>
                        <a:pt x="13491" y="6096"/>
                        <a:pt x="13729" y="6025"/>
                      </a:cubicBezTo>
                      <a:cubicBezTo>
                        <a:pt x="13967" y="5954"/>
                        <a:pt x="14205" y="5846"/>
                        <a:pt x="14431" y="5727"/>
                      </a:cubicBezTo>
                      <a:cubicBezTo>
                        <a:pt x="14658" y="5608"/>
                        <a:pt x="14860" y="5442"/>
                        <a:pt x="15074" y="5263"/>
                      </a:cubicBezTo>
                      <a:cubicBezTo>
                        <a:pt x="15277" y="5084"/>
                        <a:pt x="15467" y="4882"/>
                        <a:pt x="15670" y="4656"/>
                      </a:cubicBezTo>
                      <a:cubicBezTo>
                        <a:pt x="15860" y="4430"/>
                        <a:pt x="16051" y="4168"/>
                        <a:pt x="16229" y="3894"/>
                      </a:cubicBezTo>
                      <a:cubicBezTo>
                        <a:pt x="16408" y="3620"/>
                        <a:pt x="16586" y="3322"/>
                        <a:pt x="16741" y="3001"/>
                      </a:cubicBezTo>
                      <a:cubicBezTo>
                        <a:pt x="17051" y="3418"/>
                        <a:pt x="17420" y="3751"/>
                        <a:pt x="17837" y="3965"/>
                      </a:cubicBezTo>
                      <a:cubicBezTo>
                        <a:pt x="18253" y="4215"/>
                        <a:pt x="18718" y="4346"/>
                        <a:pt x="19194" y="4346"/>
                      </a:cubicBezTo>
                      <a:cubicBezTo>
                        <a:pt x="19491" y="4346"/>
                        <a:pt x="19777" y="4299"/>
                        <a:pt x="20051" y="4191"/>
                      </a:cubicBezTo>
                      <a:cubicBezTo>
                        <a:pt x="20325" y="4108"/>
                        <a:pt x="20599" y="3953"/>
                        <a:pt x="20849" y="3787"/>
                      </a:cubicBezTo>
                      <a:cubicBezTo>
                        <a:pt x="21099" y="3620"/>
                        <a:pt x="21325" y="3406"/>
                        <a:pt x="21539" y="3156"/>
                      </a:cubicBezTo>
                      <a:cubicBezTo>
                        <a:pt x="21754" y="2894"/>
                        <a:pt x="21944" y="2632"/>
                        <a:pt x="22123" y="2322"/>
                      </a:cubicBezTo>
                      <a:cubicBezTo>
                        <a:pt x="22337" y="2584"/>
                        <a:pt x="22575" y="2810"/>
                        <a:pt x="22849" y="2953"/>
                      </a:cubicBezTo>
                      <a:cubicBezTo>
                        <a:pt x="23135" y="3108"/>
                        <a:pt x="23432" y="3191"/>
                        <a:pt x="23766" y="3191"/>
                      </a:cubicBezTo>
                      <a:cubicBezTo>
                        <a:pt x="24099" y="3191"/>
                        <a:pt x="24433" y="3108"/>
                        <a:pt x="24730" y="2929"/>
                      </a:cubicBezTo>
                      <a:cubicBezTo>
                        <a:pt x="25028" y="2763"/>
                        <a:pt x="25290" y="2513"/>
                        <a:pt x="25516" y="2215"/>
                      </a:cubicBezTo>
                      <a:cubicBezTo>
                        <a:pt x="25742" y="1929"/>
                        <a:pt x="25933" y="1584"/>
                        <a:pt x="26064" y="1251"/>
                      </a:cubicBezTo>
                      <a:cubicBezTo>
                        <a:pt x="26207" y="905"/>
                        <a:pt x="26314" y="560"/>
                        <a:pt x="26338" y="191"/>
                      </a:cubicBezTo>
                      <a:cubicBezTo>
                        <a:pt x="26338" y="191"/>
                        <a:pt x="26159" y="179"/>
                        <a:pt x="25873" y="155"/>
                      </a:cubicBezTo>
                      <a:cubicBezTo>
                        <a:pt x="25611" y="143"/>
                        <a:pt x="25218" y="119"/>
                        <a:pt x="24814" y="84"/>
                      </a:cubicBezTo>
                      <a:cubicBezTo>
                        <a:pt x="24421" y="72"/>
                        <a:pt x="23968" y="60"/>
                        <a:pt x="23623" y="36"/>
                      </a:cubicBezTo>
                      <a:cubicBezTo>
                        <a:pt x="23290" y="24"/>
                        <a:pt x="23051" y="24"/>
                        <a:pt x="23051" y="24"/>
                      </a:cubicBezTo>
                      <a:lnTo>
                        <a:pt x="21599" y="12"/>
                      </a:lnTo>
                      <a:lnTo>
                        <a:pt x="19658" y="12"/>
                      </a:lnTo>
                      <a:cubicBezTo>
                        <a:pt x="19146" y="12"/>
                        <a:pt x="18646" y="24"/>
                        <a:pt x="18241" y="24"/>
                      </a:cubicBezTo>
                      <a:lnTo>
                        <a:pt x="17575" y="24"/>
                      </a:lnTo>
                      <a:cubicBezTo>
                        <a:pt x="17575" y="24"/>
                        <a:pt x="17110" y="24"/>
                        <a:pt x="16634" y="12"/>
                      </a:cubicBezTo>
                      <a:cubicBezTo>
                        <a:pt x="16158" y="12"/>
                        <a:pt x="15681" y="0"/>
                        <a:pt x="156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9" name="Google Shape;3639;p18"/>
                <p:cNvSpPr/>
                <p:nvPr/>
              </p:nvSpPr>
              <p:spPr>
                <a:xfrm>
                  <a:off x="6784869" y="1792342"/>
                  <a:ext cx="1304959" cy="462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2" h="12272" extrusionOk="0">
                      <a:moveTo>
                        <a:pt x="16852" y="1"/>
                      </a:moveTo>
                      <a:cubicBezTo>
                        <a:pt x="16768" y="1"/>
                        <a:pt x="16683" y="2"/>
                        <a:pt x="16598" y="6"/>
                      </a:cubicBezTo>
                      <a:cubicBezTo>
                        <a:pt x="16229" y="18"/>
                        <a:pt x="15872" y="65"/>
                        <a:pt x="15526" y="160"/>
                      </a:cubicBezTo>
                      <a:cubicBezTo>
                        <a:pt x="15181" y="232"/>
                        <a:pt x="14836" y="339"/>
                        <a:pt x="14514" y="470"/>
                      </a:cubicBezTo>
                      <a:cubicBezTo>
                        <a:pt x="14181" y="601"/>
                        <a:pt x="13871" y="768"/>
                        <a:pt x="13562" y="958"/>
                      </a:cubicBezTo>
                      <a:cubicBezTo>
                        <a:pt x="13252" y="1149"/>
                        <a:pt x="12966" y="1375"/>
                        <a:pt x="12669" y="1625"/>
                      </a:cubicBezTo>
                      <a:cubicBezTo>
                        <a:pt x="12383" y="1887"/>
                        <a:pt x="12097" y="2149"/>
                        <a:pt x="11847" y="2458"/>
                      </a:cubicBezTo>
                      <a:cubicBezTo>
                        <a:pt x="11585" y="2756"/>
                        <a:pt x="11347" y="3089"/>
                        <a:pt x="11121" y="3411"/>
                      </a:cubicBezTo>
                      <a:cubicBezTo>
                        <a:pt x="10692" y="2935"/>
                        <a:pt x="10168" y="2554"/>
                        <a:pt x="9585" y="2280"/>
                      </a:cubicBezTo>
                      <a:cubicBezTo>
                        <a:pt x="9023" y="2016"/>
                        <a:pt x="8427" y="1862"/>
                        <a:pt x="7798" y="1862"/>
                      </a:cubicBezTo>
                      <a:cubicBezTo>
                        <a:pt x="7775" y="1862"/>
                        <a:pt x="7751" y="1863"/>
                        <a:pt x="7728" y="1863"/>
                      </a:cubicBezTo>
                      <a:cubicBezTo>
                        <a:pt x="7323" y="1887"/>
                        <a:pt x="6942" y="1958"/>
                        <a:pt x="6585" y="2089"/>
                      </a:cubicBezTo>
                      <a:cubicBezTo>
                        <a:pt x="6227" y="2220"/>
                        <a:pt x="5882" y="2399"/>
                        <a:pt x="5573" y="2613"/>
                      </a:cubicBezTo>
                      <a:cubicBezTo>
                        <a:pt x="5251" y="2816"/>
                        <a:pt x="4977" y="3078"/>
                        <a:pt x="4739" y="3375"/>
                      </a:cubicBezTo>
                      <a:cubicBezTo>
                        <a:pt x="4501" y="3649"/>
                        <a:pt x="4287" y="3970"/>
                        <a:pt x="4108" y="4292"/>
                      </a:cubicBezTo>
                      <a:cubicBezTo>
                        <a:pt x="3858" y="3994"/>
                        <a:pt x="3549" y="3744"/>
                        <a:pt x="3215" y="3566"/>
                      </a:cubicBezTo>
                      <a:cubicBezTo>
                        <a:pt x="2870" y="3387"/>
                        <a:pt x="2513" y="3280"/>
                        <a:pt x="2144" y="3268"/>
                      </a:cubicBezTo>
                      <a:cubicBezTo>
                        <a:pt x="2120" y="3267"/>
                        <a:pt x="2096" y="3267"/>
                        <a:pt x="2073" y="3267"/>
                      </a:cubicBezTo>
                      <a:cubicBezTo>
                        <a:pt x="1721" y="3267"/>
                        <a:pt x="1413" y="3351"/>
                        <a:pt x="1167" y="3518"/>
                      </a:cubicBezTo>
                      <a:cubicBezTo>
                        <a:pt x="893" y="3697"/>
                        <a:pt x="703" y="3970"/>
                        <a:pt x="548" y="4292"/>
                      </a:cubicBezTo>
                      <a:cubicBezTo>
                        <a:pt x="405" y="4602"/>
                        <a:pt x="286" y="4983"/>
                        <a:pt x="215" y="5364"/>
                      </a:cubicBezTo>
                      <a:cubicBezTo>
                        <a:pt x="131" y="5649"/>
                        <a:pt x="72" y="5947"/>
                        <a:pt x="36" y="6256"/>
                      </a:cubicBezTo>
                      <a:lnTo>
                        <a:pt x="0" y="6256"/>
                      </a:lnTo>
                      <a:cubicBezTo>
                        <a:pt x="0" y="6304"/>
                        <a:pt x="12" y="6352"/>
                        <a:pt x="12" y="6376"/>
                      </a:cubicBezTo>
                      <a:cubicBezTo>
                        <a:pt x="12" y="6423"/>
                        <a:pt x="0" y="6471"/>
                        <a:pt x="0" y="6495"/>
                      </a:cubicBezTo>
                      <a:lnTo>
                        <a:pt x="36" y="6495"/>
                      </a:lnTo>
                      <a:cubicBezTo>
                        <a:pt x="60" y="6792"/>
                        <a:pt x="108" y="7102"/>
                        <a:pt x="155" y="7388"/>
                      </a:cubicBezTo>
                      <a:cubicBezTo>
                        <a:pt x="215" y="7780"/>
                        <a:pt x="298" y="8138"/>
                        <a:pt x="429" y="8447"/>
                      </a:cubicBezTo>
                      <a:cubicBezTo>
                        <a:pt x="572" y="8769"/>
                        <a:pt x="762" y="9043"/>
                        <a:pt x="1024" y="9221"/>
                      </a:cubicBezTo>
                      <a:cubicBezTo>
                        <a:pt x="1281" y="9389"/>
                        <a:pt x="1580" y="9472"/>
                        <a:pt x="1950" y="9472"/>
                      </a:cubicBezTo>
                      <a:cubicBezTo>
                        <a:pt x="1974" y="9472"/>
                        <a:pt x="1999" y="9472"/>
                        <a:pt x="2025" y="9471"/>
                      </a:cubicBezTo>
                      <a:cubicBezTo>
                        <a:pt x="2394" y="9459"/>
                        <a:pt x="2775" y="9352"/>
                        <a:pt x="3132" y="9174"/>
                      </a:cubicBezTo>
                      <a:cubicBezTo>
                        <a:pt x="3489" y="8995"/>
                        <a:pt x="3810" y="8745"/>
                        <a:pt x="4084" y="8447"/>
                      </a:cubicBezTo>
                      <a:cubicBezTo>
                        <a:pt x="4263" y="8769"/>
                        <a:pt x="4477" y="9066"/>
                        <a:pt x="4739" y="9328"/>
                      </a:cubicBezTo>
                      <a:cubicBezTo>
                        <a:pt x="5001" y="9590"/>
                        <a:pt x="5311" y="9828"/>
                        <a:pt x="5656" y="10019"/>
                      </a:cubicBezTo>
                      <a:cubicBezTo>
                        <a:pt x="6001" y="10221"/>
                        <a:pt x="6370" y="10376"/>
                        <a:pt x="6763" y="10483"/>
                      </a:cubicBezTo>
                      <a:cubicBezTo>
                        <a:pt x="7144" y="10602"/>
                        <a:pt x="7549" y="10662"/>
                        <a:pt x="7966" y="10662"/>
                      </a:cubicBezTo>
                      <a:cubicBezTo>
                        <a:pt x="8633" y="10662"/>
                        <a:pt x="9275" y="10495"/>
                        <a:pt x="9835" y="10221"/>
                      </a:cubicBezTo>
                      <a:cubicBezTo>
                        <a:pt x="10407" y="9947"/>
                        <a:pt x="10907" y="9566"/>
                        <a:pt x="11311" y="9102"/>
                      </a:cubicBezTo>
                      <a:cubicBezTo>
                        <a:pt x="11550" y="9424"/>
                        <a:pt x="11823" y="9721"/>
                        <a:pt x="12097" y="10007"/>
                      </a:cubicBezTo>
                      <a:cubicBezTo>
                        <a:pt x="12383" y="10293"/>
                        <a:pt x="12669" y="10543"/>
                        <a:pt x="12966" y="10781"/>
                      </a:cubicBezTo>
                      <a:cubicBezTo>
                        <a:pt x="13264" y="11019"/>
                        <a:pt x="13550" y="11233"/>
                        <a:pt x="13859" y="11412"/>
                      </a:cubicBezTo>
                      <a:cubicBezTo>
                        <a:pt x="14169" y="11590"/>
                        <a:pt x="14478" y="11733"/>
                        <a:pt x="14812" y="11864"/>
                      </a:cubicBezTo>
                      <a:cubicBezTo>
                        <a:pt x="15133" y="11983"/>
                        <a:pt x="15479" y="12091"/>
                        <a:pt x="15824" y="12150"/>
                      </a:cubicBezTo>
                      <a:cubicBezTo>
                        <a:pt x="16157" y="12221"/>
                        <a:pt x="16538" y="12257"/>
                        <a:pt x="16907" y="12269"/>
                      </a:cubicBezTo>
                      <a:cubicBezTo>
                        <a:pt x="16978" y="12271"/>
                        <a:pt x="17049" y="12271"/>
                        <a:pt x="17119" y="12271"/>
                      </a:cubicBezTo>
                      <a:cubicBezTo>
                        <a:pt x="17629" y="12271"/>
                        <a:pt x="18130" y="12232"/>
                        <a:pt x="18622" y="12138"/>
                      </a:cubicBezTo>
                      <a:cubicBezTo>
                        <a:pt x="19170" y="12019"/>
                        <a:pt x="19717" y="11840"/>
                        <a:pt x="20229" y="11590"/>
                      </a:cubicBezTo>
                      <a:cubicBezTo>
                        <a:pt x="20563" y="11424"/>
                        <a:pt x="20884" y="11209"/>
                        <a:pt x="21182" y="10995"/>
                      </a:cubicBezTo>
                      <a:cubicBezTo>
                        <a:pt x="21479" y="10769"/>
                        <a:pt x="21729" y="10495"/>
                        <a:pt x="21968" y="10221"/>
                      </a:cubicBezTo>
                      <a:cubicBezTo>
                        <a:pt x="22194" y="9924"/>
                        <a:pt x="22384" y="9602"/>
                        <a:pt x="22551" y="9245"/>
                      </a:cubicBezTo>
                      <a:cubicBezTo>
                        <a:pt x="22993" y="9536"/>
                        <a:pt x="23484" y="9691"/>
                        <a:pt x="24006" y="9691"/>
                      </a:cubicBezTo>
                      <a:cubicBezTo>
                        <a:pt x="24060" y="9691"/>
                        <a:pt x="24115" y="9689"/>
                        <a:pt x="24170" y="9685"/>
                      </a:cubicBezTo>
                      <a:cubicBezTo>
                        <a:pt x="24539" y="9650"/>
                        <a:pt x="24896" y="9531"/>
                        <a:pt x="25230" y="9352"/>
                      </a:cubicBezTo>
                      <a:cubicBezTo>
                        <a:pt x="25551" y="9174"/>
                        <a:pt x="25861" y="8923"/>
                        <a:pt x="26135" y="8626"/>
                      </a:cubicBezTo>
                      <a:cubicBezTo>
                        <a:pt x="26325" y="8923"/>
                        <a:pt x="26551" y="9174"/>
                        <a:pt x="26801" y="9400"/>
                      </a:cubicBezTo>
                      <a:cubicBezTo>
                        <a:pt x="27051" y="9626"/>
                        <a:pt x="27349" y="9816"/>
                        <a:pt x="27683" y="9959"/>
                      </a:cubicBezTo>
                      <a:cubicBezTo>
                        <a:pt x="28004" y="10114"/>
                        <a:pt x="28349" y="10233"/>
                        <a:pt x="28742" y="10317"/>
                      </a:cubicBezTo>
                      <a:cubicBezTo>
                        <a:pt x="29111" y="10400"/>
                        <a:pt x="29516" y="10436"/>
                        <a:pt x="29933" y="10459"/>
                      </a:cubicBezTo>
                      <a:cubicBezTo>
                        <a:pt x="30385" y="10459"/>
                        <a:pt x="30838" y="10412"/>
                        <a:pt x="31266" y="10317"/>
                      </a:cubicBezTo>
                      <a:cubicBezTo>
                        <a:pt x="31695" y="10233"/>
                        <a:pt x="32112" y="10078"/>
                        <a:pt x="32505" y="9900"/>
                      </a:cubicBezTo>
                      <a:cubicBezTo>
                        <a:pt x="32886" y="9721"/>
                        <a:pt x="33231" y="9483"/>
                        <a:pt x="33517" y="9233"/>
                      </a:cubicBezTo>
                      <a:cubicBezTo>
                        <a:pt x="33802" y="8971"/>
                        <a:pt x="34017" y="8685"/>
                        <a:pt x="34183" y="8376"/>
                      </a:cubicBezTo>
                      <a:cubicBezTo>
                        <a:pt x="34350" y="8078"/>
                        <a:pt x="34457" y="7757"/>
                        <a:pt x="34529" y="7447"/>
                      </a:cubicBezTo>
                      <a:cubicBezTo>
                        <a:pt x="34588" y="7185"/>
                        <a:pt x="34612" y="6911"/>
                        <a:pt x="34612" y="6649"/>
                      </a:cubicBezTo>
                      <a:cubicBezTo>
                        <a:pt x="34600" y="6626"/>
                        <a:pt x="34600" y="6614"/>
                        <a:pt x="34600" y="6590"/>
                      </a:cubicBezTo>
                      <a:lnTo>
                        <a:pt x="34600" y="6507"/>
                      </a:lnTo>
                      <a:cubicBezTo>
                        <a:pt x="34588" y="6245"/>
                        <a:pt x="34564" y="5959"/>
                        <a:pt x="34505" y="5697"/>
                      </a:cubicBezTo>
                      <a:cubicBezTo>
                        <a:pt x="34421" y="5364"/>
                        <a:pt x="34302" y="5054"/>
                        <a:pt x="34148" y="4721"/>
                      </a:cubicBezTo>
                      <a:cubicBezTo>
                        <a:pt x="33981" y="4399"/>
                        <a:pt x="33755" y="4066"/>
                        <a:pt x="33469" y="3768"/>
                      </a:cubicBezTo>
                      <a:cubicBezTo>
                        <a:pt x="33195" y="3470"/>
                        <a:pt x="32874" y="3208"/>
                        <a:pt x="32516" y="2970"/>
                      </a:cubicBezTo>
                      <a:cubicBezTo>
                        <a:pt x="32159" y="2732"/>
                        <a:pt x="31790" y="2542"/>
                        <a:pt x="31385" y="2387"/>
                      </a:cubicBezTo>
                      <a:cubicBezTo>
                        <a:pt x="30992" y="2244"/>
                        <a:pt x="30588" y="2137"/>
                        <a:pt x="30159" y="2089"/>
                      </a:cubicBezTo>
                      <a:cubicBezTo>
                        <a:pt x="29963" y="2065"/>
                        <a:pt x="29772" y="2054"/>
                        <a:pt x="29586" y="2054"/>
                      </a:cubicBezTo>
                      <a:cubicBezTo>
                        <a:pt x="29400" y="2054"/>
                        <a:pt x="29218" y="2065"/>
                        <a:pt x="29040" y="2089"/>
                      </a:cubicBezTo>
                      <a:cubicBezTo>
                        <a:pt x="28683" y="2137"/>
                        <a:pt x="28337" y="2220"/>
                        <a:pt x="28016" y="2363"/>
                      </a:cubicBezTo>
                      <a:cubicBezTo>
                        <a:pt x="27683" y="2494"/>
                        <a:pt x="27397" y="2673"/>
                        <a:pt x="27135" y="2875"/>
                      </a:cubicBezTo>
                      <a:cubicBezTo>
                        <a:pt x="26861" y="3101"/>
                        <a:pt x="26623" y="3351"/>
                        <a:pt x="26420" y="3637"/>
                      </a:cubicBezTo>
                      <a:cubicBezTo>
                        <a:pt x="26147" y="3328"/>
                        <a:pt x="25849" y="3054"/>
                        <a:pt x="25516" y="2863"/>
                      </a:cubicBezTo>
                      <a:cubicBezTo>
                        <a:pt x="25170" y="2673"/>
                        <a:pt x="24801" y="2554"/>
                        <a:pt x="24396" y="2518"/>
                      </a:cubicBezTo>
                      <a:cubicBezTo>
                        <a:pt x="24361" y="2517"/>
                        <a:pt x="24326" y="2516"/>
                        <a:pt x="24291" y="2516"/>
                      </a:cubicBezTo>
                      <a:cubicBezTo>
                        <a:pt x="23698" y="2516"/>
                        <a:pt x="23128" y="2705"/>
                        <a:pt x="22622" y="3054"/>
                      </a:cubicBezTo>
                      <a:cubicBezTo>
                        <a:pt x="22444" y="2685"/>
                        <a:pt x="22241" y="2363"/>
                        <a:pt x="21968" y="2065"/>
                      </a:cubicBezTo>
                      <a:cubicBezTo>
                        <a:pt x="21717" y="1768"/>
                        <a:pt x="21408" y="1506"/>
                        <a:pt x="21075" y="1292"/>
                      </a:cubicBezTo>
                      <a:cubicBezTo>
                        <a:pt x="20753" y="1065"/>
                        <a:pt x="20396" y="875"/>
                        <a:pt x="20015" y="708"/>
                      </a:cubicBezTo>
                      <a:cubicBezTo>
                        <a:pt x="19467" y="470"/>
                        <a:pt x="18884" y="280"/>
                        <a:pt x="18324" y="160"/>
                      </a:cubicBezTo>
                      <a:cubicBezTo>
                        <a:pt x="17826" y="59"/>
                        <a:pt x="17345" y="1"/>
                        <a:pt x="168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0" name="Google Shape;3640;p18"/>
                <p:cNvSpPr/>
                <p:nvPr/>
              </p:nvSpPr>
              <p:spPr>
                <a:xfrm>
                  <a:off x="6992730" y="237963"/>
                  <a:ext cx="75443" cy="75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2001" extrusionOk="0">
                      <a:moveTo>
                        <a:pt x="1107" y="0"/>
                      </a:moveTo>
                      <a:cubicBezTo>
                        <a:pt x="595" y="0"/>
                        <a:pt x="119" y="453"/>
                        <a:pt x="60" y="1001"/>
                      </a:cubicBezTo>
                      <a:cubicBezTo>
                        <a:pt x="0" y="1560"/>
                        <a:pt x="381" y="2001"/>
                        <a:pt x="905" y="2001"/>
                      </a:cubicBezTo>
                      <a:cubicBezTo>
                        <a:pt x="1429" y="2001"/>
                        <a:pt x="1881" y="1560"/>
                        <a:pt x="1941" y="1001"/>
                      </a:cubicBezTo>
                      <a:cubicBezTo>
                        <a:pt x="2000" y="453"/>
                        <a:pt x="1631" y="12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1" name="Google Shape;3641;p18"/>
                <p:cNvSpPr/>
                <p:nvPr/>
              </p:nvSpPr>
              <p:spPr>
                <a:xfrm>
                  <a:off x="7302920" y="450273"/>
                  <a:ext cx="88450" cy="82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2180" extrusionOk="0">
                      <a:moveTo>
                        <a:pt x="1034" y="1"/>
                      </a:moveTo>
                      <a:cubicBezTo>
                        <a:pt x="1027" y="1"/>
                        <a:pt x="1019" y="1"/>
                        <a:pt x="1012" y="1"/>
                      </a:cubicBezTo>
                      <a:cubicBezTo>
                        <a:pt x="417" y="1"/>
                        <a:pt x="0" y="489"/>
                        <a:pt x="84" y="1085"/>
                      </a:cubicBezTo>
                      <a:cubicBezTo>
                        <a:pt x="167" y="1704"/>
                        <a:pt x="715" y="2180"/>
                        <a:pt x="1322" y="2180"/>
                      </a:cubicBezTo>
                      <a:cubicBezTo>
                        <a:pt x="1917" y="2156"/>
                        <a:pt x="2346" y="1668"/>
                        <a:pt x="2262" y="1073"/>
                      </a:cubicBezTo>
                      <a:cubicBezTo>
                        <a:pt x="2168" y="484"/>
                        <a:pt x="1621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2" name="Google Shape;3642;p18"/>
                <p:cNvSpPr/>
                <p:nvPr/>
              </p:nvSpPr>
              <p:spPr>
                <a:xfrm>
                  <a:off x="7303410" y="173753"/>
                  <a:ext cx="87508" cy="7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1" h="2038" extrusionOk="0">
                      <a:moveTo>
                        <a:pt x="1321" y="1"/>
                      </a:moveTo>
                      <a:cubicBezTo>
                        <a:pt x="725" y="13"/>
                        <a:pt x="178" y="501"/>
                        <a:pt x="94" y="1061"/>
                      </a:cubicBezTo>
                      <a:cubicBezTo>
                        <a:pt x="0" y="1613"/>
                        <a:pt x="405" y="2037"/>
                        <a:pt x="987" y="2037"/>
                      </a:cubicBezTo>
                      <a:cubicBezTo>
                        <a:pt x="995" y="2037"/>
                        <a:pt x="1003" y="2037"/>
                        <a:pt x="1011" y="2037"/>
                      </a:cubicBezTo>
                      <a:cubicBezTo>
                        <a:pt x="1607" y="2037"/>
                        <a:pt x="2154" y="1572"/>
                        <a:pt x="2249" y="1013"/>
                      </a:cubicBezTo>
                      <a:cubicBezTo>
                        <a:pt x="2321" y="441"/>
                        <a:pt x="1904" y="1"/>
                        <a:pt x="13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3" name="Google Shape;3643;p18"/>
                <p:cNvSpPr/>
                <p:nvPr/>
              </p:nvSpPr>
              <p:spPr>
                <a:xfrm>
                  <a:off x="7096868" y="407630"/>
                  <a:ext cx="47166" cy="5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359" extrusionOk="0">
                      <a:moveTo>
                        <a:pt x="603" y="1"/>
                      </a:moveTo>
                      <a:cubicBezTo>
                        <a:pt x="597" y="1"/>
                        <a:pt x="590" y="1"/>
                        <a:pt x="584" y="1"/>
                      </a:cubicBezTo>
                      <a:cubicBezTo>
                        <a:pt x="250" y="13"/>
                        <a:pt x="0" y="334"/>
                        <a:pt x="12" y="703"/>
                      </a:cubicBezTo>
                      <a:cubicBezTo>
                        <a:pt x="47" y="1065"/>
                        <a:pt x="334" y="1359"/>
                        <a:pt x="648" y="1359"/>
                      </a:cubicBezTo>
                      <a:cubicBezTo>
                        <a:pt x="655" y="1359"/>
                        <a:pt x="661" y="1359"/>
                        <a:pt x="667" y="1358"/>
                      </a:cubicBezTo>
                      <a:cubicBezTo>
                        <a:pt x="1000" y="1323"/>
                        <a:pt x="1250" y="1013"/>
                        <a:pt x="1227" y="644"/>
                      </a:cubicBezTo>
                      <a:cubicBezTo>
                        <a:pt x="1192" y="282"/>
                        <a:pt x="917" y="1"/>
                        <a:pt x="6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4" name="Google Shape;3644;p18"/>
                <p:cNvSpPr/>
                <p:nvPr/>
              </p:nvSpPr>
              <p:spPr>
                <a:xfrm>
                  <a:off x="7210885" y="310241"/>
                  <a:ext cx="30124" cy="3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799" extrusionOk="0">
                      <a:moveTo>
                        <a:pt x="417" y="0"/>
                      </a:moveTo>
                      <a:cubicBezTo>
                        <a:pt x="191" y="12"/>
                        <a:pt x="12" y="191"/>
                        <a:pt x="12" y="417"/>
                      </a:cubicBezTo>
                      <a:cubicBezTo>
                        <a:pt x="1" y="625"/>
                        <a:pt x="168" y="799"/>
                        <a:pt x="362" y="799"/>
                      </a:cubicBezTo>
                      <a:cubicBezTo>
                        <a:pt x="369" y="799"/>
                        <a:pt x="375" y="798"/>
                        <a:pt x="382" y="798"/>
                      </a:cubicBezTo>
                      <a:cubicBezTo>
                        <a:pt x="608" y="786"/>
                        <a:pt x="786" y="608"/>
                        <a:pt x="786" y="381"/>
                      </a:cubicBezTo>
                      <a:cubicBezTo>
                        <a:pt x="798" y="155"/>
                        <a:pt x="643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5" name="Google Shape;3645;p18"/>
                <p:cNvSpPr/>
                <p:nvPr/>
              </p:nvSpPr>
              <p:spPr>
                <a:xfrm>
                  <a:off x="7444347" y="353299"/>
                  <a:ext cx="61040" cy="4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1312" extrusionOk="0">
                      <a:moveTo>
                        <a:pt x="759" y="1"/>
                      </a:moveTo>
                      <a:cubicBezTo>
                        <a:pt x="342" y="1"/>
                        <a:pt x="0" y="271"/>
                        <a:pt x="12" y="620"/>
                      </a:cubicBezTo>
                      <a:cubicBezTo>
                        <a:pt x="24" y="978"/>
                        <a:pt x="381" y="1299"/>
                        <a:pt x="833" y="1311"/>
                      </a:cubicBezTo>
                      <a:cubicBezTo>
                        <a:pt x="842" y="1311"/>
                        <a:pt x="851" y="1311"/>
                        <a:pt x="860" y="1311"/>
                      </a:cubicBezTo>
                      <a:cubicBezTo>
                        <a:pt x="1287" y="1311"/>
                        <a:pt x="1619" y="1030"/>
                        <a:pt x="1607" y="680"/>
                      </a:cubicBezTo>
                      <a:cubicBezTo>
                        <a:pt x="1595" y="311"/>
                        <a:pt x="1214" y="13"/>
                        <a:pt x="786" y="1"/>
                      </a:cubicBezTo>
                      <a:cubicBezTo>
                        <a:pt x="777" y="1"/>
                        <a:pt x="768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6" name="Google Shape;3646;p18"/>
                <p:cNvSpPr/>
                <p:nvPr/>
              </p:nvSpPr>
              <p:spPr>
                <a:xfrm>
                  <a:off x="6063028" y="2852800"/>
                  <a:ext cx="87130" cy="69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1839" extrusionOk="0">
                      <a:moveTo>
                        <a:pt x="1111" y="0"/>
                      </a:moveTo>
                      <a:cubicBezTo>
                        <a:pt x="1015" y="0"/>
                        <a:pt x="918" y="12"/>
                        <a:pt x="822" y="38"/>
                      </a:cubicBezTo>
                      <a:cubicBezTo>
                        <a:pt x="286" y="193"/>
                        <a:pt x="0" y="705"/>
                        <a:pt x="203" y="1205"/>
                      </a:cubicBezTo>
                      <a:cubicBezTo>
                        <a:pt x="358" y="1593"/>
                        <a:pt x="775" y="1839"/>
                        <a:pt x="1214" y="1839"/>
                      </a:cubicBezTo>
                      <a:cubicBezTo>
                        <a:pt x="1313" y="1839"/>
                        <a:pt x="1413" y="1826"/>
                        <a:pt x="1512" y="1800"/>
                      </a:cubicBezTo>
                      <a:cubicBezTo>
                        <a:pt x="2048" y="1645"/>
                        <a:pt x="2310" y="1145"/>
                        <a:pt x="2131" y="669"/>
                      </a:cubicBezTo>
                      <a:cubicBezTo>
                        <a:pt x="1975" y="258"/>
                        <a:pt x="1554" y="0"/>
                        <a:pt x="11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7" name="Google Shape;3647;p18"/>
                <p:cNvSpPr/>
                <p:nvPr/>
              </p:nvSpPr>
              <p:spPr>
                <a:xfrm>
                  <a:off x="5979514" y="3218377"/>
                  <a:ext cx="88940" cy="86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9" h="2304" extrusionOk="0">
                      <a:moveTo>
                        <a:pt x="1285" y="1"/>
                      </a:moveTo>
                      <a:cubicBezTo>
                        <a:pt x="1117" y="1"/>
                        <a:pt x="941" y="46"/>
                        <a:pt x="775" y="141"/>
                      </a:cubicBezTo>
                      <a:cubicBezTo>
                        <a:pt x="239" y="438"/>
                        <a:pt x="1" y="1117"/>
                        <a:pt x="227" y="1677"/>
                      </a:cubicBezTo>
                      <a:cubicBezTo>
                        <a:pt x="384" y="2074"/>
                        <a:pt x="731" y="2304"/>
                        <a:pt x="1103" y="2304"/>
                      </a:cubicBezTo>
                      <a:cubicBezTo>
                        <a:pt x="1267" y="2304"/>
                        <a:pt x="1436" y="2259"/>
                        <a:pt x="1596" y="2165"/>
                      </a:cubicBezTo>
                      <a:cubicBezTo>
                        <a:pt x="2120" y="1843"/>
                        <a:pt x="2358" y="1129"/>
                        <a:pt x="2132" y="581"/>
                      </a:cubicBezTo>
                      <a:cubicBezTo>
                        <a:pt x="1978" y="208"/>
                        <a:pt x="1647" y="1"/>
                        <a:pt x="1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8" name="Google Shape;3648;p18"/>
                <p:cNvSpPr/>
                <p:nvPr/>
              </p:nvSpPr>
              <p:spPr>
                <a:xfrm>
                  <a:off x="6235863" y="3119630"/>
                  <a:ext cx="93389" cy="77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2054" extrusionOk="0">
                      <a:moveTo>
                        <a:pt x="1067" y="1"/>
                      </a:moveTo>
                      <a:cubicBezTo>
                        <a:pt x="980" y="1"/>
                        <a:pt x="894" y="11"/>
                        <a:pt x="810" y="33"/>
                      </a:cubicBezTo>
                      <a:cubicBezTo>
                        <a:pt x="262" y="152"/>
                        <a:pt x="0" y="700"/>
                        <a:pt x="250" y="1248"/>
                      </a:cubicBezTo>
                      <a:cubicBezTo>
                        <a:pt x="432" y="1724"/>
                        <a:pt x="925" y="2053"/>
                        <a:pt x="1405" y="2053"/>
                      </a:cubicBezTo>
                      <a:cubicBezTo>
                        <a:pt x="1489" y="2053"/>
                        <a:pt x="1573" y="2043"/>
                        <a:pt x="1655" y="2022"/>
                      </a:cubicBezTo>
                      <a:cubicBezTo>
                        <a:pt x="2215" y="1891"/>
                        <a:pt x="2477" y="1343"/>
                        <a:pt x="2250" y="771"/>
                      </a:cubicBezTo>
                      <a:cubicBezTo>
                        <a:pt x="2039" y="318"/>
                        <a:pt x="1546" y="1"/>
                        <a:pt x="10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9" name="Google Shape;3649;p18"/>
                <p:cNvSpPr/>
                <p:nvPr/>
              </p:nvSpPr>
              <p:spPr>
                <a:xfrm>
                  <a:off x="5966054" y="3005878"/>
                  <a:ext cx="56139" cy="47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" h="1248" extrusionOk="0">
                      <a:moveTo>
                        <a:pt x="825" y="0"/>
                      </a:moveTo>
                      <a:cubicBezTo>
                        <a:pt x="723" y="0"/>
                        <a:pt x="616" y="24"/>
                        <a:pt x="512" y="74"/>
                      </a:cubicBezTo>
                      <a:cubicBezTo>
                        <a:pt x="167" y="228"/>
                        <a:pt x="0" y="621"/>
                        <a:pt x="143" y="919"/>
                      </a:cubicBezTo>
                      <a:cubicBezTo>
                        <a:pt x="233" y="1130"/>
                        <a:pt x="439" y="1247"/>
                        <a:pt x="670" y="1247"/>
                      </a:cubicBezTo>
                      <a:cubicBezTo>
                        <a:pt x="778" y="1247"/>
                        <a:pt x="891" y="1222"/>
                        <a:pt x="1001" y="1169"/>
                      </a:cubicBezTo>
                      <a:cubicBezTo>
                        <a:pt x="1334" y="1014"/>
                        <a:pt x="1489" y="633"/>
                        <a:pt x="1370" y="336"/>
                      </a:cubicBezTo>
                      <a:cubicBezTo>
                        <a:pt x="1278" y="127"/>
                        <a:pt x="1064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0" name="Google Shape;3650;p18"/>
                <p:cNvSpPr/>
                <p:nvPr/>
              </p:nvSpPr>
              <p:spPr>
                <a:xfrm>
                  <a:off x="6115549" y="3073745"/>
                  <a:ext cx="35478" cy="28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752" extrusionOk="0">
                      <a:moveTo>
                        <a:pt x="451" y="0"/>
                      </a:moveTo>
                      <a:cubicBezTo>
                        <a:pt x="403" y="0"/>
                        <a:pt x="355" y="8"/>
                        <a:pt x="310" y="24"/>
                      </a:cubicBezTo>
                      <a:cubicBezTo>
                        <a:pt x="107" y="107"/>
                        <a:pt x="0" y="322"/>
                        <a:pt x="84" y="524"/>
                      </a:cubicBezTo>
                      <a:cubicBezTo>
                        <a:pt x="156" y="669"/>
                        <a:pt x="311" y="752"/>
                        <a:pt x="470" y="752"/>
                      </a:cubicBezTo>
                      <a:cubicBezTo>
                        <a:pt x="520" y="752"/>
                        <a:pt x="571" y="743"/>
                        <a:pt x="619" y="726"/>
                      </a:cubicBezTo>
                      <a:cubicBezTo>
                        <a:pt x="834" y="655"/>
                        <a:pt x="941" y="429"/>
                        <a:pt x="846" y="238"/>
                      </a:cubicBezTo>
                      <a:cubicBezTo>
                        <a:pt x="781" y="91"/>
                        <a:pt x="616" y="0"/>
                        <a:pt x="4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1" name="Google Shape;3651;p18"/>
                <p:cNvSpPr/>
                <p:nvPr/>
              </p:nvSpPr>
              <p:spPr>
                <a:xfrm>
                  <a:off x="6147862" y="3308187"/>
                  <a:ext cx="57044" cy="60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594" extrusionOk="0">
                      <a:moveTo>
                        <a:pt x="690" y="1"/>
                      </a:moveTo>
                      <a:cubicBezTo>
                        <a:pt x="619" y="1"/>
                        <a:pt x="547" y="15"/>
                        <a:pt x="477" y="45"/>
                      </a:cubicBezTo>
                      <a:cubicBezTo>
                        <a:pt x="155" y="200"/>
                        <a:pt x="1" y="640"/>
                        <a:pt x="155" y="1057"/>
                      </a:cubicBezTo>
                      <a:cubicBezTo>
                        <a:pt x="267" y="1384"/>
                        <a:pt x="541" y="1594"/>
                        <a:pt x="815" y="1594"/>
                      </a:cubicBezTo>
                      <a:cubicBezTo>
                        <a:pt x="890" y="1594"/>
                        <a:pt x="965" y="1578"/>
                        <a:pt x="1036" y="1545"/>
                      </a:cubicBezTo>
                      <a:cubicBezTo>
                        <a:pt x="1358" y="1402"/>
                        <a:pt x="1513" y="938"/>
                        <a:pt x="1346" y="533"/>
                      </a:cubicBezTo>
                      <a:cubicBezTo>
                        <a:pt x="1224" y="203"/>
                        <a:pt x="960" y="1"/>
                        <a:pt x="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2" name="Google Shape;3652;p18"/>
                <p:cNvSpPr/>
                <p:nvPr/>
              </p:nvSpPr>
              <p:spPr>
                <a:xfrm>
                  <a:off x="6222817" y="2891635"/>
                  <a:ext cx="113183" cy="85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273" extrusionOk="0">
                      <a:moveTo>
                        <a:pt x="1534" y="1"/>
                      </a:moveTo>
                      <a:cubicBezTo>
                        <a:pt x="1365" y="1"/>
                        <a:pt x="1192" y="30"/>
                        <a:pt x="1025" y="91"/>
                      </a:cubicBezTo>
                      <a:cubicBezTo>
                        <a:pt x="346" y="330"/>
                        <a:pt x="1" y="972"/>
                        <a:pt x="251" y="1544"/>
                      </a:cubicBezTo>
                      <a:cubicBezTo>
                        <a:pt x="449" y="1987"/>
                        <a:pt x="967" y="2273"/>
                        <a:pt x="1523" y="2273"/>
                      </a:cubicBezTo>
                      <a:cubicBezTo>
                        <a:pt x="1669" y="2273"/>
                        <a:pt x="1819" y="2253"/>
                        <a:pt x="1965" y="2211"/>
                      </a:cubicBezTo>
                      <a:cubicBezTo>
                        <a:pt x="2656" y="1996"/>
                        <a:pt x="3001" y="1318"/>
                        <a:pt x="2727" y="722"/>
                      </a:cubicBezTo>
                      <a:cubicBezTo>
                        <a:pt x="2539" y="274"/>
                        <a:pt x="2053" y="1"/>
                        <a:pt x="15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3" name="Google Shape;3653;p18"/>
                <p:cNvSpPr/>
                <p:nvPr/>
              </p:nvSpPr>
              <p:spPr>
                <a:xfrm>
                  <a:off x="8888029" y="3363009"/>
                  <a:ext cx="88902" cy="6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817" extrusionOk="0">
                      <a:moveTo>
                        <a:pt x="1152" y="0"/>
                      </a:moveTo>
                      <a:cubicBezTo>
                        <a:pt x="1009" y="0"/>
                        <a:pt x="865" y="26"/>
                        <a:pt x="727" y="79"/>
                      </a:cubicBezTo>
                      <a:cubicBezTo>
                        <a:pt x="215" y="293"/>
                        <a:pt x="0" y="841"/>
                        <a:pt x="250" y="1305"/>
                      </a:cubicBezTo>
                      <a:cubicBezTo>
                        <a:pt x="440" y="1633"/>
                        <a:pt x="816" y="1817"/>
                        <a:pt x="1204" y="1817"/>
                      </a:cubicBezTo>
                      <a:cubicBezTo>
                        <a:pt x="1352" y="1817"/>
                        <a:pt x="1502" y="1790"/>
                        <a:pt x="1643" y="1734"/>
                      </a:cubicBezTo>
                      <a:cubicBezTo>
                        <a:pt x="2143" y="1520"/>
                        <a:pt x="2358" y="984"/>
                        <a:pt x="2120" y="520"/>
                      </a:cubicBezTo>
                      <a:cubicBezTo>
                        <a:pt x="1927" y="196"/>
                        <a:pt x="1547" y="0"/>
                        <a:pt x="1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4" name="Google Shape;3654;p18"/>
                <p:cNvSpPr/>
                <p:nvPr/>
              </p:nvSpPr>
              <p:spPr>
                <a:xfrm>
                  <a:off x="9092723" y="3606877"/>
                  <a:ext cx="95651" cy="75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008" extrusionOk="0">
                      <a:moveTo>
                        <a:pt x="1097" y="0"/>
                      </a:moveTo>
                      <a:cubicBezTo>
                        <a:pt x="966" y="0"/>
                        <a:pt x="836" y="21"/>
                        <a:pt x="715" y="64"/>
                      </a:cubicBezTo>
                      <a:cubicBezTo>
                        <a:pt x="179" y="267"/>
                        <a:pt x="1" y="826"/>
                        <a:pt x="298" y="1350"/>
                      </a:cubicBezTo>
                      <a:cubicBezTo>
                        <a:pt x="530" y="1758"/>
                        <a:pt x="993" y="2007"/>
                        <a:pt x="1440" y="2007"/>
                      </a:cubicBezTo>
                      <a:cubicBezTo>
                        <a:pt x="1567" y="2007"/>
                        <a:pt x="1692" y="1987"/>
                        <a:pt x="1810" y="1945"/>
                      </a:cubicBezTo>
                      <a:cubicBezTo>
                        <a:pt x="2346" y="1743"/>
                        <a:pt x="2537" y="1160"/>
                        <a:pt x="2239" y="636"/>
                      </a:cubicBezTo>
                      <a:cubicBezTo>
                        <a:pt x="2009" y="240"/>
                        <a:pt x="1543" y="0"/>
                        <a:pt x="10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5" name="Google Shape;3655;p18"/>
                <p:cNvSpPr/>
                <p:nvPr/>
              </p:nvSpPr>
              <p:spPr>
                <a:xfrm>
                  <a:off x="8809454" y="3528491"/>
                  <a:ext cx="56591" cy="4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62" extrusionOk="0">
                      <a:moveTo>
                        <a:pt x="807" y="1"/>
                      </a:moveTo>
                      <a:cubicBezTo>
                        <a:pt x="681" y="1"/>
                        <a:pt x="550" y="36"/>
                        <a:pt x="429" y="107"/>
                      </a:cubicBezTo>
                      <a:cubicBezTo>
                        <a:pt x="120" y="298"/>
                        <a:pt x="1" y="703"/>
                        <a:pt x="179" y="988"/>
                      </a:cubicBezTo>
                      <a:cubicBezTo>
                        <a:pt x="288" y="1169"/>
                        <a:pt x="479" y="1262"/>
                        <a:pt x="682" y="1262"/>
                      </a:cubicBezTo>
                      <a:cubicBezTo>
                        <a:pt x="814" y="1262"/>
                        <a:pt x="950" y="1223"/>
                        <a:pt x="1072" y="1143"/>
                      </a:cubicBezTo>
                      <a:cubicBezTo>
                        <a:pt x="1382" y="929"/>
                        <a:pt x="1501" y="560"/>
                        <a:pt x="1310" y="274"/>
                      </a:cubicBezTo>
                      <a:cubicBezTo>
                        <a:pt x="1206" y="96"/>
                        <a:pt x="1015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6" name="Google Shape;3656;p18"/>
                <p:cNvSpPr/>
                <p:nvPr/>
              </p:nvSpPr>
              <p:spPr>
                <a:xfrm>
                  <a:off x="8966566" y="3579090"/>
                  <a:ext cx="35063" cy="2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754" extrusionOk="0">
                      <a:moveTo>
                        <a:pt x="449" y="1"/>
                      </a:moveTo>
                      <a:cubicBezTo>
                        <a:pt x="380" y="1"/>
                        <a:pt x="312" y="17"/>
                        <a:pt x="251" y="51"/>
                      </a:cubicBezTo>
                      <a:cubicBezTo>
                        <a:pt x="60" y="134"/>
                        <a:pt x="1" y="373"/>
                        <a:pt x="108" y="551"/>
                      </a:cubicBezTo>
                      <a:cubicBezTo>
                        <a:pt x="183" y="675"/>
                        <a:pt x="326" y="754"/>
                        <a:pt x="471" y="754"/>
                      </a:cubicBezTo>
                      <a:cubicBezTo>
                        <a:pt x="534" y="754"/>
                        <a:pt x="598" y="739"/>
                        <a:pt x="656" y="706"/>
                      </a:cubicBezTo>
                      <a:cubicBezTo>
                        <a:pt x="846" y="599"/>
                        <a:pt x="930" y="361"/>
                        <a:pt x="810" y="194"/>
                      </a:cubicBezTo>
                      <a:cubicBezTo>
                        <a:pt x="738" y="73"/>
                        <a:pt x="593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7" name="Google Shape;3657;p18"/>
                <p:cNvSpPr/>
                <p:nvPr/>
              </p:nvSpPr>
              <p:spPr>
                <a:xfrm>
                  <a:off x="9052305" y="3380164"/>
                  <a:ext cx="114540" cy="8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2272" extrusionOk="0">
                      <a:moveTo>
                        <a:pt x="1601" y="0"/>
                      </a:moveTo>
                      <a:cubicBezTo>
                        <a:pt x="1373" y="0"/>
                        <a:pt x="1138" y="52"/>
                        <a:pt x="918" y="160"/>
                      </a:cubicBezTo>
                      <a:cubicBezTo>
                        <a:pt x="275" y="469"/>
                        <a:pt x="1" y="1160"/>
                        <a:pt x="322" y="1696"/>
                      </a:cubicBezTo>
                      <a:cubicBezTo>
                        <a:pt x="536" y="2057"/>
                        <a:pt x="982" y="2271"/>
                        <a:pt x="1462" y="2271"/>
                      </a:cubicBezTo>
                      <a:cubicBezTo>
                        <a:pt x="1677" y="2271"/>
                        <a:pt x="1898" y="2228"/>
                        <a:pt x="2108" y="2136"/>
                      </a:cubicBezTo>
                      <a:cubicBezTo>
                        <a:pt x="2775" y="1839"/>
                        <a:pt x="3037" y="1124"/>
                        <a:pt x="2704" y="565"/>
                      </a:cubicBezTo>
                      <a:cubicBezTo>
                        <a:pt x="2474" y="201"/>
                        <a:pt x="2051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8" name="Google Shape;3658;p18"/>
                <p:cNvSpPr/>
                <p:nvPr/>
              </p:nvSpPr>
              <p:spPr>
                <a:xfrm>
                  <a:off x="4917395" y="2951999"/>
                  <a:ext cx="100138" cy="8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360" extrusionOk="0">
                      <a:moveTo>
                        <a:pt x="1350" y="1"/>
                      </a:moveTo>
                      <a:cubicBezTo>
                        <a:pt x="666" y="1"/>
                        <a:pt x="106" y="524"/>
                        <a:pt x="60" y="1169"/>
                      </a:cubicBezTo>
                      <a:cubicBezTo>
                        <a:pt x="0" y="1848"/>
                        <a:pt x="512" y="2360"/>
                        <a:pt x="1203" y="2360"/>
                      </a:cubicBezTo>
                      <a:cubicBezTo>
                        <a:pt x="1894" y="2360"/>
                        <a:pt x="2537" y="1860"/>
                        <a:pt x="2596" y="1217"/>
                      </a:cubicBezTo>
                      <a:cubicBezTo>
                        <a:pt x="2656" y="574"/>
                        <a:pt x="2096" y="14"/>
                        <a:pt x="1417" y="2"/>
                      </a:cubicBezTo>
                      <a:cubicBezTo>
                        <a:pt x="1395" y="1"/>
                        <a:pt x="1372" y="1"/>
                        <a:pt x="1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9" name="Google Shape;3659;p18"/>
                <p:cNvSpPr/>
                <p:nvPr/>
              </p:nvSpPr>
              <p:spPr>
                <a:xfrm>
                  <a:off x="4970369" y="2621072"/>
                  <a:ext cx="116765" cy="95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2546" extrusionOk="0">
                      <a:moveTo>
                        <a:pt x="1753" y="0"/>
                      </a:moveTo>
                      <a:cubicBezTo>
                        <a:pt x="1033" y="0"/>
                        <a:pt x="348" y="516"/>
                        <a:pt x="179" y="1171"/>
                      </a:cubicBezTo>
                      <a:cubicBezTo>
                        <a:pt x="0" y="1874"/>
                        <a:pt x="441" y="2469"/>
                        <a:pt x="1203" y="2541"/>
                      </a:cubicBezTo>
                      <a:cubicBezTo>
                        <a:pt x="1245" y="2544"/>
                        <a:pt x="1287" y="2546"/>
                        <a:pt x="1329" y="2546"/>
                      </a:cubicBezTo>
                      <a:cubicBezTo>
                        <a:pt x="2049" y="2546"/>
                        <a:pt x="2749" y="2073"/>
                        <a:pt x="2917" y="1410"/>
                      </a:cubicBezTo>
                      <a:cubicBezTo>
                        <a:pt x="3096" y="707"/>
                        <a:pt x="2632" y="64"/>
                        <a:pt x="1870" y="5"/>
                      </a:cubicBezTo>
                      <a:cubicBezTo>
                        <a:pt x="1831" y="2"/>
                        <a:pt x="1792" y="0"/>
                        <a:pt x="17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0" name="Google Shape;3660;p18"/>
                <p:cNvSpPr/>
                <p:nvPr/>
              </p:nvSpPr>
              <p:spPr>
                <a:xfrm>
                  <a:off x="4682161" y="2881568"/>
                  <a:ext cx="58401" cy="6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716" extrusionOk="0">
                      <a:moveTo>
                        <a:pt x="797" y="0"/>
                      </a:moveTo>
                      <a:cubicBezTo>
                        <a:pt x="417" y="0"/>
                        <a:pt x="59" y="350"/>
                        <a:pt x="36" y="811"/>
                      </a:cubicBezTo>
                      <a:cubicBezTo>
                        <a:pt x="1" y="1287"/>
                        <a:pt x="334" y="1680"/>
                        <a:pt x="751" y="1716"/>
                      </a:cubicBezTo>
                      <a:cubicBezTo>
                        <a:pt x="757" y="1716"/>
                        <a:pt x="764" y="1716"/>
                        <a:pt x="771" y="1716"/>
                      </a:cubicBezTo>
                      <a:cubicBezTo>
                        <a:pt x="1179" y="1716"/>
                        <a:pt x="1525" y="1363"/>
                        <a:pt x="1537" y="894"/>
                      </a:cubicBezTo>
                      <a:cubicBezTo>
                        <a:pt x="1548" y="442"/>
                        <a:pt x="1239" y="37"/>
                        <a:pt x="834" y="1"/>
                      </a:cubicBezTo>
                      <a:cubicBezTo>
                        <a:pt x="822" y="0"/>
                        <a:pt x="809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1" name="Google Shape;3661;p18"/>
                <p:cNvSpPr/>
                <p:nvPr/>
              </p:nvSpPr>
              <p:spPr>
                <a:xfrm>
                  <a:off x="4840178" y="2774603"/>
                  <a:ext cx="39550" cy="37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983" extrusionOk="0">
                      <a:moveTo>
                        <a:pt x="536" y="1"/>
                      </a:moveTo>
                      <a:cubicBezTo>
                        <a:pt x="286" y="1"/>
                        <a:pt x="69" y="203"/>
                        <a:pt x="24" y="457"/>
                      </a:cubicBezTo>
                      <a:cubicBezTo>
                        <a:pt x="1" y="731"/>
                        <a:pt x="179" y="969"/>
                        <a:pt x="441" y="981"/>
                      </a:cubicBezTo>
                      <a:cubicBezTo>
                        <a:pt x="455" y="982"/>
                        <a:pt x="469" y="983"/>
                        <a:pt x="483" y="983"/>
                      </a:cubicBezTo>
                      <a:cubicBezTo>
                        <a:pt x="740" y="983"/>
                        <a:pt x="967" y="776"/>
                        <a:pt x="1013" y="516"/>
                      </a:cubicBezTo>
                      <a:cubicBezTo>
                        <a:pt x="1048" y="255"/>
                        <a:pt x="870" y="16"/>
                        <a:pt x="596" y="5"/>
                      </a:cubicBezTo>
                      <a:cubicBezTo>
                        <a:pt x="576" y="2"/>
                        <a:pt x="556" y="1"/>
                        <a:pt x="5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2" name="Google Shape;3662;p18"/>
                <p:cNvSpPr/>
                <p:nvPr/>
              </p:nvSpPr>
              <p:spPr>
                <a:xfrm>
                  <a:off x="5116698" y="2861548"/>
                  <a:ext cx="83549" cy="57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526" extrusionOk="0">
                      <a:moveTo>
                        <a:pt x="1032" y="1"/>
                      </a:moveTo>
                      <a:cubicBezTo>
                        <a:pt x="566" y="1"/>
                        <a:pt x="166" y="243"/>
                        <a:pt x="84" y="592"/>
                      </a:cubicBezTo>
                      <a:cubicBezTo>
                        <a:pt x="1" y="1008"/>
                        <a:pt x="382" y="1401"/>
                        <a:pt x="953" y="1509"/>
                      </a:cubicBezTo>
                      <a:cubicBezTo>
                        <a:pt x="1031" y="1520"/>
                        <a:pt x="1108" y="1525"/>
                        <a:pt x="1184" y="1525"/>
                      </a:cubicBezTo>
                      <a:cubicBezTo>
                        <a:pt x="1672" y="1525"/>
                        <a:pt x="2082" y="1298"/>
                        <a:pt x="2144" y="937"/>
                      </a:cubicBezTo>
                      <a:cubicBezTo>
                        <a:pt x="2215" y="520"/>
                        <a:pt x="1811" y="92"/>
                        <a:pt x="1263" y="20"/>
                      </a:cubicBezTo>
                      <a:cubicBezTo>
                        <a:pt x="1185" y="7"/>
                        <a:pt x="1108" y="1"/>
                        <a:pt x="10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3" name="Google Shape;3663;p18"/>
                <p:cNvSpPr/>
                <p:nvPr/>
              </p:nvSpPr>
              <p:spPr>
                <a:xfrm>
                  <a:off x="4715831" y="2476554"/>
                  <a:ext cx="123023" cy="124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3294" extrusionOk="0">
                      <a:moveTo>
                        <a:pt x="1783" y="0"/>
                      </a:moveTo>
                      <a:cubicBezTo>
                        <a:pt x="989" y="0"/>
                        <a:pt x="281" y="683"/>
                        <a:pt x="155" y="1552"/>
                      </a:cubicBezTo>
                      <a:cubicBezTo>
                        <a:pt x="1" y="2456"/>
                        <a:pt x="513" y="3230"/>
                        <a:pt x="1298" y="3290"/>
                      </a:cubicBezTo>
                      <a:cubicBezTo>
                        <a:pt x="1331" y="3292"/>
                        <a:pt x="1363" y="3294"/>
                        <a:pt x="1395" y="3294"/>
                      </a:cubicBezTo>
                      <a:cubicBezTo>
                        <a:pt x="2139" y="3294"/>
                        <a:pt x="2901" y="2645"/>
                        <a:pt x="3072" y="1778"/>
                      </a:cubicBezTo>
                      <a:cubicBezTo>
                        <a:pt x="3263" y="861"/>
                        <a:pt x="2715" y="75"/>
                        <a:pt x="1882" y="4"/>
                      </a:cubicBezTo>
                      <a:cubicBezTo>
                        <a:pt x="1849" y="1"/>
                        <a:pt x="1816" y="0"/>
                        <a:pt x="17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4" name="Google Shape;3664;p18"/>
                <p:cNvSpPr/>
                <p:nvPr/>
              </p:nvSpPr>
              <p:spPr>
                <a:xfrm>
                  <a:off x="5784245" y="1610195"/>
                  <a:ext cx="90260" cy="12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" h="3382" extrusionOk="0">
                      <a:moveTo>
                        <a:pt x="1587" y="1"/>
                      </a:moveTo>
                      <a:cubicBezTo>
                        <a:pt x="1434" y="1"/>
                        <a:pt x="1268" y="43"/>
                        <a:pt x="1096" y="134"/>
                      </a:cubicBezTo>
                      <a:cubicBezTo>
                        <a:pt x="751" y="300"/>
                        <a:pt x="465" y="646"/>
                        <a:pt x="274" y="1062"/>
                      </a:cubicBezTo>
                      <a:cubicBezTo>
                        <a:pt x="96" y="1455"/>
                        <a:pt x="0" y="1955"/>
                        <a:pt x="48" y="2396"/>
                      </a:cubicBezTo>
                      <a:cubicBezTo>
                        <a:pt x="115" y="3019"/>
                        <a:pt x="407" y="3381"/>
                        <a:pt x="784" y="3381"/>
                      </a:cubicBezTo>
                      <a:cubicBezTo>
                        <a:pt x="948" y="3381"/>
                        <a:pt x="1127" y="3314"/>
                        <a:pt x="1310" y="3170"/>
                      </a:cubicBezTo>
                      <a:cubicBezTo>
                        <a:pt x="1632" y="2932"/>
                        <a:pt x="1894" y="2563"/>
                        <a:pt x="2084" y="2158"/>
                      </a:cubicBezTo>
                      <a:cubicBezTo>
                        <a:pt x="2286" y="1753"/>
                        <a:pt x="2394" y="1324"/>
                        <a:pt x="2382" y="943"/>
                      </a:cubicBezTo>
                      <a:cubicBezTo>
                        <a:pt x="2364" y="366"/>
                        <a:pt x="2035" y="1"/>
                        <a:pt x="15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5" name="Google Shape;3665;p18"/>
                <p:cNvSpPr/>
                <p:nvPr/>
              </p:nvSpPr>
              <p:spPr>
                <a:xfrm>
                  <a:off x="5316039" y="1461981"/>
                  <a:ext cx="92937" cy="14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5" h="3740" extrusionOk="0">
                      <a:moveTo>
                        <a:pt x="1037" y="0"/>
                      </a:moveTo>
                      <a:cubicBezTo>
                        <a:pt x="880" y="0"/>
                        <a:pt x="728" y="51"/>
                        <a:pt x="596" y="160"/>
                      </a:cubicBezTo>
                      <a:cubicBezTo>
                        <a:pt x="322" y="374"/>
                        <a:pt x="155" y="779"/>
                        <a:pt x="72" y="1219"/>
                      </a:cubicBezTo>
                      <a:cubicBezTo>
                        <a:pt x="0" y="1672"/>
                        <a:pt x="0" y="2172"/>
                        <a:pt x="95" y="2636"/>
                      </a:cubicBezTo>
                      <a:cubicBezTo>
                        <a:pt x="266" y="3326"/>
                        <a:pt x="685" y="3739"/>
                        <a:pt x="1162" y="3739"/>
                      </a:cubicBezTo>
                      <a:cubicBezTo>
                        <a:pt x="1318" y="3739"/>
                        <a:pt x="1481" y="3695"/>
                        <a:pt x="1643" y="3600"/>
                      </a:cubicBezTo>
                      <a:cubicBezTo>
                        <a:pt x="1977" y="3398"/>
                        <a:pt x="2227" y="3041"/>
                        <a:pt x="2346" y="2588"/>
                      </a:cubicBezTo>
                      <a:cubicBezTo>
                        <a:pt x="2465" y="2160"/>
                        <a:pt x="2453" y="1636"/>
                        <a:pt x="2274" y="1160"/>
                      </a:cubicBezTo>
                      <a:cubicBezTo>
                        <a:pt x="2096" y="671"/>
                        <a:pt x="1810" y="314"/>
                        <a:pt x="1500" y="136"/>
                      </a:cubicBezTo>
                      <a:cubicBezTo>
                        <a:pt x="1348" y="48"/>
                        <a:pt x="1190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6" name="Google Shape;3666;p18"/>
                <p:cNvSpPr/>
                <p:nvPr/>
              </p:nvSpPr>
              <p:spPr>
                <a:xfrm>
                  <a:off x="5619932" y="1435588"/>
                  <a:ext cx="78157" cy="8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5" extrusionOk="0">
                      <a:moveTo>
                        <a:pt x="1008" y="0"/>
                      </a:moveTo>
                      <a:cubicBezTo>
                        <a:pt x="907" y="0"/>
                        <a:pt x="804" y="20"/>
                        <a:pt x="703" y="62"/>
                      </a:cubicBezTo>
                      <a:cubicBezTo>
                        <a:pt x="215" y="264"/>
                        <a:pt x="1" y="943"/>
                        <a:pt x="191" y="1550"/>
                      </a:cubicBezTo>
                      <a:cubicBezTo>
                        <a:pt x="352" y="2022"/>
                        <a:pt x="707" y="2314"/>
                        <a:pt x="1073" y="2314"/>
                      </a:cubicBezTo>
                      <a:cubicBezTo>
                        <a:pt x="1168" y="2314"/>
                        <a:pt x="1264" y="2294"/>
                        <a:pt x="1358" y="2253"/>
                      </a:cubicBezTo>
                      <a:cubicBezTo>
                        <a:pt x="1822" y="2038"/>
                        <a:pt x="2072" y="1383"/>
                        <a:pt x="1906" y="776"/>
                      </a:cubicBezTo>
                      <a:cubicBezTo>
                        <a:pt x="1764" y="294"/>
                        <a:pt x="1398" y="0"/>
                        <a:pt x="100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7" name="Google Shape;3667;p18"/>
                <p:cNvSpPr/>
                <p:nvPr/>
              </p:nvSpPr>
              <p:spPr>
                <a:xfrm>
                  <a:off x="5531969" y="1697517"/>
                  <a:ext cx="47166" cy="5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487" extrusionOk="0">
                      <a:moveTo>
                        <a:pt x="702" y="1"/>
                      </a:moveTo>
                      <a:cubicBezTo>
                        <a:pt x="633" y="1"/>
                        <a:pt x="561" y="19"/>
                        <a:pt x="488" y="56"/>
                      </a:cubicBezTo>
                      <a:cubicBezTo>
                        <a:pt x="191" y="199"/>
                        <a:pt x="0" y="628"/>
                        <a:pt x="72" y="1021"/>
                      </a:cubicBezTo>
                      <a:cubicBezTo>
                        <a:pt x="117" y="1313"/>
                        <a:pt x="310" y="1486"/>
                        <a:pt x="548" y="1486"/>
                      </a:cubicBezTo>
                      <a:cubicBezTo>
                        <a:pt x="620" y="1486"/>
                        <a:pt x="697" y="1470"/>
                        <a:pt x="774" y="1437"/>
                      </a:cubicBezTo>
                      <a:cubicBezTo>
                        <a:pt x="1072" y="1282"/>
                        <a:pt x="1250" y="854"/>
                        <a:pt x="1179" y="473"/>
                      </a:cubicBezTo>
                      <a:cubicBezTo>
                        <a:pt x="1107" y="175"/>
                        <a:pt x="918" y="1"/>
                        <a:pt x="7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8" name="Google Shape;3668;p18"/>
                <p:cNvSpPr/>
                <p:nvPr/>
              </p:nvSpPr>
              <p:spPr>
                <a:xfrm>
                  <a:off x="8273456" y="4745006"/>
                  <a:ext cx="993461" cy="233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0" h="6181" extrusionOk="0">
                      <a:moveTo>
                        <a:pt x="15145" y="1"/>
                      </a:moveTo>
                      <a:cubicBezTo>
                        <a:pt x="14800" y="1"/>
                        <a:pt x="14348" y="25"/>
                        <a:pt x="13848" y="25"/>
                      </a:cubicBezTo>
                      <a:cubicBezTo>
                        <a:pt x="13586" y="25"/>
                        <a:pt x="13336" y="37"/>
                        <a:pt x="13086" y="37"/>
                      </a:cubicBezTo>
                      <a:cubicBezTo>
                        <a:pt x="12836" y="49"/>
                        <a:pt x="12574" y="49"/>
                        <a:pt x="12335" y="49"/>
                      </a:cubicBezTo>
                      <a:cubicBezTo>
                        <a:pt x="12097" y="49"/>
                        <a:pt x="11859" y="60"/>
                        <a:pt x="11645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0" y="49"/>
                        <a:pt x="8752" y="49"/>
                      </a:cubicBezTo>
                      <a:cubicBezTo>
                        <a:pt x="8323" y="37"/>
                        <a:pt x="7906" y="37"/>
                        <a:pt x="7906" y="37"/>
                      </a:cubicBezTo>
                      <a:cubicBezTo>
                        <a:pt x="7906" y="37"/>
                        <a:pt x="7721" y="31"/>
                        <a:pt x="7478" y="31"/>
                      </a:cubicBezTo>
                      <a:cubicBezTo>
                        <a:pt x="7356" y="31"/>
                        <a:pt x="7220" y="33"/>
                        <a:pt x="7085" y="37"/>
                      </a:cubicBezTo>
                      <a:cubicBezTo>
                        <a:pt x="6680" y="37"/>
                        <a:pt x="6263" y="49"/>
                        <a:pt x="6263" y="49"/>
                      </a:cubicBezTo>
                      <a:cubicBezTo>
                        <a:pt x="6263" y="49"/>
                        <a:pt x="5906" y="60"/>
                        <a:pt x="5537" y="84"/>
                      </a:cubicBezTo>
                      <a:cubicBezTo>
                        <a:pt x="5168" y="96"/>
                        <a:pt x="4799" y="96"/>
                        <a:pt x="4799" y="96"/>
                      </a:cubicBezTo>
                      <a:cubicBezTo>
                        <a:pt x="4799" y="96"/>
                        <a:pt x="4215" y="96"/>
                        <a:pt x="3442" y="84"/>
                      </a:cubicBezTo>
                      <a:cubicBezTo>
                        <a:pt x="3049" y="84"/>
                        <a:pt x="2632" y="96"/>
                        <a:pt x="2251" y="96"/>
                      </a:cubicBezTo>
                      <a:cubicBezTo>
                        <a:pt x="1858" y="108"/>
                        <a:pt x="1477" y="132"/>
                        <a:pt x="1144" y="156"/>
                      </a:cubicBezTo>
                      <a:cubicBezTo>
                        <a:pt x="489" y="203"/>
                        <a:pt x="1" y="251"/>
                        <a:pt x="1" y="251"/>
                      </a:cubicBezTo>
                      <a:cubicBezTo>
                        <a:pt x="1" y="572"/>
                        <a:pt x="13" y="882"/>
                        <a:pt x="72" y="1215"/>
                      </a:cubicBezTo>
                      <a:cubicBezTo>
                        <a:pt x="120" y="1525"/>
                        <a:pt x="191" y="1835"/>
                        <a:pt x="298" y="2144"/>
                      </a:cubicBezTo>
                      <a:cubicBezTo>
                        <a:pt x="405" y="2466"/>
                        <a:pt x="548" y="2763"/>
                        <a:pt x="727" y="3025"/>
                      </a:cubicBezTo>
                      <a:cubicBezTo>
                        <a:pt x="929" y="3299"/>
                        <a:pt x="1144" y="3537"/>
                        <a:pt x="1406" y="3728"/>
                      </a:cubicBezTo>
                      <a:cubicBezTo>
                        <a:pt x="1656" y="3918"/>
                        <a:pt x="1918" y="4085"/>
                        <a:pt x="2215" y="4192"/>
                      </a:cubicBezTo>
                      <a:cubicBezTo>
                        <a:pt x="2477" y="4299"/>
                        <a:pt x="2775" y="4359"/>
                        <a:pt x="3084" y="4371"/>
                      </a:cubicBezTo>
                      <a:cubicBezTo>
                        <a:pt x="3132" y="4373"/>
                        <a:pt x="3180" y="4374"/>
                        <a:pt x="3227" y="4374"/>
                      </a:cubicBezTo>
                      <a:cubicBezTo>
                        <a:pt x="3465" y="4374"/>
                        <a:pt x="3699" y="4349"/>
                        <a:pt x="3918" y="4299"/>
                      </a:cubicBezTo>
                      <a:cubicBezTo>
                        <a:pt x="4192" y="4240"/>
                        <a:pt x="4442" y="4132"/>
                        <a:pt x="4680" y="3978"/>
                      </a:cubicBezTo>
                      <a:cubicBezTo>
                        <a:pt x="4918" y="3847"/>
                        <a:pt x="5144" y="3668"/>
                        <a:pt x="5335" y="3466"/>
                      </a:cubicBezTo>
                      <a:cubicBezTo>
                        <a:pt x="5525" y="3251"/>
                        <a:pt x="5704" y="3013"/>
                        <a:pt x="5870" y="2727"/>
                      </a:cubicBezTo>
                      <a:cubicBezTo>
                        <a:pt x="6061" y="3001"/>
                        <a:pt x="6299" y="3228"/>
                        <a:pt x="6549" y="3382"/>
                      </a:cubicBezTo>
                      <a:cubicBezTo>
                        <a:pt x="6811" y="3549"/>
                        <a:pt x="7085" y="3656"/>
                        <a:pt x="7382" y="3680"/>
                      </a:cubicBezTo>
                      <a:cubicBezTo>
                        <a:pt x="7445" y="3686"/>
                        <a:pt x="7507" y="3690"/>
                        <a:pt x="7569" y="3690"/>
                      </a:cubicBezTo>
                      <a:cubicBezTo>
                        <a:pt x="7970" y="3690"/>
                        <a:pt x="8362" y="3557"/>
                        <a:pt x="8692" y="3299"/>
                      </a:cubicBezTo>
                      <a:cubicBezTo>
                        <a:pt x="8835" y="3632"/>
                        <a:pt x="8990" y="3954"/>
                        <a:pt x="9168" y="4216"/>
                      </a:cubicBezTo>
                      <a:cubicBezTo>
                        <a:pt x="9371" y="4502"/>
                        <a:pt x="9573" y="4740"/>
                        <a:pt x="9811" y="4966"/>
                      </a:cubicBezTo>
                      <a:cubicBezTo>
                        <a:pt x="10049" y="5168"/>
                        <a:pt x="10300" y="5371"/>
                        <a:pt x="10573" y="5525"/>
                      </a:cubicBezTo>
                      <a:cubicBezTo>
                        <a:pt x="10978" y="5764"/>
                        <a:pt x="11371" y="5930"/>
                        <a:pt x="11776" y="6049"/>
                      </a:cubicBezTo>
                      <a:cubicBezTo>
                        <a:pt x="12091" y="6133"/>
                        <a:pt x="12414" y="6180"/>
                        <a:pt x="12732" y="6180"/>
                      </a:cubicBezTo>
                      <a:cubicBezTo>
                        <a:pt x="12822" y="6180"/>
                        <a:pt x="12913" y="6176"/>
                        <a:pt x="13002" y="6168"/>
                      </a:cubicBezTo>
                      <a:cubicBezTo>
                        <a:pt x="13252" y="6156"/>
                        <a:pt x="13502" y="6109"/>
                        <a:pt x="13740" y="6037"/>
                      </a:cubicBezTo>
                      <a:cubicBezTo>
                        <a:pt x="13979" y="5954"/>
                        <a:pt x="14217" y="5859"/>
                        <a:pt x="14443" y="5740"/>
                      </a:cubicBezTo>
                      <a:cubicBezTo>
                        <a:pt x="14669" y="5621"/>
                        <a:pt x="14872" y="5454"/>
                        <a:pt x="15086" y="5275"/>
                      </a:cubicBezTo>
                      <a:cubicBezTo>
                        <a:pt x="15288" y="5097"/>
                        <a:pt x="15479" y="4883"/>
                        <a:pt x="15681" y="4668"/>
                      </a:cubicBezTo>
                      <a:cubicBezTo>
                        <a:pt x="15872" y="4442"/>
                        <a:pt x="16062" y="4168"/>
                        <a:pt x="16241" y="3906"/>
                      </a:cubicBezTo>
                      <a:cubicBezTo>
                        <a:pt x="16419" y="3620"/>
                        <a:pt x="16598" y="3323"/>
                        <a:pt x="16753" y="3013"/>
                      </a:cubicBezTo>
                      <a:cubicBezTo>
                        <a:pt x="17062" y="3430"/>
                        <a:pt x="17431" y="3751"/>
                        <a:pt x="17848" y="3978"/>
                      </a:cubicBezTo>
                      <a:cubicBezTo>
                        <a:pt x="18265" y="4216"/>
                        <a:pt x="18729" y="4347"/>
                        <a:pt x="19205" y="4347"/>
                      </a:cubicBezTo>
                      <a:cubicBezTo>
                        <a:pt x="19503" y="4347"/>
                        <a:pt x="19789" y="4311"/>
                        <a:pt x="20063" y="4204"/>
                      </a:cubicBezTo>
                      <a:cubicBezTo>
                        <a:pt x="20336" y="4109"/>
                        <a:pt x="20598" y="3966"/>
                        <a:pt x="20860" y="3799"/>
                      </a:cubicBezTo>
                      <a:cubicBezTo>
                        <a:pt x="21110" y="3620"/>
                        <a:pt x="21337" y="3418"/>
                        <a:pt x="21551" y="3156"/>
                      </a:cubicBezTo>
                      <a:cubicBezTo>
                        <a:pt x="21765" y="2906"/>
                        <a:pt x="21956" y="2644"/>
                        <a:pt x="22134" y="2323"/>
                      </a:cubicBezTo>
                      <a:cubicBezTo>
                        <a:pt x="22349" y="2597"/>
                        <a:pt x="22587" y="2823"/>
                        <a:pt x="22861" y="2966"/>
                      </a:cubicBezTo>
                      <a:cubicBezTo>
                        <a:pt x="23146" y="3120"/>
                        <a:pt x="23444" y="3204"/>
                        <a:pt x="23777" y="3204"/>
                      </a:cubicBezTo>
                      <a:cubicBezTo>
                        <a:pt x="24111" y="3204"/>
                        <a:pt x="24444" y="3120"/>
                        <a:pt x="24742" y="2942"/>
                      </a:cubicBezTo>
                      <a:cubicBezTo>
                        <a:pt x="25039" y="2775"/>
                        <a:pt x="25301" y="2525"/>
                        <a:pt x="25528" y="2227"/>
                      </a:cubicBezTo>
                      <a:cubicBezTo>
                        <a:pt x="25754" y="1942"/>
                        <a:pt x="25944" y="1596"/>
                        <a:pt x="26075" y="1251"/>
                      </a:cubicBezTo>
                      <a:cubicBezTo>
                        <a:pt x="26218" y="918"/>
                        <a:pt x="26313" y="572"/>
                        <a:pt x="26349" y="203"/>
                      </a:cubicBezTo>
                      <a:cubicBezTo>
                        <a:pt x="26349" y="203"/>
                        <a:pt x="26171" y="180"/>
                        <a:pt x="25885" y="168"/>
                      </a:cubicBezTo>
                      <a:cubicBezTo>
                        <a:pt x="25623" y="156"/>
                        <a:pt x="25230" y="120"/>
                        <a:pt x="24825" y="96"/>
                      </a:cubicBezTo>
                      <a:cubicBezTo>
                        <a:pt x="24420" y="84"/>
                        <a:pt x="23980" y="60"/>
                        <a:pt x="23635" y="49"/>
                      </a:cubicBezTo>
                      <a:cubicBezTo>
                        <a:pt x="23301" y="37"/>
                        <a:pt x="23063" y="37"/>
                        <a:pt x="23063" y="37"/>
                      </a:cubicBezTo>
                      <a:lnTo>
                        <a:pt x="21610" y="25"/>
                      </a:lnTo>
                      <a:lnTo>
                        <a:pt x="19658" y="25"/>
                      </a:lnTo>
                      <a:cubicBezTo>
                        <a:pt x="19158" y="25"/>
                        <a:pt x="18658" y="37"/>
                        <a:pt x="18253" y="37"/>
                      </a:cubicBezTo>
                      <a:lnTo>
                        <a:pt x="17574" y="37"/>
                      </a:lnTo>
                      <a:cubicBezTo>
                        <a:pt x="17574" y="37"/>
                        <a:pt x="17122" y="37"/>
                        <a:pt x="16646" y="25"/>
                      </a:cubicBezTo>
                      <a:cubicBezTo>
                        <a:pt x="16169" y="25"/>
                        <a:pt x="15693" y="1"/>
                        <a:pt x="156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9" name="Google Shape;3669;p18"/>
                <p:cNvSpPr/>
                <p:nvPr/>
              </p:nvSpPr>
              <p:spPr>
                <a:xfrm>
                  <a:off x="5158022" y="4801298"/>
                  <a:ext cx="832283" cy="218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5" extrusionOk="0">
                      <a:moveTo>
                        <a:pt x="12058" y="1"/>
                      </a:moveTo>
                      <a:cubicBezTo>
                        <a:pt x="11829" y="1"/>
                        <a:pt x="11608" y="30"/>
                        <a:pt x="11395" y="68"/>
                      </a:cubicBezTo>
                      <a:cubicBezTo>
                        <a:pt x="11109" y="127"/>
                        <a:pt x="10823" y="199"/>
                        <a:pt x="10561" y="318"/>
                      </a:cubicBezTo>
                      <a:cubicBezTo>
                        <a:pt x="10287" y="425"/>
                        <a:pt x="10037" y="568"/>
                        <a:pt x="9787" y="734"/>
                      </a:cubicBezTo>
                      <a:cubicBezTo>
                        <a:pt x="9549" y="901"/>
                        <a:pt x="9311" y="1092"/>
                        <a:pt x="9097" y="1294"/>
                      </a:cubicBezTo>
                      <a:cubicBezTo>
                        <a:pt x="8894" y="1508"/>
                        <a:pt x="8692" y="1746"/>
                        <a:pt x="8537" y="1996"/>
                      </a:cubicBezTo>
                      <a:cubicBezTo>
                        <a:pt x="8370" y="2247"/>
                        <a:pt x="8239" y="2532"/>
                        <a:pt x="8132" y="2830"/>
                      </a:cubicBezTo>
                      <a:cubicBezTo>
                        <a:pt x="7846" y="2449"/>
                        <a:pt x="7537" y="2151"/>
                        <a:pt x="7192" y="1973"/>
                      </a:cubicBezTo>
                      <a:cubicBezTo>
                        <a:pt x="6895" y="1819"/>
                        <a:pt x="6580" y="1727"/>
                        <a:pt x="6240" y="1727"/>
                      </a:cubicBezTo>
                      <a:cubicBezTo>
                        <a:pt x="6185" y="1727"/>
                        <a:pt x="6129" y="1730"/>
                        <a:pt x="6072" y="1735"/>
                      </a:cubicBezTo>
                      <a:cubicBezTo>
                        <a:pt x="5763" y="1758"/>
                        <a:pt x="5453" y="1854"/>
                        <a:pt x="5168" y="2008"/>
                      </a:cubicBezTo>
                      <a:cubicBezTo>
                        <a:pt x="4882" y="2163"/>
                        <a:pt x="4620" y="2366"/>
                        <a:pt x="4394" y="2628"/>
                      </a:cubicBezTo>
                      <a:cubicBezTo>
                        <a:pt x="4167" y="2878"/>
                        <a:pt x="3965" y="3175"/>
                        <a:pt x="3810" y="3520"/>
                      </a:cubicBezTo>
                      <a:cubicBezTo>
                        <a:pt x="3667" y="3854"/>
                        <a:pt x="3548" y="4235"/>
                        <a:pt x="3489" y="4652"/>
                      </a:cubicBezTo>
                      <a:cubicBezTo>
                        <a:pt x="3310" y="4413"/>
                        <a:pt x="3084" y="4199"/>
                        <a:pt x="2822" y="4056"/>
                      </a:cubicBezTo>
                      <a:cubicBezTo>
                        <a:pt x="2560" y="3901"/>
                        <a:pt x="2262" y="3818"/>
                        <a:pt x="1941" y="3794"/>
                      </a:cubicBezTo>
                      <a:cubicBezTo>
                        <a:pt x="1912" y="3793"/>
                        <a:pt x="1882" y="3792"/>
                        <a:pt x="1853" y="3792"/>
                      </a:cubicBezTo>
                      <a:cubicBezTo>
                        <a:pt x="1364" y="3792"/>
                        <a:pt x="921" y="3980"/>
                        <a:pt x="584" y="4306"/>
                      </a:cubicBezTo>
                      <a:cubicBezTo>
                        <a:pt x="226" y="4652"/>
                        <a:pt x="0" y="5140"/>
                        <a:pt x="0" y="5723"/>
                      </a:cubicBezTo>
                      <a:lnTo>
                        <a:pt x="572" y="5723"/>
                      </a:lnTo>
                      <a:cubicBezTo>
                        <a:pt x="917" y="5723"/>
                        <a:pt x="1358" y="5735"/>
                        <a:pt x="1786" y="5735"/>
                      </a:cubicBezTo>
                      <a:cubicBezTo>
                        <a:pt x="2227" y="5735"/>
                        <a:pt x="2643" y="5747"/>
                        <a:pt x="2953" y="5747"/>
                      </a:cubicBezTo>
                      <a:cubicBezTo>
                        <a:pt x="3263" y="5747"/>
                        <a:pt x="3453" y="5759"/>
                        <a:pt x="3453" y="5759"/>
                      </a:cubicBezTo>
                      <a:lnTo>
                        <a:pt x="3929" y="5783"/>
                      </a:lnTo>
                      <a:cubicBezTo>
                        <a:pt x="3929" y="5783"/>
                        <a:pt x="4489" y="5795"/>
                        <a:pt x="5156" y="5795"/>
                      </a:cubicBezTo>
                      <a:cubicBezTo>
                        <a:pt x="5501" y="5795"/>
                        <a:pt x="5834" y="5759"/>
                        <a:pt x="6156" y="5747"/>
                      </a:cubicBezTo>
                      <a:cubicBezTo>
                        <a:pt x="6477" y="5735"/>
                        <a:pt x="6775" y="5723"/>
                        <a:pt x="7049" y="5699"/>
                      </a:cubicBezTo>
                      <a:cubicBezTo>
                        <a:pt x="7561" y="5687"/>
                        <a:pt x="7954" y="5676"/>
                        <a:pt x="7954" y="5676"/>
                      </a:cubicBezTo>
                      <a:cubicBezTo>
                        <a:pt x="7954" y="5676"/>
                        <a:pt x="8251" y="5664"/>
                        <a:pt x="8549" y="5664"/>
                      </a:cubicBezTo>
                      <a:cubicBezTo>
                        <a:pt x="8858" y="5640"/>
                        <a:pt x="9168" y="5640"/>
                        <a:pt x="9168" y="5640"/>
                      </a:cubicBezTo>
                      <a:lnTo>
                        <a:pt x="12776" y="5640"/>
                      </a:lnTo>
                      <a:cubicBezTo>
                        <a:pt x="13133" y="5640"/>
                        <a:pt x="13478" y="5640"/>
                        <a:pt x="13776" y="5628"/>
                      </a:cubicBezTo>
                      <a:cubicBezTo>
                        <a:pt x="14383" y="5604"/>
                        <a:pt x="14812" y="5580"/>
                        <a:pt x="14812" y="5580"/>
                      </a:cubicBezTo>
                      <a:cubicBezTo>
                        <a:pt x="14812" y="5580"/>
                        <a:pt x="15335" y="5568"/>
                        <a:pt x="15836" y="5568"/>
                      </a:cubicBezTo>
                      <a:cubicBezTo>
                        <a:pt x="16359" y="5568"/>
                        <a:pt x="16871" y="5580"/>
                        <a:pt x="16871" y="5580"/>
                      </a:cubicBezTo>
                      <a:cubicBezTo>
                        <a:pt x="16871" y="5580"/>
                        <a:pt x="17526" y="5616"/>
                        <a:pt x="18133" y="5664"/>
                      </a:cubicBezTo>
                      <a:cubicBezTo>
                        <a:pt x="18729" y="5687"/>
                        <a:pt x="19288" y="5699"/>
                        <a:pt x="19288" y="5699"/>
                      </a:cubicBezTo>
                      <a:lnTo>
                        <a:pt x="22074" y="5699"/>
                      </a:lnTo>
                      <a:cubicBezTo>
                        <a:pt x="22051" y="5128"/>
                        <a:pt x="21872" y="4616"/>
                        <a:pt x="21586" y="4235"/>
                      </a:cubicBezTo>
                      <a:cubicBezTo>
                        <a:pt x="21372" y="3854"/>
                        <a:pt x="21003" y="3640"/>
                        <a:pt x="20586" y="3640"/>
                      </a:cubicBezTo>
                      <a:cubicBezTo>
                        <a:pt x="20241" y="3640"/>
                        <a:pt x="19943" y="3794"/>
                        <a:pt x="19729" y="4068"/>
                      </a:cubicBezTo>
                      <a:cubicBezTo>
                        <a:pt x="19455" y="3580"/>
                        <a:pt x="19098" y="3175"/>
                        <a:pt x="18717" y="2889"/>
                      </a:cubicBezTo>
                      <a:cubicBezTo>
                        <a:pt x="18324" y="2628"/>
                        <a:pt x="17895" y="2473"/>
                        <a:pt x="17419" y="2473"/>
                      </a:cubicBezTo>
                      <a:cubicBezTo>
                        <a:pt x="16943" y="2473"/>
                        <a:pt x="16478" y="2628"/>
                        <a:pt x="16097" y="2889"/>
                      </a:cubicBezTo>
                      <a:cubicBezTo>
                        <a:pt x="15978" y="2604"/>
                        <a:pt x="15859" y="2342"/>
                        <a:pt x="15705" y="2092"/>
                      </a:cubicBezTo>
                      <a:cubicBezTo>
                        <a:pt x="15574" y="1830"/>
                        <a:pt x="15407" y="1615"/>
                        <a:pt x="15228" y="1401"/>
                      </a:cubicBezTo>
                      <a:cubicBezTo>
                        <a:pt x="15050" y="1199"/>
                        <a:pt x="14859" y="996"/>
                        <a:pt x="14633" y="842"/>
                      </a:cubicBezTo>
                      <a:cubicBezTo>
                        <a:pt x="14431" y="675"/>
                        <a:pt x="14192" y="520"/>
                        <a:pt x="13931" y="401"/>
                      </a:cubicBezTo>
                      <a:cubicBezTo>
                        <a:pt x="13681" y="282"/>
                        <a:pt x="13419" y="187"/>
                        <a:pt x="13133" y="127"/>
                      </a:cubicBezTo>
                      <a:cubicBezTo>
                        <a:pt x="12847" y="44"/>
                        <a:pt x="12549" y="8"/>
                        <a:pt x="12252" y="8"/>
                      </a:cubicBezTo>
                      <a:cubicBezTo>
                        <a:pt x="12186" y="3"/>
                        <a:pt x="12122" y="1"/>
                        <a:pt x="120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0" name="Google Shape;3670;p18"/>
                <p:cNvSpPr/>
                <p:nvPr/>
              </p:nvSpPr>
              <p:spPr>
                <a:xfrm>
                  <a:off x="7204136" y="5014664"/>
                  <a:ext cx="92974" cy="140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" h="3735" extrusionOk="0">
                      <a:moveTo>
                        <a:pt x="1038" y="0"/>
                      </a:moveTo>
                      <a:cubicBezTo>
                        <a:pt x="881" y="0"/>
                        <a:pt x="729" y="51"/>
                        <a:pt x="596" y="159"/>
                      </a:cubicBezTo>
                      <a:cubicBezTo>
                        <a:pt x="322" y="374"/>
                        <a:pt x="144" y="778"/>
                        <a:pt x="72" y="1219"/>
                      </a:cubicBezTo>
                      <a:cubicBezTo>
                        <a:pt x="1" y="1671"/>
                        <a:pt x="1" y="2172"/>
                        <a:pt x="108" y="2636"/>
                      </a:cubicBezTo>
                      <a:cubicBezTo>
                        <a:pt x="261" y="3327"/>
                        <a:pt x="677" y="3734"/>
                        <a:pt x="1164" y="3734"/>
                      </a:cubicBezTo>
                      <a:cubicBezTo>
                        <a:pt x="1323" y="3734"/>
                        <a:pt x="1489" y="3691"/>
                        <a:pt x="1656" y="3600"/>
                      </a:cubicBezTo>
                      <a:cubicBezTo>
                        <a:pt x="1977" y="3386"/>
                        <a:pt x="2227" y="3029"/>
                        <a:pt x="2346" y="2588"/>
                      </a:cubicBezTo>
                      <a:cubicBezTo>
                        <a:pt x="2466" y="2160"/>
                        <a:pt x="2454" y="1636"/>
                        <a:pt x="2275" y="1159"/>
                      </a:cubicBezTo>
                      <a:cubicBezTo>
                        <a:pt x="2096" y="671"/>
                        <a:pt x="1811" y="314"/>
                        <a:pt x="1501" y="136"/>
                      </a:cubicBezTo>
                      <a:cubicBezTo>
                        <a:pt x="1349" y="48"/>
                        <a:pt x="1190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1" name="Google Shape;3671;p18"/>
                <p:cNvSpPr/>
                <p:nvPr/>
              </p:nvSpPr>
              <p:spPr>
                <a:xfrm>
                  <a:off x="7507614" y="4988083"/>
                  <a:ext cx="78157" cy="87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4" extrusionOk="0">
                      <a:moveTo>
                        <a:pt x="1014" y="0"/>
                      </a:moveTo>
                      <a:cubicBezTo>
                        <a:pt x="910" y="0"/>
                        <a:pt x="806" y="22"/>
                        <a:pt x="703" y="67"/>
                      </a:cubicBezTo>
                      <a:cubicBezTo>
                        <a:pt x="215" y="269"/>
                        <a:pt x="1" y="948"/>
                        <a:pt x="191" y="1555"/>
                      </a:cubicBezTo>
                      <a:cubicBezTo>
                        <a:pt x="350" y="2022"/>
                        <a:pt x="700" y="2313"/>
                        <a:pt x="1061" y="2313"/>
                      </a:cubicBezTo>
                      <a:cubicBezTo>
                        <a:pt x="1160" y="2313"/>
                        <a:pt x="1261" y="2292"/>
                        <a:pt x="1358" y="2245"/>
                      </a:cubicBezTo>
                      <a:cubicBezTo>
                        <a:pt x="1810" y="2043"/>
                        <a:pt x="2072" y="1388"/>
                        <a:pt x="1906" y="781"/>
                      </a:cubicBezTo>
                      <a:cubicBezTo>
                        <a:pt x="1765" y="302"/>
                        <a:pt x="1401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2" name="Google Shape;3672;p18"/>
                <p:cNvSpPr/>
                <p:nvPr/>
              </p:nvSpPr>
              <p:spPr>
                <a:xfrm>
                  <a:off x="-174529" y="58023"/>
                  <a:ext cx="1301377" cy="67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7" h="17968" extrusionOk="0">
                      <a:moveTo>
                        <a:pt x="15860" y="0"/>
                      </a:moveTo>
                      <a:cubicBezTo>
                        <a:pt x="15443" y="0"/>
                        <a:pt x="15026" y="12"/>
                        <a:pt x="14622" y="48"/>
                      </a:cubicBezTo>
                      <a:cubicBezTo>
                        <a:pt x="14217" y="72"/>
                        <a:pt x="13836" y="120"/>
                        <a:pt x="13455" y="179"/>
                      </a:cubicBezTo>
                      <a:cubicBezTo>
                        <a:pt x="13086" y="239"/>
                        <a:pt x="12728" y="310"/>
                        <a:pt x="12371" y="405"/>
                      </a:cubicBezTo>
                      <a:cubicBezTo>
                        <a:pt x="12014" y="489"/>
                        <a:pt x="11669" y="596"/>
                        <a:pt x="11335" y="715"/>
                      </a:cubicBezTo>
                      <a:cubicBezTo>
                        <a:pt x="10990" y="834"/>
                        <a:pt x="10645" y="965"/>
                        <a:pt x="10323" y="1120"/>
                      </a:cubicBezTo>
                      <a:cubicBezTo>
                        <a:pt x="9978" y="1263"/>
                        <a:pt x="9645" y="1429"/>
                        <a:pt x="9323" y="1608"/>
                      </a:cubicBezTo>
                      <a:cubicBezTo>
                        <a:pt x="8990" y="1786"/>
                        <a:pt x="8657" y="1965"/>
                        <a:pt x="8323" y="2155"/>
                      </a:cubicBezTo>
                      <a:cubicBezTo>
                        <a:pt x="7978" y="2358"/>
                        <a:pt x="7656" y="2560"/>
                        <a:pt x="7323" y="2775"/>
                      </a:cubicBezTo>
                      <a:cubicBezTo>
                        <a:pt x="7002" y="2977"/>
                        <a:pt x="6668" y="3203"/>
                        <a:pt x="6359" y="3441"/>
                      </a:cubicBezTo>
                      <a:cubicBezTo>
                        <a:pt x="5739" y="3918"/>
                        <a:pt x="5144" y="4441"/>
                        <a:pt x="4573" y="4989"/>
                      </a:cubicBezTo>
                      <a:cubicBezTo>
                        <a:pt x="4287" y="5251"/>
                        <a:pt x="4025" y="5537"/>
                        <a:pt x="3775" y="5835"/>
                      </a:cubicBezTo>
                      <a:cubicBezTo>
                        <a:pt x="3513" y="6132"/>
                        <a:pt x="3299" y="6430"/>
                        <a:pt x="3084" y="6739"/>
                      </a:cubicBezTo>
                      <a:cubicBezTo>
                        <a:pt x="2882" y="7061"/>
                        <a:pt x="2680" y="7370"/>
                        <a:pt x="2501" y="7680"/>
                      </a:cubicBezTo>
                      <a:cubicBezTo>
                        <a:pt x="2322" y="7990"/>
                        <a:pt x="2168" y="8323"/>
                        <a:pt x="2013" y="8644"/>
                      </a:cubicBezTo>
                      <a:cubicBezTo>
                        <a:pt x="1870" y="8978"/>
                        <a:pt x="1715" y="9311"/>
                        <a:pt x="1584" y="9645"/>
                      </a:cubicBezTo>
                      <a:cubicBezTo>
                        <a:pt x="1453" y="9990"/>
                        <a:pt x="1310" y="10335"/>
                        <a:pt x="1191" y="10680"/>
                      </a:cubicBezTo>
                      <a:cubicBezTo>
                        <a:pt x="1060" y="11014"/>
                        <a:pt x="941" y="11359"/>
                        <a:pt x="822" y="11716"/>
                      </a:cubicBezTo>
                      <a:cubicBezTo>
                        <a:pt x="703" y="12073"/>
                        <a:pt x="584" y="12431"/>
                        <a:pt x="477" y="12788"/>
                      </a:cubicBezTo>
                      <a:cubicBezTo>
                        <a:pt x="382" y="13145"/>
                        <a:pt x="275" y="13502"/>
                        <a:pt x="203" y="13871"/>
                      </a:cubicBezTo>
                      <a:cubicBezTo>
                        <a:pt x="120" y="14252"/>
                        <a:pt x="60" y="14621"/>
                        <a:pt x="36" y="14990"/>
                      </a:cubicBezTo>
                      <a:cubicBezTo>
                        <a:pt x="1" y="15383"/>
                        <a:pt x="1" y="15764"/>
                        <a:pt x="24" y="16157"/>
                      </a:cubicBezTo>
                      <a:cubicBezTo>
                        <a:pt x="48" y="16538"/>
                        <a:pt x="84" y="16943"/>
                        <a:pt x="120" y="17348"/>
                      </a:cubicBezTo>
                      <a:cubicBezTo>
                        <a:pt x="155" y="17622"/>
                        <a:pt x="417" y="17860"/>
                        <a:pt x="703" y="17860"/>
                      </a:cubicBezTo>
                      <a:lnTo>
                        <a:pt x="1632" y="17860"/>
                      </a:lnTo>
                      <a:cubicBezTo>
                        <a:pt x="1870" y="17848"/>
                        <a:pt x="2025" y="17645"/>
                        <a:pt x="2001" y="17360"/>
                      </a:cubicBezTo>
                      <a:cubicBezTo>
                        <a:pt x="1953" y="16943"/>
                        <a:pt x="1906" y="16514"/>
                        <a:pt x="1894" y="16086"/>
                      </a:cubicBezTo>
                      <a:cubicBezTo>
                        <a:pt x="1882" y="15681"/>
                        <a:pt x="1894" y="15276"/>
                        <a:pt x="1941" y="14871"/>
                      </a:cubicBezTo>
                      <a:cubicBezTo>
                        <a:pt x="1989" y="14467"/>
                        <a:pt x="2060" y="14086"/>
                        <a:pt x="2168" y="13693"/>
                      </a:cubicBezTo>
                      <a:cubicBezTo>
                        <a:pt x="2251" y="13312"/>
                        <a:pt x="2370" y="12919"/>
                        <a:pt x="2501" y="12538"/>
                      </a:cubicBezTo>
                      <a:cubicBezTo>
                        <a:pt x="2620" y="12145"/>
                        <a:pt x="2763" y="11764"/>
                        <a:pt x="2894" y="11395"/>
                      </a:cubicBezTo>
                      <a:cubicBezTo>
                        <a:pt x="3025" y="11002"/>
                        <a:pt x="3156" y="10633"/>
                        <a:pt x="3311" y="10264"/>
                      </a:cubicBezTo>
                      <a:cubicBezTo>
                        <a:pt x="3442" y="9883"/>
                        <a:pt x="3608" y="9514"/>
                        <a:pt x="3775" y="9156"/>
                      </a:cubicBezTo>
                      <a:cubicBezTo>
                        <a:pt x="3930" y="8799"/>
                        <a:pt x="4108" y="8442"/>
                        <a:pt x="4323" y="8097"/>
                      </a:cubicBezTo>
                      <a:cubicBezTo>
                        <a:pt x="4513" y="7763"/>
                        <a:pt x="4739" y="7418"/>
                        <a:pt x="4989" y="7085"/>
                      </a:cubicBezTo>
                      <a:cubicBezTo>
                        <a:pt x="5239" y="6763"/>
                        <a:pt x="5525" y="6454"/>
                        <a:pt x="5823" y="6132"/>
                      </a:cubicBezTo>
                      <a:cubicBezTo>
                        <a:pt x="6120" y="5823"/>
                        <a:pt x="6430" y="5537"/>
                        <a:pt x="6763" y="5263"/>
                      </a:cubicBezTo>
                      <a:cubicBezTo>
                        <a:pt x="7085" y="4977"/>
                        <a:pt x="7430" y="4727"/>
                        <a:pt x="7775" y="4465"/>
                      </a:cubicBezTo>
                      <a:cubicBezTo>
                        <a:pt x="8121" y="4227"/>
                        <a:pt x="8478" y="3989"/>
                        <a:pt x="8811" y="3775"/>
                      </a:cubicBezTo>
                      <a:cubicBezTo>
                        <a:pt x="9157" y="3549"/>
                        <a:pt x="9514" y="3322"/>
                        <a:pt x="9859" y="3132"/>
                      </a:cubicBezTo>
                      <a:cubicBezTo>
                        <a:pt x="10216" y="2917"/>
                        <a:pt x="10562" y="2739"/>
                        <a:pt x="10919" y="2584"/>
                      </a:cubicBezTo>
                      <a:cubicBezTo>
                        <a:pt x="11276" y="2417"/>
                        <a:pt x="11633" y="2263"/>
                        <a:pt x="12002" y="2144"/>
                      </a:cubicBezTo>
                      <a:cubicBezTo>
                        <a:pt x="12371" y="2025"/>
                        <a:pt x="12740" y="1929"/>
                        <a:pt x="13145" y="1834"/>
                      </a:cubicBezTo>
                      <a:cubicBezTo>
                        <a:pt x="13550" y="1763"/>
                        <a:pt x="13967" y="1703"/>
                        <a:pt x="14395" y="1655"/>
                      </a:cubicBezTo>
                      <a:cubicBezTo>
                        <a:pt x="14824" y="1608"/>
                        <a:pt x="15276" y="1596"/>
                        <a:pt x="15741" y="1596"/>
                      </a:cubicBezTo>
                      <a:cubicBezTo>
                        <a:pt x="16193" y="1596"/>
                        <a:pt x="16658" y="1608"/>
                        <a:pt x="17134" y="1644"/>
                      </a:cubicBezTo>
                      <a:cubicBezTo>
                        <a:pt x="17610" y="1667"/>
                        <a:pt x="18062" y="1691"/>
                        <a:pt x="18503" y="1715"/>
                      </a:cubicBezTo>
                      <a:cubicBezTo>
                        <a:pt x="18955" y="1727"/>
                        <a:pt x="19372" y="1763"/>
                        <a:pt x="19789" y="1810"/>
                      </a:cubicBezTo>
                      <a:cubicBezTo>
                        <a:pt x="20206" y="1846"/>
                        <a:pt x="20622" y="1905"/>
                        <a:pt x="21015" y="1965"/>
                      </a:cubicBezTo>
                      <a:cubicBezTo>
                        <a:pt x="21420" y="2025"/>
                        <a:pt x="21825" y="2108"/>
                        <a:pt x="22230" y="2191"/>
                      </a:cubicBezTo>
                      <a:cubicBezTo>
                        <a:pt x="22623" y="2286"/>
                        <a:pt x="23015" y="2382"/>
                        <a:pt x="23396" y="2501"/>
                      </a:cubicBezTo>
                      <a:cubicBezTo>
                        <a:pt x="23777" y="2620"/>
                        <a:pt x="24158" y="2763"/>
                        <a:pt x="24528" y="2917"/>
                      </a:cubicBezTo>
                      <a:cubicBezTo>
                        <a:pt x="24861" y="3072"/>
                        <a:pt x="25182" y="3215"/>
                        <a:pt x="25504" y="3382"/>
                      </a:cubicBezTo>
                      <a:cubicBezTo>
                        <a:pt x="25813" y="3549"/>
                        <a:pt x="26123" y="3739"/>
                        <a:pt x="26421" y="3930"/>
                      </a:cubicBezTo>
                      <a:cubicBezTo>
                        <a:pt x="26778" y="4156"/>
                        <a:pt x="27111" y="4430"/>
                        <a:pt x="27433" y="4692"/>
                      </a:cubicBezTo>
                      <a:cubicBezTo>
                        <a:pt x="27742" y="4965"/>
                        <a:pt x="28064" y="5263"/>
                        <a:pt x="28361" y="5584"/>
                      </a:cubicBezTo>
                      <a:cubicBezTo>
                        <a:pt x="28659" y="5918"/>
                        <a:pt x="28921" y="6251"/>
                        <a:pt x="29195" y="6632"/>
                      </a:cubicBezTo>
                      <a:cubicBezTo>
                        <a:pt x="29457" y="7001"/>
                        <a:pt x="29695" y="7382"/>
                        <a:pt x="29933" y="7775"/>
                      </a:cubicBezTo>
                      <a:cubicBezTo>
                        <a:pt x="30159" y="8180"/>
                        <a:pt x="30385" y="8561"/>
                        <a:pt x="30576" y="8966"/>
                      </a:cubicBezTo>
                      <a:cubicBezTo>
                        <a:pt x="30778" y="9371"/>
                        <a:pt x="30957" y="9787"/>
                        <a:pt x="31136" y="10180"/>
                      </a:cubicBezTo>
                      <a:cubicBezTo>
                        <a:pt x="31255" y="10502"/>
                        <a:pt x="31397" y="10799"/>
                        <a:pt x="31517" y="11109"/>
                      </a:cubicBezTo>
                      <a:cubicBezTo>
                        <a:pt x="31636" y="11419"/>
                        <a:pt x="31731" y="11716"/>
                        <a:pt x="31838" y="12014"/>
                      </a:cubicBezTo>
                      <a:cubicBezTo>
                        <a:pt x="31945" y="12312"/>
                        <a:pt x="32028" y="12609"/>
                        <a:pt x="32124" y="12907"/>
                      </a:cubicBezTo>
                      <a:cubicBezTo>
                        <a:pt x="32195" y="13204"/>
                        <a:pt x="32267" y="13502"/>
                        <a:pt x="32326" y="13800"/>
                      </a:cubicBezTo>
                      <a:cubicBezTo>
                        <a:pt x="32386" y="14097"/>
                        <a:pt x="32445" y="14407"/>
                        <a:pt x="32481" y="14705"/>
                      </a:cubicBezTo>
                      <a:cubicBezTo>
                        <a:pt x="32505" y="15026"/>
                        <a:pt x="32540" y="15324"/>
                        <a:pt x="32552" y="15633"/>
                      </a:cubicBezTo>
                      <a:cubicBezTo>
                        <a:pt x="32564" y="15943"/>
                        <a:pt x="32564" y="16252"/>
                        <a:pt x="32564" y="16574"/>
                      </a:cubicBezTo>
                      <a:cubicBezTo>
                        <a:pt x="32564" y="16883"/>
                        <a:pt x="32552" y="17193"/>
                        <a:pt x="32540" y="17503"/>
                      </a:cubicBezTo>
                      <a:cubicBezTo>
                        <a:pt x="32529" y="17769"/>
                        <a:pt x="32709" y="17967"/>
                        <a:pt x="32948" y="17967"/>
                      </a:cubicBezTo>
                      <a:cubicBezTo>
                        <a:pt x="32955" y="17967"/>
                        <a:pt x="32962" y="17967"/>
                        <a:pt x="32969" y="17967"/>
                      </a:cubicBezTo>
                      <a:lnTo>
                        <a:pt x="33910" y="17919"/>
                      </a:lnTo>
                      <a:cubicBezTo>
                        <a:pt x="34184" y="17907"/>
                        <a:pt x="34422" y="17669"/>
                        <a:pt x="34493" y="17395"/>
                      </a:cubicBezTo>
                      <a:cubicBezTo>
                        <a:pt x="34505" y="17014"/>
                        <a:pt x="34517" y="16622"/>
                        <a:pt x="34505" y="16252"/>
                      </a:cubicBezTo>
                      <a:cubicBezTo>
                        <a:pt x="34505" y="15883"/>
                        <a:pt x="34469" y="15514"/>
                        <a:pt x="34445" y="15133"/>
                      </a:cubicBezTo>
                      <a:cubicBezTo>
                        <a:pt x="34410" y="14764"/>
                        <a:pt x="34350" y="14395"/>
                        <a:pt x="34291" y="14038"/>
                      </a:cubicBezTo>
                      <a:cubicBezTo>
                        <a:pt x="34219" y="13669"/>
                        <a:pt x="34148" y="13312"/>
                        <a:pt x="34041" y="12954"/>
                      </a:cubicBezTo>
                      <a:cubicBezTo>
                        <a:pt x="33957" y="12597"/>
                        <a:pt x="33838" y="12240"/>
                        <a:pt x="33719" y="11895"/>
                      </a:cubicBezTo>
                      <a:cubicBezTo>
                        <a:pt x="33600" y="11538"/>
                        <a:pt x="33469" y="11192"/>
                        <a:pt x="33314" y="10847"/>
                      </a:cubicBezTo>
                      <a:cubicBezTo>
                        <a:pt x="33183" y="10514"/>
                        <a:pt x="33029" y="10168"/>
                        <a:pt x="32874" y="9823"/>
                      </a:cubicBezTo>
                      <a:cubicBezTo>
                        <a:pt x="32719" y="9478"/>
                        <a:pt x="32552" y="9144"/>
                        <a:pt x="32398" y="8799"/>
                      </a:cubicBezTo>
                      <a:cubicBezTo>
                        <a:pt x="32231" y="8454"/>
                        <a:pt x="32052" y="8132"/>
                        <a:pt x="31874" y="7787"/>
                      </a:cubicBezTo>
                      <a:cubicBezTo>
                        <a:pt x="31695" y="7442"/>
                        <a:pt x="31505" y="7120"/>
                        <a:pt x="31290" y="6799"/>
                      </a:cubicBezTo>
                      <a:cubicBezTo>
                        <a:pt x="31088" y="6477"/>
                        <a:pt x="30862" y="6168"/>
                        <a:pt x="30635" y="5870"/>
                      </a:cubicBezTo>
                      <a:cubicBezTo>
                        <a:pt x="30397" y="5549"/>
                        <a:pt x="30159" y="5251"/>
                        <a:pt x="29909" y="4977"/>
                      </a:cubicBezTo>
                      <a:cubicBezTo>
                        <a:pt x="29647" y="4692"/>
                        <a:pt x="29385" y="4406"/>
                        <a:pt x="29111" y="4156"/>
                      </a:cubicBezTo>
                      <a:cubicBezTo>
                        <a:pt x="28838" y="3882"/>
                        <a:pt x="28552" y="3644"/>
                        <a:pt x="28266" y="3406"/>
                      </a:cubicBezTo>
                      <a:cubicBezTo>
                        <a:pt x="27968" y="3168"/>
                        <a:pt x="27671" y="2965"/>
                        <a:pt x="27373" y="2751"/>
                      </a:cubicBezTo>
                      <a:cubicBezTo>
                        <a:pt x="27064" y="2548"/>
                        <a:pt x="26754" y="2358"/>
                        <a:pt x="26433" y="2179"/>
                      </a:cubicBezTo>
                      <a:cubicBezTo>
                        <a:pt x="26075" y="1965"/>
                        <a:pt x="25706" y="1774"/>
                        <a:pt x="25325" y="1596"/>
                      </a:cubicBezTo>
                      <a:cubicBezTo>
                        <a:pt x="24932" y="1417"/>
                        <a:pt x="24551" y="1251"/>
                        <a:pt x="24147" y="1120"/>
                      </a:cubicBezTo>
                      <a:cubicBezTo>
                        <a:pt x="23789" y="989"/>
                        <a:pt x="23432" y="882"/>
                        <a:pt x="23063" y="774"/>
                      </a:cubicBezTo>
                      <a:cubicBezTo>
                        <a:pt x="22682" y="691"/>
                        <a:pt x="22313" y="584"/>
                        <a:pt x="21944" y="512"/>
                      </a:cubicBezTo>
                      <a:cubicBezTo>
                        <a:pt x="21551" y="429"/>
                        <a:pt x="21182" y="370"/>
                        <a:pt x="20801" y="310"/>
                      </a:cubicBezTo>
                      <a:cubicBezTo>
                        <a:pt x="20420" y="250"/>
                        <a:pt x="20027" y="215"/>
                        <a:pt x="19634" y="179"/>
                      </a:cubicBezTo>
                      <a:cubicBezTo>
                        <a:pt x="19229" y="155"/>
                        <a:pt x="18836" y="120"/>
                        <a:pt x="18420" y="96"/>
                      </a:cubicBezTo>
                      <a:cubicBezTo>
                        <a:pt x="18003" y="60"/>
                        <a:pt x="17562" y="36"/>
                        <a:pt x="17134" y="12"/>
                      </a:cubicBezTo>
                      <a:cubicBezTo>
                        <a:pt x="16705" y="0"/>
                        <a:pt x="16277" y="0"/>
                        <a:pt x="158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3" name="Google Shape;3673;p18"/>
                <p:cNvSpPr/>
                <p:nvPr/>
              </p:nvSpPr>
              <p:spPr>
                <a:xfrm>
                  <a:off x="-70805" y="151830"/>
                  <a:ext cx="1086360" cy="58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4" h="15599" extrusionOk="0">
                      <a:moveTo>
                        <a:pt x="13121" y="1"/>
                      </a:moveTo>
                      <a:cubicBezTo>
                        <a:pt x="12692" y="1"/>
                        <a:pt x="12275" y="25"/>
                        <a:pt x="11859" y="60"/>
                      </a:cubicBezTo>
                      <a:cubicBezTo>
                        <a:pt x="11442" y="96"/>
                        <a:pt x="11049" y="144"/>
                        <a:pt x="10668" y="227"/>
                      </a:cubicBezTo>
                      <a:cubicBezTo>
                        <a:pt x="10275" y="299"/>
                        <a:pt x="9918" y="406"/>
                        <a:pt x="9561" y="525"/>
                      </a:cubicBezTo>
                      <a:cubicBezTo>
                        <a:pt x="9204" y="644"/>
                        <a:pt x="8870" y="775"/>
                        <a:pt x="8537" y="930"/>
                      </a:cubicBezTo>
                      <a:cubicBezTo>
                        <a:pt x="8215" y="1072"/>
                        <a:pt x="7870" y="1263"/>
                        <a:pt x="7537" y="1442"/>
                      </a:cubicBezTo>
                      <a:cubicBezTo>
                        <a:pt x="7215" y="1620"/>
                        <a:pt x="6906" y="1834"/>
                        <a:pt x="6572" y="2037"/>
                      </a:cubicBezTo>
                      <a:cubicBezTo>
                        <a:pt x="6263" y="2251"/>
                        <a:pt x="5929" y="2465"/>
                        <a:pt x="5608" y="2704"/>
                      </a:cubicBezTo>
                      <a:cubicBezTo>
                        <a:pt x="5274" y="2942"/>
                        <a:pt x="4965" y="3192"/>
                        <a:pt x="4655" y="3454"/>
                      </a:cubicBezTo>
                      <a:cubicBezTo>
                        <a:pt x="4346" y="3728"/>
                        <a:pt x="4048" y="4001"/>
                        <a:pt x="3762" y="4287"/>
                      </a:cubicBezTo>
                      <a:cubicBezTo>
                        <a:pt x="3477" y="4573"/>
                        <a:pt x="3215" y="4871"/>
                        <a:pt x="2977" y="5180"/>
                      </a:cubicBezTo>
                      <a:cubicBezTo>
                        <a:pt x="2738" y="5490"/>
                        <a:pt x="2524" y="5823"/>
                        <a:pt x="2334" y="6144"/>
                      </a:cubicBezTo>
                      <a:cubicBezTo>
                        <a:pt x="2155" y="6478"/>
                        <a:pt x="1976" y="6823"/>
                        <a:pt x="1810" y="7157"/>
                      </a:cubicBezTo>
                      <a:cubicBezTo>
                        <a:pt x="1643" y="7502"/>
                        <a:pt x="1500" y="7847"/>
                        <a:pt x="1369" y="8204"/>
                      </a:cubicBezTo>
                      <a:cubicBezTo>
                        <a:pt x="1214" y="8561"/>
                        <a:pt x="1083" y="8919"/>
                        <a:pt x="964" y="9276"/>
                      </a:cubicBezTo>
                      <a:cubicBezTo>
                        <a:pt x="833" y="9633"/>
                        <a:pt x="714" y="10002"/>
                        <a:pt x="595" y="10359"/>
                      </a:cubicBezTo>
                      <a:cubicBezTo>
                        <a:pt x="476" y="10728"/>
                        <a:pt x="357" y="11086"/>
                        <a:pt x="262" y="11467"/>
                      </a:cubicBezTo>
                      <a:cubicBezTo>
                        <a:pt x="179" y="11836"/>
                        <a:pt x="95" y="12205"/>
                        <a:pt x="60" y="12574"/>
                      </a:cubicBezTo>
                      <a:cubicBezTo>
                        <a:pt x="12" y="12955"/>
                        <a:pt x="0" y="13336"/>
                        <a:pt x="12" y="13729"/>
                      </a:cubicBezTo>
                      <a:cubicBezTo>
                        <a:pt x="24" y="14110"/>
                        <a:pt x="60" y="14503"/>
                        <a:pt x="95" y="14896"/>
                      </a:cubicBezTo>
                      <a:cubicBezTo>
                        <a:pt x="131" y="15181"/>
                        <a:pt x="357" y="15408"/>
                        <a:pt x="572" y="15408"/>
                      </a:cubicBezTo>
                      <a:lnTo>
                        <a:pt x="1369" y="15396"/>
                      </a:lnTo>
                      <a:cubicBezTo>
                        <a:pt x="1584" y="15372"/>
                        <a:pt x="1750" y="15157"/>
                        <a:pt x="1726" y="14884"/>
                      </a:cubicBezTo>
                      <a:cubicBezTo>
                        <a:pt x="1691" y="14467"/>
                        <a:pt x="1679" y="14038"/>
                        <a:pt x="1679" y="13622"/>
                      </a:cubicBezTo>
                      <a:cubicBezTo>
                        <a:pt x="1691" y="13205"/>
                        <a:pt x="1738" y="12788"/>
                        <a:pt x="1810" y="12371"/>
                      </a:cubicBezTo>
                      <a:cubicBezTo>
                        <a:pt x="1905" y="11955"/>
                        <a:pt x="1988" y="11538"/>
                        <a:pt x="2107" y="11121"/>
                      </a:cubicBezTo>
                      <a:cubicBezTo>
                        <a:pt x="2226" y="10705"/>
                        <a:pt x="2357" y="10288"/>
                        <a:pt x="2500" y="9883"/>
                      </a:cubicBezTo>
                      <a:cubicBezTo>
                        <a:pt x="2643" y="9466"/>
                        <a:pt x="2798" y="9062"/>
                        <a:pt x="2977" y="8681"/>
                      </a:cubicBezTo>
                      <a:cubicBezTo>
                        <a:pt x="3155" y="8288"/>
                        <a:pt x="3346" y="7907"/>
                        <a:pt x="3548" y="7538"/>
                      </a:cubicBezTo>
                      <a:cubicBezTo>
                        <a:pt x="3774" y="7157"/>
                        <a:pt x="4012" y="6787"/>
                        <a:pt x="4286" y="6442"/>
                      </a:cubicBezTo>
                      <a:cubicBezTo>
                        <a:pt x="4548" y="6109"/>
                        <a:pt x="4846" y="5763"/>
                        <a:pt x="5155" y="5454"/>
                      </a:cubicBezTo>
                      <a:cubicBezTo>
                        <a:pt x="5477" y="5121"/>
                        <a:pt x="5798" y="4823"/>
                        <a:pt x="6144" y="4537"/>
                      </a:cubicBezTo>
                      <a:cubicBezTo>
                        <a:pt x="6465" y="4263"/>
                        <a:pt x="6822" y="3989"/>
                        <a:pt x="7179" y="3751"/>
                      </a:cubicBezTo>
                      <a:cubicBezTo>
                        <a:pt x="7537" y="3501"/>
                        <a:pt x="7894" y="3275"/>
                        <a:pt x="8251" y="3073"/>
                      </a:cubicBezTo>
                      <a:cubicBezTo>
                        <a:pt x="8596" y="2858"/>
                        <a:pt x="8965" y="2668"/>
                        <a:pt x="9346" y="2501"/>
                      </a:cubicBezTo>
                      <a:cubicBezTo>
                        <a:pt x="9727" y="2334"/>
                        <a:pt x="10120" y="2192"/>
                        <a:pt x="10513" y="2073"/>
                      </a:cubicBezTo>
                      <a:cubicBezTo>
                        <a:pt x="10918" y="1942"/>
                        <a:pt x="11347" y="1846"/>
                        <a:pt x="11787" y="1775"/>
                      </a:cubicBezTo>
                      <a:cubicBezTo>
                        <a:pt x="12216" y="1703"/>
                        <a:pt x="12680" y="1656"/>
                        <a:pt x="13133" y="1620"/>
                      </a:cubicBezTo>
                      <a:cubicBezTo>
                        <a:pt x="13597" y="1584"/>
                        <a:pt x="14061" y="1561"/>
                        <a:pt x="14526" y="1549"/>
                      </a:cubicBezTo>
                      <a:cubicBezTo>
                        <a:pt x="14752" y="1543"/>
                        <a:pt x="14978" y="1540"/>
                        <a:pt x="15201" y="1540"/>
                      </a:cubicBezTo>
                      <a:cubicBezTo>
                        <a:pt x="15425" y="1540"/>
                        <a:pt x="15645" y="1543"/>
                        <a:pt x="15859" y="1549"/>
                      </a:cubicBezTo>
                      <a:cubicBezTo>
                        <a:pt x="16288" y="1584"/>
                        <a:pt x="16704" y="1608"/>
                        <a:pt x="17121" y="1656"/>
                      </a:cubicBezTo>
                      <a:cubicBezTo>
                        <a:pt x="17478" y="1703"/>
                        <a:pt x="17859" y="1739"/>
                        <a:pt x="18217" y="1823"/>
                      </a:cubicBezTo>
                      <a:cubicBezTo>
                        <a:pt x="18586" y="1882"/>
                        <a:pt x="18943" y="1965"/>
                        <a:pt x="19300" y="2084"/>
                      </a:cubicBezTo>
                      <a:cubicBezTo>
                        <a:pt x="19669" y="2204"/>
                        <a:pt x="20026" y="2323"/>
                        <a:pt x="20384" y="2477"/>
                      </a:cubicBezTo>
                      <a:cubicBezTo>
                        <a:pt x="20741" y="2620"/>
                        <a:pt x="21098" y="2787"/>
                        <a:pt x="21443" y="2966"/>
                      </a:cubicBezTo>
                      <a:cubicBezTo>
                        <a:pt x="21765" y="3144"/>
                        <a:pt x="22110" y="3347"/>
                        <a:pt x="22419" y="3585"/>
                      </a:cubicBezTo>
                      <a:cubicBezTo>
                        <a:pt x="22753" y="3823"/>
                        <a:pt x="23062" y="4097"/>
                        <a:pt x="23348" y="4382"/>
                      </a:cubicBezTo>
                      <a:cubicBezTo>
                        <a:pt x="23586" y="4620"/>
                        <a:pt x="23813" y="4871"/>
                        <a:pt x="24027" y="5132"/>
                      </a:cubicBezTo>
                      <a:cubicBezTo>
                        <a:pt x="24253" y="5406"/>
                        <a:pt x="24467" y="5692"/>
                        <a:pt x="24658" y="5990"/>
                      </a:cubicBezTo>
                      <a:cubicBezTo>
                        <a:pt x="24908" y="6359"/>
                        <a:pt x="25134" y="6764"/>
                        <a:pt x="25360" y="7145"/>
                      </a:cubicBezTo>
                      <a:cubicBezTo>
                        <a:pt x="25563" y="7538"/>
                        <a:pt x="25777" y="7930"/>
                        <a:pt x="25956" y="8323"/>
                      </a:cubicBezTo>
                      <a:cubicBezTo>
                        <a:pt x="26134" y="8728"/>
                        <a:pt x="26289" y="9109"/>
                        <a:pt x="26432" y="9502"/>
                      </a:cubicBezTo>
                      <a:cubicBezTo>
                        <a:pt x="26563" y="9895"/>
                        <a:pt x="26694" y="10288"/>
                        <a:pt x="26789" y="10657"/>
                      </a:cubicBezTo>
                      <a:cubicBezTo>
                        <a:pt x="26884" y="11050"/>
                        <a:pt x="26968" y="11419"/>
                        <a:pt x="27003" y="11788"/>
                      </a:cubicBezTo>
                      <a:cubicBezTo>
                        <a:pt x="27051" y="12157"/>
                        <a:pt x="27087" y="12538"/>
                        <a:pt x="27099" y="12907"/>
                      </a:cubicBezTo>
                      <a:cubicBezTo>
                        <a:pt x="27111" y="13276"/>
                        <a:pt x="27111" y="13645"/>
                        <a:pt x="27099" y="14026"/>
                      </a:cubicBezTo>
                      <a:cubicBezTo>
                        <a:pt x="27087" y="14395"/>
                        <a:pt x="27051" y="14765"/>
                        <a:pt x="27027" y="15134"/>
                      </a:cubicBezTo>
                      <a:cubicBezTo>
                        <a:pt x="26992" y="15400"/>
                        <a:pt x="27160" y="15599"/>
                        <a:pt x="27388" y="15599"/>
                      </a:cubicBezTo>
                      <a:cubicBezTo>
                        <a:pt x="27395" y="15599"/>
                        <a:pt x="27402" y="15598"/>
                        <a:pt x="27408" y="15598"/>
                      </a:cubicBezTo>
                      <a:lnTo>
                        <a:pt x="28289" y="15550"/>
                      </a:lnTo>
                      <a:cubicBezTo>
                        <a:pt x="28539" y="15550"/>
                        <a:pt x="28766" y="15312"/>
                        <a:pt x="28766" y="15050"/>
                      </a:cubicBezTo>
                      <a:cubicBezTo>
                        <a:pt x="28789" y="14657"/>
                        <a:pt x="28813" y="14288"/>
                        <a:pt x="28813" y="13919"/>
                      </a:cubicBezTo>
                      <a:cubicBezTo>
                        <a:pt x="28813" y="13550"/>
                        <a:pt x="28813" y="13169"/>
                        <a:pt x="28777" y="12800"/>
                      </a:cubicBezTo>
                      <a:cubicBezTo>
                        <a:pt x="28766" y="12431"/>
                        <a:pt x="28718" y="12074"/>
                        <a:pt x="28658" y="11705"/>
                      </a:cubicBezTo>
                      <a:cubicBezTo>
                        <a:pt x="28599" y="11347"/>
                        <a:pt x="28527" y="10966"/>
                        <a:pt x="28432" y="10609"/>
                      </a:cubicBezTo>
                      <a:cubicBezTo>
                        <a:pt x="28349" y="10240"/>
                        <a:pt x="28230" y="9883"/>
                        <a:pt x="28111" y="9514"/>
                      </a:cubicBezTo>
                      <a:cubicBezTo>
                        <a:pt x="27980" y="9157"/>
                        <a:pt x="27837" y="8764"/>
                        <a:pt x="27694" y="8395"/>
                      </a:cubicBezTo>
                      <a:cubicBezTo>
                        <a:pt x="27539" y="8014"/>
                        <a:pt x="27396" y="7633"/>
                        <a:pt x="27218" y="7264"/>
                      </a:cubicBezTo>
                      <a:cubicBezTo>
                        <a:pt x="27039" y="6895"/>
                        <a:pt x="26861" y="6525"/>
                        <a:pt x="26646" y="6144"/>
                      </a:cubicBezTo>
                      <a:cubicBezTo>
                        <a:pt x="26444" y="5775"/>
                        <a:pt x="26229" y="5406"/>
                        <a:pt x="25991" y="5049"/>
                      </a:cubicBezTo>
                      <a:cubicBezTo>
                        <a:pt x="25777" y="4692"/>
                        <a:pt x="25515" y="4347"/>
                        <a:pt x="25265" y="4037"/>
                      </a:cubicBezTo>
                      <a:cubicBezTo>
                        <a:pt x="25015" y="3704"/>
                        <a:pt x="24741" y="3406"/>
                        <a:pt x="24467" y="3144"/>
                      </a:cubicBezTo>
                      <a:cubicBezTo>
                        <a:pt x="24182" y="2870"/>
                        <a:pt x="23884" y="2620"/>
                        <a:pt x="23574" y="2382"/>
                      </a:cubicBezTo>
                      <a:cubicBezTo>
                        <a:pt x="23301" y="2192"/>
                        <a:pt x="23015" y="2001"/>
                        <a:pt x="22741" y="1834"/>
                      </a:cubicBezTo>
                      <a:cubicBezTo>
                        <a:pt x="22455" y="1668"/>
                        <a:pt x="22169" y="1525"/>
                        <a:pt x="21872" y="1382"/>
                      </a:cubicBezTo>
                      <a:cubicBezTo>
                        <a:pt x="21467" y="1203"/>
                        <a:pt x="21074" y="1061"/>
                        <a:pt x="20669" y="906"/>
                      </a:cubicBezTo>
                      <a:cubicBezTo>
                        <a:pt x="20264" y="775"/>
                        <a:pt x="19848" y="656"/>
                        <a:pt x="19431" y="549"/>
                      </a:cubicBezTo>
                      <a:cubicBezTo>
                        <a:pt x="19014" y="441"/>
                        <a:pt x="18598" y="358"/>
                        <a:pt x="18169" y="299"/>
                      </a:cubicBezTo>
                      <a:cubicBezTo>
                        <a:pt x="17740" y="239"/>
                        <a:pt x="17300" y="179"/>
                        <a:pt x="16871" y="132"/>
                      </a:cubicBezTo>
                      <a:cubicBezTo>
                        <a:pt x="16490" y="108"/>
                        <a:pt x="16085" y="72"/>
                        <a:pt x="15681" y="60"/>
                      </a:cubicBezTo>
                      <a:cubicBezTo>
                        <a:pt x="15264" y="48"/>
                        <a:pt x="14847" y="37"/>
                        <a:pt x="14418" y="13"/>
                      </a:cubicBezTo>
                      <a:cubicBezTo>
                        <a:pt x="13990" y="1"/>
                        <a:pt x="13549" y="1"/>
                        <a:pt x="13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4" name="Google Shape;3674;p18"/>
                <p:cNvSpPr/>
                <p:nvPr/>
              </p:nvSpPr>
              <p:spPr>
                <a:xfrm>
                  <a:off x="30618" y="240283"/>
                  <a:ext cx="886612" cy="5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6" h="13360" extrusionOk="0">
                      <a:moveTo>
                        <a:pt x="13133" y="0"/>
                      </a:moveTo>
                      <a:cubicBezTo>
                        <a:pt x="12741" y="0"/>
                        <a:pt x="12336" y="0"/>
                        <a:pt x="11919" y="24"/>
                      </a:cubicBezTo>
                      <a:cubicBezTo>
                        <a:pt x="11502" y="36"/>
                        <a:pt x="11074" y="60"/>
                        <a:pt x="10657" y="108"/>
                      </a:cubicBezTo>
                      <a:cubicBezTo>
                        <a:pt x="10240" y="155"/>
                        <a:pt x="9823" y="215"/>
                        <a:pt x="9419" y="286"/>
                      </a:cubicBezTo>
                      <a:cubicBezTo>
                        <a:pt x="9014" y="381"/>
                        <a:pt x="8633" y="465"/>
                        <a:pt x="8264" y="584"/>
                      </a:cubicBezTo>
                      <a:cubicBezTo>
                        <a:pt x="7883" y="703"/>
                        <a:pt x="7526" y="834"/>
                        <a:pt x="7168" y="989"/>
                      </a:cubicBezTo>
                      <a:cubicBezTo>
                        <a:pt x="6811" y="1131"/>
                        <a:pt x="6466" y="1310"/>
                        <a:pt x="6144" y="1512"/>
                      </a:cubicBezTo>
                      <a:cubicBezTo>
                        <a:pt x="5823" y="1703"/>
                        <a:pt x="5490" y="1905"/>
                        <a:pt x="5168" y="2132"/>
                      </a:cubicBezTo>
                      <a:cubicBezTo>
                        <a:pt x="4835" y="2358"/>
                        <a:pt x="4501" y="2596"/>
                        <a:pt x="4192" y="2846"/>
                      </a:cubicBezTo>
                      <a:cubicBezTo>
                        <a:pt x="3882" y="3096"/>
                        <a:pt x="3573" y="3370"/>
                        <a:pt x="3275" y="3668"/>
                      </a:cubicBezTo>
                      <a:cubicBezTo>
                        <a:pt x="2977" y="3965"/>
                        <a:pt x="2692" y="4263"/>
                        <a:pt x="2418" y="4584"/>
                      </a:cubicBezTo>
                      <a:cubicBezTo>
                        <a:pt x="2168" y="4906"/>
                        <a:pt x="1918" y="5239"/>
                        <a:pt x="1703" y="5584"/>
                      </a:cubicBezTo>
                      <a:cubicBezTo>
                        <a:pt x="1501" y="5942"/>
                        <a:pt x="1311" y="6299"/>
                        <a:pt x="1144" y="6656"/>
                      </a:cubicBezTo>
                      <a:cubicBezTo>
                        <a:pt x="977" y="7025"/>
                        <a:pt x="834" y="7406"/>
                        <a:pt x="691" y="7775"/>
                      </a:cubicBezTo>
                      <a:cubicBezTo>
                        <a:pt x="560" y="8144"/>
                        <a:pt x="441" y="8537"/>
                        <a:pt x="358" y="8918"/>
                      </a:cubicBezTo>
                      <a:cubicBezTo>
                        <a:pt x="251" y="9311"/>
                        <a:pt x="179" y="9692"/>
                        <a:pt x="120" y="10085"/>
                      </a:cubicBezTo>
                      <a:cubicBezTo>
                        <a:pt x="60" y="10478"/>
                        <a:pt x="25" y="10871"/>
                        <a:pt x="13" y="11252"/>
                      </a:cubicBezTo>
                      <a:cubicBezTo>
                        <a:pt x="1" y="11645"/>
                        <a:pt x="1" y="12049"/>
                        <a:pt x="25" y="12430"/>
                      </a:cubicBezTo>
                      <a:cubicBezTo>
                        <a:pt x="37" y="12716"/>
                        <a:pt x="263" y="12942"/>
                        <a:pt x="537" y="12942"/>
                      </a:cubicBezTo>
                      <a:lnTo>
                        <a:pt x="1489" y="12919"/>
                      </a:lnTo>
                      <a:cubicBezTo>
                        <a:pt x="1751" y="12919"/>
                        <a:pt x="1930" y="12681"/>
                        <a:pt x="1918" y="12407"/>
                      </a:cubicBezTo>
                      <a:cubicBezTo>
                        <a:pt x="1882" y="11954"/>
                        <a:pt x="1882" y="11490"/>
                        <a:pt x="1906" y="11049"/>
                      </a:cubicBezTo>
                      <a:cubicBezTo>
                        <a:pt x="1918" y="10597"/>
                        <a:pt x="1977" y="10156"/>
                        <a:pt x="2049" y="9704"/>
                      </a:cubicBezTo>
                      <a:cubicBezTo>
                        <a:pt x="2120" y="9263"/>
                        <a:pt x="2239" y="8835"/>
                        <a:pt x="2394" y="8394"/>
                      </a:cubicBezTo>
                      <a:cubicBezTo>
                        <a:pt x="2537" y="7966"/>
                        <a:pt x="2739" y="7549"/>
                        <a:pt x="2954" y="7144"/>
                      </a:cubicBezTo>
                      <a:cubicBezTo>
                        <a:pt x="3180" y="6727"/>
                        <a:pt x="3430" y="6358"/>
                        <a:pt x="3727" y="5989"/>
                      </a:cubicBezTo>
                      <a:cubicBezTo>
                        <a:pt x="4013" y="5632"/>
                        <a:pt x="4323" y="5287"/>
                        <a:pt x="4668" y="4965"/>
                      </a:cubicBezTo>
                      <a:cubicBezTo>
                        <a:pt x="5001" y="4632"/>
                        <a:pt x="5359" y="4334"/>
                        <a:pt x="5716" y="4072"/>
                      </a:cubicBezTo>
                      <a:cubicBezTo>
                        <a:pt x="6073" y="3798"/>
                        <a:pt x="6442" y="3548"/>
                        <a:pt x="6823" y="3322"/>
                      </a:cubicBezTo>
                      <a:cubicBezTo>
                        <a:pt x="7216" y="3096"/>
                        <a:pt x="7621" y="2906"/>
                        <a:pt x="8014" y="2727"/>
                      </a:cubicBezTo>
                      <a:cubicBezTo>
                        <a:pt x="8430" y="2548"/>
                        <a:pt x="8847" y="2405"/>
                        <a:pt x="9288" y="2263"/>
                      </a:cubicBezTo>
                      <a:cubicBezTo>
                        <a:pt x="9716" y="2144"/>
                        <a:pt x="10157" y="2048"/>
                        <a:pt x="10621" y="1965"/>
                      </a:cubicBezTo>
                      <a:cubicBezTo>
                        <a:pt x="10847" y="1941"/>
                        <a:pt x="11086" y="1905"/>
                        <a:pt x="11312" y="1882"/>
                      </a:cubicBezTo>
                      <a:cubicBezTo>
                        <a:pt x="11526" y="1846"/>
                        <a:pt x="11764" y="1834"/>
                        <a:pt x="11990" y="1822"/>
                      </a:cubicBezTo>
                      <a:cubicBezTo>
                        <a:pt x="12141" y="1822"/>
                        <a:pt x="12292" y="1817"/>
                        <a:pt x="12446" y="1817"/>
                      </a:cubicBezTo>
                      <a:cubicBezTo>
                        <a:pt x="12524" y="1817"/>
                        <a:pt x="12602" y="1818"/>
                        <a:pt x="12681" y="1822"/>
                      </a:cubicBezTo>
                      <a:cubicBezTo>
                        <a:pt x="12919" y="1834"/>
                        <a:pt x="13133" y="1846"/>
                        <a:pt x="13372" y="1882"/>
                      </a:cubicBezTo>
                      <a:cubicBezTo>
                        <a:pt x="13610" y="1905"/>
                        <a:pt x="13848" y="1953"/>
                        <a:pt x="14086" y="2013"/>
                      </a:cubicBezTo>
                      <a:cubicBezTo>
                        <a:pt x="14324" y="2060"/>
                        <a:pt x="14562" y="2120"/>
                        <a:pt x="14800" y="2191"/>
                      </a:cubicBezTo>
                      <a:cubicBezTo>
                        <a:pt x="15205" y="2310"/>
                        <a:pt x="15598" y="2441"/>
                        <a:pt x="15979" y="2620"/>
                      </a:cubicBezTo>
                      <a:cubicBezTo>
                        <a:pt x="16372" y="2798"/>
                        <a:pt x="16753" y="3001"/>
                        <a:pt x="17110" y="3215"/>
                      </a:cubicBezTo>
                      <a:cubicBezTo>
                        <a:pt x="17467" y="3429"/>
                        <a:pt x="17801" y="3668"/>
                        <a:pt x="18110" y="3918"/>
                      </a:cubicBezTo>
                      <a:cubicBezTo>
                        <a:pt x="18420" y="4168"/>
                        <a:pt x="18706" y="4441"/>
                        <a:pt x="18967" y="4727"/>
                      </a:cubicBezTo>
                      <a:cubicBezTo>
                        <a:pt x="19229" y="5001"/>
                        <a:pt x="19444" y="5299"/>
                        <a:pt x="19670" y="5620"/>
                      </a:cubicBezTo>
                      <a:cubicBezTo>
                        <a:pt x="19884" y="5930"/>
                        <a:pt x="20087" y="6251"/>
                        <a:pt x="20265" y="6585"/>
                      </a:cubicBezTo>
                      <a:cubicBezTo>
                        <a:pt x="20396" y="6835"/>
                        <a:pt x="20539" y="7085"/>
                        <a:pt x="20658" y="7347"/>
                      </a:cubicBezTo>
                      <a:cubicBezTo>
                        <a:pt x="20777" y="7608"/>
                        <a:pt x="20896" y="7858"/>
                        <a:pt x="20992" y="8132"/>
                      </a:cubicBezTo>
                      <a:cubicBezTo>
                        <a:pt x="21099" y="8394"/>
                        <a:pt x="21206" y="8656"/>
                        <a:pt x="21277" y="8918"/>
                      </a:cubicBezTo>
                      <a:cubicBezTo>
                        <a:pt x="21349" y="9168"/>
                        <a:pt x="21420" y="9442"/>
                        <a:pt x="21480" y="9704"/>
                      </a:cubicBezTo>
                      <a:cubicBezTo>
                        <a:pt x="21515" y="9978"/>
                        <a:pt x="21563" y="10240"/>
                        <a:pt x="21599" y="10514"/>
                      </a:cubicBezTo>
                      <a:cubicBezTo>
                        <a:pt x="21623" y="10776"/>
                        <a:pt x="21634" y="11049"/>
                        <a:pt x="21658" y="11311"/>
                      </a:cubicBezTo>
                      <a:cubicBezTo>
                        <a:pt x="21670" y="11585"/>
                        <a:pt x="21670" y="11835"/>
                        <a:pt x="21670" y="12109"/>
                      </a:cubicBezTo>
                      <a:cubicBezTo>
                        <a:pt x="21646" y="12371"/>
                        <a:pt x="21634" y="12645"/>
                        <a:pt x="21623" y="12895"/>
                      </a:cubicBezTo>
                      <a:cubicBezTo>
                        <a:pt x="21599" y="13157"/>
                        <a:pt x="21754" y="13359"/>
                        <a:pt x="21992" y="13359"/>
                      </a:cubicBezTo>
                      <a:lnTo>
                        <a:pt x="22861" y="13323"/>
                      </a:lnTo>
                      <a:cubicBezTo>
                        <a:pt x="23111" y="13312"/>
                        <a:pt x="23349" y="13085"/>
                        <a:pt x="23409" y="12764"/>
                      </a:cubicBezTo>
                      <a:cubicBezTo>
                        <a:pt x="23432" y="12490"/>
                        <a:pt x="23468" y="12204"/>
                        <a:pt x="23480" y="11942"/>
                      </a:cubicBezTo>
                      <a:cubicBezTo>
                        <a:pt x="23504" y="11668"/>
                        <a:pt x="23516" y="11395"/>
                        <a:pt x="23516" y="11121"/>
                      </a:cubicBezTo>
                      <a:cubicBezTo>
                        <a:pt x="23516" y="10835"/>
                        <a:pt x="23516" y="10573"/>
                        <a:pt x="23504" y="10287"/>
                      </a:cubicBezTo>
                      <a:cubicBezTo>
                        <a:pt x="23480" y="10002"/>
                        <a:pt x="23456" y="9740"/>
                        <a:pt x="23420" y="9454"/>
                      </a:cubicBezTo>
                      <a:cubicBezTo>
                        <a:pt x="23397" y="9168"/>
                        <a:pt x="23337" y="8906"/>
                        <a:pt x="23278" y="8620"/>
                      </a:cubicBezTo>
                      <a:cubicBezTo>
                        <a:pt x="23218" y="8335"/>
                        <a:pt x="23123" y="8061"/>
                        <a:pt x="23039" y="7775"/>
                      </a:cubicBezTo>
                      <a:cubicBezTo>
                        <a:pt x="22944" y="7489"/>
                        <a:pt x="22849" y="7204"/>
                        <a:pt x="22730" y="6930"/>
                      </a:cubicBezTo>
                      <a:cubicBezTo>
                        <a:pt x="22611" y="6644"/>
                        <a:pt x="22492" y="6358"/>
                        <a:pt x="22337" y="6073"/>
                      </a:cubicBezTo>
                      <a:cubicBezTo>
                        <a:pt x="22194" y="5799"/>
                        <a:pt x="22027" y="5513"/>
                        <a:pt x="21861" y="5227"/>
                      </a:cubicBezTo>
                      <a:cubicBezTo>
                        <a:pt x="21694" y="4941"/>
                        <a:pt x="21515" y="4668"/>
                        <a:pt x="21325" y="4394"/>
                      </a:cubicBezTo>
                      <a:cubicBezTo>
                        <a:pt x="21146" y="4132"/>
                        <a:pt x="20956" y="3858"/>
                        <a:pt x="20742" y="3608"/>
                      </a:cubicBezTo>
                      <a:cubicBezTo>
                        <a:pt x="20539" y="3358"/>
                        <a:pt x="20325" y="3120"/>
                        <a:pt x="20110" y="2882"/>
                      </a:cubicBezTo>
                      <a:cubicBezTo>
                        <a:pt x="19837" y="2608"/>
                        <a:pt x="19551" y="2358"/>
                        <a:pt x="19253" y="2120"/>
                      </a:cubicBezTo>
                      <a:cubicBezTo>
                        <a:pt x="18956" y="1893"/>
                        <a:pt x="18646" y="1691"/>
                        <a:pt x="18336" y="1489"/>
                      </a:cubicBezTo>
                      <a:cubicBezTo>
                        <a:pt x="18027" y="1310"/>
                        <a:pt x="17694" y="1131"/>
                        <a:pt x="17348" y="989"/>
                      </a:cubicBezTo>
                      <a:cubicBezTo>
                        <a:pt x="17027" y="834"/>
                        <a:pt x="16681" y="703"/>
                        <a:pt x="16336" y="584"/>
                      </a:cubicBezTo>
                      <a:cubicBezTo>
                        <a:pt x="16003" y="465"/>
                        <a:pt x="15669" y="358"/>
                        <a:pt x="15324" y="286"/>
                      </a:cubicBezTo>
                      <a:cubicBezTo>
                        <a:pt x="14991" y="215"/>
                        <a:pt x="14657" y="155"/>
                        <a:pt x="14312" y="108"/>
                      </a:cubicBezTo>
                      <a:cubicBezTo>
                        <a:pt x="13931" y="60"/>
                        <a:pt x="13538" y="24"/>
                        <a:pt x="13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5" name="Google Shape;3675;p18"/>
                <p:cNvSpPr/>
                <p:nvPr/>
              </p:nvSpPr>
              <p:spPr>
                <a:xfrm>
                  <a:off x="141053" y="350265"/>
                  <a:ext cx="671142" cy="39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1" h="10443" extrusionOk="0">
                      <a:moveTo>
                        <a:pt x="9216" y="0"/>
                      </a:moveTo>
                      <a:cubicBezTo>
                        <a:pt x="8788" y="0"/>
                        <a:pt x="8347" y="48"/>
                        <a:pt x="7930" y="108"/>
                      </a:cubicBezTo>
                      <a:cubicBezTo>
                        <a:pt x="7514" y="179"/>
                        <a:pt x="7097" y="274"/>
                        <a:pt x="6716" y="393"/>
                      </a:cubicBezTo>
                      <a:cubicBezTo>
                        <a:pt x="6311" y="512"/>
                        <a:pt x="5942" y="655"/>
                        <a:pt x="5573" y="822"/>
                      </a:cubicBezTo>
                      <a:cubicBezTo>
                        <a:pt x="5192" y="989"/>
                        <a:pt x="4835" y="1167"/>
                        <a:pt x="4501" y="1370"/>
                      </a:cubicBezTo>
                      <a:cubicBezTo>
                        <a:pt x="4144" y="1584"/>
                        <a:pt x="3811" y="1810"/>
                        <a:pt x="3489" y="2048"/>
                      </a:cubicBezTo>
                      <a:cubicBezTo>
                        <a:pt x="3156" y="2286"/>
                        <a:pt x="2846" y="2548"/>
                        <a:pt x="2549" y="2834"/>
                      </a:cubicBezTo>
                      <a:cubicBezTo>
                        <a:pt x="2251" y="3120"/>
                        <a:pt x="1965" y="3418"/>
                        <a:pt x="1715" y="3727"/>
                      </a:cubicBezTo>
                      <a:cubicBezTo>
                        <a:pt x="1465" y="4049"/>
                        <a:pt x="1227" y="4382"/>
                        <a:pt x="1025" y="4739"/>
                      </a:cubicBezTo>
                      <a:cubicBezTo>
                        <a:pt x="834" y="5096"/>
                        <a:pt x="656" y="5465"/>
                        <a:pt x="525" y="5834"/>
                      </a:cubicBezTo>
                      <a:cubicBezTo>
                        <a:pt x="394" y="6227"/>
                        <a:pt x="275" y="6608"/>
                        <a:pt x="191" y="7013"/>
                      </a:cubicBezTo>
                      <a:cubicBezTo>
                        <a:pt x="108" y="7418"/>
                        <a:pt x="60" y="7823"/>
                        <a:pt x="36" y="8216"/>
                      </a:cubicBezTo>
                      <a:cubicBezTo>
                        <a:pt x="1" y="8621"/>
                        <a:pt x="1" y="9037"/>
                        <a:pt x="13" y="9442"/>
                      </a:cubicBezTo>
                      <a:cubicBezTo>
                        <a:pt x="35" y="9739"/>
                        <a:pt x="267" y="10003"/>
                        <a:pt x="548" y="10003"/>
                      </a:cubicBezTo>
                      <a:cubicBezTo>
                        <a:pt x="560" y="10003"/>
                        <a:pt x="572" y="10003"/>
                        <a:pt x="584" y="10002"/>
                      </a:cubicBezTo>
                      <a:lnTo>
                        <a:pt x="1608" y="9978"/>
                      </a:lnTo>
                      <a:cubicBezTo>
                        <a:pt x="1894" y="9966"/>
                        <a:pt x="2120" y="9740"/>
                        <a:pt x="2120" y="9454"/>
                      </a:cubicBezTo>
                      <a:cubicBezTo>
                        <a:pt x="2132" y="9144"/>
                        <a:pt x="2144" y="8811"/>
                        <a:pt x="2180" y="8501"/>
                      </a:cubicBezTo>
                      <a:cubicBezTo>
                        <a:pt x="2203" y="8180"/>
                        <a:pt x="2251" y="7882"/>
                        <a:pt x="2311" y="7561"/>
                      </a:cubicBezTo>
                      <a:cubicBezTo>
                        <a:pt x="2370" y="7251"/>
                        <a:pt x="2442" y="6954"/>
                        <a:pt x="2549" y="6668"/>
                      </a:cubicBezTo>
                      <a:cubicBezTo>
                        <a:pt x="2656" y="6394"/>
                        <a:pt x="2775" y="6108"/>
                        <a:pt x="2918" y="5834"/>
                      </a:cubicBezTo>
                      <a:cubicBezTo>
                        <a:pt x="3073" y="5573"/>
                        <a:pt x="3227" y="5322"/>
                        <a:pt x="3430" y="5084"/>
                      </a:cubicBezTo>
                      <a:cubicBezTo>
                        <a:pt x="3608" y="4846"/>
                        <a:pt x="3811" y="4608"/>
                        <a:pt x="4037" y="4394"/>
                      </a:cubicBezTo>
                      <a:cubicBezTo>
                        <a:pt x="4263" y="4168"/>
                        <a:pt x="4501" y="3977"/>
                        <a:pt x="4751" y="3787"/>
                      </a:cubicBezTo>
                      <a:cubicBezTo>
                        <a:pt x="5001" y="3596"/>
                        <a:pt x="5275" y="3418"/>
                        <a:pt x="5537" y="3263"/>
                      </a:cubicBezTo>
                      <a:cubicBezTo>
                        <a:pt x="5811" y="3120"/>
                        <a:pt x="6085" y="2965"/>
                        <a:pt x="6383" y="2846"/>
                      </a:cubicBezTo>
                      <a:cubicBezTo>
                        <a:pt x="6680" y="2715"/>
                        <a:pt x="6978" y="2608"/>
                        <a:pt x="7299" y="2525"/>
                      </a:cubicBezTo>
                      <a:cubicBezTo>
                        <a:pt x="7609" y="2429"/>
                        <a:pt x="7954" y="2370"/>
                        <a:pt x="8311" y="2322"/>
                      </a:cubicBezTo>
                      <a:cubicBezTo>
                        <a:pt x="8579" y="2295"/>
                        <a:pt x="8854" y="2282"/>
                        <a:pt x="9135" y="2282"/>
                      </a:cubicBezTo>
                      <a:cubicBezTo>
                        <a:pt x="9229" y="2282"/>
                        <a:pt x="9323" y="2283"/>
                        <a:pt x="9419" y="2286"/>
                      </a:cubicBezTo>
                      <a:cubicBezTo>
                        <a:pt x="9812" y="2298"/>
                        <a:pt x="10193" y="2346"/>
                        <a:pt x="10574" y="2417"/>
                      </a:cubicBezTo>
                      <a:cubicBezTo>
                        <a:pt x="10943" y="2477"/>
                        <a:pt x="11300" y="2584"/>
                        <a:pt x="11621" y="2679"/>
                      </a:cubicBezTo>
                      <a:cubicBezTo>
                        <a:pt x="12026" y="2822"/>
                        <a:pt x="12383" y="2977"/>
                        <a:pt x="12693" y="3179"/>
                      </a:cubicBezTo>
                      <a:cubicBezTo>
                        <a:pt x="13014" y="3370"/>
                        <a:pt x="13276" y="3572"/>
                        <a:pt x="13526" y="3810"/>
                      </a:cubicBezTo>
                      <a:cubicBezTo>
                        <a:pt x="13764" y="4049"/>
                        <a:pt x="13979" y="4322"/>
                        <a:pt x="14157" y="4608"/>
                      </a:cubicBezTo>
                      <a:cubicBezTo>
                        <a:pt x="14336" y="4882"/>
                        <a:pt x="14503" y="5203"/>
                        <a:pt x="14657" y="5525"/>
                      </a:cubicBezTo>
                      <a:cubicBezTo>
                        <a:pt x="14812" y="5858"/>
                        <a:pt x="14955" y="6192"/>
                        <a:pt x="15110" y="6549"/>
                      </a:cubicBezTo>
                      <a:cubicBezTo>
                        <a:pt x="15253" y="6918"/>
                        <a:pt x="15396" y="7287"/>
                        <a:pt x="15491" y="7656"/>
                      </a:cubicBezTo>
                      <a:cubicBezTo>
                        <a:pt x="15610" y="8025"/>
                        <a:pt x="15717" y="8418"/>
                        <a:pt x="15812" y="8787"/>
                      </a:cubicBezTo>
                      <a:cubicBezTo>
                        <a:pt x="15896" y="9156"/>
                        <a:pt x="15955" y="9525"/>
                        <a:pt x="16003" y="9906"/>
                      </a:cubicBezTo>
                      <a:cubicBezTo>
                        <a:pt x="16027" y="10168"/>
                        <a:pt x="16229" y="10383"/>
                        <a:pt x="16467" y="10395"/>
                      </a:cubicBezTo>
                      <a:lnTo>
                        <a:pt x="17312" y="10442"/>
                      </a:lnTo>
                      <a:cubicBezTo>
                        <a:pt x="17318" y="10442"/>
                        <a:pt x="17324" y="10443"/>
                        <a:pt x="17330" y="10443"/>
                      </a:cubicBezTo>
                      <a:cubicBezTo>
                        <a:pt x="17572" y="10443"/>
                        <a:pt x="17754" y="10209"/>
                        <a:pt x="17801" y="9906"/>
                      </a:cubicBezTo>
                      <a:cubicBezTo>
                        <a:pt x="17801" y="9430"/>
                        <a:pt x="17777" y="8954"/>
                        <a:pt x="17717" y="8478"/>
                      </a:cubicBezTo>
                      <a:cubicBezTo>
                        <a:pt x="17670" y="8001"/>
                        <a:pt x="17598" y="7525"/>
                        <a:pt x="17479" y="7049"/>
                      </a:cubicBezTo>
                      <a:cubicBezTo>
                        <a:pt x="17360" y="6573"/>
                        <a:pt x="17205" y="6108"/>
                        <a:pt x="17015" y="5644"/>
                      </a:cubicBezTo>
                      <a:cubicBezTo>
                        <a:pt x="16920" y="5418"/>
                        <a:pt x="16836" y="5203"/>
                        <a:pt x="16729" y="4977"/>
                      </a:cubicBezTo>
                      <a:cubicBezTo>
                        <a:pt x="16622" y="4751"/>
                        <a:pt x="16527" y="4525"/>
                        <a:pt x="16419" y="4322"/>
                      </a:cubicBezTo>
                      <a:cubicBezTo>
                        <a:pt x="16265" y="4037"/>
                        <a:pt x="16110" y="3775"/>
                        <a:pt x="15943" y="3501"/>
                      </a:cubicBezTo>
                      <a:cubicBezTo>
                        <a:pt x="15765" y="3239"/>
                        <a:pt x="15586" y="3001"/>
                        <a:pt x="15396" y="2763"/>
                      </a:cubicBezTo>
                      <a:cubicBezTo>
                        <a:pt x="15181" y="2525"/>
                        <a:pt x="14955" y="2298"/>
                        <a:pt x="14705" y="2072"/>
                      </a:cubicBezTo>
                      <a:cubicBezTo>
                        <a:pt x="14455" y="1846"/>
                        <a:pt x="14181" y="1643"/>
                        <a:pt x="13883" y="1453"/>
                      </a:cubicBezTo>
                      <a:cubicBezTo>
                        <a:pt x="13586" y="1251"/>
                        <a:pt x="13264" y="1060"/>
                        <a:pt x="12919" y="893"/>
                      </a:cubicBezTo>
                      <a:cubicBezTo>
                        <a:pt x="12574" y="739"/>
                        <a:pt x="12205" y="584"/>
                        <a:pt x="11836" y="453"/>
                      </a:cubicBezTo>
                      <a:cubicBezTo>
                        <a:pt x="11383" y="298"/>
                        <a:pt x="10943" y="179"/>
                        <a:pt x="10514" y="108"/>
                      </a:cubicBezTo>
                      <a:cubicBezTo>
                        <a:pt x="10073" y="36"/>
                        <a:pt x="9645" y="0"/>
                        <a:pt x="9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6" name="Google Shape;3676;p18"/>
                <p:cNvSpPr/>
                <p:nvPr/>
              </p:nvSpPr>
              <p:spPr>
                <a:xfrm>
                  <a:off x="263628" y="486640"/>
                  <a:ext cx="443419" cy="250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1" h="6649" extrusionOk="0">
                      <a:moveTo>
                        <a:pt x="5973" y="0"/>
                      </a:moveTo>
                      <a:cubicBezTo>
                        <a:pt x="5569" y="0"/>
                        <a:pt x="5183" y="28"/>
                        <a:pt x="4822" y="98"/>
                      </a:cubicBezTo>
                      <a:cubicBezTo>
                        <a:pt x="4405" y="170"/>
                        <a:pt x="4001" y="277"/>
                        <a:pt x="3632" y="420"/>
                      </a:cubicBezTo>
                      <a:cubicBezTo>
                        <a:pt x="3251" y="551"/>
                        <a:pt x="2917" y="729"/>
                        <a:pt x="2584" y="944"/>
                      </a:cubicBezTo>
                      <a:cubicBezTo>
                        <a:pt x="2262" y="1146"/>
                        <a:pt x="1965" y="1384"/>
                        <a:pt x="1691" y="1646"/>
                      </a:cubicBezTo>
                      <a:cubicBezTo>
                        <a:pt x="1429" y="1896"/>
                        <a:pt x="1191" y="2182"/>
                        <a:pt x="976" y="2491"/>
                      </a:cubicBezTo>
                      <a:cubicBezTo>
                        <a:pt x="774" y="2789"/>
                        <a:pt x="595" y="3134"/>
                        <a:pt x="453" y="3468"/>
                      </a:cubicBezTo>
                      <a:cubicBezTo>
                        <a:pt x="322" y="3813"/>
                        <a:pt x="214" y="4182"/>
                        <a:pt x="143" y="4563"/>
                      </a:cubicBezTo>
                      <a:cubicBezTo>
                        <a:pt x="72" y="4932"/>
                        <a:pt x="24" y="5313"/>
                        <a:pt x="12" y="5718"/>
                      </a:cubicBezTo>
                      <a:cubicBezTo>
                        <a:pt x="0" y="6051"/>
                        <a:pt x="250" y="6325"/>
                        <a:pt x="560" y="6325"/>
                      </a:cubicBezTo>
                      <a:lnTo>
                        <a:pt x="1560" y="6325"/>
                      </a:lnTo>
                      <a:cubicBezTo>
                        <a:pt x="1810" y="6325"/>
                        <a:pt x="2024" y="6135"/>
                        <a:pt x="2048" y="5849"/>
                      </a:cubicBezTo>
                      <a:cubicBezTo>
                        <a:pt x="2096" y="5361"/>
                        <a:pt x="2227" y="4884"/>
                        <a:pt x="2417" y="4468"/>
                      </a:cubicBezTo>
                      <a:cubicBezTo>
                        <a:pt x="2631" y="4039"/>
                        <a:pt x="2893" y="3670"/>
                        <a:pt x="3227" y="3349"/>
                      </a:cubicBezTo>
                      <a:cubicBezTo>
                        <a:pt x="3548" y="3039"/>
                        <a:pt x="3953" y="2801"/>
                        <a:pt x="4405" y="2634"/>
                      </a:cubicBezTo>
                      <a:cubicBezTo>
                        <a:pt x="4620" y="2563"/>
                        <a:pt x="4858" y="2503"/>
                        <a:pt x="5132" y="2456"/>
                      </a:cubicBezTo>
                      <a:cubicBezTo>
                        <a:pt x="5394" y="2420"/>
                        <a:pt x="5679" y="2396"/>
                        <a:pt x="5977" y="2396"/>
                      </a:cubicBezTo>
                      <a:cubicBezTo>
                        <a:pt x="6275" y="2396"/>
                        <a:pt x="6561" y="2432"/>
                        <a:pt x="6822" y="2479"/>
                      </a:cubicBezTo>
                      <a:cubicBezTo>
                        <a:pt x="7084" y="2527"/>
                        <a:pt x="7323" y="2598"/>
                        <a:pt x="7525" y="2682"/>
                      </a:cubicBezTo>
                      <a:cubicBezTo>
                        <a:pt x="7739" y="2777"/>
                        <a:pt x="7930" y="2896"/>
                        <a:pt x="8096" y="3027"/>
                      </a:cubicBezTo>
                      <a:cubicBezTo>
                        <a:pt x="8275" y="3158"/>
                        <a:pt x="8418" y="3313"/>
                        <a:pt x="8573" y="3491"/>
                      </a:cubicBezTo>
                      <a:cubicBezTo>
                        <a:pt x="8847" y="3825"/>
                        <a:pt x="9085" y="4230"/>
                        <a:pt x="9287" y="4682"/>
                      </a:cubicBezTo>
                      <a:cubicBezTo>
                        <a:pt x="9478" y="5111"/>
                        <a:pt x="9620" y="5587"/>
                        <a:pt x="9680" y="6075"/>
                      </a:cubicBezTo>
                      <a:cubicBezTo>
                        <a:pt x="9716" y="6361"/>
                        <a:pt x="9954" y="6575"/>
                        <a:pt x="10216" y="6587"/>
                      </a:cubicBezTo>
                      <a:lnTo>
                        <a:pt x="11252" y="6647"/>
                      </a:lnTo>
                      <a:cubicBezTo>
                        <a:pt x="11265" y="6648"/>
                        <a:pt x="11278" y="6648"/>
                        <a:pt x="11291" y="6648"/>
                      </a:cubicBezTo>
                      <a:cubicBezTo>
                        <a:pt x="11568" y="6648"/>
                        <a:pt x="11760" y="6407"/>
                        <a:pt x="11692" y="6123"/>
                      </a:cubicBezTo>
                      <a:cubicBezTo>
                        <a:pt x="11644" y="5837"/>
                        <a:pt x="11585" y="5551"/>
                        <a:pt x="11514" y="5277"/>
                      </a:cubicBezTo>
                      <a:cubicBezTo>
                        <a:pt x="11442" y="5004"/>
                        <a:pt x="11347" y="4718"/>
                        <a:pt x="11263" y="4444"/>
                      </a:cubicBezTo>
                      <a:cubicBezTo>
                        <a:pt x="11168" y="4170"/>
                        <a:pt x="11073" y="3884"/>
                        <a:pt x="10966" y="3622"/>
                      </a:cubicBezTo>
                      <a:cubicBezTo>
                        <a:pt x="10847" y="3349"/>
                        <a:pt x="10740" y="3087"/>
                        <a:pt x="10621" y="2837"/>
                      </a:cubicBezTo>
                      <a:cubicBezTo>
                        <a:pt x="10501" y="2575"/>
                        <a:pt x="10382" y="2337"/>
                        <a:pt x="10251" y="2122"/>
                      </a:cubicBezTo>
                      <a:cubicBezTo>
                        <a:pt x="10120" y="1896"/>
                        <a:pt x="9966" y="1682"/>
                        <a:pt x="9823" y="1491"/>
                      </a:cubicBezTo>
                      <a:cubicBezTo>
                        <a:pt x="9668" y="1301"/>
                        <a:pt x="9489" y="1122"/>
                        <a:pt x="9311" y="955"/>
                      </a:cubicBezTo>
                      <a:cubicBezTo>
                        <a:pt x="9132" y="801"/>
                        <a:pt x="8930" y="658"/>
                        <a:pt x="8692" y="539"/>
                      </a:cubicBezTo>
                      <a:cubicBezTo>
                        <a:pt x="8537" y="467"/>
                        <a:pt x="8358" y="396"/>
                        <a:pt x="8180" y="336"/>
                      </a:cubicBezTo>
                      <a:cubicBezTo>
                        <a:pt x="8001" y="277"/>
                        <a:pt x="7799" y="217"/>
                        <a:pt x="7584" y="170"/>
                      </a:cubicBezTo>
                      <a:cubicBezTo>
                        <a:pt x="7358" y="122"/>
                        <a:pt x="7156" y="98"/>
                        <a:pt x="6918" y="62"/>
                      </a:cubicBezTo>
                      <a:cubicBezTo>
                        <a:pt x="6691" y="39"/>
                        <a:pt x="6453" y="3"/>
                        <a:pt x="6203" y="3"/>
                      </a:cubicBezTo>
                      <a:cubicBezTo>
                        <a:pt x="6126" y="1"/>
                        <a:pt x="6049" y="0"/>
                        <a:pt x="5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7" name="Google Shape;3677;p18"/>
                <p:cNvSpPr/>
                <p:nvPr/>
              </p:nvSpPr>
              <p:spPr>
                <a:xfrm>
                  <a:off x="2423344" y="2391024"/>
                  <a:ext cx="999719" cy="5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6" h="13836" extrusionOk="0">
                      <a:moveTo>
                        <a:pt x="12156" y="0"/>
                      </a:moveTo>
                      <a:cubicBezTo>
                        <a:pt x="11835" y="0"/>
                        <a:pt x="11513" y="12"/>
                        <a:pt x="11204" y="24"/>
                      </a:cubicBezTo>
                      <a:cubicBezTo>
                        <a:pt x="10894" y="60"/>
                        <a:pt x="10597" y="83"/>
                        <a:pt x="10311" y="131"/>
                      </a:cubicBezTo>
                      <a:cubicBezTo>
                        <a:pt x="10025" y="179"/>
                        <a:pt x="9751" y="214"/>
                        <a:pt x="9478" y="298"/>
                      </a:cubicBezTo>
                      <a:cubicBezTo>
                        <a:pt x="9216" y="357"/>
                        <a:pt x="8942" y="441"/>
                        <a:pt x="8680" y="536"/>
                      </a:cubicBezTo>
                      <a:cubicBezTo>
                        <a:pt x="8418" y="619"/>
                        <a:pt x="8156" y="726"/>
                        <a:pt x="7906" y="845"/>
                      </a:cubicBezTo>
                      <a:cubicBezTo>
                        <a:pt x="7644" y="965"/>
                        <a:pt x="7394" y="1084"/>
                        <a:pt x="7144" y="1215"/>
                      </a:cubicBezTo>
                      <a:cubicBezTo>
                        <a:pt x="6870" y="1346"/>
                        <a:pt x="6620" y="1488"/>
                        <a:pt x="6370" y="1631"/>
                      </a:cubicBezTo>
                      <a:cubicBezTo>
                        <a:pt x="6120" y="1786"/>
                        <a:pt x="5858" y="1929"/>
                        <a:pt x="5608" y="2096"/>
                      </a:cubicBezTo>
                      <a:cubicBezTo>
                        <a:pt x="5358" y="2262"/>
                        <a:pt x="5108" y="2441"/>
                        <a:pt x="4870" y="2619"/>
                      </a:cubicBezTo>
                      <a:cubicBezTo>
                        <a:pt x="4394" y="2989"/>
                        <a:pt x="3929" y="3370"/>
                        <a:pt x="3501" y="3810"/>
                      </a:cubicBezTo>
                      <a:cubicBezTo>
                        <a:pt x="3286" y="4013"/>
                        <a:pt x="3084" y="4239"/>
                        <a:pt x="2881" y="4465"/>
                      </a:cubicBezTo>
                      <a:cubicBezTo>
                        <a:pt x="2703" y="4703"/>
                        <a:pt x="2524" y="4917"/>
                        <a:pt x="2369" y="5156"/>
                      </a:cubicBezTo>
                      <a:cubicBezTo>
                        <a:pt x="2203" y="5394"/>
                        <a:pt x="2048" y="5632"/>
                        <a:pt x="1917" y="5894"/>
                      </a:cubicBezTo>
                      <a:cubicBezTo>
                        <a:pt x="1774" y="6132"/>
                        <a:pt x="1655" y="6382"/>
                        <a:pt x="1536" y="6632"/>
                      </a:cubicBezTo>
                      <a:cubicBezTo>
                        <a:pt x="1417" y="6882"/>
                        <a:pt x="1310" y="7156"/>
                        <a:pt x="1203" y="7406"/>
                      </a:cubicBezTo>
                      <a:cubicBezTo>
                        <a:pt x="1096" y="7680"/>
                        <a:pt x="1000" y="7930"/>
                        <a:pt x="905" y="8192"/>
                      </a:cubicBezTo>
                      <a:cubicBezTo>
                        <a:pt x="822" y="8465"/>
                        <a:pt x="715" y="8727"/>
                        <a:pt x="619" y="9001"/>
                      </a:cubicBezTo>
                      <a:cubicBezTo>
                        <a:pt x="524" y="9263"/>
                        <a:pt x="441" y="9537"/>
                        <a:pt x="357" y="9823"/>
                      </a:cubicBezTo>
                      <a:cubicBezTo>
                        <a:pt x="286" y="10085"/>
                        <a:pt x="203" y="10370"/>
                        <a:pt x="143" y="10656"/>
                      </a:cubicBezTo>
                      <a:cubicBezTo>
                        <a:pt x="107" y="10930"/>
                        <a:pt x="60" y="11216"/>
                        <a:pt x="24" y="11513"/>
                      </a:cubicBezTo>
                      <a:cubicBezTo>
                        <a:pt x="0" y="11811"/>
                        <a:pt x="0" y="12109"/>
                        <a:pt x="12" y="12406"/>
                      </a:cubicBezTo>
                      <a:cubicBezTo>
                        <a:pt x="24" y="12716"/>
                        <a:pt x="60" y="13014"/>
                        <a:pt x="83" y="13335"/>
                      </a:cubicBezTo>
                      <a:cubicBezTo>
                        <a:pt x="119" y="13549"/>
                        <a:pt x="310" y="13728"/>
                        <a:pt x="536" y="13728"/>
                      </a:cubicBezTo>
                      <a:lnTo>
                        <a:pt x="1250" y="13728"/>
                      </a:lnTo>
                      <a:cubicBezTo>
                        <a:pt x="1429" y="13728"/>
                        <a:pt x="1560" y="13549"/>
                        <a:pt x="1536" y="13347"/>
                      </a:cubicBezTo>
                      <a:cubicBezTo>
                        <a:pt x="1500" y="13014"/>
                        <a:pt x="1477" y="12692"/>
                        <a:pt x="1453" y="12359"/>
                      </a:cubicBezTo>
                      <a:cubicBezTo>
                        <a:pt x="1441" y="12049"/>
                        <a:pt x="1453" y="11740"/>
                        <a:pt x="1488" y="11430"/>
                      </a:cubicBezTo>
                      <a:cubicBezTo>
                        <a:pt x="1512" y="11109"/>
                        <a:pt x="1572" y="10811"/>
                        <a:pt x="1655" y="10513"/>
                      </a:cubicBezTo>
                      <a:cubicBezTo>
                        <a:pt x="1727" y="10216"/>
                        <a:pt x="1810" y="9918"/>
                        <a:pt x="1917" y="9620"/>
                      </a:cubicBezTo>
                      <a:cubicBezTo>
                        <a:pt x="2012" y="9323"/>
                        <a:pt x="2108" y="9049"/>
                        <a:pt x="2215" y="8751"/>
                      </a:cubicBezTo>
                      <a:cubicBezTo>
                        <a:pt x="2322" y="8465"/>
                        <a:pt x="2429" y="8168"/>
                        <a:pt x="2524" y="7882"/>
                      </a:cubicBezTo>
                      <a:cubicBezTo>
                        <a:pt x="2631" y="7596"/>
                        <a:pt x="2750" y="7322"/>
                        <a:pt x="2881" y="7037"/>
                      </a:cubicBezTo>
                      <a:cubicBezTo>
                        <a:pt x="3024" y="6751"/>
                        <a:pt x="3167" y="6489"/>
                        <a:pt x="3322" y="6215"/>
                      </a:cubicBezTo>
                      <a:cubicBezTo>
                        <a:pt x="3465" y="5965"/>
                        <a:pt x="3643" y="5691"/>
                        <a:pt x="3834" y="5441"/>
                      </a:cubicBezTo>
                      <a:cubicBezTo>
                        <a:pt x="4036" y="5191"/>
                        <a:pt x="4239" y="4953"/>
                        <a:pt x="4477" y="4715"/>
                      </a:cubicBezTo>
                      <a:cubicBezTo>
                        <a:pt x="4715" y="4477"/>
                        <a:pt x="4953" y="4251"/>
                        <a:pt x="5203" y="4048"/>
                      </a:cubicBezTo>
                      <a:cubicBezTo>
                        <a:pt x="5465" y="3822"/>
                        <a:pt x="5715" y="3632"/>
                        <a:pt x="5977" y="3429"/>
                      </a:cubicBezTo>
                      <a:lnTo>
                        <a:pt x="6787" y="2893"/>
                      </a:lnTo>
                      <a:cubicBezTo>
                        <a:pt x="7049" y="2715"/>
                        <a:pt x="7322" y="2560"/>
                        <a:pt x="7584" y="2405"/>
                      </a:cubicBezTo>
                      <a:cubicBezTo>
                        <a:pt x="7858" y="2262"/>
                        <a:pt x="8120" y="2119"/>
                        <a:pt x="8394" y="1988"/>
                      </a:cubicBezTo>
                      <a:cubicBezTo>
                        <a:pt x="8656" y="1869"/>
                        <a:pt x="8942" y="1750"/>
                        <a:pt x="9227" y="1667"/>
                      </a:cubicBezTo>
                      <a:cubicBezTo>
                        <a:pt x="9525" y="1572"/>
                        <a:pt x="9811" y="1488"/>
                        <a:pt x="10120" y="1429"/>
                      </a:cubicBezTo>
                      <a:cubicBezTo>
                        <a:pt x="10430" y="1346"/>
                        <a:pt x="10763" y="1310"/>
                        <a:pt x="11085" y="1274"/>
                      </a:cubicBezTo>
                      <a:cubicBezTo>
                        <a:pt x="11418" y="1250"/>
                        <a:pt x="11752" y="1226"/>
                        <a:pt x="12109" y="1226"/>
                      </a:cubicBezTo>
                      <a:cubicBezTo>
                        <a:pt x="12466" y="1226"/>
                        <a:pt x="12823" y="1250"/>
                        <a:pt x="13204" y="1262"/>
                      </a:cubicBezTo>
                      <a:cubicBezTo>
                        <a:pt x="13573" y="1274"/>
                        <a:pt x="13919" y="1310"/>
                        <a:pt x="14252" y="1322"/>
                      </a:cubicBezTo>
                      <a:cubicBezTo>
                        <a:pt x="14597" y="1334"/>
                        <a:pt x="14931" y="1369"/>
                        <a:pt x="15240" y="1393"/>
                      </a:cubicBezTo>
                      <a:cubicBezTo>
                        <a:pt x="15562" y="1441"/>
                        <a:pt x="15883" y="1488"/>
                        <a:pt x="16193" y="1524"/>
                      </a:cubicBezTo>
                      <a:lnTo>
                        <a:pt x="17133" y="1703"/>
                      </a:lnTo>
                      <a:cubicBezTo>
                        <a:pt x="17443" y="1762"/>
                        <a:pt x="17740" y="1857"/>
                        <a:pt x="18038" y="1941"/>
                      </a:cubicBezTo>
                      <a:cubicBezTo>
                        <a:pt x="18336" y="2036"/>
                        <a:pt x="18633" y="2155"/>
                        <a:pt x="18919" y="2274"/>
                      </a:cubicBezTo>
                      <a:cubicBezTo>
                        <a:pt x="19169" y="2381"/>
                        <a:pt x="19419" y="2500"/>
                        <a:pt x="19657" y="2631"/>
                      </a:cubicBezTo>
                      <a:cubicBezTo>
                        <a:pt x="19907" y="2750"/>
                        <a:pt x="20134" y="2893"/>
                        <a:pt x="20372" y="3048"/>
                      </a:cubicBezTo>
                      <a:cubicBezTo>
                        <a:pt x="20646" y="3227"/>
                        <a:pt x="20896" y="3417"/>
                        <a:pt x="21146" y="3632"/>
                      </a:cubicBezTo>
                      <a:cubicBezTo>
                        <a:pt x="21396" y="3846"/>
                        <a:pt x="21634" y="4072"/>
                        <a:pt x="21860" y="4322"/>
                      </a:cubicBezTo>
                      <a:cubicBezTo>
                        <a:pt x="22086" y="4584"/>
                        <a:pt x="22289" y="4846"/>
                        <a:pt x="22503" y="5132"/>
                      </a:cubicBezTo>
                      <a:cubicBezTo>
                        <a:pt x="22693" y="5417"/>
                        <a:pt x="22884" y="5715"/>
                        <a:pt x="23063" y="6013"/>
                      </a:cubicBezTo>
                      <a:cubicBezTo>
                        <a:pt x="23241" y="6310"/>
                        <a:pt x="23408" y="6608"/>
                        <a:pt x="23563" y="6918"/>
                      </a:cubicBezTo>
                      <a:cubicBezTo>
                        <a:pt x="23705" y="7227"/>
                        <a:pt x="23860" y="7537"/>
                        <a:pt x="23991" y="7858"/>
                      </a:cubicBezTo>
                      <a:cubicBezTo>
                        <a:pt x="24075" y="8073"/>
                        <a:pt x="24182" y="8311"/>
                        <a:pt x="24277" y="8549"/>
                      </a:cubicBezTo>
                      <a:cubicBezTo>
                        <a:pt x="24360" y="8787"/>
                        <a:pt x="24456" y="9025"/>
                        <a:pt x="24527" y="9251"/>
                      </a:cubicBezTo>
                      <a:cubicBezTo>
                        <a:pt x="24598" y="9477"/>
                        <a:pt x="24670" y="9716"/>
                        <a:pt x="24729" y="9942"/>
                      </a:cubicBezTo>
                      <a:cubicBezTo>
                        <a:pt x="24789" y="10156"/>
                        <a:pt x="24848" y="10382"/>
                        <a:pt x="24896" y="10620"/>
                      </a:cubicBezTo>
                      <a:cubicBezTo>
                        <a:pt x="24956" y="10859"/>
                        <a:pt x="24979" y="11085"/>
                        <a:pt x="25015" y="11323"/>
                      </a:cubicBezTo>
                      <a:cubicBezTo>
                        <a:pt x="25039" y="11561"/>
                        <a:pt x="25063" y="11799"/>
                        <a:pt x="25075" y="12037"/>
                      </a:cubicBezTo>
                      <a:cubicBezTo>
                        <a:pt x="25087" y="12275"/>
                        <a:pt x="25087" y="12514"/>
                        <a:pt x="25087" y="12752"/>
                      </a:cubicBezTo>
                      <a:cubicBezTo>
                        <a:pt x="25087" y="12990"/>
                        <a:pt x="25075" y="13240"/>
                        <a:pt x="25063" y="13478"/>
                      </a:cubicBezTo>
                      <a:cubicBezTo>
                        <a:pt x="25051" y="13685"/>
                        <a:pt x="25184" y="13836"/>
                        <a:pt x="25364" y="13836"/>
                      </a:cubicBezTo>
                      <a:cubicBezTo>
                        <a:pt x="25371" y="13836"/>
                        <a:pt x="25377" y="13836"/>
                        <a:pt x="25384" y="13835"/>
                      </a:cubicBezTo>
                      <a:lnTo>
                        <a:pt x="26122" y="13811"/>
                      </a:lnTo>
                      <a:cubicBezTo>
                        <a:pt x="26325" y="13788"/>
                        <a:pt x="26515" y="13609"/>
                        <a:pt x="26515" y="13395"/>
                      </a:cubicBezTo>
                      <a:lnTo>
                        <a:pt x="26515" y="12514"/>
                      </a:lnTo>
                      <a:cubicBezTo>
                        <a:pt x="26515" y="12228"/>
                        <a:pt x="26503" y="11930"/>
                        <a:pt x="26480" y="11644"/>
                      </a:cubicBezTo>
                      <a:cubicBezTo>
                        <a:pt x="26444" y="11371"/>
                        <a:pt x="26396" y="11085"/>
                        <a:pt x="26361" y="10799"/>
                      </a:cubicBezTo>
                      <a:cubicBezTo>
                        <a:pt x="26301" y="10513"/>
                        <a:pt x="26242" y="10239"/>
                        <a:pt x="26158" y="9966"/>
                      </a:cubicBezTo>
                      <a:cubicBezTo>
                        <a:pt x="26087" y="9680"/>
                        <a:pt x="26003" y="9418"/>
                        <a:pt x="25908" y="9144"/>
                      </a:cubicBezTo>
                      <a:lnTo>
                        <a:pt x="25599" y="8346"/>
                      </a:lnTo>
                      <a:cubicBezTo>
                        <a:pt x="25491" y="8073"/>
                        <a:pt x="25372" y="7811"/>
                        <a:pt x="25253" y="7561"/>
                      </a:cubicBezTo>
                      <a:cubicBezTo>
                        <a:pt x="25134" y="7299"/>
                        <a:pt x="25015" y="7037"/>
                        <a:pt x="24884" y="6763"/>
                      </a:cubicBezTo>
                      <a:cubicBezTo>
                        <a:pt x="24765" y="6501"/>
                        <a:pt x="24634" y="6227"/>
                        <a:pt x="24479" y="5977"/>
                      </a:cubicBezTo>
                      <a:cubicBezTo>
                        <a:pt x="24348" y="5715"/>
                        <a:pt x="24194" y="5453"/>
                        <a:pt x="24039" y="5215"/>
                      </a:cubicBezTo>
                      <a:cubicBezTo>
                        <a:pt x="23872" y="4977"/>
                        <a:pt x="23705" y="4739"/>
                        <a:pt x="23527" y="4501"/>
                      </a:cubicBezTo>
                      <a:cubicBezTo>
                        <a:pt x="23348" y="4263"/>
                        <a:pt x="23158" y="4048"/>
                        <a:pt x="22967" y="3822"/>
                      </a:cubicBezTo>
                      <a:cubicBezTo>
                        <a:pt x="22765" y="3608"/>
                        <a:pt x="22562" y="3393"/>
                        <a:pt x="22348" y="3191"/>
                      </a:cubicBezTo>
                      <a:cubicBezTo>
                        <a:pt x="22146" y="3000"/>
                        <a:pt x="21920" y="2810"/>
                        <a:pt x="21693" y="2631"/>
                      </a:cubicBezTo>
                      <a:cubicBezTo>
                        <a:pt x="21479" y="2453"/>
                        <a:pt x="21253" y="2286"/>
                        <a:pt x="21015" y="2119"/>
                      </a:cubicBezTo>
                      <a:cubicBezTo>
                        <a:pt x="20788" y="1965"/>
                        <a:pt x="20538" y="1810"/>
                        <a:pt x="20300" y="1679"/>
                      </a:cubicBezTo>
                      <a:cubicBezTo>
                        <a:pt x="20015" y="1512"/>
                        <a:pt x="19729" y="1369"/>
                        <a:pt x="19431" y="1226"/>
                      </a:cubicBezTo>
                      <a:cubicBezTo>
                        <a:pt x="19133" y="1095"/>
                        <a:pt x="18836" y="976"/>
                        <a:pt x="18526" y="869"/>
                      </a:cubicBezTo>
                      <a:cubicBezTo>
                        <a:pt x="18264" y="774"/>
                        <a:pt x="17979" y="679"/>
                        <a:pt x="17693" y="607"/>
                      </a:cubicBezTo>
                      <a:cubicBezTo>
                        <a:pt x="17407" y="536"/>
                        <a:pt x="17109" y="453"/>
                        <a:pt x="16836" y="393"/>
                      </a:cubicBezTo>
                      <a:cubicBezTo>
                        <a:pt x="16550" y="333"/>
                        <a:pt x="16252" y="298"/>
                        <a:pt x="15955" y="250"/>
                      </a:cubicBezTo>
                      <a:cubicBezTo>
                        <a:pt x="15657" y="203"/>
                        <a:pt x="15359" y="179"/>
                        <a:pt x="15062" y="143"/>
                      </a:cubicBezTo>
                      <a:cubicBezTo>
                        <a:pt x="14752" y="119"/>
                        <a:pt x="14454" y="83"/>
                        <a:pt x="14121" y="72"/>
                      </a:cubicBezTo>
                      <a:cubicBezTo>
                        <a:pt x="13799" y="36"/>
                        <a:pt x="13466" y="24"/>
                        <a:pt x="13145" y="12"/>
                      </a:cubicBezTo>
                      <a:cubicBezTo>
                        <a:pt x="12811" y="0"/>
                        <a:pt x="12490" y="0"/>
                        <a:pt x="121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8" name="Google Shape;3678;p18"/>
                <p:cNvSpPr/>
                <p:nvPr/>
              </p:nvSpPr>
              <p:spPr>
                <a:xfrm>
                  <a:off x="2505463" y="2463717"/>
                  <a:ext cx="838127" cy="452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0" h="12015" extrusionOk="0">
                      <a:moveTo>
                        <a:pt x="10097" y="1"/>
                      </a:moveTo>
                      <a:cubicBezTo>
                        <a:pt x="9752" y="1"/>
                        <a:pt x="9431" y="13"/>
                        <a:pt x="9109" y="49"/>
                      </a:cubicBezTo>
                      <a:cubicBezTo>
                        <a:pt x="8788" y="72"/>
                        <a:pt x="8490" y="120"/>
                        <a:pt x="8192" y="180"/>
                      </a:cubicBezTo>
                      <a:cubicBezTo>
                        <a:pt x="7895" y="239"/>
                        <a:pt x="7609" y="310"/>
                        <a:pt x="7347" y="406"/>
                      </a:cubicBezTo>
                      <a:cubicBezTo>
                        <a:pt x="7073" y="489"/>
                        <a:pt x="6811" y="596"/>
                        <a:pt x="6549" y="715"/>
                      </a:cubicBezTo>
                      <a:cubicBezTo>
                        <a:pt x="6299" y="834"/>
                        <a:pt x="6049" y="953"/>
                        <a:pt x="5799" y="1108"/>
                      </a:cubicBezTo>
                      <a:cubicBezTo>
                        <a:pt x="5537" y="1251"/>
                        <a:pt x="5299" y="1406"/>
                        <a:pt x="5049" y="1561"/>
                      </a:cubicBezTo>
                      <a:cubicBezTo>
                        <a:pt x="4811" y="1727"/>
                        <a:pt x="4561" y="1906"/>
                        <a:pt x="4311" y="2085"/>
                      </a:cubicBezTo>
                      <a:cubicBezTo>
                        <a:pt x="4049" y="2263"/>
                        <a:pt x="3811" y="2442"/>
                        <a:pt x="3573" y="2656"/>
                      </a:cubicBezTo>
                      <a:cubicBezTo>
                        <a:pt x="3335" y="2858"/>
                        <a:pt x="3120" y="3073"/>
                        <a:pt x="2894" y="3287"/>
                      </a:cubicBezTo>
                      <a:cubicBezTo>
                        <a:pt x="2668" y="3513"/>
                        <a:pt x="2466" y="3751"/>
                        <a:pt x="2287" y="3990"/>
                      </a:cubicBezTo>
                      <a:cubicBezTo>
                        <a:pt x="2108" y="4228"/>
                        <a:pt x="1942" y="4478"/>
                        <a:pt x="1787" y="4740"/>
                      </a:cubicBezTo>
                      <a:cubicBezTo>
                        <a:pt x="1644" y="4990"/>
                        <a:pt x="1513" y="5240"/>
                        <a:pt x="1394" y="5514"/>
                      </a:cubicBezTo>
                      <a:cubicBezTo>
                        <a:pt x="1275" y="5775"/>
                        <a:pt x="1156" y="6049"/>
                        <a:pt x="1049" y="6311"/>
                      </a:cubicBezTo>
                      <a:cubicBezTo>
                        <a:pt x="942" y="6585"/>
                        <a:pt x="858" y="6847"/>
                        <a:pt x="751" y="7133"/>
                      </a:cubicBezTo>
                      <a:cubicBezTo>
                        <a:pt x="644" y="7395"/>
                        <a:pt x="561" y="7680"/>
                        <a:pt x="465" y="7966"/>
                      </a:cubicBezTo>
                      <a:cubicBezTo>
                        <a:pt x="382" y="8252"/>
                        <a:pt x="287" y="8526"/>
                        <a:pt x="215" y="8812"/>
                      </a:cubicBezTo>
                      <a:cubicBezTo>
                        <a:pt x="144" y="9097"/>
                        <a:pt x="96" y="9383"/>
                        <a:pt x="49" y="9657"/>
                      </a:cubicBezTo>
                      <a:cubicBezTo>
                        <a:pt x="25" y="9943"/>
                        <a:pt x="1" y="10240"/>
                        <a:pt x="25" y="10538"/>
                      </a:cubicBezTo>
                      <a:cubicBezTo>
                        <a:pt x="37" y="10836"/>
                        <a:pt x="61" y="11133"/>
                        <a:pt x="96" y="11443"/>
                      </a:cubicBezTo>
                      <a:cubicBezTo>
                        <a:pt x="108" y="11657"/>
                        <a:pt x="275" y="11836"/>
                        <a:pt x="453" y="11836"/>
                      </a:cubicBezTo>
                      <a:lnTo>
                        <a:pt x="1061" y="11824"/>
                      </a:lnTo>
                      <a:cubicBezTo>
                        <a:pt x="1227" y="11824"/>
                        <a:pt x="1346" y="11645"/>
                        <a:pt x="1334" y="11431"/>
                      </a:cubicBezTo>
                      <a:cubicBezTo>
                        <a:pt x="1299" y="11109"/>
                        <a:pt x="1287" y="10776"/>
                        <a:pt x="1287" y="10455"/>
                      </a:cubicBezTo>
                      <a:cubicBezTo>
                        <a:pt x="1299" y="10121"/>
                        <a:pt x="1334" y="9800"/>
                        <a:pt x="1394" y="9478"/>
                      </a:cubicBezTo>
                      <a:cubicBezTo>
                        <a:pt x="1454" y="9169"/>
                        <a:pt x="1525" y="8847"/>
                        <a:pt x="1608" y="8526"/>
                      </a:cubicBezTo>
                      <a:cubicBezTo>
                        <a:pt x="1704" y="8204"/>
                        <a:pt x="1811" y="7895"/>
                        <a:pt x="1906" y="7573"/>
                      </a:cubicBezTo>
                      <a:cubicBezTo>
                        <a:pt x="2013" y="7264"/>
                        <a:pt x="2132" y="6954"/>
                        <a:pt x="2263" y="6657"/>
                      </a:cubicBezTo>
                      <a:cubicBezTo>
                        <a:pt x="2406" y="6347"/>
                        <a:pt x="2549" y="6049"/>
                        <a:pt x="2716" y="5764"/>
                      </a:cubicBezTo>
                      <a:cubicBezTo>
                        <a:pt x="2882" y="5478"/>
                        <a:pt x="3061" y="5192"/>
                        <a:pt x="3263" y="4930"/>
                      </a:cubicBezTo>
                      <a:cubicBezTo>
                        <a:pt x="3454" y="4656"/>
                        <a:pt x="3692" y="4406"/>
                        <a:pt x="3930" y="4156"/>
                      </a:cubicBezTo>
                      <a:cubicBezTo>
                        <a:pt x="4192" y="3906"/>
                        <a:pt x="4430" y="3668"/>
                        <a:pt x="4692" y="3454"/>
                      </a:cubicBezTo>
                      <a:cubicBezTo>
                        <a:pt x="4942" y="3228"/>
                        <a:pt x="5228" y="3037"/>
                        <a:pt x="5502" y="2847"/>
                      </a:cubicBezTo>
                      <a:cubicBezTo>
                        <a:pt x="5764" y="2668"/>
                        <a:pt x="6049" y="2489"/>
                        <a:pt x="6311" y="2323"/>
                      </a:cubicBezTo>
                      <a:cubicBezTo>
                        <a:pt x="6597" y="2156"/>
                        <a:pt x="6883" y="2025"/>
                        <a:pt x="7169" y="1894"/>
                      </a:cubicBezTo>
                      <a:cubicBezTo>
                        <a:pt x="7442" y="1775"/>
                        <a:pt x="7740" y="1656"/>
                        <a:pt x="8062" y="1561"/>
                      </a:cubicBezTo>
                      <a:cubicBezTo>
                        <a:pt x="8371" y="1477"/>
                        <a:pt x="8693" y="1406"/>
                        <a:pt x="9038" y="1346"/>
                      </a:cubicBezTo>
                      <a:cubicBezTo>
                        <a:pt x="9371" y="1287"/>
                        <a:pt x="9728" y="1251"/>
                        <a:pt x="10086" y="1227"/>
                      </a:cubicBezTo>
                      <a:cubicBezTo>
                        <a:pt x="10443" y="1192"/>
                        <a:pt x="10800" y="1180"/>
                        <a:pt x="11157" y="1168"/>
                      </a:cubicBezTo>
                      <a:cubicBezTo>
                        <a:pt x="11324" y="1156"/>
                        <a:pt x="11496" y="1150"/>
                        <a:pt x="11669" y="1150"/>
                      </a:cubicBezTo>
                      <a:cubicBezTo>
                        <a:pt x="11842" y="1150"/>
                        <a:pt x="12014" y="1156"/>
                        <a:pt x="12181" y="1168"/>
                      </a:cubicBezTo>
                      <a:cubicBezTo>
                        <a:pt x="12526" y="1180"/>
                        <a:pt x="12836" y="1203"/>
                        <a:pt x="13157" y="1239"/>
                      </a:cubicBezTo>
                      <a:cubicBezTo>
                        <a:pt x="13443" y="1287"/>
                        <a:pt x="13717" y="1311"/>
                        <a:pt x="13991" y="1370"/>
                      </a:cubicBezTo>
                      <a:cubicBezTo>
                        <a:pt x="14277" y="1418"/>
                        <a:pt x="14550" y="1489"/>
                        <a:pt x="14824" y="1584"/>
                      </a:cubicBezTo>
                      <a:cubicBezTo>
                        <a:pt x="15110" y="1668"/>
                        <a:pt x="15396" y="1763"/>
                        <a:pt x="15658" y="1882"/>
                      </a:cubicBezTo>
                      <a:cubicBezTo>
                        <a:pt x="15932" y="1977"/>
                        <a:pt x="16193" y="2096"/>
                        <a:pt x="16467" y="2251"/>
                      </a:cubicBezTo>
                      <a:cubicBezTo>
                        <a:pt x="16717" y="2394"/>
                        <a:pt x="16967" y="2561"/>
                        <a:pt x="17229" y="2739"/>
                      </a:cubicBezTo>
                      <a:cubicBezTo>
                        <a:pt x="17467" y="2918"/>
                        <a:pt x="17706" y="3132"/>
                        <a:pt x="17920" y="3347"/>
                      </a:cubicBezTo>
                      <a:cubicBezTo>
                        <a:pt x="18122" y="3549"/>
                        <a:pt x="18301" y="3739"/>
                        <a:pt x="18456" y="3942"/>
                      </a:cubicBezTo>
                      <a:cubicBezTo>
                        <a:pt x="18622" y="4156"/>
                        <a:pt x="18789" y="4382"/>
                        <a:pt x="18932" y="4597"/>
                      </a:cubicBezTo>
                      <a:cubicBezTo>
                        <a:pt x="19134" y="4894"/>
                        <a:pt x="19313" y="5192"/>
                        <a:pt x="19468" y="5490"/>
                      </a:cubicBezTo>
                      <a:cubicBezTo>
                        <a:pt x="19634" y="5811"/>
                        <a:pt x="19801" y="6109"/>
                        <a:pt x="19932" y="6406"/>
                      </a:cubicBezTo>
                      <a:cubicBezTo>
                        <a:pt x="20063" y="6716"/>
                        <a:pt x="20206" y="7014"/>
                        <a:pt x="20313" y="7311"/>
                      </a:cubicBezTo>
                      <a:cubicBezTo>
                        <a:pt x="20408" y="7609"/>
                        <a:pt x="20504" y="7907"/>
                        <a:pt x="20575" y="8204"/>
                      </a:cubicBezTo>
                      <a:cubicBezTo>
                        <a:pt x="20646" y="8490"/>
                        <a:pt x="20694" y="8788"/>
                        <a:pt x="20742" y="9062"/>
                      </a:cubicBezTo>
                      <a:cubicBezTo>
                        <a:pt x="20777" y="9347"/>
                        <a:pt x="20801" y="9645"/>
                        <a:pt x="20813" y="9931"/>
                      </a:cubicBezTo>
                      <a:cubicBezTo>
                        <a:pt x="20825" y="10216"/>
                        <a:pt x="20825" y="10514"/>
                        <a:pt x="20813" y="10788"/>
                      </a:cubicBezTo>
                      <a:cubicBezTo>
                        <a:pt x="20801" y="11074"/>
                        <a:pt x="20789" y="11371"/>
                        <a:pt x="20754" y="11657"/>
                      </a:cubicBezTo>
                      <a:cubicBezTo>
                        <a:pt x="20742" y="11853"/>
                        <a:pt x="20853" y="12015"/>
                        <a:pt x="21032" y="12015"/>
                      </a:cubicBezTo>
                      <a:cubicBezTo>
                        <a:pt x="21038" y="12015"/>
                        <a:pt x="21045" y="12015"/>
                        <a:pt x="21051" y="12014"/>
                      </a:cubicBezTo>
                      <a:lnTo>
                        <a:pt x="21742" y="11979"/>
                      </a:lnTo>
                      <a:cubicBezTo>
                        <a:pt x="21932" y="11967"/>
                        <a:pt x="22111" y="11788"/>
                        <a:pt x="22194" y="11621"/>
                      </a:cubicBezTo>
                      <a:cubicBezTo>
                        <a:pt x="22218" y="11348"/>
                        <a:pt x="22230" y="11050"/>
                        <a:pt x="22230" y="10764"/>
                      </a:cubicBezTo>
                      <a:cubicBezTo>
                        <a:pt x="22230" y="10466"/>
                        <a:pt x="22218" y="10181"/>
                        <a:pt x="22194" y="9895"/>
                      </a:cubicBezTo>
                      <a:cubicBezTo>
                        <a:pt x="22170" y="9621"/>
                        <a:pt x="22135" y="9323"/>
                        <a:pt x="22099" y="9050"/>
                      </a:cubicBezTo>
                      <a:cubicBezTo>
                        <a:pt x="22051" y="8788"/>
                        <a:pt x="21992" y="8502"/>
                        <a:pt x="21908" y="8216"/>
                      </a:cubicBezTo>
                      <a:cubicBezTo>
                        <a:pt x="21837" y="7930"/>
                        <a:pt x="21754" y="7657"/>
                        <a:pt x="21658" y="7371"/>
                      </a:cubicBezTo>
                      <a:cubicBezTo>
                        <a:pt x="21575" y="7085"/>
                        <a:pt x="21468" y="6799"/>
                        <a:pt x="21349" y="6502"/>
                      </a:cubicBezTo>
                      <a:cubicBezTo>
                        <a:pt x="21230" y="6228"/>
                        <a:pt x="21111" y="5930"/>
                        <a:pt x="20980" y="5644"/>
                      </a:cubicBezTo>
                      <a:cubicBezTo>
                        <a:pt x="20837" y="5347"/>
                        <a:pt x="20706" y="5061"/>
                        <a:pt x="20539" y="4775"/>
                      </a:cubicBezTo>
                      <a:cubicBezTo>
                        <a:pt x="20384" y="4501"/>
                        <a:pt x="20218" y="4204"/>
                        <a:pt x="20039" y="3930"/>
                      </a:cubicBezTo>
                      <a:cubicBezTo>
                        <a:pt x="19861" y="3644"/>
                        <a:pt x="19670" y="3382"/>
                        <a:pt x="19468" y="3144"/>
                      </a:cubicBezTo>
                      <a:cubicBezTo>
                        <a:pt x="19277" y="2882"/>
                        <a:pt x="19075" y="2668"/>
                        <a:pt x="18849" y="2454"/>
                      </a:cubicBezTo>
                      <a:cubicBezTo>
                        <a:pt x="18622" y="2227"/>
                        <a:pt x="18384" y="2037"/>
                        <a:pt x="18146" y="1858"/>
                      </a:cubicBezTo>
                      <a:cubicBezTo>
                        <a:pt x="17944" y="1704"/>
                        <a:pt x="17729" y="1561"/>
                        <a:pt x="17503" y="1430"/>
                      </a:cubicBezTo>
                      <a:cubicBezTo>
                        <a:pt x="17289" y="1311"/>
                        <a:pt x="17063" y="1192"/>
                        <a:pt x="16836" y="1084"/>
                      </a:cubicBezTo>
                      <a:cubicBezTo>
                        <a:pt x="16539" y="942"/>
                        <a:pt x="16229" y="822"/>
                        <a:pt x="15920" y="715"/>
                      </a:cubicBezTo>
                      <a:cubicBezTo>
                        <a:pt x="15598" y="596"/>
                        <a:pt x="15289" y="513"/>
                        <a:pt x="14967" y="430"/>
                      </a:cubicBezTo>
                      <a:cubicBezTo>
                        <a:pt x="14634" y="358"/>
                        <a:pt x="14312" y="287"/>
                        <a:pt x="13979" y="239"/>
                      </a:cubicBezTo>
                      <a:cubicBezTo>
                        <a:pt x="13657" y="180"/>
                        <a:pt x="13324" y="132"/>
                        <a:pt x="12979" y="108"/>
                      </a:cubicBezTo>
                      <a:cubicBezTo>
                        <a:pt x="12681" y="72"/>
                        <a:pt x="12372" y="60"/>
                        <a:pt x="12062" y="49"/>
                      </a:cubicBezTo>
                      <a:cubicBezTo>
                        <a:pt x="11752" y="37"/>
                        <a:pt x="11419" y="13"/>
                        <a:pt x="11098" y="13"/>
                      </a:cubicBezTo>
                      <a:cubicBezTo>
                        <a:pt x="10764" y="1"/>
                        <a:pt x="10419" y="1"/>
                        <a:pt x="100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9" name="Google Shape;3679;p18"/>
                <p:cNvSpPr/>
                <p:nvPr/>
              </p:nvSpPr>
              <p:spPr>
                <a:xfrm>
                  <a:off x="2581361" y="2533884"/>
                  <a:ext cx="682792" cy="38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0225" extrusionOk="0">
                      <a:moveTo>
                        <a:pt x="9652" y="0"/>
                      </a:moveTo>
                      <a:cubicBezTo>
                        <a:pt x="9495" y="0"/>
                        <a:pt x="9335" y="3"/>
                        <a:pt x="9168" y="9"/>
                      </a:cubicBezTo>
                      <a:cubicBezTo>
                        <a:pt x="8858" y="33"/>
                        <a:pt x="8525" y="57"/>
                        <a:pt x="8204" y="93"/>
                      </a:cubicBezTo>
                      <a:cubicBezTo>
                        <a:pt x="7882" y="116"/>
                        <a:pt x="7561" y="164"/>
                        <a:pt x="7251" y="224"/>
                      </a:cubicBezTo>
                      <a:cubicBezTo>
                        <a:pt x="6953" y="283"/>
                        <a:pt x="6644" y="354"/>
                        <a:pt x="6358" y="450"/>
                      </a:cubicBezTo>
                      <a:cubicBezTo>
                        <a:pt x="6072" y="533"/>
                        <a:pt x="5787" y="640"/>
                        <a:pt x="5525" y="759"/>
                      </a:cubicBezTo>
                      <a:cubicBezTo>
                        <a:pt x="5251" y="878"/>
                        <a:pt x="4989" y="1009"/>
                        <a:pt x="4739" y="1164"/>
                      </a:cubicBezTo>
                      <a:cubicBezTo>
                        <a:pt x="4477" y="1307"/>
                        <a:pt x="4227" y="1462"/>
                        <a:pt x="3977" y="1640"/>
                      </a:cubicBezTo>
                      <a:cubicBezTo>
                        <a:pt x="3727" y="1795"/>
                        <a:pt x="3465" y="1998"/>
                        <a:pt x="3227" y="2188"/>
                      </a:cubicBezTo>
                      <a:cubicBezTo>
                        <a:pt x="2977" y="2390"/>
                        <a:pt x="2739" y="2605"/>
                        <a:pt x="2524" y="2831"/>
                      </a:cubicBezTo>
                      <a:cubicBezTo>
                        <a:pt x="2274" y="3045"/>
                        <a:pt x="2072" y="3283"/>
                        <a:pt x="1869" y="3545"/>
                      </a:cubicBezTo>
                      <a:cubicBezTo>
                        <a:pt x="1667" y="3795"/>
                        <a:pt x="1477" y="4045"/>
                        <a:pt x="1310" y="4319"/>
                      </a:cubicBezTo>
                      <a:cubicBezTo>
                        <a:pt x="1143" y="4581"/>
                        <a:pt x="1000" y="4855"/>
                        <a:pt x="869" y="5129"/>
                      </a:cubicBezTo>
                      <a:cubicBezTo>
                        <a:pt x="750" y="5415"/>
                        <a:pt x="631" y="5700"/>
                        <a:pt x="524" y="5998"/>
                      </a:cubicBezTo>
                      <a:cubicBezTo>
                        <a:pt x="417" y="6284"/>
                        <a:pt x="334" y="6581"/>
                        <a:pt x="262" y="6879"/>
                      </a:cubicBezTo>
                      <a:cubicBezTo>
                        <a:pt x="179" y="7177"/>
                        <a:pt x="119" y="7474"/>
                        <a:pt x="83" y="7772"/>
                      </a:cubicBezTo>
                      <a:cubicBezTo>
                        <a:pt x="48" y="8082"/>
                        <a:pt x="24" y="8379"/>
                        <a:pt x="0" y="8677"/>
                      </a:cubicBezTo>
                      <a:cubicBezTo>
                        <a:pt x="0" y="8975"/>
                        <a:pt x="0" y="9284"/>
                        <a:pt x="24" y="9582"/>
                      </a:cubicBezTo>
                      <a:cubicBezTo>
                        <a:pt x="24" y="9796"/>
                        <a:pt x="203" y="9975"/>
                        <a:pt x="405" y="9975"/>
                      </a:cubicBezTo>
                      <a:lnTo>
                        <a:pt x="1131" y="9951"/>
                      </a:lnTo>
                      <a:cubicBezTo>
                        <a:pt x="1334" y="9951"/>
                        <a:pt x="1477" y="9772"/>
                        <a:pt x="1465" y="9558"/>
                      </a:cubicBezTo>
                      <a:cubicBezTo>
                        <a:pt x="1429" y="9213"/>
                        <a:pt x="1429" y="8856"/>
                        <a:pt x="1453" y="8510"/>
                      </a:cubicBezTo>
                      <a:cubicBezTo>
                        <a:pt x="1465" y="8153"/>
                        <a:pt x="1512" y="7808"/>
                        <a:pt x="1572" y="7474"/>
                      </a:cubicBezTo>
                      <a:cubicBezTo>
                        <a:pt x="1631" y="7129"/>
                        <a:pt x="1715" y="6784"/>
                        <a:pt x="1834" y="6462"/>
                      </a:cubicBezTo>
                      <a:cubicBezTo>
                        <a:pt x="1941" y="6117"/>
                        <a:pt x="2084" y="5808"/>
                        <a:pt x="2262" y="5486"/>
                      </a:cubicBezTo>
                      <a:cubicBezTo>
                        <a:pt x="2429" y="5177"/>
                        <a:pt x="2631" y="4879"/>
                        <a:pt x="2858" y="4593"/>
                      </a:cubicBezTo>
                      <a:cubicBezTo>
                        <a:pt x="3084" y="4319"/>
                        <a:pt x="3334" y="4057"/>
                        <a:pt x="3584" y="3807"/>
                      </a:cubicBezTo>
                      <a:cubicBezTo>
                        <a:pt x="3846" y="3569"/>
                        <a:pt x="4108" y="3331"/>
                        <a:pt x="4394" y="3129"/>
                      </a:cubicBezTo>
                      <a:cubicBezTo>
                        <a:pt x="4679" y="2902"/>
                        <a:pt x="4953" y="2724"/>
                        <a:pt x="5251" y="2545"/>
                      </a:cubicBezTo>
                      <a:cubicBezTo>
                        <a:pt x="5537" y="2379"/>
                        <a:pt x="5846" y="2212"/>
                        <a:pt x="6168" y="2081"/>
                      </a:cubicBezTo>
                      <a:cubicBezTo>
                        <a:pt x="6477" y="1950"/>
                        <a:pt x="6799" y="1831"/>
                        <a:pt x="7132" y="1724"/>
                      </a:cubicBezTo>
                      <a:cubicBezTo>
                        <a:pt x="7477" y="1617"/>
                        <a:pt x="7811" y="1545"/>
                        <a:pt x="8168" y="1486"/>
                      </a:cubicBezTo>
                      <a:cubicBezTo>
                        <a:pt x="8346" y="1462"/>
                        <a:pt x="8525" y="1426"/>
                        <a:pt x="8704" y="1414"/>
                      </a:cubicBezTo>
                      <a:lnTo>
                        <a:pt x="9239" y="1367"/>
                      </a:lnTo>
                      <a:lnTo>
                        <a:pt x="9775" y="1367"/>
                      </a:lnTo>
                      <a:cubicBezTo>
                        <a:pt x="9966" y="1367"/>
                        <a:pt x="10132" y="1378"/>
                        <a:pt x="10311" y="1414"/>
                      </a:cubicBezTo>
                      <a:cubicBezTo>
                        <a:pt x="10501" y="1438"/>
                        <a:pt x="10692" y="1474"/>
                        <a:pt x="10871" y="1521"/>
                      </a:cubicBezTo>
                      <a:cubicBezTo>
                        <a:pt x="11049" y="1557"/>
                        <a:pt x="11240" y="1605"/>
                        <a:pt x="11418" y="1664"/>
                      </a:cubicBezTo>
                      <a:cubicBezTo>
                        <a:pt x="11728" y="1759"/>
                        <a:pt x="12025" y="1855"/>
                        <a:pt x="12323" y="1998"/>
                      </a:cubicBezTo>
                      <a:cubicBezTo>
                        <a:pt x="12621" y="2129"/>
                        <a:pt x="12907" y="2295"/>
                        <a:pt x="13192" y="2450"/>
                      </a:cubicBezTo>
                      <a:cubicBezTo>
                        <a:pt x="13454" y="2617"/>
                        <a:pt x="13716" y="2795"/>
                        <a:pt x="13954" y="2986"/>
                      </a:cubicBezTo>
                      <a:cubicBezTo>
                        <a:pt x="14192" y="3188"/>
                        <a:pt x="14407" y="3379"/>
                        <a:pt x="14621" y="3605"/>
                      </a:cubicBezTo>
                      <a:cubicBezTo>
                        <a:pt x="14823" y="3819"/>
                        <a:pt x="15002" y="4045"/>
                        <a:pt x="15169" y="4284"/>
                      </a:cubicBezTo>
                      <a:cubicBezTo>
                        <a:pt x="15335" y="4522"/>
                        <a:pt x="15478" y="4772"/>
                        <a:pt x="15633" y="5034"/>
                      </a:cubicBezTo>
                      <a:cubicBezTo>
                        <a:pt x="15740" y="5224"/>
                        <a:pt x="15835" y="5415"/>
                        <a:pt x="15931" y="5605"/>
                      </a:cubicBezTo>
                      <a:cubicBezTo>
                        <a:pt x="16038" y="5819"/>
                        <a:pt x="16121" y="6010"/>
                        <a:pt x="16193" y="6224"/>
                      </a:cubicBezTo>
                      <a:cubicBezTo>
                        <a:pt x="16276" y="6427"/>
                        <a:pt x="16347" y="6617"/>
                        <a:pt x="16407" y="6831"/>
                      </a:cubicBezTo>
                      <a:cubicBezTo>
                        <a:pt x="16466" y="7046"/>
                        <a:pt x="16514" y="7236"/>
                        <a:pt x="16550" y="7439"/>
                      </a:cubicBezTo>
                      <a:cubicBezTo>
                        <a:pt x="16586" y="7641"/>
                        <a:pt x="16609" y="7843"/>
                        <a:pt x="16645" y="8058"/>
                      </a:cubicBezTo>
                      <a:cubicBezTo>
                        <a:pt x="16657" y="8248"/>
                        <a:pt x="16669" y="8451"/>
                        <a:pt x="16693" y="8665"/>
                      </a:cubicBezTo>
                      <a:lnTo>
                        <a:pt x="16693" y="9272"/>
                      </a:lnTo>
                      <a:cubicBezTo>
                        <a:pt x="16693" y="9463"/>
                        <a:pt x="16669" y="9677"/>
                        <a:pt x="16657" y="9868"/>
                      </a:cubicBezTo>
                      <a:cubicBezTo>
                        <a:pt x="16645" y="10082"/>
                        <a:pt x="16776" y="10225"/>
                        <a:pt x="16955" y="10225"/>
                      </a:cubicBezTo>
                      <a:lnTo>
                        <a:pt x="17609" y="10213"/>
                      </a:lnTo>
                      <a:cubicBezTo>
                        <a:pt x="17800" y="10189"/>
                        <a:pt x="17979" y="10022"/>
                        <a:pt x="18026" y="9820"/>
                      </a:cubicBezTo>
                      <a:cubicBezTo>
                        <a:pt x="18050" y="9618"/>
                        <a:pt x="18074" y="9403"/>
                        <a:pt x="18086" y="9201"/>
                      </a:cubicBezTo>
                      <a:cubicBezTo>
                        <a:pt x="18098" y="8986"/>
                        <a:pt x="18110" y="8784"/>
                        <a:pt x="18110" y="8570"/>
                      </a:cubicBezTo>
                      <a:cubicBezTo>
                        <a:pt x="18110" y="8367"/>
                        <a:pt x="18110" y="8141"/>
                        <a:pt x="18098" y="7927"/>
                      </a:cubicBezTo>
                      <a:cubicBezTo>
                        <a:pt x="18086" y="7724"/>
                        <a:pt x="18074" y="7498"/>
                        <a:pt x="18038" y="7296"/>
                      </a:cubicBezTo>
                      <a:cubicBezTo>
                        <a:pt x="18014" y="7081"/>
                        <a:pt x="17967" y="6855"/>
                        <a:pt x="17919" y="6653"/>
                      </a:cubicBezTo>
                      <a:cubicBezTo>
                        <a:pt x="17871" y="6427"/>
                        <a:pt x="17812" y="6224"/>
                        <a:pt x="17740" y="5998"/>
                      </a:cubicBezTo>
                      <a:cubicBezTo>
                        <a:pt x="17669" y="5784"/>
                        <a:pt x="17574" y="5569"/>
                        <a:pt x="17490" y="5343"/>
                      </a:cubicBezTo>
                      <a:cubicBezTo>
                        <a:pt x="17395" y="5117"/>
                        <a:pt x="17300" y="4915"/>
                        <a:pt x="17193" y="4688"/>
                      </a:cubicBezTo>
                      <a:cubicBezTo>
                        <a:pt x="17086" y="4486"/>
                        <a:pt x="16967" y="4260"/>
                        <a:pt x="16836" y="4034"/>
                      </a:cubicBezTo>
                      <a:cubicBezTo>
                        <a:pt x="16705" y="3819"/>
                        <a:pt x="16562" y="3605"/>
                        <a:pt x="16419" y="3391"/>
                      </a:cubicBezTo>
                      <a:cubicBezTo>
                        <a:pt x="16288" y="3188"/>
                        <a:pt x="16121" y="2974"/>
                        <a:pt x="15966" y="2783"/>
                      </a:cubicBezTo>
                      <a:cubicBezTo>
                        <a:pt x="15812" y="2593"/>
                        <a:pt x="15657" y="2390"/>
                        <a:pt x="15478" y="2212"/>
                      </a:cubicBezTo>
                      <a:cubicBezTo>
                        <a:pt x="15276" y="2009"/>
                        <a:pt x="15050" y="1819"/>
                        <a:pt x="14823" y="1640"/>
                      </a:cubicBezTo>
                      <a:cubicBezTo>
                        <a:pt x="14585" y="1462"/>
                        <a:pt x="14347" y="1295"/>
                        <a:pt x="14109" y="1140"/>
                      </a:cubicBezTo>
                      <a:cubicBezTo>
                        <a:pt x="13859" y="1009"/>
                        <a:pt x="13609" y="878"/>
                        <a:pt x="13347" y="759"/>
                      </a:cubicBezTo>
                      <a:cubicBezTo>
                        <a:pt x="13085" y="640"/>
                        <a:pt x="12835" y="533"/>
                        <a:pt x="12561" y="450"/>
                      </a:cubicBezTo>
                      <a:cubicBezTo>
                        <a:pt x="12311" y="354"/>
                        <a:pt x="12049" y="283"/>
                        <a:pt x="11787" y="224"/>
                      </a:cubicBezTo>
                      <a:cubicBezTo>
                        <a:pt x="11537" y="164"/>
                        <a:pt x="11287" y="116"/>
                        <a:pt x="11013" y="93"/>
                      </a:cubicBezTo>
                      <a:cubicBezTo>
                        <a:pt x="10716" y="57"/>
                        <a:pt x="10418" y="33"/>
                        <a:pt x="10109" y="9"/>
                      </a:cubicBezTo>
                      <a:cubicBezTo>
                        <a:pt x="9960" y="3"/>
                        <a:pt x="9808" y="0"/>
                        <a:pt x="96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0" name="Google Shape;3680;p18"/>
                <p:cNvSpPr/>
                <p:nvPr/>
              </p:nvSpPr>
              <p:spPr>
                <a:xfrm>
                  <a:off x="2665743" y="2617700"/>
                  <a:ext cx="516713" cy="301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5" h="8002" extrusionOk="0">
                      <a:moveTo>
                        <a:pt x="7049" y="1"/>
                      </a:moveTo>
                      <a:cubicBezTo>
                        <a:pt x="6728" y="1"/>
                        <a:pt x="6394" y="25"/>
                        <a:pt x="6073" y="72"/>
                      </a:cubicBezTo>
                      <a:cubicBezTo>
                        <a:pt x="5739" y="120"/>
                        <a:pt x="5430" y="191"/>
                        <a:pt x="5132" y="275"/>
                      </a:cubicBezTo>
                      <a:cubicBezTo>
                        <a:pt x="4834" y="370"/>
                        <a:pt x="4537" y="489"/>
                        <a:pt x="4251" y="608"/>
                      </a:cubicBezTo>
                      <a:cubicBezTo>
                        <a:pt x="3977" y="727"/>
                        <a:pt x="3703" y="870"/>
                        <a:pt x="3441" y="1025"/>
                      </a:cubicBezTo>
                      <a:cubicBezTo>
                        <a:pt x="3168" y="1191"/>
                        <a:pt x="2918" y="1346"/>
                        <a:pt x="2668" y="1549"/>
                      </a:cubicBezTo>
                      <a:cubicBezTo>
                        <a:pt x="2429" y="1739"/>
                        <a:pt x="2167" y="1930"/>
                        <a:pt x="1953" y="2156"/>
                      </a:cubicBezTo>
                      <a:cubicBezTo>
                        <a:pt x="1727" y="2382"/>
                        <a:pt x="1501" y="2620"/>
                        <a:pt x="1310" y="2858"/>
                      </a:cubicBezTo>
                      <a:cubicBezTo>
                        <a:pt x="1120" y="3096"/>
                        <a:pt x="941" y="3358"/>
                        <a:pt x="786" y="3632"/>
                      </a:cubicBezTo>
                      <a:cubicBezTo>
                        <a:pt x="643" y="3894"/>
                        <a:pt x="501" y="4180"/>
                        <a:pt x="405" y="4477"/>
                      </a:cubicBezTo>
                      <a:cubicBezTo>
                        <a:pt x="298" y="4775"/>
                        <a:pt x="203" y="5073"/>
                        <a:pt x="143" y="5382"/>
                      </a:cubicBezTo>
                      <a:cubicBezTo>
                        <a:pt x="84" y="5680"/>
                        <a:pt x="48" y="5990"/>
                        <a:pt x="24" y="6311"/>
                      </a:cubicBezTo>
                      <a:cubicBezTo>
                        <a:pt x="1" y="6621"/>
                        <a:pt x="1" y="6930"/>
                        <a:pt x="12" y="7240"/>
                      </a:cubicBezTo>
                      <a:cubicBezTo>
                        <a:pt x="24" y="7478"/>
                        <a:pt x="239" y="7680"/>
                        <a:pt x="465" y="7680"/>
                      </a:cubicBezTo>
                      <a:lnTo>
                        <a:pt x="1251" y="7645"/>
                      </a:lnTo>
                      <a:cubicBezTo>
                        <a:pt x="1453" y="7633"/>
                        <a:pt x="1632" y="7466"/>
                        <a:pt x="1632" y="7240"/>
                      </a:cubicBezTo>
                      <a:cubicBezTo>
                        <a:pt x="1632" y="7002"/>
                        <a:pt x="1644" y="6752"/>
                        <a:pt x="1679" y="6513"/>
                      </a:cubicBezTo>
                      <a:cubicBezTo>
                        <a:pt x="1691" y="6275"/>
                        <a:pt x="1739" y="6037"/>
                        <a:pt x="1786" y="5799"/>
                      </a:cubicBezTo>
                      <a:cubicBezTo>
                        <a:pt x="1846" y="5561"/>
                        <a:pt x="1906" y="5335"/>
                        <a:pt x="1977" y="5120"/>
                      </a:cubicBezTo>
                      <a:cubicBezTo>
                        <a:pt x="2048" y="4894"/>
                        <a:pt x="2144" y="4680"/>
                        <a:pt x="2263" y="4477"/>
                      </a:cubicBezTo>
                      <a:cubicBezTo>
                        <a:pt x="2370" y="4263"/>
                        <a:pt x="2501" y="4061"/>
                        <a:pt x="2644" y="3882"/>
                      </a:cubicBezTo>
                      <a:cubicBezTo>
                        <a:pt x="2798" y="3692"/>
                        <a:pt x="2965" y="3513"/>
                        <a:pt x="3120" y="3346"/>
                      </a:cubicBezTo>
                      <a:cubicBezTo>
                        <a:pt x="3299" y="3180"/>
                        <a:pt x="3477" y="3037"/>
                        <a:pt x="3680" y="2882"/>
                      </a:cubicBezTo>
                      <a:cubicBezTo>
                        <a:pt x="3870" y="2739"/>
                        <a:pt x="4072" y="2596"/>
                        <a:pt x="4287" y="2477"/>
                      </a:cubicBezTo>
                      <a:cubicBezTo>
                        <a:pt x="4489" y="2358"/>
                        <a:pt x="4715" y="2239"/>
                        <a:pt x="4942" y="2156"/>
                      </a:cubicBezTo>
                      <a:cubicBezTo>
                        <a:pt x="5168" y="2049"/>
                        <a:pt x="5406" y="1977"/>
                        <a:pt x="5644" y="1906"/>
                      </a:cubicBezTo>
                      <a:cubicBezTo>
                        <a:pt x="5882" y="1846"/>
                        <a:pt x="6144" y="1787"/>
                        <a:pt x="6418" y="1751"/>
                      </a:cubicBezTo>
                      <a:cubicBezTo>
                        <a:pt x="6612" y="1734"/>
                        <a:pt x="6811" y="1717"/>
                        <a:pt x="7017" y="1717"/>
                      </a:cubicBezTo>
                      <a:cubicBezTo>
                        <a:pt x="7102" y="1717"/>
                        <a:pt x="7188" y="1720"/>
                        <a:pt x="7275" y="1727"/>
                      </a:cubicBezTo>
                      <a:cubicBezTo>
                        <a:pt x="7573" y="1739"/>
                        <a:pt x="7871" y="1763"/>
                        <a:pt x="8156" y="1822"/>
                      </a:cubicBezTo>
                      <a:cubicBezTo>
                        <a:pt x="8442" y="1882"/>
                        <a:pt x="8716" y="1941"/>
                        <a:pt x="8978" y="2037"/>
                      </a:cubicBezTo>
                      <a:cubicBezTo>
                        <a:pt x="9275" y="2144"/>
                        <a:pt x="9549" y="2263"/>
                        <a:pt x="9787" y="2406"/>
                      </a:cubicBezTo>
                      <a:cubicBezTo>
                        <a:pt x="10026" y="2561"/>
                        <a:pt x="10240" y="2715"/>
                        <a:pt x="10430" y="2894"/>
                      </a:cubicBezTo>
                      <a:cubicBezTo>
                        <a:pt x="10621" y="3096"/>
                        <a:pt x="10788" y="3287"/>
                        <a:pt x="10919" y="3513"/>
                      </a:cubicBezTo>
                      <a:cubicBezTo>
                        <a:pt x="11050" y="3727"/>
                        <a:pt x="11192" y="3966"/>
                        <a:pt x="11311" y="4227"/>
                      </a:cubicBezTo>
                      <a:cubicBezTo>
                        <a:pt x="11431" y="4477"/>
                        <a:pt x="11550" y="4728"/>
                        <a:pt x="11645" y="5013"/>
                      </a:cubicBezTo>
                      <a:cubicBezTo>
                        <a:pt x="11764" y="5299"/>
                        <a:pt x="11871" y="5573"/>
                        <a:pt x="11942" y="5859"/>
                      </a:cubicBezTo>
                      <a:cubicBezTo>
                        <a:pt x="12050" y="6144"/>
                        <a:pt x="12133" y="6442"/>
                        <a:pt x="12204" y="6728"/>
                      </a:cubicBezTo>
                      <a:cubicBezTo>
                        <a:pt x="12264" y="7002"/>
                        <a:pt x="12323" y="7299"/>
                        <a:pt x="12347" y="7585"/>
                      </a:cubicBezTo>
                      <a:cubicBezTo>
                        <a:pt x="12371" y="7787"/>
                        <a:pt x="12526" y="7954"/>
                        <a:pt x="12704" y="7966"/>
                      </a:cubicBezTo>
                      <a:lnTo>
                        <a:pt x="13359" y="8002"/>
                      </a:lnTo>
                      <a:cubicBezTo>
                        <a:pt x="13562" y="8002"/>
                        <a:pt x="13705" y="7823"/>
                        <a:pt x="13657" y="7597"/>
                      </a:cubicBezTo>
                      <a:cubicBezTo>
                        <a:pt x="13645" y="7228"/>
                        <a:pt x="13633" y="6871"/>
                        <a:pt x="13586" y="6502"/>
                      </a:cubicBezTo>
                      <a:cubicBezTo>
                        <a:pt x="13550" y="6132"/>
                        <a:pt x="13490" y="5775"/>
                        <a:pt x="13407" y="5394"/>
                      </a:cubicBezTo>
                      <a:cubicBezTo>
                        <a:pt x="13312" y="5037"/>
                        <a:pt x="13193" y="4680"/>
                        <a:pt x="13050" y="4323"/>
                      </a:cubicBezTo>
                      <a:cubicBezTo>
                        <a:pt x="12978" y="4144"/>
                        <a:pt x="12895" y="3989"/>
                        <a:pt x="12824" y="3811"/>
                      </a:cubicBezTo>
                      <a:cubicBezTo>
                        <a:pt x="12752" y="3632"/>
                        <a:pt x="12681" y="3465"/>
                        <a:pt x="12585" y="3299"/>
                      </a:cubicBezTo>
                      <a:cubicBezTo>
                        <a:pt x="12490" y="3096"/>
                        <a:pt x="12359" y="2882"/>
                        <a:pt x="12228" y="2680"/>
                      </a:cubicBezTo>
                      <a:cubicBezTo>
                        <a:pt x="12109" y="2477"/>
                        <a:pt x="11966" y="2287"/>
                        <a:pt x="11812" y="2108"/>
                      </a:cubicBezTo>
                      <a:cubicBezTo>
                        <a:pt x="11669" y="1930"/>
                        <a:pt x="11490" y="1751"/>
                        <a:pt x="11300" y="1584"/>
                      </a:cubicBezTo>
                      <a:cubicBezTo>
                        <a:pt x="11085" y="1430"/>
                        <a:pt x="10883" y="1263"/>
                        <a:pt x="10657" y="1108"/>
                      </a:cubicBezTo>
                      <a:cubicBezTo>
                        <a:pt x="10418" y="953"/>
                        <a:pt x="10180" y="810"/>
                        <a:pt x="9907" y="679"/>
                      </a:cubicBezTo>
                      <a:cubicBezTo>
                        <a:pt x="9645" y="548"/>
                        <a:pt x="9359" y="441"/>
                        <a:pt x="9073" y="334"/>
                      </a:cubicBezTo>
                      <a:cubicBezTo>
                        <a:pt x="8716" y="215"/>
                        <a:pt x="8383" y="132"/>
                        <a:pt x="8049" y="72"/>
                      </a:cubicBezTo>
                      <a:cubicBezTo>
                        <a:pt x="7728" y="25"/>
                        <a:pt x="7382" y="1"/>
                        <a:pt x="70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1" name="Google Shape;3681;p18"/>
                <p:cNvSpPr/>
                <p:nvPr/>
              </p:nvSpPr>
              <p:spPr>
                <a:xfrm>
                  <a:off x="2760907" y="2719915"/>
                  <a:ext cx="342037" cy="19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2" h="5161" extrusionOk="0">
                      <a:moveTo>
                        <a:pt x="4539" y="0"/>
                      </a:moveTo>
                      <a:cubicBezTo>
                        <a:pt x="4247" y="0"/>
                        <a:pt x="3977" y="18"/>
                        <a:pt x="3727" y="64"/>
                      </a:cubicBezTo>
                      <a:cubicBezTo>
                        <a:pt x="3394" y="123"/>
                        <a:pt x="3084" y="219"/>
                        <a:pt x="2799" y="326"/>
                      </a:cubicBezTo>
                      <a:cubicBezTo>
                        <a:pt x="2525" y="421"/>
                        <a:pt x="2251" y="552"/>
                        <a:pt x="2001" y="719"/>
                      </a:cubicBezTo>
                      <a:cubicBezTo>
                        <a:pt x="1751" y="874"/>
                        <a:pt x="1525" y="1064"/>
                        <a:pt x="1310" y="1255"/>
                      </a:cubicBezTo>
                      <a:cubicBezTo>
                        <a:pt x="1108" y="1469"/>
                        <a:pt x="929" y="1671"/>
                        <a:pt x="763" y="1909"/>
                      </a:cubicBezTo>
                      <a:cubicBezTo>
                        <a:pt x="596" y="2147"/>
                        <a:pt x="465" y="2409"/>
                        <a:pt x="358" y="2671"/>
                      </a:cubicBezTo>
                      <a:cubicBezTo>
                        <a:pt x="263" y="2945"/>
                        <a:pt x="179" y="3219"/>
                        <a:pt x="120" y="3505"/>
                      </a:cubicBezTo>
                      <a:cubicBezTo>
                        <a:pt x="60" y="3791"/>
                        <a:pt x="36" y="4100"/>
                        <a:pt x="24" y="4398"/>
                      </a:cubicBezTo>
                      <a:cubicBezTo>
                        <a:pt x="1" y="4672"/>
                        <a:pt x="203" y="4874"/>
                        <a:pt x="441" y="4874"/>
                      </a:cubicBezTo>
                      <a:lnTo>
                        <a:pt x="1215" y="4874"/>
                      </a:lnTo>
                      <a:cubicBezTo>
                        <a:pt x="1406" y="4874"/>
                        <a:pt x="1572" y="4707"/>
                        <a:pt x="1584" y="4505"/>
                      </a:cubicBezTo>
                      <a:cubicBezTo>
                        <a:pt x="1608" y="4136"/>
                        <a:pt x="1715" y="3779"/>
                        <a:pt x="1870" y="3445"/>
                      </a:cubicBezTo>
                      <a:cubicBezTo>
                        <a:pt x="2013" y="3136"/>
                        <a:pt x="2227" y="2838"/>
                        <a:pt x="2477" y="2600"/>
                      </a:cubicBezTo>
                      <a:cubicBezTo>
                        <a:pt x="2727" y="2362"/>
                        <a:pt x="3037" y="2171"/>
                        <a:pt x="3382" y="2052"/>
                      </a:cubicBezTo>
                      <a:cubicBezTo>
                        <a:pt x="3561" y="1993"/>
                        <a:pt x="3739" y="1945"/>
                        <a:pt x="3954" y="1909"/>
                      </a:cubicBezTo>
                      <a:cubicBezTo>
                        <a:pt x="4156" y="1886"/>
                        <a:pt x="4382" y="1874"/>
                        <a:pt x="4608" y="1874"/>
                      </a:cubicBezTo>
                      <a:cubicBezTo>
                        <a:pt x="4846" y="1874"/>
                        <a:pt x="5049" y="1897"/>
                        <a:pt x="5263" y="1933"/>
                      </a:cubicBezTo>
                      <a:cubicBezTo>
                        <a:pt x="5466" y="1969"/>
                        <a:pt x="5644" y="2017"/>
                        <a:pt x="5811" y="2088"/>
                      </a:cubicBezTo>
                      <a:cubicBezTo>
                        <a:pt x="5954" y="2171"/>
                        <a:pt x="6109" y="2255"/>
                        <a:pt x="6240" y="2362"/>
                      </a:cubicBezTo>
                      <a:cubicBezTo>
                        <a:pt x="6370" y="2469"/>
                        <a:pt x="6490" y="2588"/>
                        <a:pt x="6597" y="2719"/>
                      </a:cubicBezTo>
                      <a:cubicBezTo>
                        <a:pt x="6823" y="2981"/>
                        <a:pt x="7002" y="3302"/>
                        <a:pt x="7144" y="3636"/>
                      </a:cubicBezTo>
                      <a:cubicBezTo>
                        <a:pt x="7299" y="3981"/>
                        <a:pt x="7418" y="4350"/>
                        <a:pt x="7466" y="4731"/>
                      </a:cubicBezTo>
                      <a:cubicBezTo>
                        <a:pt x="7490" y="4934"/>
                        <a:pt x="7668" y="5100"/>
                        <a:pt x="7883" y="5112"/>
                      </a:cubicBezTo>
                      <a:lnTo>
                        <a:pt x="8668" y="5160"/>
                      </a:lnTo>
                      <a:cubicBezTo>
                        <a:pt x="8675" y="5160"/>
                        <a:pt x="8682" y="5160"/>
                        <a:pt x="8689" y="5160"/>
                      </a:cubicBezTo>
                      <a:cubicBezTo>
                        <a:pt x="8916" y="5160"/>
                        <a:pt x="9072" y="4974"/>
                        <a:pt x="9026" y="4743"/>
                      </a:cubicBezTo>
                      <a:cubicBezTo>
                        <a:pt x="8990" y="4517"/>
                        <a:pt x="8954" y="4314"/>
                        <a:pt x="8895" y="4088"/>
                      </a:cubicBezTo>
                      <a:cubicBezTo>
                        <a:pt x="8847" y="3874"/>
                        <a:pt x="8776" y="3660"/>
                        <a:pt x="8692" y="3445"/>
                      </a:cubicBezTo>
                      <a:cubicBezTo>
                        <a:pt x="8621" y="3219"/>
                        <a:pt x="8537" y="3017"/>
                        <a:pt x="8454" y="2802"/>
                      </a:cubicBezTo>
                      <a:cubicBezTo>
                        <a:pt x="8383" y="2600"/>
                        <a:pt x="8299" y="2386"/>
                        <a:pt x="8204" y="2195"/>
                      </a:cubicBezTo>
                      <a:cubicBezTo>
                        <a:pt x="8097" y="2005"/>
                        <a:pt x="8014" y="1826"/>
                        <a:pt x="7906" y="1647"/>
                      </a:cubicBezTo>
                      <a:cubicBezTo>
                        <a:pt x="7799" y="1469"/>
                        <a:pt x="7704" y="1302"/>
                        <a:pt x="7585" y="1159"/>
                      </a:cubicBezTo>
                      <a:cubicBezTo>
                        <a:pt x="7466" y="1005"/>
                        <a:pt x="7347" y="874"/>
                        <a:pt x="7192" y="754"/>
                      </a:cubicBezTo>
                      <a:cubicBezTo>
                        <a:pt x="7049" y="635"/>
                        <a:pt x="6882" y="528"/>
                        <a:pt x="6704" y="445"/>
                      </a:cubicBezTo>
                      <a:cubicBezTo>
                        <a:pt x="6585" y="385"/>
                        <a:pt x="6454" y="326"/>
                        <a:pt x="6311" y="278"/>
                      </a:cubicBezTo>
                      <a:cubicBezTo>
                        <a:pt x="6168" y="219"/>
                        <a:pt x="6013" y="171"/>
                        <a:pt x="5859" y="147"/>
                      </a:cubicBezTo>
                      <a:cubicBezTo>
                        <a:pt x="5692" y="100"/>
                        <a:pt x="5525" y="88"/>
                        <a:pt x="5347" y="52"/>
                      </a:cubicBezTo>
                      <a:cubicBezTo>
                        <a:pt x="5168" y="28"/>
                        <a:pt x="4989" y="4"/>
                        <a:pt x="4799" y="4"/>
                      </a:cubicBezTo>
                      <a:cubicBezTo>
                        <a:pt x="4711" y="2"/>
                        <a:pt x="4624" y="0"/>
                        <a:pt x="45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2" name="Google Shape;3682;p18"/>
                <p:cNvSpPr/>
                <p:nvPr/>
              </p:nvSpPr>
              <p:spPr>
                <a:xfrm>
                  <a:off x="-204164" y="4136373"/>
                  <a:ext cx="955758" cy="523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0" h="13896" extrusionOk="0">
                      <a:moveTo>
                        <a:pt x="11633" y="1"/>
                      </a:moveTo>
                      <a:cubicBezTo>
                        <a:pt x="11312" y="1"/>
                        <a:pt x="11014" y="12"/>
                        <a:pt x="10716" y="36"/>
                      </a:cubicBezTo>
                      <a:cubicBezTo>
                        <a:pt x="10443" y="60"/>
                        <a:pt x="10157" y="96"/>
                        <a:pt x="9871" y="131"/>
                      </a:cubicBezTo>
                      <a:cubicBezTo>
                        <a:pt x="9585" y="191"/>
                        <a:pt x="9323" y="239"/>
                        <a:pt x="9073" y="310"/>
                      </a:cubicBezTo>
                      <a:cubicBezTo>
                        <a:pt x="8811" y="370"/>
                        <a:pt x="8561" y="465"/>
                        <a:pt x="8311" y="548"/>
                      </a:cubicBezTo>
                      <a:cubicBezTo>
                        <a:pt x="8061" y="643"/>
                        <a:pt x="7799" y="763"/>
                        <a:pt x="7561" y="870"/>
                      </a:cubicBezTo>
                      <a:cubicBezTo>
                        <a:pt x="7323" y="965"/>
                        <a:pt x="7073" y="1108"/>
                        <a:pt x="6835" y="1239"/>
                      </a:cubicBezTo>
                      <a:cubicBezTo>
                        <a:pt x="6597" y="1370"/>
                        <a:pt x="6347" y="1525"/>
                        <a:pt x="6109" y="1667"/>
                      </a:cubicBezTo>
                      <a:cubicBezTo>
                        <a:pt x="5871" y="1834"/>
                        <a:pt x="5621" y="1977"/>
                        <a:pt x="5382" y="2144"/>
                      </a:cubicBezTo>
                      <a:cubicBezTo>
                        <a:pt x="5121" y="2310"/>
                        <a:pt x="4906" y="2489"/>
                        <a:pt x="4668" y="2668"/>
                      </a:cubicBezTo>
                      <a:cubicBezTo>
                        <a:pt x="4204" y="3025"/>
                        <a:pt x="3775" y="3430"/>
                        <a:pt x="3358" y="3858"/>
                      </a:cubicBezTo>
                      <a:cubicBezTo>
                        <a:pt x="3144" y="4061"/>
                        <a:pt x="2942" y="4287"/>
                        <a:pt x="2763" y="4513"/>
                      </a:cubicBezTo>
                      <a:cubicBezTo>
                        <a:pt x="2585" y="4739"/>
                        <a:pt x="2406" y="4977"/>
                        <a:pt x="2251" y="5215"/>
                      </a:cubicBezTo>
                      <a:cubicBezTo>
                        <a:pt x="2108" y="5454"/>
                        <a:pt x="1965" y="5692"/>
                        <a:pt x="1834" y="5942"/>
                      </a:cubicBezTo>
                      <a:lnTo>
                        <a:pt x="1477" y="6704"/>
                      </a:lnTo>
                      <a:cubicBezTo>
                        <a:pt x="1370" y="6954"/>
                        <a:pt x="1275" y="7204"/>
                        <a:pt x="1168" y="7478"/>
                      </a:cubicBezTo>
                      <a:cubicBezTo>
                        <a:pt x="1061" y="7728"/>
                        <a:pt x="977" y="7990"/>
                        <a:pt x="882" y="8263"/>
                      </a:cubicBezTo>
                      <a:lnTo>
                        <a:pt x="620" y="9061"/>
                      </a:lnTo>
                      <a:cubicBezTo>
                        <a:pt x="525" y="9347"/>
                        <a:pt x="441" y="9621"/>
                        <a:pt x="358" y="9895"/>
                      </a:cubicBezTo>
                      <a:cubicBezTo>
                        <a:pt x="287" y="10180"/>
                        <a:pt x="215" y="10466"/>
                        <a:pt x="156" y="10752"/>
                      </a:cubicBezTo>
                      <a:cubicBezTo>
                        <a:pt x="96" y="11026"/>
                        <a:pt x="48" y="11311"/>
                        <a:pt x="37" y="11609"/>
                      </a:cubicBezTo>
                      <a:cubicBezTo>
                        <a:pt x="1" y="11895"/>
                        <a:pt x="1" y="12204"/>
                        <a:pt x="25" y="12502"/>
                      </a:cubicBezTo>
                      <a:cubicBezTo>
                        <a:pt x="37" y="12800"/>
                        <a:pt x="60" y="13109"/>
                        <a:pt x="96" y="13431"/>
                      </a:cubicBezTo>
                      <a:cubicBezTo>
                        <a:pt x="108" y="13645"/>
                        <a:pt x="299" y="13836"/>
                        <a:pt x="513" y="13836"/>
                      </a:cubicBezTo>
                      <a:lnTo>
                        <a:pt x="1191" y="13836"/>
                      </a:lnTo>
                      <a:cubicBezTo>
                        <a:pt x="1370" y="13836"/>
                        <a:pt x="1489" y="13645"/>
                        <a:pt x="1465" y="13443"/>
                      </a:cubicBezTo>
                      <a:cubicBezTo>
                        <a:pt x="1430" y="13109"/>
                        <a:pt x="1406" y="12788"/>
                        <a:pt x="1394" y="12454"/>
                      </a:cubicBezTo>
                      <a:cubicBezTo>
                        <a:pt x="1370" y="12133"/>
                        <a:pt x="1394" y="11823"/>
                        <a:pt x="1418" y="11514"/>
                      </a:cubicBezTo>
                      <a:cubicBezTo>
                        <a:pt x="1453" y="11192"/>
                        <a:pt x="1513" y="10883"/>
                        <a:pt x="1584" y="10585"/>
                      </a:cubicBezTo>
                      <a:cubicBezTo>
                        <a:pt x="1656" y="10287"/>
                        <a:pt x="1751" y="9990"/>
                        <a:pt x="1834" y="9692"/>
                      </a:cubicBezTo>
                      <a:cubicBezTo>
                        <a:pt x="1930" y="9395"/>
                        <a:pt x="2013" y="9097"/>
                        <a:pt x="2120" y="8799"/>
                      </a:cubicBezTo>
                      <a:cubicBezTo>
                        <a:pt x="2204" y="8502"/>
                        <a:pt x="2311" y="8204"/>
                        <a:pt x="2418" y="7918"/>
                      </a:cubicBezTo>
                      <a:cubicBezTo>
                        <a:pt x="2525" y="7632"/>
                        <a:pt x="2644" y="7359"/>
                        <a:pt x="2763" y="7073"/>
                      </a:cubicBezTo>
                      <a:cubicBezTo>
                        <a:pt x="2882" y="6799"/>
                        <a:pt x="3013" y="6525"/>
                        <a:pt x="3156" y="6251"/>
                      </a:cubicBezTo>
                      <a:cubicBezTo>
                        <a:pt x="3311" y="5989"/>
                        <a:pt x="3477" y="5716"/>
                        <a:pt x="3656" y="5465"/>
                      </a:cubicBezTo>
                      <a:cubicBezTo>
                        <a:pt x="3835" y="5204"/>
                        <a:pt x="4037" y="4965"/>
                        <a:pt x="4263" y="4715"/>
                      </a:cubicBezTo>
                      <a:cubicBezTo>
                        <a:pt x="4490" y="4477"/>
                        <a:pt x="4728" y="4239"/>
                        <a:pt x="4966" y="4037"/>
                      </a:cubicBezTo>
                      <a:cubicBezTo>
                        <a:pt x="5204" y="3822"/>
                        <a:pt x="5454" y="3620"/>
                        <a:pt x="5704" y="3430"/>
                      </a:cubicBezTo>
                      <a:cubicBezTo>
                        <a:pt x="5954" y="3227"/>
                        <a:pt x="6228" y="3049"/>
                        <a:pt x="6478" y="2870"/>
                      </a:cubicBezTo>
                      <a:cubicBezTo>
                        <a:pt x="6752" y="2691"/>
                        <a:pt x="7002" y="2537"/>
                        <a:pt x="7252" y="2382"/>
                      </a:cubicBezTo>
                      <a:cubicBezTo>
                        <a:pt x="7502" y="2239"/>
                        <a:pt x="7776" y="2096"/>
                        <a:pt x="8026" y="1965"/>
                      </a:cubicBezTo>
                      <a:cubicBezTo>
                        <a:pt x="8300" y="1834"/>
                        <a:pt x="8561" y="1715"/>
                        <a:pt x="8835" y="1632"/>
                      </a:cubicBezTo>
                      <a:cubicBezTo>
                        <a:pt x="9097" y="1536"/>
                        <a:pt x="9383" y="1441"/>
                        <a:pt x="9681" y="1394"/>
                      </a:cubicBezTo>
                      <a:cubicBezTo>
                        <a:pt x="9978" y="1310"/>
                        <a:pt x="10288" y="1274"/>
                        <a:pt x="10597" y="1239"/>
                      </a:cubicBezTo>
                      <a:cubicBezTo>
                        <a:pt x="10919" y="1215"/>
                        <a:pt x="11240" y="1191"/>
                        <a:pt x="11586" y="1191"/>
                      </a:cubicBezTo>
                      <a:cubicBezTo>
                        <a:pt x="11907" y="1191"/>
                        <a:pt x="12264" y="1215"/>
                        <a:pt x="12610" y="1227"/>
                      </a:cubicBezTo>
                      <a:cubicBezTo>
                        <a:pt x="12967" y="1239"/>
                        <a:pt x="13300" y="1274"/>
                        <a:pt x="13622" y="1286"/>
                      </a:cubicBezTo>
                      <a:cubicBezTo>
                        <a:pt x="13955" y="1298"/>
                        <a:pt x="14265" y="1334"/>
                        <a:pt x="14562" y="1358"/>
                      </a:cubicBezTo>
                      <a:cubicBezTo>
                        <a:pt x="14860" y="1405"/>
                        <a:pt x="15169" y="1453"/>
                        <a:pt x="15467" y="1489"/>
                      </a:cubicBezTo>
                      <a:lnTo>
                        <a:pt x="16360" y="1667"/>
                      </a:lnTo>
                      <a:cubicBezTo>
                        <a:pt x="16658" y="1727"/>
                        <a:pt x="16943" y="1822"/>
                        <a:pt x="17229" y="1906"/>
                      </a:cubicBezTo>
                      <a:cubicBezTo>
                        <a:pt x="17503" y="2001"/>
                        <a:pt x="17789" y="2120"/>
                        <a:pt x="18063" y="2239"/>
                      </a:cubicBezTo>
                      <a:cubicBezTo>
                        <a:pt x="18313" y="2346"/>
                        <a:pt x="18539" y="2465"/>
                        <a:pt x="18777" y="2596"/>
                      </a:cubicBezTo>
                      <a:cubicBezTo>
                        <a:pt x="19015" y="2727"/>
                        <a:pt x="19229" y="2882"/>
                        <a:pt x="19456" y="3025"/>
                      </a:cubicBezTo>
                      <a:cubicBezTo>
                        <a:pt x="19706" y="3203"/>
                        <a:pt x="19968" y="3418"/>
                        <a:pt x="20206" y="3620"/>
                      </a:cubicBezTo>
                      <a:cubicBezTo>
                        <a:pt x="20444" y="3834"/>
                        <a:pt x="20658" y="4072"/>
                        <a:pt x="20884" y="4322"/>
                      </a:cubicBezTo>
                      <a:cubicBezTo>
                        <a:pt x="21099" y="4573"/>
                        <a:pt x="21301" y="4846"/>
                        <a:pt x="21492" y="5120"/>
                      </a:cubicBezTo>
                      <a:cubicBezTo>
                        <a:pt x="21694" y="5406"/>
                        <a:pt x="21885" y="5704"/>
                        <a:pt x="22051" y="6001"/>
                      </a:cubicBezTo>
                      <a:cubicBezTo>
                        <a:pt x="22230" y="6311"/>
                        <a:pt x="22373" y="6608"/>
                        <a:pt x="22527" y="6930"/>
                      </a:cubicBezTo>
                      <a:cubicBezTo>
                        <a:pt x="22670" y="7240"/>
                        <a:pt x="22801" y="7549"/>
                        <a:pt x="22944" y="7859"/>
                      </a:cubicBezTo>
                      <a:cubicBezTo>
                        <a:pt x="23039" y="8097"/>
                        <a:pt x="23135" y="8335"/>
                        <a:pt x="23218" y="8573"/>
                      </a:cubicBezTo>
                      <a:cubicBezTo>
                        <a:pt x="23301" y="8811"/>
                        <a:pt x="23385" y="9049"/>
                        <a:pt x="23456" y="9275"/>
                      </a:cubicBezTo>
                      <a:cubicBezTo>
                        <a:pt x="23540" y="9502"/>
                        <a:pt x="23611" y="9728"/>
                        <a:pt x="23670" y="9966"/>
                      </a:cubicBezTo>
                      <a:cubicBezTo>
                        <a:pt x="23730" y="10204"/>
                        <a:pt x="23790" y="10442"/>
                        <a:pt x="23837" y="10657"/>
                      </a:cubicBezTo>
                      <a:cubicBezTo>
                        <a:pt x="23873" y="10883"/>
                        <a:pt x="23909" y="11121"/>
                        <a:pt x="23932" y="11359"/>
                      </a:cubicBezTo>
                      <a:cubicBezTo>
                        <a:pt x="23968" y="11597"/>
                        <a:pt x="23980" y="11835"/>
                        <a:pt x="23992" y="12073"/>
                      </a:cubicBezTo>
                      <a:cubicBezTo>
                        <a:pt x="24016" y="12312"/>
                        <a:pt x="24016" y="12562"/>
                        <a:pt x="24016" y="12800"/>
                      </a:cubicBezTo>
                      <a:cubicBezTo>
                        <a:pt x="23992" y="13038"/>
                        <a:pt x="23992" y="13300"/>
                        <a:pt x="23980" y="13538"/>
                      </a:cubicBezTo>
                      <a:cubicBezTo>
                        <a:pt x="23969" y="13733"/>
                        <a:pt x="24090" y="13896"/>
                        <a:pt x="24270" y="13896"/>
                      </a:cubicBezTo>
                      <a:cubicBezTo>
                        <a:pt x="24277" y="13896"/>
                        <a:pt x="24283" y="13895"/>
                        <a:pt x="24290" y="13895"/>
                      </a:cubicBezTo>
                      <a:lnTo>
                        <a:pt x="24980" y="13859"/>
                      </a:lnTo>
                      <a:cubicBezTo>
                        <a:pt x="25171" y="13847"/>
                        <a:pt x="25349" y="13669"/>
                        <a:pt x="25302" y="13455"/>
                      </a:cubicBezTo>
                      <a:lnTo>
                        <a:pt x="25302" y="12573"/>
                      </a:lnTo>
                      <a:cubicBezTo>
                        <a:pt x="25302" y="12300"/>
                        <a:pt x="25290" y="12002"/>
                        <a:pt x="25266" y="11716"/>
                      </a:cubicBezTo>
                      <a:cubicBezTo>
                        <a:pt x="25242" y="11430"/>
                        <a:pt x="25206" y="11145"/>
                        <a:pt x="25159" y="10871"/>
                      </a:cubicBezTo>
                      <a:cubicBezTo>
                        <a:pt x="25111" y="10585"/>
                        <a:pt x="25052" y="10311"/>
                        <a:pt x="24980" y="10037"/>
                      </a:cubicBezTo>
                      <a:cubicBezTo>
                        <a:pt x="24921" y="9752"/>
                        <a:pt x="24825" y="9478"/>
                        <a:pt x="24742" y="9216"/>
                      </a:cubicBezTo>
                      <a:cubicBezTo>
                        <a:pt x="24647" y="8942"/>
                        <a:pt x="24552" y="8680"/>
                        <a:pt x="24444" y="8406"/>
                      </a:cubicBezTo>
                      <a:cubicBezTo>
                        <a:pt x="24337" y="8156"/>
                        <a:pt x="24230" y="7894"/>
                        <a:pt x="24111" y="7621"/>
                      </a:cubicBezTo>
                      <a:lnTo>
                        <a:pt x="23754" y="6823"/>
                      </a:lnTo>
                      <a:cubicBezTo>
                        <a:pt x="23635" y="6549"/>
                        <a:pt x="23504" y="6287"/>
                        <a:pt x="23373" y="6025"/>
                      </a:cubicBezTo>
                      <a:cubicBezTo>
                        <a:pt x="23242" y="5775"/>
                        <a:pt x="23087" y="5525"/>
                        <a:pt x="22944" y="5275"/>
                      </a:cubicBezTo>
                      <a:cubicBezTo>
                        <a:pt x="22789" y="5013"/>
                        <a:pt x="22623" y="4775"/>
                        <a:pt x="22468" y="4537"/>
                      </a:cubicBezTo>
                      <a:cubicBezTo>
                        <a:pt x="22289" y="4299"/>
                        <a:pt x="22123" y="4084"/>
                        <a:pt x="21932" y="3858"/>
                      </a:cubicBezTo>
                      <a:cubicBezTo>
                        <a:pt x="21754" y="3632"/>
                        <a:pt x="21539" y="3430"/>
                        <a:pt x="21349" y="3215"/>
                      </a:cubicBezTo>
                      <a:cubicBezTo>
                        <a:pt x="21134" y="3025"/>
                        <a:pt x="20932" y="2834"/>
                        <a:pt x="20718" y="2656"/>
                      </a:cubicBezTo>
                      <a:cubicBezTo>
                        <a:pt x="20515" y="2477"/>
                        <a:pt x="20289" y="2310"/>
                        <a:pt x="20063" y="2144"/>
                      </a:cubicBezTo>
                      <a:cubicBezTo>
                        <a:pt x="19849" y="2001"/>
                        <a:pt x="19622" y="1846"/>
                        <a:pt x="19384" y="1703"/>
                      </a:cubicBezTo>
                      <a:cubicBezTo>
                        <a:pt x="19110" y="1536"/>
                        <a:pt x="18848" y="1382"/>
                        <a:pt x="18563" y="1251"/>
                      </a:cubicBezTo>
                      <a:cubicBezTo>
                        <a:pt x="18277" y="1108"/>
                        <a:pt x="18003" y="989"/>
                        <a:pt x="17705" y="882"/>
                      </a:cubicBezTo>
                      <a:cubicBezTo>
                        <a:pt x="17444" y="774"/>
                        <a:pt x="17182" y="691"/>
                        <a:pt x="16908" y="608"/>
                      </a:cubicBezTo>
                      <a:cubicBezTo>
                        <a:pt x="16646" y="536"/>
                        <a:pt x="16372" y="465"/>
                        <a:pt x="16098" y="405"/>
                      </a:cubicBezTo>
                      <a:cubicBezTo>
                        <a:pt x="15824" y="346"/>
                        <a:pt x="15539" y="298"/>
                        <a:pt x="15265" y="251"/>
                      </a:cubicBezTo>
                      <a:cubicBezTo>
                        <a:pt x="14979" y="215"/>
                        <a:pt x="14681" y="179"/>
                        <a:pt x="14396" y="155"/>
                      </a:cubicBezTo>
                      <a:cubicBezTo>
                        <a:pt x="14098" y="120"/>
                        <a:pt x="13812" y="96"/>
                        <a:pt x="13503" y="72"/>
                      </a:cubicBezTo>
                      <a:cubicBezTo>
                        <a:pt x="13193" y="48"/>
                        <a:pt x="12883" y="36"/>
                        <a:pt x="12562" y="12"/>
                      </a:cubicBezTo>
                      <a:cubicBezTo>
                        <a:pt x="12252" y="1"/>
                        <a:pt x="11943" y="1"/>
                        <a:pt x="116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3" name="Google Shape;3683;p18"/>
                <p:cNvSpPr/>
                <p:nvPr/>
              </p:nvSpPr>
              <p:spPr>
                <a:xfrm>
                  <a:off x="-127399" y="4207746"/>
                  <a:ext cx="799519" cy="455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6" h="12087" extrusionOk="0">
                      <a:moveTo>
                        <a:pt x="9669" y="1"/>
                      </a:moveTo>
                      <a:cubicBezTo>
                        <a:pt x="9335" y="1"/>
                        <a:pt x="9026" y="13"/>
                        <a:pt x="8728" y="48"/>
                      </a:cubicBezTo>
                      <a:cubicBezTo>
                        <a:pt x="8419" y="72"/>
                        <a:pt x="8133" y="120"/>
                        <a:pt x="7847" y="179"/>
                      </a:cubicBezTo>
                      <a:cubicBezTo>
                        <a:pt x="7561" y="239"/>
                        <a:pt x="7299" y="310"/>
                        <a:pt x="7049" y="405"/>
                      </a:cubicBezTo>
                      <a:cubicBezTo>
                        <a:pt x="6775" y="489"/>
                        <a:pt x="6525" y="596"/>
                        <a:pt x="6287" y="715"/>
                      </a:cubicBezTo>
                      <a:cubicBezTo>
                        <a:pt x="6037" y="834"/>
                        <a:pt x="5799" y="953"/>
                        <a:pt x="5561" y="1108"/>
                      </a:cubicBezTo>
                      <a:cubicBezTo>
                        <a:pt x="5323" y="1251"/>
                        <a:pt x="5085" y="1406"/>
                        <a:pt x="4847" y="1560"/>
                      </a:cubicBezTo>
                      <a:cubicBezTo>
                        <a:pt x="4609" y="1727"/>
                        <a:pt x="4370" y="1906"/>
                        <a:pt x="4132" y="2084"/>
                      </a:cubicBezTo>
                      <a:cubicBezTo>
                        <a:pt x="3894" y="2263"/>
                        <a:pt x="3656" y="2453"/>
                        <a:pt x="3430" y="2668"/>
                      </a:cubicBezTo>
                      <a:cubicBezTo>
                        <a:pt x="3204" y="2870"/>
                        <a:pt x="2977" y="3084"/>
                        <a:pt x="2775" y="3311"/>
                      </a:cubicBezTo>
                      <a:cubicBezTo>
                        <a:pt x="2561" y="3525"/>
                        <a:pt x="2370" y="3763"/>
                        <a:pt x="2192" y="4001"/>
                      </a:cubicBezTo>
                      <a:cubicBezTo>
                        <a:pt x="2013" y="4239"/>
                        <a:pt x="1846" y="4501"/>
                        <a:pt x="1715" y="4751"/>
                      </a:cubicBezTo>
                      <a:cubicBezTo>
                        <a:pt x="1584" y="5013"/>
                        <a:pt x="1453" y="5275"/>
                        <a:pt x="1334" y="5537"/>
                      </a:cubicBezTo>
                      <a:cubicBezTo>
                        <a:pt x="1215" y="5787"/>
                        <a:pt x="1108" y="6073"/>
                        <a:pt x="1001" y="6347"/>
                      </a:cubicBezTo>
                      <a:cubicBezTo>
                        <a:pt x="894" y="6620"/>
                        <a:pt x="799" y="6894"/>
                        <a:pt x="703" y="7180"/>
                      </a:cubicBezTo>
                      <a:lnTo>
                        <a:pt x="441" y="8025"/>
                      </a:lnTo>
                      <a:cubicBezTo>
                        <a:pt x="346" y="8311"/>
                        <a:pt x="275" y="8585"/>
                        <a:pt x="203" y="8871"/>
                      </a:cubicBezTo>
                      <a:cubicBezTo>
                        <a:pt x="120" y="9156"/>
                        <a:pt x="60" y="9454"/>
                        <a:pt x="37" y="9740"/>
                      </a:cubicBezTo>
                      <a:cubicBezTo>
                        <a:pt x="1" y="10038"/>
                        <a:pt x="1" y="10335"/>
                        <a:pt x="1" y="10633"/>
                      </a:cubicBezTo>
                      <a:cubicBezTo>
                        <a:pt x="1" y="10931"/>
                        <a:pt x="37" y="11228"/>
                        <a:pt x="60" y="11538"/>
                      </a:cubicBezTo>
                      <a:cubicBezTo>
                        <a:pt x="84" y="11764"/>
                        <a:pt x="239" y="11943"/>
                        <a:pt x="406" y="11943"/>
                      </a:cubicBezTo>
                      <a:lnTo>
                        <a:pt x="989" y="11919"/>
                      </a:lnTo>
                      <a:cubicBezTo>
                        <a:pt x="1132" y="11919"/>
                        <a:pt x="1251" y="11740"/>
                        <a:pt x="1239" y="11538"/>
                      </a:cubicBezTo>
                      <a:cubicBezTo>
                        <a:pt x="1227" y="11204"/>
                        <a:pt x="1215" y="10883"/>
                        <a:pt x="1215" y="10550"/>
                      </a:cubicBezTo>
                      <a:cubicBezTo>
                        <a:pt x="1227" y="10228"/>
                        <a:pt x="1251" y="9918"/>
                        <a:pt x="1311" y="9585"/>
                      </a:cubicBezTo>
                      <a:cubicBezTo>
                        <a:pt x="1370" y="9264"/>
                        <a:pt x="1453" y="8942"/>
                        <a:pt x="1537" y="8621"/>
                      </a:cubicBezTo>
                      <a:cubicBezTo>
                        <a:pt x="1632" y="8311"/>
                        <a:pt x="1715" y="7978"/>
                        <a:pt x="1822" y="7668"/>
                      </a:cubicBezTo>
                      <a:cubicBezTo>
                        <a:pt x="1930" y="7359"/>
                        <a:pt x="2025" y="7037"/>
                        <a:pt x="2168" y="6740"/>
                      </a:cubicBezTo>
                      <a:cubicBezTo>
                        <a:pt x="2299" y="6442"/>
                        <a:pt x="2430" y="6144"/>
                        <a:pt x="2596" y="5847"/>
                      </a:cubicBezTo>
                      <a:cubicBezTo>
                        <a:pt x="2763" y="5549"/>
                        <a:pt x="2942" y="5275"/>
                        <a:pt x="3132" y="5001"/>
                      </a:cubicBezTo>
                      <a:cubicBezTo>
                        <a:pt x="3323" y="4739"/>
                        <a:pt x="3549" y="4477"/>
                        <a:pt x="3775" y="4227"/>
                      </a:cubicBezTo>
                      <a:cubicBezTo>
                        <a:pt x="3989" y="3977"/>
                        <a:pt x="4228" y="3751"/>
                        <a:pt x="4489" y="3525"/>
                      </a:cubicBezTo>
                      <a:cubicBezTo>
                        <a:pt x="4740" y="3311"/>
                        <a:pt x="4990" y="3108"/>
                        <a:pt x="5263" y="2918"/>
                      </a:cubicBezTo>
                      <a:cubicBezTo>
                        <a:pt x="5525" y="2727"/>
                        <a:pt x="5775" y="2549"/>
                        <a:pt x="6049" y="2382"/>
                      </a:cubicBezTo>
                      <a:cubicBezTo>
                        <a:pt x="6311" y="2215"/>
                        <a:pt x="6585" y="2072"/>
                        <a:pt x="6847" y="1941"/>
                      </a:cubicBezTo>
                      <a:cubicBezTo>
                        <a:pt x="7133" y="1822"/>
                        <a:pt x="7418" y="1703"/>
                        <a:pt x="7716" y="1608"/>
                      </a:cubicBezTo>
                      <a:cubicBezTo>
                        <a:pt x="8014" y="1525"/>
                        <a:pt x="8323" y="1441"/>
                        <a:pt x="8657" y="1382"/>
                      </a:cubicBezTo>
                      <a:cubicBezTo>
                        <a:pt x="8978" y="1322"/>
                        <a:pt x="9312" y="1298"/>
                        <a:pt x="9645" y="1263"/>
                      </a:cubicBezTo>
                      <a:cubicBezTo>
                        <a:pt x="9978" y="1239"/>
                        <a:pt x="10324" y="1227"/>
                        <a:pt x="10657" y="1203"/>
                      </a:cubicBezTo>
                      <a:cubicBezTo>
                        <a:pt x="10830" y="1197"/>
                        <a:pt x="10999" y="1194"/>
                        <a:pt x="11164" y="1194"/>
                      </a:cubicBezTo>
                      <a:cubicBezTo>
                        <a:pt x="11330" y="1194"/>
                        <a:pt x="11490" y="1197"/>
                        <a:pt x="11645" y="1203"/>
                      </a:cubicBezTo>
                      <a:cubicBezTo>
                        <a:pt x="11967" y="1227"/>
                        <a:pt x="12264" y="1251"/>
                        <a:pt x="12586" y="1286"/>
                      </a:cubicBezTo>
                      <a:cubicBezTo>
                        <a:pt x="12848" y="1322"/>
                        <a:pt x="13122" y="1358"/>
                        <a:pt x="13383" y="1417"/>
                      </a:cubicBezTo>
                      <a:cubicBezTo>
                        <a:pt x="13633" y="1465"/>
                        <a:pt x="13907" y="1537"/>
                        <a:pt x="14169" y="1620"/>
                      </a:cubicBezTo>
                      <a:cubicBezTo>
                        <a:pt x="14443" y="1715"/>
                        <a:pt x="14693" y="1798"/>
                        <a:pt x="14967" y="1918"/>
                      </a:cubicBezTo>
                      <a:cubicBezTo>
                        <a:pt x="15229" y="2037"/>
                        <a:pt x="15479" y="2156"/>
                        <a:pt x="15741" y="2310"/>
                      </a:cubicBezTo>
                      <a:cubicBezTo>
                        <a:pt x="15991" y="2453"/>
                        <a:pt x="16229" y="2620"/>
                        <a:pt x="16467" y="2799"/>
                      </a:cubicBezTo>
                      <a:cubicBezTo>
                        <a:pt x="16705" y="2977"/>
                        <a:pt x="16932" y="3191"/>
                        <a:pt x="17134" y="3406"/>
                      </a:cubicBezTo>
                      <a:cubicBezTo>
                        <a:pt x="17313" y="3608"/>
                        <a:pt x="17479" y="3799"/>
                        <a:pt x="17646" y="4001"/>
                      </a:cubicBezTo>
                      <a:cubicBezTo>
                        <a:pt x="17801" y="4215"/>
                        <a:pt x="17955" y="4442"/>
                        <a:pt x="18098" y="4656"/>
                      </a:cubicBezTo>
                      <a:cubicBezTo>
                        <a:pt x="18301" y="4942"/>
                        <a:pt x="18456" y="5239"/>
                        <a:pt x="18622" y="5549"/>
                      </a:cubicBezTo>
                      <a:cubicBezTo>
                        <a:pt x="18789" y="5847"/>
                        <a:pt x="18932" y="6168"/>
                        <a:pt x="19075" y="6466"/>
                      </a:cubicBezTo>
                      <a:cubicBezTo>
                        <a:pt x="19206" y="6763"/>
                        <a:pt x="19325" y="7073"/>
                        <a:pt x="19432" y="7371"/>
                      </a:cubicBezTo>
                      <a:cubicBezTo>
                        <a:pt x="19539" y="7668"/>
                        <a:pt x="19622" y="7966"/>
                        <a:pt x="19694" y="8264"/>
                      </a:cubicBezTo>
                      <a:cubicBezTo>
                        <a:pt x="19777" y="8561"/>
                        <a:pt x="19813" y="8859"/>
                        <a:pt x="19860" y="9145"/>
                      </a:cubicBezTo>
                      <a:cubicBezTo>
                        <a:pt x="19908" y="9418"/>
                        <a:pt x="19920" y="9716"/>
                        <a:pt x="19932" y="10002"/>
                      </a:cubicBezTo>
                      <a:cubicBezTo>
                        <a:pt x="19944" y="10288"/>
                        <a:pt x="19944" y="10585"/>
                        <a:pt x="19932" y="10871"/>
                      </a:cubicBezTo>
                      <a:cubicBezTo>
                        <a:pt x="19932" y="11145"/>
                        <a:pt x="19920" y="11431"/>
                        <a:pt x="19884" y="11728"/>
                      </a:cubicBezTo>
                      <a:cubicBezTo>
                        <a:pt x="19873" y="11935"/>
                        <a:pt x="19983" y="12086"/>
                        <a:pt x="20151" y="12086"/>
                      </a:cubicBezTo>
                      <a:cubicBezTo>
                        <a:pt x="20157" y="12086"/>
                        <a:pt x="20164" y="12086"/>
                        <a:pt x="20170" y="12085"/>
                      </a:cubicBezTo>
                      <a:lnTo>
                        <a:pt x="20825" y="12062"/>
                      </a:lnTo>
                      <a:cubicBezTo>
                        <a:pt x="21003" y="12062"/>
                        <a:pt x="21182" y="11883"/>
                        <a:pt x="21170" y="11681"/>
                      </a:cubicBezTo>
                      <a:cubicBezTo>
                        <a:pt x="21182" y="11383"/>
                        <a:pt x="21206" y="11085"/>
                        <a:pt x="21206" y="10811"/>
                      </a:cubicBezTo>
                      <a:cubicBezTo>
                        <a:pt x="21206" y="10514"/>
                        <a:pt x="21182" y="10228"/>
                        <a:pt x="21170" y="9942"/>
                      </a:cubicBezTo>
                      <a:cubicBezTo>
                        <a:pt x="21158" y="9657"/>
                        <a:pt x="21123" y="9383"/>
                        <a:pt x="21087" y="9097"/>
                      </a:cubicBezTo>
                      <a:cubicBezTo>
                        <a:pt x="21039" y="8811"/>
                        <a:pt x="20992" y="8525"/>
                        <a:pt x="20920" y="8252"/>
                      </a:cubicBezTo>
                      <a:cubicBezTo>
                        <a:pt x="20861" y="7966"/>
                        <a:pt x="20765" y="7680"/>
                        <a:pt x="20682" y="7394"/>
                      </a:cubicBezTo>
                      <a:cubicBezTo>
                        <a:pt x="20587" y="7121"/>
                        <a:pt x="20491" y="6835"/>
                        <a:pt x="20384" y="6537"/>
                      </a:cubicBezTo>
                      <a:cubicBezTo>
                        <a:pt x="20265" y="6239"/>
                        <a:pt x="20158" y="5942"/>
                        <a:pt x="20027" y="5656"/>
                      </a:cubicBezTo>
                      <a:cubicBezTo>
                        <a:pt x="19896" y="5370"/>
                        <a:pt x="19753" y="5073"/>
                        <a:pt x="19610" y="4799"/>
                      </a:cubicBezTo>
                      <a:cubicBezTo>
                        <a:pt x="19456" y="4513"/>
                        <a:pt x="19301" y="4227"/>
                        <a:pt x="19134" y="3942"/>
                      </a:cubicBezTo>
                      <a:cubicBezTo>
                        <a:pt x="18967" y="3668"/>
                        <a:pt x="18789" y="3406"/>
                        <a:pt x="18598" y="3156"/>
                      </a:cubicBezTo>
                      <a:cubicBezTo>
                        <a:pt x="18408" y="2918"/>
                        <a:pt x="18205" y="2680"/>
                        <a:pt x="18003" y="2477"/>
                      </a:cubicBezTo>
                      <a:cubicBezTo>
                        <a:pt x="17789" y="2263"/>
                        <a:pt x="17586" y="2060"/>
                        <a:pt x="17348" y="1882"/>
                      </a:cubicBezTo>
                      <a:cubicBezTo>
                        <a:pt x="17158" y="1715"/>
                        <a:pt x="16943" y="1584"/>
                        <a:pt x="16741" y="1441"/>
                      </a:cubicBezTo>
                      <a:cubicBezTo>
                        <a:pt x="16527" y="1310"/>
                        <a:pt x="16324" y="1191"/>
                        <a:pt x="16098" y="1084"/>
                      </a:cubicBezTo>
                      <a:cubicBezTo>
                        <a:pt x="15812" y="953"/>
                        <a:pt x="15515" y="822"/>
                        <a:pt x="15217" y="715"/>
                      </a:cubicBezTo>
                      <a:cubicBezTo>
                        <a:pt x="14919" y="608"/>
                        <a:pt x="14622" y="513"/>
                        <a:pt x="14312" y="429"/>
                      </a:cubicBezTo>
                      <a:cubicBezTo>
                        <a:pt x="14003" y="358"/>
                        <a:pt x="13681" y="286"/>
                        <a:pt x="13372" y="239"/>
                      </a:cubicBezTo>
                      <a:cubicBezTo>
                        <a:pt x="13062" y="179"/>
                        <a:pt x="12752" y="132"/>
                        <a:pt x="12419" y="108"/>
                      </a:cubicBezTo>
                      <a:cubicBezTo>
                        <a:pt x="12133" y="72"/>
                        <a:pt x="11836" y="60"/>
                        <a:pt x="11538" y="48"/>
                      </a:cubicBezTo>
                      <a:cubicBezTo>
                        <a:pt x="11240" y="36"/>
                        <a:pt x="10931" y="13"/>
                        <a:pt x="10621" y="13"/>
                      </a:cubicBezTo>
                      <a:cubicBezTo>
                        <a:pt x="10300" y="1"/>
                        <a:pt x="9978" y="1"/>
                        <a:pt x="96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4" name="Google Shape;3684;p18"/>
                <p:cNvSpPr/>
                <p:nvPr/>
              </p:nvSpPr>
              <p:spPr>
                <a:xfrm>
                  <a:off x="-53311" y="4277008"/>
                  <a:ext cx="653158" cy="389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4" h="10344" extrusionOk="0">
                      <a:moveTo>
                        <a:pt x="9231" y="0"/>
                      </a:moveTo>
                      <a:cubicBezTo>
                        <a:pt x="9082" y="0"/>
                        <a:pt x="8930" y="3"/>
                        <a:pt x="8775" y="9"/>
                      </a:cubicBezTo>
                      <a:cubicBezTo>
                        <a:pt x="8478" y="21"/>
                        <a:pt x="8156" y="57"/>
                        <a:pt x="7847" y="81"/>
                      </a:cubicBezTo>
                      <a:cubicBezTo>
                        <a:pt x="7537" y="116"/>
                        <a:pt x="7239" y="152"/>
                        <a:pt x="6942" y="211"/>
                      </a:cubicBezTo>
                      <a:cubicBezTo>
                        <a:pt x="6644" y="271"/>
                        <a:pt x="6358" y="354"/>
                        <a:pt x="6073" y="438"/>
                      </a:cubicBezTo>
                      <a:cubicBezTo>
                        <a:pt x="5799" y="533"/>
                        <a:pt x="5525" y="628"/>
                        <a:pt x="5275" y="747"/>
                      </a:cubicBezTo>
                      <a:cubicBezTo>
                        <a:pt x="5025" y="866"/>
                        <a:pt x="4763" y="1009"/>
                        <a:pt x="4525" y="1152"/>
                      </a:cubicBezTo>
                      <a:cubicBezTo>
                        <a:pt x="4275" y="1307"/>
                        <a:pt x="4037" y="1450"/>
                        <a:pt x="3798" y="1628"/>
                      </a:cubicBezTo>
                      <a:cubicBezTo>
                        <a:pt x="3548" y="1795"/>
                        <a:pt x="3322" y="1986"/>
                        <a:pt x="3084" y="2176"/>
                      </a:cubicBezTo>
                      <a:cubicBezTo>
                        <a:pt x="2846" y="2378"/>
                        <a:pt x="2620" y="2593"/>
                        <a:pt x="2405" y="2819"/>
                      </a:cubicBezTo>
                      <a:cubicBezTo>
                        <a:pt x="2179" y="3045"/>
                        <a:pt x="1965" y="3283"/>
                        <a:pt x="1774" y="3533"/>
                      </a:cubicBezTo>
                      <a:cubicBezTo>
                        <a:pt x="1584" y="3783"/>
                        <a:pt x="1405" y="4045"/>
                        <a:pt x="1239" y="4307"/>
                      </a:cubicBezTo>
                      <a:cubicBezTo>
                        <a:pt x="1096" y="4593"/>
                        <a:pt x="941" y="4855"/>
                        <a:pt x="822" y="5141"/>
                      </a:cubicBezTo>
                      <a:cubicBezTo>
                        <a:pt x="703" y="5426"/>
                        <a:pt x="596" y="5712"/>
                        <a:pt x="500" y="6010"/>
                      </a:cubicBezTo>
                      <a:cubicBezTo>
                        <a:pt x="393" y="6307"/>
                        <a:pt x="322" y="6605"/>
                        <a:pt x="238" y="6903"/>
                      </a:cubicBezTo>
                      <a:cubicBezTo>
                        <a:pt x="179" y="7200"/>
                        <a:pt x="119" y="7510"/>
                        <a:pt x="84" y="7808"/>
                      </a:cubicBezTo>
                      <a:cubicBezTo>
                        <a:pt x="36" y="8105"/>
                        <a:pt x="24" y="8415"/>
                        <a:pt x="0" y="8713"/>
                      </a:cubicBezTo>
                      <a:cubicBezTo>
                        <a:pt x="0" y="9010"/>
                        <a:pt x="0" y="9320"/>
                        <a:pt x="24" y="9617"/>
                      </a:cubicBezTo>
                      <a:cubicBezTo>
                        <a:pt x="36" y="9832"/>
                        <a:pt x="203" y="10010"/>
                        <a:pt x="393" y="10010"/>
                      </a:cubicBezTo>
                      <a:lnTo>
                        <a:pt x="1096" y="9998"/>
                      </a:lnTo>
                      <a:cubicBezTo>
                        <a:pt x="1286" y="9998"/>
                        <a:pt x="1417" y="9820"/>
                        <a:pt x="1405" y="9594"/>
                      </a:cubicBezTo>
                      <a:cubicBezTo>
                        <a:pt x="1370" y="9236"/>
                        <a:pt x="1370" y="8879"/>
                        <a:pt x="1393" y="8534"/>
                      </a:cubicBezTo>
                      <a:cubicBezTo>
                        <a:pt x="1417" y="8189"/>
                        <a:pt x="1453" y="7831"/>
                        <a:pt x="1512" y="7498"/>
                      </a:cubicBezTo>
                      <a:cubicBezTo>
                        <a:pt x="1572" y="7153"/>
                        <a:pt x="1655" y="6808"/>
                        <a:pt x="1762" y="6486"/>
                      </a:cubicBezTo>
                      <a:cubicBezTo>
                        <a:pt x="1870" y="6153"/>
                        <a:pt x="2013" y="5831"/>
                        <a:pt x="2179" y="5510"/>
                      </a:cubicBezTo>
                      <a:cubicBezTo>
                        <a:pt x="2358" y="5200"/>
                        <a:pt x="2548" y="4903"/>
                        <a:pt x="2763" y="4617"/>
                      </a:cubicBezTo>
                      <a:cubicBezTo>
                        <a:pt x="2977" y="4343"/>
                        <a:pt x="3203" y="4069"/>
                        <a:pt x="3453" y="3819"/>
                      </a:cubicBezTo>
                      <a:cubicBezTo>
                        <a:pt x="3715" y="3569"/>
                        <a:pt x="3965" y="3331"/>
                        <a:pt x="4227" y="3117"/>
                      </a:cubicBezTo>
                      <a:cubicBezTo>
                        <a:pt x="4489" y="2914"/>
                        <a:pt x="4763" y="2712"/>
                        <a:pt x="5049" y="2533"/>
                      </a:cubicBezTo>
                      <a:cubicBezTo>
                        <a:pt x="5334" y="2378"/>
                        <a:pt x="5632" y="2212"/>
                        <a:pt x="5930" y="2081"/>
                      </a:cubicBezTo>
                      <a:cubicBezTo>
                        <a:pt x="6227" y="1938"/>
                        <a:pt x="6537" y="1819"/>
                        <a:pt x="6846" y="1724"/>
                      </a:cubicBezTo>
                      <a:cubicBezTo>
                        <a:pt x="7168" y="1616"/>
                        <a:pt x="7489" y="1545"/>
                        <a:pt x="7835" y="1485"/>
                      </a:cubicBezTo>
                      <a:cubicBezTo>
                        <a:pt x="8001" y="1450"/>
                        <a:pt x="8180" y="1426"/>
                        <a:pt x="8335" y="1402"/>
                      </a:cubicBezTo>
                      <a:cubicBezTo>
                        <a:pt x="8501" y="1390"/>
                        <a:pt x="8680" y="1378"/>
                        <a:pt x="8847" y="1366"/>
                      </a:cubicBezTo>
                      <a:lnTo>
                        <a:pt x="9347" y="1366"/>
                      </a:lnTo>
                      <a:cubicBezTo>
                        <a:pt x="9525" y="1366"/>
                        <a:pt x="9692" y="1378"/>
                        <a:pt x="9871" y="1402"/>
                      </a:cubicBezTo>
                      <a:cubicBezTo>
                        <a:pt x="10049" y="1438"/>
                        <a:pt x="10216" y="1462"/>
                        <a:pt x="10395" y="1509"/>
                      </a:cubicBezTo>
                      <a:cubicBezTo>
                        <a:pt x="10573" y="1557"/>
                        <a:pt x="10740" y="1605"/>
                        <a:pt x="10918" y="1664"/>
                      </a:cubicBezTo>
                      <a:cubicBezTo>
                        <a:pt x="11216" y="1747"/>
                        <a:pt x="11490" y="1866"/>
                        <a:pt x="11776" y="1997"/>
                      </a:cubicBezTo>
                      <a:cubicBezTo>
                        <a:pt x="12073" y="2140"/>
                        <a:pt x="12347" y="2295"/>
                        <a:pt x="12609" y="2462"/>
                      </a:cubicBezTo>
                      <a:cubicBezTo>
                        <a:pt x="12883" y="2640"/>
                        <a:pt x="13121" y="2819"/>
                        <a:pt x="13335" y="3009"/>
                      </a:cubicBezTo>
                      <a:cubicBezTo>
                        <a:pt x="13573" y="3212"/>
                        <a:pt x="13788" y="3414"/>
                        <a:pt x="13978" y="3640"/>
                      </a:cubicBezTo>
                      <a:cubicBezTo>
                        <a:pt x="14169" y="3843"/>
                        <a:pt x="14335" y="4081"/>
                        <a:pt x="14502" y="4319"/>
                      </a:cubicBezTo>
                      <a:cubicBezTo>
                        <a:pt x="14669" y="4581"/>
                        <a:pt x="14812" y="4831"/>
                        <a:pt x="14943" y="5081"/>
                      </a:cubicBezTo>
                      <a:cubicBezTo>
                        <a:pt x="15038" y="5272"/>
                        <a:pt x="15145" y="5486"/>
                        <a:pt x="15228" y="5676"/>
                      </a:cubicBezTo>
                      <a:cubicBezTo>
                        <a:pt x="15324" y="5891"/>
                        <a:pt x="15407" y="6081"/>
                        <a:pt x="15478" y="6284"/>
                      </a:cubicBezTo>
                      <a:cubicBezTo>
                        <a:pt x="15562" y="6498"/>
                        <a:pt x="15633" y="6688"/>
                        <a:pt x="15693" y="6903"/>
                      </a:cubicBezTo>
                      <a:cubicBezTo>
                        <a:pt x="15752" y="7093"/>
                        <a:pt x="15800" y="7296"/>
                        <a:pt x="15836" y="7510"/>
                      </a:cubicBezTo>
                      <a:lnTo>
                        <a:pt x="15931" y="8129"/>
                      </a:lnTo>
                      <a:lnTo>
                        <a:pt x="15979" y="8760"/>
                      </a:lnTo>
                      <a:lnTo>
                        <a:pt x="15979" y="9367"/>
                      </a:lnTo>
                      <a:cubicBezTo>
                        <a:pt x="15979" y="9582"/>
                        <a:pt x="15955" y="9784"/>
                        <a:pt x="15943" y="9986"/>
                      </a:cubicBezTo>
                      <a:cubicBezTo>
                        <a:pt x="15931" y="10189"/>
                        <a:pt x="16050" y="10344"/>
                        <a:pt x="16229" y="10344"/>
                      </a:cubicBezTo>
                      <a:lnTo>
                        <a:pt x="16848" y="10320"/>
                      </a:lnTo>
                      <a:cubicBezTo>
                        <a:pt x="17038" y="10308"/>
                        <a:pt x="17217" y="10129"/>
                        <a:pt x="17253" y="9903"/>
                      </a:cubicBezTo>
                      <a:cubicBezTo>
                        <a:pt x="17264" y="9677"/>
                        <a:pt x="17288" y="9475"/>
                        <a:pt x="17300" y="9260"/>
                      </a:cubicBezTo>
                      <a:cubicBezTo>
                        <a:pt x="17312" y="9058"/>
                        <a:pt x="17324" y="8832"/>
                        <a:pt x="17324" y="8629"/>
                      </a:cubicBezTo>
                      <a:cubicBezTo>
                        <a:pt x="17324" y="8415"/>
                        <a:pt x="17324" y="8189"/>
                        <a:pt x="17312" y="7986"/>
                      </a:cubicBezTo>
                      <a:cubicBezTo>
                        <a:pt x="17300" y="7772"/>
                        <a:pt x="17288" y="7558"/>
                        <a:pt x="17253" y="7343"/>
                      </a:cubicBezTo>
                      <a:cubicBezTo>
                        <a:pt x="17229" y="7141"/>
                        <a:pt x="17181" y="6915"/>
                        <a:pt x="17133" y="6700"/>
                      </a:cubicBezTo>
                      <a:cubicBezTo>
                        <a:pt x="17086" y="6486"/>
                        <a:pt x="17026" y="6272"/>
                        <a:pt x="16955" y="6046"/>
                      </a:cubicBezTo>
                      <a:cubicBezTo>
                        <a:pt x="16883" y="5831"/>
                        <a:pt x="16812" y="5605"/>
                        <a:pt x="16717" y="5379"/>
                      </a:cubicBezTo>
                      <a:cubicBezTo>
                        <a:pt x="16645" y="5153"/>
                        <a:pt x="16538" y="4950"/>
                        <a:pt x="16431" y="4724"/>
                      </a:cubicBezTo>
                      <a:cubicBezTo>
                        <a:pt x="16336" y="4522"/>
                        <a:pt x="16217" y="4295"/>
                        <a:pt x="16098" y="4069"/>
                      </a:cubicBezTo>
                      <a:cubicBezTo>
                        <a:pt x="15955" y="3843"/>
                        <a:pt x="15824" y="3629"/>
                        <a:pt x="15693" y="3414"/>
                      </a:cubicBezTo>
                      <a:cubicBezTo>
                        <a:pt x="15562" y="3212"/>
                        <a:pt x="15407" y="2998"/>
                        <a:pt x="15264" y="2807"/>
                      </a:cubicBezTo>
                      <a:cubicBezTo>
                        <a:pt x="15109" y="2617"/>
                        <a:pt x="14967" y="2414"/>
                        <a:pt x="14800" y="2236"/>
                      </a:cubicBezTo>
                      <a:cubicBezTo>
                        <a:pt x="14609" y="2021"/>
                        <a:pt x="14395" y="1819"/>
                        <a:pt x="14169" y="1640"/>
                      </a:cubicBezTo>
                      <a:cubicBezTo>
                        <a:pt x="13954" y="1462"/>
                        <a:pt x="13728" y="1307"/>
                        <a:pt x="13490" y="1152"/>
                      </a:cubicBezTo>
                      <a:cubicBezTo>
                        <a:pt x="13252" y="1009"/>
                        <a:pt x="13014" y="866"/>
                        <a:pt x="12764" y="747"/>
                      </a:cubicBezTo>
                      <a:cubicBezTo>
                        <a:pt x="12526" y="628"/>
                        <a:pt x="12264" y="533"/>
                        <a:pt x="12014" y="438"/>
                      </a:cubicBezTo>
                      <a:cubicBezTo>
                        <a:pt x="11764" y="354"/>
                        <a:pt x="11526" y="271"/>
                        <a:pt x="11276" y="211"/>
                      </a:cubicBezTo>
                      <a:cubicBezTo>
                        <a:pt x="11014" y="152"/>
                        <a:pt x="10776" y="116"/>
                        <a:pt x="10525" y="81"/>
                      </a:cubicBezTo>
                      <a:cubicBezTo>
                        <a:pt x="10240" y="57"/>
                        <a:pt x="9966" y="21"/>
                        <a:pt x="9668" y="9"/>
                      </a:cubicBezTo>
                      <a:cubicBezTo>
                        <a:pt x="9525" y="3"/>
                        <a:pt x="9379" y="0"/>
                        <a:pt x="92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5" name="Google Shape;3685;p18"/>
                <p:cNvSpPr/>
                <p:nvPr/>
              </p:nvSpPr>
              <p:spPr>
                <a:xfrm>
                  <a:off x="28394" y="4363086"/>
                  <a:ext cx="493375" cy="30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6" h="8061" extrusionOk="0">
                      <a:moveTo>
                        <a:pt x="6751" y="0"/>
                      </a:moveTo>
                      <a:cubicBezTo>
                        <a:pt x="6442" y="24"/>
                        <a:pt x="6132" y="48"/>
                        <a:pt x="5811" y="95"/>
                      </a:cubicBezTo>
                      <a:cubicBezTo>
                        <a:pt x="5513" y="143"/>
                        <a:pt x="5203" y="214"/>
                        <a:pt x="4918" y="298"/>
                      </a:cubicBezTo>
                      <a:cubicBezTo>
                        <a:pt x="4644" y="393"/>
                        <a:pt x="4358" y="512"/>
                        <a:pt x="4084" y="631"/>
                      </a:cubicBezTo>
                      <a:cubicBezTo>
                        <a:pt x="3822" y="750"/>
                        <a:pt x="3548" y="893"/>
                        <a:pt x="3298" y="1048"/>
                      </a:cubicBezTo>
                      <a:cubicBezTo>
                        <a:pt x="3048" y="1215"/>
                        <a:pt x="2798" y="1369"/>
                        <a:pt x="2560" y="1572"/>
                      </a:cubicBezTo>
                      <a:cubicBezTo>
                        <a:pt x="2322" y="1762"/>
                        <a:pt x="2096" y="1953"/>
                        <a:pt x="1870" y="2179"/>
                      </a:cubicBezTo>
                      <a:cubicBezTo>
                        <a:pt x="1667" y="2405"/>
                        <a:pt x="1453" y="2620"/>
                        <a:pt x="1262" y="2881"/>
                      </a:cubicBezTo>
                      <a:cubicBezTo>
                        <a:pt x="1072" y="3120"/>
                        <a:pt x="905" y="3382"/>
                        <a:pt x="750" y="3655"/>
                      </a:cubicBezTo>
                      <a:cubicBezTo>
                        <a:pt x="608" y="3917"/>
                        <a:pt x="488" y="4203"/>
                        <a:pt x="381" y="4501"/>
                      </a:cubicBezTo>
                      <a:cubicBezTo>
                        <a:pt x="274" y="4798"/>
                        <a:pt x="203" y="5096"/>
                        <a:pt x="143" y="5406"/>
                      </a:cubicBezTo>
                      <a:cubicBezTo>
                        <a:pt x="84" y="5715"/>
                        <a:pt x="36" y="6037"/>
                        <a:pt x="24" y="6346"/>
                      </a:cubicBezTo>
                      <a:cubicBezTo>
                        <a:pt x="0" y="6668"/>
                        <a:pt x="0" y="6989"/>
                        <a:pt x="12" y="7299"/>
                      </a:cubicBezTo>
                      <a:cubicBezTo>
                        <a:pt x="12" y="7537"/>
                        <a:pt x="203" y="7727"/>
                        <a:pt x="429" y="7727"/>
                      </a:cubicBezTo>
                      <a:lnTo>
                        <a:pt x="1191" y="7703"/>
                      </a:lnTo>
                      <a:cubicBezTo>
                        <a:pt x="1393" y="7703"/>
                        <a:pt x="1560" y="7525"/>
                        <a:pt x="1560" y="7299"/>
                      </a:cubicBezTo>
                      <a:cubicBezTo>
                        <a:pt x="1560" y="7049"/>
                        <a:pt x="1572" y="6787"/>
                        <a:pt x="1608" y="6549"/>
                      </a:cubicBezTo>
                      <a:cubicBezTo>
                        <a:pt x="1631" y="6299"/>
                        <a:pt x="1667" y="6060"/>
                        <a:pt x="1703" y="5822"/>
                      </a:cubicBezTo>
                      <a:cubicBezTo>
                        <a:pt x="1751" y="5596"/>
                        <a:pt x="1810" y="5358"/>
                        <a:pt x="1881" y="5144"/>
                      </a:cubicBezTo>
                      <a:cubicBezTo>
                        <a:pt x="1965" y="4917"/>
                        <a:pt x="2048" y="4703"/>
                        <a:pt x="2155" y="4501"/>
                      </a:cubicBezTo>
                      <a:cubicBezTo>
                        <a:pt x="2262" y="4286"/>
                        <a:pt x="2393" y="4096"/>
                        <a:pt x="2524" y="3905"/>
                      </a:cubicBezTo>
                      <a:cubicBezTo>
                        <a:pt x="2655" y="3715"/>
                        <a:pt x="2810" y="3536"/>
                        <a:pt x="2977" y="3370"/>
                      </a:cubicBezTo>
                      <a:cubicBezTo>
                        <a:pt x="3132" y="3191"/>
                        <a:pt x="3310" y="3036"/>
                        <a:pt x="3489" y="2893"/>
                      </a:cubicBezTo>
                      <a:cubicBezTo>
                        <a:pt x="3691" y="2739"/>
                        <a:pt x="3870" y="2608"/>
                        <a:pt x="4072" y="2489"/>
                      </a:cubicBezTo>
                      <a:cubicBezTo>
                        <a:pt x="4287" y="2370"/>
                        <a:pt x="4489" y="2250"/>
                        <a:pt x="4703" y="2167"/>
                      </a:cubicBezTo>
                      <a:cubicBezTo>
                        <a:pt x="4906" y="2060"/>
                        <a:pt x="5132" y="1989"/>
                        <a:pt x="5370" y="1905"/>
                      </a:cubicBezTo>
                      <a:cubicBezTo>
                        <a:pt x="5608" y="1846"/>
                        <a:pt x="5846" y="1786"/>
                        <a:pt x="6120" y="1762"/>
                      </a:cubicBezTo>
                      <a:cubicBezTo>
                        <a:pt x="6308" y="1735"/>
                        <a:pt x="6509" y="1722"/>
                        <a:pt x="6718" y="1722"/>
                      </a:cubicBezTo>
                      <a:cubicBezTo>
                        <a:pt x="6788" y="1722"/>
                        <a:pt x="6858" y="1724"/>
                        <a:pt x="6930" y="1727"/>
                      </a:cubicBezTo>
                      <a:cubicBezTo>
                        <a:pt x="7227" y="1750"/>
                        <a:pt x="7513" y="1774"/>
                        <a:pt x="7787" y="1834"/>
                      </a:cubicBezTo>
                      <a:cubicBezTo>
                        <a:pt x="8049" y="1893"/>
                        <a:pt x="8299" y="1953"/>
                        <a:pt x="8561" y="2048"/>
                      </a:cubicBezTo>
                      <a:cubicBezTo>
                        <a:pt x="8859" y="2167"/>
                        <a:pt x="9109" y="2286"/>
                        <a:pt x="9347" y="2429"/>
                      </a:cubicBezTo>
                      <a:cubicBezTo>
                        <a:pt x="9573" y="2584"/>
                        <a:pt x="9775" y="2739"/>
                        <a:pt x="9954" y="2917"/>
                      </a:cubicBezTo>
                      <a:cubicBezTo>
                        <a:pt x="10133" y="3120"/>
                        <a:pt x="10275" y="3310"/>
                        <a:pt x="10418" y="3536"/>
                      </a:cubicBezTo>
                      <a:cubicBezTo>
                        <a:pt x="10549" y="3751"/>
                        <a:pt x="10668" y="3989"/>
                        <a:pt x="10787" y="4251"/>
                      </a:cubicBezTo>
                      <a:cubicBezTo>
                        <a:pt x="10895" y="4501"/>
                        <a:pt x="11014" y="4763"/>
                        <a:pt x="11109" y="5048"/>
                      </a:cubicBezTo>
                      <a:cubicBezTo>
                        <a:pt x="11216" y="5322"/>
                        <a:pt x="11323" y="5620"/>
                        <a:pt x="11395" y="5894"/>
                      </a:cubicBezTo>
                      <a:cubicBezTo>
                        <a:pt x="11502" y="6191"/>
                        <a:pt x="11561" y="6489"/>
                        <a:pt x="11633" y="6775"/>
                      </a:cubicBezTo>
                      <a:cubicBezTo>
                        <a:pt x="11704" y="7061"/>
                        <a:pt x="11752" y="7358"/>
                        <a:pt x="11787" y="7632"/>
                      </a:cubicBezTo>
                      <a:cubicBezTo>
                        <a:pt x="11799" y="7846"/>
                        <a:pt x="11966" y="8013"/>
                        <a:pt x="12133" y="8025"/>
                      </a:cubicBezTo>
                      <a:lnTo>
                        <a:pt x="12752" y="8061"/>
                      </a:lnTo>
                      <a:cubicBezTo>
                        <a:pt x="12942" y="8061"/>
                        <a:pt x="13085" y="7882"/>
                        <a:pt x="13073" y="7668"/>
                      </a:cubicBezTo>
                      <a:cubicBezTo>
                        <a:pt x="13073" y="7311"/>
                        <a:pt x="13061" y="6941"/>
                        <a:pt x="13014" y="6560"/>
                      </a:cubicBezTo>
                      <a:cubicBezTo>
                        <a:pt x="12978" y="6203"/>
                        <a:pt x="12930" y="5834"/>
                        <a:pt x="12835" y="5465"/>
                      </a:cubicBezTo>
                      <a:cubicBezTo>
                        <a:pt x="12752" y="5096"/>
                        <a:pt x="12645" y="4739"/>
                        <a:pt x="12502" y="4382"/>
                      </a:cubicBezTo>
                      <a:cubicBezTo>
                        <a:pt x="12442" y="4203"/>
                        <a:pt x="12359" y="4036"/>
                        <a:pt x="12288" y="3858"/>
                      </a:cubicBezTo>
                      <a:cubicBezTo>
                        <a:pt x="12216" y="3691"/>
                        <a:pt x="12121" y="3512"/>
                        <a:pt x="12049" y="3358"/>
                      </a:cubicBezTo>
                      <a:cubicBezTo>
                        <a:pt x="11942" y="3132"/>
                        <a:pt x="11823" y="2917"/>
                        <a:pt x="11704" y="2715"/>
                      </a:cubicBezTo>
                      <a:cubicBezTo>
                        <a:pt x="11585" y="2500"/>
                        <a:pt x="11454" y="2310"/>
                        <a:pt x="11311" y="2131"/>
                      </a:cubicBezTo>
                      <a:cubicBezTo>
                        <a:pt x="11156" y="1953"/>
                        <a:pt x="10978" y="1774"/>
                        <a:pt x="10799" y="1608"/>
                      </a:cubicBezTo>
                      <a:cubicBezTo>
                        <a:pt x="10609" y="1429"/>
                        <a:pt x="10394" y="1274"/>
                        <a:pt x="10192" y="1119"/>
                      </a:cubicBezTo>
                      <a:cubicBezTo>
                        <a:pt x="9966" y="953"/>
                        <a:pt x="9728" y="822"/>
                        <a:pt x="9478" y="691"/>
                      </a:cubicBezTo>
                      <a:cubicBezTo>
                        <a:pt x="9228" y="560"/>
                        <a:pt x="8954" y="453"/>
                        <a:pt x="8692" y="345"/>
                      </a:cubicBezTo>
                      <a:cubicBezTo>
                        <a:pt x="8347" y="226"/>
                        <a:pt x="8013" y="143"/>
                        <a:pt x="7704" y="84"/>
                      </a:cubicBezTo>
                      <a:cubicBezTo>
                        <a:pt x="7394" y="36"/>
                        <a:pt x="7061" y="0"/>
                        <a:pt x="67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6" name="Google Shape;3686;p18"/>
                <p:cNvSpPr/>
                <p:nvPr/>
              </p:nvSpPr>
              <p:spPr>
                <a:xfrm>
                  <a:off x="119072" y="4467978"/>
                  <a:ext cx="326730" cy="193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138" extrusionOk="0">
                      <a:moveTo>
                        <a:pt x="4322" y="0"/>
                      </a:moveTo>
                      <a:cubicBezTo>
                        <a:pt x="4050" y="0"/>
                        <a:pt x="3788" y="18"/>
                        <a:pt x="3548" y="64"/>
                      </a:cubicBezTo>
                      <a:cubicBezTo>
                        <a:pt x="3227" y="123"/>
                        <a:pt x="2929" y="195"/>
                        <a:pt x="2667" y="314"/>
                      </a:cubicBezTo>
                      <a:cubicBezTo>
                        <a:pt x="2394" y="421"/>
                        <a:pt x="2143" y="552"/>
                        <a:pt x="1905" y="719"/>
                      </a:cubicBezTo>
                      <a:cubicBezTo>
                        <a:pt x="1667" y="885"/>
                        <a:pt x="1441" y="1064"/>
                        <a:pt x="1251" y="1266"/>
                      </a:cubicBezTo>
                      <a:cubicBezTo>
                        <a:pt x="1060" y="1457"/>
                        <a:pt x="881" y="1683"/>
                        <a:pt x="727" y="1921"/>
                      </a:cubicBezTo>
                      <a:cubicBezTo>
                        <a:pt x="584" y="2159"/>
                        <a:pt x="453" y="2421"/>
                        <a:pt x="346" y="2683"/>
                      </a:cubicBezTo>
                      <a:cubicBezTo>
                        <a:pt x="238" y="2957"/>
                        <a:pt x="155" y="3231"/>
                        <a:pt x="108" y="3528"/>
                      </a:cubicBezTo>
                      <a:cubicBezTo>
                        <a:pt x="60" y="3814"/>
                        <a:pt x="36" y="4112"/>
                        <a:pt x="24" y="4421"/>
                      </a:cubicBezTo>
                      <a:cubicBezTo>
                        <a:pt x="0" y="4695"/>
                        <a:pt x="203" y="4898"/>
                        <a:pt x="417" y="4898"/>
                      </a:cubicBezTo>
                      <a:lnTo>
                        <a:pt x="1167" y="4898"/>
                      </a:lnTo>
                      <a:cubicBezTo>
                        <a:pt x="1346" y="4898"/>
                        <a:pt x="1512" y="4743"/>
                        <a:pt x="1524" y="4529"/>
                      </a:cubicBezTo>
                      <a:cubicBezTo>
                        <a:pt x="1548" y="4148"/>
                        <a:pt x="1643" y="3790"/>
                        <a:pt x="1786" y="3457"/>
                      </a:cubicBezTo>
                      <a:cubicBezTo>
                        <a:pt x="1929" y="3136"/>
                        <a:pt x="2132" y="2838"/>
                        <a:pt x="2370" y="2600"/>
                      </a:cubicBezTo>
                      <a:cubicBezTo>
                        <a:pt x="2608" y="2338"/>
                        <a:pt x="2905" y="2147"/>
                        <a:pt x="3239" y="2028"/>
                      </a:cubicBezTo>
                      <a:cubicBezTo>
                        <a:pt x="3394" y="1969"/>
                        <a:pt x="3572" y="1921"/>
                        <a:pt x="3775" y="1897"/>
                      </a:cubicBezTo>
                      <a:cubicBezTo>
                        <a:pt x="3965" y="1862"/>
                        <a:pt x="4168" y="1850"/>
                        <a:pt x="4394" y="1850"/>
                      </a:cubicBezTo>
                      <a:cubicBezTo>
                        <a:pt x="4620" y="1850"/>
                        <a:pt x="4822" y="1885"/>
                        <a:pt x="5025" y="1909"/>
                      </a:cubicBezTo>
                      <a:cubicBezTo>
                        <a:pt x="5215" y="1957"/>
                        <a:pt x="5394" y="2004"/>
                        <a:pt x="5537" y="2076"/>
                      </a:cubicBezTo>
                      <a:cubicBezTo>
                        <a:pt x="5692" y="2147"/>
                        <a:pt x="5834" y="2243"/>
                        <a:pt x="5953" y="2338"/>
                      </a:cubicBezTo>
                      <a:cubicBezTo>
                        <a:pt x="6073" y="2445"/>
                        <a:pt x="6192" y="2564"/>
                        <a:pt x="6299" y="2695"/>
                      </a:cubicBezTo>
                      <a:cubicBezTo>
                        <a:pt x="6513" y="2969"/>
                        <a:pt x="6692" y="3278"/>
                        <a:pt x="6823" y="3624"/>
                      </a:cubicBezTo>
                      <a:cubicBezTo>
                        <a:pt x="6966" y="3969"/>
                        <a:pt x="7073" y="4338"/>
                        <a:pt x="7120" y="4707"/>
                      </a:cubicBezTo>
                      <a:cubicBezTo>
                        <a:pt x="7144" y="4921"/>
                        <a:pt x="7311" y="5076"/>
                        <a:pt x="7525" y="5100"/>
                      </a:cubicBezTo>
                      <a:lnTo>
                        <a:pt x="8275" y="5136"/>
                      </a:lnTo>
                      <a:cubicBezTo>
                        <a:pt x="8287" y="5137"/>
                        <a:pt x="8300" y="5138"/>
                        <a:pt x="8311" y="5138"/>
                      </a:cubicBezTo>
                      <a:cubicBezTo>
                        <a:pt x="8519" y="5138"/>
                        <a:pt x="8666" y="4948"/>
                        <a:pt x="8620" y="4779"/>
                      </a:cubicBezTo>
                      <a:cubicBezTo>
                        <a:pt x="8585" y="4552"/>
                        <a:pt x="8549" y="4350"/>
                        <a:pt x="8490" y="4124"/>
                      </a:cubicBezTo>
                      <a:cubicBezTo>
                        <a:pt x="8430" y="3898"/>
                        <a:pt x="8370" y="3695"/>
                        <a:pt x="8287" y="3469"/>
                      </a:cubicBezTo>
                      <a:cubicBezTo>
                        <a:pt x="8216" y="3243"/>
                        <a:pt x="8144" y="3040"/>
                        <a:pt x="8073" y="2826"/>
                      </a:cubicBezTo>
                      <a:cubicBezTo>
                        <a:pt x="7978" y="2624"/>
                        <a:pt x="7906" y="2409"/>
                        <a:pt x="7811" y="2219"/>
                      </a:cubicBezTo>
                      <a:cubicBezTo>
                        <a:pt x="7728" y="2028"/>
                        <a:pt x="7632" y="1850"/>
                        <a:pt x="7537" y="1671"/>
                      </a:cubicBezTo>
                      <a:cubicBezTo>
                        <a:pt x="7442" y="1492"/>
                        <a:pt x="7335" y="1326"/>
                        <a:pt x="7216" y="1183"/>
                      </a:cubicBezTo>
                      <a:cubicBezTo>
                        <a:pt x="7120" y="1016"/>
                        <a:pt x="6977" y="885"/>
                        <a:pt x="6846" y="766"/>
                      </a:cubicBezTo>
                      <a:cubicBezTo>
                        <a:pt x="6715" y="623"/>
                        <a:pt x="6549" y="528"/>
                        <a:pt x="6382" y="433"/>
                      </a:cubicBezTo>
                      <a:cubicBezTo>
                        <a:pt x="6263" y="373"/>
                        <a:pt x="6144" y="314"/>
                        <a:pt x="6013" y="266"/>
                      </a:cubicBezTo>
                      <a:cubicBezTo>
                        <a:pt x="5870" y="207"/>
                        <a:pt x="5715" y="171"/>
                        <a:pt x="5572" y="135"/>
                      </a:cubicBezTo>
                      <a:cubicBezTo>
                        <a:pt x="5406" y="88"/>
                        <a:pt x="5239" y="76"/>
                        <a:pt x="5072" y="52"/>
                      </a:cubicBezTo>
                      <a:cubicBezTo>
                        <a:pt x="4918" y="16"/>
                        <a:pt x="4739" y="4"/>
                        <a:pt x="4560" y="4"/>
                      </a:cubicBezTo>
                      <a:cubicBezTo>
                        <a:pt x="4480" y="2"/>
                        <a:pt x="4400" y="0"/>
                        <a:pt x="43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7" name="Google Shape;3687;p18"/>
                <p:cNvSpPr/>
                <p:nvPr/>
              </p:nvSpPr>
              <p:spPr>
                <a:xfrm>
                  <a:off x="-271918" y="1780486"/>
                  <a:ext cx="349276" cy="55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14825" extrusionOk="0">
                      <a:moveTo>
                        <a:pt x="0" y="1"/>
                      </a:moveTo>
                      <a:lnTo>
                        <a:pt x="0" y="3346"/>
                      </a:lnTo>
                      <a:cubicBezTo>
                        <a:pt x="60" y="3358"/>
                        <a:pt x="131" y="3394"/>
                        <a:pt x="214" y="3406"/>
                      </a:cubicBezTo>
                      <a:cubicBezTo>
                        <a:pt x="786" y="3596"/>
                        <a:pt x="1322" y="3846"/>
                        <a:pt x="1786" y="4132"/>
                      </a:cubicBezTo>
                      <a:cubicBezTo>
                        <a:pt x="2238" y="4418"/>
                        <a:pt x="2631" y="4727"/>
                        <a:pt x="3012" y="5073"/>
                      </a:cubicBezTo>
                      <a:cubicBezTo>
                        <a:pt x="3346" y="5418"/>
                        <a:pt x="3667" y="5799"/>
                        <a:pt x="3929" y="6228"/>
                      </a:cubicBezTo>
                      <a:cubicBezTo>
                        <a:pt x="4203" y="6644"/>
                        <a:pt x="4441" y="7109"/>
                        <a:pt x="4679" y="7585"/>
                      </a:cubicBezTo>
                      <a:cubicBezTo>
                        <a:pt x="4893" y="8061"/>
                        <a:pt x="5120" y="8585"/>
                        <a:pt x="5334" y="9109"/>
                      </a:cubicBezTo>
                      <a:cubicBezTo>
                        <a:pt x="5536" y="9621"/>
                        <a:pt x="5727" y="10180"/>
                        <a:pt x="5894" y="10728"/>
                      </a:cubicBezTo>
                      <a:cubicBezTo>
                        <a:pt x="6084" y="11276"/>
                        <a:pt x="6239" y="11824"/>
                        <a:pt x="6370" y="12383"/>
                      </a:cubicBezTo>
                      <a:cubicBezTo>
                        <a:pt x="6501" y="12931"/>
                        <a:pt x="6608" y="13478"/>
                        <a:pt x="6668" y="14026"/>
                      </a:cubicBezTo>
                      <a:cubicBezTo>
                        <a:pt x="6715" y="14431"/>
                        <a:pt x="7013" y="14729"/>
                        <a:pt x="7358" y="14764"/>
                      </a:cubicBezTo>
                      <a:lnTo>
                        <a:pt x="8608" y="14824"/>
                      </a:lnTo>
                      <a:cubicBezTo>
                        <a:pt x="8614" y="14824"/>
                        <a:pt x="8620" y="14824"/>
                        <a:pt x="8626" y="14824"/>
                      </a:cubicBezTo>
                      <a:cubicBezTo>
                        <a:pt x="8975" y="14824"/>
                        <a:pt x="9263" y="14472"/>
                        <a:pt x="9263" y="14062"/>
                      </a:cubicBezTo>
                      <a:cubicBezTo>
                        <a:pt x="9239" y="13371"/>
                        <a:pt x="9204" y="12681"/>
                        <a:pt x="9108" y="11966"/>
                      </a:cubicBezTo>
                      <a:cubicBezTo>
                        <a:pt x="9049" y="11264"/>
                        <a:pt x="8930" y="10550"/>
                        <a:pt x="8763" y="9859"/>
                      </a:cubicBezTo>
                      <a:cubicBezTo>
                        <a:pt x="8608" y="9168"/>
                        <a:pt x="8382" y="8478"/>
                        <a:pt x="8084" y="7811"/>
                      </a:cubicBezTo>
                      <a:cubicBezTo>
                        <a:pt x="7953" y="7478"/>
                        <a:pt x="7811" y="7132"/>
                        <a:pt x="7668" y="6811"/>
                      </a:cubicBezTo>
                      <a:cubicBezTo>
                        <a:pt x="7513" y="6490"/>
                        <a:pt x="7370" y="6156"/>
                        <a:pt x="7203" y="5847"/>
                      </a:cubicBezTo>
                      <a:cubicBezTo>
                        <a:pt x="7001" y="5430"/>
                        <a:pt x="6763" y="5025"/>
                        <a:pt x="6501" y="4632"/>
                      </a:cubicBezTo>
                      <a:cubicBezTo>
                        <a:pt x="6251" y="4251"/>
                        <a:pt x="5989" y="3894"/>
                        <a:pt x="5703" y="3537"/>
                      </a:cubicBezTo>
                      <a:cubicBezTo>
                        <a:pt x="5405" y="3192"/>
                        <a:pt x="5060" y="2870"/>
                        <a:pt x="4691" y="2537"/>
                      </a:cubicBezTo>
                      <a:cubicBezTo>
                        <a:pt x="4322" y="2215"/>
                        <a:pt x="3917" y="1918"/>
                        <a:pt x="3489" y="1620"/>
                      </a:cubicBezTo>
                      <a:cubicBezTo>
                        <a:pt x="3036" y="1322"/>
                        <a:pt x="2560" y="1048"/>
                        <a:pt x="2072" y="798"/>
                      </a:cubicBezTo>
                      <a:cubicBezTo>
                        <a:pt x="1560" y="560"/>
                        <a:pt x="1024" y="334"/>
                        <a:pt x="476" y="144"/>
                      </a:cubicBezTo>
                      <a:cubicBezTo>
                        <a:pt x="310" y="84"/>
                        <a:pt x="167" y="36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8" name="Google Shape;3688;p18"/>
                <p:cNvSpPr/>
                <p:nvPr/>
              </p:nvSpPr>
              <p:spPr>
                <a:xfrm>
                  <a:off x="-273275" y="1609913"/>
                  <a:ext cx="504573" cy="7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3" h="19372" extrusionOk="0">
                      <a:moveTo>
                        <a:pt x="0" y="0"/>
                      </a:moveTo>
                      <a:lnTo>
                        <a:pt x="0" y="2822"/>
                      </a:lnTo>
                      <a:cubicBezTo>
                        <a:pt x="203" y="2870"/>
                        <a:pt x="381" y="2917"/>
                        <a:pt x="572" y="2977"/>
                      </a:cubicBezTo>
                      <a:cubicBezTo>
                        <a:pt x="1155" y="3155"/>
                        <a:pt x="1727" y="3358"/>
                        <a:pt x="2298" y="3608"/>
                      </a:cubicBezTo>
                      <a:cubicBezTo>
                        <a:pt x="2858" y="3870"/>
                        <a:pt x="3429" y="4167"/>
                        <a:pt x="3953" y="4477"/>
                      </a:cubicBezTo>
                      <a:cubicBezTo>
                        <a:pt x="4465" y="4798"/>
                        <a:pt x="4965" y="5144"/>
                        <a:pt x="5406" y="5513"/>
                      </a:cubicBezTo>
                      <a:cubicBezTo>
                        <a:pt x="5858" y="5894"/>
                        <a:pt x="6287" y="6275"/>
                        <a:pt x="6668" y="6692"/>
                      </a:cubicBezTo>
                      <a:cubicBezTo>
                        <a:pt x="7049" y="7108"/>
                        <a:pt x="7406" y="7537"/>
                        <a:pt x="7716" y="8001"/>
                      </a:cubicBezTo>
                      <a:cubicBezTo>
                        <a:pt x="8025" y="8466"/>
                        <a:pt x="8323" y="8942"/>
                        <a:pt x="8597" y="9430"/>
                      </a:cubicBezTo>
                      <a:cubicBezTo>
                        <a:pt x="8799" y="9799"/>
                        <a:pt x="8990" y="10180"/>
                        <a:pt x="9168" y="10549"/>
                      </a:cubicBezTo>
                      <a:cubicBezTo>
                        <a:pt x="9347" y="10930"/>
                        <a:pt x="9525" y="11311"/>
                        <a:pt x="9680" y="11704"/>
                      </a:cubicBezTo>
                      <a:cubicBezTo>
                        <a:pt x="9823" y="12097"/>
                        <a:pt x="9978" y="12478"/>
                        <a:pt x="10097" y="12871"/>
                      </a:cubicBezTo>
                      <a:cubicBezTo>
                        <a:pt x="10216" y="13252"/>
                        <a:pt x="10323" y="13645"/>
                        <a:pt x="10394" y="14026"/>
                      </a:cubicBezTo>
                      <a:cubicBezTo>
                        <a:pt x="10466" y="14419"/>
                        <a:pt x="10525" y="14824"/>
                        <a:pt x="10573" y="15205"/>
                      </a:cubicBezTo>
                      <a:cubicBezTo>
                        <a:pt x="10621" y="15597"/>
                        <a:pt x="10644" y="15990"/>
                        <a:pt x="10656" y="16383"/>
                      </a:cubicBezTo>
                      <a:cubicBezTo>
                        <a:pt x="10680" y="16764"/>
                        <a:pt x="10692" y="17157"/>
                        <a:pt x="10680" y="17538"/>
                      </a:cubicBezTo>
                      <a:cubicBezTo>
                        <a:pt x="10656" y="17931"/>
                        <a:pt x="10644" y="18312"/>
                        <a:pt x="10621" y="18693"/>
                      </a:cubicBezTo>
                      <a:cubicBezTo>
                        <a:pt x="10585" y="19074"/>
                        <a:pt x="10823" y="19372"/>
                        <a:pt x="11168" y="19372"/>
                      </a:cubicBezTo>
                      <a:lnTo>
                        <a:pt x="12430" y="19324"/>
                      </a:lnTo>
                      <a:cubicBezTo>
                        <a:pt x="12800" y="19312"/>
                        <a:pt x="13145" y="18967"/>
                        <a:pt x="13192" y="18586"/>
                      </a:cubicBezTo>
                      <a:cubicBezTo>
                        <a:pt x="13240" y="18181"/>
                        <a:pt x="13264" y="17776"/>
                        <a:pt x="13300" y="17383"/>
                      </a:cubicBezTo>
                      <a:cubicBezTo>
                        <a:pt x="13323" y="16979"/>
                        <a:pt x="13335" y="16574"/>
                        <a:pt x="13335" y="16169"/>
                      </a:cubicBezTo>
                      <a:cubicBezTo>
                        <a:pt x="13383" y="15740"/>
                        <a:pt x="13383" y="15336"/>
                        <a:pt x="13371" y="14943"/>
                      </a:cubicBezTo>
                      <a:cubicBezTo>
                        <a:pt x="13359" y="14538"/>
                        <a:pt x="13311" y="14121"/>
                        <a:pt x="13264" y="13716"/>
                      </a:cubicBezTo>
                      <a:cubicBezTo>
                        <a:pt x="13204" y="13311"/>
                        <a:pt x="13133" y="12895"/>
                        <a:pt x="13050" y="12502"/>
                      </a:cubicBezTo>
                      <a:cubicBezTo>
                        <a:pt x="12954" y="12097"/>
                        <a:pt x="12835" y="11680"/>
                        <a:pt x="12680" y="11264"/>
                      </a:cubicBezTo>
                      <a:cubicBezTo>
                        <a:pt x="12549" y="10847"/>
                        <a:pt x="12383" y="10430"/>
                        <a:pt x="12204" y="10002"/>
                      </a:cubicBezTo>
                      <a:cubicBezTo>
                        <a:pt x="12026" y="9585"/>
                        <a:pt x="11835" y="9168"/>
                        <a:pt x="11633" y="8751"/>
                      </a:cubicBezTo>
                      <a:cubicBezTo>
                        <a:pt x="11418" y="8335"/>
                        <a:pt x="11180" y="7918"/>
                        <a:pt x="10930" y="7501"/>
                      </a:cubicBezTo>
                      <a:cubicBezTo>
                        <a:pt x="10680" y="7084"/>
                        <a:pt x="10406" y="6668"/>
                        <a:pt x="10144" y="6263"/>
                      </a:cubicBezTo>
                      <a:cubicBezTo>
                        <a:pt x="9859" y="5858"/>
                        <a:pt x="9573" y="5477"/>
                        <a:pt x="9275" y="5096"/>
                      </a:cubicBezTo>
                      <a:cubicBezTo>
                        <a:pt x="8978" y="4727"/>
                        <a:pt x="8668" y="4370"/>
                        <a:pt x="8335" y="4025"/>
                      </a:cubicBezTo>
                      <a:cubicBezTo>
                        <a:pt x="7942" y="3632"/>
                        <a:pt x="7537" y="3239"/>
                        <a:pt x="7085" y="2917"/>
                      </a:cubicBezTo>
                      <a:cubicBezTo>
                        <a:pt x="6656" y="2572"/>
                        <a:pt x="6192" y="2262"/>
                        <a:pt x="5739" y="1989"/>
                      </a:cubicBezTo>
                      <a:cubicBezTo>
                        <a:pt x="5263" y="1703"/>
                        <a:pt x="4787" y="1453"/>
                        <a:pt x="4275" y="1250"/>
                      </a:cubicBezTo>
                      <a:cubicBezTo>
                        <a:pt x="3786" y="1024"/>
                        <a:pt x="3275" y="834"/>
                        <a:pt x="2774" y="655"/>
                      </a:cubicBezTo>
                      <a:cubicBezTo>
                        <a:pt x="2286" y="477"/>
                        <a:pt x="1774" y="334"/>
                        <a:pt x="1286" y="215"/>
                      </a:cubicBezTo>
                      <a:cubicBezTo>
                        <a:pt x="869" y="131"/>
                        <a:pt x="441" y="60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9" name="Google Shape;3689;p18"/>
                <p:cNvSpPr/>
                <p:nvPr/>
              </p:nvSpPr>
              <p:spPr>
                <a:xfrm>
                  <a:off x="-271503" y="1475688"/>
                  <a:ext cx="652291" cy="857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22742" extrusionOk="0">
                      <a:moveTo>
                        <a:pt x="1" y="0"/>
                      </a:moveTo>
                      <a:lnTo>
                        <a:pt x="1" y="2203"/>
                      </a:lnTo>
                      <a:lnTo>
                        <a:pt x="37" y="2203"/>
                      </a:lnTo>
                      <a:cubicBezTo>
                        <a:pt x="572" y="2263"/>
                        <a:pt x="1108" y="2334"/>
                        <a:pt x="1644" y="2441"/>
                      </a:cubicBezTo>
                      <a:cubicBezTo>
                        <a:pt x="2180" y="2536"/>
                        <a:pt x="2692" y="2679"/>
                        <a:pt x="3228" y="2834"/>
                      </a:cubicBezTo>
                      <a:cubicBezTo>
                        <a:pt x="3775" y="3001"/>
                        <a:pt x="4299" y="3191"/>
                        <a:pt x="4823" y="3417"/>
                      </a:cubicBezTo>
                      <a:cubicBezTo>
                        <a:pt x="5347" y="3632"/>
                        <a:pt x="5871" y="3870"/>
                        <a:pt x="6371" y="4144"/>
                      </a:cubicBezTo>
                      <a:cubicBezTo>
                        <a:pt x="6883" y="4418"/>
                        <a:pt x="7359" y="4727"/>
                        <a:pt x="7835" y="5072"/>
                      </a:cubicBezTo>
                      <a:cubicBezTo>
                        <a:pt x="8311" y="5430"/>
                        <a:pt x="8752" y="5811"/>
                        <a:pt x="9193" y="6227"/>
                      </a:cubicBezTo>
                      <a:cubicBezTo>
                        <a:pt x="9550" y="6584"/>
                        <a:pt x="9871" y="6965"/>
                        <a:pt x="10205" y="7358"/>
                      </a:cubicBezTo>
                      <a:cubicBezTo>
                        <a:pt x="10514" y="7763"/>
                        <a:pt x="10824" y="8168"/>
                        <a:pt x="11109" y="8609"/>
                      </a:cubicBezTo>
                      <a:cubicBezTo>
                        <a:pt x="11467" y="9168"/>
                        <a:pt x="11824" y="9728"/>
                        <a:pt x="12133" y="10311"/>
                      </a:cubicBezTo>
                      <a:cubicBezTo>
                        <a:pt x="12467" y="10895"/>
                        <a:pt x="12764" y="11466"/>
                        <a:pt x="13026" y="12038"/>
                      </a:cubicBezTo>
                      <a:cubicBezTo>
                        <a:pt x="13300" y="12597"/>
                        <a:pt x="13538" y="13181"/>
                        <a:pt x="13741" y="13764"/>
                      </a:cubicBezTo>
                      <a:cubicBezTo>
                        <a:pt x="13955" y="14347"/>
                        <a:pt x="14134" y="14907"/>
                        <a:pt x="14265" y="15455"/>
                      </a:cubicBezTo>
                      <a:cubicBezTo>
                        <a:pt x="14407" y="16014"/>
                        <a:pt x="14515" y="16562"/>
                        <a:pt x="14586" y="17110"/>
                      </a:cubicBezTo>
                      <a:cubicBezTo>
                        <a:pt x="14669" y="17657"/>
                        <a:pt x="14705" y="18217"/>
                        <a:pt x="14729" y="18765"/>
                      </a:cubicBezTo>
                      <a:cubicBezTo>
                        <a:pt x="14741" y="19312"/>
                        <a:pt x="14741" y="19860"/>
                        <a:pt x="14729" y="20419"/>
                      </a:cubicBezTo>
                      <a:cubicBezTo>
                        <a:pt x="14705" y="20967"/>
                        <a:pt x="14669" y="21515"/>
                        <a:pt x="14622" y="22074"/>
                      </a:cubicBezTo>
                      <a:cubicBezTo>
                        <a:pt x="14587" y="22448"/>
                        <a:pt x="14838" y="22742"/>
                        <a:pt x="15185" y="22742"/>
                      </a:cubicBezTo>
                      <a:cubicBezTo>
                        <a:pt x="15191" y="22742"/>
                        <a:pt x="15198" y="22741"/>
                        <a:pt x="15205" y="22741"/>
                      </a:cubicBezTo>
                      <a:lnTo>
                        <a:pt x="16491" y="22682"/>
                      </a:lnTo>
                      <a:cubicBezTo>
                        <a:pt x="16872" y="22670"/>
                        <a:pt x="17205" y="22324"/>
                        <a:pt x="17241" y="21920"/>
                      </a:cubicBezTo>
                      <a:cubicBezTo>
                        <a:pt x="17289" y="21372"/>
                        <a:pt x="17301" y="20800"/>
                        <a:pt x="17301" y="20253"/>
                      </a:cubicBezTo>
                      <a:cubicBezTo>
                        <a:pt x="17265" y="19717"/>
                        <a:pt x="17253" y="19181"/>
                        <a:pt x="17205" y="18634"/>
                      </a:cubicBezTo>
                      <a:cubicBezTo>
                        <a:pt x="17170" y="18098"/>
                        <a:pt x="17110" y="17550"/>
                        <a:pt x="17027" y="17014"/>
                      </a:cubicBezTo>
                      <a:cubicBezTo>
                        <a:pt x="16944" y="16479"/>
                        <a:pt x="16836" y="15943"/>
                        <a:pt x="16705" y="15407"/>
                      </a:cubicBezTo>
                      <a:cubicBezTo>
                        <a:pt x="16574" y="14871"/>
                        <a:pt x="16408" y="14335"/>
                        <a:pt x="16229" y="13800"/>
                      </a:cubicBezTo>
                      <a:cubicBezTo>
                        <a:pt x="16051" y="13240"/>
                        <a:pt x="15836" y="12692"/>
                        <a:pt x="15622" y="12145"/>
                      </a:cubicBezTo>
                      <a:cubicBezTo>
                        <a:pt x="15396" y="11597"/>
                        <a:pt x="15158" y="11037"/>
                        <a:pt x="14908" y="10490"/>
                      </a:cubicBezTo>
                      <a:cubicBezTo>
                        <a:pt x="14646" y="9942"/>
                        <a:pt x="14372" y="9406"/>
                        <a:pt x="14074" y="8847"/>
                      </a:cubicBezTo>
                      <a:cubicBezTo>
                        <a:pt x="13776" y="8299"/>
                        <a:pt x="13443" y="7763"/>
                        <a:pt x="13098" y="7227"/>
                      </a:cubicBezTo>
                      <a:cubicBezTo>
                        <a:pt x="12764" y="6704"/>
                        <a:pt x="12407" y="6203"/>
                        <a:pt x="12026" y="5739"/>
                      </a:cubicBezTo>
                      <a:cubicBezTo>
                        <a:pt x="11657" y="5263"/>
                        <a:pt x="11252" y="4834"/>
                        <a:pt x="10836" y="4429"/>
                      </a:cubicBezTo>
                      <a:cubicBezTo>
                        <a:pt x="10419" y="4025"/>
                        <a:pt x="9978" y="3656"/>
                        <a:pt x="9514" y="3298"/>
                      </a:cubicBezTo>
                      <a:cubicBezTo>
                        <a:pt x="9109" y="3001"/>
                        <a:pt x="8716" y="2739"/>
                        <a:pt x="8300" y="2477"/>
                      </a:cubicBezTo>
                      <a:cubicBezTo>
                        <a:pt x="7883" y="2227"/>
                        <a:pt x="7442" y="2001"/>
                        <a:pt x="7014" y="1810"/>
                      </a:cubicBezTo>
                      <a:cubicBezTo>
                        <a:pt x="6430" y="1548"/>
                        <a:pt x="5859" y="1322"/>
                        <a:pt x="5240" y="1108"/>
                      </a:cubicBezTo>
                      <a:cubicBezTo>
                        <a:pt x="4644" y="905"/>
                        <a:pt x="4037" y="727"/>
                        <a:pt x="3430" y="572"/>
                      </a:cubicBezTo>
                      <a:cubicBezTo>
                        <a:pt x="2823" y="429"/>
                        <a:pt x="2192" y="310"/>
                        <a:pt x="1561" y="203"/>
                      </a:cubicBezTo>
                      <a:cubicBezTo>
                        <a:pt x="1049" y="131"/>
                        <a:pt x="525" y="6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0" name="Google Shape;3690;p18"/>
                <p:cNvSpPr/>
                <p:nvPr/>
              </p:nvSpPr>
              <p:spPr>
                <a:xfrm>
                  <a:off x="-271918" y="1343686"/>
                  <a:ext cx="809812" cy="98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26064" extrusionOk="0">
                      <a:moveTo>
                        <a:pt x="0" y="1"/>
                      </a:moveTo>
                      <a:lnTo>
                        <a:pt x="0" y="2335"/>
                      </a:lnTo>
                      <a:cubicBezTo>
                        <a:pt x="560" y="2394"/>
                        <a:pt x="1143" y="2477"/>
                        <a:pt x="1691" y="2561"/>
                      </a:cubicBezTo>
                      <a:cubicBezTo>
                        <a:pt x="2286" y="2668"/>
                        <a:pt x="2881" y="2775"/>
                        <a:pt x="3477" y="2894"/>
                      </a:cubicBezTo>
                      <a:cubicBezTo>
                        <a:pt x="4060" y="3025"/>
                        <a:pt x="4643" y="3168"/>
                        <a:pt x="5203" y="3347"/>
                      </a:cubicBezTo>
                      <a:cubicBezTo>
                        <a:pt x="5775" y="3525"/>
                        <a:pt x="6334" y="3739"/>
                        <a:pt x="6894" y="3978"/>
                      </a:cubicBezTo>
                      <a:cubicBezTo>
                        <a:pt x="7370" y="4180"/>
                        <a:pt x="7846" y="4406"/>
                        <a:pt x="8299" y="4644"/>
                      </a:cubicBezTo>
                      <a:cubicBezTo>
                        <a:pt x="8763" y="4894"/>
                        <a:pt x="9227" y="5168"/>
                        <a:pt x="9656" y="5454"/>
                      </a:cubicBezTo>
                      <a:cubicBezTo>
                        <a:pt x="10180" y="5787"/>
                        <a:pt x="10668" y="6168"/>
                        <a:pt x="11144" y="6561"/>
                      </a:cubicBezTo>
                      <a:cubicBezTo>
                        <a:pt x="11621" y="6966"/>
                        <a:pt x="12073" y="7418"/>
                        <a:pt x="12513" y="7895"/>
                      </a:cubicBezTo>
                      <a:cubicBezTo>
                        <a:pt x="12942" y="8359"/>
                        <a:pt x="13359" y="8883"/>
                        <a:pt x="13752" y="9419"/>
                      </a:cubicBezTo>
                      <a:cubicBezTo>
                        <a:pt x="14133" y="9954"/>
                        <a:pt x="14490" y="10526"/>
                        <a:pt x="14835" y="11109"/>
                      </a:cubicBezTo>
                      <a:cubicBezTo>
                        <a:pt x="15180" y="11681"/>
                        <a:pt x="15490" y="12264"/>
                        <a:pt x="15788" y="12848"/>
                      </a:cubicBezTo>
                      <a:cubicBezTo>
                        <a:pt x="16085" y="13431"/>
                        <a:pt x="16359" y="14038"/>
                        <a:pt x="16609" y="14634"/>
                      </a:cubicBezTo>
                      <a:cubicBezTo>
                        <a:pt x="16800" y="15074"/>
                        <a:pt x="16978" y="15539"/>
                        <a:pt x="17157" y="15991"/>
                      </a:cubicBezTo>
                      <a:cubicBezTo>
                        <a:pt x="17336" y="16431"/>
                        <a:pt x="17502" y="16884"/>
                        <a:pt x="17645" y="17313"/>
                      </a:cubicBezTo>
                      <a:cubicBezTo>
                        <a:pt x="17800" y="17741"/>
                        <a:pt x="17931" y="18194"/>
                        <a:pt x="18050" y="18622"/>
                      </a:cubicBezTo>
                      <a:cubicBezTo>
                        <a:pt x="18169" y="19051"/>
                        <a:pt x="18276" y="19503"/>
                        <a:pt x="18359" y="19944"/>
                      </a:cubicBezTo>
                      <a:cubicBezTo>
                        <a:pt x="18455" y="20396"/>
                        <a:pt x="18526" y="20837"/>
                        <a:pt x="18574" y="21289"/>
                      </a:cubicBezTo>
                      <a:cubicBezTo>
                        <a:pt x="18633" y="21730"/>
                        <a:pt x="18657" y="22182"/>
                        <a:pt x="18681" y="22635"/>
                      </a:cubicBezTo>
                      <a:cubicBezTo>
                        <a:pt x="18693" y="23099"/>
                        <a:pt x="18705" y="23551"/>
                        <a:pt x="18693" y="24004"/>
                      </a:cubicBezTo>
                      <a:cubicBezTo>
                        <a:pt x="18693" y="24468"/>
                        <a:pt x="18657" y="24933"/>
                        <a:pt x="18645" y="25397"/>
                      </a:cubicBezTo>
                      <a:cubicBezTo>
                        <a:pt x="18634" y="25770"/>
                        <a:pt x="18885" y="26064"/>
                        <a:pt x="19265" y="26064"/>
                      </a:cubicBezTo>
                      <a:cubicBezTo>
                        <a:pt x="19273" y="26064"/>
                        <a:pt x="19281" y="26064"/>
                        <a:pt x="19288" y="26064"/>
                      </a:cubicBezTo>
                      <a:lnTo>
                        <a:pt x="20669" y="26004"/>
                      </a:lnTo>
                      <a:cubicBezTo>
                        <a:pt x="21074" y="25992"/>
                        <a:pt x="21419" y="25647"/>
                        <a:pt x="21431" y="25242"/>
                      </a:cubicBezTo>
                      <a:cubicBezTo>
                        <a:pt x="21479" y="24694"/>
                        <a:pt x="21479" y="24123"/>
                        <a:pt x="21455" y="23575"/>
                      </a:cubicBezTo>
                      <a:cubicBezTo>
                        <a:pt x="21443" y="23028"/>
                        <a:pt x="21419" y="22480"/>
                        <a:pt x="21372" y="21920"/>
                      </a:cubicBezTo>
                      <a:cubicBezTo>
                        <a:pt x="21324" y="21373"/>
                        <a:pt x="21253" y="20837"/>
                        <a:pt x="21146" y="20301"/>
                      </a:cubicBezTo>
                      <a:cubicBezTo>
                        <a:pt x="21050" y="19765"/>
                        <a:pt x="20931" y="19229"/>
                        <a:pt x="20788" y="18706"/>
                      </a:cubicBezTo>
                      <a:cubicBezTo>
                        <a:pt x="20645" y="18194"/>
                        <a:pt x="20479" y="17670"/>
                        <a:pt x="20300" y="17158"/>
                      </a:cubicBezTo>
                      <a:cubicBezTo>
                        <a:pt x="20122" y="16658"/>
                        <a:pt x="19907" y="16134"/>
                        <a:pt x="19705" y="15646"/>
                      </a:cubicBezTo>
                      <a:cubicBezTo>
                        <a:pt x="19491" y="15134"/>
                        <a:pt x="19276" y="14634"/>
                        <a:pt x="19038" y="14145"/>
                      </a:cubicBezTo>
                      <a:cubicBezTo>
                        <a:pt x="18800" y="13634"/>
                        <a:pt x="18574" y="13133"/>
                        <a:pt x="18324" y="12621"/>
                      </a:cubicBezTo>
                      <a:cubicBezTo>
                        <a:pt x="18086" y="12121"/>
                        <a:pt x="17824" y="11609"/>
                        <a:pt x="17550" y="11121"/>
                      </a:cubicBezTo>
                      <a:cubicBezTo>
                        <a:pt x="17276" y="10633"/>
                        <a:pt x="16990" y="10133"/>
                        <a:pt x="16681" y="9681"/>
                      </a:cubicBezTo>
                      <a:cubicBezTo>
                        <a:pt x="16383" y="9204"/>
                        <a:pt x="16062" y="8752"/>
                        <a:pt x="15728" y="8311"/>
                      </a:cubicBezTo>
                      <a:cubicBezTo>
                        <a:pt x="15383" y="7859"/>
                        <a:pt x="15026" y="7430"/>
                        <a:pt x="14657" y="7002"/>
                      </a:cubicBezTo>
                      <a:cubicBezTo>
                        <a:pt x="14288" y="6585"/>
                        <a:pt x="13895" y="6180"/>
                        <a:pt x="13502" y="5787"/>
                      </a:cubicBezTo>
                      <a:cubicBezTo>
                        <a:pt x="13097" y="5406"/>
                        <a:pt x="12680" y="5049"/>
                        <a:pt x="12263" y="4704"/>
                      </a:cubicBezTo>
                      <a:cubicBezTo>
                        <a:pt x="11835" y="4359"/>
                        <a:pt x="11394" y="4037"/>
                        <a:pt x="10954" y="3739"/>
                      </a:cubicBezTo>
                      <a:cubicBezTo>
                        <a:pt x="10501" y="3442"/>
                        <a:pt x="10049" y="3156"/>
                        <a:pt x="9585" y="2894"/>
                      </a:cubicBezTo>
                      <a:cubicBezTo>
                        <a:pt x="9049" y="2573"/>
                        <a:pt x="8501" y="2299"/>
                        <a:pt x="7930" y="2037"/>
                      </a:cubicBezTo>
                      <a:cubicBezTo>
                        <a:pt x="7370" y="1787"/>
                        <a:pt x="6787" y="1549"/>
                        <a:pt x="6203" y="1346"/>
                      </a:cubicBezTo>
                      <a:cubicBezTo>
                        <a:pt x="5679" y="1168"/>
                        <a:pt x="5144" y="1001"/>
                        <a:pt x="4608" y="834"/>
                      </a:cubicBezTo>
                      <a:cubicBezTo>
                        <a:pt x="4072" y="691"/>
                        <a:pt x="3524" y="549"/>
                        <a:pt x="2977" y="430"/>
                      </a:cubicBezTo>
                      <a:cubicBezTo>
                        <a:pt x="2429" y="310"/>
                        <a:pt x="1857" y="227"/>
                        <a:pt x="1298" y="156"/>
                      </a:cubicBezTo>
                      <a:cubicBezTo>
                        <a:pt x="857" y="96"/>
                        <a:pt x="429" y="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1" name="Google Shape;3691;p18"/>
                <p:cNvSpPr/>
                <p:nvPr/>
              </p:nvSpPr>
              <p:spPr>
                <a:xfrm>
                  <a:off x="3456732" y="1331583"/>
                  <a:ext cx="1103854" cy="988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8" h="26218" extrusionOk="0">
                      <a:moveTo>
                        <a:pt x="23277" y="0"/>
                      </a:moveTo>
                      <a:cubicBezTo>
                        <a:pt x="22658" y="0"/>
                        <a:pt x="22063" y="24"/>
                        <a:pt x="21467" y="72"/>
                      </a:cubicBezTo>
                      <a:cubicBezTo>
                        <a:pt x="20872" y="119"/>
                        <a:pt x="20300" y="179"/>
                        <a:pt x="19753" y="262"/>
                      </a:cubicBezTo>
                      <a:cubicBezTo>
                        <a:pt x="19205" y="358"/>
                        <a:pt x="18669" y="453"/>
                        <a:pt x="18145" y="596"/>
                      </a:cubicBezTo>
                      <a:cubicBezTo>
                        <a:pt x="17622" y="727"/>
                        <a:pt x="17122" y="870"/>
                        <a:pt x="16610" y="1048"/>
                      </a:cubicBezTo>
                      <a:cubicBezTo>
                        <a:pt x="16109" y="1227"/>
                        <a:pt x="15621" y="1441"/>
                        <a:pt x="15121" y="1643"/>
                      </a:cubicBezTo>
                      <a:cubicBezTo>
                        <a:pt x="14633" y="1870"/>
                        <a:pt x="14145" y="2108"/>
                        <a:pt x="13669" y="2358"/>
                      </a:cubicBezTo>
                      <a:cubicBezTo>
                        <a:pt x="13181" y="2620"/>
                        <a:pt x="12704" y="2882"/>
                        <a:pt x="12204" y="3167"/>
                      </a:cubicBezTo>
                      <a:cubicBezTo>
                        <a:pt x="11716" y="3453"/>
                        <a:pt x="11228" y="3751"/>
                        <a:pt x="10752" y="4060"/>
                      </a:cubicBezTo>
                      <a:cubicBezTo>
                        <a:pt x="10275" y="4370"/>
                        <a:pt x="9799" y="4703"/>
                        <a:pt x="9335" y="5037"/>
                      </a:cubicBezTo>
                      <a:cubicBezTo>
                        <a:pt x="8418" y="5739"/>
                        <a:pt x="7537" y="6501"/>
                        <a:pt x="6704" y="7299"/>
                      </a:cubicBezTo>
                      <a:cubicBezTo>
                        <a:pt x="6287" y="7704"/>
                        <a:pt x="5894" y="8132"/>
                        <a:pt x="5525" y="8549"/>
                      </a:cubicBezTo>
                      <a:cubicBezTo>
                        <a:pt x="5156" y="8978"/>
                        <a:pt x="4822" y="9430"/>
                        <a:pt x="4513" y="9871"/>
                      </a:cubicBezTo>
                      <a:cubicBezTo>
                        <a:pt x="4203" y="10323"/>
                        <a:pt x="3929" y="10787"/>
                        <a:pt x="3667" y="11264"/>
                      </a:cubicBezTo>
                      <a:cubicBezTo>
                        <a:pt x="3417" y="11740"/>
                        <a:pt x="3155" y="12216"/>
                        <a:pt x="2941" y="12692"/>
                      </a:cubicBezTo>
                      <a:cubicBezTo>
                        <a:pt x="2715" y="13181"/>
                        <a:pt x="2501" y="13669"/>
                        <a:pt x="2310" y="14169"/>
                      </a:cubicBezTo>
                      <a:cubicBezTo>
                        <a:pt x="2120" y="14657"/>
                        <a:pt x="1929" y="15157"/>
                        <a:pt x="1751" y="15669"/>
                      </a:cubicBezTo>
                      <a:cubicBezTo>
                        <a:pt x="1572" y="16169"/>
                        <a:pt x="1393" y="16681"/>
                        <a:pt x="1215" y="17205"/>
                      </a:cubicBezTo>
                      <a:cubicBezTo>
                        <a:pt x="1036" y="17717"/>
                        <a:pt x="869" y="18241"/>
                        <a:pt x="703" y="18765"/>
                      </a:cubicBezTo>
                      <a:cubicBezTo>
                        <a:pt x="560" y="19300"/>
                        <a:pt x="405" y="19824"/>
                        <a:pt x="286" y="20372"/>
                      </a:cubicBezTo>
                      <a:cubicBezTo>
                        <a:pt x="167" y="20908"/>
                        <a:pt x="96" y="21455"/>
                        <a:pt x="48" y="22003"/>
                      </a:cubicBezTo>
                      <a:cubicBezTo>
                        <a:pt x="0" y="22563"/>
                        <a:pt x="0" y="23134"/>
                        <a:pt x="36" y="23706"/>
                      </a:cubicBezTo>
                      <a:cubicBezTo>
                        <a:pt x="60" y="24289"/>
                        <a:pt x="119" y="24861"/>
                        <a:pt x="179" y="25456"/>
                      </a:cubicBezTo>
                      <a:cubicBezTo>
                        <a:pt x="227" y="25873"/>
                        <a:pt x="619" y="26218"/>
                        <a:pt x="1036" y="26218"/>
                      </a:cubicBezTo>
                      <a:lnTo>
                        <a:pt x="2382" y="26218"/>
                      </a:lnTo>
                      <a:cubicBezTo>
                        <a:pt x="2739" y="26218"/>
                        <a:pt x="2977" y="25896"/>
                        <a:pt x="2941" y="25492"/>
                      </a:cubicBezTo>
                      <a:cubicBezTo>
                        <a:pt x="2858" y="24861"/>
                        <a:pt x="2798" y="24241"/>
                        <a:pt x="2786" y="23610"/>
                      </a:cubicBezTo>
                      <a:cubicBezTo>
                        <a:pt x="2774" y="23003"/>
                        <a:pt x="2786" y="22396"/>
                        <a:pt x="2846" y="21813"/>
                      </a:cubicBezTo>
                      <a:cubicBezTo>
                        <a:pt x="2905" y="21217"/>
                        <a:pt x="3025" y="20658"/>
                        <a:pt x="3179" y="20074"/>
                      </a:cubicBezTo>
                      <a:cubicBezTo>
                        <a:pt x="3322" y="19503"/>
                        <a:pt x="3501" y="18931"/>
                        <a:pt x="3679" y="18360"/>
                      </a:cubicBezTo>
                      <a:cubicBezTo>
                        <a:pt x="3870" y="17800"/>
                        <a:pt x="4072" y="17229"/>
                        <a:pt x="4263" y="16681"/>
                      </a:cubicBezTo>
                      <a:cubicBezTo>
                        <a:pt x="4453" y="16133"/>
                        <a:pt x="4668" y="15562"/>
                        <a:pt x="4870" y="15026"/>
                      </a:cubicBezTo>
                      <a:cubicBezTo>
                        <a:pt x="5084" y="14478"/>
                        <a:pt x="5299" y="13943"/>
                        <a:pt x="5561" y="13407"/>
                      </a:cubicBezTo>
                      <a:cubicBezTo>
                        <a:pt x="5811" y="12871"/>
                        <a:pt x="6073" y="12347"/>
                        <a:pt x="6370" y="11847"/>
                      </a:cubicBezTo>
                      <a:cubicBezTo>
                        <a:pt x="6668" y="11335"/>
                        <a:pt x="7001" y="10835"/>
                        <a:pt x="7370" y="10359"/>
                      </a:cubicBezTo>
                      <a:cubicBezTo>
                        <a:pt x="7739" y="9883"/>
                        <a:pt x="8156" y="9406"/>
                        <a:pt x="8609" y="8954"/>
                      </a:cubicBezTo>
                      <a:cubicBezTo>
                        <a:pt x="9049" y="8513"/>
                        <a:pt x="9513" y="8073"/>
                        <a:pt x="9990" y="7656"/>
                      </a:cubicBezTo>
                      <a:cubicBezTo>
                        <a:pt x="10466" y="7263"/>
                        <a:pt x="10978" y="6870"/>
                        <a:pt x="11478" y="6501"/>
                      </a:cubicBezTo>
                      <a:cubicBezTo>
                        <a:pt x="11990" y="6144"/>
                        <a:pt x="12502" y="5787"/>
                        <a:pt x="13026" y="5453"/>
                      </a:cubicBezTo>
                      <a:cubicBezTo>
                        <a:pt x="13550" y="5132"/>
                        <a:pt x="14050" y="4822"/>
                        <a:pt x="14562" y="4525"/>
                      </a:cubicBezTo>
                      <a:cubicBezTo>
                        <a:pt x="15062" y="4227"/>
                        <a:pt x="15586" y="3953"/>
                        <a:pt x="16109" y="3715"/>
                      </a:cubicBezTo>
                      <a:cubicBezTo>
                        <a:pt x="16633" y="3477"/>
                        <a:pt x="17169" y="3251"/>
                        <a:pt x="17705" y="3072"/>
                      </a:cubicBezTo>
                      <a:cubicBezTo>
                        <a:pt x="18253" y="2894"/>
                        <a:pt x="18800" y="2739"/>
                        <a:pt x="19396" y="2620"/>
                      </a:cubicBezTo>
                      <a:cubicBezTo>
                        <a:pt x="19979" y="2501"/>
                        <a:pt x="20586" y="2405"/>
                        <a:pt x="21229" y="2346"/>
                      </a:cubicBezTo>
                      <a:cubicBezTo>
                        <a:pt x="21872" y="2286"/>
                        <a:pt x="22527" y="2263"/>
                        <a:pt x="23206" y="2263"/>
                      </a:cubicBezTo>
                      <a:cubicBezTo>
                        <a:pt x="23896" y="2263"/>
                        <a:pt x="24575" y="2275"/>
                        <a:pt x="25277" y="2310"/>
                      </a:cubicBezTo>
                      <a:cubicBezTo>
                        <a:pt x="25956" y="2346"/>
                        <a:pt x="26647" y="2370"/>
                        <a:pt x="27289" y="2417"/>
                      </a:cubicBezTo>
                      <a:cubicBezTo>
                        <a:pt x="27944" y="2465"/>
                        <a:pt x="28552" y="2513"/>
                        <a:pt x="29159" y="2572"/>
                      </a:cubicBezTo>
                      <a:cubicBezTo>
                        <a:pt x="29206" y="2572"/>
                        <a:pt x="29230" y="2584"/>
                        <a:pt x="29278" y="2584"/>
                      </a:cubicBezTo>
                      <a:lnTo>
                        <a:pt x="29278" y="250"/>
                      </a:lnTo>
                      <a:cubicBezTo>
                        <a:pt x="29202" y="272"/>
                        <a:pt x="29134" y="279"/>
                        <a:pt x="29069" y="279"/>
                      </a:cubicBezTo>
                      <a:cubicBezTo>
                        <a:pt x="28990" y="279"/>
                        <a:pt x="28915" y="269"/>
                        <a:pt x="28837" y="262"/>
                      </a:cubicBezTo>
                      <a:cubicBezTo>
                        <a:pt x="28254" y="203"/>
                        <a:pt x="27659" y="155"/>
                        <a:pt x="27051" y="131"/>
                      </a:cubicBezTo>
                      <a:cubicBezTo>
                        <a:pt x="26432" y="84"/>
                        <a:pt x="25813" y="60"/>
                        <a:pt x="25170" y="24"/>
                      </a:cubicBezTo>
                      <a:cubicBezTo>
                        <a:pt x="24527" y="0"/>
                        <a:pt x="23908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2" name="Google Shape;3692;p18"/>
                <p:cNvSpPr/>
                <p:nvPr/>
              </p:nvSpPr>
              <p:spPr>
                <a:xfrm>
                  <a:off x="3612487" y="1467430"/>
                  <a:ext cx="948105" cy="853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7" h="22651" extrusionOk="0">
                      <a:moveTo>
                        <a:pt x="19770" y="0"/>
                      </a:moveTo>
                      <a:cubicBezTo>
                        <a:pt x="19598" y="0"/>
                        <a:pt x="19425" y="2"/>
                        <a:pt x="19253" y="5"/>
                      </a:cubicBezTo>
                      <a:cubicBezTo>
                        <a:pt x="18610" y="5"/>
                        <a:pt x="17991" y="41"/>
                        <a:pt x="17396" y="100"/>
                      </a:cubicBezTo>
                      <a:cubicBezTo>
                        <a:pt x="16789" y="148"/>
                        <a:pt x="16205" y="231"/>
                        <a:pt x="15634" y="350"/>
                      </a:cubicBezTo>
                      <a:cubicBezTo>
                        <a:pt x="15074" y="469"/>
                        <a:pt x="14538" y="624"/>
                        <a:pt x="14026" y="779"/>
                      </a:cubicBezTo>
                      <a:cubicBezTo>
                        <a:pt x="13514" y="958"/>
                        <a:pt x="13014" y="1160"/>
                        <a:pt x="12526" y="1374"/>
                      </a:cubicBezTo>
                      <a:cubicBezTo>
                        <a:pt x="12038" y="1600"/>
                        <a:pt x="11562" y="1850"/>
                        <a:pt x="11086" y="2124"/>
                      </a:cubicBezTo>
                      <a:cubicBezTo>
                        <a:pt x="10609" y="2386"/>
                        <a:pt x="10133" y="2684"/>
                        <a:pt x="9657" y="2993"/>
                      </a:cubicBezTo>
                      <a:cubicBezTo>
                        <a:pt x="9181" y="3315"/>
                        <a:pt x="8704" y="3636"/>
                        <a:pt x="8228" y="3982"/>
                      </a:cubicBezTo>
                      <a:cubicBezTo>
                        <a:pt x="7752" y="4327"/>
                        <a:pt x="7287" y="4684"/>
                        <a:pt x="6823" y="5065"/>
                      </a:cubicBezTo>
                      <a:cubicBezTo>
                        <a:pt x="6383" y="5458"/>
                        <a:pt x="5930" y="5863"/>
                        <a:pt x="5513" y="6291"/>
                      </a:cubicBezTo>
                      <a:cubicBezTo>
                        <a:pt x="5097" y="6720"/>
                        <a:pt x="4716" y="7149"/>
                        <a:pt x="4358" y="7613"/>
                      </a:cubicBezTo>
                      <a:cubicBezTo>
                        <a:pt x="4001" y="8077"/>
                        <a:pt x="3692" y="8542"/>
                        <a:pt x="3406" y="9030"/>
                      </a:cubicBezTo>
                      <a:cubicBezTo>
                        <a:pt x="3120" y="9518"/>
                        <a:pt x="2870" y="10006"/>
                        <a:pt x="2632" y="10518"/>
                      </a:cubicBezTo>
                      <a:cubicBezTo>
                        <a:pt x="2394" y="11018"/>
                        <a:pt x="2168" y="11530"/>
                        <a:pt x="1977" y="12054"/>
                      </a:cubicBezTo>
                      <a:cubicBezTo>
                        <a:pt x="1763" y="12566"/>
                        <a:pt x="1572" y="13090"/>
                        <a:pt x="1394" y="13626"/>
                      </a:cubicBezTo>
                      <a:cubicBezTo>
                        <a:pt x="1215" y="14162"/>
                        <a:pt x="1025" y="14685"/>
                        <a:pt x="858" y="15221"/>
                      </a:cubicBezTo>
                      <a:cubicBezTo>
                        <a:pt x="691" y="15757"/>
                        <a:pt x="513" y="16293"/>
                        <a:pt x="382" y="16840"/>
                      </a:cubicBezTo>
                      <a:cubicBezTo>
                        <a:pt x="251" y="17376"/>
                        <a:pt x="144" y="17924"/>
                        <a:pt x="72" y="18483"/>
                      </a:cubicBezTo>
                      <a:cubicBezTo>
                        <a:pt x="13" y="19031"/>
                        <a:pt x="1" y="19591"/>
                        <a:pt x="13" y="20162"/>
                      </a:cubicBezTo>
                      <a:cubicBezTo>
                        <a:pt x="25" y="20722"/>
                        <a:pt x="72" y="21305"/>
                        <a:pt x="144" y="21901"/>
                      </a:cubicBezTo>
                      <a:cubicBezTo>
                        <a:pt x="190" y="22310"/>
                        <a:pt x="491" y="22651"/>
                        <a:pt x="829" y="22651"/>
                      </a:cubicBezTo>
                      <a:cubicBezTo>
                        <a:pt x="835" y="22651"/>
                        <a:pt x="840" y="22651"/>
                        <a:pt x="846" y="22651"/>
                      </a:cubicBezTo>
                      <a:lnTo>
                        <a:pt x="2001" y="22627"/>
                      </a:lnTo>
                      <a:cubicBezTo>
                        <a:pt x="2334" y="22627"/>
                        <a:pt x="2561" y="22305"/>
                        <a:pt x="2525" y="21901"/>
                      </a:cubicBezTo>
                      <a:cubicBezTo>
                        <a:pt x="2477" y="21281"/>
                        <a:pt x="2453" y="20650"/>
                        <a:pt x="2453" y="20019"/>
                      </a:cubicBezTo>
                      <a:cubicBezTo>
                        <a:pt x="2477" y="19412"/>
                        <a:pt x="2537" y="18793"/>
                        <a:pt x="2656" y="18186"/>
                      </a:cubicBezTo>
                      <a:cubicBezTo>
                        <a:pt x="2775" y="17567"/>
                        <a:pt x="2930" y="16959"/>
                        <a:pt x="3096" y="16352"/>
                      </a:cubicBezTo>
                      <a:cubicBezTo>
                        <a:pt x="3251" y="15733"/>
                        <a:pt x="3454" y="15138"/>
                        <a:pt x="3656" y="14531"/>
                      </a:cubicBezTo>
                      <a:cubicBezTo>
                        <a:pt x="3870" y="13935"/>
                        <a:pt x="4108" y="13340"/>
                        <a:pt x="4358" y="12768"/>
                      </a:cubicBezTo>
                      <a:cubicBezTo>
                        <a:pt x="4609" y="12185"/>
                        <a:pt x="4894" y="11614"/>
                        <a:pt x="5204" y="11066"/>
                      </a:cubicBezTo>
                      <a:cubicBezTo>
                        <a:pt x="5513" y="10518"/>
                        <a:pt x="5871" y="9982"/>
                        <a:pt x="6263" y="9459"/>
                      </a:cubicBezTo>
                      <a:cubicBezTo>
                        <a:pt x="6668" y="8935"/>
                        <a:pt x="7097" y="8447"/>
                        <a:pt x="7561" y="7982"/>
                      </a:cubicBezTo>
                      <a:cubicBezTo>
                        <a:pt x="8014" y="7506"/>
                        <a:pt x="8490" y="7077"/>
                        <a:pt x="9002" y="6661"/>
                      </a:cubicBezTo>
                      <a:cubicBezTo>
                        <a:pt x="9502" y="6244"/>
                        <a:pt x="10026" y="5875"/>
                        <a:pt x="10550" y="5518"/>
                      </a:cubicBezTo>
                      <a:cubicBezTo>
                        <a:pt x="11074" y="5160"/>
                        <a:pt x="11586" y="4815"/>
                        <a:pt x="12109" y="4517"/>
                      </a:cubicBezTo>
                      <a:cubicBezTo>
                        <a:pt x="12633" y="4208"/>
                        <a:pt x="13169" y="3922"/>
                        <a:pt x="13717" y="3684"/>
                      </a:cubicBezTo>
                      <a:cubicBezTo>
                        <a:pt x="14264" y="3434"/>
                        <a:pt x="14836" y="3220"/>
                        <a:pt x="15443" y="3041"/>
                      </a:cubicBezTo>
                      <a:cubicBezTo>
                        <a:pt x="16039" y="2863"/>
                        <a:pt x="16670" y="2732"/>
                        <a:pt x="17301" y="2612"/>
                      </a:cubicBezTo>
                      <a:cubicBezTo>
                        <a:pt x="17944" y="2505"/>
                        <a:pt x="18610" y="2422"/>
                        <a:pt x="19301" y="2386"/>
                      </a:cubicBezTo>
                      <a:cubicBezTo>
                        <a:pt x="19979" y="2351"/>
                        <a:pt x="20658" y="2303"/>
                        <a:pt x="21337" y="2291"/>
                      </a:cubicBezTo>
                      <a:cubicBezTo>
                        <a:pt x="21636" y="2280"/>
                        <a:pt x="21939" y="2274"/>
                        <a:pt x="22237" y="2274"/>
                      </a:cubicBezTo>
                      <a:cubicBezTo>
                        <a:pt x="22602" y="2274"/>
                        <a:pt x="22960" y="2283"/>
                        <a:pt x="23301" y="2303"/>
                      </a:cubicBezTo>
                      <a:cubicBezTo>
                        <a:pt x="23932" y="2327"/>
                        <a:pt x="24540" y="2374"/>
                        <a:pt x="25147" y="2434"/>
                      </a:cubicBezTo>
                      <a:lnTo>
                        <a:pt x="25147" y="231"/>
                      </a:lnTo>
                      <a:cubicBezTo>
                        <a:pt x="25016" y="219"/>
                        <a:pt x="24909" y="207"/>
                        <a:pt x="24790" y="207"/>
                      </a:cubicBezTo>
                      <a:cubicBezTo>
                        <a:pt x="24230" y="148"/>
                        <a:pt x="23647" y="112"/>
                        <a:pt x="23039" y="88"/>
                      </a:cubicBezTo>
                      <a:cubicBezTo>
                        <a:pt x="22444" y="53"/>
                        <a:pt x="21813" y="41"/>
                        <a:pt x="21170" y="29"/>
                      </a:cubicBezTo>
                      <a:cubicBezTo>
                        <a:pt x="20708" y="11"/>
                        <a:pt x="20240" y="0"/>
                        <a:pt x="19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3" name="Google Shape;3693;p18"/>
                <p:cNvSpPr/>
                <p:nvPr/>
              </p:nvSpPr>
              <p:spPr>
                <a:xfrm>
                  <a:off x="3757044" y="1601543"/>
                  <a:ext cx="801781" cy="7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6" h="19012" extrusionOk="0">
                      <a:moveTo>
                        <a:pt x="18637" y="0"/>
                      </a:moveTo>
                      <a:cubicBezTo>
                        <a:pt x="18289" y="0"/>
                        <a:pt x="17932" y="6"/>
                        <a:pt x="17562" y="20"/>
                      </a:cubicBezTo>
                      <a:cubicBezTo>
                        <a:pt x="16955" y="56"/>
                        <a:pt x="16324" y="103"/>
                        <a:pt x="15705" y="163"/>
                      </a:cubicBezTo>
                      <a:cubicBezTo>
                        <a:pt x="15074" y="210"/>
                        <a:pt x="14467" y="306"/>
                        <a:pt x="13871" y="413"/>
                      </a:cubicBezTo>
                      <a:cubicBezTo>
                        <a:pt x="13276" y="532"/>
                        <a:pt x="12716" y="663"/>
                        <a:pt x="12157" y="841"/>
                      </a:cubicBezTo>
                      <a:cubicBezTo>
                        <a:pt x="11609" y="1008"/>
                        <a:pt x="11073" y="1211"/>
                        <a:pt x="10550" y="1437"/>
                      </a:cubicBezTo>
                      <a:cubicBezTo>
                        <a:pt x="10038" y="1663"/>
                        <a:pt x="9538" y="1913"/>
                        <a:pt x="9049" y="2199"/>
                      </a:cubicBezTo>
                      <a:cubicBezTo>
                        <a:pt x="8561" y="2473"/>
                        <a:pt x="8085" y="2794"/>
                        <a:pt x="7609" y="3115"/>
                      </a:cubicBezTo>
                      <a:cubicBezTo>
                        <a:pt x="7132" y="3449"/>
                        <a:pt x="6656" y="3806"/>
                        <a:pt x="6192" y="4175"/>
                      </a:cubicBezTo>
                      <a:cubicBezTo>
                        <a:pt x="5728" y="4544"/>
                        <a:pt x="5275" y="4961"/>
                        <a:pt x="4835" y="5401"/>
                      </a:cubicBezTo>
                      <a:cubicBezTo>
                        <a:pt x="4406" y="5830"/>
                        <a:pt x="3989" y="6271"/>
                        <a:pt x="3584" y="6747"/>
                      </a:cubicBezTo>
                      <a:cubicBezTo>
                        <a:pt x="3203" y="7223"/>
                        <a:pt x="2846" y="7723"/>
                        <a:pt x="2537" y="8223"/>
                      </a:cubicBezTo>
                      <a:cubicBezTo>
                        <a:pt x="2215" y="8723"/>
                        <a:pt x="1941" y="9247"/>
                        <a:pt x="1679" y="9783"/>
                      </a:cubicBezTo>
                      <a:cubicBezTo>
                        <a:pt x="1429" y="10319"/>
                        <a:pt x="1203" y="10878"/>
                        <a:pt x="1013" y="11426"/>
                      </a:cubicBezTo>
                      <a:cubicBezTo>
                        <a:pt x="822" y="11974"/>
                        <a:pt x="655" y="12545"/>
                        <a:pt x="513" y="13105"/>
                      </a:cubicBezTo>
                      <a:cubicBezTo>
                        <a:pt x="358" y="13676"/>
                        <a:pt x="251" y="14248"/>
                        <a:pt x="167" y="14819"/>
                      </a:cubicBezTo>
                      <a:cubicBezTo>
                        <a:pt x="72" y="15403"/>
                        <a:pt x="36" y="15962"/>
                        <a:pt x="13" y="16546"/>
                      </a:cubicBezTo>
                      <a:cubicBezTo>
                        <a:pt x="1" y="17129"/>
                        <a:pt x="1" y="17689"/>
                        <a:pt x="48" y="18272"/>
                      </a:cubicBezTo>
                      <a:cubicBezTo>
                        <a:pt x="71" y="18675"/>
                        <a:pt x="395" y="19011"/>
                        <a:pt x="750" y="19011"/>
                      </a:cubicBezTo>
                      <a:cubicBezTo>
                        <a:pt x="762" y="19011"/>
                        <a:pt x="774" y="19011"/>
                        <a:pt x="786" y="19010"/>
                      </a:cubicBezTo>
                      <a:lnTo>
                        <a:pt x="2191" y="18998"/>
                      </a:lnTo>
                      <a:cubicBezTo>
                        <a:pt x="2572" y="18986"/>
                        <a:pt x="2858" y="18653"/>
                        <a:pt x="2834" y="18224"/>
                      </a:cubicBezTo>
                      <a:cubicBezTo>
                        <a:pt x="2787" y="17558"/>
                        <a:pt x="2787" y="16903"/>
                        <a:pt x="2810" y="16236"/>
                      </a:cubicBezTo>
                      <a:cubicBezTo>
                        <a:pt x="2846" y="15558"/>
                        <a:pt x="2918" y="14903"/>
                        <a:pt x="3037" y="14248"/>
                      </a:cubicBezTo>
                      <a:cubicBezTo>
                        <a:pt x="3156" y="13593"/>
                        <a:pt x="3322" y="12962"/>
                        <a:pt x="3549" y="12319"/>
                      </a:cubicBezTo>
                      <a:cubicBezTo>
                        <a:pt x="3763" y="11688"/>
                        <a:pt x="4049" y="11069"/>
                        <a:pt x="4382" y="10485"/>
                      </a:cubicBezTo>
                      <a:cubicBezTo>
                        <a:pt x="4704" y="9890"/>
                        <a:pt x="5096" y="9331"/>
                        <a:pt x="5525" y="8795"/>
                      </a:cubicBezTo>
                      <a:cubicBezTo>
                        <a:pt x="5954" y="8259"/>
                        <a:pt x="6418" y="7747"/>
                        <a:pt x="6906" y="7271"/>
                      </a:cubicBezTo>
                      <a:cubicBezTo>
                        <a:pt x="7394" y="6795"/>
                        <a:pt x="7918" y="6366"/>
                        <a:pt x="8454" y="5961"/>
                      </a:cubicBezTo>
                      <a:cubicBezTo>
                        <a:pt x="8990" y="5556"/>
                        <a:pt x="9538" y="5187"/>
                        <a:pt x="10109" y="4866"/>
                      </a:cubicBezTo>
                      <a:cubicBezTo>
                        <a:pt x="10669" y="4532"/>
                        <a:pt x="11252" y="4235"/>
                        <a:pt x="11847" y="3973"/>
                      </a:cubicBezTo>
                      <a:cubicBezTo>
                        <a:pt x="12443" y="3699"/>
                        <a:pt x="13074" y="3473"/>
                        <a:pt x="13693" y="3282"/>
                      </a:cubicBezTo>
                      <a:cubicBezTo>
                        <a:pt x="14336" y="3092"/>
                        <a:pt x="14991" y="2937"/>
                        <a:pt x="15669" y="2842"/>
                      </a:cubicBezTo>
                      <a:cubicBezTo>
                        <a:pt x="16015" y="2782"/>
                        <a:pt x="16348" y="2734"/>
                        <a:pt x="16681" y="2699"/>
                      </a:cubicBezTo>
                      <a:cubicBezTo>
                        <a:pt x="17027" y="2675"/>
                        <a:pt x="17348" y="2639"/>
                        <a:pt x="17693" y="2627"/>
                      </a:cubicBezTo>
                      <a:cubicBezTo>
                        <a:pt x="18039" y="2615"/>
                        <a:pt x="18384" y="2615"/>
                        <a:pt x="18705" y="2615"/>
                      </a:cubicBezTo>
                      <a:cubicBezTo>
                        <a:pt x="19051" y="2627"/>
                        <a:pt x="19396" y="2663"/>
                        <a:pt x="19729" y="2699"/>
                      </a:cubicBezTo>
                      <a:cubicBezTo>
                        <a:pt x="20075" y="2746"/>
                        <a:pt x="20432" y="2806"/>
                        <a:pt x="20777" y="2901"/>
                      </a:cubicBezTo>
                      <a:cubicBezTo>
                        <a:pt x="20944" y="2925"/>
                        <a:pt x="21098" y="2985"/>
                        <a:pt x="21265" y="3020"/>
                      </a:cubicBezTo>
                      <a:lnTo>
                        <a:pt x="21265" y="187"/>
                      </a:lnTo>
                      <a:cubicBezTo>
                        <a:pt x="21229" y="175"/>
                        <a:pt x="21146" y="163"/>
                        <a:pt x="21087" y="163"/>
                      </a:cubicBezTo>
                      <a:cubicBezTo>
                        <a:pt x="20527" y="79"/>
                        <a:pt x="19944" y="20"/>
                        <a:pt x="19360" y="8"/>
                      </a:cubicBezTo>
                      <a:cubicBezTo>
                        <a:pt x="19123" y="3"/>
                        <a:pt x="18883" y="0"/>
                        <a:pt x="186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4" name="Google Shape;3694;p18"/>
                <p:cNvSpPr/>
                <p:nvPr/>
              </p:nvSpPr>
              <p:spPr>
                <a:xfrm>
                  <a:off x="3921357" y="1761143"/>
                  <a:ext cx="637926" cy="55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0" h="14695" extrusionOk="0">
                      <a:moveTo>
                        <a:pt x="13698" y="0"/>
                      </a:moveTo>
                      <a:cubicBezTo>
                        <a:pt x="13644" y="0"/>
                        <a:pt x="13591" y="1"/>
                        <a:pt x="13538" y="2"/>
                      </a:cubicBezTo>
                      <a:cubicBezTo>
                        <a:pt x="12895" y="14"/>
                        <a:pt x="12264" y="61"/>
                        <a:pt x="11645" y="156"/>
                      </a:cubicBezTo>
                      <a:cubicBezTo>
                        <a:pt x="11037" y="240"/>
                        <a:pt x="10418" y="371"/>
                        <a:pt x="9859" y="549"/>
                      </a:cubicBezTo>
                      <a:cubicBezTo>
                        <a:pt x="9275" y="728"/>
                        <a:pt x="8716" y="942"/>
                        <a:pt x="8180" y="1180"/>
                      </a:cubicBezTo>
                      <a:cubicBezTo>
                        <a:pt x="7644" y="1419"/>
                        <a:pt x="7120" y="1680"/>
                        <a:pt x="6596" y="1978"/>
                      </a:cubicBezTo>
                      <a:cubicBezTo>
                        <a:pt x="6096" y="2276"/>
                        <a:pt x="5584" y="2609"/>
                        <a:pt x="5108" y="2966"/>
                      </a:cubicBezTo>
                      <a:cubicBezTo>
                        <a:pt x="4632" y="3324"/>
                        <a:pt x="4167" y="3705"/>
                        <a:pt x="3739" y="4121"/>
                      </a:cubicBezTo>
                      <a:cubicBezTo>
                        <a:pt x="3310" y="4538"/>
                        <a:pt x="2894" y="4990"/>
                        <a:pt x="2524" y="5455"/>
                      </a:cubicBezTo>
                      <a:cubicBezTo>
                        <a:pt x="2143" y="5907"/>
                        <a:pt x="1810" y="6419"/>
                        <a:pt x="1512" y="6943"/>
                      </a:cubicBezTo>
                      <a:cubicBezTo>
                        <a:pt x="1215" y="7455"/>
                        <a:pt x="953" y="7991"/>
                        <a:pt x="762" y="8562"/>
                      </a:cubicBezTo>
                      <a:cubicBezTo>
                        <a:pt x="572" y="9122"/>
                        <a:pt x="405" y="9693"/>
                        <a:pt x="286" y="10289"/>
                      </a:cubicBezTo>
                      <a:cubicBezTo>
                        <a:pt x="167" y="10872"/>
                        <a:pt x="96" y="11467"/>
                        <a:pt x="48" y="12063"/>
                      </a:cubicBezTo>
                      <a:cubicBezTo>
                        <a:pt x="0" y="12658"/>
                        <a:pt x="0" y="13253"/>
                        <a:pt x="36" y="13861"/>
                      </a:cubicBezTo>
                      <a:cubicBezTo>
                        <a:pt x="48" y="14318"/>
                        <a:pt x="429" y="14694"/>
                        <a:pt x="861" y="14694"/>
                      </a:cubicBezTo>
                      <a:cubicBezTo>
                        <a:pt x="868" y="14694"/>
                        <a:pt x="875" y="14694"/>
                        <a:pt x="881" y="14694"/>
                      </a:cubicBezTo>
                      <a:lnTo>
                        <a:pt x="2382" y="14646"/>
                      </a:lnTo>
                      <a:cubicBezTo>
                        <a:pt x="2786" y="14634"/>
                        <a:pt x="3120" y="14301"/>
                        <a:pt x="3132" y="13884"/>
                      </a:cubicBezTo>
                      <a:cubicBezTo>
                        <a:pt x="3132" y="13408"/>
                        <a:pt x="3155" y="12956"/>
                        <a:pt x="3203" y="12479"/>
                      </a:cubicBezTo>
                      <a:cubicBezTo>
                        <a:pt x="3251" y="12015"/>
                        <a:pt x="3322" y="11551"/>
                        <a:pt x="3417" y="11110"/>
                      </a:cubicBezTo>
                      <a:cubicBezTo>
                        <a:pt x="3501" y="10658"/>
                        <a:pt x="3620" y="10217"/>
                        <a:pt x="3763" y="9801"/>
                      </a:cubicBezTo>
                      <a:cubicBezTo>
                        <a:pt x="3917" y="9360"/>
                        <a:pt x="4096" y="8955"/>
                        <a:pt x="4322" y="8562"/>
                      </a:cubicBezTo>
                      <a:cubicBezTo>
                        <a:pt x="4548" y="8169"/>
                        <a:pt x="4787" y="7788"/>
                        <a:pt x="5060" y="7431"/>
                      </a:cubicBezTo>
                      <a:cubicBezTo>
                        <a:pt x="5346" y="7074"/>
                        <a:pt x="5644" y="6729"/>
                        <a:pt x="5977" y="6419"/>
                      </a:cubicBezTo>
                      <a:cubicBezTo>
                        <a:pt x="6299" y="6098"/>
                        <a:pt x="6644" y="5800"/>
                        <a:pt x="7013" y="5526"/>
                      </a:cubicBezTo>
                      <a:cubicBezTo>
                        <a:pt x="7382" y="5240"/>
                        <a:pt x="7775" y="4990"/>
                        <a:pt x="8180" y="4764"/>
                      </a:cubicBezTo>
                      <a:cubicBezTo>
                        <a:pt x="8573" y="4526"/>
                        <a:pt x="8990" y="4336"/>
                        <a:pt x="9418" y="4157"/>
                      </a:cubicBezTo>
                      <a:cubicBezTo>
                        <a:pt x="9859" y="3978"/>
                        <a:pt x="10287" y="3812"/>
                        <a:pt x="10764" y="3681"/>
                      </a:cubicBezTo>
                      <a:cubicBezTo>
                        <a:pt x="11228" y="3538"/>
                        <a:pt x="11728" y="3454"/>
                        <a:pt x="12252" y="3383"/>
                      </a:cubicBezTo>
                      <a:cubicBezTo>
                        <a:pt x="12640" y="3339"/>
                        <a:pt x="13042" y="3314"/>
                        <a:pt x="13452" y="3314"/>
                      </a:cubicBezTo>
                      <a:cubicBezTo>
                        <a:pt x="13595" y="3314"/>
                        <a:pt x="13738" y="3317"/>
                        <a:pt x="13883" y="3324"/>
                      </a:cubicBezTo>
                      <a:cubicBezTo>
                        <a:pt x="14454" y="3335"/>
                        <a:pt x="15026" y="3407"/>
                        <a:pt x="15574" y="3514"/>
                      </a:cubicBezTo>
                      <a:cubicBezTo>
                        <a:pt x="16050" y="3597"/>
                        <a:pt x="16490" y="3716"/>
                        <a:pt x="16919" y="3859"/>
                      </a:cubicBezTo>
                      <a:lnTo>
                        <a:pt x="16919" y="502"/>
                      </a:lnTo>
                      <a:cubicBezTo>
                        <a:pt x="16431" y="359"/>
                        <a:pt x="15943" y="240"/>
                        <a:pt x="15455" y="156"/>
                      </a:cubicBezTo>
                      <a:cubicBezTo>
                        <a:pt x="14866" y="58"/>
                        <a:pt x="14277" y="0"/>
                        <a:pt x="136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5" name="Google Shape;3695;p18"/>
                <p:cNvSpPr/>
                <p:nvPr/>
              </p:nvSpPr>
              <p:spPr>
                <a:xfrm>
                  <a:off x="-272370" y="1980241"/>
                  <a:ext cx="196166" cy="35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9300" extrusionOk="0">
                      <a:moveTo>
                        <a:pt x="0" y="1"/>
                      </a:moveTo>
                      <a:lnTo>
                        <a:pt x="0" y="4120"/>
                      </a:lnTo>
                      <a:cubicBezTo>
                        <a:pt x="179" y="4263"/>
                        <a:pt x="345" y="4442"/>
                        <a:pt x="488" y="4621"/>
                      </a:cubicBezTo>
                      <a:cubicBezTo>
                        <a:pt x="905" y="5133"/>
                        <a:pt x="1262" y="5728"/>
                        <a:pt x="1548" y="6383"/>
                      </a:cubicBezTo>
                      <a:cubicBezTo>
                        <a:pt x="1834" y="7037"/>
                        <a:pt x="2036" y="7740"/>
                        <a:pt x="2143" y="8442"/>
                      </a:cubicBezTo>
                      <a:cubicBezTo>
                        <a:pt x="2203" y="8847"/>
                        <a:pt x="2548" y="9157"/>
                        <a:pt x="2941" y="9193"/>
                      </a:cubicBezTo>
                      <a:lnTo>
                        <a:pt x="4465" y="9300"/>
                      </a:lnTo>
                      <a:cubicBezTo>
                        <a:pt x="4472" y="9300"/>
                        <a:pt x="4478" y="9300"/>
                        <a:pt x="4485" y="9300"/>
                      </a:cubicBezTo>
                      <a:cubicBezTo>
                        <a:pt x="4903" y="9300"/>
                        <a:pt x="5202" y="8935"/>
                        <a:pt x="5144" y="8478"/>
                      </a:cubicBezTo>
                      <a:cubicBezTo>
                        <a:pt x="5084" y="8061"/>
                        <a:pt x="5001" y="7657"/>
                        <a:pt x="4882" y="7240"/>
                      </a:cubicBezTo>
                      <a:cubicBezTo>
                        <a:pt x="4763" y="6823"/>
                        <a:pt x="4644" y="6406"/>
                        <a:pt x="4489" y="6014"/>
                      </a:cubicBezTo>
                      <a:cubicBezTo>
                        <a:pt x="4358" y="5597"/>
                        <a:pt x="4215" y="5192"/>
                        <a:pt x="4048" y="4799"/>
                      </a:cubicBezTo>
                      <a:cubicBezTo>
                        <a:pt x="3893" y="4406"/>
                        <a:pt x="3739" y="4013"/>
                        <a:pt x="3560" y="3656"/>
                      </a:cubicBezTo>
                      <a:cubicBezTo>
                        <a:pt x="3381" y="3287"/>
                        <a:pt x="3203" y="2930"/>
                        <a:pt x="3000" y="2596"/>
                      </a:cubicBezTo>
                      <a:cubicBezTo>
                        <a:pt x="2810" y="2275"/>
                        <a:pt x="2608" y="1954"/>
                        <a:pt x="2369" y="1680"/>
                      </a:cubicBezTo>
                      <a:cubicBezTo>
                        <a:pt x="2131" y="1394"/>
                        <a:pt x="1893" y="1132"/>
                        <a:pt x="1607" y="906"/>
                      </a:cubicBezTo>
                      <a:cubicBezTo>
                        <a:pt x="1322" y="680"/>
                        <a:pt x="1024" y="477"/>
                        <a:pt x="679" y="299"/>
                      </a:cubicBezTo>
                      <a:cubicBezTo>
                        <a:pt x="476" y="191"/>
                        <a:pt x="250" y="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6" name="Google Shape;3696;p18"/>
                <p:cNvSpPr/>
                <p:nvPr/>
              </p:nvSpPr>
              <p:spPr>
                <a:xfrm>
                  <a:off x="4102713" y="1960220"/>
                  <a:ext cx="457444" cy="35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3" h="9308" extrusionOk="0">
                      <a:moveTo>
                        <a:pt x="8717" y="1"/>
                      </a:moveTo>
                      <a:cubicBezTo>
                        <a:pt x="8142" y="1"/>
                        <a:pt x="7604" y="41"/>
                        <a:pt x="7097" y="127"/>
                      </a:cubicBezTo>
                      <a:cubicBezTo>
                        <a:pt x="6477" y="234"/>
                        <a:pt x="5894" y="389"/>
                        <a:pt x="5346" y="603"/>
                      </a:cubicBezTo>
                      <a:cubicBezTo>
                        <a:pt x="4811" y="806"/>
                        <a:pt x="4287" y="1080"/>
                        <a:pt x="3822" y="1377"/>
                      </a:cubicBezTo>
                      <a:cubicBezTo>
                        <a:pt x="3346" y="1675"/>
                        <a:pt x="2917" y="2032"/>
                        <a:pt x="2513" y="2401"/>
                      </a:cubicBezTo>
                      <a:cubicBezTo>
                        <a:pt x="2132" y="2782"/>
                        <a:pt x="1774" y="3199"/>
                        <a:pt x="1465" y="3651"/>
                      </a:cubicBezTo>
                      <a:cubicBezTo>
                        <a:pt x="1143" y="4092"/>
                        <a:pt x="893" y="4592"/>
                        <a:pt x="691" y="5092"/>
                      </a:cubicBezTo>
                      <a:cubicBezTo>
                        <a:pt x="477" y="5604"/>
                        <a:pt x="334" y="6152"/>
                        <a:pt x="227" y="6699"/>
                      </a:cubicBezTo>
                      <a:cubicBezTo>
                        <a:pt x="119" y="7247"/>
                        <a:pt x="60" y="7830"/>
                        <a:pt x="36" y="8414"/>
                      </a:cubicBezTo>
                      <a:cubicBezTo>
                        <a:pt x="1" y="8895"/>
                        <a:pt x="359" y="9307"/>
                        <a:pt x="814" y="9307"/>
                      </a:cubicBezTo>
                      <a:cubicBezTo>
                        <a:pt x="821" y="9307"/>
                        <a:pt x="827" y="9307"/>
                        <a:pt x="834" y="9307"/>
                      </a:cubicBezTo>
                      <a:lnTo>
                        <a:pt x="2310" y="9307"/>
                      </a:lnTo>
                      <a:cubicBezTo>
                        <a:pt x="2679" y="9307"/>
                        <a:pt x="2989" y="9009"/>
                        <a:pt x="3025" y="8592"/>
                      </a:cubicBezTo>
                      <a:cubicBezTo>
                        <a:pt x="3096" y="7878"/>
                        <a:pt x="3275" y="7176"/>
                        <a:pt x="3572" y="6568"/>
                      </a:cubicBezTo>
                      <a:cubicBezTo>
                        <a:pt x="3858" y="5937"/>
                        <a:pt x="4263" y="5390"/>
                        <a:pt x="4751" y="4925"/>
                      </a:cubicBezTo>
                      <a:cubicBezTo>
                        <a:pt x="5239" y="4473"/>
                        <a:pt x="5834" y="4116"/>
                        <a:pt x="6489" y="3878"/>
                      </a:cubicBezTo>
                      <a:cubicBezTo>
                        <a:pt x="6823" y="3759"/>
                        <a:pt x="7180" y="3663"/>
                        <a:pt x="7561" y="3604"/>
                      </a:cubicBezTo>
                      <a:cubicBezTo>
                        <a:pt x="7888" y="3554"/>
                        <a:pt x="8232" y="3529"/>
                        <a:pt x="8593" y="3529"/>
                      </a:cubicBezTo>
                      <a:cubicBezTo>
                        <a:pt x="8665" y="3529"/>
                        <a:pt x="8738" y="3530"/>
                        <a:pt x="8811" y="3532"/>
                      </a:cubicBezTo>
                      <a:cubicBezTo>
                        <a:pt x="9263" y="3532"/>
                        <a:pt x="9668" y="3580"/>
                        <a:pt x="10061" y="3651"/>
                      </a:cubicBezTo>
                      <a:cubicBezTo>
                        <a:pt x="10454" y="3723"/>
                        <a:pt x="10787" y="3830"/>
                        <a:pt x="11109" y="3961"/>
                      </a:cubicBezTo>
                      <a:cubicBezTo>
                        <a:pt x="11419" y="4092"/>
                        <a:pt x="11680" y="4259"/>
                        <a:pt x="11942" y="4473"/>
                      </a:cubicBezTo>
                      <a:cubicBezTo>
                        <a:pt x="12014" y="4532"/>
                        <a:pt x="12073" y="4592"/>
                        <a:pt x="12133" y="4651"/>
                      </a:cubicBezTo>
                      <a:lnTo>
                        <a:pt x="12133" y="520"/>
                      </a:lnTo>
                      <a:cubicBezTo>
                        <a:pt x="12097" y="496"/>
                        <a:pt x="12085" y="496"/>
                        <a:pt x="12061" y="484"/>
                      </a:cubicBezTo>
                      <a:cubicBezTo>
                        <a:pt x="11788" y="389"/>
                        <a:pt x="11490" y="306"/>
                        <a:pt x="11180" y="246"/>
                      </a:cubicBezTo>
                      <a:cubicBezTo>
                        <a:pt x="10871" y="175"/>
                        <a:pt x="10537" y="127"/>
                        <a:pt x="10192" y="79"/>
                      </a:cubicBezTo>
                      <a:cubicBezTo>
                        <a:pt x="9859" y="32"/>
                        <a:pt x="9502" y="20"/>
                        <a:pt x="9144" y="8"/>
                      </a:cubicBezTo>
                      <a:cubicBezTo>
                        <a:pt x="9000" y="3"/>
                        <a:pt x="8857" y="1"/>
                        <a:pt x="87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7" name="Google Shape;3697;p18"/>
                <p:cNvSpPr/>
                <p:nvPr/>
              </p:nvSpPr>
              <p:spPr>
                <a:xfrm>
                  <a:off x="1694302" y="986631"/>
                  <a:ext cx="412126" cy="67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7865" extrusionOk="0">
                      <a:moveTo>
                        <a:pt x="5328" y="0"/>
                      </a:moveTo>
                      <a:cubicBezTo>
                        <a:pt x="4902" y="0"/>
                        <a:pt x="4493" y="103"/>
                        <a:pt x="4108" y="315"/>
                      </a:cubicBezTo>
                      <a:cubicBezTo>
                        <a:pt x="3632" y="577"/>
                        <a:pt x="3167" y="1017"/>
                        <a:pt x="2727" y="1660"/>
                      </a:cubicBezTo>
                      <a:cubicBezTo>
                        <a:pt x="2429" y="2077"/>
                        <a:pt x="2132" y="2601"/>
                        <a:pt x="1846" y="3196"/>
                      </a:cubicBezTo>
                      <a:cubicBezTo>
                        <a:pt x="1560" y="3804"/>
                        <a:pt x="1286" y="4470"/>
                        <a:pt x="1024" y="5232"/>
                      </a:cubicBezTo>
                      <a:cubicBezTo>
                        <a:pt x="893" y="5613"/>
                        <a:pt x="774" y="6006"/>
                        <a:pt x="655" y="6423"/>
                      </a:cubicBezTo>
                      <a:cubicBezTo>
                        <a:pt x="536" y="6828"/>
                        <a:pt x="429" y="7256"/>
                        <a:pt x="346" y="7697"/>
                      </a:cubicBezTo>
                      <a:cubicBezTo>
                        <a:pt x="227" y="8268"/>
                        <a:pt x="155" y="8828"/>
                        <a:pt x="96" y="9399"/>
                      </a:cubicBezTo>
                      <a:cubicBezTo>
                        <a:pt x="36" y="9959"/>
                        <a:pt x="0" y="10531"/>
                        <a:pt x="0" y="11078"/>
                      </a:cubicBezTo>
                      <a:cubicBezTo>
                        <a:pt x="0" y="11626"/>
                        <a:pt x="12" y="12186"/>
                        <a:pt x="36" y="12697"/>
                      </a:cubicBezTo>
                      <a:cubicBezTo>
                        <a:pt x="48" y="13221"/>
                        <a:pt x="72" y="13745"/>
                        <a:pt x="108" y="14233"/>
                      </a:cubicBezTo>
                      <a:cubicBezTo>
                        <a:pt x="131" y="14722"/>
                        <a:pt x="167" y="15198"/>
                        <a:pt x="179" y="15662"/>
                      </a:cubicBezTo>
                      <a:cubicBezTo>
                        <a:pt x="191" y="16126"/>
                        <a:pt x="227" y="16555"/>
                        <a:pt x="239" y="16960"/>
                      </a:cubicBezTo>
                      <a:cubicBezTo>
                        <a:pt x="262" y="17436"/>
                        <a:pt x="679" y="17841"/>
                        <a:pt x="1179" y="17841"/>
                      </a:cubicBezTo>
                      <a:lnTo>
                        <a:pt x="2191" y="17841"/>
                      </a:lnTo>
                      <a:cubicBezTo>
                        <a:pt x="2644" y="17841"/>
                        <a:pt x="3036" y="17460"/>
                        <a:pt x="3036" y="17008"/>
                      </a:cubicBezTo>
                      <a:cubicBezTo>
                        <a:pt x="3036" y="16353"/>
                        <a:pt x="3036" y="15662"/>
                        <a:pt x="3048" y="14960"/>
                      </a:cubicBezTo>
                      <a:cubicBezTo>
                        <a:pt x="3048" y="14281"/>
                        <a:pt x="3048" y="13579"/>
                        <a:pt x="3072" y="12876"/>
                      </a:cubicBezTo>
                      <a:cubicBezTo>
                        <a:pt x="3084" y="12186"/>
                        <a:pt x="3108" y="11495"/>
                        <a:pt x="3191" y="10816"/>
                      </a:cubicBezTo>
                      <a:cubicBezTo>
                        <a:pt x="3263" y="10126"/>
                        <a:pt x="3346" y="9459"/>
                        <a:pt x="3465" y="8816"/>
                      </a:cubicBezTo>
                      <a:cubicBezTo>
                        <a:pt x="3584" y="8161"/>
                        <a:pt x="3739" y="7554"/>
                        <a:pt x="3906" y="6971"/>
                      </a:cubicBezTo>
                      <a:cubicBezTo>
                        <a:pt x="4060" y="6387"/>
                        <a:pt x="4239" y="5851"/>
                        <a:pt x="4418" y="5363"/>
                      </a:cubicBezTo>
                      <a:cubicBezTo>
                        <a:pt x="4799" y="4399"/>
                        <a:pt x="5180" y="3637"/>
                        <a:pt x="5525" y="3256"/>
                      </a:cubicBezTo>
                      <a:cubicBezTo>
                        <a:pt x="5834" y="3696"/>
                        <a:pt x="6132" y="4482"/>
                        <a:pt x="6442" y="5470"/>
                      </a:cubicBezTo>
                      <a:cubicBezTo>
                        <a:pt x="6596" y="5959"/>
                        <a:pt x="6739" y="6494"/>
                        <a:pt x="6906" y="7066"/>
                      </a:cubicBezTo>
                      <a:cubicBezTo>
                        <a:pt x="7025" y="7542"/>
                        <a:pt x="7156" y="8030"/>
                        <a:pt x="7263" y="8554"/>
                      </a:cubicBezTo>
                      <a:cubicBezTo>
                        <a:pt x="7382" y="9066"/>
                        <a:pt x="7489" y="9602"/>
                        <a:pt x="7561" y="10161"/>
                      </a:cubicBezTo>
                      <a:cubicBezTo>
                        <a:pt x="7644" y="10709"/>
                        <a:pt x="7704" y="11269"/>
                        <a:pt x="7751" y="11852"/>
                      </a:cubicBezTo>
                      <a:cubicBezTo>
                        <a:pt x="7799" y="12436"/>
                        <a:pt x="7823" y="13019"/>
                        <a:pt x="7847" y="13590"/>
                      </a:cubicBezTo>
                      <a:cubicBezTo>
                        <a:pt x="7859" y="14174"/>
                        <a:pt x="7870" y="14757"/>
                        <a:pt x="7870" y="15341"/>
                      </a:cubicBezTo>
                      <a:cubicBezTo>
                        <a:pt x="7870" y="15900"/>
                        <a:pt x="7859" y="16484"/>
                        <a:pt x="7847" y="17031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2" y="17865"/>
                      </a:lnTo>
                      <a:cubicBezTo>
                        <a:pt x="10275" y="17865"/>
                        <a:pt x="10716" y="17460"/>
                        <a:pt x="10752" y="16972"/>
                      </a:cubicBezTo>
                      <a:cubicBezTo>
                        <a:pt x="10776" y="16567"/>
                        <a:pt x="10811" y="16138"/>
                        <a:pt x="10835" y="15674"/>
                      </a:cubicBezTo>
                      <a:cubicBezTo>
                        <a:pt x="10871" y="15222"/>
                        <a:pt x="10883" y="14745"/>
                        <a:pt x="10895" y="14233"/>
                      </a:cubicBezTo>
                      <a:cubicBezTo>
                        <a:pt x="10907" y="13733"/>
                        <a:pt x="10930" y="13209"/>
                        <a:pt x="10907" y="12686"/>
                      </a:cubicBezTo>
                      <a:cubicBezTo>
                        <a:pt x="10895" y="12150"/>
                        <a:pt x="10883" y="11614"/>
                        <a:pt x="10835" y="11078"/>
                      </a:cubicBezTo>
                      <a:cubicBezTo>
                        <a:pt x="10787" y="10542"/>
                        <a:pt x="10728" y="9995"/>
                        <a:pt x="10668" y="9447"/>
                      </a:cubicBezTo>
                      <a:cubicBezTo>
                        <a:pt x="10597" y="8887"/>
                        <a:pt x="10526" y="8340"/>
                        <a:pt x="10430" y="7792"/>
                      </a:cubicBezTo>
                      <a:cubicBezTo>
                        <a:pt x="10359" y="7363"/>
                        <a:pt x="10287" y="6947"/>
                        <a:pt x="10192" y="6542"/>
                      </a:cubicBezTo>
                      <a:cubicBezTo>
                        <a:pt x="10109" y="6137"/>
                        <a:pt x="10002" y="5768"/>
                        <a:pt x="9894" y="5411"/>
                      </a:cubicBezTo>
                      <a:cubicBezTo>
                        <a:pt x="9680" y="4696"/>
                        <a:pt x="9442" y="4065"/>
                        <a:pt x="9204" y="3506"/>
                      </a:cubicBezTo>
                      <a:cubicBezTo>
                        <a:pt x="8966" y="2934"/>
                        <a:pt x="8704" y="2446"/>
                        <a:pt x="8442" y="2018"/>
                      </a:cubicBezTo>
                      <a:cubicBezTo>
                        <a:pt x="8168" y="1601"/>
                        <a:pt x="7894" y="1244"/>
                        <a:pt x="7597" y="958"/>
                      </a:cubicBezTo>
                      <a:cubicBezTo>
                        <a:pt x="7001" y="398"/>
                        <a:pt x="6358" y="101"/>
                        <a:pt x="5632" y="17"/>
                      </a:cubicBezTo>
                      <a:cubicBezTo>
                        <a:pt x="5530" y="6"/>
                        <a:pt x="5428" y="0"/>
                        <a:pt x="5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8" name="Google Shape;3698;p18"/>
                <p:cNvSpPr/>
                <p:nvPr/>
              </p:nvSpPr>
              <p:spPr>
                <a:xfrm>
                  <a:off x="2886197" y="3401072"/>
                  <a:ext cx="1321096" cy="123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40" h="32683" extrusionOk="0">
                      <a:moveTo>
                        <a:pt x="18133" y="0"/>
                      </a:moveTo>
                      <a:cubicBezTo>
                        <a:pt x="17740" y="0"/>
                        <a:pt x="17359" y="12"/>
                        <a:pt x="16954" y="36"/>
                      </a:cubicBezTo>
                      <a:cubicBezTo>
                        <a:pt x="16466" y="72"/>
                        <a:pt x="15966" y="119"/>
                        <a:pt x="15490" y="191"/>
                      </a:cubicBezTo>
                      <a:cubicBezTo>
                        <a:pt x="15001" y="250"/>
                        <a:pt x="14537" y="333"/>
                        <a:pt x="14061" y="453"/>
                      </a:cubicBezTo>
                      <a:cubicBezTo>
                        <a:pt x="13608" y="572"/>
                        <a:pt x="13132" y="714"/>
                        <a:pt x="12668" y="869"/>
                      </a:cubicBezTo>
                      <a:cubicBezTo>
                        <a:pt x="12191" y="1036"/>
                        <a:pt x="11727" y="1215"/>
                        <a:pt x="11263" y="1441"/>
                      </a:cubicBezTo>
                      <a:cubicBezTo>
                        <a:pt x="10787" y="1667"/>
                        <a:pt x="10346" y="1917"/>
                        <a:pt x="9882" y="2215"/>
                      </a:cubicBezTo>
                      <a:cubicBezTo>
                        <a:pt x="9417" y="2512"/>
                        <a:pt x="8977" y="2834"/>
                        <a:pt x="8548" y="3215"/>
                      </a:cubicBezTo>
                      <a:cubicBezTo>
                        <a:pt x="8108" y="3572"/>
                        <a:pt x="7691" y="3953"/>
                        <a:pt x="7274" y="4370"/>
                      </a:cubicBezTo>
                      <a:cubicBezTo>
                        <a:pt x="6857" y="4786"/>
                        <a:pt x="6441" y="5239"/>
                        <a:pt x="6024" y="5691"/>
                      </a:cubicBezTo>
                      <a:cubicBezTo>
                        <a:pt x="5607" y="6168"/>
                        <a:pt x="5191" y="6680"/>
                        <a:pt x="4822" y="7227"/>
                      </a:cubicBezTo>
                      <a:cubicBezTo>
                        <a:pt x="4452" y="7775"/>
                        <a:pt x="4107" y="8370"/>
                        <a:pt x="3798" y="9001"/>
                      </a:cubicBezTo>
                      <a:cubicBezTo>
                        <a:pt x="3452" y="9680"/>
                        <a:pt x="3155" y="10418"/>
                        <a:pt x="2869" y="11156"/>
                      </a:cubicBezTo>
                      <a:cubicBezTo>
                        <a:pt x="2738" y="11525"/>
                        <a:pt x="2607" y="11918"/>
                        <a:pt x="2488" y="12299"/>
                      </a:cubicBezTo>
                      <a:cubicBezTo>
                        <a:pt x="2369" y="12692"/>
                        <a:pt x="2250" y="13097"/>
                        <a:pt x="2143" y="13490"/>
                      </a:cubicBezTo>
                      <a:cubicBezTo>
                        <a:pt x="2035" y="13895"/>
                        <a:pt x="1952" y="14300"/>
                        <a:pt x="1857" y="14716"/>
                      </a:cubicBezTo>
                      <a:lnTo>
                        <a:pt x="1643" y="15966"/>
                      </a:lnTo>
                      <a:cubicBezTo>
                        <a:pt x="1559" y="16407"/>
                        <a:pt x="1488" y="16859"/>
                        <a:pt x="1428" y="17300"/>
                      </a:cubicBezTo>
                      <a:cubicBezTo>
                        <a:pt x="1369" y="17693"/>
                        <a:pt x="1309" y="18109"/>
                        <a:pt x="1238" y="18514"/>
                      </a:cubicBezTo>
                      <a:cubicBezTo>
                        <a:pt x="1166" y="18907"/>
                        <a:pt x="1071" y="19324"/>
                        <a:pt x="1000" y="19764"/>
                      </a:cubicBezTo>
                      <a:cubicBezTo>
                        <a:pt x="904" y="20193"/>
                        <a:pt x="833" y="20622"/>
                        <a:pt x="761" y="21074"/>
                      </a:cubicBezTo>
                      <a:cubicBezTo>
                        <a:pt x="690" y="21515"/>
                        <a:pt x="607" y="21979"/>
                        <a:pt x="535" y="22443"/>
                      </a:cubicBezTo>
                      <a:cubicBezTo>
                        <a:pt x="476" y="22896"/>
                        <a:pt x="404" y="23372"/>
                        <a:pt x="357" y="23848"/>
                      </a:cubicBezTo>
                      <a:cubicBezTo>
                        <a:pt x="345" y="24146"/>
                        <a:pt x="309" y="24467"/>
                        <a:pt x="297" y="24765"/>
                      </a:cubicBezTo>
                      <a:cubicBezTo>
                        <a:pt x="285" y="25063"/>
                        <a:pt x="273" y="25372"/>
                        <a:pt x="273" y="25670"/>
                      </a:cubicBezTo>
                      <a:cubicBezTo>
                        <a:pt x="273" y="25968"/>
                        <a:pt x="250" y="26277"/>
                        <a:pt x="250" y="26575"/>
                      </a:cubicBezTo>
                      <a:cubicBezTo>
                        <a:pt x="250" y="26872"/>
                        <a:pt x="238" y="27182"/>
                        <a:pt x="238" y="27480"/>
                      </a:cubicBezTo>
                      <a:cubicBezTo>
                        <a:pt x="238" y="27777"/>
                        <a:pt x="226" y="28075"/>
                        <a:pt x="226" y="28373"/>
                      </a:cubicBezTo>
                      <a:cubicBezTo>
                        <a:pt x="214" y="28670"/>
                        <a:pt x="214" y="28968"/>
                        <a:pt x="190" y="29266"/>
                      </a:cubicBezTo>
                      <a:cubicBezTo>
                        <a:pt x="178" y="29706"/>
                        <a:pt x="166" y="30147"/>
                        <a:pt x="130" y="30575"/>
                      </a:cubicBezTo>
                      <a:cubicBezTo>
                        <a:pt x="107" y="31016"/>
                        <a:pt x="71" y="31456"/>
                        <a:pt x="47" y="31885"/>
                      </a:cubicBezTo>
                      <a:cubicBezTo>
                        <a:pt x="0" y="32330"/>
                        <a:pt x="322" y="32683"/>
                        <a:pt x="729" y="32683"/>
                      </a:cubicBezTo>
                      <a:cubicBezTo>
                        <a:pt x="736" y="32683"/>
                        <a:pt x="743" y="32683"/>
                        <a:pt x="750" y="32683"/>
                      </a:cubicBezTo>
                      <a:lnTo>
                        <a:pt x="1619" y="32647"/>
                      </a:lnTo>
                      <a:cubicBezTo>
                        <a:pt x="2024" y="32623"/>
                        <a:pt x="2357" y="32242"/>
                        <a:pt x="2357" y="31802"/>
                      </a:cubicBezTo>
                      <a:lnTo>
                        <a:pt x="2357" y="30897"/>
                      </a:lnTo>
                      <a:cubicBezTo>
                        <a:pt x="2369" y="30599"/>
                        <a:pt x="2369" y="30278"/>
                        <a:pt x="2381" y="29980"/>
                      </a:cubicBezTo>
                      <a:cubicBezTo>
                        <a:pt x="2393" y="29682"/>
                        <a:pt x="2416" y="29373"/>
                        <a:pt x="2428" y="29075"/>
                      </a:cubicBezTo>
                      <a:cubicBezTo>
                        <a:pt x="2452" y="28766"/>
                        <a:pt x="2476" y="28468"/>
                        <a:pt x="2488" y="28158"/>
                      </a:cubicBezTo>
                      <a:cubicBezTo>
                        <a:pt x="2500" y="27837"/>
                        <a:pt x="2512" y="27539"/>
                        <a:pt x="2536" y="27230"/>
                      </a:cubicBezTo>
                      <a:cubicBezTo>
                        <a:pt x="2547" y="26932"/>
                        <a:pt x="2559" y="26622"/>
                        <a:pt x="2571" y="26313"/>
                      </a:cubicBezTo>
                      <a:cubicBezTo>
                        <a:pt x="2595" y="26015"/>
                        <a:pt x="2607" y="25694"/>
                        <a:pt x="2619" y="25384"/>
                      </a:cubicBezTo>
                      <a:cubicBezTo>
                        <a:pt x="2655" y="25087"/>
                        <a:pt x="2666" y="24777"/>
                        <a:pt x="2690" y="24467"/>
                      </a:cubicBezTo>
                      <a:cubicBezTo>
                        <a:pt x="2726" y="24146"/>
                        <a:pt x="2750" y="23848"/>
                        <a:pt x="2797" y="23539"/>
                      </a:cubicBezTo>
                      <a:cubicBezTo>
                        <a:pt x="2845" y="23241"/>
                        <a:pt x="2893" y="22932"/>
                        <a:pt x="2928" y="22634"/>
                      </a:cubicBezTo>
                      <a:cubicBezTo>
                        <a:pt x="2976" y="22336"/>
                        <a:pt x="3036" y="22039"/>
                        <a:pt x="3095" y="21741"/>
                      </a:cubicBezTo>
                      <a:cubicBezTo>
                        <a:pt x="3155" y="21443"/>
                        <a:pt x="3214" y="21146"/>
                        <a:pt x="3286" y="20860"/>
                      </a:cubicBezTo>
                      <a:lnTo>
                        <a:pt x="3512" y="20014"/>
                      </a:lnTo>
                      <a:cubicBezTo>
                        <a:pt x="3631" y="19562"/>
                        <a:pt x="3738" y="19122"/>
                        <a:pt x="3845" y="18693"/>
                      </a:cubicBezTo>
                      <a:cubicBezTo>
                        <a:pt x="3940" y="18252"/>
                        <a:pt x="4036" y="17824"/>
                        <a:pt x="4119" y="17407"/>
                      </a:cubicBezTo>
                      <a:cubicBezTo>
                        <a:pt x="4214" y="16978"/>
                        <a:pt x="4286" y="16574"/>
                        <a:pt x="4381" y="16157"/>
                      </a:cubicBezTo>
                      <a:cubicBezTo>
                        <a:pt x="4464" y="15740"/>
                        <a:pt x="4560" y="15335"/>
                        <a:pt x="4643" y="14942"/>
                      </a:cubicBezTo>
                      <a:cubicBezTo>
                        <a:pt x="4738" y="14538"/>
                        <a:pt x="4833" y="14145"/>
                        <a:pt x="4941" y="13764"/>
                      </a:cubicBezTo>
                      <a:cubicBezTo>
                        <a:pt x="5048" y="13371"/>
                        <a:pt x="5167" y="13002"/>
                        <a:pt x="5286" y="12633"/>
                      </a:cubicBezTo>
                      <a:cubicBezTo>
                        <a:pt x="5536" y="11906"/>
                        <a:pt x="5810" y="11192"/>
                        <a:pt x="6119" y="10513"/>
                      </a:cubicBezTo>
                      <a:cubicBezTo>
                        <a:pt x="6429" y="9847"/>
                        <a:pt x="6786" y="9192"/>
                        <a:pt x="7155" y="8596"/>
                      </a:cubicBezTo>
                      <a:cubicBezTo>
                        <a:pt x="7560" y="8013"/>
                        <a:pt x="7965" y="7477"/>
                        <a:pt x="8393" y="6989"/>
                      </a:cubicBezTo>
                      <a:cubicBezTo>
                        <a:pt x="8822" y="6501"/>
                        <a:pt x="9239" y="6048"/>
                        <a:pt x="9679" y="5632"/>
                      </a:cubicBezTo>
                      <a:cubicBezTo>
                        <a:pt x="10108" y="5215"/>
                        <a:pt x="10537" y="4834"/>
                        <a:pt x="10989" y="4489"/>
                      </a:cubicBezTo>
                      <a:cubicBezTo>
                        <a:pt x="11429" y="4167"/>
                        <a:pt x="11894" y="3870"/>
                        <a:pt x="12370" y="3608"/>
                      </a:cubicBezTo>
                      <a:cubicBezTo>
                        <a:pt x="12846" y="3358"/>
                        <a:pt x="13323" y="3155"/>
                        <a:pt x="13799" y="2977"/>
                      </a:cubicBezTo>
                      <a:cubicBezTo>
                        <a:pt x="14287" y="2798"/>
                        <a:pt x="14763" y="2643"/>
                        <a:pt x="15251" y="2536"/>
                      </a:cubicBezTo>
                      <a:cubicBezTo>
                        <a:pt x="15740" y="2441"/>
                        <a:pt x="16240" y="2346"/>
                        <a:pt x="16728" y="2298"/>
                      </a:cubicBezTo>
                      <a:cubicBezTo>
                        <a:pt x="17070" y="2261"/>
                        <a:pt x="17408" y="2242"/>
                        <a:pt x="17741" y="2242"/>
                      </a:cubicBezTo>
                      <a:cubicBezTo>
                        <a:pt x="17941" y="2242"/>
                        <a:pt x="18139" y="2249"/>
                        <a:pt x="18335" y="2262"/>
                      </a:cubicBezTo>
                      <a:cubicBezTo>
                        <a:pt x="18859" y="2286"/>
                        <a:pt x="19359" y="2358"/>
                        <a:pt x="19871" y="2477"/>
                      </a:cubicBezTo>
                      <a:cubicBezTo>
                        <a:pt x="20359" y="2596"/>
                        <a:pt x="20859" y="2774"/>
                        <a:pt x="21359" y="3012"/>
                      </a:cubicBezTo>
                      <a:cubicBezTo>
                        <a:pt x="21847" y="3251"/>
                        <a:pt x="22336" y="3548"/>
                        <a:pt x="22812" y="3905"/>
                      </a:cubicBezTo>
                      <a:cubicBezTo>
                        <a:pt x="23300" y="4263"/>
                        <a:pt x="23776" y="4715"/>
                        <a:pt x="24253" y="5215"/>
                      </a:cubicBezTo>
                      <a:cubicBezTo>
                        <a:pt x="24753" y="5751"/>
                        <a:pt x="25229" y="6322"/>
                        <a:pt x="25717" y="6930"/>
                      </a:cubicBezTo>
                      <a:cubicBezTo>
                        <a:pt x="25955" y="7227"/>
                        <a:pt x="26205" y="7537"/>
                        <a:pt x="26443" y="7870"/>
                      </a:cubicBezTo>
                      <a:cubicBezTo>
                        <a:pt x="26693" y="8192"/>
                        <a:pt x="26931" y="8537"/>
                        <a:pt x="27170" y="8882"/>
                      </a:cubicBezTo>
                      <a:cubicBezTo>
                        <a:pt x="27408" y="9227"/>
                        <a:pt x="27646" y="9597"/>
                        <a:pt x="27872" y="9966"/>
                      </a:cubicBezTo>
                      <a:cubicBezTo>
                        <a:pt x="28110" y="10359"/>
                        <a:pt x="28336" y="10740"/>
                        <a:pt x="28539" y="11144"/>
                      </a:cubicBezTo>
                      <a:cubicBezTo>
                        <a:pt x="28765" y="11549"/>
                        <a:pt x="28979" y="11966"/>
                        <a:pt x="29170" y="12395"/>
                      </a:cubicBezTo>
                      <a:cubicBezTo>
                        <a:pt x="29360" y="12811"/>
                        <a:pt x="29551" y="13252"/>
                        <a:pt x="29717" y="13716"/>
                      </a:cubicBezTo>
                      <a:cubicBezTo>
                        <a:pt x="29884" y="14169"/>
                        <a:pt x="30051" y="14645"/>
                        <a:pt x="30182" y="15121"/>
                      </a:cubicBezTo>
                      <a:cubicBezTo>
                        <a:pt x="30313" y="15597"/>
                        <a:pt x="30432" y="16085"/>
                        <a:pt x="30551" y="16609"/>
                      </a:cubicBezTo>
                      <a:cubicBezTo>
                        <a:pt x="30658" y="17086"/>
                        <a:pt x="30741" y="17562"/>
                        <a:pt x="30837" y="18062"/>
                      </a:cubicBezTo>
                      <a:cubicBezTo>
                        <a:pt x="30920" y="18574"/>
                        <a:pt x="31003" y="19074"/>
                        <a:pt x="31087" y="19598"/>
                      </a:cubicBezTo>
                      <a:cubicBezTo>
                        <a:pt x="31170" y="20098"/>
                        <a:pt x="31253" y="20622"/>
                        <a:pt x="31349" y="21146"/>
                      </a:cubicBezTo>
                      <a:cubicBezTo>
                        <a:pt x="31432" y="21669"/>
                        <a:pt x="31539" y="22170"/>
                        <a:pt x="31622" y="22681"/>
                      </a:cubicBezTo>
                      <a:cubicBezTo>
                        <a:pt x="31718" y="23182"/>
                        <a:pt x="31813" y="23658"/>
                        <a:pt x="31908" y="24146"/>
                      </a:cubicBezTo>
                      <a:cubicBezTo>
                        <a:pt x="32003" y="24646"/>
                        <a:pt x="32075" y="25122"/>
                        <a:pt x="32146" y="25610"/>
                      </a:cubicBezTo>
                      <a:cubicBezTo>
                        <a:pt x="32218" y="26099"/>
                        <a:pt x="32277" y="26587"/>
                        <a:pt x="32325" y="27087"/>
                      </a:cubicBezTo>
                      <a:cubicBezTo>
                        <a:pt x="32373" y="27575"/>
                        <a:pt x="32420" y="28063"/>
                        <a:pt x="32432" y="28575"/>
                      </a:cubicBezTo>
                      <a:cubicBezTo>
                        <a:pt x="32444" y="29075"/>
                        <a:pt x="32456" y="29587"/>
                        <a:pt x="32456" y="30087"/>
                      </a:cubicBezTo>
                      <a:cubicBezTo>
                        <a:pt x="32456" y="30599"/>
                        <a:pt x="32456" y="31111"/>
                        <a:pt x="32444" y="31623"/>
                      </a:cubicBezTo>
                      <a:cubicBezTo>
                        <a:pt x="32432" y="32087"/>
                        <a:pt x="32777" y="32468"/>
                        <a:pt x="33230" y="32468"/>
                      </a:cubicBezTo>
                      <a:lnTo>
                        <a:pt x="34206" y="32468"/>
                      </a:lnTo>
                      <a:cubicBezTo>
                        <a:pt x="34659" y="32468"/>
                        <a:pt x="35040" y="32087"/>
                        <a:pt x="35040" y="31611"/>
                      </a:cubicBezTo>
                      <a:cubicBezTo>
                        <a:pt x="35040" y="31087"/>
                        <a:pt x="35040" y="30575"/>
                        <a:pt x="35016" y="30075"/>
                      </a:cubicBezTo>
                      <a:cubicBezTo>
                        <a:pt x="35004" y="29563"/>
                        <a:pt x="34992" y="29075"/>
                        <a:pt x="34956" y="28575"/>
                      </a:cubicBezTo>
                      <a:cubicBezTo>
                        <a:pt x="34932" y="28063"/>
                        <a:pt x="34885" y="27575"/>
                        <a:pt x="34837" y="27087"/>
                      </a:cubicBezTo>
                      <a:cubicBezTo>
                        <a:pt x="34801" y="26587"/>
                        <a:pt x="34742" y="26110"/>
                        <a:pt x="34682" y="25622"/>
                      </a:cubicBezTo>
                      <a:cubicBezTo>
                        <a:pt x="34623" y="25134"/>
                        <a:pt x="34563" y="24658"/>
                        <a:pt x="34480" y="24182"/>
                      </a:cubicBezTo>
                      <a:cubicBezTo>
                        <a:pt x="34420" y="23705"/>
                        <a:pt x="34337" y="23229"/>
                        <a:pt x="34266" y="22765"/>
                      </a:cubicBezTo>
                      <a:cubicBezTo>
                        <a:pt x="34170" y="22300"/>
                        <a:pt x="34099" y="21824"/>
                        <a:pt x="34004" y="21372"/>
                      </a:cubicBezTo>
                      <a:cubicBezTo>
                        <a:pt x="33932" y="20872"/>
                        <a:pt x="33849" y="20384"/>
                        <a:pt x="33754" y="19895"/>
                      </a:cubicBezTo>
                      <a:lnTo>
                        <a:pt x="33492" y="18419"/>
                      </a:lnTo>
                      <a:cubicBezTo>
                        <a:pt x="33408" y="17979"/>
                        <a:pt x="33313" y="17526"/>
                        <a:pt x="33218" y="17086"/>
                      </a:cubicBezTo>
                      <a:cubicBezTo>
                        <a:pt x="33111" y="16633"/>
                        <a:pt x="33016" y="16204"/>
                        <a:pt x="32908" y="15788"/>
                      </a:cubicBezTo>
                      <a:cubicBezTo>
                        <a:pt x="32801" y="15371"/>
                        <a:pt x="32682" y="14966"/>
                        <a:pt x="32563" y="14561"/>
                      </a:cubicBezTo>
                      <a:cubicBezTo>
                        <a:pt x="32444" y="14169"/>
                        <a:pt x="32313" y="13776"/>
                        <a:pt x="32182" y="13407"/>
                      </a:cubicBezTo>
                      <a:cubicBezTo>
                        <a:pt x="31908" y="12645"/>
                        <a:pt x="31611" y="11918"/>
                        <a:pt x="31289" y="11216"/>
                      </a:cubicBezTo>
                      <a:cubicBezTo>
                        <a:pt x="30956" y="10513"/>
                        <a:pt x="30610" y="9835"/>
                        <a:pt x="30241" y="9180"/>
                      </a:cubicBezTo>
                      <a:cubicBezTo>
                        <a:pt x="29872" y="8525"/>
                        <a:pt x="29479" y="7894"/>
                        <a:pt x="29063" y="7322"/>
                      </a:cubicBezTo>
                      <a:cubicBezTo>
                        <a:pt x="28646" y="6739"/>
                        <a:pt x="28229" y="6168"/>
                        <a:pt x="27801" y="5632"/>
                      </a:cubicBezTo>
                      <a:cubicBezTo>
                        <a:pt x="27372" y="5096"/>
                        <a:pt x="26955" y="4596"/>
                        <a:pt x="26527" y="4120"/>
                      </a:cubicBezTo>
                      <a:cubicBezTo>
                        <a:pt x="26027" y="3572"/>
                        <a:pt x="25538" y="3060"/>
                        <a:pt x="25050" y="2631"/>
                      </a:cubicBezTo>
                      <a:cubicBezTo>
                        <a:pt x="24562" y="2203"/>
                        <a:pt x="24062" y="1846"/>
                        <a:pt x="23562" y="1524"/>
                      </a:cubicBezTo>
                      <a:cubicBezTo>
                        <a:pt x="23217" y="1322"/>
                        <a:pt x="22871" y="1143"/>
                        <a:pt x="22538" y="976"/>
                      </a:cubicBezTo>
                      <a:cubicBezTo>
                        <a:pt x="22193" y="810"/>
                        <a:pt x="21836" y="667"/>
                        <a:pt x="21478" y="548"/>
                      </a:cubicBezTo>
                      <a:cubicBezTo>
                        <a:pt x="21121" y="429"/>
                        <a:pt x="20764" y="322"/>
                        <a:pt x="20395" y="238"/>
                      </a:cubicBezTo>
                      <a:cubicBezTo>
                        <a:pt x="20014" y="155"/>
                        <a:pt x="19645" y="95"/>
                        <a:pt x="19276" y="60"/>
                      </a:cubicBezTo>
                      <a:cubicBezTo>
                        <a:pt x="18907" y="12"/>
                        <a:pt x="18514" y="0"/>
                        <a:pt x="181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9" name="Google Shape;3699;p18"/>
                <p:cNvSpPr/>
                <p:nvPr/>
              </p:nvSpPr>
              <p:spPr>
                <a:xfrm>
                  <a:off x="3023967" y="3564142"/>
                  <a:ext cx="1034293" cy="106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6" extrusionOk="0">
                      <a:moveTo>
                        <a:pt x="14283" y="0"/>
                      </a:moveTo>
                      <a:cubicBezTo>
                        <a:pt x="13827" y="0"/>
                        <a:pt x="13368" y="31"/>
                        <a:pt x="12895" y="104"/>
                      </a:cubicBezTo>
                      <a:cubicBezTo>
                        <a:pt x="12490" y="164"/>
                        <a:pt x="12121" y="235"/>
                        <a:pt x="11728" y="330"/>
                      </a:cubicBezTo>
                      <a:cubicBezTo>
                        <a:pt x="11359" y="414"/>
                        <a:pt x="10990" y="533"/>
                        <a:pt x="10621" y="664"/>
                      </a:cubicBezTo>
                      <a:cubicBezTo>
                        <a:pt x="10240" y="807"/>
                        <a:pt x="9883" y="950"/>
                        <a:pt x="9550" y="1128"/>
                      </a:cubicBezTo>
                      <a:cubicBezTo>
                        <a:pt x="9204" y="1307"/>
                        <a:pt x="8859" y="1521"/>
                        <a:pt x="8537" y="1735"/>
                      </a:cubicBezTo>
                      <a:cubicBezTo>
                        <a:pt x="8204" y="1962"/>
                        <a:pt x="7895" y="2235"/>
                        <a:pt x="7585" y="2497"/>
                      </a:cubicBezTo>
                      <a:cubicBezTo>
                        <a:pt x="7264" y="2783"/>
                        <a:pt x="6954" y="3081"/>
                        <a:pt x="6644" y="3390"/>
                      </a:cubicBezTo>
                      <a:cubicBezTo>
                        <a:pt x="6275" y="3783"/>
                        <a:pt x="5894" y="4200"/>
                        <a:pt x="5561" y="4652"/>
                      </a:cubicBezTo>
                      <a:cubicBezTo>
                        <a:pt x="5204" y="5117"/>
                        <a:pt x="4870" y="5629"/>
                        <a:pt x="4561" y="6176"/>
                      </a:cubicBezTo>
                      <a:cubicBezTo>
                        <a:pt x="4263" y="6724"/>
                        <a:pt x="3977" y="7296"/>
                        <a:pt x="3715" y="7903"/>
                      </a:cubicBezTo>
                      <a:cubicBezTo>
                        <a:pt x="3418" y="8605"/>
                        <a:pt x="3132" y="9320"/>
                        <a:pt x="2894" y="10070"/>
                      </a:cubicBezTo>
                      <a:cubicBezTo>
                        <a:pt x="2775" y="10451"/>
                        <a:pt x="2656" y="10832"/>
                        <a:pt x="2537" y="11237"/>
                      </a:cubicBezTo>
                      <a:cubicBezTo>
                        <a:pt x="2418" y="11641"/>
                        <a:pt x="2311" y="12034"/>
                        <a:pt x="2191" y="12451"/>
                      </a:cubicBezTo>
                      <a:cubicBezTo>
                        <a:pt x="2084" y="12868"/>
                        <a:pt x="1965" y="13284"/>
                        <a:pt x="1846" y="13701"/>
                      </a:cubicBezTo>
                      <a:cubicBezTo>
                        <a:pt x="1727" y="14118"/>
                        <a:pt x="1608" y="14535"/>
                        <a:pt x="1489" y="14975"/>
                      </a:cubicBezTo>
                      <a:cubicBezTo>
                        <a:pt x="1418" y="15237"/>
                        <a:pt x="1346" y="15487"/>
                        <a:pt x="1275" y="15761"/>
                      </a:cubicBezTo>
                      <a:lnTo>
                        <a:pt x="1048" y="16559"/>
                      </a:lnTo>
                      <a:cubicBezTo>
                        <a:pt x="977" y="16832"/>
                        <a:pt x="917" y="17118"/>
                        <a:pt x="858" y="17380"/>
                      </a:cubicBezTo>
                      <a:cubicBezTo>
                        <a:pt x="810" y="17666"/>
                        <a:pt x="751" y="17928"/>
                        <a:pt x="703" y="18214"/>
                      </a:cubicBezTo>
                      <a:cubicBezTo>
                        <a:pt x="656" y="18499"/>
                        <a:pt x="620" y="18785"/>
                        <a:pt x="584" y="19059"/>
                      </a:cubicBezTo>
                      <a:lnTo>
                        <a:pt x="501" y="19916"/>
                      </a:lnTo>
                      <a:cubicBezTo>
                        <a:pt x="465" y="20190"/>
                        <a:pt x="441" y="20476"/>
                        <a:pt x="417" y="20762"/>
                      </a:cubicBezTo>
                      <a:cubicBezTo>
                        <a:pt x="406" y="21047"/>
                        <a:pt x="382" y="21321"/>
                        <a:pt x="358" y="21607"/>
                      </a:cubicBezTo>
                      <a:cubicBezTo>
                        <a:pt x="346" y="21893"/>
                        <a:pt x="322" y="22178"/>
                        <a:pt x="298" y="22452"/>
                      </a:cubicBezTo>
                      <a:cubicBezTo>
                        <a:pt x="286" y="22738"/>
                        <a:pt x="275" y="23024"/>
                        <a:pt x="239" y="23309"/>
                      </a:cubicBezTo>
                      <a:cubicBezTo>
                        <a:pt x="215" y="23583"/>
                        <a:pt x="203" y="23857"/>
                        <a:pt x="167" y="24143"/>
                      </a:cubicBezTo>
                      <a:cubicBezTo>
                        <a:pt x="144" y="24417"/>
                        <a:pt x="120" y="24702"/>
                        <a:pt x="96" y="24976"/>
                      </a:cubicBezTo>
                      <a:cubicBezTo>
                        <a:pt x="60" y="25238"/>
                        <a:pt x="48" y="25524"/>
                        <a:pt x="36" y="25786"/>
                      </a:cubicBezTo>
                      <a:cubicBezTo>
                        <a:pt x="25" y="26072"/>
                        <a:pt x="1" y="26346"/>
                        <a:pt x="1" y="26607"/>
                      </a:cubicBezTo>
                      <a:lnTo>
                        <a:pt x="1" y="27417"/>
                      </a:lnTo>
                      <a:cubicBezTo>
                        <a:pt x="24" y="27862"/>
                        <a:pt x="347" y="28215"/>
                        <a:pt x="754" y="28215"/>
                      </a:cubicBezTo>
                      <a:cubicBezTo>
                        <a:pt x="761" y="28215"/>
                        <a:pt x="768" y="28215"/>
                        <a:pt x="775" y="28215"/>
                      </a:cubicBezTo>
                      <a:lnTo>
                        <a:pt x="1668" y="28191"/>
                      </a:lnTo>
                      <a:cubicBezTo>
                        <a:pt x="2120" y="28191"/>
                        <a:pt x="2430" y="27798"/>
                        <a:pt x="2406" y="27334"/>
                      </a:cubicBezTo>
                      <a:cubicBezTo>
                        <a:pt x="2370" y="27060"/>
                        <a:pt x="2370" y="26762"/>
                        <a:pt x="2370" y="26477"/>
                      </a:cubicBezTo>
                      <a:cubicBezTo>
                        <a:pt x="2370" y="26191"/>
                        <a:pt x="2370" y="25893"/>
                        <a:pt x="2382" y="25607"/>
                      </a:cubicBezTo>
                      <a:cubicBezTo>
                        <a:pt x="2406" y="25334"/>
                        <a:pt x="2418" y="25036"/>
                        <a:pt x="2430" y="24750"/>
                      </a:cubicBezTo>
                      <a:cubicBezTo>
                        <a:pt x="2441" y="24464"/>
                        <a:pt x="2465" y="24167"/>
                        <a:pt x="2489" y="23881"/>
                      </a:cubicBezTo>
                      <a:cubicBezTo>
                        <a:pt x="2501" y="23607"/>
                        <a:pt x="2537" y="23309"/>
                        <a:pt x="2549" y="23024"/>
                      </a:cubicBezTo>
                      <a:cubicBezTo>
                        <a:pt x="2561" y="22738"/>
                        <a:pt x="2584" y="22440"/>
                        <a:pt x="2596" y="22155"/>
                      </a:cubicBezTo>
                      <a:cubicBezTo>
                        <a:pt x="2608" y="21881"/>
                        <a:pt x="2608" y="21583"/>
                        <a:pt x="2620" y="21297"/>
                      </a:cubicBezTo>
                      <a:cubicBezTo>
                        <a:pt x="2644" y="21012"/>
                        <a:pt x="2656" y="20714"/>
                        <a:pt x="2668" y="20428"/>
                      </a:cubicBezTo>
                      <a:cubicBezTo>
                        <a:pt x="2703" y="20131"/>
                        <a:pt x="2715" y="19857"/>
                        <a:pt x="2739" y="19571"/>
                      </a:cubicBezTo>
                      <a:cubicBezTo>
                        <a:pt x="2775" y="19285"/>
                        <a:pt x="2799" y="18999"/>
                        <a:pt x="2846" y="18726"/>
                      </a:cubicBezTo>
                      <a:cubicBezTo>
                        <a:pt x="2894" y="18440"/>
                        <a:pt x="2942" y="18166"/>
                        <a:pt x="3001" y="17892"/>
                      </a:cubicBezTo>
                      <a:cubicBezTo>
                        <a:pt x="3061" y="17618"/>
                        <a:pt x="3120" y="17333"/>
                        <a:pt x="3180" y="17071"/>
                      </a:cubicBezTo>
                      <a:cubicBezTo>
                        <a:pt x="3251" y="16785"/>
                        <a:pt x="3323" y="16523"/>
                        <a:pt x="3394" y="16249"/>
                      </a:cubicBezTo>
                      <a:cubicBezTo>
                        <a:pt x="3489" y="15987"/>
                        <a:pt x="3561" y="15713"/>
                        <a:pt x="3656" y="15451"/>
                      </a:cubicBezTo>
                      <a:cubicBezTo>
                        <a:pt x="3799" y="14939"/>
                        <a:pt x="3977" y="14451"/>
                        <a:pt x="4144" y="13963"/>
                      </a:cubicBezTo>
                      <a:cubicBezTo>
                        <a:pt x="4311" y="13463"/>
                        <a:pt x="4489" y="12975"/>
                        <a:pt x="4644" y="12511"/>
                      </a:cubicBezTo>
                      <a:cubicBezTo>
                        <a:pt x="4811" y="12034"/>
                        <a:pt x="4989" y="11594"/>
                        <a:pt x="5156" y="11141"/>
                      </a:cubicBezTo>
                      <a:cubicBezTo>
                        <a:pt x="5335" y="10713"/>
                        <a:pt x="5501" y="10284"/>
                        <a:pt x="5680" y="9867"/>
                      </a:cubicBezTo>
                      <a:cubicBezTo>
                        <a:pt x="5835" y="9451"/>
                        <a:pt x="6013" y="9046"/>
                        <a:pt x="6216" y="8677"/>
                      </a:cubicBezTo>
                      <a:cubicBezTo>
                        <a:pt x="6549" y="7974"/>
                        <a:pt x="6906" y="7331"/>
                        <a:pt x="7287" y="6760"/>
                      </a:cubicBezTo>
                      <a:cubicBezTo>
                        <a:pt x="7656" y="6188"/>
                        <a:pt x="8014" y="5664"/>
                        <a:pt x="8383" y="5224"/>
                      </a:cubicBezTo>
                      <a:cubicBezTo>
                        <a:pt x="8752" y="4771"/>
                        <a:pt x="9109" y="4379"/>
                        <a:pt x="9490" y="4033"/>
                      </a:cubicBezTo>
                      <a:cubicBezTo>
                        <a:pt x="10038" y="3521"/>
                        <a:pt x="10597" y="3105"/>
                        <a:pt x="11181" y="2783"/>
                      </a:cubicBezTo>
                      <a:cubicBezTo>
                        <a:pt x="11776" y="2474"/>
                        <a:pt x="12383" y="2259"/>
                        <a:pt x="13014" y="2176"/>
                      </a:cubicBezTo>
                      <a:cubicBezTo>
                        <a:pt x="13210" y="2139"/>
                        <a:pt x="13410" y="2123"/>
                        <a:pt x="13611" y="2123"/>
                      </a:cubicBezTo>
                      <a:cubicBezTo>
                        <a:pt x="13864" y="2123"/>
                        <a:pt x="14120" y="2148"/>
                        <a:pt x="14372" y="2188"/>
                      </a:cubicBezTo>
                      <a:cubicBezTo>
                        <a:pt x="14812" y="2259"/>
                        <a:pt x="15265" y="2426"/>
                        <a:pt x="15717" y="2664"/>
                      </a:cubicBezTo>
                      <a:cubicBezTo>
                        <a:pt x="16181" y="2914"/>
                        <a:pt x="16658" y="3247"/>
                        <a:pt x="17122" y="3640"/>
                      </a:cubicBezTo>
                      <a:cubicBezTo>
                        <a:pt x="17586" y="4045"/>
                        <a:pt x="18062" y="4510"/>
                        <a:pt x="18515" y="5010"/>
                      </a:cubicBezTo>
                      <a:cubicBezTo>
                        <a:pt x="18979" y="5533"/>
                        <a:pt x="19444" y="6105"/>
                        <a:pt x="19884" y="6724"/>
                      </a:cubicBezTo>
                      <a:cubicBezTo>
                        <a:pt x="20110" y="7057"/>
                        <a:pt x="20348" y="7379"/>
                        <a:pt x="20575" y="7724"/>
                      </a:cubicBezTo>
                      <a:cubicBezTo>
                        <a:pt x="20801" y="8070"/>
                        <a:pt x="21015" y="8427"/>
                        <a:pt x="21241" y="8808"/>
                      </a:cubicBezTo>
                      <a:cubicBezTo>
                        <a:pt x="21611" y="9463"/>
                        <a:pt x="21992" y="10177"/>
                        <a:pt x="22313" y="10939"/>
                      </a:cubicBezTo>
                      <a:cubicBezTo>
                        <a:pt x="22468" y="11344"/>
                        <a:pt x="22623" y="11749"/>
                        <a:pt x="22765" y="12153"/>
                      </a:cubicBezTo>
                      <a:cubicBezTo>
                        <a:pt x="22896" y="12582"/>
                        <a:pt x="23027" y="13011"/>
                        <a:pt x="23146" y="13439"/>
                      </a:cubicBezTo>
                      <a:cubicBezTo>
                        <a:pt x="23266" y="13868"/>
                        <a:pt x="23373" y="14332"/>
                        <a:pt x="23480" y="14797"/>
                      </a:cubicBezTo>
                      <a:cubicBezTo>
                        <a:pt x="23575" y="15261"/>
                        <a:pt x="23670" y="15737"/>
                        <a:pt x="23754" y="16225"/>
                      </a:cubicBezTo>
                      <a:cubicBezTo>
                        <a:pt x="23849" y="16702"/>
                        <a:pt x="23920" y="17190"/>
                        <a:pt x="24016" y="17678"/>
                      </a:cubicBezTo>
                      <a:cubicBezTo>
                        <a:pt x="24099" y="18178"/>
                        <a:pt x="24194" y="18654"/>
                        <a:pt x="24266" y="19130"/>
                      </a:cubicBezTo>
                      <a:cubicBezTo>
                        <a:pt x="24337" y="19583"/>
                        <a:pt x="24432" y="20059"/>
                        <a:pt x="24504" y="20512"/>
                      </a:cubicBezTo>
                      <a:lnTo>
                        <a:pt x="24730" y="21845"/>
                      </a:lnTo>
                      <a:cubicBezTo>
                        <a:pt x="24801" y="22297"/>
                        <a:pt x="24861" y="22738"/>
                        <a:pt x="24897" y="23190"/>
                      </a:cubicBezTo>
                      <a:cubicBezTo>
                        <a:pt x="24932" y="23631"/>
                        <a:pt x="24956" y="24083"/>
                        <a:pt x="24956" y="24548"/>
                      </a:cubicBezTo>
                      <a:cubicBezTo>
                        <a:pt x="24956" y="24988"/>
                        <a:pt x="24932" y="25453"/>
                        <a:pt x="24909" y="25917"/>
                      </a:cubicBezTo>
                      <a:cubicBezTo>
                        <a:pt x="24873" y="26369"/>
                        <a:pt x="24837" y="26834"/>
                        <a:pt x="24790" y="27298"/>
                      </a:cubicBezTo>
                      <a:cubicBezTo>
                        <a:pt x="24730" y="27762"/>
                        <a:pt x="25051" y="28143"/>
                        <a:pt x="25504" y="28143"/>
                      </a:cubicBezTo>
                      <a:lnTo>
                        <a:pt x="26456" y="28143"/>
                      </a:lnTo>
                      <a:cubicBezTo>
                        <a:pt x="26921" y="28143"/>
                        <a:pt x="27314" y="27762"/>
                        <a:pt x="27361" y="27262"/>
                      </a:cubicBezTo>
                      <a:cubicBezTo>
                        <a:pt x="27385" y="26846"/>
                        <a:pt x="27409" y="26429"/>
                        <a:pt x="27421" y="26012"/>
                      </a:cubicBezTo>
                      <a:cubicBezTo>
                        <a:pt x="27421" y="25595"/>
                        <a:pt x="27433" y="25179"/>
                        <a:pt x="27421" y="24762"/>
                      </a:cubicBezTo>
                      <a:cubicBezTo>
                        <a:pt x="27409" y="24345"/>
                        <a:pt x="27385" y="23929"/>
                        <a:pt x="27361" y="23512"/>
                      </a:cubicBezTo>
                      <a:cubicBezTo>
                        <a:pt x="27326" y="23095"/>
                        <a:pt x="27302" y="22678"/>
                        <a:pt x="27242" y="22262"/>
                      </a:cubicBezTo>
                      <a:cubicBezTo>
                        <a:pt x="27183" y="21845"/>
                        <a:pt x="27123" y="21428"/>
                        <a:pt x="27052" y="21012"/>
                      </a:cubicBezTo>
                      <a:cubicBezTo>
                        <a:pt x="26968" y="20607"/>
                        <a:pt x="26885" y="20178"/>
                        <a:pt x="26790" y="19761"/>
                      </a:cubicBezTo>
                      <a:cubicBezTo>
                        <a:pt x="26706" y="19333"/>
                        <a:pt x="26611" y="18904"/>
                        <a:pt x="26528" y="18452"/>
                      </a:cubicBezTo>
                      <a:cubicBezTo>
                        <a:pt x="26433" y="18011"/>
                        <a:pt x="26361" y="17547"/>
                        <a:pt x="26278" y="17083"/>
                      </a:cubicBezTo>
                      <a:cubicBezTo>
                        <a:pt x="26183" y="16618"/>
                        <a:pt x="26111" y="16142"/>
                        <a:pt x="26016" y="15689"/>
                      </a:cubicBezTo>
                      <a:cubicBezTo>
                        <a:pt x="25933" y="15225"/>
                        <a:pt x="25861" y="14761"/>
                        <a:pt x="25766" y="14296"/>
                      </a:cubicBezTo>
                      <a:cubicBezTo>
                        <a:pt x="25682" y="13856"/>
                        <a:pt x="25587" y="13403"/>
                        <a:pt x="25504" y="12975"/>
                      </a:cubicBezTo>
                      <a:cubicBezTo>
                        <a:pt x="25397" y="12546"/>
                        <a:pt x="25301" y="12130"/>
                        <a:pt x="25182" y="11713"/>
                      </a:cubicBezTo>
                      <a:cubicBezTo>
                        <a:pt x="25063" y="11308"/>
                        <a:pt x="24944" y="10903"/>
                        <a:pt x="24813" y="10522"/>
                      </a:cubicBezTo>
                      <a:cubicBezTo>
                        <a:pt x="24682" y="10129"/>
                        <a:pt x="24528" y="9760"/>
                        <a:pt x="24373" y="9391"/>
                      </a:cubicBezTo>
                      <a:cubicBezTo>
                        <a:pt x="24194" y="8986"/>
                        <a:pt x="23992" y="8581"/>
                        <a:pt x="23801" y="8200"/>
                      </a:cubicBezTo>
                      <a:cubicBezTo>
                        <a:pt x="23599" y="7831"/>
                        <a:pt x="23385" y="7450"/>
                        <a:pt x="23182" y="7093"/>
                      </a:cubicBezTo>
                      <a:cubicBezTo>
                        <a:pt x="22742" y="6379"/>
                        <a:pt x="22301" y="5712"/>
                        <a:pt x="21837" y="5105"/>
                      </a:cubicBezTo>
                      <a:cubicBezTo>
                        <a:pt x="21372" y="4474"/>
                        <a:pt x="20920" y="3914"/>
                        <a:pt x="20444" y="3390"/>
                      </a:cubicBezTo>
                      <a:cubicBezTo>
                        <a:pt x="19979" y="2866"/>
                        <a:pt x="19491" y="2378"/>
                        <a:pt x="18991" y="1950"/>
                      </a:cubicBezTo>
                      <a:cubicBezTo>
                        <a:pt x="18515" y="1521"/>
                        <a:pt x="18027" y="1164"/>
                        <a:pt x="17539" y="878"/>
                      </a:cubicBezTo>
                      <a:cubicBezTo>
                        <a:pt x="17170" y="664"/>
                        <a:pt x="16789" y="485"/>
                        <a:pt x="16419" y="354"/>
                      </a:cubicBezTo>
                      <a:cubicBezTo>
                        <a:pt x="15872" y="164"/>
                        <a:pt x="15288" y="45"/>
                        <a:pt x="14705" y="9"/>
                      </a:cubicBezTo>
                      <a:cubicBezTo>
                        <a:pt x="14564" y="3"/>
                        <a:pt x="14424" y="0"/>
                        <a:pt x="142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0" name="Google Shape;3700;p18"/>
                <p:cNvSpPr/>
                <p:nvPr/>
              </p:nvSpPr>
              <p:spPr>
                <a:xfrm>
                  <a:off x="3164942" y="3735732"/>
                  <a:ext cx="741608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23593" extrusionOk="0">
                      <a:moveTo>
                        <a:pt x="9769" y="0"/>
                      </a:moveTo>
                      <a:cubicBezTo>
                        <a:pt x="9704" y="0"/>
                        <a:pt x="9638" y="2"/>
                        <a:pt x="9573" y="6"/>
                      </a:cubicBezTo>
                      <a:cubicBezTo>
                        <a:pt x="8847" y="42"/>
                        <a:pt x="8192" y="280"/>
                        <a:pt x="7561" y="661"/>
                      </a:cubicBezTo>
                      <a:cubicBezTo>
                        <a:pt x="7251" y="852"/>
                        <a:pt x="6942" y="1078"/>
                        <a:pt x="6644" y="1340"/>
                      </a:cubicBezTo>
                      <a:cubicBezTo>
                        <a:pt x="6346" y="1614"/>
                        <a:pt x="6037" y="1911"/>
                        <a:pt x="5715" y="2245"/>
                      </a:cubicBezTo>
                      <a:cubicBezTo>
                        <a:pt x="5406" y="2590"/>
                        <a:pt x="5096" y="2983"/>
                        <a:pt x="4787" y="3411"/>
                      </a:cubicBezTo>
                      <a:cubicBezTo>
                        <a:pt x="4489" y="3840"/>
                        <a:pt x="4167" y="4304"/>
                        <a:pt x="3894" y="4828"/>
                      </a:cubicBezTo>
                      <a:cubicBezTo>
                        <a:pt x="3536" y="5447"/>
                        <a:pt x="3203" y="6114"/>
                        <a:pt x="2882" y="6828"/>
                      </a:cubicBezTo>
                      <a:cubicBezTo>
                        <a:pt x="2715" y="7186"/>
                        <a:pt x="2548" y="7567"/>
                        <a:pt x="2405" y="7936"/>
                      </a:cubicBezTo>
                      <a:cubicBezTo>
                        <a:pt x="2251" y="8305"/>
                        <a:pt x="2084" y="8698"/>
                        <a:pt x="1941" y="9079"/>
                      </a:cubicBezTo>
                      <a:cubicBezTo>
                        <a:pt x="1786" y="9472"/>
                        <a:pt x="1643" y="9853"/>
                        <a:pt x="1489" y="10257"/>
                      </a:cubicBezTo>
                      <a:cubicBezTo>
                        <a:pt x="1346" y="10662"/>
                        <a:pt x="1215" y="11055"/>
                        <a:pt x="1072" y="11460"/>
                      </a:cubicBezTo>
                      <a:cubicBezTo>
                        <a:pt x="988" y="11710"/>
                        <a:pt x="893" y="11984"/>
                        <a:pt x="822" y="12234"/>
                      </a:cubicBezTo>
                      <a:cubicBezTo>
                        <a:pt x="738" y="12484"/>
                        <a:pt x="655" y="12758"/>
                        <a:pt x="596" y="13008"/>
                      </a:cubicBezTo>
                      <a:cubicBezTo>
                        <a:pt x="524" y="13258"/>
                        <a:pt x="465" y="13532"/>
                        <a:pt x="417" y="13782"/>
                      </a:cubicBezTo>
                      <a:cubicBezTo>
                        <a:pt x="381" y="14032"/>
                        <a:pt x="334" y="14306"/>
                        <a:pt x="298" y="14556"/>
                      </a:cubicBezTo>
                      <a:cubicBezTo>
                        <a:pt x="250" y="14806"/>
                        <a:pt x="226" y="15079"/>
                        <a:pt x="215" y="15329"/>
                      </a:cubicBezTo>
                      <a:cubicBezTo>
                        <a:pt x="203" y="15591"/>
                        <a:pt x="179" y="15853"/>
                        <a:pt x="167" y="16103"/>
                      </a:cubicBezTo>
                      <a:cubicBezTo>
                        <a:pt x="155" y="16365"/>
                        <a:pt x="143" y="16627"/>
                        <a:pt x="143" y="16877"/>
                      </a:cubicBezTo>
                      <a:cubicBezTo>
                        <a:pt x="143" y="17139"/>
                        <a:pt x="119" y="17389"/>
                        <a:pt x="119" y="17639"/>
                      </a:cubicBezTo>
                      <a:cubicBezTo>
                        <a:pt x="119" y="17889"/>
                        <a:pt x="107" y="18151"/>
                        <a:pt x="107" y="18401"/>
                      </a:cubicBezTo>
                      <a:cubicBezTo>
                        <a:pt x="96" y="18651"/>
                        <a:pt x="96" y="18901"/>
                        <a:pt x="72" y="19139"/>
                      </a:cubicBezTo>
                      <a:cubicBezTo>
                        <a:pt x="72" y="19378"/>
                        <a:pt x="60" y="19640"/>
                        <a:pt x="48" y="19878"/>
                      </a:cubicBezTo>
                      <a:cubicBezTo>
                        <a:pt x="36" y="20128"/>
                        <a:pt x="12" y="20366"/>
                        <a:pt x="12" y="20604"/>
                      </a:cubicBezTo>
                      <a:cubicBezTo>
                        <a:pt x="0" y="20842"/>
                        <a:pt x="0" y="21080"/>
                        <a:pt x="0" y="21318"/>
                      </a:cubicBezTo>
                      <a:cubicBezTo>
                        <a:pt x="0" y="21795"/>
                        <a:pt x="12" y="22247"/>
                        <a:pt x="60" y="22711"/>
                      </a:cubicBezTo>
                      <a:cubicBezTo>
                        <a:pt x="107" y="23188"/>
                        <a:pt x="548" y="23580"/>
                        <a:pt x="1048" y="23580"/>
                      </a:cubicBezTo>
                      <a:lnTo>
                        <a:pt x="2084" y="23580"/>
                      </a:lnTo>
                      <a:cubicBezTo>
                        <a:pt x="2560" y="23580"/>
                        <a:pt x="2917" y="23188"/>
                        <a:pt x="2893" y="22723"/>
                      </a:cubicBezTo>
                      <a:cubicBezTo>
                        <a:pt x="2870" y="22449"/>
                        <a:pt x="2858" y="22152"/>
                        <a:pt x="2834" y="21866"/>
                      </a:cubicBezTo>
                      <a:cubicBezTo>
                        <a:pt x="2798" y="21580"/>
                        <a:pt x="2786" y="21283"/>
                        <a:pt x="2774" y="20997"/>
                      </a:cubicBezTo>
                      <a:cubicBezTo>
                        <a:pt x="2751" y="20723"/>
                        <a:pt x="2739" y="20425"/>
                        <a:pt x="2727" y="20140"/>
                      </a:cubicBezTo>
                      <a:cubicBezTo>
                        <a:pt x="2715" y="19854"/>
                        <a:pt x="2715" y="19556"/>
                        <a:pt x="2691" y="19282"/>
                      </a:cubicBezTo>
                      <a:cubicBezTo>
                        <a:pt x="2691" y="18997"/>
                        <a:pt x="2679" y="18711"/>
                        <a:pt x="2679" y="18413"/>
                      </a:cubicBezTo>
                      <a:lnTo>
                        <a:pt x="2679" y="17532"/>
                      </a:lnTo>
                      <a:cubicBezTo>
                        <a:pt x="2691" y="17234"/>
                        <a:pt x="2691" y="16961"/>
                        <a:pt x="2715" y="16663"/>
                      </a:cubicBezTo>
                      <a:cubicBezTo>
                        <a:pt x="2727" y="16365"/>
                        <a:pt x="2739" y="16080"/>
                        <a:pt x="2774" y="15782"/>
                      </a:cubicBezTo>
                      <a:cubicBezTo>
                        <a:pt x="2798" y="15484"/>
                        <a:pt x="2834" y="15199"/>
                        <a:pt x="2870" y="14901"/>
                      </a:cubicBezTo>
                      <a:cubicBezTo>
                        <a:pt x="2917" y="14615"/>
                        <a:pt x="2965" y="14317"/>
                        <a:pt x="3024" y="14044"/>
                      </a:cubicBezTo>
                      <a:cubicBezTo>
                        <a:pt x="3191" y="13246"/>
                        <a:pt x="3405" y="12472"/>
                        <a:pt x="3667" y="11698"/>
                      </a:cubicBezTo>
                      <a:cubicBezTo>
                        <a:pt x="3929" y="10924"/>
                        <a:pt x="4215" y="10186"/>
                        <a:pt x="4525" y="9472"/>
                      </a:cubicBezTo>
                      <a:cubicBezTo>
                        <a:pt x="4834" y="8757"/>
                        <a:pt x="5156" y="8067"/>
                        <a:pt x="5477" y="7448"/>
                      </a:cubicBezTo>
                      <a:cubicBezTo>
                        <a:pt x="5787" y="6817"/>
                        <a:pt x="6120" y="6245"/>
                        <a:pt x="6442" y="5745"/>
                      </a:cubicBezTo>
                      <a:cubicBezTo>
                        <a:pt x="6775" y="5257"/>
                        <a:pt x="7084" y="4816"/>
                        <a:pt x="7394" y="4435"/>
                      </a:cubicBezTo>
                      <a:cubicBezTo>
                        <a:pt x="7716" y="4066"/>
                        <a:pt x="8013" y="3769"/>
                        <a:pt x="8287" y="3519"/>
                      </a:cubicBezTo>
                      <a:cubicBezTo>
                        <a:pt x="8814" y="3059"/>
                        <a:pt x="9299" y="2789"/>
                        <a:pt x="9791" y="2789"/>
                      </a:cubicBezTo>
                      <a:cubicBezTo>
                        <a:pt x="9821" y="2789"/>
                        <a:pt x="9852" y="2790"/>
                        <a:pt x="9882" y="2792"/>
                      </a:cubicBezTo>
                      <a:cubicBezTo>
                        <a:pt x="10335" y="2816"/>
                        <a:pt x="10811" y="3066"/>
                        <a:pt x="11299" y="3507"/>
                      </a:cubicBezTo>
                      <a:cubicBezTo>
                        <a:pt x="11549" y="3709"/>
                        <a:pt x="11823" y="3983"/>
                        <a:pt x="12073" y="4292"/>
                      </a:cubicBezTo>
                      <a:cubicBezTo>
                        <a:pt x="12323" y="4602"/>
                        <a:pt x="12609" y="4947"/>
                        <a:pt x="12871" y="5352"/>
                      </a:cubicBezTo>
                      <a:cubicBezTo>
                        <a:pt x="13252" y="5888"/>
                        <a:pt x="13609" y="6483"/>
                        <a:pt x="13966" y="7150"/>
                      </a:cubicBezTo>
                      <a:cubicBezTo>
                        <a:pt x="14300" y="7817"/>
                        <a:pt x="14633" y="8531"/>
                        <a:pt x="14955" y="9281"/>
                      </a:cubicBezTo>
                      <a:cubicBezTo>
                        <a:pt x="15121" y="9650"/>
                        <a:pt x="15276" y="10031"/>
                        <a:pt x="15407" y="10436"/>
                      </a:cubicBezTo>
                      <a:cubicBezTo>
                        <a:pt x="15550" y="10841"/>
                        <a:pt x="15669" y="11269"/>
                        <a:pt x="15788" y="11698"/>
                      </a:cubicBezTo>
                      <a:cubicBezTo>
                        <a:pt x="15907" y="12151"/>
                        <a:pt x="16014" y="12591"/>
                        <a:pt x="16109" y="13055"/>
                      </a:cubicBezTo>
                      <a:cubicBezTo>
                        <a:pt x="16193" y="13520"/>
                        <a:pt x="16288" y="13984"/>
                        <a:pt x="16359" y="14437"/>
                      </a:cubicBezTo>
                      <a:cubicBezTo>
                        <a:pt x="16431" y="14901"/>
                        <a:pt x="16526" y="15365"/>
                        <a:pt x="16586" y="15830"/>
                      </a:cubicBezTo>
                      <a:cubicBezTo>
                        <a:pt x="16657" y="16282"/>
                        <a:pt x="16717" y="16734"/>
                        <a:pt x="16764" y="17199"/>
                      </a:cubicBezTo>
                      <a:cubicBezTo>
                        <a:pt x="16812" y="17639"/>
                        <a:pt x="16836" y="18104"/>
                        <a:pt x="16871" y="18568"/>
                      </a:cubicBezTo>
                      <a:cubicBezTo>
                        <a:pt x="16895" y="19020"/>
                        <a:pt x="16895" y="19485"/>
                        <a:pt x="16895" y="19949"/>
                      </a:cubicBezTo>
                      <a:cubicBezTo>
                        <a:pt x="16895" y="20413"/>
                        <a:pt x="16883" y="20890"/>
                        <a:pt x="16848" y="21342"/>
                      </a:cubicBezTo>
                      <a:cubicBezTo>
                        <a:pt x="16824" y="21818"/>
                        <a:pt x="16788" y="22283"/>
                        <a:pt x="16729" y="22747"/>
                      </a:cubicBezTo>
                      <a:cubicBezTo>
                        <a:pt x="16693" y="23223"/>
                        <a:pt x="17026" y="23592"/>
                        <a:pt x="17526" y="23592"/>
                      </a:cubicBezTo>
                      <a:lnTo>
                        <a:pt x="18550" y="23592"/>
                      </a:lnTo>
                      <a:cubicBezTo>
                        <a:pt x="19038" y="23592"/>
                        <a:pt x="19491" y="23211"/>
                        <a:pt x="19491" y="22699"/>
                      </a:cubicBezTo>
                      <a:cubicBezTo>
                        <a:pt x="19574" y="21926"/>
                        <a:pt x="19634" y="21140"/>
                        <a:pt x="19646" y="20330"/>
                      </a:cubicBezTo>
                      <a:cubicBezTo>
                        <a:pt x="19669" y="19925"/>
                        <a:pt x="19646" y="19509"/>
                        <a:pt x="19634" y="19116"/>
                      </a:cubicBezTo>
                      <a:cubicBezTo>
                        <a:pt x="19622" y="18699"/>
                        <a:pt x="19574" y="18294"/>
                        <a:pt x="19527" y="17877"/>
                      </a:cubicBezTo>
                      <a:cubicBezTo>
                        <a:pt x="19491" y="17461"/>
                        <a:pt x="19431" y="17044"/>
                        <a:pt x="19372" y="16627"/>
                      </a:cubicBezTo>
                      <a:cubicBezTo>
                        <a:pt x="19312" y="16211"/>
                        <a:pt x="19229" y="15782"/>
                        <a:pt x="19157" y="15329"/>
                      </a:cubicBezTo>
                      <a:cubicBezTo>
                        <a:pt x="19086" y="14889"/>
                        <a:pt x="19026" y="14437"/>
                        <a:pt x="18931" y="13960"/>
                      </a:cubicBezTo>
                      <a:cubicBezTo>
                        <a:pt x="18848" y="13484"/>
                        <a:pt x="18776" y="13020"/>
                        <a:pt x="18681" y="12543"/>
                      </a:cubicBezTo>
                      <a:cubicBezTo>
                        <a:pt x="18598" y="12091"/>
                        <a:pt x="18503" y="11615"/>
                        <a:pt x="18395" y="11150"/>
                      </a:cubicBezTo>
                      <a:cubicBezTo>
                        <a:pt x="18312" y="10674"/>
                        <a:pt x="18193" y="10222"/>
                        <a:pt x="18074" y="9793"/>
                      </a:cubicBezTo>
                      <a:cubicBezTo>
                        <a:pt x="17955" y="9364"/>
                        <a:pt x="17824" y="8948"/>
                        <a:pt x="17669" y="8531"/>
                      </a:cubicBezTo>
                      <a:cubicBezTo>
                        <a:pt x="17526" y="8126"/>
                        <a:pt x="17360" y="7721"/>
                        <a:pt x="17193" y="7340"/>
                      </a:cubicBezTo>
                      <a:cubicBezTo>
                        <a:pt x="16836" y="6566"/>
                        <a:pt x="16467" y="5840"/>
                        <a:pt x="16062" y="5185"/>
                      </a:cubicBezTo>
                      <a:cubicBezTo>
                        <a:pt x="15717" y="4626"/>
                        <a:pt x="15383" y="4126"/>
                        <a:pt x="15026" y="3661"/>
                      </a:cubicBezTo>
                      <a:cubicBezTo>
                        <a:pt x="14669" y="3197"/>
                        <a:pt x="14323" y="2780"/>
                        <a:pt x="13966" y="2399"/>
                      </a:cubicBezTo>
                      <a:cubicBezTo>
                        <a:pt x="13621" y="2030"/>
                        <a:pt x="13264" y="1685"/>
                        <a:pt x="12907" y="1387"/>
                      </a:cubicBezTo>
                      <a:cubicBezTo>
                        <a:pt x="12549" y="1090"/>
                        <a:pt x="12192" y="816"/>
                        <a:pt x="11823" y="613"/>
                      </a:cubicBezTo>
                      <a:cubicBezTo>
                        <a:pt x="11158" y="232"/>
                        <a:pt x="10474" y="0"/>
                        <a:pt x="97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1" name="Google Shape;3701;p18"/>
                <p:cNvSpPr/>
                <p:nvPr/>
              </p:nvSpPr>
              <p:spPr>
                <a:xfrm>
                  <a:off x="3327898" y="3951662"/>
                  <a:ext cx="411674" cy="673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17866" extrusionOk="0">
                      <a:moveTo>
                        <a:pt x="5317" y="1"/>
                      </a:moveTo>
                      <a:cubicBezTo>
                        <a:pt x="4894" y="1"/>
                        <a:pt x="4493" y="104"/>
                        <a:pt x="4108" y="316"/>
                      </a:cubicBezTo>
                      <a:cubicBezTo>
                        <a:pt x="3632" y="578"/>
                        <a:pt x="3167" y="1018"/>
                        <a:pt x="2727" y="1661"/>
                      </a:cubicBezTo>
                      <a:cubicBezTo>
                        <a:pt x="2429" y="2078"/>
                        <a:pt x="2131" y="2602"/>
                        <a:pt x="1846" y="3197"/>
                      </a:cubicBezTo>
                      <a:cubicBezTo>
                        <a:pt x="1560" y="3804"/>
                        <a:pt x="1274" y="4471"/>
                        <a:pt x="1024" y="5233"/>
                      </a:cubicBezTo>
                      <a:cubicBezTo>
                        <a:pt x="893" y="5614"/>
                        <a:pt x="774" y="6007"/>
                        <a:pt x="655" y="6424"/>
                      </a:cubicBezTo>
                      <a:cubicBezTo>
                        <a:pt x="536" y="6828"/>
                        <a:pt x="429" y="7257"/>
                        <a:pt x="346" y="7697"/>
                      </a:cubicBezTo>
                      <a:cubicBezTo>
                        <a:pt x="226" y="8269"/>
                        <a:pt x="143" y="8829"/>
                        <a:pt x="84" y="9400"/>
                      </a:cubicBezTo>
                      <a:cubicBezTo>
                        <a:pt x="24" y="9960"/>
                        <a:pt x="0" y="10531"/>
                        <a:pt x="0" y="11079"/>
                      </a:cubicBezTo>
                      <a:cubicBezTo>
                        <a:pt x="0" y="11627"/>
                        <a:pt x="12" y="12186"/>
                        <a:pt x="24" y="12698"/>
                      </a:cubicBezTo>
                      <a:cubicBezTo>
                        <a:pt x="48" y="13222"/>
                        <a:pt x="72" y="13746"/>
                        <a:pt x="107" y="14234"/>
                      </a:cubicBezTo>
                      <a:cubicBezTo>
                        <a:pt x="131" y="14722"/>
                        <a:pt x="167" y="15198"/>
                        <a:pt x="179" y="15663"/>
                      </a:cubicBezTo>
                      <a:cubicBezTo>
                        <a:pt x="191" y="16127"/>
                        <a:pt x="226" y="16556"/>
                        <a:pt x="238" y="16961"/>
                      </a:cubicBezTo>
                      <a:cubicBezTo>
                        <a:pt x="262" y="17437"/>
                        <a:pt x="679" y="17842"/>
                        <a:pt x="1179" y="17842"/>
                      </a:cubicBezTo>
                      <a:lnTo>
                        <a:pt x="2191" y="17842"/>
                      </a:lnTo>
                      <a:cubicBezTo>
                        <a:pt x="2643" y="17842"/>
                        <a:pt x="3036" y="17461"/>
                        <a:pt x="3036" y="17008"/>
                      </a:cubicBezTo>
                      <a:cubicBezTo>
                        <a:pt x="3036" y="16341"/>
                        <a:pt x="3036" y="15663"/>
                        <a:pt x="3048" y="14960"/>
                      </a:cubicBezTo>
                      <a:cubicBezTo>
                        <a:pt x="3048" y="14282"/>
                        <a:pt x="3048" y="13579"/>
                        <a:pt x="3060" y="12877"/>
                      </a:cubicBezTo>
                      <a:cubicBezTo>
                        <a:pt x="3084" y="12186"/>
                        <a:pt x="3108" y="11496"/>
                        <a:pt x="3179" y="10805"/>
                      </a:cubicBezTo>
                      <a:cubicBezTo>
                        <a:pt x="3263" y="10126"/>
                        <a:pt x="3346" y="9460"/>
                        <a:pt x="3465" y="8817"/>
                      </a:cubicBezTo>
                      <a:cubicBezTo>
                        <a:pt x="3584" y="8162"/>
                        <a:pt x="3727" y="7555"/>
                        <a:pt x="3894" y="6971"/>
                      </a:cubicBezTo>
                      <a:cubicBezTo>
                        <a:pt x="4060" y="6388"/>
                        <a:pt x="4239" y="5852"/>
                        <a:pt x="4417" y="5364"/>
                      </a:cubicBezTo>
                      <a:cubicBezTo>
                        <a:pt x="4787" y="4399"/>
                        <a:pt x="5179" y="3637"/>
                        <a:pt x="5513" y="3256"/>
                      </a:cubicBezTo>
                      <a:cubicBezTo>
                        <a:pt x="5834" y="3697"/>
                        <a:pt x="6132" y="4483"/>
                        <a:pt x="6442" y="5471"/>
                      </a:cubicBezTo>
                      <a:cubicBezTo>
                        <a:pt x="6596" y="5959"/>
                        <a:pt x="6739" y="6495"/>
                        <a:pt x="6906" y="7066"/>
                      </a:cubicBezTo>
                      <a:cubicBezTo>
                        <a:pt x="7025" y="7543"/>
                        <a:pt x="7156" y="8031"/>
                        <a:pt x="7263" y="8555"/>
                      </a:cubicBezTo>
                      <a:cubicBezTo>
                        <a:pt x="7382" y="9067"/>
                        <a:pt x="7489" y="9602"/>
                        <a:pt x="7561" y="10162"/>
                      </a:cubicBezTo>
                      <a:cubicBezTo>
                        <a:pt x="7644" y="10710"/>
                        <a:pt x="7704" y="11269"/>
                        <a:pt x="7751" y="11853"/>
                      </a:cubicBezTo>
                      <a:cubicBezTo>
                        <a:pt x="7799" y="12436"/>
                        <a:pt x="7823" y="13020"/>
                        <a:pt x="7846" y="13591"/>
                      </a:cubicBezTo>
                      <a:cubicBezTo>
                        <a:pt x="7858" y="14174"/>
                        <a:pt x="7870" y="14758"/>
                        <a:pt x="7870" y="15341"/>
                      </a:cubicBezTo>
                      <a:cubicBezTo>
                        <a:pt x="7870" y="15901"/>
                        <a:pt x="7858" y="16484"/>
                        <a:pt x="7846" y="17032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1" y="17865"/>
                      </a:lnTo>
                      <a:cubicBezTo>
                        <a:pt x="10263" y="17865"/>
                        <a:pt x="10728" y="17484"/>
                        <a:pt x="10740" y="16972"/>
                      </a:cubicBezTo>
                      <a:cubicBezTo>
                        <a:pt x="10775" y="16568"/>
                        <a:pt x="10799" y="16139"/>
                        <a:pt x="10835" y="15675"/>
                      </a:cubicBezTo>
                      <a:cubicBezTo>
                        <a:pt x="10859" y="15222"/>
                        <a:pt x="10883" y="14734"/>
                        <a:pt x="10894" y="14234"/>
                      </a:cubicBezTo>
                      <a:cubicBezTo>
                        <a:pt x="10906" y="13734"/>
                        <a:pt x="10918" y="13210"/>
                        <a:pt x="10906" y="12686"/>
                      </a:cubicBezTo>
                      <a:cubicBezTo>
                        <a:pt x="10894" y="12150"/>
                        <a:pt x="10883" y="11615"/>
                        <a:pt x="10835" y="11079"/>
                      </a:cubicBezTo>
                      <a:cubicBezTo>
                        <a:pt x="10787" y="10543"/>
                        <a:pt x="10728" y="9995"/>
                        <a:pt x="10668" y="9448"/>
                      </a:cubicBezTo>
                      <a:cubicBezTo>
                        <a:pt x="10597" y="8888"/>
                        <a:pt x="10525" y="8340"/>
                        <a:pt x="10430" y="7793"/>
                      </a:cubicBezTo>
                      <a:cubicBezTo>
                        <a:pt x="10359" y="7364"/>
                        <a:pt x="10287" y="6947"/>
                        <a:pt x="10192" y="6543"/>
                      </a:cubicBezTo>
                      <a:cubicBezTo>
                        <a:pt x="10109" y="6138"/>
                        <a:pt x="10001" y="5769"/>
                        <a:pt x="9894" y="5411"/>
                      </a:cubicBezTo>
                      <a:cubicBezTo>
                        <a:pt x="9668" y="4697"/>
                        <a:pt x="9430" y="4066"/>
                        <a:pt x="9192" y="3506"/>
                      </a:cubicBezTo>
                      <a:cubicBezTo>
                        <a:pt x="8954" y="2935"/>
                        <a:pt x="8704" y="2447"/>
                        <a:pt x="8442" y="2018"/>
                      </a:cubicBezTo>
                      <a:cubicBezTo>
                        <a:pt x="8168" y="1601"/>
                        <a:pt x="7882" y="1244"/>
                        <a:pt x="7585" y="959"/>
                      </a:cubicBezTo>
                      <a:cubicBezTo>
                        <a:pt x="6989" y="399"/>
                        <a:pt x="6358" y="101"/>
                        <a:pt x="5620" y="18"/>
                      </a:cubicBezTo>
                      <a:cubicBezTo>
                        <a:pt x="5518" y="7"/>
                        <a:pt x="5417" y="1"/>
                        <a:pt x="53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2" name="Google Shape;3702;p18"/>
                <p:cNvSpPr/>
                <p:nvPr/>
              </p:nvSpPr>
              <p:spPr>
                <a:xfrm>
                  <a:off x="599834" y="2190364"/>
                  <a:ext cx="1678478" cy="94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9" h="25040" extrusionOk="0">
                      <a:moveTo>
                        <a:pt x="23123" y="0"/>
                      </a:moveTo>
                      <a:cubicBezTo>
                        <a:pt x="22599" y="0"/>
                        <a:pt x="22063" y="24"/>
                        <a:pt x="21527" y="36"/>
                      </a:cubicBezTo>
                      <a:cubicBezTo>
                        <a:pt x="20861" y="60"/>
                        <a:pt x="20206" y="95"/>
                        <a:pt x="19551" y="155"/>
                      </a:cubicBezTo>
                      <a:cubicBezTo>
                        <a:pt x="18896" y="202"/>
                        <a:pt x="18253" y="274"/>
                        <a:pt x="17610" y="357"/>
                      </a:cubicBezTo>
                      <a:cubicBezTo>
                        <a:pt x="16979" y="452"/>
                        <a:pt x="16336" y="560"/>
                        <a:pt x="15705" y="679"/>
                      </a:cubicBezTo>
                      <a:cubicBezTo>
                        <a:pt x="15086" y="798"/>
                        <a:pt x="14455" y="941"/>
                        <a:pt x="13836" y="1107"/>
                      </a:cubicBezTo>
                      <a:cubicBezTo>
                        <a:pt x="13241" y="1274"/>
                        <a:pt x="12657" y="1464"/>
                        <a:pt x="12098" y="1691"/>
                      </a:cubicBezTo>
                      <a:cubicBezTo>
                        <a:pt x="11538" y="1905"/>
                        <a:pt x="11002" y="2167"/>
                        <a:pt x="10490" y="2429"/>
                      </a:cubicBezTo>
                      <a:cubicBezTo>
                        <a:pt x="9966" y="2715"/>
                        <a:pt x="9478" y="3000"/>
                        <a:pt x="9002" y="3310"/>
                      </a:cubicBezTo>
                      <a:cubicBezTo>
                        <a:pt x="8550" y="3620"/>
                        <a:pt x="8085" y="3977"/>
                        <a:pt x="7645" y="4346"/>
                      </a:cubicBezTo>
                      <a:cubicBezTo>
                        <a:pt x="7192" y="4739"/>
                        <a:pt x="6740" y="5155"/>
                        <a:pt x="6323" y="5620"/>
                      </a:cubicBezTo>
                      <a:cubicBezTo>
                        <a:pt x="5883" y="6072"/>
                        <a:pt x="5502" y="6548"/>
                        <a:pt x="5109" y="7060"/>
                      </a:cubicBezTo>
                      <a:cubicBezTo>
                        <a:pt x="4692" y="7620"/>
                        <a:pt x="4275" y="8192"/>
                        <a:pt x="3882" y="8787"/>
                      </a:cubicBezTo>
                      <a:cubicBezTo>
                        <a:pt x="3680" y="9084"/>
                        <a:pt x="3478" y="9382"/>
                        <a:pt x="3287" y="9680"/>
                      </a:cubicBezTo>
                      <a:cubicBezTo>
                        <a:pt x="3085" y="9977"/>
                        <a:pt x="2894" y="10287"/>
                        <a:pt x="2727" y="10585"/>
                      </a:cubicBezTo>
                      <a:cubicBezTo>
                        <a:pt x="2573" y="10882"/>
                        <a:pt x="2418" y="11192"/>
                        <a:pt x="2287" y="11490"/>
                      </a:cubicBezTo>
                      <a:cubicBezTo>
                        <a:pt x="2168" y="11787"/>
                        <a:pt x="2049" y="12109"/>
                        <a:pt x="1942" y="12406"/>
                      </a:cubicBezTo>
                      <a:cubicBezTo>
                        <a:pt x="1835" y="12728"/>
                        <a:pt x="1739" y="13037"/>
                        <a:pt x="1632" y="13371"/>
                      </a:cubicBezTo>
                      <a:cubicBezTo>
                        <a:pt x="1537" y="13656"/>
                        <a:pt x="1442" y="13930"/>
                        <a:pt x="1346" y="14228"/>
                      </a:cubicBezTo>
                      <a:cubicBezTo>
                        <a:pt x="1239" y="14526"/>
                        <a:pt x="1144" y="14811"/>
                        <a:pt x="1037" y="15121"/>
                      </a:cubicBezTo>
                      <a:cubicBezTo>
                        <a:pt x="930" y="15419"/>
                        <a:pt x="822" y="15740"/>
                        <a:pt x="727" y="16062"/>
                      </a:cubicBezTo>
                      <a:cubicBezTo>
                        <a:pt x="620" y="16395"/>
                        <a:pt x="513" y="16716"/>
                        <a:pt x="406" y="17062"/>
                      </a:cubicBezTo>
                      <a:cubicBezTo>
                        <a:pt x="311" y="17407"/>
                        <a:pt x="227" y="17740"/>
                        <a:pt x="168" y="18097"/>
                      </a:cubicBezTo>
                      <a:lnTo>
                        <a:pt x="132" y="18776"/>
                      </a:lnTo>
                      <a:lnTo>
                        <a:pt x="132" y="19455"/>
                      </a:lnTo>
                      <a:cubicBezTo>
                        <a:pt x="132" y="19681"/>
                        <a:pt x="132" y="19919"/>
                        <a:pt x="144" y="20145"/>
                      </a:cubicBezTo>
                      <a:cubicBezTo>
                        <a:pt x="156" y="20360"/>
                        <a:pt x="156" y="20598"/>
                        <a:pt x="168" y="20824"/>
                      </a:cubicBezTo>
                      <a:cubicBezTo>
                        <a:pt x="168" y="21050"/>
                        <a:pt x="191" y="21276"/>
                        <a:pt x="191" y="21491"/>
                      </a:cubicBezTo>
                      <a:lnTo>
                        <a:pt x="191" y="22146"/>
                      </a:lnTo>
                      <a:cubicBezTo>
                        <a:pt x="191" y="22479"/>
                        <a:pt x="168" y="22800"/>
                        <a:pt x="144" y="23134"/>
                      </a:cubicBezTo>
                      <a:cubicBezTo>
                        <a:pt x="120" y="23455"/>
                        <a:pt x="96" y="23777"/>
                        <a:pt x="49" y="24098"/>
                      </a:cubicBezTo>
                      <a:cubicBezTo>
                        <a:pt x="1" y="24432"/>
                        <a:pt x="418" y="24705"/>
                        <a:pt x="942" y="24729"/>
                      </a:cubicBezTo>
                      <a:lnTo>
                        <a:pt x="1977" y="24753"/>
                      </a:lnTo>
                      <a:cubicBezTo>
                        <a:pt x="2418" y="24753"/>
                        <a:pt x="2775" y="24503"/>
                        <a:pt x="2763" y="24158"/>
                      </a:cubicBezTo>
                      <a:lnTo>
                        <a:pt x="2716" y="23491"/>
                      </a:lnTo>
                      <a:cubicBezTo>
                        <a:pt x="2704" y="23265"/>
                        <a:pt x="2704" y="23039"/>
                        <a:pt x="2704" y="22824"/>
                      </a:cubicBezTo>
                      <a:cubicBezTo>
                        <a:pt x="2704" y="22598"/>
                        <a:pt x="2716" y="22360"/>
                        <a:pt x="2716" y="22134"/>
                      </a:cubicBezTo>
                      <a:cubicBezTo>
                        <a:pt x="2716" y="21907"/>
                        <a:pt x="2727" y="21693"/>
                        <a:pt x="2727" y="21455"/>
                      </a:cubicBezTo>
                      <a:lnTo>
                        <a:pt x="2727" y="20753"/>
                      </a:lnTo>
                      <a:cubicBezTo>
                        <a:pt x="2716" y="20514"/>
                        <a:pt x="2716" y="20288"/>
                        <a:pt x="2704" y="20050"/>
                      </a:cubicBezTo>
                      <a:cubicBezTo>
                        <a:pt x="2692" y="19812"/>
                        <a:pt x="2692" y="19586"/>
                        <a:pt x="2692" y="19348"/>
                      </a:cubicBezTo>
                      <a:cubicBezTo>
                        <a:pt x="2692" y="19110"/>
                        <a:pt x="2704" y="18871"/>
                        <a:pt x="2716" y="18657"/>
                      </a:cubicBezTo>
                      <a:cubicBezTo>
                        <a:pt x="2727" y="18431"/>
                        <a:pt x="2763" y="18193"/>
                        <a:pt x="2787" y="17967"/>
                      </a:cubicBezTo>
                      <a:cubicBezTo>
                        <a:pt x="2823" y="17740"/>
                        <a:pt x="2870" y="17526"/>
                        <a:pt x="2930" y="17300"/>
                      </a:cubicBezTo>
                      <a:cubicBezTo>
                        <a:pt x="2989" y="17074"/>
                        <a:pt x="3049" y="16847"/>
                        <a:pt x="3120" y="16645"/>
                      </a:cubicBezTo>
                      <a:cubicBezTo>
                        <a:pt x="3192" y="16431"/>
                        <a:pt x="3263" y="16228"/>
                        <a:pt x="3359" y="16014"/>
                      </a:cubicBezTo>
                      <a:cubicBezTo>
                        <a:pt x="3442" y="15811"/>
                        <a:pt x="3537" y="15597"/>
                        <a:pt x="3620" y="15407"/>
                      </a:cubicBezTo>
                      <a:cubicBezTo>
                        <a:pt x="3763" y="15085"/>
                        <a:pt x="3906" y="14752"/>
                        <a:pt x="4037" y="14442"/>
                      </a:cubicBezTo>
                      <a:cubicBezTo>
                        <a:pt x="4180" y="14133"/>
                        <a:pt x="4311" y="13811"/>
                        <a:pt x="4430" y="13502"/>
                      </a:cubicBezTo>
                      <a:cubicBezTo>
                        <a:pt x="4561" y="13192"/>
                        <a:pt x="4680" y="12883"/>
                        <a:pt x="4811" y="12585"/>
                      </a:cubicBezTo>
                      <a:cubicBezTo>
                        <a:pt x="4954" y="12287"/>
                        <a:pt x="5085" y="11966"/>
                        <a:pt x="5228" y="11668"/>
                      </a:cubicBezTo>
                      <a:cubicBezTo>
                        <a:pt x="5383" y="11370"/>
                        <a:pt x="5549" y="11073"/>
                        <a:pt x="5704" y="10775"/>
                      </a:cubicBezTo>
                      <a:cubicBezTo>
                        <a:pt x="5871" y="10478"/>
                        <a:pt x="6049" y="10204"/>
                        <a:pt x="6228" y="9906"/>
                      </a:cubicBezTo>
                      <a:cubicBezTo>
                        <a:pt x="6585" y="9323"/>
                        <a:pt x="6978" y="8751"/>
                        <a:pt x="7371" y="8203"/>
                      </a:cubicBezTo>
                      <a:cubicBezTo>
                        <a:pt x="7776" y="7656"/>
                        <a:pt x="8228" y="7120"/>
                        <a:pt x="8681" y="6632"/>
                      </a:cubicBezTo>
                      <a:cubicBezTo>
                        <a:pt x="9157" y="6156"/>
                        <a:pt x="9657" y="5715"/>
                        <a:pt x="10157" y="5346"/>
                      </a:cubicBezTo>
                      <a:cubicBezTo>
                        <a:pt x="10693" y="4977"/>
                        <a:pt x="11229" y="4632"/>
                        <a:pt x="11764" y="4322"/>
                      </a:cubicBezTo>
                      <a:cubicBezTo>
                        <a:pt x="12300" y="4012"/>
                        <a:pt x="12872" y="3727"/>
                        <a:pt x="13443" y="3453"/>
                      </a:cubicBezTo>
                      <a:cubicBezTo>
                        <a:pt x="14038" y="3203"/>
                        <a:pt x="14669" y="2977"/>
                        <a:pt x="15312" y="2786"/>
                      </a:cubicBezTo>
                      <a:cubicBezTo>
                        <a:pt x="15943" y="2596"/>
                        <a:pt x="16586" y="2429"/>
                        <a:pt x="17241" y="2298"/>
                      </a:cubicBezTo>
                      <a:cubicBezTo>
                        <a:pt x="17884" y="2167"/>
                        <a:pt x="18539" y="2060"/>
                        <a:pt x="19206" y="1965"/>
                      </a:cubicBezTo>
                      <a:cubicBezTo>
                        <a:pt x="19872" y="1893"/>
                        <a:pt x="20551" y="1834"/>
                        <a:pt x="21218" y="1786"/>
                      </a:cubicBezTo>
                      <a:cubicBezTo>
                        <a:pt x="21758" y="1769"/>
                        <a:pt x="22299" y="1757"/>
                        <a:pt x="22820" y="1757"/>
                      </a:cubicBezTo>
                      <a:cubicBezTo>
                        <a:pt x="23011" y="1757"/>
                        <a:pt x="23200" y="1759"/>
                        <a:pt x="23385" y="1762"/>
                      </a:cubicBezTo>
                      <a:cubicBezTo>
                        <a:pt x="24099" y="1774"/>
                        <a:pt x="24790" y="1834"/>
                        <a:pt x="25468" y="1929"/>
                      </a:cubicBezTo>
                      <a:cubicBezTo>
                        <a:pt x="26159" y="2024"/>
                        <a:pt x="26826" y="2167"/>
                        <a:pt x="27492" y="2346"/>
                      </a:cubicBezTo>
                      <a:cubicBezTo>
                        <a:pt x="28171" y="2524"/>
                        <a:pt x="28826" y="2738"/>
                        <a:pt x="29457" y="3012"/>
                      </a:cubicBezTo>
                      <a:cubicBezTo>
                        <a:pt x="30100" y="3274"/>
                        <a:pt x="30707" y="3596"/>
                        <a:pt x="31302" y="3965"/>
                      </a:cubicBezTo>
                      <a:cubicBezTo>
                        <a:pt x="31898" y="4346"/>
                        <a:pt x="32493" y="4763"/>
                        <a:pt x="33088" y="5215"/>
                      </a:cubicBezTo>
                      <a:cubicBezTo>
                        <a:pt x="33386" y="5441"/>
                        <a:pt x="33708" y="5679"/>
                        <a:pt x="34017" y="5917"/>
                      </a:cubicBezTo>
                      <a:cubicBezTo>
                        <a:pt x="34327" y="6167"/>
                        <a:pt x="34636" y="6417"/>
                        <a:pt x="34970" y="6691"/>
                      </a:cubicBezTo>
                      <a:cubicBezTo>
                        <a:pt x="35279" y="6953"/>
                        <a:pt x="35613" y="7239"/>
                        <a:pt x="35922" y="7525"/>
                      </a:cubicBezTo>
                      <a:cubicBezTo>
                        <a:pt x="36232" y="7822"/>
                        <a:pt x="36541" y="8120"/>
                        <a:pt x="36827" y="8430"/>
                      </a:cubicBezTo>
                      <a:cubicBezTo>
                        <a:pt x="37113" y="8739"/>
                        <a:pt x="37398" y="9073"/>
                        <a:pt x="37649" y="9406"/>
                      </a:cubicBezTo>
                      <a:cubicBezTo>
                        <a:pt x="37910" y="9751"/>
                        <a:pt x="38149" y="10108"/>
                        <a:pt x="38375" y="10466"/>
                      </a:cubicBezTo>
                      <a:cubicBezTo>
                        <a:pt x="38601" y="10823"/>
                        <a:pt x="38792" y="11192"/>
                        <a:pt x="38958" y="11585"/>
                      </a:cubicBezTo>
                      <a:cubicBezTo>
                        <a:pt x="39125" y="11966"/>
                        <a:pt x="39268" y="12359"/>
                        <a:pt x="39423" y="12775"/>
                      </a:cubicBezTo>
                      <a:cubicBezTo>
                        <a:pt x="39554" y="13145"/>
                        <a:pt x="39684" y="13537"/>
                        <a:pt x="39804" y="13930"/>
                      </a:cubicBezTo>
                      <a:cubicBezTo>
                        <a:pt x="39923" y="14335"/>
                        <a:pt x="40042" y="14740"/>
                        <a:pt x="40161" y="15157"/>
                      </a:cubicBezTo>
                      <a:cubicBezTo>
                        <a:pt x="40280" y="15561"/>
                        <a:pt x="40399" y="15978"/>
                        <a:pt x="40506" y="16395"/>
                      </a:cubicBezTo>
                      <a:cubicBezTo>
                        <a:pt x="40613" y="16812"/>
                        <a:pt x="40732" y="17205"/>
                        <a:pt x="40827" y="17609"/>
                      </a:cubicBezTo>
                      <a:cubicBezTo>
                        <a:pt x="40947" y="18014"/>
                        <a:pt x="41054" y="18395"/>
                        <a:pt x="41161" y="18776"/>
                      </a:cubicBezTo>
                      <a:cubicBezTo>
                        <a:pt x="41268" y="19145"/>
                        <a:pt x="41363" y="19514"/>
                        <a:pt x="41435" y="19883"/>
                      </a:cubicBezTo>
                      <a:cubicBezTo>
                        <a:pt x="41530" y="20264"/>
                        <a:pt x="41589" y="20634"/>
                        <a:pt x="41637" y="21003"/>
                      </a:cubicBezTo>
                      <a:cubicBezTo>
                        <a:pt x="41685" y="21372"/>
                        <a:pt x="41709" y="21729"/>
                        <a:pt x="41709" y="22110"/>
                      </a:cubicBezTo>
                      <a:cubicBezTo>
                        <a:pt x="41709" y="22479"/>
                        <a:pt x="41709" y="22836"/>
                        <a:pt x="41697" y="23205"/>
                      </a:cubicBezTo>
                      <a:cubicBezTo>
                        <a:pt x="41685" y="23574"/>
                        <a:pt x="41661" y="23955"/>
                        <a:pt x="41637" y="24324"/>
                      </a:cubicBezTo>
                      <a:cubicBezTo>
                        <a:pt x="41613" y="24658"/>
                        <a:pt x="41982" y="24979"/>
                        <a:pt x="42459" y="24991"/>
                      </a:cubicBezTo>
                      <a:lnTo>
                        <a:pt x="43506" y="25039"/>
                      </a:lnTo>
                      <a:cubicBezTo>
                        <a:pt x="43517" y="25039"/>
                        <a:pt x="43528" y="25039"/>
                        <a:pt x="43539" y="25039"/>
                      </a:cubicBezTo>
                      <a:cubicBezTo>
                        <a:pt x="44061" y="25039"/>
                        <a:pt x="44506" y="24757"/>
                        <a:pt x="44495" y="24384"/>
                      </a:cubicBezTo>
                      <a:cubicBezTo>
                        <a:pt x="44507" y="24015"/>
                        <a:pt x="44518" y="23658"/>
                        <a:pt x="44518" y="23301"/>
                      </a:cubicBezTo>
                      <a:lnTo>
                        <a:pt x="44518" y="22241"/>
                      </a:lnTo>
                      <a:cubicBezTo>
                        <a:pt x="44507" y="21884"/>
                        <a:pt x="44507" y="21538"/>
                        <a:pt x="44483" y="21181"/>
                      </a:cubicBezTo>
                      <a:cubicBezTo>
                        <a:pt x="44459" y="20824"/>
                        <a:pt x="44423" y="20479"/>
                        <a:pt x="44364" y="20122"/>
                      </a:cubicBezTo>
                      <a:cubicBezTo>
                        <a:pt x="44304" y="19764"/>
                        <a:pt x="44221" y="19431"/>
                        <a:pt x="44137" y="19074"/>
                      </a:cubicBezTo>
                      <a:lnTo>
                        <a:pt x="43864" y="18002"/>
                      </a:lnTo>
                      <a:cubicBezTo>
                        <a:pt x="43780" y="17645"/>
                        <a:pt x="43673" y="17288"/>
                        <a:pt x="43590" y="16907"/>
                      </a:cubicBezTo>
                      <a:cubicBezTo>
                        <a:pt x="43483" y="16526"/>
                        <a:pt x="43387" y="16133"/>
                        <a:pt x="43292" y="15740"/>
                      </a:cubicBezTo>
                      <a:cubicBezTo>
                        <a:pt x="43197" y="15335"/>
                        <a:pt x="43090" y="14930"/>
                        <a:pt x="42971" y="14526"/>
                      </a:cubicBezTo>
                      <a:cubicBezTo>
                        <a:pt x="42875" y="14157"/>
                        <a:pt x="42768" y="13787"/>
                        <a:pt x="42637" y="13418"/>
                      </a:cubicBezTo>
                      <a:cubicBezTo>
                        <a:pt x="42494" y="13037"/>
                        <a:pt x="42363" y="12680"/>
                        <a:pt x="42221" y="12347"/>
                      </a:cubicBezTo>
                      <a:cubicBezTo>
                        <a:pt x="42078" y="11990"/>
                        <a:pt x="41935" y="11644"/>
                        <a:pt x="41780" y="11311"/>
                      </a:cubicBezTo>
                      <a:cubicBezTo>
                        <a:pt x="41637" y="10989"/>
                        <a:pt x="41482" y="10656"/>
                        <a:pt x="41304" y="10347"/>
                      </a:cubicBezTo>
                      <a:cubicBezTo>
                        <a:pt x="40970" y="9727"/>
                        <a:pt x="40566" y="9096"/>
                        <a:pt x="40113" y="8501"/>
                      </a:cubicBezTo>
                      <a:cubicBezTo>
                        <a:pt x="39673" y="7906"/>
                        <a:pt x="39184" y="7358"/>
                        <a:pt x="38661" y="6822"/>
                      </a:cubicBezTo>
                      <a:cubicBezTo>
                        <a:pt x="38137" y="6287"/>
                        <a:pt x="37589" y="5798"/>
                        <a:pt x="37006" y="5334"/>
                      </a:cubicBezTo>
                      <a:cubicBezTo>
                        <a:pt x="36422" y="4870"/>
                        <a:pt x="35863" y="4441"/>
                        <a:pt x="35327" y="4036"/>
                      </a:cubicBezTo>
                      <a:cubicBezTo>
                        <a:pt x="34791" y="3655"/>
                        <a:pt x="34279" y="3274"/>
                        <a:pt x="33803" y="2941"/>
                      </a:cubicBezTo>
                      <a:cubicBezTo>
                        <a:pt x="33255" y="2548"/>
                        <a:pt x="32707" y="2191"/>
                        <a:pt x="32160" y="1893"/>
                      </a:cubicBezTo>
                      <a:cubicBezTo>
                        <a:pt x="31600" y="1595"/>
                        <a:pt x="31029" y="1345"/>
                        <a:pt x="30410" y="1131"/>
                      </a:cubicBezTo>
                      <a:cubicBezTo>
                        <a:pt x="29981" y="1000"/>
                        <a:pt x="29552" y="869"/>
                        <a:pt x="29088" y="750"/>
                      </a:cubicBezTo>
                      <a:cubicBezTo>
                        <a:pt x="28612" y="631"/>
                        <a:pt x="28147" y="512"/>
                        <a:pt x="27659" y="417"/>
                      </a:cubicBezTo>
                      <a:cubicBezTo>
                        <a:pt x="27183" y="333"/>
                        <a:pt x="26683" y="238"/>
                        <a:pt x="26183" y="179"/>
                      </a:cubicBezTo>
                      <a:cubicBezTo>
                        <a:pt x="25683" y="119"/>
                        <a:pt x="25171" y="83"/>
                        <a:pt x="24671" y="48"/>
                      </a:cubicBezTo>
                      <a:cubicBezTo>
                        <a:pt x="24159" y="24"/>
                        <a:pt x="23647" y="0"/>
                        <a:pt x="231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3" name="Google Shape;3703;p18"/>
                <p:cNvSpPr/>
                <p:nvPr/>
              </p:nvSpPr>
              <p:spPr>
                <a:xfrm>
                  <a:off x="752912" y="2316672"/>
                  <a:ext cx="1360646" cy="81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9" h="21511" extrusionOk="0">
                      <a:moveTo>
                        <a:pt x="18517" y="1"/>
                      </a:moveTo>
                      <a:cubicBezTo>
                        <a:pt x="17986" y="1"/>
                        <a:pt x="17445" y="24"/>
                        <a:pt x="16884" y="79"/>
                      </a:cubicBezTo>
                      <a:cubicBezTo>
                        <a:pt x="16348" y="115"/>
                        <a:pt x="15836" y="198"/>
                        <a:pt x="15312" y="258"/>
                      </a:cubicBezTo>
                      <a:cubicBezTo>
                        <a:pt x="14789" y="317"/>
                        <a:pt x="14288" y="400"/>
                        <a:pt x="13788" y="508"/>
                      </a:cubicBezTo>
                      <a:cubicBezTo>
                        <a:pt x="13300" y="615"/>
                        <a:pt x="12824" y="734"/>
                        <a:pt x="12348" y="865"/>
                      </a:cubicBezTo>
                      <a:cubicBezTo>
                        <a:pt x="11883" y="996"/>
                        <a:pt x="11431" y="1151"/>
                        <a:pt x="10979" y="1329"/>
                      </a:cubicBezTo>
                      <a:cubicBezTo>
                        <a:pt x="10538" y="1508"/>
                        <a:pt x="10097" y="1698"/>
                        <a:pt x="9681" y="1901"/>
                      </a:cubicBezTo>
                      <a:cubicBezTo>
                        <a:pt x="9264" y="2115"/>
                        <a:pt x="8847" y="2353"/>
                        <a:pt x="8431" y="2591"/>
                      </a:cubicBezTo>
                      <a:cubicBezTo>
                        <a:pt x="7942" y="2889"/>
                        <a:pt x="7454" y="3198"/>
                        <a:pt x="6990" y="3556"/>
                      </a:cubicBezTo>
                      <a:cubicBezTo>
                        <a:pt x="6526" y="3913"/>
                        <a:pt x="6097" y="4318"/>
                        <a:pt x="5692" y="4746"/>
                      </a:cubicBezTo>
                      <a:cubicBezTo>
                        <a:pt x="5275" y="5175"/>
                        <a:pt x="4894" y="5639"/>
                        <a:pt x="4537" y="6127"/>
                      </a:cubicBezTo>
                      <a:cubicBezTo>
                        <a:pt x="4121" y="6699"/>
                        <a:pt x="3728" y="7258"/>
                        <a:pt x="3394" y="7854"/>
                      </a:cubicBezTo>
                      <a:cubicBezTo>
                        <a:pt x="3228" y="8151"/>
                        <a:pt x="3049" y="8449"/>
                        <a:pt x="2882" y="8771"/>
                      </a:cubicBezTo>
                      <a:cubicBezTo>
                        <a:pt x="2716" y="9068"/>
                        <a:pt x="2537" y="9378"/>
                        <a:pt x="2382" y="9687"/>
                      </a:cubicBezTo>
                      <a:cubicBezTo>
                        <a:pt x="2216" y="9997"/>
                        <a:pt x="2037" y="10318"/>
                        <a:pt x="1870" y="10628"/>
                      </a:cubicBezTo>
                      <a:lnTo>
                        <a:pt x="1382" y="11569"/>
                      </a:lnTo>
                      <a:cubicBezTo>
                        <a:pt x="1275" y="11759"/>
                        <a:pt x="1192" y="11950"/>
                        <a:pt x="1084" y="12140"/>
                      </a:cubicBezTo>
                      <a:cubicBezTo>
                        <a:pt x="977" y="12342"/>
                        <a:pt x="894" y="12533"/>
                        <a:pt x="799" y="12723"/>
                      </a:cubicBezTo>
                      <a:cubicBezTo>
                        <a:pt x="715" y="12914"/>
                        <a:pt x="632" y="13128"/>
                        <a:pt x="561" y="13319"/>
                      </a:cubicBezTo>
                      <a:cubicBezTo>
                        <a:pt x="489" y="13533"/>
                        <a:pt x="430" y="13724"/>
                        <a:pt x="382" y="13926"/>
                      </a:cubicBezTo>
                      <a:cubicBezTo>
                        <a:pt x="334" y="14140"/>
                        <a:pt x="299" y="14355"/>
                        <a:pt x="263" y="14557"/>
                      </a:cubicBezTo>
                      <a:cubicBezTo>
                        <a:pt x="239" y="14771"/>
                        <a:pt x="203" y="14974"/>
                        <a:pt x="191" y="15188"/>
                      </a:cubicBezTo>
                      <a:cubicBezTo>
                        <a:pt x="180" y="15390"/>
                        <a:pt x="156" y="15617"/>
                        <a:pt x="156" y="15819"/>
                      </a:cubicBezTo>
                      <a:cubicBezTo>
                        <a:pt x="156" y="16033"/>
                        <a:pt x="144" y="16248"/>
                        <a:pt x="144" y="16462"/>
                      </a:cubicBezTo>
                      <a:cubicBezTo>
                        <a:pt x="144" y="16664"/>
                        <a:pt x="132" y="16891"/>
                        <a:pt x="132" y="17105"/>
                      </a:cubicBezTo>
                      <a:cubicBezTo>
                        <a:pt x="120" y="17307"/>
                        <a:pt x="120" y="17534"/>
                        <a:pt x="96" y="17736"/>
                      </a:cubicBezTo>
                      <a:cubicBezTo>
                        <a:pt x="84" y="17962"/>
                        <a:pt x="72" y="18176"/>
                        <a:pt x="61" y="18379"/>
                      </a:cubicBezTo>
                      <a:cubicBezTo>
                        <a:pt x="37" y="18593"/>
                        <a:pt x="13" y="18808"/>
                        <a:pt x="13" y="19010"/>
                      </a:cubicBezTo>
                      <a:cubicBezTo>
                        <a:pt x="13" y="19200"/>
                        <a:pt x="1" y="19403"/>
                        <a:pt x="1" y="19617"/>
                      </a:cubicBezTo>
                      <a:cubicBezTo>
                        <a:pt x="1" y="19820"/>
                        <a:pt x="1" y="20022"/>
                        <a:pt x="13" y="20224"/>
                      </a:cubicBezTo>
                      <a:cubicBezTo>
                        <a:pt x="25" y="20439"/>
                        <a:pt x="37" y="20629"/>
                        <a:pt x="61" y="20832"/>
                      </a:cubicBezTo>
                      <a:cubicBezTo>
                        <a:pt x="84" y="21189"/>
                        <a:pt x="477" y="21475"/>
                        <a:pt x="930" y="21475"/>
                      </a:cubicBezTo>
                      <a:lnTo>
                        <a:pt x="1942" y="21475"/>
                      </a:lnTo>
                      <a:cubicBezTo>
                        <a:pt x="2454" y="21475"/>
                        <a:pt x="2823" y="21189"/>
                        <a:pt x="2775" y="20832"/>
                      </a:cubicBezTo>
                      <a:cubicBezTo>
                        <a:pt x="2751" y="20629"/>
                        <a:pt x="2716" y="20403"/>
                        <a:pt x="2716" y="20177"/>
                      </a:cubicBezTo>
                      <a:cubicBezTo>
                        <a:pt x="2704" y="19974"/>
                        <a:pt x="2704" y="19748"/>
                        <a:pt x="2716" y="19522"/>
                      </a:cubicBezTo>
                      <a:cubicBezTo>
                        <a:pt x="2739" y="19319"/>
                        <a:pt x="2751" y="19093"/>
                        <a:pt x="2763" y="18879"/>
                      </a:cubicBezTo>
                      <a:cubicBezTo>
                        <a:pt x="2775" y="18653"/>
                        <a:pt x="2799" y="18438"/>
                        <a:pt x="2823" y="18224"/>
                      </a:cubicBezTo>
                      <a:cubicBezTo>
                        <a:pt x="2858" y="18010"/>
                        <a:pt x="2882" y="17784"/>
                        <a:pt x="2894" y="17569"/>
                      </a:cubicBezTo>
                      <a:lnTo>
                        <a:pt x="2942" y="16891"/>
                      </a:lnTo>
                      <a:cubicBezTo>
                        <a:pt x="2954" y="16676"/>
                        <a:pt x="2954" y="16450"/>
                        <a:pt x="2978" y="16224"/>
                      </a:cubicBezTo>
                      <a:cubicBezTo>
                        <a:pt x="2978" y="15998"/>
                        <a:pt x="2989" y="15795"/>
                        <a:pt x="3001" y="15569"/>
                      </a:cubicBezTo>
                      <a:cubicBezTo>
                        <a:pt x="3013" y="15343"/>
                        <a:pt x="3049" y="15128"/>
                        <a:pt x="3073" y="14914"/>
                      </a:cubicBezTo>
                      <a:cubicBezTo>
                        <a:pt x="3109" y="14688"/>
                        <a:pt x="3156" y="14486"/>
                        <a:pt x="3192" y="14271"/>
                      </a:cubicBezTo>
                      <a:cubicBezTo>
                        <a:pt x="3239" y="14069"/>
                        <a:pt x="3299" y="13855"/>
                        <a:pt x="3359" y="13652"/>
                      </a:cubicBezTo>
                      <a:cubicBezTo>
                        <a:pt x="3418" y="13438"/>
                        <a:pt x="3490" y="13235"/>
                        <a:pt x="3585" y="13021"/>
                      </a:cubicBezTo>
                      <a:cubicBezTo>
                        <a:pt x="3668" y="12819"/>
                        <a:pt x="3775" y="12628"/>
                        <a:pt x="3882" y="12414"/>
                      </a:cubicBezTo>
                      <a:cubicBezTo>
                        <a:pt x="3990" y="12211"/>
                        <a:pt x="4109" y="12009"/>
                        <a:pt x="4228" y="11807"/>
                      </a:cubicBezTo>
                      <a:cubicBezTo>
                        <a:pt x="4442" y="11438"/>
                        <a:pt x="4680" y="11045"/>
                        <a:pt x="4918" y="10676"/>
                      </a:cubicBezTo>
                      <a:cubicBezTo>
                        <a:pt x="5156" y="10295"/>
                        <a:pt x="5418" y="9925"/>
                        <a:pt x="5656" y="9568"/>
                      </a:cubicBezTo>
                      <a:cubicBezTo>
                        <a:pt x="5895" y="9211"/>
                        <a:pt x="6133" y="8854"/>
                        <a:pt x="6371" y="8509"/>
                      </a:cubicBezTo>
                      <a:cubicBezTo>
                        <a:pt x="6609" y="8175"/>
                        <a:pt x="6847" y="7830"/>
                        <a:pt x="7085" y="7520"/>
                      </a:cubicBezTo>
                      <a:cubicBezTo>
                        <a:pt x="7323" y="7199"/>
                        <a:pt x="7573" y="6889"/>
                        <a:pt x="7823" y="6604"/>
                      </a:cubicBezTo>
                      <a:cubicBezTo>
                        <a:pt x="8288" y="6092"/>
                        <a:pt x="8776" y="5592"/>
                        <a:pt x="9288" y="5151"/>
                      </a:cubicBezTo>
                      <a:cubicBezTo>
                        <a:pt x="9788" y="4699"/>
                        <a:pt x="10300" y="4318"/>
                        <a:pt x="10788" y="3972"/>
                      </a:cubicBezTo>
                      <a:cubicBezTo>
                        <a:pt x="11276" y="3627"/>
                        <a:pt x="11764" y="3329"/>
                        <a:pt x="12276" y="3067"/>
                      </a:cubicBezTo>
                      <a:cubicBezTo>
                        <a:pt x="13003" y="2686"/>
                        <a:pt x="13777" y="2353"/>
                        <a:pt x="14562" y="2115"/>
                      </a:cubicBezTo>
                      <a:cubicBezTo>
                        <a:pt x="15372" y="1865"/>
                        <a:pt x="16205" y="1698"/>
                        <a:pt x="17051" y="1639"/>
                      </a:cubicBezTo>
                      <a:cubicBezTo>
                        <a:pt x="17337" y="1616"/>
                        <a:pt x="17627" y="1604"/>
                        <a:pt x="17916" y="1604"/>
                      </a:cubicBezTo>
                      <a:cubicBezTo>
                        <a:pt x="18240" y="1604"/>
                        <a:pt x="18564" y="1619"/>
                        <a:pt x="18884" y="1651"/>
                      </a:cubicBezTo>
                      <a:cubicBezTo>
                        <a:pt x="19492" y="1710"/>
                        <a:pt x="20123" y="1829"/>
                        <a:pt x="20730" y="2032"/>
                      </a:cubicBezTo>
                      <a:cubicBezTo>
                        <a:pt x="21349" y="2222"/>
                        <a:pt x="21980" y="2484"/>
                        <a:pt x="22623" y="2782"/>
                      </a:cubicBezTo>
                      <a:cubicBezTo>
                        <a:pt x="23254" y="3079"/>
                        <a:pt x="23897" y="3437"/>
                        <a:pt x="24528" y="3829"/>
                      </a:cubicBezTo>
                      <a:cubicBezTo>
                        <a:pt x="25147" y="4210"/>
                        <a:pt x="25754" y="4651"/>
                        <a:pt x="26373" y="5127"/>
                      </a:cubicBezTo>
                      <a:cubicBezTo>
                        <a:pt x="26683" y="5365"/>
                        <a:pt x="26981" y="5615"/>
                        <a:pt x="27290" y="5877"/>
                      </a:cubicBezTo>
                      <a:cubicBezTo>
                        <a:pt x="27600" y="6151"/>
                        <a:pt x="27921" y="6437"/>
                        <a:pt x="28219" y="6711"/>
                      </a:cubicBezTo>
                      <a:cubicBezTo>
                        <a:pt x="28731" y="7211"/>
                        <a:pt x="29231" y="7759"/>
                        <a:pt x="29671" y="8342"/>
                      </a:cubicBezTo>
                      <a:cubicBezTo>
                        <a:pt x="29898" y="8640"/>
                        <a:pt x="30088" y="8949"/>
                        <a:pt x="30279" y="9259"/>
                      </a:cubicBezTo>
                      <a:cubicBezTo>
                        <a:pt x="30481" y="9568"/>
                        <a:pt x="30636" y="9902"/>
                        <a:pt x="30802" y="10223"/>
                      </a:cubicBezTo>
                      <a:cubicBezTo>
                        <a:pt x="30969" y="10557"/>
                        <a:pt x="31112" y="10902"/>
                        <a:pt x="31255" y="11259"/>
                      </a:cubicBezTo>
                      <a:cubicBezTo>
                        <a:pt x="31386" y="11616"/>
                        <a:pt x="31517" y="11973"/>
                        <a:pt x="31636" y="12342"/>
                      </a:cubicBezTo>
                      <a:lnTo>
                        <a:pt x="31993" y="13462"/>
                      </a:lnTo>
                      <a:cubicBezTo>
                        <a:pt x="32112" y="13831"/>
                        <a:pt x="32219" y="14200"/>
                        <a:pt x="32338" y="14569"/>
                      </a:cubicBezTo>
                      <a:cubicBezTo>
                        <a:pt x="32446" y="14950"/>
                        <a:pt x="32565" y="15307"/>
                        <a:pt x="32660" y="15640"/>
                      </a:cubicBezTo>
                      <a:cubicBezTo>
                        <a:pt x="32767" y="15986"/>
                        <a:pt x="32874" y="16331"/>
                        <a:pt x="32957" y="16676"/>
                      </a:cubicBezTo>
                      <a:cubicBezTo>
                        <a:pt x="33053" y="17010"/>
                        <a:pt x="33124" y="17355"/>
                        <a:pt x="33172" y="17700"/>
                      </a:cubicBezTo>
                      <a:cubicBezTo>
                        <a:pt x="33219" y="18034"/>
                        <a:pt x="33243" y="18403"/>
                        <a:pt x="33243" y="18736"/>
                      </a:cubicBezTo>
                      <a:cubicBezTo>
                        <a:pt x="33243" y="19081"/>
                        <a:pt x="33231" y="19427"/>
                        <a:pt x="33196" y="19784"/>
                      </a:cubicBezTo>
                      <a:cubicBezTo>
                        <a:pt x="33172" y="20141"/>
                        <a:pt x="33112" y="20486"/>
                        <a:pt x="33053" y="20843"/>
                      </a:cubicBezTo>
                      <a:cubicBezTo>
                        <a:pt x="32993" y="21201"/>
                        <a:pt x="33410" y="21498"/>
                        <a:pt x="33993" y="21498"/>
                      </a:cubicBezTo>
                      <a:lnTo>
                        <a:pt x="35124" y="21510"/>
                      </a:lnTo>
                      <a:cubicBezTo>
                        <a:pt x="35134" y="21510"/>
                        <a:pt x="35145" y="21511"/>
                        <a:pt x="35155" y="21511"/>
                      </a:cubicBezTo>
                      <a:cubicBezTo>
                        <a:pt x="35642" y="21511"/>
                        <a:pt x="36052" y="21229"/>
                        <a:pt x="35994" y="20891"/>
                      </a:cubicBezTo>
                      <a:cubicBezTo>
                        <a:pt x="36029" y="20582"/>
                        <a:pt x="36053" y="20272"/>
                        <a:pt x="36065" y="19962"/>
                      </a:cubicBezTo>
                      <a:cubicBezTo>
                        <a:pt x="36089" y="19653"/>
                        <a:pt x="36089" y="19331"/>
                        <a:pt x="36089" y="19022"/>
                      </a:cubicBezTo>
                      <a:cubicBezTo>
                        <a:pt x="36089" y="18712"/>
                        <a:pt x="36065" y="18403"/>
                        <a:pt x="36041" y="18081"/>
                      </a:cubicBezTo>
                      <a:cubicBezTo>
                        <a:pt x="36017" y="17772"/>
                        <a:pt x="35970" y="17450"/>
                        <a:pt x="35910" y="17129"/>
                      </a:cubicBezTo>
                      <a:cubicBezTo>
                        <a:pt x="35851" y="16807"/>
                        <a:pt x="35791" y="16498"/>
                        <a:pt x="35696" y="16164"/>
                      </a:cubicBezTo>
                      <a:cubicBezTo>
                        <a:pt x="35613" y="15843"/>
                        <a:pt x="35517" y="15509"/>
                        <a:pt x="35422" y="15188"/>
                      </a:cubicBezTo>
                      <a:cubicBezTo>
                        <a:pt x="35315" y="14855"/>
                        <a:pt x="35208" y="14509"/>
                        <a:pt x="35089" y="14152"/>
                      </a:cubicBezTo>
                      <a:cubicBezTo>
                        <a:pt x="34982" y="13795"/>
                        <a:pt x="34862" y="13438"/>
                        <a:pt x="34743" y="13081"/>
                      </a:cubicBezTo>
                      <a:cubicBezTo>
                        <a:pt x="34624" y="12723"/>
                        <a:pt x="34505" y="12354"/>
                        <a:pt x="34386" y="11997"/>
                      </a:cubicBezTo>
                      <a:cubicBezTo>
                        <a:pt x="34267" y="11628"/>
                        <a:pt x="34148" y="11271"/>
                        <a:pt x="34029" y="10914"/>
                      </a:cubicBezTo>
                      <a:cubicBezTo>
                        <a:pt x="33910" y="10557"/>
                        <a:pt x="33791" y="10211"/>
                        <a:pt x="33672" y="9866"/>
                      </a:cubicBezTo>
                      <a:cubicBezTo>
                        <a:pt x="33553" y="9533"/>
                        <a:pt x="33422" y="9199"/>
                        <a:pt x="33291" y="8890"/>
                      </a:cubicBezTo>
                      <a:cubicBezTo>
                        <a:pt x="33160" y="8580"/>
                        <a:pt x="33005" y="8282"/>
                        <a:pt x="32838" y="7985"/>
                      </a:cubicBezTo>
                      <a:cubicBezTo>
                        <a:pt x="32684" y="7687"/>
                        <a:pt x="32505" y="7401"/>
                        <a:pt x="32291" y="7116"/>
                      </a:cubicBezTo>
                      <a:cubicBezTo>
                        <a:pt x="32053" y="6806"/>
                        <a:pt x="31814" y="6508"/>
                        <a:pt x="31553" y="6211"/>
                      </a:cubicBezTo>
                      <a:cubicBezTo>
                        <a:pt x="31291" y="5925"/>
                        <a:pt x="31017" y="5639"/>
                        <a:pt x="30719" y="5377"/>
                      </a:cubicBezTo>
                      <a:cubicBezTo>
                        <a:pt x="30124" y="4818"/>
                        <a:pt x="29528" y="4318"/>
                        <a:pt x="28909" y="3853"/>
                      </a:cubicBezTo>
                      <a:cubicBezTo>
                        <a:pt x="28302" y="3389"/>
                        <a:pt x="27695" y="2960"/>
                        <a:pt x="27064" y="2579"/>
                      </a:cubicBezTo>
                      <a:cubicBezTo>
                        <a:pt x="26457" y="2186"/>
                        <a:pt x="25802" y="1829"/>
                        <a:pt x="25147" y="1508"/>
                      </a:cubicBezTo>
                      <a:cubicBezTo>
                        <a:pt x="24492" y="1174"/>
                        <a:pt x="23837" y="912"/>
                        <a:pt x="23171" y="686"/>
                      </a:cubicBezTo>
                      <a:cubicBezTo>
                        <a:pt x="22682" y="520"/>
                        <a:pt x="22170" y="389"/>
                        <a:pt x="21670" y="281"/>
                      </a:cubicBezTo>
                      <a:cubicBezTo>
                        <a:pt x="20908" y="139"/>
                        <a:pt x="20134" y="43"/>
                        <a:pt x="19349" y="19"/>
                      </a:cubicBezTo>
                      <a:cubicBezTo>
                        <a:pt x="19073" y="7"/>
                        <a:pt x="18796" y="1"/>
                        <a:pt x="185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4" name="Google Shape;3704;p18"/>
                <p:cNvSpPr/>
                <p:nvPr/>
              </p:nvSpPr>
              <p:spPr>
                <a:xfrm>
                  <a:off x="927104" y="2448372"/>
                  <a:ext cx="1004659" cy="678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7" h="17994" extrusionOk="0">
                      <a:moveTo>
                        <a:pt x="13117" y="1"/>
                      </a:moveTo>
                      <a:cubicBezTo>
                        <a:pt x="13055" y="1"/>
                        <a:pt x="12993" y="2"/>
                        <a:pt x="12931" y="3"/>
                      </a:cubicBezTo>
                      <a:cubicBezTo>
                        <a:pt x="11954" y="39"/>
                        <a:pt x="11050" y="217"/>
                        <a:pt x="10216" y="491"/>
                      </a:cubicBezTo>
                      <a:cubicBezTo>
                        <a:pt x="9799" y="646"/>
                        <a:pt x="9383" y="825"/>
                        <a:pt x="8966" y="1015"/>
                      </a:cubicBezTo>
                      <a:cubicBezTo>
                        <a:pt x="8561" y="1206"/>
                        <a:pt x="8144" y="1432"/>
                        <a:pt x="7716" y="1706"/>
                      </a:cubicBezTo>
                      <a:cubicBezTo>
                        <a:pt x="7275" y="1956"/>
                        <a:pt x="6847" y="2253"/>
                        <a:pt x="6430" y="2575"/>
                      </a:cubicBezTo>
                      <a:cubicBezTo>
                        <a:pt x="6013" y="2908"/>
                        <a:pt x="5597" y="3277"/>
                        <a:pt x="5216" y="3670"/>
                      </a:cubicBezTo>
                      <a:cubicBezTo>
                        <a:pt x="4739" y="4146"/>
                        <a:pt x="4287" y="4647"/>
                        <a:pt x="3846" y="5194"/>
                      </a:cubicBezTo>
                      <a:cubicBezTo>
                        <a:pt x="3632" y="5468"/>
                        <a:pt x="3406" y="5754"/>
                        <a:pt x="3203" y="6028"/>
                      </a:cubicBezTo>
                      <a:cubicBezTo>
                        <a:pt x="2989" y="6313"/>
                        <a:pt x="2787" y="6611"/>
                        <a:pt x="2572" y="6909"/>
                      </a:cubicBezTo>
                      <a:cubicBezTo>
                        <a:pt x="2370" y="7206"/>
                        <a:pt x="2156" y="7516"/>
                        <a:pt x="1965" y="7814"/>
                      </a:cubicBezTo>
                      <a:cubicBezTo>
                        <a:pt x="1775" y="8135"/>
                        <a:pt x="1584" y="8433"/>
                        <a:pt x="1406" y="8742"/>
                      </a:cubicBezTo>
                      <a:cubicBezTo>
                        <a:pt x="1286" y="8945"/>
                        <a:pt x="1167" y="9147"/>
                        <a:pt x="1060" y="9338"/>
                      </a:cubicBezTo>
                      <a:cubicBezTo>
                        <a:pt x="953" y="9528"/>
                        <a:pt x="846" y="9719"/>
                        <a:pt x="763" y="9921"/>
                      </a:cubicBezTo>
                      <a:cubicBezTo>
                        <a:pt x="667" y="10111"/>
                        <a:pt x="584" y="10314"/>
                        <a:pt x="524" y="10516"/>
                      </a:cubicBezTo>
                      <a:cubicBezTo>
                        <a:pt x="465" y="10707"/>
                        <a:pt x="405" y="10909"/>
                        <a:pt x="358" y="11112"/>
                      </a:cubicBezTo>
                      <a:cubicBezTo>
                        <a:pt x="310" y="11302"/>
                        <a:pt x="286" y="11505"/>
                        <a:pt x="251" y="11707"/>
                      </a:cubicBezTo>
                      <a:cubicBezTo>
                        <a:pt x="239" y="11897"/>
                        <a:pt x="215" y="12100"/>
                        <a:pt x="191" y="12302"/>
                      </a:cubicBezTo>
                      <a:cubicBezTo>
                        <a:pt x="179" y="12505"/>
                        <a:pt x="167" y="12695"/>
                        <a:pt x="167" y="12898"/>
                      </a:cubicBezTo>
                      <a:cubicBezTo>
                        <a:pt x="167" y="13088"/>
                        <a:pt x="155" y="13279"/>
                        <a:pt x="155" y="13469"/>
                      </a:cubicBezTo>
                      <a:cubicBezTo>
                        <a:pt x="155" y="13671"/>
                        <a:pt x="155" y="13862"/>
                        <a:pt x="132" y="14052"/>
                      </a:cubicBezTo>
                      <a:cubicBezTo>
                        <a:pt x="132" y="14243"/>
                        <a:pt x="120" y="14422"/>
                        <a:pt x="108" y="14624"/>
                      </a:cubicBezTo>
                      <a:cubicBezTo>
                        <a:pt x="96" y="14803"/>
                        <a:pt x="72" y="14993"/>
                        <a:pt x="60" y="15172"/>
                      </a:cubicBezTo>
                      <a:cubicBezTo>
                        <a:pt x="36" y="15350"/>
                        <a:pt x="36" y="15541"/>
                        <a:pt x="13" y="15719"/>
                      </a:cubicBezTo>
                      <a:cubicBezTo>
                        <a:pt x="1" y="15910"/>
                        <a:pt x="1" y="16088"/>
                        <a:pt x="1" y="16267"/>
                      </a:cubicBezTo>
                      <a:cubicBezTo>
                        <a:pt x="1" y="16648"/>
                        <a:pt x="36" y="17005"/>
                        <a:pt x="96" y="17339"/>
                      </a:cubicBezTo>
                      <a:cubicBezTo>
                        <a:pt x="155" y="17696"/>
                        <a:pt x="751" y="17993"/>
                        <a:pt x="1406" y="17993"/>
                      </a:cubicBezTo>
                      <a:lnTo>
                        <a:pt x="2799" y="17993"/>
                      </a:lnTo>
                      <a:cubicBezTo>
                        <a:pt x="3465" y="17993"/>
                        <a:pt x="3942" y="17720"/>
                        <a:pt x="3906" y="17362"/>
                      </a:cubicBezTo>
                      <a:cubicBezTo>
                        <a:pt x="3870" y="17148"/>
                        <a:pt x="3846" y="16922"/>
                        <a:pt x="3811" y="16708"/>
                      </a:cubicBezTo>
                      <a:cubicBezTo>
                        <a:pt x="3787" y="16493"/>
                        <a:pt x="3751" y="16255"/>
                        <a:pt x="3739" y="16053"/>
                      </a:cubicBezTo>
                      <a:cubicBezTo>
                        <a:pt x="3727" y="15838"/>
                        <a:pt x="3692" y="15600"/>
                        <a:pt x="3680" y="15398"/>
                      </a:cubicBezTo>
                      <a:cubicBezTo>
                        <a:pt x="3668" y="15184"/>
                        <a:pt x="3644" y="14957"/>
                        <a:pt x="3632" y="14743"/>
                      </a:cubicBezTo>
                      <a:cubicBezTo>
                        <a:pt x="3620" y="14517"/>
                        <a:pt x="3608" y="14291"/>
                        <a:pt x="3608" y="14064"/>
                      </a:cubicBezTo>
                      <a:lnTo>
                        <a:pt x="3608" y="13398"/>
                      </a:lnTo>
                      <a:cubicBezTo>
                        <a:pt x="3608" y="13171"/>
                        <a:pt x="3620" y="12957"/>
                        <a:pt x="3632" y="12731"/>
                      </a:cubicBezTo>
                      <a:cubicBezTo>
                        <a:pt x="3644" y="12505"/>
                        <a:pt x="3668" y="12278"/>
                        <a:pt x="3703" y="12064"/>
                      </a:cubicBezTo>
                      <a:cubicBezTo>
                        <a:pt x="3751" y="11838"/>
                        <a:pt x="3799" y="11612"/>
                        <a:pt x="3858" y="11385"/>
                      </a:cubicBezTo>
                      <a:cubicBezTo>
                        <a:pt x="3918" y="11171"/>
                        <a:pt x="3989" y="10957"/>
                        <a:pt x="4061" y="10731"/>
                      </a:cubicBezTo>
                      <a:cubicBezTo>
                        <a:pt x="4299" y="10123"/>
                        <a:pt x="4596" y="9528"/>
                        <a:pt x="4942" y="8945"/>
                      </a:cubicBezTo>
                      <a:cubicBezTo>
                        <a:pt x="5287" y="8373"/>
                        <a:pt x="5692" y="7802"/>
                        <a:pt x="6109" y="7254"/>
                      </a:cubicBezTo>
                      <a:cubicBezTo>
                        <a:pt x="6525" y="6706"/>
                        <a:pt x="6954" y="6182"/>
                        <a:pt x="7382" y="5706"/>
                      </a:cubicBezTo>
                      <a:cubicBezTo>
                        <a:pt x="7823" y="5230"/>
                        <a:pt x="8264" y="4801"/>
                        <a:pt x="8692" y="4408"/>
                      </a:cubicBezTo>
                      <a:cubicBezTo>
                        <a:pt x="9133" y="4039"/>
                        <a:pt x="9561" y="3694"/>
                        <a:pt x="9978" y="3408"/>
                      </a:cubicBezTo>
                      <a:cubicBezTo>
                        <a:pt x="10395" y="3134"/>
                        <a:pt x="10800" y="2896"/>
                        <a:pt x="11181" y="2694"/>
                      </a:cubicBezTo>
                      <a:cubicBezTo>
                        <a:pt x="11902" y="2344"/>
                        <a:pt x="12581" y="2144"/>
                        <a:pt x="13248" y="2144"/>
                      </a:cubicBezTo>
                      <a:cubicBezTo>
                        <a:pt x="13285" y="2144"/>
                        <a:pt x="13322" y="2145"/>
                        <a:pt x="13359" y="2146"/>
                      </a:cubicBezTo>
                      <a:cubicBezTo>
                        <a:pt x="13967" y="2170"/>
                        <a:pt x="14610" y="2361"/>
                        <a:pt x="15276" y="2682"/>
                      </a:cubicBezTo>
                      <a:cubicBezTo>
                        <a:pt x="15622" y="2849"/>
                        <a:pt x="15955" y="3039"/>
                        <a:pt x="16312" y="3277"/>
                      </a:cubicBezTo>
                      <a:cubicBezTo>
                        <a:pt x="16669" y="3515"/>
                        <a:pt x="17050" y="3789"/>
                        <a:pt x="17419" y="4087"/>
                      </a:cubicBezTo>
                      <a:cubicBezTo>
                        <a:pt x="17920" y="4480"/>
                        <a:pt x="18420" y="4944"/>
                        <a:pt x="18896" y="5456"/>
                      </a:cubicBezTo>
                      <a:cubicBezTo>
                        <a:pt x="19372" y="5956"/>
                        <a:pt x="19813" y="6504"/>
                        <a:pt x="20241" y="7075"/>
                      </a:cubicBezTo>
                      <a:cubicBezTo>
                        <a:pt x="20456" y="7361"/>
                        <a:pt x="20646" y="7659"/>
                        <a:pt x="20837" y="7968"/>
                      </a:cubicBezTo>
                      <a:cubicBezTo>
                        <a:pt x="21039" y="8278"/>
                        <a:pt x="21218" y="8611"/>
                        <a:pt x="21360" y="8933"/>
                      </a:cubicBezTo>
                      <a:cubicBezTo>
                        <a:pt x="21515" y="9266"/>
                        <a:pt x="21658" y="9600"/>
                        <a:pt x="21777" y="9957"/>
                      </a:cubicBezTo>
                      <a:cubicBezTo>
                        <a:pt x="21908" y="10302"/>
                        <a:pt x="22027" y="10659"/>
                        <a:pt x="22134" y="11016"/>
                      </a:cubicBezTo>
                      <a:cubicBezTo>
                        <a:pt x="22241" y="11374"/>
                        <a:pt x="22337" y="11731"/>
                        <a:pt x="22432" y="12076"/>
                      </a:cubicBezTo>
                      <a:cubicBezTo>
                        <a:pt x="22527" y="12421"/>
                        <a:pt x="22611" y="12778"/>
                        <a:pt x="22670" y="13112"/>
                      </a:cubicBezTo>
                      <a:cubicBezTo>
                        <a:pt x="22730" y="13457"/>
                        <a:pt x="22777" y="13802"/>
                        <a:pt x="22801" y="14160"/>
                      </a:cubicBezTo>
                      <a:cubicBezTo>
                        <a:pt x="22837" y="14505"/>
                        <a:pt x="22849" y="14862"/>
                        <a:pt x="22849" y="15219"/>
                      </a:cubicBezTo>
                      <a:cubicBezTo>
                        <a:pt x="22849" y="15576"/>
                        <a:pt x="22837" y="15934"/>
                        <a:pt x="22789" y="16291"/>
                      </a:cubicBezTo>
                      <a:cubicBezTo>
                        <a:pt x="22765" y="16636"/>
                        <a:pt x="22706" y="16993"/>
                        <a:pt x="22622" y="17350"/>
                      </a:cubicBezTo>
                      <a:cubicBezTo>
                        <a:pt x="22551" y="17708"/>
                        <a:pt x="23015" y="17982"/>
                        <a:pt x="23682" y="17982"/>
                      </a:cubicBezTo>
                      <a:lnTo>
                        <a:pt x="25087" y="17982"/>
                      </a:lnTo>
                      <a:cubicBezTo>
                        <a:pt x="25742" y="17982"/>
                        <a:pt x="26349" y="17684"/>
                        <a:pt x="26409" y="17303"/>
                      </a:cubicBezTo>
                      <a:cubicBezTo>
                        <a:pt x="26528" y="16719"/>
                        <a:pt x="26599" y="16112"/>
                        <a:pt x="26635" y="15493"/>
                      </a:cubicBezTo>
                      <a:cubicBezTo>
                        <a:pt x="26647" y="15195"/>
                        <a:pt x="26635" y="14886"/>
                        <a:pt x="26599" y="14576"/>
                      </a:cubicBezTo>
                      <a:cubicBezTo>
                        <a:pt x="26575" y="14267"/>
                        <a:pt x="26504" y="13945"/>
                        <a:pt x="26456" y="13636"/>
                      </a:cubicBezTo>
                      <a:cubicBezTo>
                        <a:pt x="26373" y="13326"/>
                        <a:pt x="26302" y="12993"/>
                        <a:pt x="26206" y="12683"/>
                      </a:cubicBezTo>
                      <a:cubicBezTo>
                        <a:pt x="26123" y="12374"/>
                        <a:pt x="26040" y="12040"/>
                        <a:pt x="25932" y="11707"/>
                      </a:cubicBezTo>
                      <a:cubicBezTo>
                        <a:pt x="25825" y="11362"/>
                        <a:pt x="25718" y="11016"/>
                        <a:pt x="25611" y="10659"/>
                      </a:cubicBezTo>
                      <a:cubicBezTo>
                        <a:pt x="25516" y="10302"/>
                        <a:pt x="25397" y="9945"/>
                        <a:pt x="25278" y="9588"/>
                      </a:cubicBezTo>
                      <a:cubicBezTo>
                        <a:pt x="25159" y="9230"/>
                        <a:pt x="25016" y="8873"/>
                        <a:pt x="24885" y="8516"/>
                      </a:cubicBezTo>
                      <a:cubicBezTo>
                        <a:pt x="24754" y="8159"/>
                        <a:pt x="24599" y="7814"/>
                        <a:pt x="24444" y="7492"/>
                      </a:cubicBezTo>
                      <a:cubicBezTo>
                        <a:pt x="24277" y="7159"/>
                        <a:pt x="24099" y="6837"/>
                        <a:pt x="23908" y="6528"/>
                      </a:cubicBezTo>
                      <a:cubicBezTo>
                        <a:pt x="23706" y="6206"/>
                        <a:pt x="23492" y="5909"/>
                        <a:pt x="23265" y="5611"/>
                      </a:cubicBezTo>
                      <a:cubicBezTo>
                        <a:pt x="22789" y="5016"/>
                        <a:pt x="22277" y="4468"/>
                        <a:pt x="21730" y="3968"/>
                      </a:cubicBezTo>
                      <a:cubicBezTo>
                        <a:pt x="21289" y="3551"/>
                        <a:pt x="20813" y="3158"/>
                        <a:pt x="20336" y="2801"/>
                      </a:cubicBezTo>
                      <a:cubicBezTo>
                        <a:pt x="19860" y="2444"/>
                        <a:pt x="19384" y="2122"/>
                        <a:pt x="18908" y="1837"/>
                      </a:cubicBezTo>
                      <a:cubicBezTo>
                        <a:pt x="18431" y="1551"/>
                        <a:pt x="17955" y="1289"/>
                        <a:pt x="17455" y="1063"/>
                      </a:cubicBezTo>
                      <a:cubicBezTo>
                        <a:pt x="16979" y="837"/>
                        <a:pt x="16479" y="646"/>
                        <a:pt x="15991" y="479"/>
                      </a:cubicBezTo>
                      <a:cubicBezTo>
                        <a:pt x="15050" y="177"/>
                        <a:pt x="14099" y="1"/>
                        <a:pt x="131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5" name="Google Shape;3705;p18"/>
                <p:cNvSpPr/>
                <p:nvPr/>
              </p:nvSpPr>
              <p:spPr>
                <a:xfrm>
                  <a:off x="3484558" y="2625353"/>
                  <a:ext cx="981321" cy="612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8" h="16241" extrusionOk="0">
                      <a:moveTo>
                        <a:pt x="13538" y="0"/>
                      </a:moveTo>
                      <a:cubicBezTo>
                        <a:pt x="13228" y="0"/>
                        <a:pt x="12919" y="0"/>
                        <a:pt x="12597" y="12"/>
                      </a:cubicBezTo>
                      <a:cubicBezTo>
                        <a:pt x="12204" y="36"/>
                        <a:pt x="11812" y="60"/>
                        <a:pt x="11442" y="95"/>
                      </a:cubicBezTo>
                      <a:cubicBezTo>
                        <a:pt x="11050" y="119"/>
                        <a:pt x="10680" y="167"/>
                        <a:pt x="10311" y="226"/>
                      </a:cubicBezTo>
                      <a:cubicBezTo>
                        <a:pt x="9942" y="286"/>
                        <a:pt x="9561" y="357"/>
                        <a:pt x="9192" y="429"/>
                      </a:cubicBezTo>
                      <a:cubicBezTo>
                        <a:pt x="8823" y="512"/>
                        <a:pt x="8454" y="607"/>
                        <a:pt x="8097" y="715"/>
                      </a:cubicBezTo>
                      <a:cubicBezTo>
                        <a:pt x="7740" y="822"/>
                        <a:pt x="7394" y="941"/>
                        <a:pt x="7061" y="1084"/>
                      </a:cubicBezTo>
                      <a:cubicBezTo>
                        <a:pt x="6739" y="1238"/>
                        <a:pt x="6430" y="1405"/>
                        <a:pt x="6132" y="1584"/>
                      </a:cubicBezTo>
                      <a:cubicBezTo>
                        <a:pt x="5835" y="1762"/>
                        <a:pt x="5549" y="1941"/>
                        <a:pt x="5263" y="2143"/>
                      </a:cubicBezTo>
                      <a:cubicBezTo>
                        <a:pt x="5001" y="2334"/>
                        <a:pt x="4739" y="2560"/>
                        <a:pt x="4477" y="2810"/>
                      </a:cubicBezTo>
                      <a:cubicBezTo>
                        <a:pt x="4203" y="3072"/>
                        <a:pt x="3953" y="3346"/>
                        <a:pt x="3703" y="3643"/>
                      </a:cubicBezTo>
                      <a:cubicBezTo>
                        <a:pt x="3453" y="3941"/>
                        <a:pt x="3227" y="4263"/>
                        <a:pt x="3001" y="4584"/>
                      </a:cubicBezTo>
                      <a:cubicBezTo>
                        <a:pt x="2751" y="4941"/>
                        <a:pt x="2513" y="5310"/>
                        <a:pt x="2275" y="5703"/>
                      </a:cubicBezTo>
                      <a:cubicBezTo>
                        <a:pt x="2167" y="5894"/>
                        <a:pt x="2048" y="6084"/>
                        <a:pt x="1929" y="6287"/>
                      </a:cubicBezTo>
                      <a:cubicBezTo>
                        <a:pt x="1810" y="6477"/>
                        <a:pt x="1703" y="6668"/>
                        <a:pt x="1608" y="6858"/>
                      </a:cubicBezTo>
                      <a:cubicBezTo>
                        <a:pt x="1501" y="7072"/>
                        <a:pt x="1405" y="7263"/>
                        <a:pt x="1334" y="7453"/>
                      </a:cubicBezTo>
                      <a:cubicBezTo>
                        <a:pt x="1263" y="7656"/>
                        <a:pt x="1191" y="7858"/>
                        <a:pt x="1132" y="8049"/>
                      </a:cubicBezTo>
                      <a:lnTo>
                        <a:pt x="953" y="8680"/>
                      </a:lnTo>
                      <a:cubicBezTo>
                        <a:pt x="893" y="8870"/>
                        <a:pt x="846" y="9049"/>
                        <a:pt x="786" y="9239"/>
                      </a:cubicBezTo>
                      <a:lnTo>
                        <a:pt x="608" y="9823"/>
                      </a:lnTo>
                      <a:cubicBezTo>
                        <a:pt x="536" y="10013"/>
                        <a:pt x="477" y="10228"/>
                        <a:pt x="417" y="10430"/>
                      </a:cubicBezTo>
                      <a:cubicBezTo>
                        <a:pt x="358" y="10644"/>
                        <a:pt x="298" y="10847"/>
                        <a:pt x="239" y="11073"/>
                      </a:cubicBezTo>
                      <a:cubicBezTo>
                        <a:pt x="179" y="11299"/>
                        <a:pt x="131" y="11537"/>
                        <a:pt x="96" y="11764"/>
                      </a:cubicBezTo>
                      <a:cubicBezTo>
                        <a:pt x="84" y="11894"/>
                        <a:pt x="72" y="12037"/>
                        <a:pt x="72" y="12192"/>
                      </a:cubicBezTo>
                      <a:lnTo>
                        <a:pt x="72" y="12633"/>
                      </a:lnTo>
                      <a:cubicBezTo>
                        <a:pt x="72" y="12787"/>
                        <a:pt x="84" y="12930"/>
                        <a:pt x="84" y="13085"/>
                      </a:cubicBezTo>
                      <a:cubicBezTo>
                        <a:pt x="84" y="13228"/>
                        <a:pt x="96" y="13383"/>
                        <a:pt x="96" y="13526"/>
                      </a:cubicBezTo>
                      <a:cubicBezTo>
                        <a:pt x="120" y="13680"/>
                        <a:pt x="120" y="13811"/>
                        <a:pt x="120" y="13966"/>
                      </a:cubicBezTo>
                      <a:lnTo>
                        <a:pt x="120" y="14395"/>
                      </a:lnTo>
                      <a:cubicBezTo>
                        <a:pt x="120" y="14621"/>
                        <a:pt x="96" y="14823"/>
                        <a:pt x="84" y="15038"/>
                      </a:cubicBezTo>
                      <a:cubicBezTo>
                        <a:pt x="72" y="15240"/>
                        <a:pt x="60" y="15454"/>
                        <a:pt x="24" y="15657"/>
                      </a:cubicBezTo>
                      <a:cubicBezTo>
                        <a:pt x="1" y="15883"/>
                        <a:pt x="239" y="16062"/>
                        <a:pt x="548" y="16074"/>
                      </a:cubicBezTo>
                      <a:lnTo>
                        <a:pt x="1144" y="16085"/>
                      </a:lnTo>
                      <a:cubicBezTo>
                        <a:pt x="1405" y="16085"/>
                        <a:pt x="1620" y="15931"/>
                        <a:pt x="1608" y="15704"/>
                      </a:cubicBezTo>
                      <a:cubicBezTo>
                        <a:pt x="1608" y="15550"/>
                        <a:pt x="1584" y="15407"/>
                        <a:pt x="1584" y="15252"/>
                      </a:cubicBezTo>
                      <a:cubicBezTo>
                        <a:pt x="1572" y="15109"/>
                        <a:pt x="1572" y="14954"/>
                        <a:pt x="1572" y="14812"/>
                      </a:cubicBezTo>
                      <a:lnTo>
                        <a:pt x="1572" y="14359"/>
                      </a:lnTo>
                      <a:cubicBezTo>
                        <a:pt x="1584" y="14216"/>
                        <a:pt x="1584" y="14061"/>
                        <a:pt x="1584" y="13919"/>
                      </a:cubicBezTo>
                      <a:lnTo>
                        <a:pt x="1584" y="13466"/>
                      </a:lnTo>
                      <a:cubicBezTo>
                        <a:pt x="1584" y="13323"/>
                        <a:pt x="1572" y="13168"/>
                        <a:pt x="1572" y="13026"/>
                      </a:cubicBezTo>
                      <a:lnTo>
                        <a:pt x="1572" y="12573"/>
                      </a:lnTo>
                      <a:cubicBezTo>
                        <a:pt x="1572" y="12430"/>
                        <a:pt x="1572" y="12275"/>
                        <a:pt x="1584" y="12133"/>
                      </a:cubicBezTo>
                      <a:lnTo>
                        <a:pt x="1632" y="11680"/>
                      </a:lnTo>
                      <a:cubicBezTo>
                        <a:pt x="1667" y="11537"/>
                        <a:pt x="1691" y="11406"/>
                        <a:pt x="1727" y="11252"/>
                      </a:cubicBezTo>
                      <a:cubicBezTo>
                        <a:pt x="1763" y="11121"/>
                        <a:pt x="1798" y="10966"/>
                        <a:pt x="1846" y="10835"/>
                      </a:cubicBezTo>
                      <a:cubicBezTo>
                        <a:pt x="1870" y="10692"/>
                        <a:pt x="1929" y="10549"/>
                        <a:pt x="1977" y="10418"/>
                      </a:cubicBezTo>
                      <a:cubicBezTo>
                        <a:pt x="2025" y="10287"/>
                        <a:pt x="2084" y="10156"/>
                        <a:pt x="2120" y="10013"/>
                      </a:cubicBezTo>
                      <a:cubicBezTo>
                        <a:pt x="2215" y="9811"/>
                        <a:pt x="2298" y="9597"/>
                        <a:pt x="2382" y="9394"/>
                      </a:cubicBezTo>
                      <a:cubicBezTo>
                        <a:pt x="2453" y="9180"/>
                        <a:pt x="2525" y="8977"/>
                        <a:pt x="2596" y="8787"/>
                      </a:cubicBezTo>
                      <a:cubicBezTo>
                        <a:pt x="2679" y="8585"/>
                        <a:pt x="2751" y="8382"/>
                        <a:pt x="2822" y="8192"/>
                      </a:cubicBezTo>
                      <a:cubicBezTo>
                        <a:pt x="2894" y="7989"/>
                        <a:pt x="2977" y="7787"/>
                        <a:pt x="3060" y="7596"/>
                      </a:cubicBezTo>
                      <a:cubicBezTo>
                        <a:pt x="3156" y="7394"/>
                        <a:pt x="3239" y="7203"/>
                        <a:pt x="3346" y="7013"/>
                      </a:cubicBezTo>
                      <a:cubicBezTo>
                        <a:pt x="3430" y="6822"/>
                        <a:pt x="3537" y="6620"/>
                        <a:pt x="3644" y="6430"/>
                      </a:cubicBezTo>
                      <a:cubicBezTo>
                        <a:pt x="3846" y="6060"/>
                        <a:pt x="4072" y="5691"/>
                        <a:pt x="4311" y="5334"/>
                      </a:cubicBezTo>
                      <a:cubicBezTo>
                        <a:pt x="4537" y="4977"/>
                        <a:pt x="4799" y="4632"/>
                        <a:pt x="5073" y="4298"/>
                      </a:cubicBezTo>
                      <a:cubicBezTo>
                        <a:pt x="5358" y="3989"/>
                        <a:pt x="5632" y="3727"/>
                        <a:pt x="5930" y="3465"/>
                      </a:cubicBezTo>
                      <a:cubicBezTo>
                        <a:pt x="6251" y="3227"/>
                        <a:pt x="6561" y="3012"/>
                        <a:pt x="6870" y="2798"/>
                      </a:cubicBezTo>
                      <a:cubicBezTo>
                        <a:pt x="7180" y="2596"/>
                        <a:pt x="7513" y="2393"/>
                        <a:pt x="7859" y="2239"/>
                      </a:cubicBezTo>
                      <a:cubicBezTo>
                        <a:pt x="8216" y="2072"/>
                        <a:pt x="8573" y="1917"/>
                        <a:pt x="8942" y="1798"/>
                      </a:cubicBezTo>
                      <a:cubicBezTo>
                        <a:pt x="9311" y="1679"/>
                        <a:pt x="9680" y="1584"/>
                        <a:pt x="10073" y="1488"/>
                      </a:cubicBezTo>
                      <a:cubicBezTo>
                        <a:pt x="10442" y="1405"/>
                        <a:pt x="10835" y="1346"/>
                        <a:pt x="11216" y="1286"/>
                      </a:cubicBezTo>
                      <a:cubicBezTo>
                        <a:pt x="11609" y="1227"/>
                        <a:pt x="12002" y="1191"/>
                        <a:pt x="12395" y="1167"/>
                      </a:cubicBezTo>
                      <a:cubicBezTo>
                        <a:pt x="12716" y="1140"/>
                        <a:pt x="13031" y="1127"/>
                        <a:pt x="13344" y="1127"/>
                      </a:cubicBezTo>
                      <a:cubicBezTo>
                        <a:pt x="13449" y="1127"/>
                        <a:pt x="13553" y="1128"/>
                        <a:pt x="13657" y="1131"/>
                      </a:cubicBezTo>
                      <a:cubicBezTo>
                        <a:pt x="14074" y="1143"/>
                        <a:pt x="14479" y="1179"/>
                        <a:pt x="14883" y="1238"/>
                      </a:cubicBezTo>
                      <a:cubicBezTo>
                        <a:pt x="15264" y="1298"/>
                        <a:pt x="15669" y="1381"/>
                        <a:pt x="16050" y="1500"/>
                      </a:cubicBezTo>
                      <a:cubicBezTo>
                        <a:pt x="16443" y="1619"/>
                        <a:pt x="16824" y="1762"/>
                        <a:pt x="17205" y="1941"/>
                      </a:cubicBezTo>
                      <a:cubicBezTo>
                        <a:pt x="17586" y="2096"/>
                        <a:pt x="17943" y="2310"/>
                        <a:pt x="18289" y="2548"/>
                      </a:cubicBezTo>
                      <a:cubicBezTo>
                        <a:pt x="18634" y="2786"/>
                        <a:pt x="18967" y="3048"/>
                        <a:pt x="19324" y="3346"/>
                      </a:cubicBezTo>
                      <a:cubicBezTo>
                        <a:pt x="19503" y="3501"/>
                        <a:pt x="19682" y="3643"/>
                        <a:pt x="19860" y="3810"/>
                      </a:cubicBezTo>
                      <a:cubicBezTo>
                        <a:pt x="20039" y="3977"/>
                        <a:pt x="20217" y="4144"/>
                        <a:pt x="20420" y="4322"/>
                      </a:cubicBezTo>
                      <a:cubicBezTo>
                        <a:pt x="20610" y="4477"/>
                        <a:pt x="20801" y="4655"/>
                        <a:pt x="20979" y="4858"/>
                      </a:cubicBezTo>
                      <a:cubicBezTo>
                        <a:pt x="21158" y="5036"/>
                        <a:pt x="21337" y="5227"/>
                        <a:pt x="21503" y="5429"/>
                      </a:cubicBezTo>
                      <a:cubicBezTo>
                        <a:pt x="21670" y="5644"/>
                        <a:pt x="21825" y="5846"/>
                        <a:pt x="21979" y="6072"/>
                      </a:cubicBezTo>
                      <a:cubicBezTo>
                        <a:pt x="22122" y="6299"/>
                        <a:pt x="22265" y="6525"/>
                        <a:pt x="22396" y="6763"/>
                      </a:cubicBezTo>
                      <a:cubicBezTo>
                        <a:pt x="22527" y="7001"/>
                        <a:pt x="22634" y="7239"/>
                        <a:pt x="22741" y="7489"/>
                      </a:cubicBezTo>
                      <a:cubicBezTo>
                        <a:pt x="22825" y="7739"/>
                        <a:pt x="22920" y="7989"/>
                        <a:pt x="23003" y="8263"/>
                      </a:cubicBezTo>
                      <a:lnTo>
                        <a:pt x="23230" y="9025"/>
                      </a:lnTo>
                      <a:cubicBezTo>
                        <a:pt x="23301" y="9275"/>
                        <a:pt x="23361" y="9537"/>
                        <a:pt x="23432" y="9811"/>
                      </a:cubicBezTo>
                      <a:cubicBezTo>
                        <a:pt x="23492" y="10073"/>
                        <a:pt x="23575" y="10347"/>
                        <a:pt x="23634" y="10609"/>
                      </a:cubicBezTo>
                      <a:cubicBezTo>
                        <a:pt x="23694" y="10882"/>
                        <a:pt x="23765" y="11144"/>
                        <a:pt x="23825" y="11406"/>
                      </a:cubicBezTo>
                      <a:cubicBezTo>
                        <a:pt x="23896" y="11668"/>
                        <a:pt x="23956" y="11906"/>
                        <a:pt x="24015" y="12156"/>
                      </a:cubicBezTo>
                      <a:cubicBezTo>
                        <a:pt x="24075" y="12395"/>
                        <a:pt x="24134" y="12656"/>
                        <a:pt x="24182" y="12895"/>
                      </a:cubicBezTo>
                      <a:cubicBezTo>
                        <a:pt x="24242" y="13145"/>
                        <a:pt x="24265" y="13383"/>
                        <a:pt x="24301" y="13621"/>
                      </a:cubicBezTo>
                      <a:cubicBezTo>
                        <a:pt x="24325" y="13859"/>
                        <a:pt x="24349" y="14097"/>
                        <a:pt x="24349" y="14335"/>
                      </a:cubicBezTo>
                      <a:cubicBezTo>
                        <a:pt x="24349" y="14573"/>
                        <a:pt x="24349" y="14812"/>
                        <a:pt x="24325" y="15050"/>
                      </a:cubicBezTo>
                      <a:cubicBezTo>
                        <a:pt x="24325" y="15288"/>
                        <a:pt x="24313" y="15538"/>
                        <a:pt x="24301" y="15776"/>
                      </a:cubicBezTo>
                      <a:cubicBezTo>
                        <a:pt x="24289" y="16002"/>
                        <a:pt x="24492" y="16193"/>
                        <a:pt x="24777" y="16205"/>
                      </a:cubicBezTo>
                      <a:lnTo>
                        <a:pt x="25385" y="16240"/>
                      </a:lnTo>
                      <a:cubicBezTo>
                        <a:pt x="25694" y="16240"/>
                        <a:pt x="25968" y="16062"/>
                        <a:pt x="26016" y="15871"/>
                      </a:cubicBezTo>
                      <a:cubicBezTo>
                        <a:pt x="26016" y="15633"/>
                        <a:pt x="26028" y="15407"/>
                        <a:pt x="26028" y="15169"/>
                      </a:cubicBezTo>
                      <a:lnTo>
                        <a:pt x="26028" y="14478"/>
                      </a:lnTo>
                      <a:cubicBezTo>
                        <a:pt x="26028" y="14264"/>
                        <a:pt x="26028" y="14026"/>
                        <a:pt x="26016" y="13799"/>
                      </a:cubicBezTo>
                      <a:cubicBezTo>
                        <a:pt x="25992" y="13573"/>
                        <a:pt x="25968" y="13335"/>
                        <a:pt x="25932" y="13109"/>
                      </a:cubicBezTo>
                      <a:cubicBezTo>
                        <a:pt x="25897" y="12895"/>
                        <a:pt x="25849" y="12656"/>
                        <a:pt x="25801" y="12430"/>
                      </a:cubicBezTo>
                      <a:cubicBezTo>
                        <a:pt x="25754" y="12192"/>
                        <a:pt x="25718" y="11966"/>
                        <a:pt x="25658" y="11728"/>
                      </a:cubicBezTo>
                      <a:cubicBezTo>
                        <a:pt x="25599" y="11490"/>
                        <a:pt x="25551" y="11252"/>
                        <a:pt x="25492" y="11013"/>
                      </a:cubicBezTo>
                      <a:cubicBezTo>
                        <a:pt x="25444" y="10775"/>
                        <a:pt x="25385" y="10513"/>
                        <a:pt x="25325" y="10251"/>
                      </a:cubicBezTo>
                      <a:cubicBezTo>
                        <a:pt x="25277" y="9989"/>
                        <a:pt x="25206" y="9739"/>
                        <a:pt x="25147" y="9466"/>
                      </a:cubicBezTo>
                      <a:cubicBezTo>
                        <a:pt x="25087" y="9216"/>
                        <a:pt x="25016" y="8977"/>
                        <a:pt x="24944" y="8739"/>
                      </a:cubicBezTo>
                      <a:cubicBezTo>
                        <a:pt x="24861" y="8501"/>
                        <a:pt x="24789" y="8263"/>
                        <a:pt x="24706" y="8037"/>
                      </a:cubicBezTo>
                      <a:cubicBezTo>
                        <a:pt x="24611" y="7799"/>
                        <a:pt x="24539" y="7573"/>
                        <a:pt x="24444" y="7370"/>
                      </a:cubicBezTo>
                      <a:cubicBezTo>
                        <a:pt x="24361" y="7156"/>
                        <a:pt x="24265" y="6953"/>
                        <a:pt x="24170" y="6739"/>
                      </a:cubicBezTo>
                      <a:cubicBezTo>
                        <a:pt x="23956" y="6322"/>
                        <a:pt x="23730" y="5929"/>
                        <a:pt x="23468" y="5537"/>
                      </a:cubicBezTo>
                      <a:cubicBezTo>
                        <a:pt x="23218" y="5156"/>
                        <a:pt x="22920" y="4775"/>
                        <a:pt x="22622" y="4441"/>
                      </a:cubicBezTo>
                      <a:cubicBezTo>
                        <a:pt x="22325" y="4084"/>
                        <a:pt x="21991" y="3763"/>
                        <a:pt x="21646" y="3465"/>
                      </a:cubicBezTo>
                      <a:cubicBezTo>
                        <a:pt x="21313" y="3167"/>
                        <a:pt x="20979" y="2893"/>
                        <a:pt x="20670" y="2631"/>
                      </a:cubicBezTo>
                      <a:cubicBezTo>
                        <a:pt x="20372" y="2381"/>
                        <a:pt x="20074" y="2143"/>
                        <a:pt x="19789" y="1917"/>
                      </a:cubicBezTo>
                      <a:cubicBezTo>
                        <a:pt x="19467" y="1655"/>
                        <a:pt x="19146" y="1429"/>
                        <a:pt x="18824" y="1238"/>
                      </a:cubicBezTo>
                      <a:cubicBezTo>
                        <a:pt x="18491" y="1048"/>
                        <a:pt x="18158" y="881"/>
                        <a:pt x="17800" y="750"/>
                      </a:cubicBezTo>
                      <a:cubicBezTo>
                        <a:pt x="17538" y="655"/>
                        <a:pt x="17288" y="572"/>
                        <a:pt x="17026" y="488"/>
                      </a:cubicBezTo>
                      <a:cubicBezTo>
                        <a:pt x="16753" y="417"/>
                        <a:pt x="16467" y="345"/>
                        <a:pt x="16193" y="286"/>
                      </a:cubicBezTo>
                      <a:cubicBezTo>
                        <a:pt x="15907" y="214"/>
                        <a:pt x="15622" y="167"/>
                        <a:pt x="15324" y="119"/>
                      </a:cubicBezTo>
                      <a:cubicBezTo>
                        <a:pt x="15038" y="72"/>
                        <a:pt x="14740" y="48"/>
                        <a:pt x="14443" y="36"/>
                      </a:cubicBezTo>
                      <a:cubicBezTo>
                        <a:pt x="14145" y="12"/>
                        <a:pt x="13847" y="0"/>
                        <a:pt x="135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6" name="Google Shape;3706;p18"/>
                <p:cNvSpPr/>
                <p:nvPr/>
              </p:nvSpPr>
              <p:spPr>
                <a:xfrm>
                  <a:off x="3574331" y="2706869"/>
                  <a:ext cx="796842" cy="52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35" h="13972" extrusionOk="0">
                      <a:moveTo>
                        <a:pt x="10986" y="1"/>
                      </a:moveTo>
                      <a:cubicBezTo>
                        <a:pt x="10622" y="1"/>
                        <a:pt x="10256" y="16"/>
                        <a:pt x="9883" y="53"/>
                      </a:cubicBezTo>
                      <a:cubicBezTo>
                        <a:pt x="9561" y="88"/>
                        <a:pt x="9252" y="124"/>
                        <a:pt x="8954" y="172"/>
                      </a:cubicBezTo>
                      <a:cubicBezTo>
                        <a:pt x="8645" y="219"/>
                        <a:pt x="8359" y="279"/>
                        <a:pt x="8061" y="338"/>
                      </a:cubicBezTo>
                      <a:cubicBezTo>
                        <a:pt x="7776" y="398"/>
                        <a:pt x="7502" y="469"/>
                        <a:pt x="7216" y="565"/>
                      </a:cubicBezTo>
                      <a:cubicBezTo>
                        <a:pt x="6930" y="636"/>
                        <a:pt x="6668" y="743"/>
                        <a:pt x="6406" y="862"/>
                      </a:cubicBezTo>
                      <a:cubicBezTo>
                        <a:pt x="6144" y="958"/>
                        <a:pt x="5906" y="1100"/>
                        <a:pt x="5656" y="1231"/>
                      </a:cubicBezTo>
                      <a:cubicBezTo>
                        <a:pt x="5418" y="1374"/>
                        <a:pt x="5156" y="1517"/>
                        <a:pt x="4918" y="1672"/>
                      </a:cubicBezTo>
                      <a:cubicBezTo>
                        <a:pt x="4620" y="1874"/>
                        <a:pt x="4347" y="2077"/>
                        <a:pt x="4073" y="2303"/>
                      </a:cubicBezTo>
                      <a:cubicBezTo>
                        <a:pt x="3811" y="2529"/>
                        <a:pt x="3549" y="2791"/>
                        <a:pt x="3311" y="3077"/>
                      </a:cubicBezTo>
                      <a:cubicBezTo>
                        <a:pt x="3073" y="3375"/>
                        <a:pt x="2858" y="3672"/>
                        <a:pt x="2644" y="3982"/>
                      </a:cubicBezTo>
                      <a:cubicBezTo>
                        <a:pt x="2406" y="4339"/>
                        <a:pt x="2180" y="4708"/>
                        <a:pt x="1977" y="5101"/>
                      </a:cubicBezTo>
                      <a:cubicBezTo>
                        <a:pt x="1870" y="5280"/>
                        <a:pt x="1787" y="5482"/>
                        <a:pt x="1680" y="5684"/>
                      </a:cubicBezTo>
                      <a:cubicBezTo>
                        <a:pt x="1572" y="5875"/>
                        <a:pt x="1489" y="6065"/>
                        <a:pt x="1382" y="6280"/>
                      </a:cubicBezTo>
                      <a:cubicBezTo>
                        <a:pt x="1275" y="6482"/>
                        <a:pt x="1168" y="6673"/>
                        <a:pt x="1084" y="6887"/>
                      </a:cubicBezTo>
                      <a:cubicBezTo>
                        <a:pt x="989" y="7089"/>
                        <a:pt x="894" y="7292"/>
                        <a:pt x="798" y="7494"/>
                      </a:cubicBezTo>
                      <a:cubicBezTo>
                        <a:pt x="739" y="7613"/>
                        <a:pt x="679" y="7744"/>
                        <a:pt x="620" y="7863"/>
                      </a:cubicBezTo>
                      <a:cubicBezTo>
                        <a:pt x="560" y="8006"/>
                        <a:pt x="501" y="8125"/>
                        <a:pt x="453" y="8256"/>
                      </a:cubicBezTo>
                      <a:cubicBezTo>
                        <a:pt x="417" y="8387"/>
                        <a:pt x="370" y="8506"/>
                        <a:pt x="322" y="8637"/>
                      </a:cubicBezTo>
                      <a:cubicBezTo>
                        <a:pt x="275" y="8780"/>
                        <a:pt x="251" y="8911"/>
                        <a:pt x="215" y="9042"/>
                      </a:cubicBezTo>
                      <a:cubicBezTo>
                        <a:pt x="191" y="9173"/>
                        <a:pt x="156" y="9316"/>
                        <a:pt x="144" y="9447"/>
                      </a:cubicBezTo>
                      <a:cubicBezTo>
                        <a:pt x="132" y="9590"/>
                        <a:pt x="96" y="9732"/>
                        <a:pt x="96" y="9863"/>
                      </a:cubicBezTo>
                      <a:cubicBezTo>
                        <a:pt x="96" y="9994"/>
                        <a:pt x="84" y="10149"/>
                        <a:pt x="84" y="10280"/>
                      </a:cubicBezTo>
                      <a:cubicBezTo>
                        <a:pt x="72" y="10411"/>
                        <a:pt x="72" y="10566"/>
                        <a:pt x="72" y="10697"/>
                      </a:cubicBezTo>
                      <a:lnTo>
                        <a:pt x="72" y="11114"/>
                      </a:lnTo>
                      <a:cubicBezTo>
                        <a:pt x="72" y="11245"/>
                        <a:pt x="60" y="11399"/>
                        <a:pt x="60" y="11530"/>
                      </a:cubicBezTo>
                      <a:cubicBezTo>
                        <a:pt x="36" y="11673"/>
                        <a:pt x="36" y="11816"/>
                        <a:pt x="25" y="11947"/>
                      </a:cubicBezTo>
                      <a:cubicBezTo>
                        <a:pt x="25" y="12078"/>
                        <a:pt x="25" y="12209"/>
                        <a:pt x="13" y="12352"/>
                      </a:cubicBezTo>
                      <a:cubicBezTo>
                        <a:pt x="1" y="12483"/>
                        <a:pt x="1" y="12614"/>
                        <a:pt x="1" y="12745"/>
                      </a:cubicBezTo>
                      <a:lnTo>
                        <a:pt x="1" y="13150"/>
                      </a:lnTo>
                      <a:cubicBezTo>
                        <a:pt x="13" y="13281"/>
                        <a:pt x="13" y="13423"/>
                        <a:pt x="25" y="13554"/>
                      </a:cubicBezTo>
                      <a:cubicBezTo>
                        <a:pt x="60" y="13781"/>
                        <a:pt x="275" y="13971"/>
                        <a:pt x="548" y="13971"/>
                      </a:cubicBezTo>
                      <a:lnTo>
                        <a:pt x="1132" y="13971"/>
                      </a:lnTo>
                      <a:cubicBezTo>
                        <a:pt x="1430" y="13971"/>
                        <a:pt x="1644" y="13781"/>
                        <a:pt x="1620" y="13554"/>
                      </a:cubicBezTo>
                      <a:cubicBezTo>
                        <a:pt x="1608" y="13400"/>
                        <a:pt x="1584" y="13269"/>
                        <a:pt x="1584" y="13126"/>
                      </a:cubicBezTo>
                      <a:lnTo>
                        <a:pt x="1584" y="12685"/>
                      </a:lnTo>
                      <a:cubicBezTo>
                        <a:pt x="1608" y="12542"/>
                        <a:pt x="1608" y="12411"/>
                        <a:pt x="1620" y="12257"/>
                      </a:cubicBezTo>
                      <a:cubicBezTo>
                        <a:pt x="1632" y="12114"/>
                        <a:pt x="1644" y="11971"/>
                        <a:pt x="1668" y="11828"/>
                      </a:cubicBezTo>
                      <a:cubicBezTo>
                        <a:pt x="1680" y="11673"/>
                        <a:pt x="1691" y="11542"/>
                        <a:pt x="1703" y="11399"/>
                      </a:cubicBezTo>
                      <a:cubicBezTo>
                        <a:pt x="1727" y="11245"/>
                        <a:pt x="1739" y="11114"/>
                        <a:pt x="1739" y="10959"/>
                      </a:cubicBezTo>
                      <a:cubicBezTo>
                        <a:pt x="1739" y="10816"/>
                        <a:pt x="1751" y="10685"/>
                        <a:pt x="1751" y="10530"/>
                      </a:cubicBezTo>
                      <a:cubicBezTo>
                        <a:pt x="1751" y="10387"/>
                        <a:pt x="1751" y="10244"/>
                        <a:pt x="1763" y="10102"/>
                      </a:cubicBezTo>
                      <a:cubicBezTo>
                        <a:pt x="1787" y="9971"/>
                        <a:pt x="1799" y="9816"/>
                        <a:pt x="1811" y="9685"/>
                      </a:cubicBezTo>
                      <a:cubicBezTo>
                        <a:pt x="1846" y="9554"/>
                        <a:pt x="1858" y="9399"/>
                        <a:pt x="1882" y="9268"/>
                      </a:cubicBezTo>
                      <a:cubicBezTo>
                        <a:pt x="1918" y="9113"/>
                        <a:pt x="1941" y="8982"/>
                        <a:pt x="1989" y="8851"/>
                      </a:cubicBezTo>
                      <a:lnTo>
                        <a:pt x="2120" y="8447"/>
                      </a:lnTo>
                      <a:cubicBezTo>
                        <a:pt x="2168" y="8316"/>
                        <a:pt x="2227" y="8185"/>
                        <a:pt x="2287" y="8042"/>
                      </a:cubicBezTo>
                      <a:cubicBezTo>
                        <a:pt x="2358" y="7911"/>
                        <a:pt x="2418" y="7780"/>
                        <a:pt x="2501" y="7649"/>
                      </a:cubicBezTo>
                      <a:cubicBezTo>
                        <a:pt x="2620" y="7387"/>
                        <a:pt x="2763" y="7137"/>
                        <a:pt x="2894" y="6899"/>
                      </a:cubicBezTo>
                      <a:cubicBezTo>
                        <a:pt x="3037" y="6661"/>
                        <a:pt x="3180" y="6423"/>
                        <a:pt x="3311" y="6184"/>
                      </a:cubicBezTo>
                      <a:cubicBezTo>
                        <a:pt x="3454" y="5946"/>
                        <a:pt x="3596" y="5720"/>
                        <a:pt x="3727" y="5506"/>
                      </a:cubicBezTo>
                      <a:cubicBezTo>
                        <a:pt x="3870" y="5280"/>
                        <a:pt x="4013" y="5065"/>
                        <a:pt x="4144" y="4863"/>
                      </a:cubicBezTo>
                      <a:cubicBezTo>
                        <a:pt x="4287" y="4649"/>
                        <a:pt x="4430" y="4458"/>
                        <a:pt x="4585" y="4268"/>
                      </a:cubicBezTo>
                      <a:cubicBezTo>
                        <a:pt x="4847" y="3922"/>
                        <a:pt x="5132" y="3601"/>
                        <a:pt x="5430" y="3315"/>
                      </a:cubicBezTo>
                      <a:cubicBezTo>
                        <a:pt x="5728" y="3029"/>
                        <a:pt x="6025" y="2779"/>
                        <a:pt x="6311" y="2553"/>
                      </a:cubicBezTo>
                      <a:cubicBezTo>
                        <a:pt x="6585" y="2327"/>
                        <a:pt x="6871" y="2124"/>
                        <a:pt x="7168" y="1958"/>
                      </a:cubicBezTo>
                      <a:cubicBezTo>
                        <a:pt x="7597" y="1708"/>
                        <a:pt x="8049" y="1493"/>
                        <a:pt x="8514" y="1339"/>
                      </a:cubicBezTo>
                      <a:cubicBezTo>
                        <a:pt x="8966" y="1172"/>
                        <a:pt x="9442" y="1065"/>
                        <a:pt x="9954" y="1017"/>
                      </a:cubicBezTo>
                      <a:cubicBezTo>
                        <a:pt x="10102" y="1007"/>
                        <a:pt x="10250" y="1001"/>
                        <a:pt x="10398" y="1001"/>
                      </a:cubicBezTo>
                      <a:cubicBezTo>
                        <a:pt x="10607" y="1001"/>
                        <a:pt x="10817" y="1013"/>
                        <a:pt x="11026" y="1041"/>
                      </a:cubicBezTo>
                      <a:cubicBezTo>
                        <a:pt x="11383" y="1065"/>
                        <a:pt x="11740" y="1160"/>
                        <a:pt x="12098" y="1279"/>
                      </a:cubicBezTo>
                      <a:cubicBezTo>
                        <a:pt x="12455" y="1410"/>
                        <a:pt x="12824" y="1577"/>
                        <a:pt x="13193" y="1767"/>
                      </a:cubicBezTo>
                      <a:cubicBezTo>
                        <a:pt x="13574" y="1982"/>
                        <a:pt x="13943" y="2196"/>
                        <a:pt x="14312" y="2458"/>
                      </a:cubicBezTo>
                      <a:cubicBezTo>
                        <a:pt x="14681" y="2708"/>
                        <a:pt x="15038" y="2982"/>
                        <a:pt x="15396" y="3303"/>
                      </a:cubicBezTo>
                      <a:cubicBezTo>
                        <a:pt x="15574" y="3446"/>
                        <a:pt x="15753" y="3613"/>
                        <a:pt x="15931" y="3791"/>
                      </a:cubicBezTo>
                      <a:cubicBezTo>
                        <a:pt x="16110" y="3958"/>
                        <a:pt x="16289" y="4137"/>
                        <a:pt x="16467" y="4327"/>
                      </a:cubicBezTo>
                      <a:cubicBezTo>
                        <a:pt x="16765" y="4660"/>
                        <a:pt x="17051" y="5006"/>
                        <a:pt x="17324" y="5387"/>
                      </a:cubicBezTo>
                      <a:cubicBezTo>
                        <a:pt x="17455" y="5577"/>
                        <a:pt x="17574" y="5768"/>
                        <a:pt x="17682" y="5982"/>
                      </a:cubicBezTo>
                      <a:cubicBezTo>
                        <a:pt x="17777" y="6184"/>
                        <a:pt x="17884" y="6399"/>
                        <a:pt x="17979" y="6601"/>
                      </a:cubicBezTo>
                      <a:cubicBezTo>
                        <a:pt x="18063" y="6815"/>
                        <a:pt x="18158" y="7042"/>
                        <a:pt x="18229" y="7280"/>
                      </a:cubicBezTo>
                      <a:lnTo>
                        <a:pt x="18455" y="7982"/>
                      </a:lnTo>
                      <a:cubicBezTo>
                        <a:pt x="18527" y="8232"/>
                        <a:pt x="18598" y="8482"/>
                        <a:pt x="18658" y="8720"/>
                      </a:cubicBezTo>
                      <a:cubicBezTo>
                        <a:pt x="18717" y="8970"/>
                        <a:pt x="18789" y="9209"/>
                        <a:pt x="18848" y="9447"/>
                      </a:cubicBezTo>
                      <a:cubicBezTo>
                        <a:pt x="18908" y="9685"/>
                        <a:pt x="18991" y="9923"/>
                        <a:pt x="19051" y="10149"/>
                      </a:cubicBezTo>
                      <a:cubicBezTo>
                        <a:pt x="19122" y="10364"/>
                        <a:pt x="19182" y="10590"/>
                        <a:pt x="19229" y="10816"/>
                      </a:cubicBezTo>
                      <a:cubicBezTo>
                        <a:pt x="19265" y="11042"/>
                        <a:pt x="19313" y="11256"/>
                        <a:pt x="19348" y="11483"/>
                      </a:cubicBezTo>
                      <a:cubicBezTo>
                        <a:pt x="19372" y="11709"/>
                        <a:pt x="19384" y="11935"/>
                        <a:pt x="19384" y="12149"/>
                      </a:cubicBezTo>
                      <a:cubicBezTo>
                        <a:pt x="19384" y="12376"/>
                        <a:pt x="19384" y="12614"/>
                        <a:pt x="19360" y="12840"/>
                      </a:cubicBezTo>
                      <a:cubicBezTo>
                        <a:pt x="19325" y="13066"/>
                        <a:pt x="19301" y="13304"/>
                        <a:pt x="19265" y="13531"/>
                      </a:cubicBezTo>
                      <a:cubicBezTo>
                        <a:pt x="19241" y="13745"/>
                        <a:pt x="19479" y="13935"/>
                        <a:pt x="19825" y="13935"/>
                      </a:cubicBezTo>
                      <a:lnTo>
                        <a:pt x="20480" y="13959"/>
                      </a:lnTo>
                      <a:cubicBezTo>
                        <a:pt x="20777" y="13959"/>
                        <a:pt x="21027" y="13781"/>
                        <a:pt x="21075" y="13602"/>
                      </a:cubicBezTo>
                      <a:cubicBezTo>
                        <a:pt x="21087" y="13388"/>
                        <a:pt x="21099" y="13197"/>
                        <a:pt x="21111" y="12983"/>
                      </a:cubicBezTo>
                      <a:cubicBezTo>
                        <a:pt x="21134" y="12780"/>
                        <a:pt x="21134" y="12590"/>
                        <a:pt x="21134" y="12376"/>
                      </a:cubicBezTo>
                      <a:cubicBezTo>
                        <a:pt x="21134" y="12173"/>
                        <a:pt x="21111" y="11971"/>
                        <a:pt x="21099" y="11768"/>
                      </a:cubicBezTo>
                      <a:cubicBezTo>
                        <a:pt x="21087" y="11554"/>
                        <a:pt x="21051" y="11352"/>
                        <a:pt x="21027" y="11137"/>
                      </a:cubicBezTo>
                      <a:cubicBezTo>
                        <a:pt x="20991" y="10935"/>
                        <a:pt x="20956" y="10721"/>
                        <a:pt x="20908" y="10518"/>
                      </a:cubicBezTo>
                      <a:cubicBezTo>
                        <a:pt x="20861" y="10304"/>
                        <a:pt x="20801" y="10102"/>
                        <a:pt x="20741" y="9875"/>
                      </a:cubicBezTo>
                      <a:cubicBezTo>
                        <a:pt x="20682" y="9649"/>
                        <a:pt x="20610" y="9435"/>
                        <a:pt x="20551" y="9209"/>
                      </a:cubicBezTo>
                      <a:cubicBezTo>
                        <a:pt x="20480" y="8970"/>
                        <a:pt x="20420" y="8744"/>
                        <a:pt x="20337" y="8506"/>
                      </a:cubicBezTo>
                      <a:cubicBezTo>
                        <a:pt x="20265" y="8268"/>
                        <a:pt x="20206" y="8030"/>
                        <a:pt x="20134" y="7792"/>
                      </a:cubicBezTo>
                      <a:cubicBezTo>
                        <a:pt x="20063" y="7554"/>
                        <a:pt x="20003" y="7327"/>
                        <a:pt x="19920" y="7089"/>
                      </a:cubicBezTo>
                      <a:cubicBezTo>
                        <a:pt x="19860" y="6875"/>
                        <a:pt x="19789" y="6649"/>
                        <a:pt x="19718" y="6423"/>
                      </a:cubicBezTo>
                      <a:cubicBezTo>
                        <a:pt x="19646" y="6196"/>
                        <a:pt x="19563" y="5994"/>
                        <a:pt x="19491" y="5780"/>
                      </a:cubicBezTo>
                      <a:cubicBezTo>
                        <a:pt x="19408" y="5577"/>
                        <a:pt x="19313" y="5387"/>
                        <a:pt x="19229" y="5184"/>
                      </a:cubicBezTo>
                      <a:cubicBezTo>
                        <a:pt x="19122" y="4994"/>
                        <a:pt x="19015" y="4803"/>
                        <a:pt x="18896" y="4625"/>
                      </a:cubicBezTo>
                      <a:cubicBezTo>
                        <a:pt x="18765" y="4410"/>
                        <a:pt x="18610" y="4220"/>
                        <a:pt x="18467" y="4029"/>
                      </a:cubicBezTo>
                      <a:cubicBezTo>
                        <a:pt x="18313" y="3851"/>
                        <a:pt x="18158" y="3672"/>
                        <a:pt x="17979" y="3494"/>
                      </a:cubicBezTo>
                      <a:cubicBezTo>
                        <a:pt x="17634" y="3148"/>
                        <a:pt x="17277" y="2803"/>
                        <a:pt x="16920" y="2505"/>
                      </a:cubicBezTo>
                      <a:cubicBezTo>
                        <a:pt x="16562" y="2208"/>
                        <a:pt x="16205" y="1934"/>
                        <a:pt x="15848" y="1672"/>
                      </a:cubicBezTo>
                      <a:cubicBezTo>
                        <a:pt x="15479" y="1422"/>
                        <a:pt x="15098" y="1184"/>
                        <a:pt x="14717" y="981"/>
                      </a:cubicBezTo>
                      <a:cubicBezTo>
                        <a:pt x="14324" y="767"/>
                        <a:pt x="13943" y="589"/>
                        <a:pt x="13550" y="446"/>
                      </a:cubicBezTo>
                      <a:cubicBezTo>
                        <a:pt x="13276" y="338"/>
                        <a:pt x="12979" y="243"/>
                        <a:pt x="12681" y="184"/>
                      </a:cubicBezTo>
                      <a:cubicBezTo>
                        <a:pt x="12228" y="88"/>
                        <a:pt x="11788" y="29"/>
                        <a:pt x="11324" y="5"/>
                      </a:cubicBezTo>
                      <a:cubicBezTo>
                        <a:pt x="11211" y="2"/>
                        <a:pt x="11099" y="1"/>
                        <a:pt x="109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7" name="Google Shape;3707;p18"/>
                <p:cNvSpPr/>
                <p:nvPr/>
              </p:nvSpPr>
              <p:spPr>
                <a:xfrm>
                  <a:off x="3674435" y="2790873"/>
                  <a:ext cx="586764" cy="441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3" h="11708" extrusionOk="0">
                      <a:moveTo>
                        <a:pt x="7715" y="0"/>
                      </a:moveTo>
                      <a:cubicBezTo>
                        <a:pt x="7660" y="0"/>
                        <a:pt x="7605" y="1"/>
                        <a:pt x="7549" y="4"/>
                      </a:cubicBezTo>
                      <a:cubicBezTo>
                        <a:pt x="6966" y="27"/>
                        <a:pt x="6454" y="135"/>
                        <a:pt x="5954" y="325"/>
                      </a:cubicBezTo>
                      <a:cubicBezTo>
                        <a:pt x="5704" y="432"/>
                        <a:pt x="5466" y="539"/>
                        <a:pt x="5228" y="670"/>
                      </a:cubicBezTo>
                      <a:cubicBezTo>
                        <a:pt x="4990" y="801"/>
                        <a:pt x="4751" y="956"/>
                        <a:pt x="4501" y="1111"/>
                      </a:cubicBezTo>
                      <a:cubicBezTo>
                        <a:pt x="4251" y="1289"/>
                        <a:pt x="3989" y="1492"/>
                        <a:pt x="3751" y="1694"/>
                      </a:cubicBezTo>
                      <a:cubicBezTo>
                        <a:pt x="3501" y="1909"/>
                        <a:pt x="3263" y="2147"/>
                        <a:pt x="3037" y="2397"/>
                      </a:cubicBezTo>
                      <a:cubicBezTo>
                        <a:pt x="2763" y="2706"/>
                        <a:pt x="2489" y="3040"/>
                        <a:pt x="2239" y="3397"/>
                      </a:cubicBezTo>
                      <a:cubicBezTo>
                        <a:pt x="2120" y="3575"/>
                        <a:pt x="1989" y="3754"/>
                        <a:pt x="1870" y="3945"/>
                      </a:cubicBezTo>
                      <a:cubicBezTo>
                        <a:pt x="1727" y="4123"/>
                        <a:pt x="1608" y="4314"/>
                        <a:pt x="1489" y="4504"/>
                      </a:cubicBezTo>
                      <a:lnTo>
                        <a:pt x="1132" y="5088"/>
                      </a:lnTo>
                      <a:cubicBezTo>
                        <a:pt x="1037" y="5278"/>
                        <a:pt x="918" y="5492"/>
                        <a:pt x="810" y="5683"/>
                      </a:cubicBezTo>
                      <a:cubicBezTo>
                        <a:pt x="751" y="5814"/>
                        <a:pt x="680" y="5933"/>
                        <a:pt x="620" y="6076"/>
                      </a:cubicBezTo>
                      <a:cubicBezTo>
                        <a:pt x="537" y="6207"/>
                        <a:pt x="501" y="6326"/>
                        <a:pt x="441" y="6457"/>
                      </a:cubicBezTo>
                      <a:cubicBezTo>
                        <a:pt x="394" y="6588"/>
                        <a:pt x="346" y="6707"/>
                        <a:pt x="299" y="6850"/>
                      </a:cubicBezTo>
                      <a:cubicBezTo>
                        <a:pt x="275" y="6981"/>
                        <a:pt x="239" y="7100"/>
                        <a:pt x="215" y="7231"/>
                      </a:cubicBezTo>
                      <a:cubicBezTo>
                        <a:pt x="203" y="7362"/>
                        <a:pt x="168" y="7481"/>
                        <a:pt x="156" y="7624"/>
                      </a:cubicBezTo>
                      <a:cubicBezTo>
                        <a:pt x="120" y="7755"/>
                        <a:pt x="120" y="7874"/>
                        <a:pt x="108" y="8005"/>
                      </a:cubicBezTo>
                      <a:cubicBezTo>
                        <a:pt x="108" y="8136"/>
                        <a:pt x="96" y="8255"/>
                        <a:pt x="96" y="8397"/>
                      </a:cubicBezTo>
                      <a:cubicBezTo>
                        <a:pt x="84" y="8517"/>
                        <a:pt x="84" y="8647"/>
                        <a:pt x="84" y="8767"/>
                      </a:cubicBezTo>
                      <a:cubicBezTo>
                        <a:pt x="84" y="8886"/>
                        <a:pt x="60" y="9017"/>
                        <a:pt x="60" y="9136"/>
                      </a:cubicBezTo>
                      <a:cubicBezTo>
                        <a:pt x="60" y="9267"/>
                        <a:pt x="60" y="9386"/>
                        <a:pt x="48" y="9505"/>
                      </a:cubicBezTo>
                      <a:cubicBezTo>
                        <a:pt x="37" y="9624"/>
                        <a:pt x="37" y="9743"/>
                        <a:pt x="25" y="9862"/>
                      </a:cubicBezTo>
                      <a:cubicBezTo>
                        <a:pt x="25" y="9981"/>
                        <a:pt x="1" y="10100"/>
                        <a:pt x="1" y="10219"/>
                      </a:cubicBezTo>
                      <a:lnTo>
                        <a:pt x="1" y="10576"/>
                      </a:lnTo>
                      <a:cubicBezTo>
                        <a:pt x="1" y="10814"/>
                        <a:pt x="25" y="11053"/>
                        <a:pt x="48" y="11279"/>
                      </a:cubicBezTo>
                      <a:cubicBezTo>
                        <a:pt x="96" y="11517"/>
                        <a:pt x="441" y="11707"/>
                        <a:pt x="822" y="11707"/>
                      </a:cubicBezTo>
                      <a:lnTo>
                        <a:pt x="1644" y="11707"/>
                      </a:lnTo>
                      <a:cubicBezTo>
                        <a:pt x="2025" y="11707"/>
                        <a:pt x="2311" y="11529"/>
                        <a:pt x="2287" y="11291"/>
                      </a:cubicBezTo>
                      <a:cubicBezTo>
                        <a:pt x="2263" y="11148"/>
                        <a:pt x="2251" y="11017"/>
                        <a:pt x="2239" y="10862"/>
                      </a:cubicBezTo>
                      <a:cubicBezTo>
                        <a:pt x="2227" y="10719"/>
                        <a:pt x="2204" y="10576"/>
                        <a:pt x="2192" y="10433"/>
                      </a:cubicBezTo>
                      <a:cubicBezTo>
                        <a:pt x="2192" y="10279"/>
                        <a:pt x="2180" y="10148"/>
                        <a:pt x="2168" y="10005"/>
                      </a:cubicBezTo>
                      <a:cubicBezTo>
                        <a:pt x="2144" y="9850"/>
                        <a:pt x="2144" y="9719"/>
                        <a:pt x="2132" y="9564"/>
                      </a:cubicBezTo>
                      <a:cubicBezTo>
                        <a:pt x="2132" y="9421"/>
                        <a:pt x="2120" y="9290"/>
                        <a:pt x="2120" y="9136"/>
                      </a:cubicBezTo>
                      <a:lnTo>
                        <a:pt x="2120" y="8707"/>
                      </a:lnTo>
                      <a:cubicBezTo>
                        <a:pt x="2120" y="8576"/>
                        <a:pt x="2120" y="8421"/>
                        <a:pt x="2132" y="8278"/>
                      </a:cubicBezTo>
                      <a:cubicBezTo>
                        <a:pt x="2144" y="8136"/>
                        <a:pt x="2168" y="7993"/>
                        <a:pt x="2180" y="7838"/>
                      </a:cubicBezTo>
                      <a:cubicBezTo>
                        <a:pt x="2204" y="7695"/>
                        <a:pt x="2239" y="7564"/>
                        <a:pt x="2263" y="7409"/>
                      </a:cubicBezTo>
                      <a:cubicBezTo>
                        <a:pt x="2299" y="7266"/>
                        <a:pt x="2346" y="7123"/>
                        <a:pt x="2382" y="6981"/>
                      </a:cubicBezTo>
                      <a:cubicBezTo>
                        <a:pt x="2525" y="6576"/>
                        <a:pt x="2680" y="6207"/>
                        <a:pt x="2894" y="5814"/>
                      </a:cubicBezTo>
                      <a:cubicBezTo>
                        <a:pt x="3096" y="5445"/>
                        <a:pt x="3335" y="5076"/>
                        <a:pt x="3573" y="4718"/>
                      </a:cubicBezTo>
                      <a:cubicBezTo>
                        <a:pt x="3811" y="4373"/>
                        <a:pt x="4061" y="4028"/>
                        <a:pt x="4323" y="3718"/>
                      </a:cubicBezTo>
                      <a:cubicBezTo>
                        <a:pt x="4573" y="3409"/>
                        <a:pt x="4847" y="3123"/>
                        <a:pt x="5097" y="2873"/>
                      </a:cubicBezTo>
                      <a:cubicBezTo>
                        <a:pt x="5347" y="2623"/>
                        <a:pt x="5597" y="2397"/>
                        <a:pt x="5835" y="2218"/>
                      </a:cubicBezTo>
                      <a:cubicBezTo>
                        <a:pt x="6073" y="2040"/>
                        <a:pt x="6311" y="1873"/>
                        <a:pt x="6537" y="1754"/>
                      </a:cubicBezTo>
                      <a:cubicBezTo>
                        <a:pt x="6971" y="1526"/>
                        <a:pt x="7372" y="1396"/>
                        <a:pt x="7750" y="1396"/>
                      </a:cubicBezTo>
                      <a:cubicBezTo>
                        <a:pt x="7766" y="1396"/>
                        <a:pt x="7783" y="1396"/>
                        <a:pt x="7799" y="1397"/>
                      </a:cubicBezTo>
                      <a:cubicBezTo>
                        <a:pt x="8157" y="1408"/>
                        <a:pt x="8538" y="1551"/>
                        <a:pt x="8919" y="1754"/>
                      </a:cubicBezTo>
                      <a:cubicBezTo>
                        <a:pt x="9109" y="1861"/>
                        <a:pt x="9323" y="1992"/>
                        <a:pt x="9526" y="2147"/>
                      </a:cubicBezTo>
                      <a:cubicBezTo>
                        <a:pt x="9740" y="2290"/>
                        <a:pt x="9943" y="2468"/>
                        <a:pt x="10169" y="2659"/>
                      </a:cubicBezTo>
                      <a:cubicBezTo>
                        <a:pt x="10466" y="2932"/>
                        <a:pt x="10752" y="3230"/>
                        <a:pt x="11038" y="3552"/>
                      </a:cubicBezTo>
                      <a:cubicBezTo>
                        <a:pt x="11312" y="3885"/>
                        <a:pt x="11562" y="4242"/>
                        <a:pt x="11824" y="4611"/>
                      </a:cubicBezTo>
                      <a:cubicBezTo>
                        <a:pt x="11955" y="4802"/>
                        <a:pt x="12074" y="4980"/>
                        <a:pt x="12181" y="5195"/>
                      </a:cubicBezTo>
                      <a:cubicBezTo>
                        <a:pt x="12288" y="5385"/>
                        <a:pt x="12383" y="5599"/>
                        <a:pt x="12479" y="5814"/>
                      </a:cubicBezTo>
                      <a:cubicBezTo>
                        <a:pt x="12562" y="6040"/>
                        <a:pt x="12645" y="6266"/>
                        <a:pt x="12717" y="6492"/>
                      </a:cubicBezTo>
                      <a:cubicBezTo>
                        <a:pt x="12788" y="6707"/>
                        <a:pt x="12860" y="6945"/>
                        <a:pt x="12919" y="7171"/>
                      </a:cubicBezTo>
                      <a:cubicBezTo>
                        <a:pt x="12979" y="7397"/>
                        <a:pt x="13038" y="7635"/>
                        <a:pt x="13098" y="7862"/>
                      </a:cubicBezTo>
                      <a:cubicBezTo>
                        <a:pt x="13145" y="8100"/>
                        <a:pt x="13193" y="8314"/>
                        <a:pt x="13241" y="8540"/>
                      </a:cubicBezTo>
                      <a:cubicBezTo>
                        <a:pt x="13276" y="8767"/>
                        <a:pt x="13312" y="9005"/>
                        <a:pt x="13324" y="9231"/>
                      </a:cubicBezTo>
                      <a:cubicBezTo>
                        <a:pt x="13360" y="9445"/>
                        <a:pt x="13360" y="9683"/>
                        <a:pt x="13360" y="9910"/>
                      </a:cubicBezTo>
                      <a:cubicBezTo>
                        <a:pt x="13360" y="10148"/>
                        <a:pt x="13360" y="10374"/>
                        <a:pt x="13324" y="10612"/>
                      </a:cubicBezTo>
                      <a:cubicBezTo>
                        <a:pt x="13288" y="10838"/>
                        <a:pt x="13264" y="11076"/>
                        <a:pt x="13217" y="11303"/>
                      </a:cubicBezTo>
                      <a:cubicBezTo>
                        <a:pt x="13193" y="11517"/>
                        <a:pt x="13455" y="11707"/>
                        <a:pt x="13848" y="11707"/>
                      </a:cubicBezTo>
                      <a:lnTo>
                        <a:pt x="14669" y="11707"/>
                      </a:lnTo>
                      <a:cubicBezTo>
                        <a:pt x="15038" y="11707"/>
                        <a:pt x="15396" y="11517"/>
                        <a:pt x="15408" y="11267"/>
                      </a:cubicBezTo>
                      <a:cubicBezTo>
                        <a:pt x="15479" y="10874"/>
                        <a:pt x="15527" y="10493"/>
                        <a:pt x="15539" y="10088"/>
                      </a:cubicBezTo>
                      <a:cubicBezTo>
                        <a:pt x="15562" y="9886"/>
                        <a:pt x="15539" y="9683"/>
                        <a:pt x="15527" y="9481"/>
                      </a:cubicBezTo>
                      <a:cubicBezTo>
                        <a:pt x="15503" y="9267"/>
                        <a:pt x="15479" y="9076"/>
                        <a:pt x="15443" y="8874"/>
                      </a:cubicBezTo>
                      <a:cubicBezTo>
                        <a:pt x="15408" y="8659"/>
                        <a:pt x="15348" y="8457"/>
                        <a:pt x="15300" y="8243"/>
                      </a:cubicBezTo>
                      <a:cubicBezTo>
                        <a:pt x="15265" y="8040"/>
                        <a:pt x="15205" y="7826"/>
                        <a:pt x="15146" y="7600"/>
                      </a:cubicBezTo>
                      <a:cubicBezTo>
                        <a:pt x="15086" y="7397"/>
                        <a:pt x="15027" y="7159"/>
                        <a:pt x="14967" y="6933"/>
                      </a:cubicBezTo>
                      <a:cubicBezTo>
                        <a:pt x="14907" y="6695"/>
                        <a:pt x="14848" y="6469"/>
                        <a:pt x="14765" y="6231"/>
                      </a:cubicBezTo>
                      <a:cubicBezTo>
                        <a:pt x="14693" y="5992"/>
                        <a:pt x="14622" y="5754"/>
                        <a:pt x="14550" y="5540"/>
                      </a:cubicBezTo>
                      <a:cubicBezTo>
                        <a:pt x="14455" y="5314"/>
                        <a:pt x="14372" y="5076"/>
                        <a:pt x="14276" y="4861"/>
                      </a:cubicBezTo>
                      <a:cubicBezTo>
                        <a:pt x="14193" y="4659"/>
                        <a:pt x="14086" y="4445"/>
                        <a:pt x="13967" y="4242"/>
                      </a:cubicBezTo>
                      <a:cubicBezTo>
                        <a:pt x="13848" y="4028"/>
                        <a:pt x="13729" y="3837"/>
                        <a:pt x="13598" y="3647"/>
                      </a:cubicBezTo>
                      <a:cubicBezTo>
                        <a:pt x="13312" y="3254"/>
                        <a:pt x="13014" y="2897"/>
                        <a:pt x="12705" y="2575"/>
                      </a:cubicBezTo>
                      <a:cubicBezTo>
                        <a:pt x="12431" y="2301"/>
                        <a:pt x="12169" y="2051"/>
                        <a:pt x="11883" y="1825"/>
                      </a:cubicBezTo>
                      <a:cubicBezTo>
                        <a:pt x="11598" y="1611"/>
                        <a:pt x="11336" y="1397"/>
                        <a:pt x="11050" y="1206"/>
                      </a:cubicBezTo>
                      <a:cubicBezTo>
                        <a:pt x="10764" y="1016"/>
                        <a:pt x="10478" y="849"/>
                        <a:pt x="10205" y="694"/>
                      </a:cubicBezTo>
                      <a:cubicBezTo>
                        <a:pt x="9919" y="551"/>
                        <a:pt x="9621" y="420"/>
                        <a:pt x="9335" y="313"/>
                      </a:cubicBezTo>
                      <a:cubicBezTo>
                        <a:pt x="8805" y="108"/>
                        <a:pt x="8265" y="0"/>
                        <a:pt x="77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8" name="Google Shape;3708;p18"/>
                <p:cNvSpPr/>
                <p:nvPr/>
              </p:nvSpPr>
              <p:spPr>
                <a:xfrm>
                  <a:off x="1144391" y="97423"/>
                  <a:ext cx="832283" cy="218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0" extrusionOk="0">
                      <a:moveTo>
                        <a:pt x="12100" y="0"/>
                      </a:moveTo>
                      <a:cubicBezTo>
                        <a:pt x="11856" y="0"/>
                        <a:pt x="11619" y="23"/>
                        <a:pt x="11383" y="63"/>
                      </a:cubicBezTo>
                      <a:cubicBezTo>
                        <a:pt x="11109" y="122"/>
                        <a:pt x="10823" y="194"/>
                        <a:pt x="10549" y="313"/>
                      </a:cubicBezTo>
                      <a:cubicBezTo>
                        <a:pt x="10287" y="420"/>
                        <a:pt x="10037" y="563"/>
                        <a:pt x="9775" y="729"/>
                      </a:cubicBezTo>
                      <a:cubicBezTo>
                        <a:pt x="9537" y="896"/>
                        <a:pt x="9299" y="1087"/>
                        <a:pt x="9097" y="1289"/>
                      </a:cubicBezTo>
                      <a:cubicBezTo>
                        <a:pt x="8882" y="1503"/>
                        <a:pt x="8692" y="1742"/>
                        <a:pt x="8525" y="1992"/>
                      </a:cubicBezTo>
                      <a:cubicBezTo>
                        <a:pt x="8358" y="2253"/>
                        <a:pt x="8227" y="2527"/>
                        <a:pt x="8132" y="2825"/>
                      </a:cubicBezTo>
                      <a:cubicBezTo>
                        <a:pt x="7846" y="2444"/>
                        <a:pt x="7537" y="2146"/>
                        <a:pt x="7192" y="1968"/>
                      </a:cubicBezTo>
                      <a:cubicBezTo>
                        <a:pt x="6895" y="1814"/>
                        <a:pt x="6580" y="1722"/>
                        <a:pt x="6240" y="1722"/>
                      </a:cubicBezTo>
                      <a:cubicBezTo>
                        <a:pt x="6185" y="1722"/>
                        <a:pt x="6129" y="1725"/>
                        <a:pt x="6072" y="1730"/>
                      </a:cubicBezTo>
                      <a:cubicBezTo>
                        <a:pt x="5763" y="1753"/>
                        <a:pt x="5453" y="1849"/>
                        <a:pt x="5168" y="2015"/>
                      </a:cubicBezTo>
                      <a:cubicBezTo>
                        <a:pt x="4882" y="2158"/>
                        <a:pt x="4608" y="2373"/>
                        <a:pt x="4394" y="2623"/>
                      </a:cubicBezTo>
                      <a:cubicBezTo>
                        <a:pt x="4167" y="2873"/>
                        <a:pt x="3965" y="3170"/>
                        <a:pt x="3810" y="3516"/>
                      </a:cubicBezTo>
                      <a:cubicBezTo>
                        <a:pt x="3667" y="3861"/>
                        <a:pt x="3548" y="4230"/>
                        <a:pt x="3489" y="4647"/>
                      </a:cubicBezTo>
                      <a:cubicBezTo>
                        <a:pt x="3310" y="4409"/>
                        <a:pt x="3084" y="4194"/>
                        <a:pt x="2810" y="4051"/>
                      </a:cubicBezTo>
                      <a:cubicBezTo>
                        <a:pt x="2560" y="3897"/>
                        <a:pt x="2262" y="3813"/>
                        <a:pt x="1941" y="3801"/>
                      </a:cubicBezTo>
                      <a:cubicBezTo>
                        <a:pt x="1899" y="3798"/>
                        <a:pt x="1857" y="3797"/>
                        <a:pt x="1816" y="3797"/>
                      </a:cubicBezTo>
                      <a:cubicBezTo>
                        <a:pt x="1342" y="3797"/>
                        <a:pt x="912" y="3984"/>
                        <a:pt x="584" y="4301"/>
                      </a:cubicBezTo>
                      <a:cubicBezTo>
                        <a:pt x="226" y="4647"/>
                        <a:pt x="0" y="5135"/>
                        <a:pt x="0" y="5718"/>
                      </a:cubicBezTo>
                      <a:lnTo>
                        <a:pt x="572" y="5718"/>
                      </a:lnTo>
                      <a:cubicBezTo>
                        <a:pt x="905" y="5718"/>
                        <a:pt x="1358" y="5730"/>
                        <a:pt x="1786" y="5730"/>
                      </a:cubicBezTo>
                      <a:cubicBezTo>
                        <a:pt x="2215" y="5730"/>
                        <a:pt x="2632" y="5742"/>
                        <a:pt x="2953" y="5742"/>
                      </a:cubicBezTo>
                      <a:cubicBezTo>
                        <a:pt x="3263" y="5742"/>
                        <a:pt x="3453" y="5754"/>
                        <a:pt x="3453" y="5754"/>
                      </a:cubicBezTo>
                      <a:lnTo>
                        <a:pt x="3929" y="5778"/>
                      </a:lnTo>
                      <a:cubicBezTo>
                        <a:pt x="3929" y="5778"/>
                        <a:pt x="4477" y="5790"/>
                        <a:pt x="5144" y="5790"/>
                      </a:cubicBezTo>
                      <a:cubicBezTo>
                        <a:pt x="5489" y="5790"/>
                        <a:pt x="5834" y="5754"/>
                        <a:pt x="6144" y="5742"/>
                      </a:cubicBezTo>
                      <a:cubicBezTo>
                        <a:pt x="6477" y="5730"/>
                        <a:pt x="6775" y="5718"/>
                        <a:pt x="7037" y="5694"/>
                      </a:cubicBezTo>
                      <a:cubicBezTo>
                        <a:pt x="7561" y="5682"/>
                        <a:pt x="7942" y="5671"/>
                        <a:pt x="7942" y="5671"/>
                      </a:cubicBezTo>
                      <a:cubicBezTo>
                        <a:pt x="7942" y="5671"/>
                        <a:pt x="8239" y="5659"/>
                        <a:pt x="8537" y="5659"/>
                      </a:cubicBezTo>
                      <a:cubicBezTo>
                        <a:pt x="8858" y="5635"/>
                        <a:pt x="9168" y="5635"/>
                        <a:pt x="9168" y="5635"/>
                      </a:cubicBezTo>
                      <a:lnTo>
                        <a:pt x="12764" y="5635"/>
                      </a:lnTo>
                      <a:cubicBezTo>
                        <a:pt x="13121" y="5635"/>
                        <a:pt x="13466" y="5635"/>
                        <a:pt x="13764" y="5623"/>
                      </a:cubicBezTo>
                      <a:cubicBezTo>
                        <a:pt x="14371" y="5599"/>
                        <a:pt x="14812" y="5575"/>
                        <a:pt x="14812" y="5575"/>
                      </a:cubicBezTo>
                      <a:cubicBezTo>
                        <a:pt x="14812" y="5575"/>
                        <a:pt x="15324" y="5563"/>
                        <a:pt x="15836" y="5563"/>
                      </a:cubicBezTo>
                      <a:cubicBezTo>
                        <a:pt x="16359" y="5563"/>
                        <a:pt x="16859" y="5575"/>
                        <a:pt x="16859" y="5575"/>
                      </a:cubicBezTo>
                      <a:cubicBezTo>
                        <a:pt x="16859" y="5575"/>
                        <a:pt x="17514" y="5611"/>
                        <a:pt x="18122" y="5659"/>
                      </a:cubicBezTo>
                      <a:cubicBezTo>
                        <a:pt x="18717" y="5682"/>
                        <a:pt x="19288" y="5694"/>
                        <a:pt x="19288" y="5694"/>
                      </a:cubicBezTo>
                      <a:lnTo>
                        <a:pt x="22074" y="5694"/>
                      </a:lnTo>
                      <a:cubicBezTo>
                        <a:pt x="22039" y="5123"/>
                        <a:pt x="21860" y="4611"/>
                        <a:pt x="21574" y="4230"/>
                      </a:cubicBezTo>
                      <a:cubicBezTo>
                        <a:pt x="21372" y="3861"/>
                        <a:pt x="20991" y="3635"/>
                        <a:pt x="20586" y="3635"/>
                      </a:cubicBezTo>
                      <a:cubicBezTo>
                        <a:pt x="20241" y="3635"/>
                        <a:pt x="19943" y="3801"/>
                        <a:pt x="19717" y="4063"/>
                      </a:cubicBezTo>
                      <a:cubicBezTo>
                        <a:pt x="19455" y="3575"/>
                        <a:pt x="19098" y="3170"/>
                        <a:pt x="18705" y="2885"/>
                      </a:cubicBezTo>
                      <a:cubicBezTo>
                        <a:pt x="18324" y="2623"/>
                        <a:pt x="17895" y="2468"/>
                        <a:pt x="17419" y="2468"/>
                      </a:cubicBezTo>
                      <a:cubicBezTo>
                        <a:pt x="16943" y="2468"/>
                        <a:pt x="16478" y="2623"/>
                        <a:pt x="16086" y="2885"/>
                      </a:cubicBezTo>
                      <a:cubicBezTo>
                        <a:pt x="15967" y="2611"/>
                        <a:pt x="15847" y="2337"/>
                        <a:pt x="15705" y="2087"/>
                      </a:cubicBezTo>
                      <a:cubicBezTo>
                        <a:pt x="15574" y="1837"/>
                        <a:pt x="15407" y="1611"/>
                        <a:pt x="15228" y="1396"/>
                      </a:cubicBezTo>
                      <a:cubicBezTo>
                        <a:pt x="15050" y="1194"/>
                        <a:pt x="14859" y="991"/>
                        <a:pt x="14633" y="837"/>
                      </a:cubicBezTo>
                      <a:cubicBezTo>
                        <a:pt x="14419" y="670"/>
                        <a:pt x="14181" y="527"/>
                        <a:pt x="13931" y="408"/>
                      </a:cubicBezTo>
                      <a:cubicBezTo>
                        <a:pt x="13681" y="289"/>
                        <a:pt x="13407" y="182"/>
                        <a:pt x="13133" y="122"/>
                      </a:cubicBezTo>
                      <a:cubicBezTo>
                        <a:pt x="12847" y="51"/>
                        <a:pt x="12549" y="3"/>
                        <a:pt x="12252" y="3"/>
                      </a:cubicBezTo>
                      <a:cubicBezTo>
                        <a:pt x="12201" y="1"/>
                        <a:pt x="12150" y="0"/>
                        <a:pt x="121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9" name="Google Shape;3709;p18"/>
                <p:cNvSpPr/>
                <p:nvPr/>
              </p:nvSpPr>
              <p:spPr>
                <a:xfrm>
                  <a:off x="1166825" y="3350700"/>
                  <a:ext cx="1406869" cy="36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15" h="9758" extrusionOk="0">
                      <a:moveTo>
                        <a:pt x="20481" y="1"/>
                      </a:moveTo>
                      <a:cubicBezTo>
                        <a:pt x="20034" y="1"/>
                        <a:pt x="19597" y="47"/>
                        <a:pt x="19170" y="122"/>
                      </a:cubicBezTo>
                      <a:cubicBezTo>
                        <a:pt x="18693" y="217"/>
                        <a:pt x="18229" y="348"/>
                        <a:pt x="17777" y="538"/>
                      </a:cubicBezTo>
                      <a:cubicBezTo>
                        <a:pt x="17324" y="741"/>
                        <a:pt x="16884" y="955"/>
                        <a:pt x="16479" y="1241"/>
                      </a:cubicBezTo>
                      <a:cubicBezTo>
                        <a:pt x="16074" y="1527"/>
                        <a:pt x="15693" y="1836"/>
                        <a:pt x="15336" y="2193"/>
                      </a:cubicBezTo>
                      <a:cubicBezTo>
                        <a:pt x="14979" y="2551"/>
                        <a:pt x="14657" y="2955"/>
                        <a:pt x="14383" y="3384"/>
                      </a:cubicBezTo>
                      <a:cubicBezTo>
                        <a:pt x="14098" y="3813"/>
                        <a:pt x="13871" y="4289"/>
                        <a:pt x="13693" y="4789"/>
                      </a:cubicBezTo>
                      <a:cubicBezTo>
                        <a:pt x="13216" y="4134"/>
                        <a:pt x="12681" y="3634"/>
                        <a:pt x="12097" y="3324"/>
                      </a:cubicBezTo>
                      <a:cubicBezTo>
                        <a:pt x="11616" y="3064"/>
                        <a:pt x="11091" y="2929"/>
                        <a:pt x="10539" y="2929"/>
                      </a:cubicBezTo>
                      <a:cubicBezTo>
                        <a:pt x="10437" y="2929"/>
                        <a:pt x="10333" y="2934"/>
                        <a:pt x="10228" y="2943"/>
                      </a:cubicBezTo>
                      <a:cubicBezTo>
                        <a:pt x="9692" y="2979"/>
                        <a:pt x="9168" y="3146"/>
                        <a:pt x="8692" y="3396"/>
                      </a:cubicBezTo>
                      <a:cubicBezTo>
                        <a:pt x="8216" y="3658"/>
                        <a:pt x="7775" y="4015"/>
                        <a:pt x="7382" y="4444"/>
                      </a:cubicBezTo>
                      <a:cubicBezTo>
                        <a:pt x="6990" y="4872"/>
                        <a:pt x="6668" y="5384"/>
                        <a:pt x="6394" y="5944"/>
                      </a:cubicBezTo>
                      <a:cubicBezTo>
                        <a:pt x="6132" y="6527"/>
                        <a:pt x="5954" y="7170"/>
                        <a:pt x="5858" y="7849"/>
                      </a:cubicBezTo>
                      <a:cubicBezTo>
                        <a:pt x="5561" y="7432"/>
                        <a:pt x="5180" y="7087"/>
                        <a:pt x="4727" y="6837"/>
                      </a:cubicBezTo>
                      <a:cubicBezTo>
                        <a:pt x="4299" y="6587"/>
                        <a:pt x="3799" y="6432"/>
                        <a:pt x="3263" y="6408"/>
                      </a:cubicBezTo>
                      <a:cubicBezTo>
                        <a:pt x="3204" y="6405"/>
                        <a:pt x="3145" y="6403"/>
                        <a:pt x="3086" y="6403"/>
                      </a:cubicBezTo>
                      <a:cubicBezTo>
                        <a:pt x="2274" y="6403"/>
                        <a:pt x="1532" y="6709"/>
                        <a:pt x="977" y="7254"/>
                      </a:cubicBezTo>
                      <a:cubicBezTo>
                        <a:pt x="382" y="7837"/>
                        <a:pt x="12" y="8670"/>
                        <a:pt x="1" y="9623"/>
                      </a:cubicBezTo>
                      <a:cubicBezTo>
                        <a:pt x="1" y="9623"/>
                        <a:pt x="382" y="9623"/>
                        <a:pt x="953" y="9635"/>
                      </a:cubicBezTo>
                      <a:cubicBezTo>
                        <a:pt x="1513" y="9635"/>
                        <a:pt x="2275" y="9647"/>
                        <a:pt x="3025" y="9670"/>
                      </a:cubicBezTo>
                      <a:cubicBezTo>
                        <a:pt x="3751" y="9682"/>
                        <a:pt x="4453" y="9682"/>
                        <a:pt x="4989" y="9694"/>
                      </a:cubicBezTo>
                      <a:cubicBezTo>
                        <a:pt x="5501" y="9706"/>
                        <a:pt x="5847" y="9706"/>
                        <a:pt x="5847" y="9706"/>
                      </a:cubicBezTo>
                      <a:lnTo>
                        <a:pt x="6656" y="9742"/>
                      </a:lnTo>
                      <a:cubicBezTo>
                        <a:pt x="6656" y="9742"/>
                        <a:pt x="7250" y="9757"/>
                        <a:pt x="8067" y="9757"/>
                      </a:cubicBezTo>
                      <a:cubicBezTo>
                        <a:pt x="8272" y="9757"/>
                        <a:pt x="8490" y="9756"/>
                        <a:pt x="8716" y="9754"/>
                      </a:cubicBezTo>
                      <a:cubicBezTo>
                        <a:pt x="9287" y="9742"/>
                        <a:pt x="9871" y="9706"/>
                        <a:pt x="10419" y="9682"/>
                      </a:cubicBezTo>
                      <a:cubicBezTo>
                        <a:pt x="10966" y="9647"/>
                        <a:pt x="11478" y="9623"/>
                        <a:pt x="11919" y="9611"/>
                      </a:cubicBezTo>
                      <a:cubicBezTo>
                        <a:pt x="12812" y="9575"/>
                        <a:pt x="13467" y="9551"/>
                        <a:pt x="13467" y="9551"/>
                      </a:cubicBezTo>
                      <a:lnTo>
                        <a:pt x="14479" y="9516"/>
                      </a:lnTo>
                      <a:cubicBezTo>
                        <a:pt x="15002" y="9504"/>
                        <a:pt x="15538" y="9492"/>
                        <a:pt x="15538" y="9492"/>
                      </a:cubicBezTo>
                      <a:cubicBezTo>
                        <a:pt x="15538" y="9492"/>
                        <a:pt x="15764" y="9492"/>
                        <a:pt x="16145" y="9468"/>
                      </a:cubicBezTo>
                      <a:cubicBezTo>
                        <a:pt x="16538" y="9468"/>
                        <a:pt x="17086" y="9456"/>
                        <a:pt x="17729" y="9456"/>
                      </a:cubicBezTo>
                      <a:lnTo>
                        <a:pt x="19872" y="9456"/>
                      </a:lnTo>
                      <a:cubicBezTo>
                        <a:pt x="20444" y="9456"/>
                        <a:pt x="21039" y="9456"/>
                        <a:pt x="21634" y="9468"/>
                      </a:cubicBezTo>
                      <a:cubicBezTo>
                        <a:pt x="22230" y="9468"/>
                        <a:pt x="22813" y="9468"/>
                        <a:pt x="23325" y="9456"/>
                      </a:cubicBezTo>
                      <a:cubicBezTo>
                        <a:pt x="24361" y="9409"/>
                        <a:pt x="25063" y="9385"/>
                        <a:pt x="25063" y="9385"/>
                      </a:cubicBezTo>
                      <a:cubicBezTo>
                        <a:pt x="25063" y="9385"/>
                        <a:pt x="25920" y="9373"/>
                        <a:pt x="26802" y="9373"/>
                      </a:cubicBezTo>
                      <a:cubicBezTo>
                        <a:pt x="27683" y="9373"/>
                        <a:pt x="28540" y="9397"/>
                        <a:pt x="28540" y="9397"/>
                      </a:cubicBezTo>
                      <a:cubicBezTo>
                        <a:pt x="28540" y="9397"/>
                        <a:pt x="29647" y="9456"/>
                        <a:pt x="30683" y="9528"/>
                      </a:cubicBezTo>
                      <a:cubicBezTo>
                        <a:pt x="31683" y="9587"/>
                        <a:pt x="32636" y="9611"/>
                        <a:pt x="32636" y="9611"/>
                      </a:cubicBezTo>
                      <a:lnTo>
                        <a:pt x="34160" y="9623"/>
                      </a:lnTo>
                      <a:lnTo>
                        <a:pt x="37315" y="9623"/>
                      </a:lnTo>
                      <a:cubicBezTo>
                        <a:pt x="37267" y="8658"/>
                        <a:pt x="36958" y="7777"/>
                        <a:pt x="36493" y="7146"/>
                      </a:cubicBezTo>
                      <a:cubicBezTo>
                        <a:pt x="36029" y="6551"/>
                        <a:pt x="35398" y="6170"/>
                        <a:pt x="34707" y="6158"/>
                      </a:cubicBezTo>
                      <a:cubicBezTo>
                        <a:pt x="34124" y="6158"/>
                        <a:pt x="33624" y="6420"/>
                        <a:pt x="33255" y="6873"/>
                      </a:cubicBezTo>
                      <a:cubicBezTo>
                        <a:pt x="32790" y="6051"/>
                        <a:pt x="32207" y="5360"/>
                        <a:pt x="31540" y="4884"/>
                      </a:cubicBezTo>
                      <a:cubicBezTo>
                        <a:pt x="30885" y="4432"/>
                        <a:pt x="30135" y="4170"/>
                        <a:pt x="29361" y="4170"/>
                      </a:cubicBezTo>
                      <a:cubicBezTo>
                        <a:pt x="28564" y="4170"/>
                        <a:pt x="27790" y="4432"/>
                        <a:pt x="27123" y="4884"/>
                      </a:cubicBezTo>
                      <a:cubicBezTo>
                        <a:pt x="26921" y="4396"/>
                        <a:pt x="26694" y="3955"/>
                        <a:pt x="26468" y="3539"/>
                      </a:cubicBezTo>
                      <a:cubicBezTo>
                        <a:pt x="26230" y="3122"/>
                        <a:pt x="25956" y="2729"/>
                        <a:pt x="25659" y="2372"/>
                      </a:cubicBezTo>
                      <a:cubicBezTo>
                        <a:pt x="25361" y="2015"/>
                        <a:pt x="25016" y="1705"/>
                        <a:pt x="24658" y="1431"/>
                      </a:cubicBezTo>
                      <a:cubicBezTo>
                        <a:pt x="24301" y="1158"/>
                        <a:pt x="23908" y="919"/>
                        <a:pt x="23468" y="705"/>
                      </a:cubicBezTo>
                      <a:cubicBezTo>
                        <a:pt x="23051" y="503"/>
                        <a:pt x="22599" y="336"/>
                        <a:pt x="22122" y="217"/>
                      </a:cubicBezTo>
                      <a:cubicBezTo>
                        <a:pt x="21646" y="98"/>
                        <a:pt x="21134" y="26"/>
                        <a:pt x="20634" y="3"/>
                      </a:cubicBezTo>
                      <a:cubicBezTo>
                        <a:pt x="20583" y="1"/>
                        <a:pt x="20532" y="1"/>
                        <a:pt x="204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0" name="Google Shape;3710;p18"/>
                <p:cNvSpPr/>
                <p:nvPr/>
              </p:nvSpPr>
              <p:spPr>
                <a:xfrm>
                  <a:off x="2024249" y="1799149"/>
                  <a:ext cx="1304959" cy="462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2" h="12272" extrusionOk="0">
                      <a:moveTo>
                        <a:pt x="16852" y="1"/>
                      </a:moveTo>
                      <a:cubicBezTo>
                        <a:pt x="16768" y="1"/>
                        <a:pt x="16683" y="2"/>
                        <a:pt x="16598" y="6"/>
                      </a:cubicBezTo>
                      <a:cubicBezTo>
                        <a:pt x="16229" y="18"/>
                        <a:pt x="15872" y="65"/>
                        <a:pt x="15526" y="160"/>
                      </a:cubicBezTo>
                      <a:cubicBezTo>
                        <a:pt x="15181" y="232"/>
                        <a:pt x="14836" y="339"/>
                        <a:pt x="14514" y="470"/>
                      </a:cubicBezTo>
                      <a:cubicBezTo>
                        <a:pt x="14181" y="601"/>
                        <a:pt x="13871" y="768"/>
                        <a:pt x="13562" y="958"/>
                      </a:cubicBezTo>
                      <a:cubicBezTo>
                        <a:pt x="13252" y="1149"/>
                        <a:pt x="12966" y="1375"/>
                        <a:pt x="12669" y="1625"/>
                      </a:cubicBezTo>
                      <a:cubicBezTo>
                        <a:pt x="12383" y="1887"/>
                        <a:pt x="12097" y="2149"/>
                        <a:pt x="11847" y="2458"/>
                      </a:cubicBezTo>
                      <a:cubicBezTo>
                        <a:pt x="11585" y="2756"/>
                        <a:pt x="11347" y="3089"/>
                        <a:pt x="11121" y="3411"/>
                      </a:cubicBezTo>
                      <a:cubicBezTo>
                        <a:pt x="10692" y="2935"/>
                        <a:pt x="10168" y="2554"/>
                        <a:pt x="9585" y="2280"/>
                      </a:cubicBezTo>
                      <a:cubicBezTo>
                        <a:pt x="9023" y="2016"/>
                        <a:pt x="8427" y="1862"/>
                        <a:pt x="7798" y="1862"/>
                      </a:cubicBezTo>
                      <a:cubicBezTo>
                        <a:pt x="7775" y="1862"/>
                        <a:pt x="7751" y="1863"/>
                        <a:pt x="7728" y="1863"/>
                      </a:cubicBezTo>
                      <a:cubicBezTo>
                        <a:pt x="7323" y="1887"/>
                        <a:pt x="6942" y="1958"/>
                        <a:pt x="6585" y="2089"/>
                      </a:cubicBezTo>
                      <a:cubicBezTo>
                        <a:pt x="6227" y="2220"/>
                        <a:pt x="5882" y="2399"/>
                        <a:pt x="5573" y="2613"/>
                      </a:cubicBezTo>
                      <a:cubicBezTo>
                        <a:pt x="5251" y="2816"/>
                        <a:pt x="4977" y="3078"/>
                        <a:pt x="4739" y="3375"/>
                      </a:cubicBezTo>
                      <a:cubicBezTo>
                        <a:pt x="4501" y="3649"/>
                        <a:pt x="4287" y="3970"/>
                        <a:pt x="4108" y="4292"/>
                      </a:cubicBezTo>
                      <a:cubicBezTo>
                        <a:pt x="3858" y="3994"/>
                        <a:pt x="3549" y="3744"/>
                        <a:pt x="3215" y="3566"/>
                      </a:cubicBezTo>
                      <a:cubicBezTo>
                        <a:pt x="2870" y="3387"/>
                        <a:pt x="2513" y="3280"/>
                        <a:pt x="2144" y="3268"/>
                      </a:cubicBezTo>
                      <a:cubicBezTo>
                        <a:pt x="2120" y="3267"/>
                        <a:pt x="2096" y="3267"/>
                        <a:pt x="2073" y="3267"/>
                      </a:cubicBezTo>
                      <a:cubicBezTo>
                        <a:pt x="1721" y="3267"/>
                        <a:pt x="1413" y="3351"/>
                        <a:pt x="1167" y="3518"/>
                      </a:cubicBezTo>
                      <a:cubicBezTo>
                        <a:pt x="893" y="3697"/>
                        <a:pt x="703" y="3970"/>
                        <a:pt x="548" y="4292"/>
                      </a:cubicBezTo>
                      <a:cubicBezTo>
                        <a:pt x="405" y="4602"/>
                        <a:pt x="286" y="4983"/>
                        <a:pt x="215" y="5364"/>
                      </a:cubicBezTo>
                      <a:cubicBezTo>
                        <a:pt x="131" y="5649"/>
                        <a:pt x="72" y="5947"/>
                        <a:pt x="36" y="6256"/>
                      </a:cubicBezTo>
                      <a:lnTo>
                        <a:pt x="0" y="6256"/>
                      </a:lnTo>
                      <a:cubicBezTo>
                        <a:pt x="0" y="6304"/>
                        <a:pt x="12" y="6352"/>
                        <a:pt x="12" y="6376"/>
                      </a:cubicBezTo>
                      <a:cubicBezTo>
                        <a:pt x="12" y="6423"/>
                        <a:pt x="0" y="6471"/>
                        <a:pt x="0" y="6495"/>
                      </a:cubicBezTo>
                      <a:lnTo>
                        <a:pt x="36" y="6495"/>
                      </a:lnTo>
                      <a:cubicBezTo>
                        <a:pt x="60" y="6792"/>
                        <a:pt x="108" y="7102"/>
                        <a:pt x="155" y="7388"/>
                      </a:cubicBezTo>
                      <a:cubicBezTo>
                        <a:pt x="215" y="7780"/>
                        <a:pt x="298" y="8138"/>
                        <a:pt x="429" y="8447"/>
                      </a:cubicBezTo>
                      <a:cubicBezTo>
                        <a:pt x="572" y="8769"/>
                        <a:pt x="762" y="9043"/>
                        <a:pt x="1024" y="9221"/>
                      </a:cubicBezTo>
                      <a:cubicBezTo>
                        <a:pt x="1281" y="9389"/>
                        <a:pt x="1580" y="9472"/>
                        <a:pt x="1950" y="9472"/>
                      </a:cubicBezTo>
                      <a:cubicBezTo>
                        <a:pt x="1974" y="9472"/>
                        <a:pt x="1999" y="9472"/>
                        <a:pt x="2025" y="9471"/>
                      </a:cubicBezTo>
                      <a:cubicBezTo>
                        <a:pt x="2394" y="9459"/>
                        <a:pt x="2775" y="9352"/>
                        <a:pt x="3132" y="9174"/>
                      </a:cubicBezTo>
                      <a:cubicBezTo>
                        <a:pt x="3489" y="8995"/>
                        <a:pt x="3810" y="8745"/>
                        <a:pt x="4084" y="8447"/>
                      </a:cubicBezTo>
                      <a:cubicBezTo>
                        <a:pt x="4263" y="8769"/>
                        <a:pt x="4477" y="9066"/>
                        <a:pt x="4739" y="9328"/>
                      </a:cubicBezTo>
                      <a:cubicBezTo>
                        <a:pt x="5001" y="9590"/>
                        <a:pt x="5311" y="9828"/>
                        <a:pt x="5656" y="10019"/>
                      </a:cubicBezTo>
                      <a:cubicBezTo>
                        <a:pt x="6001" y="10221"/>
                        <a:pt x="6370" y="10376"/>
                        <a:pt x="6763" y="10483"/>
                      </a:cubicBezTo>
                      <a:cubicBezTo>
                        <a:pt x="7144" y="10602"/>
                        <a:pt x="7549" y="10662"/>
                        <a:pt x="7966" y="10662"/>
                      </a:cubicBezTo>
                      <a:cubicBezTo>
                        <a:pt x="8633" y="10662"/>
                        <a:pt x="9275" y="10495"/>
                        <a:pt x="9835" y="10221"/>
                      </a:cubicBezTo>
                      <a:cubicBezTo>
                        <a:pt x="10407" y="9947"/>
                        <a:pt x="10907" y="9566"/>
                        <a:pt x="11311" y="9102"/>
                      </a:cubicBezTo>
                      <a:cubicBezTo>
                        <a:pt x="11550" y="9424"/>
                        <a:pt x="11823" y="9721"/>
                        <a:pt x="12097" y="10007"/>
                      </a:cubicBezTo>
                      <a:cubicBezTo>
                        <a:pt x="12383" y="10293"/>
                        <a:pt x="12669" y="10543"/>
                        <a:pt x="12966" y="10781"/>
                      </a:cubicBezTo>
                      <a:cubicBezTo>
                        <a:pt x="13264" y="11019"/>
                        <a:pt x="13550" y="11233"/>
                        <a:pt x="13859" y="11412"/>
                      </a:cubicBezTo>
                      <a:cubicBezTo>
                        <a:pt x="14169" y="11590"/>
                        <a:pt x="14478" y="11733"/>
                        <a:pt x="14812" y="11864"/>
                      </a:cubicBezTo>
                      <a:cubicBezTo>
                        <a:pt x="15133" y="11983"/>
                        <a:pt x="15479" y="12091"/>
                        <a:pt x="15824" y="12150"/>
                      </a:cubicBezTo>
                      <a:cubicBezTo>
                        <a:pt x="16157" y="12221"/>
                        <a:pt x="16538" y="12257"/>
                        <a:pt x="16907" y="12269"/>
                      </a:cubicBezTo>
                      <a:cubicBezTo>
                        <a:pt x="16978" y="12271"/>
                        <a:pt x="17049" y="12271"/>
                        <a:pt x="17119" y="12271"/>
                      </a:cubicBezTo>
                      <a:cubicBezTo>
                        <a:pt x="17629" y="12271"/>
                        <a:pt x="18130" y="12232"/>
                        <a:pt x="18622" y="12138"/>
                      </a:cubicBezTo>
                      <a:cubicBezTo>
                        <a:pt x="19170" y="12019"/>
                        <a:pt x="19717" y="11840"/>
                        <a:pt x="20229" y="11590"/>
                      </a:cubicBezTo>
                      <a:cubicBezTo>
                        <a:pt x="20563" y="11424"/>
                        <a:pt x="20884" y="11209"/>
                        <a:pt x="21182" y="10995"/>
                      </a:cubicBezTo>
                      <a:cubicBezTo>
                        <a:pt x="21479" y="10769"/>
                        <a:pt x="21729" y="10495"/>
                        <a:pt x="21968" y="10221"/>
                      </a:cubicBezTo>
                      <a:cubicBezTo>
                        <a:pt x="22194" y="9924"/>
                        <a:pt x="22384" y="9602"/>
                        <a:pt x="22551" y="9245"/>
                      </a:cubicBezTo>
                      <a:cubicBezTo>
                        <a:pt x="22993" y="9536"/>
                        <a:pt x="23484" y="9691"/>
                        <a:pt x="24006" y="9691"/>
                      </a:cubicBezTo>
                      <a:cubicBezTo>
                        <a:pt x="24060" y="9691"/>
                        <a:pt x="24115" y="9689"/>
                        <a:pt x="24170" y="9685"/>
                      </a:cubicBezTo>
                      <a:cubicBezTo>
                        <a:pt x="24539" y="9650"/>
                        <a:pt x="24896" y="9531"/>
                        <a:pt x="25230" y="9352"/>
                      </a:cubicBezTo>
                      <a:cubicBezTo>
                        <a:pt x="25551" y="9174"/>
                        <a:pt x="25861" y="8923"/>
                        <a:pt x="26135" y="8626"/>
                      </a:cubicBezTo>
                      <a:cubicBezTo>
                        <a:pt x="26325" y="8923"/>
                        <a:pt x="26551" y="9174"/>
                        <a:pt x="26801" y="9400"/>
                      </a:cubicBezTo>
                      <a:cubicBezTo>
                        <a:pt x="27051" y="9626"/>
                        <a:pt x="27349" y="9816"/>
                        <a:pt x="27683" y="9959"/>
                      </a:cubicBezTo>
                      <a:cubicBezTo>
                        <a:pt x="28004" y="10114"/>
                        <a:pt x="28349" y="10233"/>
                        <a:pt x="28742" y="10317"/>
                      </a:cubicBezTo>
                      <a:cubicBezTo>
                        <a:pt x="29111" y="10400"/>
                        <a:pt x="29516" y="10436"/>
                        <a:pt x="29933" y="10459"/>
                      </a:cubicBezTo>
                      <a:cubicBezTo>
                        <a:pt x="30385" y="10459"/>
                        <a:pt x="30838" y="10412"/>
                        <a:pt x="31266" y="10317"/>
                      </a:cubicBezTo>
                      <a:cubicBezTo>
                        <a:pt x="31695" y="10233"/>
                        <a:pt x="32112" y="10078"/>
                        <a:pt x="32505" y="9900"/>
                      </a:cubicBezTo>
                      <a:cubicBezTo>
                        <a:pt x="32886" y="9721"/>
                        <a:pt x="33231" y="9483"/>
                        <a:pt x="33517" y="9233"/>
                      </a:cubicBezTo>
                      <a:cubicBezTo>
                        <a:pt x="33802" y="8971"/>
                        <a:pt x="34017" y="8685"/>
                        <a:pt x="34183" y="8376"/>
                      </a:cubicBezTo>
                      <a:cubicBezTo>
                        <a:pt x="34350" y="8078"/>
                        <a:pt x="34457" y="7757"/>
                        <a:pt x="34529" y="7447"/>
                      </a:cubicBezTo>
                      <a:cubicBezTo>
                        <a:pt x="34588" y="7185"/>
                        <a:pt x="34612" y="6911"/>
                        <a:pt x="34612" y="6649"/>
                      </a:cubicBezTo>
                      <a:cubicBezTo>
                        <a:pt x="34600" y="6626"/>
                        <a:pt x="34600" y="6614"/>
                        <a:pt x="34600" y="6590"/>
                      </a:cubicBezTo>
                      <a:lnTo>
                        <a:pt x="34600" y="6507"/>
                      </a:lnTo>
                      <a:cubicBezTo>
                        <a:pt x="34588" y="6245"/>
                        <a:pt x="34564" y="5959"/>
                        <a:pt x="34505" y="5697"/>
                      </a:cubicBezTo>
                      <a:cubicBezTo>
                        <a:pt x="34421" y="5364"/>
                        <a:pt x="34302" y="5054"/>
                        <a:pt x="34148" y="4721"/>
                      </a:cubicBezTo>
                      <a:cubicBezTo>
                        <a:pt x="33981" y="4399"/>
                        <a:pt x="33755" y="4066"/>
                        <a:pt x="33469" y="3768"/>
                      </a:cubicBezTo>
                      <a:cubicBezTo>
                        <a:pt x="33195" y="3470"/>
                        <a:pt x="32874" y="3208"/>
                        <a:pt x="32516" y="2970"/>
                      </a:cubicBezTo>
                      <a:cubicBezTo>
                        <a:pt x="32159" y="2732"/>
                        <a:pt x="31790" y="2542"/>
                        <a:pt x="31385" y="2387"/>
                      </a:cubicBezTo>
                      <a:cubicBezTo>
                        <a:pt x="30992" y="2244"/>
                        <a:pt x="30588" y="2137"/>
                        <a:pt x="30159" y="2089"/>
                      </a:cubicBezTo>
                      <a:cubicBezTo>
                        <a:pt x="29963" y="2065"/>
                        <a:pt x="29772" y="2054"/>
                        <a:pt x="29586" y="2054"/>
                      </a:cubicBezTo>
                      <a:cubicBezTo>
                        <a:pt x="29400" y="2054"/>
                        <a:pt x="29218" y="2065"/>
                        <a:pt x="29040" y="2089"/>
                      </a:cubicBezTo>
                      <a:cubicBezTo>
                        <a:pt x="28683" y="2137"/>
                        <a:pt x="28337" y="2220"/>
                        <a:pt x="28016" y="2363"/>
                      </a:cubicBezTo>
                      <a:cubicBezTo>
                        <a:pt x="27683" y="2494"/>
                        <a:pt x="27397" y="2673"/>
                        <a:pt x="27135" y="2875"/>
                      </a:cubicBezTo>
                      <a:cubicBezTo>
                        <a:pt x="26861" y="3101"/>
                        <a:pt x="26623" y="3351"/>
                        <a:pt x="26420" y="3637"/>
                      </a:cubicBezTo>
                      <a:cubicBezTo>
                        <a:pt x="26147" y="3328"/>
                        <a:pt x="25849" y="3054"/>
                        <a:pt x="25516" y="2863"/>
                      </a:cubicBezTo>
                      <a:cubicBezTo>
                        <a:pt x="25170" y="2673"/>
                        <a:pt x="24801" y="2554"/>
                        <a:pt x="24396" y="2518"/>
                      </a:cubicBezTo>
                      <a:cubicBezTo>
                        <a:pt x="24361" y="2517"/>
                        <a:pt x="24326" y="2516"/>
                        <a:pt x="24291" y="2516"/>
                      </a:cubicBezTo>
                      <a:cubicBezTo>
                        <a:pt x="23698" y="2516"/>
                        <a:pt x="23128" y="2705"/>
                        <a:pt x="22622" y="3054"/>
                      </a:cubicBezTo>
                      <a:cubicBezTo>
                        <a:pt x="22444" y="2685"/>
                        <a:pt x="22241" y="2363"/>
                        <a:pt x="21968" y="2065"/>
                      </a:cubicBezTo>
                      <a:cubicBezTo>
                        <a:pt x="21717" y="1768"/>
                        <a:pt x="21408" y="1506"/>
                        <a:pt x="21075" y="1292"/>
                      </a:cubicBezTo>
                      <a:cubicBezTo>
                        <a:pt x="20753" y="1065"/>
                        <a:pt x="20396" y="875"/>
                        <a:pt x="20015" y="708"/>
                      </a:cubicBezTo>
                      <a:cubicBezTo>
                        <a:pt x="19467" y="470"/>
                        <a:pt x="18884" y="280"/>
                        <a:pt x="18324" y="160"/>
                      </a:cubicBezTo>
                      <a:cubicBezTo>
                        <a:pt x="17826" y="59"/>
                        <a:pt x="17345" y="1"/>
                        <a:pt x="168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1" name="Google Shape;3711;p18"/>
                <p:cNvSpPr/>
                <p:nvPr/>
              </p:nvSpPr>
              <p:spPr>
                <a:xfrm>
                  <a:off x="2232110" y="244770"/>
                  <a:ext cx="75443" cy="75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2001" extrusionOk="0">
                      <a:moveTo>
                        <a:pt x="1107" y="0"/>
                      </a:moveTo>
                      <a:cubicBezTo>
                        <a:pt x="595" y="0"/>
                        <a:pt x="119" y="453"/>
                        <a:pt x="60" y="1001"/>
                      </a:cubicBezTo>
                      <a:cubicBezTo>
                        <a:pt x="0" y="1560"/>
                        <a:pt x="381" y="2001"/>
                        <a:pt x="905" y="2001"/>
                      </a:cubicBezTo>
                      <a:cubicBezTo>
                        <a:pt x="1429" y="2001"/>
                        <a:pt x="1881" y="1560"/>
                        <a:pt x="1941" y="1001"/>
                      </a:cubicBezTo>
                      <a:cubicBezTo>
                        <a:pt x="2000" y="453"/>
                        <a:pt x="1631" y="12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2" name="Google Shape;3712;p18"/>
                <p:cNvSpPr/>
                <p:nvPr/>
              </p:nvSpPr>
              <p:spPr>
                <a:xfrm>
                  <a:off x="2542300" y="457080"/>
                  <a:ext cx="88450" cy="82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2180" extrusionOk="0">
                      <a:moveTo>
                        <a:pt x="1034" y="1"/>
                      </a:moveTo>
                      <a:cubicBezTo>
                        <a:pt x="1027" y="1"/>
                        <a:pt x="1019" y="1"/>
                        <a:pt x="1012" y="1"/>
                      </a:cubicBezTo>
                      <a:cubicBezTo>
                        <a:pt x="417" y="1"/>
                        <a:pt x="0" y="489"/>
                        <a:pt x="84" y="1085"/>
                      </a:cubicBezTo>
                      <a:cubicBezTo>
                        <a:pt x="167" y="1704"/>
                        <a:pt x="715" y="2180"/>
                        <a:pt x="1322" y="2180"/>
                      </a:cubicBezTo>
                      <a:cubicBezTo>
                        <a:pt x="1917" y="2156"/>
                        <a:pt x="2346" y="1668"/>
                        <a:pt x="2262" y="1073"/>
                      </a:cubicBezTo>
                      <a:cubicBezTo>
                        <a:pt x="2168" y="484"/>
                        <a:pt x="1621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3" name="Google Shape;3713;p18"/>
                <p:cNvSpPr/>
                <p:nvPr/>
              </p:nvSpPr>
              <p:spPr>
                <a:xfrm>
                  <a:off x="2542790" y="180560"/>
                  <a:ext cx="87508" cy="7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1" h="2038" extrusionOk="0">
                      <a:moveTo>
                        <a:pt x="1321" y="1"/>
                      </a:moveTo>
                      <a:cubicBezTo>
                        <a:pt x="725" y="13"/>
                        <a:pt x="178" y="501"/>
                        <a:pt x="94" y="1061"/>
                      </a:cubicBezTo>
                      <a:cubicBezTo>
                        <a:pt x="0" y="1613"/>
                        <a:pt x="405" y="2037"/>
                        <a:pt x="987" y="2037"/>
                      </a:cubicBezTo>
                      <a:cubicBezTo>
                        <a:pt x="995" y="2037"/>
                        <a:pt x="1003" y="2037"/>
                        <a:pt x="1011" y="2037"/>
                      </a:cubicBezTo>
                      <a:cubicBezTo>
                        <a:pt x="1607" y="2037"/>
                        <a:pt x="2154" y="1572"/>
                        <a:pt x="2249" y="1013"/>
                      </a:cubicBezTo>
                      <a:cubicBezTo>
                        <a:pt x="2321" y="441"/>
                        <a:pt x="1904" y="1"/>
                        <a:pt x="13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4" name="Google Shape;3714;p18"/>
                <p:cNvSpPr/>
                <p:nvPr/>
              </p:nvSpPr>
              <p:spPr>
                <a:xfrm>
                  <a:off x="2336248" y="414437"/>
                  <a:ext cx="47166" cy="5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359" extrusionOk="0">
                      <a:moveTo>
                        <a:pt x="603" y="1"/>
                      </a:moveTo>
                      <a:cubicBezTo>
                        <a:pt x="597" y="1"/>
                        <a:pt x="590" y="1"/>
                        <a:pt x="584" y="1"/>
                      </a:cubicBezTo>
                      <a:cubicBezTo>
                        <a:pt x="250" y="13"/>
                        <a:pt x="0" y="334"/>
                        <a:pt x="12" y="703"/>
                      </a:cubicBezTo>
                      <a:cubicBezTo>
                        <a:pt x="47" y="1065"/>
                        <a:pt x="334" y="1359"/>
                        <a:pt x="648" y="1359"/>
                      </a:cubicBezTo>
                      <a:cubicBezTo>
                        <a:pt x="655" y="1359"/>
                        <a:pt x="661" y="1359"/>
                        <a:pt x="667" y="1358"/>
                      </a:cubicBezTo>
                      <a:cubicBezTo>
                        <a:pt x="1000" y="1323"/>
                        <a:pt x="1250" y="1013"/>
                        <a:pt x="1227" y="644"/>
                      </a:cubicBezTo>
                      <a:cubicBezTo>
                        <a:pt x="1192" y="282"/>
                        <a:pt x="917" y="1"/>
                        <a:pt x="6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5" name="Google Shape;3715;p18"/>
                <p:cNvSpPr/>
                <p:nvPr/>
              </p:nvSpPr>
              <p:spPr>
                <a:xfrm>
                  <a:off x="2450265" y="317048"/>
                  <a:ext cx="30124" cy="3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799" extrusionOk="0">
                      <a:moveTo>
                        <a:pt x="417" y="0"/>
                      </a:moveTo>
                      <a:cubicBezTo>
                        <a:pt x="191" y="12"/>
                        <a:pt x="12" y="191"/>
                        <a:pt x="12" y="417"/>
                      </a:cubicBezTo>
                      <a:cubicBezTo>
                        <a:pt x="1" y="625"/>
                        <a:pt x="168" y="799"/>
                        <a:pt x="362" y="799"/>
                      </a:cubicBezTo>
                      <a:cubicBezTo>
                        <a:pt x="369" y="799"/>
                        <a:pt x="375" y="798"/>
                        <a:pt x="382" y="798"/>
                      </a:cubicBezTo>
                      <a:cubicBezTo>
                        <a:pt x="608" y="786"/>
                        <a:pt x="786" y="608"/>
                        <a:pt x="786" y="381"/>
                      </a:cubicBezTo>
                      <a:cubicBezTo>
                        <a:pt x="798" y="155"/>
                        <a:pt x="643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6" name="Google Shape;3716;p18"/>
                <p:cNvSpPr/>
                <p:nvPr/>
              </p:nvSpPr>
              <p:spPr>
                <a:xfrm>
                  <a:off x="2683727" y="360106"/>
                  <a:ext cx="61040" cy="4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1312" extrusionOk="0">
                      <a:moveTo>
                        <a:pt x="759" y="1"/>
                      </a:moveTo>
                      <a:cubicBezTo>
                        <a:pt x="342" y="1"/>
                        <a:pt x="0" y="271"/>
                        <a:pt x="12" y="620"/>
                      </a:cubicBezTo>
                      <a:cubicBezTo>
                        <a:pt x="24" y="978"/>
                        <a:pt x="381" y="1299"/>
                        <a:pt x="833" y="1311"/>
                      </a:cubicBezTo>
                      <a:cubicBezTo>
                        <a:pt x="842" y="1311"/>
                        <a:pt x="851" y="1311"/>
                        <a:pt x="860" y="1311"/>
                      </a:cubicBezTo>
                      <a:cubicBezTo>
                        <a:pt x="1287" y="1311"/>
                        <a:pt x="1619" y="1030"/>
                        <a:pt x="1607" y="680"/>
                      </a:cubicBezTo>
                      <a:cubicBezTo>
                        <a:pt x="1595" y="311"/>
                        <a:pt x="1214" y="13"/>
                        <a:pt x="786" y="1"/>
                      </a:cubicBezTo>
                      <a:cubicBezTo>
                        <a:pt x="777" y="1"/>
                        <a:pt x="768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7" name="Google Shape;3717;p18"/>
                <p:cNvSpPr/>
                <p:nvPr/>
              </p:nvSpPr>
              <p:spPr>
                <a:xfrm>
                  <a:off x="2333119" y="89430"/>
                  <a:ext cx="90712" cy="9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6" h="2645" extrusionOk="0">
                      <a:moveTo>
                        <a:pt x="1250" y="1"/>
                      </a:moveTo>
                      <a:cubicBezTo>
                        <a:pt x="595" y="37"/>
                        <a:pt x="36" y="644"/>
                        <a:pt x="24" y="1370"/>
                      </a:cubicBezTo>
                      <a:cubicBezTo>
                        <a:pt x="0" y="2089"/>
                        <a:pt x="443" y="2644"/>
                        <a:pt x="1064" y="2644"/>
                      </a:cubicBezTo>
                      <a:cubicBezTo>
                        <a:pt x="1070" y="2644"/>
                        <a:pt x="1077" y="2644"/>
                        <a:pt x="1083" y="2644"/>
                      </a:cubicBezTo>
                      <a:cubicBezTo>
                        <a:pt x="1691" y="2620"/>
                        <a:pt x="2274" y="2025"/>
                        <a:pt x="2334" y="1299"/>
                      </a:cubicBezTo>
                      <a:cubicBezTo>
                        <a:pt x="2405" y="572"/>
                        <a:pt x="1905" y="1"/>
                        <a:pt x="12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8" name="Google Shape;3718;p18"/>
                <p:cNvSpPr/>
                <p:nvPr/>
              </p:nvSpPr>
              <p:spPr>
                <a:xfrm>
                  <a:off x="4127409" y="3369816"/>
                  <a:ext cx="88902" cy="6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817" extrusionOk="0">
                      <a:moveTo>
                        <a:pt x="1152" y="0"/>
                      </a:moveTo>
                      <a:cubicBezTo>
                        <a:pt x="1009" y="0"/>
                        <a:pt x="865" y="26"/>
                        <a:pt x="727" y="79"/>
                      </a:cubicBezTo>
                      <a:cubicBezTo>
                        <a:pt x="215" y="293"/>
                        <a:pt x="0" y="841"/>
                        <a:pt x="250" y="1305"/>
                      </a:cubicBezTo>
                      <a:cubicBezTo>
                        <a:pt x="440" y="1633"/>
                        <a:pt x="816" y="1817"/>
                        <a:pt x="1204" y="1817"/>
                      </a:cubicBezTo>
                      <a:cubicBezTo>
                        <a:pt x="1352" y="1817"/>
                        <a:pt x="1502" y="1790"/>
                        <a:pt x="1643" y="1734"/>
                      </a:cubicBezTo>
                      <a:cubicBezTo>
                        <a:pt x="2143" y="1520"/>
                        <a:pt x="2358" y="984"/>
                        <a:pt x="2120" y="520"/>
                      </a:cubicBezTo>
                      <a:cubicBezTo>
                        <a:pt x="1927" y="196"/>
                        <a:pt x="1547" y="0"/>
                        <a:pt x="1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9" name="Google Shape;3719;p18"/>
                <p:cNvSpPr/>
                <p:nvPr/>
              </p:nvSpPr>
              <p:spPr>
                <a:xfrm>
                  <a:off x="4332103" y="3613684"/>
                  <a:ext cx="95651" cy="75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008" extrusionOk="0">
                      <a:moveTo>
                        <a:pt x="1097" y="0"/>
                      </a:moveTo>
                      <a:cubicBezTo>
                        <a:pt x="966" y="0"/>
                        <a:pt x="836" y="21"/>
                        <a:pt x="715" y="64"/>
                      </a:cubicBezTo>
                      <a:cubicBezTo>
                        <a:pt x="179" y="267"/>
                        <a:pt x="1" y="826"/>
                        <a:pt x="298" y="1350"/>
                      </a:cubicBezTo>
                      <a:cubicBezTo>
                        <a:pt x="530" y="1758"/>
                        <a:pt x="993" y="2007"/>
                        <a:pt x="1440" y="2007"/>
                      </a:cubicBezTo>
                      <a:cubicBezTo>
                        <a:pt x="1567" y="2007"/>
                        <a:pt x="1692" y="1987"/>
                        <a:pt x="1810" y="1945"/>
                      </a:cubicBezTo>
                      <a:cubicBezTo>
                        <a:pt x="2346" y="1743"/>
                        <a:pt x="2537" y="1160"/>
                        <a:pt x="2239" y="636"/>
                      </a:cubicBezTo>
                      <a:cubicBezTo>
                        <a:pt x="2009" y="240"/>
                        <a:pt x="1543" y="0"/>
                        <a:pt x="10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0" name="Google Shape;3720;p18"/>
                <p:cNvSpPr/>
                <p:nvPr/>
              </p:nvSpPr>
              <p:spPr>
                <a:xfrm>
                  <a:off x="4048834" y="3535298"/>
                  <a:ext cx="56591" cy="4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62" extrusionOk="0">
                      <a:moveTo>
                        <a:pt x="807" y="1"/>
                      </a:moveTo>
                      <a:cubicBezTo>
                        <a:pt x="681" y="1"/>
                        <a:pt x="550" y="36"/>
                        <a:pt x="429" y="107"/>
                      </a:cubicBezTo>
                      <a:cubicBezTo>
                        <a:pt x="120" y="298"/>
                        <a:pt x="1" y="703"/>
                        <a:pt x="179" y="988"/>
                      </a:cubicBezTo>
                      <a:cubicBezTo>
                        <a:pt x="288" y="1169"/>
                        <a:pt x="479" y="1262"/>
                        <a:pt x="682" y="1262"/>
                      </a:cubicBezTo>
                      <a:cubicBezTo>
                        <a:pt x="814" y="1262"/>
                        <a:pt x="950" y="1223"/>
                        <a:pt x="1072" y="1143"/>
                      </a:cubicBezTo>
                      <a:cubicBezTo>
                        <a:pt x="1382" y="929"/>
                        <a:pt x="1501" y="560"/>
                        <a:pt x="1310" y="274"/>
                      </a:cubicBezTo>
                      <a:cubicBezTo>
                        <a:pt x="1206" y="96"/>
                        <a:pt x="1015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1" name="Google Shape;3721;p18"/>
                <p:cNvSpPr/>
                <p:nvPr/>
              </p:nvSpPr>
              <p:spPr>
                <a:xfrm>
                  <a:off x="4205946" y="3585897"/>
                  <a:ext cx="35063" cy="2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754" extrusionOk="0">
                      <a:moveTo>
                        <a:pt x="449" y="1"/>
                      </a:moveTo>
                      <a:cubicBezTo>
                        <a:pt x="380" y="1"/>
                        <a:pt x="312" y="17"/>
                        <a:pt x="251" y="51"/>
                      </a:cubicBezTo>
                      <a:cubicBezTo>
                        <a:pt x="60" y="134"/>
                        <a:pt x="1" y="373"/>
                        <a:pt x="108" y="551"/>
                      </a:cubicBezTo>
                      <a:cubicBezTo>
                        <a:pt x="183" y="675"/>
                        <a:pt x="326" y="754"/>
                        <a:pt x="471" y="754"/>
                      </a:cubicBezTo>
                      <a:cubicBezTo>
                        <a:pt x="534" y="754"/>
                        <a:pt x="598" y="739"/>
                        <a:pt x="656" y="706"/>
                      </a:cubicBezTo>
                      <a:cubicBezTo>
                        <a:pt x="846" y="599"/>
                        <a:pt x="930" y="361"/>
                        <a:pt x="810" y="194"/>
                      </a:cubicBezTo>
                      <a:cubicBezTo>
                        <a:pt x="738" y="73"/>
                        <a:pt x="593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2" name="Google Shape;3722;p18"/>
                <p:cNvSpPr/>
                <p:nvPr/>
              </p:nvSpPr>
              <p:spPr>
                <a:xfrm>
                  <a:off x="4291685" y="3386971"/>
                  <a:ext cx="114540" cy="8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2272" extrusionOk="0">
                      <a:moveTo>
                        <a:pt x="1601" y="0"/>
                      </a:moveTo>
                      <a:cubicBezTo>
                        <a:pt x="1373" y="0"/>
                        <a:pt x="1138" y="52"/>
                        <a:pt x="918" y="160"/>
                      </a:cubicBezTo>
                      <a:cubicBezTo>
                        <a:pt x="275" y="469"/>
                        <a:pt x="1" y="1160"/>
                        <a:pt x="322" y="1696"/>
                      </a:cubicBezTo>
                      <a:cubicBezTo>
                        <a:pt x="536" y="2057"/>
                        <a:pt x="982" y="2271"/>
                        <a:pt x="1462" y="2271"/>
                      </a:cubicBezTo>
                      <a:cubicBezTo>
                        <a:pt x="1677" y="2271"/>
                        <a:pt x="1898" y="2228"/>
                        <a:pt x="2108" y="2136"/>
                      </a:cubicBezTo>
                      <a:cubicBezTo>
                        <a:pt x="2775" y="1839"/>
                        <a:pt x="3037" y="1124"/>
                        <a:pt x="2704" y="565"/>
                      </a:cubicBezTo>
                      <a:cubicBezTo>
                        <a:pt x="2474" y="201"/>
                        <a:pt x="2051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18"/>
                <p:cNvSpPr/>
                <p:nvPr/>
              </p:nvSpPr>
              <p:spPr>
                <a:xfrm>
                  <a:off x="-191118" y="2663246"/>
                  <a:ext cx="101457" cy="94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1" h="2503" extrusionOk="0">
                      <a:moveTo>
                        <a:pt x="1491" y="0"/>
                      </a:moveTo>
                      <a:cubicBezTo>
                        <a:pt x="881" y="0"/>
                        <a:pt x="299" y="469"/>
                        <a:pt x="143" y="1114"/>
                      </a:cubicBezTo>
                      <a:cubicBezTo>
                        <a:pt x="0" y="1793"/>
                        <a:pt x="417" y="2424"/>
                        <a:pt x="1072" y="2496"/>
                      </a:cubicBezTo>
                      <a:cubicBezTo>
                        <a:pt x="1114" y="2500"/>
                        <a:pt x="1155" y="2502"/>
                        <a:pt x="1197" y="2502"/>
                      </a:cubicBezTo>
                      <a:cubicBezTo>
                        <a:pt x="1808" y="2502"/>
                        <a:pt x="2391" y="2023"/>
                        <a:pt x="2536" y="1376"/>
                      </a:cubicBezTo>
                      <a:cubicBezTo>
                        <a:pt x="2691" y="698"/>
                        <a:pt x="2298" y="79"/>
                        <a:pt x="1619" y="7"/>
                      </a:cubicBezTo>
                      <a:cubicBezTo>
                        <a:pt x="1577" y="3"/>
                        <a:pt x="1534" y="0"/>
                        <a:pt x="14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18"/>
                <p:cNvSpPr/>
                <p:nvPr/>
              </p:nvSpPr>
              <p:spPr>
                <a:xfrm>
                  <a:off x="156775" y="2958806"/>
                  <a:ext cx="100138" cy="8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360" extrusionOk="0">
                      <a:moveTo>
                        <a:pt x="1350" y="1"/>
                      </a:moveTo>
                      <a:cubicBezTo>
                        <a:pt x="666" y="1"/>
                        <a:pt x="106" y="524"/>
                        <a:pt x="60" y="1169"/>
                      </a:cubicBezTo>
                      <a:cubicBezTo>
                        <a:pt x="0" y="1848"/>
                        <a:pt x="512" y="2360"/>
                        <a:pt x="1203" y="2360"/>
                      </a:cubicBezTo>
                      <a:cubicBezTo>
                        <a:pt x="1894" y="2360"/>
                        <a:pt x="2537" y="1860"/>
                        <a:pt x="2596" y="1217"/>
                      </a:cubicBezTo>
                      <a:cubicBezTo>
                        <a:pt x="2656" y="574"/>
                        <a:pt x="2096" y="14"/>
                        <a:pt x="1417" y="2"/>
                      </a:cubicBezTo>
                      <a:cubicBezTo>
                        <a:pt x="1395" y="1"/>
                        <a:pt x="1372" y="1"/>
                        <a:pt x="1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18"/>
                <p:cNvSpPr/>
                <p:nvPr/>
              </p:nvSpPr>
              <p:spPr>
                <a:xfrm>
                  <a:off x="209749" y="2627880"/>
                  <a:ext cx="116765" cy="95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2546" extrusionOk="0">
                      <a:moveTo>
                        <a:pt x="1753" y="0"/>
                      </a:moveTo>
                      <a:cubicBezTo>
                        <a:pt x="1033" y="0"/>
                        <a:pt x="348" y="516"/>
                        <a:pt x="179" y="1171"/>
                      </a:cubicBezTo>
                      <a:cubicBezTo>
                        <a:pt x="0" y="1874"/>
                        <a:pt x="441" y="2469"/>
                        <a:pt x="1203" y="2541"/>
                      </a:cubicBezTo>
                      <a:cubicBezTo>
                        <a:pt x="1245" y="2544"/>
                        <a:pt x="1287" y="2546"/>
                        <a:pt x="1329" y="2546"/>
                      </a:cubicBezTo>
                      <a:cubicBezTo>
                        <a:pt x="2049" y="2546"/>
                        <a:pt x="2749" y="2073"/>
                        <a:pt x="2917" y="1410"/>
                      </a:cubicBezTo>
                      <a:cubicBezTo>
                        <a:pt x="3096" y="707"/>
                        <a:pt x="2632" y="64"/>
                        <a:pt x="1870" y="5"/>
                      </a:cubicBezTo>
                      <a:cubicBezTo>
                        <a:pt x="1831" y="2"/>
                        <a:pt x="1792" y="0"/>
                        <a:pt x="17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18"/>
                <p:cNvSpPr/>
                <p:nvPr/>
              </p:nvSpPr>
              <p:spPr>
                <a:xfrm>
                  <a:off x="-78459" y="2888375"/>
                  <a:ext cx="58401" cy="6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716" extrusionOk="0">
                      <a:moveTo>
                        <a:pt x="797" y="0"/>
                      </a:moveTo>
                      <a:cubicBezTo>
                        <a:pt x="417" y="0"/>
                        <a:pt x="59" y="350"/>
                        <a:pt x="36" y="811"/>
                      </a:cubicBezTo>
                      <a:cubicBezTo>
                        <a:pt x="1" y="1287"/>
                        <a:pt x="334" y="1680"/>
                        <a:pt x="751" y="1716"/>
                      </a:cubicBezTo>
                      <a:cubicBezTo>
                        <a:pt x="757" y="1716"/>
                        <a:pt x="764" y="1716"/>
                        <a:pt x="771" y="1716"/>
                      </a:cubicBezTo>
                      <a:cubicBezTo>
                        <a:pt x="1179" y="1716"/>
                        <a:pt x="1525" y="1363"/>
                        <a:pt x="1537" y="894"/>
                      </a:cubicBezTo>
                      <a:cubicBezTo>
                        <a:pt x="1548" y="442"/>
                        <a:pt x="1239" y="37"/>
                        <a:pt x="834" y="1"/>
                      </a:cubicBezTo>
                      <a:cubicBezTo>
                        <a:pt x="822" y="0"/>
                        <a:pt x="809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18"/>
                <p:cNvSpPr/>
                <p:nvPr/>
              </p:nvSpPr>
              <p:spPr>
                <a:xfrm>
                  <a:off x="79558" y="2781410"/>
                  <a:ext cx="39550" cy="37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983" extrusionOk="0">
                      <a:moveTo>
                        <a:pt x="536" y="1"/>
                      </a:moveTo>
                      <a:cubicBezTo>
                        <a:pt x="286" y="1"/>
                        <a:pt x="69" y="203"/>
                        <a:pt x="24" y="457"/>
                      </a:cubicBezTo>
                      <a:cubicBezTo>
                        <a:pt x="1" y="731"/>
                        <a:pt x="179" y="969"/>
                        <a:pt x="441" y="981"/>
                      </a:cubicBezTo>
                      <a:cubicBezTo>
                        <a:pt x="455" y="982"/>
                        <a:pt x="469" y="983"/>
                        <a:pt x="483" y="983"/>
                      </a:cubicBezTo>
                      <a:cubicBezTo>
                        <a:pt x="740" y="983"/>
                        <a:pt x="967" y="776"/>
                        <a:pt x="1013" y="516"/>
                      </a:cubicBezTo>
                      <a:cubicBezTo>
                        <a:pt x="1048" y="255"/>
                        <a:pt x="870" y="16"/>
                        <a:pt x="596" y="5"/>
                      </a:cubicBezTo>
                      <a:cubicBezTo>
                        <a:pt x="576" y="2"/>
                        <a:pt x="556" y="1"/>
                        <a:pt x="5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18"/>
                <p:cNvSpPr/>
                <p:nvPr/>
              </p:nvSpPr>
              <p:spPr>
                <a:xfrm>
                  <a:off x="356078" y="2868355"/>
                  <a:ext cx="83549" cy="57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526" extrusionOk="0">
                      <a:moveTo>
                        <a:pt x="1032" y="1"/>
                      </a:moveTo>
                      <a:cubicBezTo>
                        <a:pt x="566" y="1"/>
                        <a:pt x="166" y="243"/>
                        <a:pt x="84" y="592"/>
                      </a:cubicBezTo>
                      <a:cubicBezTo>
                        <a:pt x="1" y="1008"/>
                        <a:pt x="382" y="1401"/>
                        <a:pt x="953" y="1509"/>
                      </a:cubicBezTo>
                      <a:cubicBezTo>
                        <a:pt x="1031" y="1520"/>
                        <a:pt x="1108" y="1525"/>
                        <a:pt x="1184" y="1525"/>
                      </a:cubicBezTo>
                      <a:cubicBezTo>
                        <a:pt x="1672" y="1525"/>
                        <a:pt x="2082" y="1298"/>
                        <a:pt x="2144" y="937"/>
                      </a:cubicBezTo>
                      <a:cubicBezTo>
                        <a:pt x="2215" y="520"/>
                        <a:pt x="1811" y="92"/>
                        <a:pt x="1263" y="20"/>
                      </a:cubicBezTo>
                      <a:cubicBezTo>
                        <a:pt x="1185" y="7"/>
                        <a:pt x="1108" y="1"/>
                        <a:pt x="1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9" name="Google Shape;3729;p18"/>
                <p:cNvSpPr/>
                <p:nvPr/>
              </p:nvSpPr>
              <p:spPr>
                <a:xfrm>
                  <a:off x="-44789" y="2483361"/>
                  <a:ext cx="123023" cy="124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3294" extrusionOk="0">
                      <a:moveTo>
                        <a:pt x="1783" y="0"/>
                      </a:moveTo>
                      <a:cubicBezTo>
                        <a:pt x="989" y="0"/>
                        <a:pt x="281" y="683"/>
                        <a:pt x="155" y="1552"/>
                      </a:cubicBezTo>
                      <a:cubicBezTo>
                        <a:pt x="1" y="2456"/>
                        <a:pt x="513" y="3230"/>
                        <a:pt x="1298" y="3290"/>
                      </a:cubicBezTo>
                      <a:cubicBezTo>
                        <a:pt x="1331" y="3292"/>
                        <a:pt x="1363" y="3294"/>
                        <a:pt x="1395" y="3294"/>
                      </a:cubicBezTo>
                      <a:cubicBezTo>
                        <a:pt x="2139" y="3294"/>
                        <a:pt x="2901" y="2645"/>
                        <a:pt x="3072" y="1778"/>
                      </a:cubicBezTo>
                      <a:cubicBezTo>
                        <a:pt x="3263" y="861"/>
                        <a:pt x="2715" y="75"/>
                        <a:pt x="1882" y="4"/>
                      </a:cubicBezTo>
                      <a:cubicBezTo>
                        <a:pt x="1849" y="1"/>
                        <a:pt x="1816" y="0"/>
                        <a:pt x="17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18"/>
                <p:cNvSpPr/>
                <p:nvPr/>
              </p:nvSpPr>
              <p:spPr>
                <a:xfrm>
                  <a:off x="3625947" y="1118481"/>
                  <a:ext cx="76800" cy="8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2364" extrusionOk="0">
                      <a:moveTo>
                        <a:pt x="798" y="1"/>
                      </a:moveTo>
                      <a:cubicBezTo>
                        <a:pt x="611" y="1"/>
                        <a:pt x="438" y="81"/>
                        <a:pt x="311" y="247"/>
                      </a:cubicBezTo>
                      <a:cubicBezTo>
                        <a:pt x="1" y="652"/>
                        <a:pt x="61" y="1378"/>
                        <a:pt x="453" y="1902"/>
                      </a:cubicBezTo>
                      <a:cubicBezTo>
                        <a:pt x="691" y="2202"/>
                        <a:pt x="986" y="2363"/>
                        <a:pt x="1249" y="2363"/>
                      </a:cubicBezTo>
                      <a:cubicBezTo>
                        <a:pt x="1435" y="2363"/>
                        <a:pt x="1604" y="2284"/>
                        <a:pt x="1727" y="2116"/>
                      </a:cubicBezTo>
                      <a:cubicBezTo>
                        <a:pt x="2037" y="1735"/>
                        <a:pt x="1977" y="985"/>
                        <a:pt x="1585" y="473"/>
                      </a:cubicBezTo>
                      <a:cubicBezTo>
                        <a:pt x="1360" y="165"/>
                        <a:pt x="1066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18"/>
                <p:cNvSpPr/>
                <p:nvPr/>
              </p:nvSpPr>
              <p:spPr>
                <a:xfrm>
                  <a:off x="3273114" y="1188271"/>
                  <a:ext cx="91165" cy="85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2262" extrusionOk="0">
                      <a:moveTo>
                        <a:pt x="935" y="0"/>
                      </a:moveTo>
                      <a:cubicBezTo>
                        <a:pt x="659" y="0"/>
                        <a:pt x="415" y="116"/>
                        <a:pt x="275" y="349"/>
                      </a:cubicBezTo>
                      <a:cubicBezTo>
                        <a:pt x="1" y="789"/>
                        <a:pt x="215" y="1504"/>
                        <a:pt x="703" y="1932"/>
                      </a:cubicBezTo>
                      <a:cubicBezTo>
                        <a:pt x="946" y="2151"/>
                        <a:pt x="1220" y="2261"/>
                        <a:pt x="1472" y="2261"/>
                      </a:cubicBezTo>
                      <a:cubicBezTo>
                        <a:pt x="1727" y="2261"/>
                        <a:pt x="1958" y="2148"/>
                        <a:pt x="2108" y="1920"/>
                      </a:cubicBezTo>
                      <a:cubicBezTo>
                        <a:pt x="2418" y="1480"/>
                        <a:pt x="2251" y="742"/>
                        <a:pt x="1739" y="313"/>
                      </a:cubicBezTo>
                      <a:cubicBezTo>
                        <a:pt x="1484" y="104"/>
                        <a:pt x="1195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2" name="Google Shape;3732;p18"/>
                <p:cNvSpPr/>
                <p:nvPr/>
              </p:nvSpPr>
              <p:spPr>
                <a:xfrm>
                  <a:off x="3461219" y="1416455"/>
                  <a:ext cx="91617" cy="97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2577" extrusionOk="0">
                      <a:moveTo>
                        <a:pt x="1355" y="1"/>
                      </a:moveTo>
                      <a:cubicBezTo>
                        <a:pt x="1097" y="1"/>
                        <a:pt x="827" y="120"/>
                        <a:pt x="596" y="357"/>
                      </a:cubicBezTo>
                      <a:cubicBezTo>
                        <a:pt x="155" y="845"/>
                        <a:pt x="0" y="1643"/>
                        <a:pt x="322" y="2167"/>
                      </a:cubicBezTo>
                      <a:cubicBezTo>
                        <a:pt x="483" y="2439"/>
                        <a:pt x="744" y="2577"/>
                        <a:pt x="1030" y="2577"/>
                      </a:cubicBezTo>
                      <a:cubicBezTo>
                        <a:pt x="1293" y="2577"/>
                        <a:pt x="1577" y="2460"/>
                        <a:pt x="1822" y="2226"/>
                      </a:cubicBezTo>
                      <a:cubicBezTo>
                        <a:pt x="2322" y="1726"/>
                        <a:pt x="2429" y="916"/>
                        <a:pt x="2072" y="405"/>
                      </a:cubicBezTo>
                      <a:cubicBezTo>
                        <a:pt x="1888" y="135"/>
                        <a:pt x="1629" y="1"/>
                        <a:pt x="13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3" name="Google Shape;3733;p18"/>
                <p:cNvSpPr/>
                <p:nvPr/>
              </p:nvSpPr>
              <p:spPr>
                <a:xfrm>
                  <a:off x="3463444" y="1072370"/>
                  <a:ext cx="56177" cy="5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440" extrusionOk="0">
                      <a:moveTo>
                        <a:pt x="623" y="1"/>
                      </a:moveTo>
                      <a:cubicBezTo>
                        <a:pt x="462" y="1"/>
                        <a:pt x="313" y="69"/>
                        <a:pt x="215" y="208"/>
                      </a:cubicBezTo>
                      <a:cubicBezTo>
                        <a:pt x="1" y="470"/>
                        <a:pt x="108" y="934"/>
                        <a:pt x="406" y="1220"/>
                      </a:cubicBezTo>
                      <a:cubicBezTo>
                        <a:pt x="569" y="1364"/>
                        <a:pt x="756" y="1439"/>
                        <a:pt x="923" y="1439"/>
                      </a:cubicBezTo>
                      <a:cubicBezTo>
                        <a:pt x="1074" y="1439"/>
                        <a:pt x="1209" y="1379"/>
                        <a:pt x="1299" y="1256"/>
                      </a:cubicBezTo>
                      <a:cubicBezTo>
                        <a:pt x="1489" y="994"/>
                        <a:pt x="1418" y="529"/>
                        <a:pt x="1132" y="232"/>
                      </a:cubicBezTo>
                      <a:cubicBezTo>
                        <a:pt x="979" y="78"/>
                        <a:pt x="794" y="1"/>
                        <a:pt x="6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4" name="Google Shape;3734;p18"/>
                <p:cNvSpPr/>
                <p:nvPr/>
              </p:nvSpPr>
              <p:spPr>
                <a:xfrm>
                  <a:off x="3495794" y="1255195"/>
                  <a:ext cx="31896" cy="36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972" extrusionOk="0">
                      <a:moveTo>
                        <a:pt x="357" y="1"/>
                      </a:moveTo>
                      <a:cubicBezTo>
                        <a:pt x="265" y="1"/>
                        <a:pt x="178" y="45"/>
                        <a:pt x="119" y="133"/>
                      </a:cubicBezTo>
                      <a:cubicBezTo>
                        <a:pt x="0" y="312"/>
                        <a:pt x="24" y="621"/>
                        <a:pt x="191" y="812"/>
                      </a:cubicBezTo>
                      <a:cubicBezTo>
                        <a:pt x="278" y="918"/>
                        <a:pt x="384" y="972"/>
                        <a:pt x="483" y="972"/>
                      </a:cubicBezTo>
                      <a:cubicBezTo>
                        <a:pt x="574" y="972"/>
                        <a:pt x="658" y="927"/>
                        <a:pt x="715" y="836"/>
                      </a:cubicBezTo>
                      <a:cubicBezTo>
                        <a:pt x="846" y="633"/>
                        <a:pt x="798" y="336"/>
                        <a:pt x="631" y="145"/>
                      </a:cubicBezTo>
                      <a:cubicBezTo>
                        <a:pt x="553" y="48"/>
                        <a:pt x="452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5" name="Google Shape;3735;p18"/>
                <p:cNvSpPr/>
                <p:nvPr/>
              </p:nvSpPr>
              <p:spPr>
                <a:xfrm>
                  <a:off x="3304107" y="1390138"/>
                  <a:ext cx="47618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1574" extrusionOk="0">
                      <a:moveTo>
                        <a:pt x="672" y="0"/>
                      </a:moveTo>
                      <a:cubicBezTo>
                        <a:pt x="537" y="0"/>
                        <a:pt x="398" y="69"/>
                        <a:pt x="286" y="210"/>
                      </a:cubicBezTo>
                      <a:cubicBezTo>
                        <a:pt x="48" y="495"/>
                        <a:pt x="0" y="1007"/>
                        <a:pt x="179" y="1317"/>
                      </a:cubicBezTo>
                      <a:cubicBezTo>
                        <a:pt x="273" y="1487"/>
                        <a:pt x="418" y="1574"/>
                        <a:pt x="570" y="1574"/>
                      </a:cubicBezTo>
                      <a:cubicBezTo>
                        <a:pt x="705" y="1574"/>
                        <a:pt x="847" y="1505"/>
                        <a:pt x="965" y="1364"/>
                      </a:cubicBezTo>
                      <a:cubicBezTo>
                        <a:pt x="1227" y="1067"/>
                        <a:pt x="1262" y="567"/>
                        <a:pt x="1072" y="257"/>
                      </a:cubicBezTo>
                      <a:cubicBezTo>
                        <a:pt x="971" y="87"/>
                        <a:pt x="824" y="0"/>
                        <a:pt x="6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6" name="Google Shape;3736;p18"/>
                <p:cNvSpPr/>
                <p:nvPr/>
              </p:nvSpPr>
              <p:spPr>
                <a:xfrm>
                  <a:off x="3669495" y="1312204"/>
                  <a:ext cx="111826" cy="111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969" extrusionOk="0">
                      <a:moveTo>
                        <a:pt x="937" y="1"/>
                      </a:moveTo>
                      <a:cubicBezTo>
                        <a:pt x="694" y="1"/>
                        <a:pt x="483" y="99"/>
                        <a:pt x="346" y="300"/>
                      </a:cubicBezTo>
                      <a:cubicBezTo>
                        <a:pt x="1" y="788"/>
                        <a:pt x="168" y="1729"/>
                        <a:pt x="751" y="2384"/>
                      </a:cubicBezTo>
                      <a:cubicBezTo>
                        <a:pt x="1087" y="2769"/>
                        <a:pt x="1514" y="2969"/>
                        <a:pt x="1891" y="2969"/>
                      </a:cubicBezTo>
                      <a:cubicBezTo>
                        <a:pt x="2154" y="2969"/>
                        <a:pt x="2394" y="2871"/>
                        <a:pt x="2561" y="2669"/>
                      </a:cubicBezTo>
                      <a:cubicBezTo>
                        <a:pt x="2966" y="2157"/>
                        <a:pt x="2727" y="1229"/>
                        <a:pt x="2073" y="586"/>
                      </a:cubicBezTo>
                      <a:cubicBezTo>
                        <a:pt x="1701" y="201"/>
                        <a:pt x="1285" y="1"/>
                        <a:pt x="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7" name="Google Shape;3737;p18"/>
                <p:cNvSpPr/>
                <p:nvPr/>
              </p:nvSpPr>
              <p:spPr>
                <a:xfrm>
                  <a:off x="2923826" y="3388592"/>
                  <a:ext cx="107188" cy="103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3" h="2745" extrusionOk="0">
                      <a:moveTo>
                        <a:pt x="1922" y="1"/>
                      </a:moveTo>
                      <a:cubicBezTo>
                        <a:pt x="1875" y="1"/>
                        <a:pt x="1826" y="4"/>
                        <a:pt x="1776" y="10"/>
                      </a:cubicBezTo>
                      <a:cubicBezTo>
                        <a:pt x="1418" y="57"/>
                        <a:pt x="1061" y="272"/>
                        <a:pt x="776" y="569"/>
                      </a:cubicBezTo>
                      <a:cubicBezTo>
                        <a:pt x="490" y="867"/>
                        <a:pt x="264" y="1248"/>
                        <a:pt x="168" y="1653"/>
                      </a:cubicBezTo>
                      <a:cubicBezTo>
                        <a:pt x="0" y="2306"/>
                        <a:pt x="227" y="2745"/>
                        <a:pt x="697" y="2745"/>
                      </a:cubicBezTo>
                      <a:cubicBezTo>
                        <a:pt x="793" y="2745"/>
                        <a:pt x="899" y="2727"/>
                        <a:pt x="1014" y="2689"/>
                      </a:cubicBezTo>
                      <a:cubicBezTo>
                        <a:pt x="1359" y="2593"/>
                        <a:pt x="1692" y="2355"/>
                        <a:pt x="1990" y="2069"/>
                      </a:cubicBezTo>
                      <a:cubicBezTo>
                        <a:pt x="2276" y="1784"/>
                        <a:pt x="2514" y="1462"/>
                        <a:pt x="2633" y="1117"/>
                      </a:cubicBezTo>
                      <a:cubicBezTo>
                        <a:pt x="2843" y="477"/>
                        <a:pt x="2520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8" name="Google Shape;3738;p18"/>
                <p:cNvSpPr/>
                <p:nvPr/>
              </p:nvSpPr>
              <p:spPr>
                <a:xfrm>
                  <a:off x="2567298" y="3108151"/>
                  <a:ext cx="92183" cy="126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" h="3362" extrusionOk="0">
                      <a:moveTo>
                        <a:pt x="1518" y="1"/>
                      </a:moveTo>
                      <a:cubicBezTo>
                        <a:pt x="1444" y="1"/>
                        <a:pt x="1368" y="14"/>
                        <a:pt x="1290" y="42"/>
                      </a:cubicBezTo>
                      <a:cubicBezTo>
                        <a:pt x="992" y="149"/>
                        <a:pt x="707" y="447"/>
                        <a:pt x="492" y="804"/>
                      </a:cubicBezTo>
                      <a:cubicBezTo>
                        <a:pt x="290" y="1161"/>
                        <a:pt x="123" y="1602"/>
                        <a:pt x="75" y="2030"/>
                      </a:cubicBezTo>
                      <a:cubicBezTo>
                        <a:pt x="1" y="2811"/>
                        <a:pt x="349" y="3362"/>
                        <a:pt x="930" y="3362"/>
                      </a:cubicBezTo>
                      <a:cubicBezTo>
                        <a:pt x="995" y="3362"/>
                        <a:pt x="1064" y="3355"/>
                        <a:pt x="1135" y="3340"/>
                      </a:cubicBezTo>
                      <a:cubicBezTo>
                        <a:pt x="1492" y="3269"/>
                        <a:pt x="1814" y="3030"/>
                        <a:pt x="2052" y="2685"/>
                      </a:cubicBezTo>
                      <a:cubicBezTo>
                        <a:pt x="2302" y="2352"/>
                        <a:pt x="2445" y="1899"/>
                        <a:pt x="2445" y="1423"/>
                      </a:cubicBezTo>
                      <a:cubicBezTo>
                        <a:pt x="2445" y="947"/>
                        <a:pt x="2302" y="542"/>
                        <a:pt x="2088" y="292"/>
                      </a:cubicBezTo>
                      <a:cubicBezTo>
                        <a:pt x="1921" y="107"/>
                        <a:pt x="1727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9" name="Google Shape;3739;p18"/>
                <p:cNvSpPr/>
                <p:nvPr/>
              </p:nvSpPr>
              <p:spPr>
                <a:xfrm>
                  <a:off x="2856524" y="3179675"/>
                  <a:ext cx="67299" cy="8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2123" extrusionOk="0">
                      <a:moveTo>
                        <a:pt x="973" y="0"/>
                      </a:moveTo>
                      <a:cubicBezTo>
                        <a:pt x="954" y="0"/>
                        <a:pt x="936" y="1"/>
                        <a:pt x="917" y="2"/>
                      </a:cubicBezTo>
                      <a:cubicBezTo>
                        <a:pt x="429" y="38"/>
                        <a:pt x="24" y="550"/>
                        <a:pt x="13" y="1133"/>
                      </a:cubicBezTo>
                      <a:cubicBezTo>
                        <a:pt x="1" y="1701"/>
                        <a:pt x="317" y="2123"/>
                        <a:pt x="762" y="2123"/>
                      </a:cubicBezTo>
                      <a:cubicBezTo>
                        <a:pt x="774" y="2123"/>
                        <a:pt x="786" y="2122"/>
                        <a:pt x="798" y="2122"/>
                      </a:cubicBezTo>
                      <a:cubicBezTo>
                        <a:pt x="1263" y="2074"/>
                        <a:pt x="1691" y="1586"/>
                        <a:pt x="1739" y="1002"/>
                      </a:cubicBezTo>
                      <a:cubicBezTo>
                        <a:pt x="1785" y="441"/>
                        <a:pt x="1444" y="0"/>
                        <a:pt x="9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0" name="Google Shape;3740;p18"/>
                <p:cNvSpPr/>
                <p:nvPr/>
              </p:nvSpPr>
              <p:spPr>
                <a:xfrm>
                  <a:off x="2699601" y="3375358"/>
                  <a:ext cx="45545" cy="4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95" extrusionOk="0">
                      <a:moveTo>
                        <a:pt x="766" y="0"/>
                      </a:moveTo>
                      <a:cubicBezTo>
                        <a:pt x="747" y="0"/>
                        <a:pt x="729" y="1"/>
                        <a:pt x="710" y="3"/>
                      </a:cubicBezTo>
                      <a:cubicBezTo>
                        <a:pt x="412" y="51"/>
                        <a:pt x="115" y="361"/>
                        <a:pt x="55" y="718"/>
                      </a:cubicBezTo>
                      <a:cubicBezTo>
                        <a:pt x="0" y="1047"/>
                        <a:pt x="168" y="1295"/>
                        <a:pt x="445" y="1295"/>
                      </a:cubicBezTo>
                      <a:cubicBezTo>
                        <a:pt x="469" y="1295"/>
                        <a:pt x="494" y="1293"/>
                        <a:pt x="519" y="1289"/>
                      </a:cubicBezTo>
                      <a:cubicBezTo>
                        <a:pt x="829" y="1242"/>
                        <a:pt x="1127" y="932"/>
                        <a:pt x="1174" y="575"/>
                      </a:cubicBezTo>
                      <a:cubicBezTo>
                        <a:pt x="1208" y="241"/>
                        <a:pt x="1032" y="0"/>
                        <a:pt x="7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1" name="Google Shape;3741;p18"/>
                <p:cNvSpPr/>
                <p:nvPr/>
              </p:nvSpPr>
              <p:spPr>
                <a:xfrm>
                  <a:off x="863799" y="4296916"/>
                  <a:ext cx="132939" cy="7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6" h="2097" extrusionOk="0">
                      <a:moveTo>
                        <a:pt x="2223" y="0"/>
                      </a:moveTo>
                      <a:cubicBezTo>
                        <a:pt x="2043" y="0"/>
                        <a:pt x="1856" y="27"/>
                        <a:pt x="1668" y="76"/>
                      </a:cubicBezTo>
                      <a:cubicBezTo>
                        <a:pt x="1263" y="184"/>
                        <a:pt x="870" y="410"/>
                        <a:pt x="584" y="707"/>
                      </a:cubicBezTo>
                      <a:cubicBezTo>
                        <a:pt x="1" y="1303"/>
                        <a:pt x="96" y="1898"/>
                        <a:pt x="787" y="2041"/>
                      </a:cubicBezTo>
                      <a:cubicBezTo>
                        <a:pt x="925" y="2079"/>
                        <a:pt x="1074" y="2096"/>
                        <a:pt x="1230" y="2096"/>
                      </a:cubicBezTo>
                      <a:cubicBezTo>
                        <a:pt x="1463" y="2096"/>
                        <a:pt x="1711" y="2058"/>
                        <a:pt x="1953" y="1993"/>
                      </a:cubicBezTo>
                      <a:cubicBezTo>
                        <a:pt x="2358" y="1898"/>
                        <a:pt x="2727" y="1731"/>
                        <a:pt x="2989" y="1493"/>
                      </a:cubicBezTo>
                      <a:cubicBezTo>
                        <a:pt x="3525" y="1017"/>
                        <a:pt x="3454" y="374"/>
                        <a:pt x="2799" y="112"/>
                      </a:cubicBezTo>
                      <a:cubicBezTo>
                        <a:pt x="2627" y="36"/>
                        <a:pt x="2430" y="0"/>
                        <a:pt x="2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2" name="Google Shape;3742;p18"/>
                <p:cNvSpPr/>
                <p:nvPr/>
              </p:nvSpPr>
              <p:spPr>
                <a:xfrm>
                  <a:off x="589993" y="3924326"/>
                  <a:ext cx="120309" cy="107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1" h="2857" extrusionOk="0">
                      <a:moveTo>
                        <a:pt x="2381" y="0"/>
                      </a:moveTo>
                      <a:cubicBezTo>
                        <a:pt x="2113" y="0"/>
                        <a:pt x="1810" y="102"/>
                        <a:pt x="1500" y="267"/>
                      </a:cubicBezTo>
                      <a:cubicBezTo>
                        <a:pt x="1143" y="481"/>
                        <a:pt x="786" y="779"/>
                        <a:pt x="524" y="1124"/>
                      </a:cubicBezTo>
                      <a:cubicBezTo>
                        <a:pt x="0" y="1803"/>
                        <a:pt x="107" y="2529"/>
                        <a:pt x="762" y="2791"/>
                      </a:cubicBezTo>
                      <a:cubicBezTo>
                        <a:pt x="886" y="2835"/>
                        <a:pt x="1020" y="2856"/>
                        <a:pt x="1159" y="2856"/>
                      </a:cubicBezTo>
                      <a:cubicBezTo>
                        <a:pt x="1395" y="2856"/>
                        <a:pt x="1646" y="2796"/>
                        <a:pt x="1893" y="2684"/>
                      </a:cubicBezTo>
                      <a:cubicBezTo>
                        <a:pt x="2262" y="2505"/>
                        <a:pt x="2619" y="2196"/>
                        <a:pt x="2858" y="1791"/>
                      </a:cubicBezTo>
                      <a:cubicBezTo>
                        <a:pt x="3096" y="1386"/>
                        <a:pt x="3191" y="969"/>
                        <a:pt x="3131" y="648"/>
                      </a:cubicBezTo>
                      <a:cubicBezTo>
                        <a:pt x="3072" y="314"/>
                        <a:pt x="2869" y="76"/>
                        <a:pt x="2560" y="17"/>
                      </a:cubicBezTo>
                      <a:cubicBezTo>
                        <a:pt x="2502" y="6"/>
                        <a:pt x="2443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3" name="Google Shape;3743;p18"/>
                <p:cNvSpPr/>
                <p:nvPr/>
              </p:nvSpPr>
              <p:spPr>
                <a:xfrm>
                  <a:off x="830129" y="4049277"/>
                  <a:ext cx="83096" cy="72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911" extrusionOk="0">
                      <a:moveTo>
                        <a:pt x="1311" y="0"/>
                      </a:moveTo>
                      <a:cubicBezTo>
                        <a:pt x="944" y="0"/>
                        <a:pt x="551" y="234"/>
                        <a:pt x="310" y="608"/>
                      </a:cubicBezTo>
                      <a:cubicBezTo>
                        <a:pt x="1" y="1096"/>
                        <a:pt x="72" y="1644"/>
                        <a:pt x="513" y="1834"/>
                      </a:cubicBezTo>
                      <a:cubicBezTo>
                        <a:pt x="619" y="1886"/>
                        <a:pt x="738" y="1910"/>
                        <a:pt x="863" y="1910"/>
                      </a:cubicBezTo>
                      <a:cubicBezTo>
                        <a:pt x="1227" y="1910"/>
                        <a:pt x="1634" y="1701"/>
                        <a:pt x="1882" y="1346"/>
                      </a:cubicBezTo>
                      <a:cubicBezTo>
                        <a:pt x="2204" y="870"/>
                        <a:pt x="2096" y="286"/>
                        <a:pt x="1668" y="84"/>
                      </a:cubicBezTo>
                      <a:cubicBezTo>
                        <a:pt x="1556" y="27"/>
                        <a:pt x="1435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744;p18"/>
                <p:cNvSpPr/>
                <p:nvPr/>
              </p:nvSpPr>
              <p:spPr>
                <a:xfrm>
                  <a:off x="704010" y="4154471"/>
                  <a:ext cx="55687" cy="4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096" extrusionOk="0">
                      <a:moveTo>
                        <a:pt x="908" y="0"/>
                      </a:moveTo>
                      <a:cubicBezTo>
                        <a:pt x="661" y="0"/>
                        <a:pt x="387" y="125"/>
                        <a:pt x="226" y="330"/>
                      </a:cubicBezTo>
                      <a:cubicBezTo>
                        <a:pt x="0" y="592"/>
                        <a:pt x="48" y="925"/>
                        <a:pt x="322" y="1045"/>
                      </a:cubicBezTo>
                      <a:cubicBezTo>
                        <a:pt x="397" y="1079"/>
                        <a:pt x="482" y="1095"/>
                        <a:pt x="570" y="1095"/>
                      </a:cubicBezTo>
                      <a:cubicBezTo>
                        <a:pt x="814" y="1095"/>
                        <a:pt x="1084" y="969"/>
                        <a:pt x="1250" y="759"/>
                      </a:cubicBezTo>
                      <a:cubicBezTo>
                        <a:pt x="1477" y="473"/>
                        <a:pt x="1429" y="163"/>
                        <a:pt x="1143" y="44"/>
                      </a:cubicBezTo>
                      <a:cubicBezTo>
                        <a:pt x="1071" y="14"/>
                        <a:pt x="991" y="0"/>
                        <a:pt x="9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5" name="Google Shape;3745;p18"/>
                <p:cNvSpPr/>
                <p:nvPr/>
              </p:nvSpPr>
              <p:spPr>
                <a:xfrm>
                  <a:off x="3512836" y="4751813"/>
                  <a:ext cx="993461" cy="233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0" h="6181" extrusionOk="0">
                      <a:moveTo>
                        <a:pt x="15145" y="1"/>
                      </a:moveTo>
                      <a:cubicBezTo>
                        <a:pt x="14800" y="1"/>
                        <a:pt x="14348" y="25"/>
                        <a:pt x="13848" y="25"/>
                      </a:cubicBezTo>
                      <a:cubicBezTo>
                        <a:pt x="13586" y="25"/>
                        <a:pt x="13336" y="37"/>
                        <a:pt x="13086" y="37"/>
                      </a:cubicBezTo>
                      <a:cubicBezTo>
                        <a:pt x="12836" y="49"/>
                        <a:pt x="12574" y="49"/>
                        <a:pt x="12335" y="49"/>
                      </a:cubicBezTo>
                      <a:cubicBezTo>
                        <a:pt x="12097" y="49"/>
                        <a:pt x="11859" y="60"/>
                        <a:pt x="11645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0" y="49"/>
                        <a:pt x="8752" y="49"/>
                      </a:cubicBezTo>
                      <a:cubicBezTo>
                        <a:pt x="8323" y="37"/>
                        <a:pt x="7906" y="37"/>
                        <a:pt x="7906" y="37"/>
                      </a:cubicBezTo>
                      <a:cubicBezTo>
                        <a:pt x="7906" y="37"/>
                        <a:pt x="7721" y="31"/>
                        <a:pt x="7478" y="31"/>
                      </a:cubicBezTo>
                      <a:cubicBezTo>
                        <a:pt x="7356" y="31"/>
                        <a:pt x="7220" y="33"/>
                        <a:pt x="7085" y="37"/>
                      </a:cubicBezTo>
                      <a:cubicBezTo>
                        <a:pt x="6680" y="37"/>
                        <a:pt x="6263" y="49"/>
                        <a:pt x="6263" y="49"/>
                      </a:cubicBezTo>
                      <a:cubicBezTo>
                        <a:pt x="6263" y="49"/>
                        <a:pt x="5906" y="60"/>
                        <a:pt x="5537" y="84"/>
                      </a:cubicBezTo>
                      <a:cubicBezTo>
                        <a:pt x="5168" y="96"/>
                        <a:pt x="4799" y="96"/>
                        <a:pt x="4799" y="96"/>
                      </a:cubicBezTo>
                      <a:cubicBezTo>
                        <a:pt x="4799" y="96"/>
                        <a:pt x="4215" y="96"/>
                        <a:pt x="3442" y="84"/>
                      </a:cubicBezTo>
                      <a:cubicBezTo>
                        <a:pt x="3049" y="84"/>
                        <a:pt x="2632" y="96"/>
                        <a:pt x="2251" y="96"/>
                      </a:cubicBezTo>
                      <a:cubicBezTo>
                        <a:pt x="1858" y="108"/>
                        <a:pt x="1477" y="132"/>
                        <a:pt x="1144" y="156"/>
                      </a:cubicBezTo>
                      <a:cubicBezTo>
                        <a:pt x="489" y="203"/>
                        <a:pt x="1" y="251"/>
                        <a:pt x="1" y="251"/>
                      </a:cubicBezTo>
                      <a:cubicBezTo>
                        <a:pt x="1" y="572"/>
                        <a:pt x="13" y="882"/>
                        <a:pt x="72" y="1215"/>
                      </a:cubicBezTo>
                      <a:cubicBezTo>
                        <a:pt x="120" y="1525"/>
                        <a:pt x="191" y="1835"/>
                        <a:pt x="298" y="2144"/>
                      </a:cubicBezTo>
                      <a:cubicBezTo>
                        <a:pt x="405" y="2466"/>
                        <a:pt x="548" y="2763"/>
                        <a:pt x="727" y="3025"/>
                      </a:cubicBezTo>
                      <a:cubicBezTo>
                        <a:pt x="929" y="3299"/>
                        <a:pt x="1144" y="3537"/>
                        <a:pt x="1406" y="3728"/>
                      </a:cubicBezTo>
                      <a:cubicBezTo>
                        <a:pt x="1656" y="3918"/>
                        <a:pt x="1918" y="4085"/>
                        <a:pt x="2215" y="4192"/>
                      </a:cubicBezTo>
                      <a:cubicBezTo>
                        <a:pt x="2477" y="4299"/>
                        <a:pt x="2775" y="4359"/>
                        <a:pt x="3084" y="4371"/>
                      </a:cubicBezTo>
                      <a:cubicBezTo>
                        <a:pt x="3132" y="4373"/>
                        <a:pt x="3180" y="4374"/>
                        <a:pt x="3227" y="4374"/>
                      </a:cubicBezTo>
                      <a:cubicBezTo>
                        <a:pt x="3465" y="4374"/>
                        <a:pt x="3699" y="4349"/>
                        <a:pt x="3918" y="4299"/>
                      </a:cubicBezTo>
                      <a:cubicBezTo>
                        <a:pt x="4192" y="4240"/>
                        <a:pt x="4442" y="4132"/>
                        <a:pt x="4680" y="3978"/>
                      </a:cubicBezTo>
                      <a:cubicBezTo>
                        <a:pt x="4918" y="3847"/>
                        <a:pt x="5144" y="3668"/>
                        <a:pt x="5335" y="3466"/>
                      </a:cubicBezTo>
                      <a:cubicBezTo>
                        <a:pt x="5525" y="3251"/>
                        <a:pt x="5704" y="3013"/>
                        <a:pt x="5870" y="2727"/>
                      </a:cubicBezTo>
                      <a:cubicBezTo>
                        <a:pt x="6061" y="3001"/>
                        <a:pt x="6299" y="3228"/>
                        <a:pt x="6549" y="3382"/>
                      </a:cubicBezTo>
                      <a:cubicBezTo>
                        <a:pt x="6811" y="3549"/>
                        <a:pt x="7085" y="3656"/>
                        <a:pt x="7382" y="3680"/>
                      </a:cubicBezTo>
                      <a:cubicBezTo>
                        <a:pt x="7445" y="3686"/>
                        <a:pt x="7507" y="3690"/>
                        <a:pt x="7569" y="3690"/>
                      </a:cubicBezTo>
                      <a:cubicBezTo>
                        <a:pt x="7970" y="3690"/>
                        <a:pt x="8362" y="3557"/>
                        <a:pt x="8692" y="3299"/>
                      </a:cubicBezTo>
                      <a:cubicBezTo>
                        <a:pt x="8835" y="3632"/>
                        <a:pt x="8990" y="3954"/>
                        <a:pt x="9168" y="4216"/>
                      </a:cubicBezTo>
                      <a:cubicBezTo>
                        <a:pt x="9371" y="4502"/>
                        <a:pt x="9573" y="4740"/>
                        <a:pt x="9811" y="4966"/>
                      </a:cubicBezTo>
                      <a:cubicBezTo>
                        <a:pt x="10049" y="5168"/>
                        <a:pt x="10300" y="5371"/>
                        <a:pt x="10573" y="5525"/>
                      </a:cubicBezTo>
                      <a:cubicBezTo>
                        <a:pt x="10978" y="5764"/>
                        <a:pt x="11371" y="5930"/>
                        <a:pt x="11776" y="6049"/>
                      </a:cubicBezTo>
                      <a:cubicBezTo>
                        <a:pt x="12091" y="6133"/>
                        <a:pt x="12414" y="6180"/>
                        <a:pt x="12732" y="6180"/>
                      </a:cubicBezTo>
                      <a:cubicBezTo>
                        <a:pt x="12822" y="6180"/>
                        <a:pt x="12913" y="6176"/>
                        <a:pt x="13002" y="6168"/>
                      </a:cubicBezTo>
                      <a:cubicBezTo>
                        <a:pt x="13252" y="6156"/>
                        <a:pt x="13502" y="6109"/>
                        <a:pt x="13740" y="6037"/>
                      </a:cubicBezTo>
                      <a:cubicBezTo>
                        <a:pt x="13979" y="5954"/>
                        <a:pt x="14217" y="5859"/>
                        <a:pt x="14443" y="5740"/>
                      </a:cubicBezTo>
                      <a:cubicBezTo>
                        <a:pt x="14669" y="5621"/>
                        <a:pt x="14872" y="5454"/>
                        <a:pt x="15086" y="5275"/>
                      </a:cubicBezTo>
                      <a:cubicBezTo>
                        <a:pt x="15288" y="5097"/>
                        <a:pt x="15479" y="4883"/>
                        <a:pt x="15681" y="4668"/>
                      </a:cubicBezTo>
                      <a:cubicBezTo>
                        <a:pt x="15872" y="4442"/>
                        <a:pt x="16062" y="4168"/>
                        <a:pt x="16241" y="3906"/>
                      </a:cubicBezTo>
                      <a:cubicBezTo>
                        <a:pt x="16419" y="3620"/>
                        <a:pt x="16598" y="3323"/>
                        <a:pt x="16753" y="3013"/>
                      </a:cubicBezTo>
                      <a:cubicBezTo>
                        <a:pt x="17062" y="3430"/>
                        <a:pt x="17431" y="3751"/>
                        <a:pt x="17848" y="3978"/>
                      </a:cubicBezTo>
                      <a:cubicBezTo>
                        <a:pt x="18265" y="4216"/>
                        <a:pt x="18729" y="4347"/>
                        <a:pt x="19205" y="4347"/>
                      </a:cubicBezTo>
                      <a:cubicBezTo>
                        <a:pt x="19503" y="4347"/>
                        <a:pt x="19789" y="4311"/>
                        <a:pt x="20063" y="4204"/>
                      </a:cubicBezTo>
                      <a:cubicBezTo>
                        <a:pt x="20336" y="4109"/>
                        <a:pt x="20598" y="3966"/>
                        <a:pt x="20860" y="3799"/>
                      </a:cubicBezTo>
                      <a:cubicBezTo>
                        <a:pt x="21110" y="3620"/>
                        <a:pt x="21337" y="3418"/>
                        <a:pt x="21551" y="3156"/>
                      </a:cubicBezTo>
                      <a:cubicBezTo>
                        <a:pt x="21765" y="2906"/>
                        <a:pt x="21956" y="2644"/>
                        <a:pt x="22134" y="2323"/>
                      </a:cubicBezTo>
                      <a:cubicBezTo>
                        <a:pt x="22349" y="2597"/>
                        <a:pt x="22587" y="2823"/>
                        <a:pt x="22861" y="2966"/>
                      </a:cubicBezTo>
                      <a:cubicBezTo>
                        <a:pt x="23146" y="3120"/>
                        <a:pt x="23444" y="3204"/>
                        <a:pt x="23777" y="3204"/>
                      </a:cubicBezTo>
                      <a:cubicBezTo>
                        <a:pt x="24111" y="3204"/>
                        <a:pt x="24444" y="3120"/>
                        <a:pt x="24742" y="2942"/>
                      </a:cubicBezTo>
                      <a:cubicBezTo>
                        <a:pt x="25039" y="2775"/>
                        <a:pt x="25301" y="2525"/>
                        <a:pt x="25528" y="2227"/>
                      </a:cubicBezTo>
                      <a:cubicBezTo>
                        <a:pt x="25754" y="1942"/>
                        <a:pt x="25944" y="1596"/>
                        <a:pt x="26075" y="1251"/>
                      </a:cubicBezTo>
                      <a:cubicBezTo>
                        <a:pt x="26218" y="918"/>
                        <a:pt x="26313" y="572"/>
                        <a:pt x="26349" y="203"/>
                      </a:cubicBezTo>
                      <a:cubicBezTo>
                        <a:pt x="26349" y="203"/>
                        <a:pt x="26171" y="180"/>
                        <a:pt x="25885" y="168"/>
                      </a:cubicBezTo>
                      <a:cubicBezTo>
                        <a:pt x="25623" y="156"/>
                        <a:pt x="25230" y="120"/>
                        <a:pt x="24825" y="96"/>
                      </a:cubicBezTo>
                      <a:cubicBezTo>
                        <a:pt x="24420" y="84"/>
                        <a:pt x="23980" y="60"/>
                        <a:pt x="23635" y="49"/>
                      </a:cubicBezTo>
                      <a:cubicBezTo>
                        <a:pt x="23301" y="37"/>
                        <a:pt x="23063" y="37"/>
                        <a:pt x="23063" y="37"/>
                      </a:cubicBezTo>
                      <a:lnTo>
                        <a:pt x="21610" y="25"/>
                      </a:lnTo>
                      <a:lnTo>
                        <a:pt x="19658" y="25"/>
                      </a:lnTo>
                      <a:cubicBezTo>
                        <a:pt x="19158" y="25"/>
                        <a:pt x="18658" y="37"/>
                        <a:pt x="18253" y="37"/>
                      </a:cubicBezTo>
                      <a:lnTo>
                        <a:pt x="17574" y="37"/>
                      </a:lnTo>
                      <a:cubicBezTo>
                        <a:pt x="17574" y="37"/>
                        <a:pt x="17122" y="37"/>
                        <a:pt x="16646" y="25"/>
                      </a:cubicBezTo>
                      <a:cubicBezTo>
                        <a:pt x="16169" y="25"/>
                        <a:pt x="15693" y="1"/>
                        <a:pt x="156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6" name="Google Shape;3746;p18"/>
                <p:cNvSpPr/>
                <p:nvPr/>
              </p:nvSpPr>
              <p:spPr>
                <a:xfrm>
                  <a:off x="4551351" y="2682588"/>
                  <a:ext cx="45545" cy="4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86" extrusionOk="0">
                      <a:moveTo>
                        <a:pt x="781" y="0"/>
                      </a:moveTo>
                      <a:cubicBezTo>
                        <a:pt x="758" y="0"/>
                        <a:pt x="735" y="2"/>
                        <a:pt x="710" y="6"/>
                      </a:cubicBezTo>
                      <a:cubicBezTo>
                        <a:pt x="412" y="42"/>
                        <a:pt x="115" y="363"/>
                        <a:pt x="55" y="721"/>
                      </a:cubicBezTo>
                      <a:cubicBezTo>
                        <a:pt x="1" y="1048"/>
                        <a:pt x="167" y="1286"/>
                        <a:pt x="443" y="1286"/>
                      </a:cubicBezTo>
                      <a:cubicBezTo>
                        <a:pt x="468" y="1286"/>
                        <a:pt x="493" y="1284"/>
                        <a:pt x="520" y="1280"/>
                      </a:cubicBezTo>
                      <a:cubicBezTo>
                        <a:pt x="829" y="1233"/>
                        <a:pt x="1127" y="923"/>
                        <a:pt x="1174" y="566"/>
                      </a:cubicBezTo>
                      <a:cubicBezTo>
                        <a:pt x="1207" y="238"/>
                        <a:pt x="1039" y="0"/>
                        <a:pt x="7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7" name="Google Shape;3747;p18"/>
                <p:cNvSpPr/>
                <p:nvPr/>
              </p:nvSpPr>
              <p:spPr>
                <a:xfrm>
                  <a:off x="397402" y="4808105"/>
                  <a:ext cx="832283" cy="218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5" extrusionOk="0">
                      <a:moveTo>
                        <a:pt x="12058" y="1"/>
                      </a:moveTo>
                      <a:cubicBezTo>
                        <a:pt x="11829" y="1"/>
                        <a:pt x="11608" y="30"/>
                        <a:pt x="11395" y="68"/>
                      </a:cubicBezTo>
                      <a:cubicBezTo>
                        <a:pt x="11109" y="127"/>
                        <a:pt x="10823" y="199"/>
                        <a:pt x="10561" y="318"/>
                      </a:cubicBezTo>
                      <a:cubicBezTo>
                        <a:pt x="10287" y="425"/>
                        <a:pt x="10037" y="568"/>
                        <a:pt x="9787" y="734"/>
                      </a:cubicBezTo>
                      <a:cubicBezTo>
                        <a:pt x="9549" y="901"/>
                        <a:pt x="9311" y="1092"/>
                        <a:pt x="9097" y="1294"/>
                      </a:cubicBezTo>
                      <a:cubicBezTo>
                        <a:pt x="8894" y="1508"/>
                        <a:pt x="8692" y="1746"/>
                        <a:pt x="8537" y="1996"/>
                      </a:cubicBezTo>
                      <a:cubicBezTo>
                        <a:pt x="8370" y="2247"/>
                        <a:pt x="8239" y="2532"/>
                        <a:pt x="8132" y="2830"/>
                      </a:cubicBezTo>
                      <a:cubicBezTo>
                        <a:pt x="7846" y="2449"/>
                        <a:pt x="7537" y="2151"/>
                        <a:pt x="7192" y="1973"/>
                      </a:cubicBezTo>
                      <a:cubicBezTo>
                        <a:pt x="6895" y="1819"/>
                        <a:pt x="6580" y="1727"/>
                        <a:pt x="6240" y="1727"/>
                      </a:cubicBezTo>
                      <a:cubicBezTo>
                        <a:pt x="6185" y="1727"/>
                        <a:pt x="6129" y="1730"/>
                        <a:pt x="6072" y="1735"/>
                      </a:cubicBezTo>
                      <a:cubicBezTo>
                        <a:pt x="5763" y="1758"/>
                        <a:pt x="5453" y="1854"/>
                        <a:pt x="5168" y="2008"/>
                      </a:cubicBezTo>
                      <a:cubicBezTo>
                        <a:pt x="4882" y="2163"/>
                        <a:pt x="4620" y="2366"/>
                        <a:pt x="4394" y="2628"/>
                      </a:cubicBezTo>
                      <a:cubicBezTo>
                        <a:pt x="4167" y="2878"/>
                        <a:pt x="3965" y="3175"/>
                        <a:pt x="3810" y="3520"/>
                      </a:cubicBezTo>
                      <a:cubicBezTo>
                        <a:pt x="3667" y="3854"/>
                        <a:pt x="3548" y="4235"/>
                        <a:pt x="3489" y="4652"/>
                      </a:cubicBezTo>
                      <a:cubicBezTo>
                        <a:pt x="3310" y="4413"/>
                        <a:pt x="3084" y="4199"/>
                        <a:pt x="2822" y="4056"/>
                      </a:cubicBezTo>
                      <a:cubicBezTo>
                        <a:pt x="2560" y="3901"/>
                        <a:pt x="2262" y="3818"/>
                        <a:pt x="1941" y="3794"/>
                      </a:cubicBezTo>
                      <a:cubicBezTo>
                        <a:pt x="1912" y="3793"/>
                        <a:pt x="1882" y="3792"/>
                        <a:pt x="1853" y="3792"/>
                      </a:cubicBezTo>
                      <a:cubicBezTo>
                        <a:pt x="1364" y="3792"/>
                        <a:pt x="921" y="3980"/>
                        <a:pt x="584" y="4306"/>
                      </a:cubicBezTo>
                      <a:cubicBezTo>
                        <a:pt x="226" y="4652"/>
                        <a:pt x="0" y="5140"/>
                        <a:pt x="0" y="5723"/>
                      </a:cubicBezTo>
                      <a:lnTo>
                        <a:pt x="572" y="5723"/>
                      </a:lnTo>
                      <a:cubicBezTo>
                        <a:pt x="917" y="5723"/>
                        <a:pt x="1358" y="5735"/>
                        <a:pt x="1786" y="5735"/>
                      </a:cubicBezTo>
                      <a:cubicBezTo>
                        <a:pt x="2227" y="5735"/>
                        <a:pt x="2643" y="5747"/>
                        <a:pt x="2953" y="5747"/>
                      </a:cubicBezTo>
                      <a:cubicBezTo>
                        <a:pt x="3263" y="5747"/>
                        <a:pt x="3453" y="5759"/>
                        <a:pt x="3453" y="5759"/>
                      </a:cubicBezTo>
                      <a:lnTo>
                        <a:pt x="3929" y="5783"/>
                      </a:lnTo>
                      <a:cubicBezTo>
                        <a:pt x="3929" y="5783"/>
                        <a:pt x="4489" y="5795"/>
                        <a:pt x="5156" y="5795"/>
                      </a:cubicBezTo>
                      <a:cubicBezTo>
                        <a:pt x="5501" y="5795"/>
                        <a:pt x="5834" y="5759"/>
                        <a:pt x="6156" y="5747"/>
                      </a:cubicBezTo>
                      <a:cubicBezTo>
                        <a:pt x="6477" y="5735"/>
                        <a:pt x="6775" y="5723"/>
                        <a:pt x="7049" y="5699"/>
                      </a:cubicBezTo>
                      <a:cubicBezTo>
                        <a:pt x="7561" y="5687"/>
                        <a:pt x="7954" y="5676"/>
                        <a:pt x="7954" y="5676"/>
                      </a:cubicBezTo>
                      <a:cubicBezTo>
                        <a:pt x="7954" y="5676"/>
                        <a:pt x="8251" y="5664"/>
                        <a:pt x="8549" y="5664"/>
                      </a:cubicBezTo>
                      <a:cubicBezTo>
                        <a:pt x="8858" y="5640"/>
                        <a:pt x="9168" y="5640"/>
                        <a:pt x="9168" y="5640"/>
                      </a:cubicBezTo>
                      <a:lnTo>
                        <a:pt x="12776" y="5640"/>
                      </a:lnTo>
                      <a:cubicBezTo>
                        <a:pt x="13133" y="5640"/>
                        <a:pt x="13478" y="5640"/>
                        <a:pt x="13776" y="5628"/>
                      </a:cubicBezTo>
                      <a:cubicBezTo>
                        <a:pt x="14383" y="5604"/>
                        <a:pt x="14812" y="5580"/>
                        <a:pt x="14812" y="5580"/>
                      </a:cubicBezTo>
                      <a:cubicBezTo>
                        <a:pt x="14812" y="5580"/>
                        <a:pt x="15335" y="5568"/>
                        <a:pt x="15836" y="5568"/>
                      </a:cubicBezTo>
                      <a:cubicBezTo>
                        <a:pt x="16359" y="5568"/>
                        <a:pt x="16871" y="5580"/>
                        <a:pt x="16871" y="5580"/>
                      </a:cubicBezTo>
                      <a:cubicBezTo>
                        <a:pt x="16871" y="5580"/>
                        <a:pt x="17526" y="5616"/>
                        <a:pt x="18133" y="5664"/>
                      </a:cubicBezTo>
                      <a:cubicBezTo>
                        <a:pt x="18729" y="5687"/>
                        <a:pt x="19288" y="5699"/>
                        <a:pt x="19288" y="5699"/>
                      </a:cubicBezTo>
                      <a:lnTo>
                        <a:pt x="22074" y="5699"/>
                      </a:lnTo>
                      <a:cubicBezTo>
                        <a:pt x="22051" y="5128"/>
                        <a:pt x="21872" y="4616"/>
                        <a:pt x="21586" y="4235"/>
                      </a:cubicBezTo>
                      <a:cubicBezTo>
                        <a:pt x="21372" y="3854"/>
                        <a:pt x="21003" y="3640"/>
                        <a:pt x="20586" y="3640"/>
                      </a:cubicBezTo>
                      <a:cubicBezTo>
                        <a:pt x="20241" y="3640"/>
                        <a:pt x="19943" y="3794"/>
                        <a:pt x="19729" y="4068"/>
                      </a:cubicBezTo>
                      <a:cubicBezTo>
                        <a:pt x="19455" y="3580"/>
                        <a:pt x="19098" y="3175"/>
                        <a:pt x="18717" y="2889"/>
                      </a:cubicBezTo>
                      <a:cubicBezTo>
                        <a:pt x="18324" y="2628"/>
                        <a:pt x="17895" y="2473"/>
                        <a:pt x="17419" y="2473"/>
                      </a:cubicBezTo>
                      <a:cubicBezTo>
                        <a:pt x="16943" y="2473"/>
                        <a:pt x="16478" y="2628"/>
                        <a:pt x="16097" y="2889"/>
                      </a:cubicBezTo>
                      <a:cubicBezTo>
                        <a:pt x="15978" y="2604"/>
                        <a:pt x="15859" y="2342"/>
                        <a:pt x="15705" y="2092"/>
                      </a:cubicBezTo>
                      <a:cubicBezTo>
                        <a:pt x="15574" y="1830"/>
                        <a:pt x="15407" y="1615"/>
                        <a:pt x="15228" y="1401"/>
                      </a:cubicBezTo>
                      <a:cubicBezTo>
                        <a:pt x="15050" y="1199"/>
                        <a:pt x="14859" y="996"/>
                        <a:pt x="14633" y="842"/>
                      </a:cubicBezTo>
                      <a:cubicBezTo>
                        <a:pt x="14431" y="675"/>
                        <a:pt x="14192" y="520"/>
                        <a:pt x="13931" y="401"/>
                      </a:cubicBezTo>
                      <a:cubicBezTo>
                        <a:pt x="13681" y="282"/>
                        <a:pt x="13419" y="187"/>
                        <a:pt x="13133" y="127"/>
                      </a:cubicBezTo>
                      <a:cubicBezTo>
                        <a:pt x="12847" y="44"/>
                        <a:pt x="12549" y="8"/>
                        <a:pt x="12252" y="8"/>
                      </a:cubicBezTo>
                      <a:cubicBezTo>
                        <a:pt x="12186" y="3"/>
                        <a:pt x="12122" y="1"/>
                        <a:pt x="120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8" name="Google Shape;3748;p18"/>
                <p:cNvSpPr/>
                <p:nvPr/>
              </p:nvSpPr>
              <p:spPr>
                <a:xfrm>
                  <a:off x="2443516" y="5021471"/>
                  <a:ext cx="92974" cy="140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" h="3735" extrusionOk="0">
                      <a:moveTo>
                        <a:pt x="1038" y="0"/>
                      </a:moveTo>
                      <a:cubicBezTo>
                        <a:pt x="881" y="0"/>
                        <a:pt x="729" y="51"/>
                        <a:pt x="596" y="159"/>
                      </a:cubicBezTo>
                      <a:cubicBezTo>
                        <a:pt x="322" y="374"/>
                        <a:pt x="144" y="778"/>
                        <a:pt x="72" y="1219"/>
                      </a:cubicBezTo>
                      <a:cubicBezTo>
                        <a:pt x="1" y="1671"/>
                        <a:pt x="1" y="2172"/>
                        <a:pt x="108" y="2636"/>
                      </a:cubicBezTo>
                      <a:cubicBezTo>
                        <a:pt x="261" y="3327"/>
                        <a:pt x="677" y="3734"/>
                        <a:pt x="1164" y="3734"/>
                      </a:cubicBezTo>
                      <a:cubicBezTo>
                        <a:pt x="1323" y="3734"/>
                        <a:pt x="1489" y="3691"/>
                        <a:pt x="1656" y="3600"/>
                      </a:cubicBezTo>
                      <a:cubicBezTo>
                        <a:pt x="1977" y="3386"/>
                        <a:pt x="2227" y="3029"/>
                        <a:pt x="2346" y="2588"/>
                      </a:cubicBezTo>
                      <a:cubicBezTo>
                        <a:pt x="2466" y="2160"/>
                        <a:pt x="2454" y="1636"/>
                        <a:pt x="2275" y="1159"/>
                      </a:cubicBezTo>
                      <a:cubicBezTo>
                        <a:pt x="2096" y="671"/>
                        <a:pt x="1811" y="314"/>
                        <a:pt x="1501" y="136"/>
                      </a:cubicBezTo>
                      <a:cubicBezTo>
                        <a:pt x="1349" y="48"/>
                        <a:pt x="1190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9" name="Google Shape;3749;p18"/>
                <p:cNvSpPr/>
                <p:nvPr/>
              </p:nvSpPr>
              <p:spPr>
                <a:xfrm>
                  <a:off x="2746994" y="4994890"/>
                  <a:ext cx="78157" cy="87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4" extrusionOk="0">
                      <a:moveTo>
                        <a:pt x="1014" y="0"/>
                      </a:moveTo>
                      <a:cubicBezTo>
                        <a:pt x="910" y="0"/>
                        <a:pt x="806" y="22"/>
                        <a:pt x="703" y="67"/>
                      </a:cubicBezTo>
                      <a:cubicBezTo>
                        <a:pt x="215" y="269"/>
                        <a:pt x="1" y="948"/>
                        <a:pt x="191" y="1555"/>
                      </a:cubicBezTo>
                      <a:cubicBezTo>
                        <a:pt x="350" y="2022"/>
                        <a:pt x="700" y="2313"/>
                        <a:pt x="1061" y="2313"/>
                      </a:cubicBezTo>
                      <a:cubicBezTo>
                        <a:pt x="1160" y="2313"/>
                        <a:pt x="1261" y="2292"/>
                        <a:pt x="1358" y="2245"/>
                      </a:cubicBezTo>
                      <a:cubicBezTo>
                        <a:pt x="1810" y="2043"/>
                        <a:pt x="2072" y="1388"/>
                        <a:pt x="1906" y="781"/>
                      </a:cubicBezTo>
                      <a:cubicBezTo>
                        <a:pt x="1765" y="302"/>
                        <a:pt x="1401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0" name="Google Shape;3750;p18"/>
                <p:cNvSpPr/>
                <p:nvPr/>
              </p:nvSpPr>
              <p:spPr>
                <a:xfrm>
                  <a:off x="714755" y="1843790"/>
                  <a:ext cx="993008" cy="232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6168" extrusionOk="0">
                      <a:moveTo>
                        <a:pt x="15134" y="0"/>
                      </a:moveTo>
                      <a:cubicBezTo>
                        <a:pt x="14789" y="0"/>
                        <a:pt x="14336" y="12"/>
                        <a:pt x="13836" y="12"/>
                      </a:cubicBezTo>
                      <a:cubicBezTo>
                        <a:pt x="13586" y="12"/>
                        <a:pt x="13324" y="24"/>
                        <a:pt x="13074" y="24"/>
                      </a:cubicBezTo>
                      <a:cubicBezTo>
                        <a:pt x="12824" y="36"/>
                        <a:pt x="12574" y="36"/>
                        <a:pt x="12336" y="36"/>
                      </a:cubicBezTo>
                      <a:cubicBezTo>
                        <a:pt x="12098" y="36"/>
                        <a:pt x="11860" y="60"/>
                        <a:pt x="11633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1" y="36"/>
                        <a:pt x="8740" y="36"/>
                      </a:cubicBezTo>
                      <a:cubicBezTo>
                        <a:pt x="8312" y="24"/>
                        <a:pt x="7895" y="24"/>
                        <a:pt x="7895" y="24"/>
                      </a:cubicBezTo>
                      <a:cubicBezTo>
                        <a:pt x="7895" y="24"/>
                        <a:pt x="7710" y="19"/>
                        <a:pt x="7466" y="19"/>
                      </a:cubicBezTo>
                      <a:cubicBezTo>
                        <a:pt x="7344" y="19"/>
                        <a:pt x="7208" y="20"/>
                        <a:pt x="7073" y="24"/>
                      </a:cubicBezTo>
                      <a:cubicBezTo>
                        <a:pt x="6680" y="24"/>
                        <a:pt x="6264" y="36"/>
                        <a:pt x="6264" y="36"/>
                      </a:cubicBezTo>
                      <a:cubicBezTo>
                        <a:pt x="6264" y="36"/>
                        <a:pt x="5906" y="60"/>
                        <a:pt x="5525" y="72"/>
                      </a:cubicBezTo>
                      <a:cubicBezTo>
                        <a:pt x="5156" y="84"/>
                        <a:pt x="4787" y="84"/>
                        <a:pt x="4787" y="84"/>
                      </a:cubicBezTo>
                      <a:cubicBezTo>
                        <a:pt x="4787" y="84"/>
                        <a:pt x="4204" y="84"/>
                        <a:pt x="3430" y="72"/>
                      </a:cubicBezTo>
                      <a:cubicBezTo>
                        <a:pt x="3049" y="72"/>
                        <a:pt x="2632" y="84"/>
                        <a:pt x="2239" y="84"/>
                      </a:cubicBezTo>
                      <a:cubicBezTo>
                        <a:pt x="1858" y="96"/>
                        <a:pt x="1465" y="119"/>
                        <a:pt x="1144" y="143"/>
                      </a:cubicBezTo>
                      <a:cubicBezTo>
                        <a:pt x="489" y="191"/>
                        <a:pt x="1" y="239"/>
                        <a:pt x="1" y="239"/>
                      </a:cubicBezTo>
                      <a:cubicBezTo>
                        <a:pt x="1" y="560"/>
                        <a:pt x="13" y="870"/>
                        <a:pt x="72" y="1203"/>
                      </a:cubicBezTo>
                      <a:cubicBezTo>
                        <a:pt x="120" y="1513"/>
                        <a:pt x="191" y="1822"/>
                        <a:pt x="299" y="2144"/>
                      </a:cubicBezTo>
                      <a:cubicBezTo>
                        <a:pt x="394" y="2453"/>
                        <a:pt x="549" y="2751"/>
                        <a:pt x="727" y="3013"/>
                      </a:cubicBezTo>
                      <a:cubicBezTo>
                        <a:pt x="918" y="3287"/>
                        <a:pt x="1144" y="3525"/>
                        <a:pt x="1394" y="3715"/>
                      </a:cubicBezTo>
                      <a:cubicBezTo>
                        <a:pt x="1644" y="3906"/>
                        <a:pt x="1918" y="4072"/>
                        <a:pt x="2216" y="4180"/>
                      </a:cubicBezTo>
                      <a:cubicBezTo>
                        <a:pt x="2466" y="4287"/>
                        <a:pt x="2775" y="4346"/>
                        <a:pt x="3073" y="4358"/>
                      </a:cubicBezTo>
                      <a:cubicBezTo>
                        <a:pt x="3120" y="4360"/>
                        <a:pt x="3168" y="4361"/>
                        <a:pt x="3216" y="4361"/>
                      </a:cubicBezTo>
                      <a:cubicBezTo>
                        <a:pt x="3453" y="4361"/>
                        <a:pt x="3688" y="4336"/>
                        <a:pt x="3906" y="4287"/>
                      </a:cubicBezTo>
                      <a:cubicBezTo>
                        <a:pt x="4180" y="4227"/>
                        <a:pt x="4430" y="4120"/>
                        <a:pt x="4668" y="3977"/>
                      </a:cubicBezTo>
                      <a:cubicBezTo>
                        <a:pt x="4906" y="3834"/>
                        <a:pt x="5133" y="3656"/>
                        <a:pt x="5323" y="3453"/>
                      </a:cubicBezTo>
                      <a:cubicBezTo>
                        <a:pt x="5514" y="3239"/>
                        <a:pt x="5692" y="3001"/>
                        <a:pt x="5859" y="2727"/>
                      </a:cubicBezTo>
                      <a:cubicBezTo>
                        <a:pt x="6049" y="2989"/>
                        <a:pt x="6287" y="3215"/>
                        <a:pt x="6549" y="3382"/>
                      </a:cubicBezTo>
                      <a:cubicBezTo>
                        <a:pt x="6799" y="3537"/>
                        <a:pt x="7073" y="3644"/>
                        <a:pt x="7371" y="3679"/>
                      </a:cubicBezTo>
                      <a:cubicBezTo>
                        <a:pt x="7421" y="3683"/>
                        <a:pt x="7470" y="3685"/>
                        <a:pt x="7520" y="3685"/>
                      </a:cubicBezTo>
                      <a:cubicBezTo>
                        <a:pt x="7934" y="3685"/>
                        <a:pt x="8342" y="3552"/>
                        <a:pt x="8693" y="3287"/>
                      </a:cubicBezTo>
                      <a:cubicBezTo>
                        <a:pt x="8823" y="3632"/>
                        <a:pt x="8990" y="3941"/>
                        <a:pt x="9157" y="4215"/>
                      </a:cubicBezTo>
                      <a:cubicBezTo>
                        <a:pt x="9359" y="4489"/>
                        <a:pt x="9562" y="4727"/>
                        <a:pt x="9800" y="4953"/>
                      </a:cubicBezTo>
                      <a:cubicBezTo>
                        <a:pt x="10038" y="5156"/>
                        <a:pt x="10300" y="5358"/>
                        <a:pt x="10562" y="5525"/>
                      </a:cubicBezTo>
                      <a:cubicBezTo>
                        <a:pt x="10967" y="5763"/>
                        <a:pt x="11371" y="5918"/>
                        <a:pt x="11764" y="6037"/>
                      </a:cubicBezTo>
                      <a:cubicBezTo>
                        <a:pt x="12080" y="6120"/>
                        <a:pt x="12402" y="6168"/>
                        <a:pt x="12720" y="6168"/>
                      </a:cubicBezTo>
                      <a:cubicBezTo>
                        <a:pt x="12811" y="6168"/>
                        <a:pt x="12901" y="6164"/>
                        <a:pt x="12991" y="6156"/>
                      </a:cubicBezTo>
                      <a:cubicBezTo>
                        <a:pt x="13241" y="6144"/>
                        <a:pt x="13491" y="6096"/>
                        <a:pt x="13729" y="6025"/>
                      </a:cubicBezTo>
                      <a:cubicBezTo>
                        <a:pt x="13967" y="5954"/>
                        <a:pt x="14205" y="5846"/>
                        <a:pt x="14431" y="5727"/>
                      </a:cubicBezTo>
                      <a:cubicBezTo>
                        <a:pt x="14658" y="5608"/>
                        <a:pt x="14860" y="5442"/>
                        <a:pt x="15074" y="5263"/>
                      </a:cubicBezTo>
                      <a:cubicBezTo>
                        <a:pt x="15277" y="5084"/>
                        <a:pt x="15467" y="4882"/>
                        <a:pt x="15670" y="4656"/>
                      </a:cubicBezTo>
                      <a:cubicBezTo>
                        <a:pt x="15860" y="4430"/>
                        <a:pt x="16051" y="4168"/>
                        <a:pt x="16229" y="3894"/>
                      </a:cubicBezTo>
                      <a:cubicBezTo>
                        <a:pt x="16408" y="3620"/>
                        <a:pt x="16586" y="3322"/>
                        <a:pt x="16741" y="3001"/>
                      </a:cubicBezTo>
                      <a:cubicBezTo>
                        <a:pt x="17051" y="3418"/>
                        <a:pt x="17420" y="3751"/>
                        <a:pt x="17837" y="3965"/>
                      </a:cubicBezTo>
                      <a:cubicBezTo>
                        <a:pt x="18253" y="4215"/>
                        <a:pt x="18718" y="4346"/>
                        <a:pt x="19194" y="4346"/>
                      </a:cubicBezTo>
                      <a:cubicBezTo>
                        <a:pt x="19491" y="4346"/>
                        <a:pt x="19777" y="4299"/>
                        <a:pt x="20051" y="4191"/>
                      </a:cubicBezTo>
                      <a:cubicBezTo>
                        <a:pt x="20325" y="4108"/>
                        <a:pt x="20599" y="3953"/>
                        <a:pt x="20849" y="3787"/>
                      </a:cubicBezTo>
                      <a:cubicBezTo>
                        <a:pt x="21099" y="3620"/>
                        <a:pt x="21325" y="3406"/>
                        <a:pt x="21539" y="3156"/>
                      </a:cubicBezTo>
                      <a:cubicBezTo>
                        <a:pt x="21754" y="2894"/>
                        <a:pt x="21944" y="2632"/>
                        <a:pt x="22123" y="2322"/>
                      </a:cubicBezTo>
                      <a:cubicBezTo>
                        <a:pt x="22337" y="2584"/>
                        <a:pt x="22575" y="2810"/>
                        <a:pt x="22849" y="2953"/>
                      </a:cubicBezTo>
                      <a:cubicBezTo>
                        <a:pt x="23135" y="3108"/>
                        <a:pt x="23432" y="3191"/>
                        <a:pt x="23766" y="3191"/>
                      </a:cubicBezTo>
                      <a:cubicBezTo>
                        <a:pt x="24099" y="3191"/>
                        <a:pt x="24433" y="3108"/>
                        <a:pt x="24730" y="2929"/>
                      </a:cubicBezTo>
                      <a:cubicBezTo>
                        <a:pt x="25028" y="2763"/>
                        <a:pt x="25290" y="2513"/>
                        <a:pt x="25516" y="2215"/>
                      </a:cubicBezTo>
                      <a:cubicBezTo>
                        <a:pt x="25742" y="1929"/>
                        <a:pt x="25933" y="1584"/>
                        <a:pt x="26064" y="1251"/>
                      </a:cubicBezTo>
                      <a:cubicBezTo>
                        <a:pt x="26207" y="905"/>
                        <a:pt x="26314" y="560"/>
                        <a:pt x="26338" y="191"/>
                      </a:cubicBezTo>
                      <a:cubicBezTo>
                        <a:pt x="26338" y="191"/>
                        <a:pt x="26159" y="179"/>
                        <a:pt x="25873" y="155"/>
                      </a:cubicBezTo>
                      <a:cubicBezTo>
                        <a:pt x="25611" y="143"/>
                        <a:pt x="25218" y="119"/>
                        <a:pt x="24814" y="84"/>
                      </a:cubicBezTo>
                      <a:cubicBezTo>
                        <a:pt x="24421" y="72"/>
                        <a:pt x="23968" y="60"/>
                        <a:pt x="23623" y="36"/>
                      </a:cubicBezTo>
                      <a:cubicBezTo>
                        <a:pt x="23290" y="24"/>
                        <a:pt x="23051" y="24"/>
                        <a:pt x="23051" y="24"/>
                      </a:cubicBezTo>
                      <a:lnTo>
                        <a:pt x="21599" y="12"/>
                      </a:lnTo>
                      <a:lnTo>
                        <a:pt x="19658" y="12"/>
                      </a:lnTo>
                      <a:cubicBezTo>
                        <a:pt x="19146" y="12"/>
                        <a:pt x="18646" y="24"/>
                        <a:pt x="18241" y="24"/>
                      </a:cubicBezTo>
                      <a:lnTo>
                        <a:pt x="17575" y="24"/>
                      </a:lnTo>
                      <a:cubicBezTo>
                        <a:pt x="17575" y="24"/>
                        <a:pt x="17110" y="24"/>
                        <a:pt x="16634" y="12"/>
                      </a:cubicBezTo>
                      <a:cubicBezTo>
                        <a:pt x="16158" y="12"/>
                        <a:pt x="15681" y="0"/>
                        <a:pt x="156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1" name="Google Shape;3751;p18"/>
                <p:cNvSpPr/>
                <p:nvPr/>
              </p:nvSpPr>
              <p:spPr>
                <a:xfrm>
                  <a:off x="1531798" y="770663"/>
                  <a:ext cx="741156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8" h="23593" extrusionOk="0">
                      <a:moveTo>
                        <a:pt x="9757" y="1"/>
                      </a:moveTo>
                      <a:cubicBezTo>
                        <a:pt x="9692" y="1"/>
                        <a:pt x="9627" y="3"/>
                        <a:pt x="9561" y="7"/>
                      </a:cubicBezTo>
                      <a:cubicBezTo>
                        <a:pt x="8835" y="54"/>
                        <a:pt x="8180" y="292"/>
                        <a:pt x="7561" y="661"/>
                      </a:cubicBezTo>
                      <a:cubicBezTo>
                        <a:pt x="7239" y="852"/>
                        <a:pt x="6930" y="1078"/>
                        <a:pt x="6632" y="1340"/>
                      </a:cubicBezTo>
                      <a:cubicBezTo>
                        <a:pt x="6334" y="1614"/>
                        <a:pt x="6025" y="1912"/>
                        <a:pt x="5715" y="2257"/>
                      </a:cubicBezTo>
                      <a:cubicBezTo>
                        <a:pt x="5394" y="2590"/>
                        <a:pt x="5084" y="2983"/>
                        <a:pt x="4775" y="3412"/>
                      </a:cubicBezTo>
                      <a:cubicBezTo>
                        <a:pt x="4477" y="3840"/>
                        <a:pt x="4168" y="4305"/>
                        <a:pt x="3882" y="4829"/>
                      </a:cubicBezTo>
                      <a:cubicBezTo>
                        <a:pt x="3525" y="5448"/>
                        <a:pt x="3191" y="6126"/>
                        <a:pt x="2870" y="6841"/>
                      </a:cubicBezTo>
                      <a:cubicBezTo>
                        <a:pt x="2703" y="7198"/>
                        <a:pt x="2536" y="7567"/>
                        <a:pt x="2393" y="7936"/>
                      </a:cubicBezTo>
                      <a:cubicBezTo>
                        <a:pt x="2239" y="8305"/>
                        <a:pt x="2084" y="8698"/>
                        <a:pt x="1929" y="9079"/>
                      </a:cubicBezTo>
                      <a:cubicBezTo>
                        <a:pt x="1786" y="9472"/>
                        <a:pt x="1631" y="9853"/>
                        <a:pt x="1489" y="10258"/>
                      </a:cubicBezTo>
                      <a:cubicBezTo>
                        <a:pt x="1334" y="10663"/>
                        <a:pt x="1203" y="11067"/>
                        <a:pt x="1072" y="11460"/>
                      </a:cubicBezTo>
                      <a:cubicBezTo>
                        <a:pt x="977" y="11722"/>
                        <a:pt x="893" y="11984"/>
                        <a:pt x="810" y="12234"/>
                      </a:cubicBezTo>
                      <a:cubicBezTo>
                        <a:pt x="727" y="12496"/>
                        <a:pt x="655" y="12758"/>
                        <a:pt x="596" y="13008"/>
                      </a:cubicBezTo>
                      <a:cubicBezTo>
                        <a:pt x="512" y="13270"/>
                        <a:pt x="453" y="13532"/>
                        <a:pt x="417" y="13782"/>
                      </a:cubicBezTo>
                      <a:cubicBezTo>
                        <a:pt x="369" y="14044"/>
                        <a:pt x="322" y="14306"/>
                        <a:pt x="298" y="14556"/>
                      </a:cubicBezTo>
                      <a:cubicBezTo>
                        <a:pt x="250" y="14818"/>
                        <a:pt x="215" y="15080"/>
                        <a:pt x="203" y="15330"/>
                      </a:cubicBezTo>
                      <a:cubicBezTo>
                        <a:pt x="191" y="15592"/>
                        <a:pt x="179" y="15854"/>
                        <a:pt x="155" y="16104"/>
                      </a:cubicBezTo>
                      <a:cubicBezTo>
                        <a:pt x="143" y="16366"/>
                        <a:pt x="131" y="16628"/>
                        <a:pt x="131" y="16878"/>
                      </a:cubicBezTo>
                      <a:cubicBezTo>
                        <a:pt x="131" y="17140"/>
                        <a:pt x="119" y="17390"/>
                        <a:pt x="119" y="17640"/>
                      </a:cubicBezTo>
                      <a:cubicBezTo>
                        <a:pt x="119" y="17890"/>
                        <a:pt x="96" y="18152"/>
                        <a:pt x="96" y="18402"/>
                      </a:cubicBezTo>
                      <a:cubicBezTo>
                        <a:pt x="84" y="18652"/>
                        <a:pt x="84" y="18902"/>
                        <a:pt x="72" y="19140"/>
                      </a:cubicBezTo>
                      <a:cubicBezTo>
                        <a:pt x="72" y="19378"/>
                        <a:pt x="60" y="19640"/>
                        <a:pt x="36" y="19878"/>
                      </a:cubicBezTo>
                      <a:cubicBezTo>
                        <a:pt x="24" y="20128"/>
                        <a:pt x="12" y="20366"/>
                        <a:pt x="12" y="20604"/>
                      </a:cubicBezTo>
                      <a:cubicBezTo>
                        <a:pt x="0" y="20842"/>
                        <a:pt x="0" y="21081"/>
                        <a:pt x="0" y="21319"/>
                      </a:cubicBezTo>
                      <a:cubicBezTo>
                        <a:pt x="0" y="21795"/>
                        <a:pt x="12" y="22259"/>
                        <a:pt x="60" y="22712"/>
                      </a:cubicBezTo>
                      <a:cubicBezTo>
                        <a:pt x="96" y="23188"/>
                        <a:pt x="548" y="23581"/>
                        <a:pt x="1036" y="23581"/>
                      </a:cubicBezTo>
                      <a:lnTo>
                        <a:pt x="2084" y="23581"/>
                      </a:lnTo>
                      <a:cubicBezTo>
                        <a:pt x="2560" y="23581"/>
                        <a:pt x="2917" y="23188"/>
                        <a:pt x="2882" y="22736"/>
                      </a:cubicBezTo>
                      <a:cubicBezTo>
                        <a:pt x="2870" y="22450"/>
                        <a:pt x="2834" y="22152"/>
                        <a:pt x="2822" y="21866"/>
                      </a:cubicBezTo>
                      <a:cubicBezTo>
                        <a:pt x="2798" y="21581"/>
                        <a:pt x="2774" y="21283"/>
                        <a:pt x="2763" y="21009"/>
                      </a:cubicBezTo>
                      <a:cubicBezTo>
                        <a:pt x="2751" y="20723"/>
                        <a:pt x="2739" y="20426"/>
                        <a:pt x="2715" y="20140"/>
                      </a:cubicBezTo>
                      <a:cubicBezTo>
                        <a:pt x="2703" y="19854"/>
                        <a:pt x="2703" y="19557"/>
                        <a:pt x="2691" y="19283"/>
                      </a:cubicBezTo>
                      <a:cubicBezTo>
                        <a:pt x="2691" y="18997"/>
                        <a:pt x="2679" y="18711"/>
                        <a:pt x="2679" y="18414"/>
                      </a:cubicBezTo>
                      <a:lnTo>
                        <a:pt x="2679" y="17533"/>
                      </a:lnTo>
                      <a:cubicBezTo>
                        <a:pt x="2691" y="17235"/>
                        <a:pt x="2691" y="16961"/>
                        <a:pt x="2703" y="16663"/>
                      </a:cubicBezTo>
                      <a:cubicBezTo>
                        <a:pt x="2715" y="16366"/>
                        <a:pt x="2739" y="16080"/>
                        <a:pt x="2763" y="15782"/>
                      </a:cubicBezTo>
                      <a:cubicBezTo>
                        <a:pt x="2798" y="15485"/>
                        <a:pt x="2822" y="15199"/>
                        <a:pt x="2870" y="14901"/>
                      </a:cubicBezTo>
                      <a:cubicBezTo>
                        <a:pt x="2917" y="14615"/>
                        <a:pt x="2953" y="14318"/>
                        <a:pt x="3013" y="14044"/>
                      </a:cubicBezTo>
                      <a:cubicBezTo>
                        <a:pt x="3179" y="13246"/>
                        <a:pt x="3406" y="12472"/>
                        <a:pt x="3656" y="11698"/>
                      </a:cubicBezTo>
                      <a:cubicBezTo>
                        <a:pt x="3929" y="10925"/>
                        <a:pt x="4203" y="10186"/>
                        <a:pt x="4525" y="9472"/>
                      </a:cubicBezTo>
                      <a:cubicBezTo>
                        <a:pt x="4834" y="8758"/>
                        <a:pt x="5144" y="8067"/>
                        <a:pt x="5477" y="7448"/>
                      </a:cubicBezTo>
                      <a:cubicBezTo>
                        <a:pt x="5787" y="6817"/>
                        <a:pt x="6108" y="6257"/>
                        <a:pt x="6442" y="5745"/>
                      </a:cubicBezTo>
                      <a:cubicBezTo>
                        <a:pt x="6763" y="5257"/>
                        <a:pt x="7085" y="4817"/>
                        <a:pt x="7394" y="4436"/>
                      </a:cubicBezTo>
                      <a:cubicBezTo>
                        <a:pt x="7704" y="4067"/>
                        <a:pt x="8001" y="3769"/>
                        <a:pt x="8287" y="3519"/>
                      </a:cubicBezTo>
                      <a:cubicBezTo>
                        <a:pt x="8803" y="3059"/>
                        <a:pt x="9298" y="2789"/>
                        <a:pt x="9791" y="2789"/>
                      </a:cubicBezTo>
                      <a:cubicBezTo>
                        <a:pt x="9822" y="2789"/>
                        <a:pt x="9852" y="2791"/>
                        <a:pt x="9883" y="2793"/>
                      </a:cubicBezTo>
                      <a:cubicBezTo>
                        <a:pt x="10323" y="2816"/>
                        <a:pt x="10799" y="3066"/>
                        <a:pt x="11287" y="3507"/>
                      </a:cubicBezTo>
                      <a:cubicBezTo>
                        <a:pt x="11549" y="3709"/>
                        <a:pt x="11811" y="3983"/>
                        <a:pt x="12061" y="4293"/>
                      </a:cubicBezTo>
                      <a:cubicBezTo>
                        <a:pt x="12323" y="4602"/>
                        <a:pt x="12597" y="4948"/>
                        <a:pt x="12871" y="5352"/>
                      </a:cubicBezTo>
                      <a:cubicBezTo>
                        <a:pt x="13240" y="5888"/>
                        <a:pt x="13597" y="6484"/>
                        <a:pt x="13954" y="7150"/>
                      </a:cubicBezTo>
                      <a:cubicBezTo>
                        <a:pt x="14300" y="7817"/>
                        <a:pt x="14621" y="8531"/>
                        <a:pt x="14955" y="9281"/>
                      </a:cubicBezTo>
                      <a:cubicBezTo>
                        <a:pt x="15121" y="9651"/>
                        <a:pt x="15264" y="10032"/>
                        <a:pt x="15395" y="10436"/>
                      </a:cubicBezTo>
                      <a:cubicBezTo>
                        <a:pt x="15550" y="10841"/>
                        <a:pt x="15669" y="11258"/>
                        <a:pt x="15788" y="11698"/>
                      </a:cubicBezTo>
                      <a:cubicBezTo>
                        <a:pt x="15907" y="12151"/>
                        <a:pt x="16014" y="12591"/>
                        <a:pt x="16098" y="13056"/>
                      </a:cubicBezTo>
                      <a:cubicBezTo>
                        <a:pt x="16193" y="13520"/>
                        <a:pt x="16276" y="13984"/>
                        <a:pt x="16348" y="14437"/>
                      </a:cubicBezTo>
                      <a:cubicBezTo>
                        <a:pt x="16431" y="14901"/>
                        <a:pt x="16514" y="15366"/>
                        <a:pt x="16574" y="15830"/>
                      </a:cubicBezTo>
                      <a:cubicBezTo>
                        <a:pt x="16645" y="16282"/>
                        <a:pt x="16705" y="16735"/>
                        <a:pt x="16752" y="17199"/>
                      </a:cubicBezTo>
                      <a:cubicBezTo>
                        <a:pt x="16800" y="17640"/>
                        <a:pt x="16848" y="18104"/>
                        <a:pt x="16860" y="18568"/>
                      </a:cubicBezTo>
                      <a:cubicBezTo>
                        <a:pt x="16883" y="19021"/>
                        <a:pt x="16883" y="19485"/>
                        <a:pt x="16883" y="19949"/>
                      </a:cubicBezTo>
                      <a:cubicBezTo>
                        <a:pt x="16883" y="20414"/>
                        <a:pt x="16871" y="20890"/>
                        <a:pt x="16848" y="21343"/>
                      </a:cubicBezTo>
                      <a:cubicBezTo>
                        <a:pt x="16812" y="21819"/>
                        <a:pt x="16788" y="22283"/>
                        <a:pt x="16729" y="22747"/>
                      </a:cubicBezTo>
                      <a:cubicBezTo>
                        <a:pt x="16681" y="23224"/>
                        <a:pt x="17026" y="23593"/>
                        <a:pt x="17514" y="23593"/>
                      </a:cubicBezTo>
                      <a:lnTo>
                        <a:pt x="18538" y="23593"/>
                      </a:lnTo>
                      <a:cubicBezTo>
                        <a:pt x="19027" y="23593"/>
                        <a:pt x="19479" y="23212"/>
                        <a:pt x="19479" y="22700"/>
                      </a:cubicBezTo>
                      <a:cubicBezTo>
                        <a:pt x="19562" y="21926"/>
                        <a:pt x="19622" y="21140"/>
                        <a:pt x="19646" y="20330"/>
                      </a:cubicBezTo>
                      <a:cubicBezTo>
                        <a:pt x="19658" y="19938"/>
                        <a:pt x="19646" y="19521"/>
                        <a:pt x="19622" y="19116"/>
                      </a:cubicBezTo>
                      <a:cubicBezTo>
                        <a:pt x="19610" y="18699"/>
                        <a:pt x="19562" y="18295"/>
                        <a:pt x="19527" y="17878"/>
                      </a:cubicBezTo>
                      <a:cubicBezTo>
                        <a:pt x="19479" y="17461"/>
                        <a:pt x="19419" y="17044"/>
                        <a:pt x="19360" y="16628"/>
                      </a:cubicBezTo>
                      <a:cubicBezTo>
                        <a:pt x="19300" y="16211"/>
                        <a:pt x="19229" y="15782"/>
                        <a:pt x="19146" y="15330"/>
                      </a:cubicBezTo>
                      <a:cubicBezTo>
                        <a:pt x="19074" y="14889"/>
                        <a:pt x="19003" y="14425"/>
                        <a:pt x="18931" y="13961"/>
                      </a:cubicBezTo>
                      <a:cubicBezTo>
                        <a:pt x="18836" y="13484"/>
                        <a:pt x="18765" y="13032"/>
                        <a:pt x="18669" y="12556"/>
                      </a:cubicBezTo>
                      <a:cubicBezTo>
                        <a:pt x="18586" y="12091"/>
                        <a:pt x="18491" y="11615"/>
                        <a:pt x="18395" y="11151"/>
                      </a:cubicBezTo>
                      <a:cubicBezTo>
                        <a:pt x="18300" y="10686"/>
                        <a:pt x="18181" y="10234"/>
                        <a:pt x="18062" y="9793"/>
                      </a:cubicBezTo>
                      <a:cubicBezTo>
                        <a:pt x="17943" y="9365"/>
                        <a:pt x="17812" y="8948"/>
                        <a:pt x="17657" y="8531"/>
                      </a:cubicBezTo>
                      <a:cubicBezTo>
                        <a:pt x="17514" y="8127"/>
                        <a:pt x="17348" y="7734"/>
                        <a:pt x="17181" y="7341"/>
                      </a:cubicBezTo>
                      <a:cubicBezTo>
                        <a:pt x="16824" y="6567"/>
                        <a:pt x="16455" y="5841"/>
                        <a:pt x="16050" y="5186"/>
                      </a:cubicBezTo>
                      <a:cubicBezTo>
                        <a:pt x="15717" y="4638"/>
                        <a:pt x="15371" y="4126"/>
                        <a:pt x="15014" y="3662"/>
                      </a:cubicBezTo>
                      <a:cubicBezTo>
                        <a:pt x="14657" y="3209"/>
                        <a:pt x="14312" y="2793"/>
                        <a:pt x="13954" y="2400"/>
                      </a:cubicBezTo>
                      <a:cubicBezTo>
                        <a:pt x="13609" y="2031"/>
                        <a:pt x="13252" y="1685"/>
                        <a:pt x="12895" y="1388"/>
                      </a:cubicBezTo>
                      <a:cubicBezTo>
                        <a:pt x="12538" y="1090"/>
                        <a:pt x="12180" y="828"/>
                        <a:pt x="11811" y="614"/>
                      </a:cubicBezTo>
                      <a:cubicBezTo>
                        <a:pt x="11147" y="232"/>
                        <a:pt x="10462" y="1"/>
                        <a:pt x="97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2" name="Google Shape;3752;p18"/>
                <p:cNvSpPr/>
                <p:nvPr/>
              </p:nvSpPr>
              <p:spPr>
                <a:xfrm>
                  <a:off x="1390824" y="599337"/>
                  <a:ext cx="1034293" cy="106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0" extrusionOk="0">
                      <a:moveTo>
                        <a:pt x="14238" y="0"/>
                      </a:moveTo>
                      <a:cubicBezTo>
                        <a:pt x="13796" y="0"/>
                        <a:pt x="13349" y="36"/>
                        <a:pt x="12883" y="98"/>
                      </a:cubicBezTo>
                      <a:cubicBezTo>
                        <a:pt x="12490" y="157"/>
                        <a:pt x="12109" y="229"/>
                        <a:pt x="11728" y="324"/>
                      </a:cubicBezTo>
                      <a:cubicBezTo>
                        <a:pt x="11359" y="407"/>
                        <a:pt x="10978" y="526"/>
                        <a:pt x="10609" y="669"/>
                      </a:cubicBezTo>
                      <a:cubicBezTo>
                        <a:pt x="10240" y="800"/>
                        <a:pt x="9883" y="943"/>
                        <a:pt x="9538" y="1122"/>
                      </a:cubicBezTo>
                      <a:cubicBezTo>
                        <a:pt x="9192" y="1300"/>
                        <a:pt x="8859" y="1514"/>
                        <a:pt x="8526" y="1741"/>
                      </a:cubicBezTo>
                      <a:cubicBezTo>
                        <a:pt x="8204" y="1955"/>
                        <a:pt x="7883" y="2229"/>
                        <a:pt x="7573" y="2491"/>
                      </a:cubicBezTo>
                      <a:cubicBezTo>
                        <a:pt x="7264" y="2777"/>
                        <a:pt x="6954" y="3074"/>
                        <a:pt x="6633" y="3384"/>
                      </a:cubicBezTo>
                      <a:cubicBezTo>
                        <a:pt x="6263" y="3777"/>
                        <a:pt x="5894" y="4193"/>
                        <a:pt x="5549" y="4658"/>
                      </a:cubicBezTo>
                      <a:cubicBezTo>
                        <a:pt x="5192" y="5110"/>
                        <a:pt x="4870" y="5622"/>
                        <a:pt x="4549" y="6170"/>
                      </a:cubicBezTo>
                      <a:cubicBezTo>
                        <a:pt x="4251" y="6717"/>
                        <a:pt x="3977" y="7289"/>
                        <a:pt x="3704" y="7896"/>
                      </a:cubicBezTo>
                      <a:cubicBezTo>
                        <a:pt x="3406" y="8599"/>
                        <a:pt x="3120" y="9313"/>
                        <a:pt x="2882" y="10075"/>
                      </a:cubicBezTo>
                      <a:cubicBezTo>
                        <a:pt x="2763" y="10444"/>
                        <a:pt x="2644" y="10825"/>
                        <a:pt x="2525" y="11230"/>
                      </a:cubicBezTo>
                      <a:cubicBezTo>
                        <a:pt x="2406" y="11635"/>
                        <a:pt x="2311" y="12040"/>
                        <a:pt x="2192" y="12456"/>
                      </a:cubicBezTo>
                      <a:cubicBezTo>
                        <a:pt x="2084" y="12873"/>
                        <a:pt x="1965" y="13290"/>
                        <a:pt x="1846" y="13706"/>
                      </a:cubicBezTo>
                      <a:cubicBezTo>
                        <a:pt x="1727" y="14123"/>
                        <a:pt x="1608" y="14540"/>
                        <a:pt x="1489" y="14968"/>
                      </a:cubicBezTo>
                      <a:cubicBezTo>
                        <a:pt x="1418" y="15230"/>
                        <a:pt x="1334" y="15492"/>
                        <a:pt x="1263" y="15754"/>
                      </a:cubicBezTo>
                      <a:lnTo>
                        <a:pt x="1037" y="16564"/>
                      </a:lnTo>
                      <a:cubicBezTo>
                        <a:pt x="965" y="16826"/>
                        <a:pt x="906" y="17112"/>
                        <a:pt x="846" y="17374"/>
                      </a:cubicBezTo>
                      <a:cubicBezTo>
                        <a:pt x="798" y="17659"/>
                        <a:pt x="739" y="17933"/>
                        <a:pt x="703" y="18207"/>
                      </a:cubicBezTo>
                      <a:cubicBezTo>
                        <a:pt x="656" y="18493"/>
                        <a:pt x="608" y="18778"/>
                        <a:pt x="584" y="19064"/>
                      </a:cubicBezTo>
                      <a:lnTo>
                        <a:pt x="489" y="19910"/>
                      </a:lnTo>
                      <a:cubicBezTo>
                        <a:pt x="465" y="20195"/>
                        <a:pt x="429" y="20469"/>
                        <a:pt x="417" y="20755"/>
                      </a:cubicBezTo>
                      <a:cubicBezTo>
                        <a:pt x="406" y="21041"/>
                        <a:pt x="370" y="21326"/>
                        <a:pt x="358" y="21600"/>
                      </a:cubicBezTo>
                      <a:cubicBezTo>
                        <a:pt x="346" y="21886"/>
                        <a:pt x="310" y="22172"/>
                        <a:pt x="298" y="22458"/>
                      </a:cubicBezTo>
                      <a:cubicBezTo>
                        <a:pt x="287" y="22731"/>
                        <a:pt x="263" y="23017"/>
                        <a:pt x="239" y="23303"/>
                      </a:cubicBezTo>
                      <a:cubicBezTo>
                        <a:pt x="203" y="23589"/>
                        <a:pt x="191" y="23851"/>
                        <a:pt x="167" y="24136"/>
                      </a:cubicBezTo>
                      <a:cubicBezTo>
                        <a:pt x="132" y="24422"/>
                        <a:pt x="120" y="24696"/>
                        <a:pt x="84" y="24970"/>
                      </a:cubicBezTo>
                      <a:cubicBezTo>
                        <a:pt x="60" y="25232"/>
                        <a:pt x="48" y="25517"/>
                        <a:pt x="25" y="25791"/>
                      </a:cubicBezTo>
                      <a:cubicBezTo>
                        <a:pt x="13" y="26065"/>
                        <a:pt x="1" y="26339"/>
                        <a:pt x="1" y="26601"/>
                      </a:cubicBezTo>
                      <a:lnTo>
                        <a:pt x="1" y="27411"/>
                      </a:lnTo>
                      <a:cubicBezTo>
                        <a:pt x="12" y="27860"/>
                        <a:pt x="336" y="28209"/>
                        <a:pt x="735" y="28209"/>
                      </a:cubicBezTo>
                      <a:cubicBezTo>
                        <a:pt x="748" y="28209"/>
                        <a:pt x="761" y="28209"/>
                        <a:pt x="775" y="28208"/>
                      </a:cubicBezTo>
                      <a:lnTo>
                        <a:pt x="1668" y="28184"/>
                      </a:lnTo>
                      <a:cubicBezTo>
                        <a:pt x="2108" y="28184"/>
                        <a:pt x="2430" y="27792"/>
                        <a:pt x="2394" y="27339"/>
                      </a:cubicBezTo>
                      <a:cubicBezTo>
                        <a:pt x="2370" y="27053"/>
                        <a:pt x="2370" y="26756"/>
                        <a:pt x="2370" y="26470"/>
                      </a:cubicBezTo>
                      <a:cubicBezTo>
                        <a:pt x="2370" y="26184"/>
                        <a:pt x="2370" y="25887"/>
                        <a:pt x="2382" y="25613"/>
                      </a:cubicBezTo>
                      <a:cubicBezTo>
                        <a:pt x="2394" y="25327"/>
                        <a:pt x="2406" y="25029"/>
                        <a:pt x="2430" y="24744"/>
                      </a:cubicBezTo>
                      <a:cubicBezTo>
                        <a:pt x="2442" y="24458"/>
                        <a:pt x="2453" y="24160"/>
                        <a:pt x="2489" y="23886"/>
                      </a:cubicBezTo>
                      <a:cubicBezTo>
                        <a:pt x="2501" y="23601"/>
                        <a:pt x="2525" y="23303"/>
                        <a:pt x="2549" y="23017"/>
                      </a:cubicBezTo>
                      <a:cubicBezTo>
                        <a:pt x="2561" y="22731"/>
                        <a:pt x="2573" y="22434"/>
                        <a:pt x="2584" y="22160"/>
                      </a:cubicBezTo>
                      <a:cubicBezTo>
                        <a:pt x="2608" y="21874"/>
                        <a:pt x="2608" y="21576"/>
                        <a:pt x="2620" y="21291"/>
                      </a:cubicBezTo>
                      <a:cubicBezTo>
                        <a:pt x="2632" y="21005"/>
                        <a:pt x="2644" y="20707"/>
                        <a:pt x="2668" y="20433"/>
                      </a:cubicBezTo>
                      <a:cubicBezTo>
                        <a:pt x="2692" y="20136"/>
                        <a:pt x="2703" y="19850"/>
                        <a:pt x="2739" y="19564"/>
                      </a:cubicBezTo>
                      <a:cubicBezTo>
                        <a:pt x="2763" y="19279"/>
                        <a:pt x="2799" y="19005"/>
                        <a:pt x="2846" y="18719"/>
                      </a:cubicBezTo>
                      <a:cubicBezTo>
                        <a:pt x="2882" y="18433"/>
                        <a:pt x="2930" y="18171"/>
                        <a:pt x="2989" y="17886"/>
                      </a:cubicBezTo>
                      <a:cubicBezTo>
                        <a:pt x="3049" y="17612"/>
                        <a:pt x="3108" y="17338"/>
                        <a:pt x="3168" y="17064"/>
                      </a:cubicBezTo>
                      <a:cubicBezTo>
                        <a:pt x="3239" y="16778"/>
                        <a:pt x="3323" y="16516"/>
                        <a:pt x="3394" y="16242"/>
                      </a:cubicBezTo>
                      <a:cubicBezTo>
                        <a:pt x="3477" y="15981"/>
                        <a:pt x="3561" y="15707"/>
                        <a:pt x="3644" y="15445"/>
                      </a:cubicBezTo>
                      <a:cubicBezTo>
                        <a:pt x="3799" y="14933"/>
                        <a:pt x="3977" y="14445"/>
                        <a:pt x="4132" y="13956"/>
                      </a:cubicBezTo>
                      <a:cubicBezTo>
                        <a:pt x="4299" y="13468"/>
                        <a:pt x="4478" y="12968"/>
                        <a:pt x="4644" y="12516"/>
                      </a:cubicBezTo>
                      <a:cubicBezTo>
                        <a:pt x="4811" y="12040"/>
                        <a:pt x="4989" y="11587"/>
                        <a:pt x="5144" y="11147"/>
                      </a:cubicBezTo>
                      <a:cubicBezTo>
                        <a:pt x="5323" y="10706"/>
                        <a:pt x="5490" y="10277"/>
                        <a:pt x="5668" y="9861"/>
                      </a:cubicBezTo>
                      <a:cubicBezTo>
                        <a:pt x="5835" y="9444"/>
                        <a:pt x="6013" y="9039"/>
                        <a:pt x="6204" y="8670"/>
                      </a:cubicBezTo>
                      <a:cubicBezTo>
                        <a:pt x="6549" y="7968"/>
                        <a:pt x="6906" y="7337"/>
                        <a:pt x="7275" y="6753"/>
                      </a:cubicBezTo>
                      <a:cubicBezTo>
                        <a:pt x="7645" y="6182"/>
                        <a:pt x="8002" y="5670"/>
                        <a:pt x="8383" y="5217"/>
                      </a:cubicBezTo>
                      <a:cubicBezTo>
                        <a:pt x="8752" y="4777"/>
                        <a:pt x="9109" y="4372"/>
                        <a:pt x="9478" y="4027"/>
                      </a:cubicBezTo>
                      <a:cubicBezTo>
                        <a:pt x="10026" y="3527"/>
                        <a:pt x="10597" y="3110"/>
                        <a:pt x="11181" y="2777"/>
                      </a:cubicBezTo>
                      <a:cubicBezTo>
                        <a:pt x="11776" y="2467"/>
                        <a:pt x="12383" y="2253"/>
                        <a:pt x="13002" y="2169"/>
                      </a:cubicBezTo>
                      <a:cubicBezTo>
                        <a:pt x="13210" y="2137"/>
                        <a:pt x="13420" y="2121"/>
                        <a:pt x="13629" y="2121"/>
                      </a:cubicBezTo>
                      <a:cubicBezTo>
                        <a:pt x="13876" y="2121"/>
                        <a:pt x="14121" y="2143"/>
                        <a:pt x="14360" y="2181"/>
                      </a:cubicBezTo>
                      <a:cubicBezTo>
                        <a:pt x="14812" y="2253"/>
                        <a:pt x="15253" y="2419"/>
                        <a:pt x="15717" y="2657"/>
                      </a:cubicBezTo>
                      <a:cubicBezTo>
                        <a:pt x="16181" y="2907"/>
                        <a:pt x="16658" y="3241"/>
                        <a:pt x="17110" y="3646"/>
                      </a:cubicBezTo>
                      <a:cubicBezTo>
                        <a:pt x="17574" y="4039"/>
                        <a:pt x="18051" y="4503"/>
                        <a:pt x="18515" y="5015"/>
                      </a:cubicBezTo>
                      <a:cubicBezTo>
                        <a:pt x="18979" y="5527"/>
                        <a:pt x="19432" y="6098"/>
                        <a:pt x="19884" y="6717"/>
                      </a:cubicBezTo>
                      <a:cubicBezTo>
                        <a:pt x="20110" y="7051"/>
                        <a:pt x="20349" y="7372"/>
                        <a:pt x="20563" y="7718"/>
                      </a:cubicBezTo>
                      <a:cubicBezTo>
                        <a:pt x="20789" y="8063"/>
                        <a:pt x="21015" y="8420"/>
                        <a:pt x="21242" y="8801"/>
                      </a:cubicBezTo>
                      <a:cubicBezTo>
                        <a:pt x="21611" y="9456"/>
                        <a:pt x="21980" y="10170"/>
                        <a:pt x="22313" y="10932"/>
                      </a:cubicBezTo>
                      <a:cubicBezTo>
                        <a:pt x="22456" y="11337"/>
                        <a:pt x="22623" y="11742"/>
                        <a:pt x="22754" y="12159"/>
                      </a:cubicBezTo>
                      <a:cubicBezTo>
                        <a:pt x="22885" y="12575"/>
                        <a:pt x="23027" y="13004"/>
                        <a:pt x="23147" y="13433"/>
                      </a:cubicBezTo>
                      <a:cubicBezTo>
                        <a:pt x="23266" y="13861"/>
                        <a:pt x="23361" y="14326"/>
                        <a:pt x="23468" y="14790"/>
                      </a:cubicBezTo>
                      <a:cubicBezTo>
                        <a:pt x="23575" y="15254"/>
                        <a:pt x="23658" y="15730"/>
                        <a:pt x="23754" y="16219"/>
                      </a:cubicBezTo>
                      <a:cubicBezTo>
                        <a:pt x="23837" y="16695"/>
                        <a:pt x="23920" y="17183"/>
                        <a:pt x="24004" y="17671"/>
                      </a:cubicBezTo>
                      <a:cubicBezTo>
                        <a:pt x="24099" y="18171"/>
                        <a:pt x="24182" y="18648"/>
                        <a:pt x="24254" y="19124"/>
                      </a:cubicBezTo>
                      <a:cubicBezTo>
                        <a:pt x="24337" y="19576"/>
                        <a:pt x="24420" y="20052"/>
                        <a:pt x="24492" y="20505"/>
                      </a:cubicBezTo>
                      <a:lnTo>
                        <a:pt x="24718" y="21838"/>
                      </a:lnTo>
                      <a:cubicBezTo>
                        <a:pt x="24790" y="22291"/>
                        <a:pt x="24849" y="22731"/>
                        <a:pt x="24885" y="23184"/>
                      </a:cubicBezTo>
                      <a:cubicBezTo>
                        <a:pt x="24932" y="23624"/>
                        <a:pt x="24944" y="24077"/>
                        <a:pt x="24944" y="24541"/>
                      </a:cubicBezTo>
                      <a:cubicBezTo>
                        <a:pt x="24944" y="24982"/>
                        <a:pt x="24932" y="25446"/>
                        <a:pt x="24897" y="25910"/>
                      </a:cubicBezTo>
                      <a:cubicBezTo>
                        <a:pt x="24873" y="26363"/>
                        <a:pt x="24825" y="26827"/>
                        <a:pt x="24778" y="27291"/>
                      </a:cubicBezTo>
                      <a:cubicBezTo>
                        <a:pt x="24718" y="27756"/>
                        <a:pt x="25052" y="28137"/>
                        <a:pt x="25492" y="28137"/>
                      </a:cubicBezTo>
                      <a:lnTo>
                        <a:pt x="26445" y="28137"/>
                      </a:lnTo>
                      <a:cubicBezTo>
                        <a:pt x="26909" y="28137"/>
                        <a:pt x="27314" y="27756"/>
                        <a:pt x="27349" y="27256"/>
                      </a:cubicBezTo>
                      <a:cubicBezTo>
                        <a:pt x="27385" y="26839"/>
                        <a:pt x="27397" y="26422"/>
                        <a:pt x="27409" y="26006"/>
                      </a:cubicBezTo>
                      <a:cubicBezTo>
                        <a:pt x="27409" y="25589"/>
                        <a:pt x="27433" y="25172"/>
                        <a:pt x="27409" y="24755"/>
                      </a:cubicBezTo>
                      <a:cubicBezTo>
                        <a:pt x="27397" y="24339"/>
                        <a:pt x="27385" y="23922"/>
                        <a:pt x="27349" y="23505"/>
                      </a:cubicBezTo>
                      <a:cubicBezTo>
                        <a:pt x="27326" y="23089"/>
                        <a:pt x="27290" y="22672"/>
                        <a:pt x="27230" y="22255"/>
                      </a:cubicBezTo>
                      <a:cubicBezTo>
                        <a:pt x="27171" y="21838"/>
                        <a:pt x="27111" y="21422"/>
                        <a:pt x="27040" y="21005"/>
                      </a:cubicBezTo>
                      <a:cubicBezTo>
                        <a:pt x="26968" y="20612"/>
                        <a:pt x="26873" y="20172"/>
                        <a:pt x="26790" y="19755"/>
                      </a:cubicBezTo>
                      <a:cubicBezTo>
                        <a:pt x="26695" y="19326"/>
                        <a:pt x="26611" y="18898"/>
                        <a:pt x="26516" y="18445"/>
                      </a:cubicBezTo>
                      <a:cubicBezTo>
                        <a:pt x="26433" y="18005"/>
                        <a:pt x="26361" y="17540"/>
                        <a:pt x="26266" y="17076"/>
                      </a:cubicBezTo>
                      <a:cubicBezTo>
                        <a:pt x="26183" y="16623"/>
                        <a:pt x="26099" y="16147"/>
                        <a:pt x="26016" y="15683"/>
                      </a:cubicBezTo>
                      <a:cubicBezTo>
                        <a:pt x="25921" y="15219"/>
                        <a:pt x="25849" y="14754"/>
                        <a:pt x="25766" y="14302"/>
                      </a:cubicBezTo>
                      <a:cubicBezTo>
                        <a:pt x="25671" y="13849"/>
                        <a:pt x="25587" y="13409"/>
                        <a:pt x="25492" y="12968"/>
                      </a:cubicBezTo>
                      <a:cubicBezTo>
                        <a:pt x="25385" y="12540"/>
                        <a:pt x="25302" y="12123"/>
                        <a:pt x="25182" y="11706"/>
                      </a:cubicBezTo>
                      <a:cubicBezTo>
                        <a:pt x="25063" y="11301"/>
                        <a:pt x="24944" y="10908"/>
                        <a:pt x="24813" y="10516"/>
                      </a:cubicBezTo>
                      <a:cubicBezTo>
                        <a:pt x="24671" y="10135"/>
                        <a:pt x="24528" y="9754"/>
                        <a:pt x="24361" y="9384"/>
                      </a:cubicBezTo>
                      <a:cubicBezTo>
                        <a:pt x="24182" y="8980"/>
                        <a:pt x="23992" y="8587"/>
                        <a:pt x="23801" y="8194"/>
                      </a:cubicBezTo>
                      <a:cubicBezTo>
                        <a:pt x="23587" y="7825"/>
                        <a:pt x="23385" y="7456"/>
                        <a:pt x="23170" y="7098"/>
                      </a:cubicBezTo>
                      <a:cubicBezTo>
                        <a:pt x="22742" y="6384"/>
                        <a:pt x="22289" y="5705"/>
                        <a:pt x="21837" y="5098"/>
                      </a:cubicBezTo>
                      <a:cubicBezTo>
                        <a:pt x="21372" y="4479"/>
                        <a:pt x="20908" y="3908"/>
                        <a:pt x="20432" y="3384"/>
                      </a:cubicBezTo>
                      <a:cubicBezTo>
                        <a:pt x="19968" y="2872"/>
                        <a:pt x="19479" y="2372"/>
                        <a:pt x="18991" y="1943"/>
                      </a:cubicBezTo>
                      <a:cubicBezTo>
                        <a:pt x="18515" y="1514"/>
                        <a:pt x="18027" y="1157"/>
                        <a:pt x="17527" y="872"/>
                      </a:cubicBezTo>
                      <a:cubicBezTo>
                        <a:pt x="17158" y="669"/>
                        <a:pt x="16789" y="491"/>
                        <a:pt x="16419" y="348"/>
                      </a:cubicBezTo>
                      <a:cubicBezTo>
                        <a:pt x="15860" y="157"/>
                        <a:pt x="15288" y="38"/>
                        <a:pt x="14705" y="14"/>
                      </a:cubicBezTo>
                      <a:cubicBezTo>
                        <a:pt x="14549" y="5"/>
                        <a:pt x="14394" y="0"/>
                        <a:pt x="142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3" name="Google Shape;3753;p18"/>
                <p:cNvSpPr/>
                <p:nvPr/>
              </p:nvSpPr>
              <p:spPr>
                <a:xfrm>
                  <a:off x="1252639" y="435551"/>
                  <a:ext cx="1321058" cy="1232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9" h="32685" extrusionOk="0">
                      <a:moveTo>
                        <a:pt x="18132" y="1"/>
                      </a:moveTo>
                      <a:cubicBezTo>
                        <a:pt x="17739" y="1"/>
                        <a:pt x="17358" y="24"/>
                        <a:pt x="16953" y="48"/>
                      </a:cubicBezTo>
                      <a:cubicBezTo>
                        <a:pt x="16465" y="84"/>
                        <a:pt x="15977" y="120"/>
                        <a:pt x="15501" y="203"/>
                      </a:cubicBezTo>
                      <a:cubicBezTo>
                        <a:pt x="15001" y="263"/>
                        <a:pt x="14548" y="346"/>
                        <a:pt x="14072" y="465"/>
                      </a:cubicBezTo>
                      <a:cubicBezTo>
                        <a:pt x="13607" y="584"/>
                        <a:pt x="13131" y="715"/>
                        <a:pt x="12667" y="882"/>
                      </a:cubicBezTo>
                      <a:cubicBezTo>
                        <a:pt x="12191" y="1048"/>
                        <a:pt x="11726" y="1227"/>
                        <a:pt x="11274" y="1453"/>
                      </a:cubicBezTo>
                      <a:cubicBezTo>
                        <a:pt x="10798" y="1667"/>
                        <a:pt x="10345" y="1929"/>
                        <a:pt x="9881" y="2227"/>
                      </a:cubicBezTo>
                      <a:cubicBezTo>
                        <a:pt x="9428" y="2525"/>
                        <a:pt x="8976" y="2858"/>
                        <a:pt x="8547" y="3215"/>
                      </a:cubicBezTo>
                      <a:cubicBezTo>
                        <a:pt x="8119" y="3572"/>
                        <a:pt x="7702" y="3965"/>
                        <a:pt x="7285" y="4382"/>
                      </a:cubicBezTo>
                      <a:cubicBezTo>
                        <a:pt x="6869" y="4799"/>
                        <a:pt x="6452" y="5239"/>
                        <a:pt x="6035" y="5704"/>
                      </a:cubicBezTo>
                      <a:cubicBezTo>
                        <a:pt x="5618" y="6180"/>
                        <a:pt x="5202" y="6692"/>
                        <a:pt x="4821" y="7240"/>
                      </a:cubicBezTo>
                      <a:cubicBezTo>
                        <a:pt x="4452" y="7787"/>
                        <a:pt x="4106" y="8383"/>
                        <a:pt x="3797" y="9014"/>
                      </a:cubicBezTo>
                      <a:cubicBezTo>
                        <a:pt x="3451" y="9692"/>
                        <a:pt x="3154" y="10419"/>
                        <a:pt x="2880" y="11169"/>
                      </a:cubicBezTo>
                      <a:cubicBezTo>
                        <a:pt x="2737" y="11538"/>
                        <a:pt x="2606" y="11931"/>
                        <a:pt x="2487" y="12312"/>
                      </a:cubicBezTo>
                      <a:cubicBezTo>
                        <a:pt x="2368" y="12705"/>
                        <a:pt x="2249" y="13097"/>
                        <a:pt x="2142" y="13502"/>
                      </a:cubicBezTo>
                      <a:cubicBezTo>
                        <a:pt x="2047" y="13907"/>
                        <a:pt x="1951" y="14312"/>
                        <a:pt x="1868" y="14729"/>
                      </a:cubicBezTo>
                      <a:lnTo>
                        <a:pt x="1642" y="15979"/>
                      </a:lnTo>
                      <a:cubicBezTo>
                        <a:pt x="1570" y="16419"/>
                        <a:pt x="1487" y="16872"/>
                        <a:pt x="1427" y="17312"/>
                      </a:cubicBezTo>
                      <a:cubicBezTo>
                        <a:pt x="1368" y="17705"/>
                        <a:pt x="1308" y="18122"/>
                        <a:pt x="1237" y="18515"/>
                      </a:cubicBezTo>
                      <a:cubicBezTo>
                        <a:pt x="1165" y="18920"/>
                        <a:pt x="1070" y="19336"/>
                        <a:pt x="999" y="19765"/>
                      </a:cubicBezTo>
                      <a:cubicBezTo>
                        <a:pt x="915" y="20205"/>
                        <a:pt x="832" y="20634"/>
                        <a:pt x="761" y="21075"/>
                      </a:cubicBezTo>
                      <a:cubicBezTo>
                        <a:pt x="689" y="21527"/>
                        <a:pt x="618" y="21991"/>
                        <a:pt x="534" y="22444"/>
                      </a:cubicBezTo>
                      <a:cubicBezTo>
                        <a:pt x="475" y="22908"/>
                        <a:pt x="403" y="23384"/>
                        <a:pt x="356" y="23861"/>
                      </a:cubicBezTo>
                      <a:cubicBezTo>
                        <a:pt x="344" y="24158"/>
                        <a:pt x="320" y="24468"/>
                        <a:pt x="296" y="24766"/>
                      </a:cubicBezTo>
                      <a:cubicBezTo>
                        <a:pt x="284" y="25063"/>
                        <a:pt x="272" y="25385"/>
                        <a:pt x="272" y="25682"/>
                      </a:cubicBezTo>
                      <a:cubicBezTo>
                        <a:pt x="272" y="25980"/>
                        <a:pt x="261" y="26290"/>
                        <a:pt x="261" y="26587"/>
                      </a:cubicBezTo>
                      <a:cubicBezTo>
                        <a:pt x="261" y="26885"/>
                        <a:pt x="237" y="27194"/>
                        <a:pt x="237" y="27492"/>
                      </a:cubicBezTo>
                      <a:cubicBezTo>
                        <a:pt x="237" y="27790"/>
                        <a:pt x="225" y="28087"/>
                        <a:pt x="225" y="28385"/>
                      </a:cubicBezTo>
                      <a:cubicBezTo>
                        <a:pt x="213" y="28683"/>
                        <a:pt x="213" y="28980"/>
                        <a:pt x="201" y="29278"/>
                      </a:cubicBezTo>
                      <a:cubicBezTo>
                        <a:pt x="177" y="29707"/>
                        <a:pt x="165" y="30159"/>
                        <a:pt x="142" y="30588"/>
                      </a:cubicBezTo>
                      <a:cubicBezTo>
                        <a:pt x="106" y="31016"/>
                        <a:pt x="82" y="31469"/>
                        <a:pt x="46" y="31897"/>
                      </a:cubicBezTo>
                      <a:cubicBezTo>
                        <a:pt x="0" y="32336"/>
                        <a:pt x="311" y="32684"/>
                        <a:pt x="709" y="32684"/>
                      </a:cubicBezTo>
                      <a:cubicBezTo>
                        <a:pt x="722" y="32684"/>
                        <a:pt x="736" y="32684"/>
                        <a:pt x="749" y="32683"/>
                      </a:cubicBezTo>
                      <a:lnTo>
                        <a:pt x="1630" y="32659"/>
                      </a:lnTo>
                      <a:cubicBezTo>
                        <a:pt x="2023" y="32624"/>
                        <a:pt x="2356" y="32255"/>
                        <a:pt x="2356" y="31814"/>
                      </a:cubicBezTo>
                      <a:lnTo>
                        <a:pt x="2356" y="30897"/>
                      </a:lnTo>
                      <a:cubicBezTo>
                        <a:pt x="2368" y="30600"/>
                        <a:pt x="2368" y="30290"/>
                        <a:pt x="2380" y="29992"/>
                      </a:cubicBezTo>
                      <a:cubicBezTo>
                        <a:pt x="2404" y="29695"/>
                        <a:pt x="2416" y="29385"/>
                        <a:pt x="2428" y="29088"/>
                      </a:cubicBezTo>
                      <a:cubicBezTo>
                        <a:pt x="2463" y="28778"/>
                        <a:pt x="2475" y="28480"/>
                        <a:pt x="2487" y="28159"/>
                      </a:cubicBezTo>
                      <a:cubicBezTo>
                        <a:pt x="2499" y="27849"/>
                        <a:pt x="2523" y="27552"/>
                        <a:pt x="2535" y="27242"/>
                      </a:cubicBezTo>
                      <a:cubicBezTo>
                        <a:pt x="2547" y="26944"/>
                        <a:pt x="2558" y="26635"/>
                        <a:pt x="2582" y="26313"/>
                      </a:cubicBezTo>
                      <a:cubicBezTo>
                        <a:pt x="2594" y="26016"/>
                        <a:pt x="2606" y="25706"/>
                        <a:pt x="2618" y="25397"/>
                      </a:cubicBezTo>
                      <a:cubicBezTo>
                        <a:pt x="2654" y="25099"/>
                        <a:pt x="2666" y="24789"/>
                        <a:pt x="2701" y="24468"/>
                      </a:cubicBezTo>
                      <a:cubicBezTo>
                        <a:pt x="2725" y="24158"/>
                        <a:pt x="2761" y="23861"/>
                        <a:pt x="2797" y="23551"/>
                      </a:cubicBezTo>
                      <a:cubicBezTo>
                        <a:pt x="2844" y="23253"/>
                        <a:pt x="2892" y="22944"/>
                        <a:pt x="2939" y="22646"/>
                      </a:cubicBezTo>
                      <a:cubicBezTo>
                        <a:pt x="2975" y="22349"/>
                        <a:pt x="3035" y="22051"/>
                        <a:pt x="3094" y="21753"/>
                      </a:cubicBezTo>
                      <a:cubicBezTo>
                        <a:pt x="3154" y="21456"/>
                        <a:pt x="3213" y="21158"/>
                        <a:pt x="3297" y="20872"/>
                      </a:cubicBezTo>
                      <a:lnTo>
                        <a:pt x="3511" y="20027"/>
                      </a:lnTo>
                      <a:cubicBezTo>
                        <a:pt x="3630" y="19574"/>
                        <a:pt x="3737" y="19134"/>
                        <a:pt x="3844" y="18693"/>
                      </a:cubicBezTo>
                      <a:cubicBezTo>
                        <a:pt x="3952" y="18265"/>
                        <a:pt x="4035" y="17836"/>
                        <a:pt x="4130" y="17419"/>
                      </a:cubicBezTo>
                      <a:cubicBezTo>
                        <a:pt x="4213" y="16991"/>
                        <a:pt x="4285" y="16586"/>
                        <a:pt x="4380" y="16169"/>
                      </a:cubicBezTo>
                      <a:cubicBezTo>
                        <a:pt x="4463" y="15753"/>
                        <a:pt x="4559" y="15348"/>
                        <a:pt x="4642" y="14943"/>
                      </a:cubicBezTo>
                      <a:cubicBezTo>
                        <a:pt x="4737" y="14550"/>
                        <a:pt x="4844" y="14157"/>
                        <a:pt x="4940" y="13776"/>
                      </a:cubicBezTo>
                      <a:cubicBezTo>
                        <a:pt x="5047" y="13383"/>
                        <a:pt x="5166" y="13014"/>
                        <a:pt x="5285" y="12645"/>
                      </a:cubicBezTo>
                      <a:cubicBezTo>
                        <a:pt x="5535" y="11907"/>
                        <a:pt x="5809" y="11192"/>
                        <a:pt x="6118" y="10526"/>
                      </a:cubicBezTo>
                      <a:cubicBezTo>
                        <a:pt x="6428" y="9859"/>
                        <a:pt x="6785" y="9204"/>
                        <a:pt x="7166" y="8609"/>
                      </a:cubicBezTo>
                      <a:cubicBezTo>
                        <a:pt x="7559" y="8025"/>
                        <a:pt x="7964" y="7490"/>
                        <a:pt x="8393" y="7001"/>
                      </a:cubicBezTo>
                      <a:cubicBezTo>
                        <a:pt x="8833" y="6513"/>
                        <a:pt x="9250" y="6061"/>
                        <a:pt x="9678" y="5644"/>
                      </a:cubicBezTo>
                      <a:cubicBezTo>
                        <a:pt x="10107" y="5227"/>
                        <a:pt x="10536" y="4846"/>
                        <a:pt x="10988" y="4501"/>
                      </a:cubicBezTo>
                      <a:cubicBezTo>
                        <a:pt x="11429" y="4168"/>
                        <a:pt x="11893" y="3870"/>
                        <a:pt x="12369" y="3620"/>
                      </a:cubicBezTo>
                      <a:cubicBezTo>
                        <a:pt x="12845" y="3370"/>
                        <a:pt x="13322" y="3156"/>
                        <a:pt x="13798" y="2977"/>
                      </a:cubicBezTo>
                      <a:cubicBezTo>
                        <a:pt x="14286" y="2799"/>
                        <a:pt x="14762" y="2656"/>
                        <a:pt x="15262" y="2549"/>
                      </a:cubicBezTo>
                      <a:cubicBezTo>
                        <a:pt x="15751" y="2441"/>
                        <a:pt x="16239" y="2358"/>
                        <a:pt x="16727" y="2310"/>
                      </a:cubicBezTo>
                      <a:cubicBezTo>
                        <a:pt x="17109" y="2270"/>
                        <a:pt x="17481" y="2251"/>
                        <a:pt x="17841" y="2251"/>
                      </a:cubicBezTo>
                      <a:cubicBezTo>
                        <a:pt x="18008" y="2251"/>
                        <a:pt x="18172" y="2255"/>
                        <a:pt x="18334" y="2263"/>
                      </a:cubicBezTo>
                      <a:cubicBezTo>
                        <a:pt x="18858" y="2299"/>
                        <a:pt x="19370" y="2370"/>
                        <a:pt x="19870" y="2489"/>
                      </a:cubicBezTo>
                      <a:cubicBezTo>
                        <a:pt x="20358" y="2608"/>
                        <a:pt x="20870" y="2787"/>
                        <a:pt x="21358" y="3025"/>
                      </a:cubicBezTo>
                      <a:cubicBezTo>
                        <a:pt x="21847" y="3263"/>
                        <a:pt x="22347" y="3561"/>
                        <a:pt x="22823" y="3918"/>
                      </a:cubicBezTo>
                      <a:cubicBezTo>
                        <a:pt x="23311" y="4275"/>
                        <a:pt x="23787" y="4727"/>
                        <a:pt x="24264" y="5227"/>
                      </a:cubicBezTo>
                      <a:cubicBezTo>
                        <a:pt x="24752" y="5763"/>
                        <a:pt x="25228" y="6335"/>
                        <a:pt x="25716" y="6942"/>
                      </a:cubicBezTo>
                      <a:cubicBezTo>
                        <a:pt x="25954" y="7240"/>
                        <a:pt x="26216" y="7549"/>
                        <a:pt x="26454" y="7883"/>
                      </a:cubicBezTo>
                      <a:cubicBezTo>
                        <a:pt x="26704" y="8204"/>
                        <a:pt x="26942" y="8549"/>
                        <a:pt x="27181" y="8895"/>
                      </a:cubicBezTo>
                      <a:cubicBezTo>
                        <a:pt x="27419" y="9228"/>
                        <a:pt x="27657" y="9609"/>
                        <a:pt x="27883" y="9978"/>
                      </a:cubicBezTo>
                      <a:cubicBezTo>
                        <a:pt x="28121" y="10359"/>
                        <a:pt x="28336" y="10752"/>
                        <a:pt x="28550" y="11157"/>
                      </a:cubicBezTo>
                      <a:cubicBezTo>
                        <a:pt x="28776" y="11562"/>
                        <a:pt x="28978" y="11978"/>
                        <a:pt x="29169" y="12407"/>
                      </a:cubicBezTo>
                      <a:cubicBezTo>
                        <a:pt x="29371" y="12824"/>
                        <a:pt x="29562" y="13288"/>
                        <a:pt x="29729" y="13728"/>
                      </a:cubicBezTo>
                      <a:cubicBezTo>
                        <a:pt x="29883" y="14181"/>
                        <a:pt x="30050" y="14657"/>
                        <a:pt x="30181" y="15133"/>
                      </a:cubicBezTo>
                      <a:cubicBezTo>
                        <a:pt x="30324" y="15610"/>
                        <a:pt x="30443" y="16098"/>
                        <a:pt x="30562" y="16622"/>
                      </a:cubicBezTo>
                      <a:cubicBezTo>
                        <a:pt x="30657" y="17098"/>
                        <a:pt x="30752" y="17574"/>
                        <a:pt x="30836" y="18074"/>
                      </a:cubicBezTo>
                      <a:cubicBezTo>
                        <a:pt x="30931" y="18586"/>
                        <a:pt x="31003" y="19086"/>
                        <a:pt x="31098" y="19610"/>
                      </a:cubicBezTo>
                      <a:cubicBezTo>
                        <a:pt x="31169" y="20110"/>
                        <a:pt x="31253" y="20634"/>
                        <a:pt x="31348" y="21158"/>
                      </a:cubicBezTo>
                      <a:cubicBezTo>
                        <a:pt x="31431" y="21682"/>
                        <a:pt x="31538" y="22182"/>
                        <a:pt x="31634" y="22694"/>
                      </a:cubicBezTo>
                      <a:cubicBezTo>
                        <a:pt x="31717" y="23194"/>
                        <a:pt x="31824" y="23670"/>
                        <a:pt x="31907" y="24158"/>
                      </a:cubicBezTo>
                      <a:cubicBezTo>
                        <a:pt x="32003" y="24658"/>
                        <a:pt x="32074" y="25135"/>
                        <a:pt x="32146" y="25623"/>
                      </a:cubicBezTo>
                      <a:cubicBezTo>
                        <a:pt x="32229" y="26111"/>
                        <a:pt x="32288" y="26599"/>
                        <a:pt x="32324" y="27099"/>
                      </a:cubicBezTo>
                      <a:cubicBezTo>
                        <a:pt x="32372" y="27587"/>
                        <a:pt x="32407" y="28075"/>
                        <a:pt x="32431" y="28587"/>
                      </a:cubicBezTo>
                      <a:cubicBezTo>
                        <a:pt x="32443" y="29088"/>
                        <a:pt x="32467" y="29599"/>
                        <a:pt x="32467" y="30100"/>
                      </a:cubicBezTo>
                      <a:cubicBezTo>
                        <a:pt x="32467" y="30612"/>
                        <a:pt x="32467" y="31123"/>
                        <a:pt x="32443" y="31635"/>
                      </a:cubicBezTo>
                      <a:cubicBezTo>
                        <a:pt x="32431" y="32100"/>
                        <a:pt x="32777" y="32481"/>
                        <a:pt x="33241" y="32481"/>
                      </a:cubicBezTo>
                      <a:lnTo>
                        <a:pt x="34205" y="32481"/>
                      </a:lnTo>
                      <a:cubicBezTo>
                        <a:pt x="34670" y="32481"/>
                        <a:pt x="35039" y="32100"/>
                        <a:pt x="35039" y="31612"/>
                      </a:cubicBezTo>
                      <a:cubicBezTo>
                        <a:pt x="35039" y="31100"/>
                        <a:pt x="35039" y="30588"/>
                        <a:pt x="35027" y="30088"/>
                      </a:cubicBezTo>
                      <a:cubicBezTo>
                        <a:pt x="35003" y="29576"/>
                        <a:pt x="34991" y="29088"/>
                        <a:pt x="34967" y="28576"/>
                      </a:cubicBezTo>
                      <a:cubicBezTo>
                        <a:pt x="34932" y="28075"/>
                        <a:pt x="34884" y="27587"/>
                        <a:pt x="34848" y="27087"/>
                      </a:cubicBezTo>
                      <a:cubicBezTo>
                        <a:pt x="34801" y="26599"/>
                        <a:pt x="34741" y="26123"/>
                        <a:pt x="34682" y="25635"/>
                      </a:cubicBezTo>
                      <a:cubicBezTo>
                        <a:pt x="34622" y="25147"/>
                        <a:pt x="34562" y="24670"/>
                        <a:pt x="34491" y="24194"/>
                      </a:cubicBezTo>
                      <a:cubicBezTo>
                        <a:pt x="34432" y="23718"/>
                        <a:pt x="34336" y="23242"/>
                        <a:pt x="34265" y="22777"/>
                      </a:cubicBezTo>
                      <a:cubicBezTo>
                        <a:pt x="34170" y="22313"/>
                        <a:pt x="34098" y="21837"/>
                        <a:pt x="34015" y="21372"/>
                      </a:cubicBezTo>
                      <a:cubicBezTo>
                        <a:pt x="33931" y="20884"/>
                        <a:pt x="33848" y="20396"/>
                        <a:pt x="33753" y="19908"/>
                      </a:cubicBezTo>
                      <a:lnTo>
                        <a:pt x="33491" y="18431"/>
                      </a:lnTo>
                      <a:cubicBezTo>
                        <a:pt x="33419" y="17979"/>
                        <a:pt x="33312" y="17538"/>
                        <a:pt x="33217" y="17086"/>
                      </a:cubicBezTo>
                      <a:cubicBezTo>
                        <a:pt x="33122" y="16646"/>
                        <a:pt x="33015" y="16217"/>
                        <a:pt x="32908" y="15800"/>
                      </a:cubicBezTo>
                      <a:cubicBezTo>
                        <a:pt x="32800" y="15383"/>
                        <a:pt x="32681" y="14979"/>
                        <a:pt x="32562" y="14574"/>
                      </a:cubicBezTo>
                      <a:cubicBezTo>
                        <a:pt x="32443" y="14169"/>
                        <a:pt x="32312" y="13788"/>
                        <a:pt x="32181" y="13419"/>
                      </a:cubicBezTo>
                      <a:cubicBezTo>
                        <a:pt x="31907" y="12657"/>
                        <a:pt x="31610" y="11931"/>
                        <a:pt x="31288" y="11228"/>
                      </a:cubicBezTo>
                      <a:cubicBezTo>
                        <a:pt x="30955" y="10526"/>
                        <a:pt x="30622" y="9847"/>
                        <a:pt x="30241" y="9192"/>
                      </a:cubicBezTo>
                      <a:cubicBezTo>
                        <a:pt x="29871" y="8537"/>
                        <a:pt x="29490" y="7906"/>
                        <a:pt x="29074" y="7323"/>
                      </a:cubicBezTo>
                      <a:cubicBezTo>
                        <a:pt x="28657" y="6751"/>
                        <a:pt x="28240" y="6180"/>
                        <a:pt x="27800" y="5644"/>
                      </a:cubicBezTo>
                      <a:cubicBezTo>
                        <a:pt x="27371" y="5108"/>
                        <a:pt x="26954" y="4608"/>
                        <a:pt x="26526" y="4132"/>
                      </a:cubicBezTo>
                      <a:cubicBezTo>
                        <a:pt x="26038" y="3572"/>
                        <a:pt x="25538" y="3072"/>
                        <a:pt x="25049" y="2644"/>
                      </a:cubicBezTo>
                      <a:cubicBezTo>
                        <a:pt x="24561" y="2203"/>
                        <a:pt x="24073" y="1846"/>
                        <a:pt x="23561" y="1537"/>
                      </a:cubicBezTo>
                      <a:cubicBezTo>
                        <a:pt x="23216" y="1334"/>
                        <a:pt x="22882" y="1156"/>
                        <a:pt x="22537" y="989"/>
                      </a:cubicBezTo>
                      <a:cubicBezTo>
                        <a:pt x="22192" y="822"/>
                        <a:pt x="21835" y="679"/>
                        <a:pt x="21478" y="560"/>
                      </a:cubicBezTo>
                      <a:cubicBezTo>
                        <a:pt x="21120" y="441"/>
                        <a:pt x="20763" y="334"/>
                        <a:pt x="20394" y="239"/>
                      </a:cubicBezTo>
                      <a:cubicBezTo>
                        <a:pt x="20025" y="167"/>
                        <a:pt x="19644" y="108"/>
                        <a:pt x="19275" y="60"/>
                      </a:cubicBezTo>
                      <a:cubicBezTo>
                        <a:pt x="18906" y="24"/>
                        <a:pt x="18513" y="1"/>
                        <a:pt x="18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4" name="Google Shape;3754;p18"/>
                <p:cNvSpPr/>
                <p:nvPr/>
              </p:nvSpPr>
              <p:spPr>
                <a:xfrm>
                  <a:off x="2716040" y="197640"/>
                  <a:ext cx="1688318" cy="91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0" h="24207" extrusionOk="0">
                      <a:moveTo>
                        <a:pt x="23277" y="0"/>
                      </a:moveTo>
                      <a:cubicBezTo>
                        <a:pt x="22753" y="0"/>
                        <a:pt x="22205" y="24"/>
                        <a:pt x="21669" y="36"/>
                      </a:cubicBezTo>
                      <a:cubicBezTo>
                        <a:pt x="20991" y="60"/>
                        <a:pt x="20336" y="107"/>
                        <a:pt x="19681" y="155"/>
                      </a:cubicBezTo>
                      <a:cubicBezTo>
                        <a:pt x="19038" y="215"/>
                        <a:pt x="18383" y="274"/>
                        <a:pt x="17740" y="357"/>
                      </a:cubicBezTo>
                      <a:cubicBezTo>
                        <a:pt x="17109" y="453"/>
                        <a:pt x="16466" y="560"/>
                        <a:pt x="15823" y="679"/>
                      </a:cubicBezTo>
                      <a:cubicBezTo>
                        <a:pt x="15180" y="798"/>
                        <a:pt x="14561" y="929"/>
                        <a:pt x="13930" y="1096"/>
                      </a:cubicBezTo>
                      <a:cubicBezTo>
                        <a:pt x="13323" y="1250"/>
                        <a:pt x="12740" y="1453"/>
                        <a:pt x="12180" y="1655"/>
                      </a:cubicBezTo>
                      <a:cubicBezTo>
                        <a:pt x="11609" y="1870"/>
                        <a:pt x="11073" y="2108"/>
                        <a:pt x="10561" y="2370"/>
                      </a:cubicBezTo>
                      <a:cubicBezTo>
                        <a:pt x="10037" y="2643"/>
                        <a:pt x="9549" y="2917"/>
                        <a:pt x="9073" y="3215"/>
                      </a:cubicBezTo>
                      <a:cubicBezTo>
                        <a:pt x="8608" y="3513"/>
                        <a:pt x="8144" y="3858"/>
                        <a:pt x="7691" y="4215"/>
                      </a:cubicBezTo>
                      <a:cubicBezTo>
                        <a:pt x="7239" y="4584"/>
                        <a:pt x="6775" y="4989"/>
                        <a:pt x="6358" y="5441"/>
                      </a:cubicBezTo>
                      <a:cubicBezTo>
                        <a:pt x="5941" y="5882"/>
                        <a:pt x="5536" y="6346"/>
                        <a:pt x="5155" y="6834"/>
                      </a:cubicBezTo>
                      <a:cubicBezTo>
                        <a:pt x="4715" y="7382"/>
                        <a:pt x="4310" y="7942"/>
                        <a:pt x="3905" y="8501"/>
                      </a:cubicBezTo>
                      <a:cubicBezTo>
                        <a:pt x="3715" y="8787"/>
                        <a:pt x="3500" y="9085"/>
                        <a:pt x="3310" y="9370"/>
                      </a:cubicBezTo>
                      <a:cubicBezTo>
                        <a:pt x="3108" y="9644"/>
                        <a:pt x="2929" y="9930"/>
                        <a:pt x="2750" y="10228"/>
                      </a:cubicBezTo>
                      <a:cubicBezTo>
                        <a:pt x="2596" y="10525"/>
                        <a:pt x="2441" y="10811"/>
                        <a:pt x="2310" y="11109"/>
                      </a:cubicBezTo>
                      <a:cubicBezTo>
                        <a:pt x="2191" y="11406"/>
                        <a:pt x="2072" y="11692"/>
                        <a:pt x="1965" y="11990"/>
                      </a:cubicBezTo>
                      <a:cubicBezTo>
                        <a:pt x="1857" y="12288"/>
                        <a:pt x="1762" y="12597"/>
                        <a:pt x="1655" y="12907"/>
                      </a:cubicBezTo>
                      <a:cubicBezTo>
                        <a:pt x="1560" y="13180"/>
                        <a:pt x="1464" y="13454"/>
                        <a:pt x="1369" y="13740"/>
                      </a:cubicBezTo>
                      <a:cubicBezTo>
                        <a:pt x="1286" y="14026"/>
                        <a:pt x="1167" y="14312"/>
                        <a:pt x="1060" y="14609"/>
                      </a:cubicBezTo>
                      <a:cubicBezTo>
                        <a:pt x="941" y="14907"/>
                        <a:pt x="833" y="15205"/>
                        <a:pt x="726" y="15514"/>
                      </a:cubicBezTo>
                      <a:cubicBezTo>
                        <a:pt x="631" y="15824"/>
                        <a:pt x="524" y="16157"/>
                        <a:pt x="417" y="16479"/>
                      </a:cubicBezTo>
                      <a:cubicBezTo>
                        <a:pt x="310" y="16812"/>
                        <a:pt x="238" y="17145"/>
                        <a:pt x="179" y="17491"/>
                      </a:cubicBezTo>
                      <a:cubicBezTo>
                        <a:pt x="155" y="17717"/>
                        <a:pt x="131" y="17919"/>
                        <a:pt x="119" y="18145"/>
                      </a:cubicBezTo>
                      <a:lnTo>
                        <a:pt x="119" y="18800"/>
                      </a:lnTo>
                      <a:cubicBezTo>
                        <a:pt x="119" y="19015"/>
                        <a:pt x="119" y="19241"/>
                        <a:pt x="131" y="19455"/>
                      </a:cubicBezTo>
                      <a:cubicBezTo>
                        <a:pt x="155" y="19681"/>
                        <a:pt x="155" y="19896"/>
                        <a:pt x="167" y="20110"/>
                      </a:cubicBezTo>
                      <a:cubicBezTo>
                        <a:pt x="167" y="20336"/>
                        <a:pt x="179" y="20562"/>
                        <a:pt x="179" y="20765"/>
                      </a:cubicBezTo>
                      <a:lnTo>
                        <a:pt x="179" y="21408"/>
                      </a:lnTo>
                      <a:cubicBezTo>
                        <a:pt x="179" y="21717"/>
                        <a:pt x="167" y="22039"/>
                        <a:pt x="143" y="22348"/>
                      </a:cubicBezTo>
                      <a:cubicBezTo>
                        <a:pt x="119" y="22658"/>
                        <a:pt x="95" y="22967"/>
                        <a:pt x="48" y="23289"/>
                      </a:cubicBezTo>
                      <a:cubicBezTo>
                        <a:pt x="0" y="23610"/>
                        <a:pt x="417" y="23884"/>
                        <a:pt x="941" y="23896"/>
                      </a:cubicBezTo>
                      <a:lnTo>
                        <a:pt x="1976" y="23920"/>
                      </a:lnTo>
                      <a:cubicBezTo>
                        <a:pt x="1996" y="23921"/>
                        <a:pt x="2016" y="23921"/>
                        <a:pt x="2035" y="23921"/>
                      </a:cubicBezTo>
                      <a:cubicBezTo>
                        <a:pt x="2470" y="23921"/>
                        <a:pt x="2797" y="23668"/>
                        <a:pt x="2786" y="23360"/>
                      </a:cubicBezTo>
                      <a:cubicBezTo>
                        <a:pt x="2774" y="23134"/>
                        <a:pt x="2762" y="22932"/>
                        <a:pt x="2738" y="22705"/>
                      </a:cubicBezTo>
                      <a:cubicBezTo>
                        <a:pt x="2727" y="22479"/>
                        <a:pt x="2727" y="22277"/>
                        <a:pt x="2727" y="22051"/>
                      </a:cubicBezTo>
                      <a:cubicBezTo>
                        <a:pt x="2727" y="21824"/>
                        <a:pt x="2738" y="21622"/>
                        <a:pt x="2738" y="21396"/>
                      </a:cubicBezTo>
                      <a:cubicBezTo>
                        <a:pt x="2738" y="21170"/>
                        <a:pt x="2762" y="20943"/>
                        <a:pt x="2762" y="20729"/>
                      </a:cubicBezTo>
                      <a:lnTo>
                        <a:pt x="2762" y="20050"/>
                      </a:lnTo>
                      <a:cubicBezTo>
                        <a:pt x="2738" y="19836"/>
                        <a:pt x="2738" y="19610"/>
                        <a:pt x="2727" y="19384"/>
                      </a:cubicBezTo>
                      <a:cubicBezTo>
                        <a:pt x="2715" y="19157"/>
                        <a:pt x="2715" y="18943"/>
                        <a:pt x="2715" y="18717"/>
                      </a:cubicBezTo>
                      <a:cubicBezTo>
                        <a:pt x="2715" y="18491"/>
                        <a:pt x="2727" y="18264"/>
                        <a:pt x="2738" y="18050"/>
                      </a:cubicBezTo>
                      <a:cubicBezTo>
                        <a:pt x="2762" y="17824"/>
                        <a:pt x="2786" y="17610"/>
                        <a:pt x="2822" y="17383"/>
                      </a:cubicBezTo>
                      <a:cubicBezTo>
                        <a:pt x="2858" y="17181"/>
                        <a:pt x="2905" y="16955"/>
                        <a:pt x="2965" y="16752"/>
                      </a:cubicBezTo>
                      <a:cubicBezTo>
                        <a:pt x="3024" y="16538"/>
                        <a:pt x="3084" y="16336"/>
                        <a:pt x="3155" y="16121"/>
                      </a:cubicBezTo>
                      <a:cubicBezTo>
                        <a:pt x="3227" y="15919"/>
                        <a:pt x="3310" y="15705"/>
                        <a:pt x="3393" y="15514"/>
                      </a:cubicBezTo>
                      <a:cubicBezTo>
                        <a:pt x="3489" y="15300"/>
                        <a:pt x="3572" y="15109"/>
                        <a:pt x="3667" y="14919"/>
                      </a:cubicBezTo>
                      <a:cubicBezTo>
                        <a:pt x="3798" y="14609"/>
                        <a:pt x="3941" y="14300"/>
                        <a:pt x="4084" y="14002"/>
                      </a:cubicBezTo>
                      <a:cubicBezTo>
                        <a:pt x="4215" y="13681"/>
                        <a:pt x="4334" y="13383"/>
                        <a:pt x="4465" y="13085"/>
                      </a:cubicBezTo>
                      <a:cubicBezTo>
                        <a:pt x="4596" y="12788"/>
                        <a:pt x="4715" y="12490"/>
                        <a:pt x="4858" y="12192"/>
                      </a:cubicBezTo>
                      <a:cubicBezTo>
                        <a:pt x="4989" y="11895"/>
                        <a:pt x="5120" y="11621"/>
                        <a:pt x="5274" y="11323"/>
                      </a:cubicBezTo>
                      <a:cubicBezTo>
                        <a:pt x="5417" y="11037"/>
                        <a:pt x="5584" y="10740"/>
                        <a:pt x="5751" y="10454"/>
                      </a:cubicBezTo>
                      <a:cubicBezTo>
                        <a:pt x="5906" y="10168"/>
                        <a:pt x="6084" y="9894"/>
                        <a:pt x="6263" y="9609"/>
                      </a:cubicBezTo>
                      <a:cubicBezTo>
                        <a:pt x="6632" y="9037"/>
                        <a:pt x="7013" y="8501"/>
                        <a:pt x="7418" y="7966"/>
                      </a:cubicBezTo>
                      <a:cubicBezTo>
                        <a:pt x="7834" y="7430"/>
                        <a:pt x="8263" y="6930"/>
                        <a:pt x="8739" y="6453"/>
                      </a:cubicBezTo>
                      <a:cubicBezTo>
                        <a:pt x="9204" y="5989"/>
                        <a:pt x="9704" y="5584"/>
                        <a:pt x="10216" y="5215"/>
                      </a:cubicBezTo>
                      <a:cubicBezTo>
                        <a:pt x="10728" y="4858"/>
                        <a:pt x="11263" y="4537"/>
                        <a:pt x="11823" y="4239"/>
                      </a:cubicBezTo>
                      <a:cubicBezTo>
                        <a:pt x="12371" y="3941"/>
                        <a:pt x="12918" y="3656"/>
                        <a:pt x="13514" y="3405"/>
                      </a:cubicBezTo>
                      <a:cubicBezTo>
                        <a:pt x="14109" y="3144"/>
                        <a:pt x="14740" y="2929"/>
                        <a:pt x="15371" y="2751"/>
                      </a:cubicBezTo>
                      <a:cubicBezTo>
                        <a:pt x="16014" y="2572"/>
                        <a:pt x="16669" y="2417"/>
                        <a:pt x="17324" y="2286"/>
                      </a:cubicBezTo>
                      <a:cubicBezTo>
                        <a:pt x="17978" y="2167"/>
                        <a:pt x="18633" y="2048"/>
                        <a:pt x="19300" y="1977"/>
                      </a:cubicBezTo>
                      <a:cubicBezTo>
                        <a:pt x="19979" y="1881"/>
                        <a:pt x="20657" y="1822"/>
                        <a:pt x="21324" y="1798"/>
                      </a:cubicBezTo>
                      <a:cubicBezTo>
                        <a:pt x="21887" y="1771"/>
                        <a:pt x="22436" y="1758"/>
                        <a:pt x="22977" y="1758"/>
                      </a:cubicBezTo>
                      <a:cubicBezTo>
                        <a:pt x="23157" y="1758"/>
                        <a:pt x="23336" y="1759"/>
                        <a:pt x="23515" y="1762"/>
                      </a:cubicBezTo>
                      <a:cubicBezTo>
                        <a:pt x="24229" y="1774"/>
                        <a:pt x="24932" y="1834"/>
                        <a:pt x="25610" y="1929"/>
                      </a:cubicBezTo>
                      <a:cubicBezTo>
                        <a:pt x="26301" y="2012"/>
                        <a:pt x="26991" y="2155"/>
                        <a:pt x="27658" y="2334"/>
                      </a:cubicBezTo>
                      <a:cubicBezTo>
                        <a:pt x="28325" y="2513"/>
                        <a:pt x="28992" y="2727"/>
                        <a:pt x="29635" y="2989"/>
                      </a:cubicBezTo>
                      <a:cubicBezTo>
                        <a:pt x="30278" y="3251"/>
                        <a:pt x="30897" y="3548"/>
                        <a:pt x="31492" y="3906"/>
                      </a:cubicBezTo>
                      <a:cubicBezTo>
                        <a:pt x="32087" y="4275"/>
                        <a:pt x="32671" y="4679"/>
                        <a:pt x="33278" y="5108"/>
                      </a:cubicBezTo>
                      <a:cubicBezTo>
                        <a:pt x="33576" y="5334"/>
                        <a:pt x="33897" y="5561"/>
                        <a:pt x="34207" y="5799"/>
                      </a:cubicBezTo>
                      <a:cubicBezTo>
                        <a:pt x="34528" y="6037"/>
                        <a:pt x="34838" y="6287"/>
                        <a:pt x="35171" y="6537"/>
                      </a:cubicBezTo>
                      <a:cubicBezTo>
                        <a:pt x="35504" y="6799"/>
                        <a:pt x="35826" y="7061"/>
                        <a:pt x="36135" y="7346"/>
                      </a:cubicBezTo>
                      <a:cubicBezTo>
                        <a:pt x="36457" y="7608"/>
                        <a:pt x="36755" y="7906"/>
                        <a:pt x="37052" y="8204"/>
                      </a:cubicBezTo>
                      <a:cubicBezTo>
                        <a:pt x="37350" y="8501"/>
                        <a:pt x="37612" y="8811"/>
                        <a:pt x="37886" y="9144"/>
                      </a:cubicBezTo>
                      <a:cubicBezTo>
                        <a:pt x="38148" y="9478"/>
                        <a:pt x="38386" y="9799"/>
                        <a:pt x="38612" y="10156"/>
                      </a:cubicBezTo>
                      <a:cubicBezTo>
                        <a:pt x="38838" y="10513"/>
                        <a:pt x="39029" y="10871"/>
                        <a:pt x="39195" y="11240"/>
                      </a:cubicBezTo>
                      <a:cubicBezTo>
                        <a:pt x="39350" y="11609"/>
                        <a:pt x="39505" y="11990"/>
                        <a:pt x="39648" y="12383"/>
                      </a:cubicBezTo>
                      <a:cubicBezTo>
                        <a:pt x="39791" y="12752"/>
                        <a:pt x="39922" y="13121"/>
                        <a:pt x="40041" y="13502"/>
                      </a:cubicBezTo>
                      <a:cubicBezTo>
                        <a:pt x="40172" y="13895"/>
                        <a:pt x="40291" y="14276"/>
                        <a:pt x="40410" y="14681"/>
                      </a:cubicBezTo>
                      <a:cubicBezTo>
                        <a:pt x="40529" y="15062"/>
                        <a:pt x="40636" y="15466"/>
                        <a:pt x="40755" y="15871"/>
                      </a:cubicBezTo>
                      <a:cubicBezTo>
                        <a:pt x="40862" y="16276"/>
                        <a:pt x="40981" y="16657"/>
                        <a:pt x="41077" y="17050"/>
                      </a:cubicBezTo>
                      <a:cubicBezTo>
                        <a:pt x="41196" y="17419"/>
                        <a:pt x="41303" y="17788"/>
                        <a:pt x="41410" y="18169"/>
                      </a:cubicBezTo>
                      <a:cubicBezTo>
                        <a:pt x="41517" y="18538"/>
                        <a:pt x="41612" y="18895"/>
                        <a:pt x="41696" y="19253"/>
                      </a:cubicBezTo>
                      <a:cubicBezTo>
                        <a:pt x="41779" y="19610"/>
                        <a:pt x="41839" y="19967"/>
                        <a:pt x="41886" y="20324"/>
                      </a:cubicBezTo>
                      <a:cubicBezTo>
                        <a:pt x="41934" y="20681"/>
                        <a:pt x="41958" y="21039"/>
                        <a:pt x="41958" y="21396"/>
                      </a:cubicBezTo>
                      <a:cubicBezTo>
                        <a:pt x="41958" y="21753"/>
                        <a:pt x="41958" y="22086"/>
                        <a:pt x="41946" y="22455"/>
                      </a:cubicBezTo>
                      <a:cubicBezTo>
                        <a:pt x="41934" y="22801"/>
                        <a:pt x="41910" y="23158"/>
                        <a:pt x="41886" y="23515"/>
                      </a:cubicBezTo>
                      <a:cubicBezTo>
                        <a:pt x="41874" y="23848"/>
                        <a:pt x="42231" y="24146"/>
                        <a:pt x="42708" y="24158"/>
                      </a:cubicBezTo>
                      <a:lnTo>
                        <a:pt x="43755" y="24206"/>
                      </a:lnTo>
                      <a:cubicBezTo>
                        <a:pt x="43767" y="24206"/>
                        <a:pt x="43779" y="24206"/>
                        <a:pt x="43790" y="24206"/>
                      </a:cubicBezTo>
                      <a:cubicBezTo>
                        <a:pt x="44311" y="24206"/>
                        <a:pt x="44756" y="23947"/>
                        <a:pt x="44756" y="23551"/>
                      </a:cubicBezTo>
                      <a:cubicBezTo>
                        <a:pt x="44768" y="23194"/>
                        <a:pt x="44779" y="22848"/>
                        <a:pt x="44779" y="22503"/>
                      </a:cubicBezTo>
                      <a:lnTo>
                        <a:pt x="44779" y="21479"/>
                      </a:lnTo>
                      <a:cubicBezTo>
                        <a:pt x="44768" y="21134"/>
                        <a:pt x="44768" y="20800"/>
                        <a:pt x="44744" y="20455"/>
                      </a:cubicBezTo>
                      <a:cubicBezTo>
                        <a:pt x="44720" y="20110"/>
                        <a:pt x="44684" y="19765"/>
                        <a:pt x="44625" y="19431"/>
                      </a:cubicBezTo>
                      <a:cubicBezTo>
                        <a:pt x="44565" y="19086"/>
                        <a:pt x="44482" y="18741"/>
                        <a:pt x="44398" y="18395"/>
                      </a:cubicBezTo>
                      <a:lnTo>
                        <a:pt x="44125" y="17371"/>
                      </a:lnTo>
                      <a:cubicBezTo>
                        <a:pt x="44041" y="17014"/>
                        <a:pt x="43934" y="16669"/>
                        <a:pt x="43851" y="16312"/>
                      </a:cubicBezTo>
                      <a:cubicBezTo>
                        <a:pt x="43744" y="15943"/>
                        <a:pt x="43660" y="15574"/>
                        <a:pt x="43553" y="15181"/>
                      </a:cubicBezTo>
                      <a:cubicBezTo>
                        <a:pt x="43458" y="14800"/>
                        <a:pt x="43351" y="14407"/>
                        <a:pt x="43232" y="14026"/>
                      </a:cubicBezTo>
                      <a:cubicBezTo>
                        <a:pt x="43124" y="13669"/>
                        <a:pt x="43017" y="13311"/>
                        <a:pt x="42874" y="12954"/>
                      </a:cubicBezTo>
                      <a:cubicBezTo>
                        <a:pt x="42743" y="12609"/>
                        <a:pt x="42612" y="12264"/>
                        <a:pt x="42470" y="11930"/>
                      </a:cubicBezTo>
                      <a:cubicBezTo>
                        <a:pt x="42327" y="11597"/>
                        <a:pt x="42184" y="11252"/>
                        <a:pt x="42029" y="10942"/>
                      </a:cubicBezTo>
                      <a:cubicBezTo>
                        <a:pt x="41886" y="10621"/>
                        <a:pt x="41731" y="10323"/>
                        <a:pt x="41553" y="10002"/>
                      </a:cubicBezTo>
                      <a:cubicBezTo>
                        <a:pt x="41196" y="9394"/>
                        <a:pt x="40791" y="8799"/>
                        <a:pt x="40350" y="8216"/>
                      </a:cubicBezTo>
                      <a:cubicBezTo>
                        <a:pt x="39886" y="7656"/>
                        <a:pt x="39398" y="7120"/>
                        <a:pt x="38874" y="6596"/>
                      </a:cubicBezTo>
                      <a:cubicBezTo>
                        <a:pt x="38362" y="6096"/>
                        <a:pt x="37790" y="5620"/>
                        <a:pt x="37207" y="5168"/>
                      </a:cubicBezTo>
                      <a:cubicBezTo>
                        <a:pt x="36624" y="4727"/>
                        <a:pt x="36064" y="4310"/>
                        <a:pt x="35528" y="3917"/>
                      </a:cubicBezTo>
                      <a:cubicBezTo>
                        <a:pt x="34992" y="3536"/>
                        <a:pt x="34504" y="3179"/>
                        <a:pt x="34004" y="2846"/>
                      </a:cubicBezTo>
                      <a:cubicBezTo>
                        <a:pt x="33457" y="2465"/>
                        <a:pt x="32909" y="2120"/>
                        <a:pt x="32361" y="1834"/>
                      </a:cubicBezTo>
                      <a:cubicBezTo>
                        <a:pt x="31814" y="1548"/>
                        <a:pt x="31230" y="1310"/>
                        <a:pt x="30599" y="1108"/>
                      </a:cubicBezTo>
                      <a:cubicBezTo>
                        <a:pt x="30182" y="977"/>
                        <a:pt x="29742" y="858"/>
                        <a:pt x="29277" y="738"/>
                      </a:cubicBezTo>
                      <a:cubicBezTo>
                        <a:pt x="28813" y="619"/>
                        <a:pt x="28337" y="512"/>
                        <a:pt x="27849" y="417"/>
                      </a:cubicBezTo>
                      <a:cubicBezTo>
                        <a:pt x="27361" y="322"/>
                        <a:pt x="26861" y="238"/>
                        <a:pt x="26360" y="179"/>
                      </a:cubicBezTo>
                      <a:cubicBezTo>
                        <a:pt x="25872" y="119"/>
                        <a:pt x="25348" y="84"/>
                        <a:pt x="24836" y="48"/>
                      </a:cubicBezTo>
                      <a:cubicBezTo>
                        <a:pt x="24324" y="24"/>
                        <a:pt x="23801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5" name="Google Shape;3755;p18"/>
                <p:cNvSpPr/>
                <p:nvPr/>
              </p:nvSpPr>
              <p:spPr>
                <a:xfrm>
                  <a:off x="2870437" y="322553"/>
                  <a:ext cx="1368714" cy="781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3" h="20726" extrusionOk="0">
                      <a:moveTo>
                        <a:pt x="18827" y="0"/>
                      </a:moveTo>
                      <a:cubicBezTo>
                        <a:pt x="18224" y="0"/>
                        <a:pt x="17615" y="25"/>
                        <a:pt x="16979" y="69"/>
                      </a:cubicBezTo>
                      <a:cubicBezTo>
                        <a:pt x="16443" y="116"/>
                        <a:pt x="15931" y="164"/>
                        <a:pt x="15407" y="235"/>
                      </a:cubicBezTo>
                      <a:cubicBezTo>
                        <a:pt x="14884" y="307"/>
                        <a:pt x="14384" y="390"/>
                        <a:pt x="13872" y="485"/>
                      </a:cubicBezTo>
                      <a:cubicBezTo>
                        <a:pt x="13383" y="593"/>
                        <a:pt x="12895" y="712"/>
                        <a:pt x="12419" y="831"/>
                      </a:cubicBezTo>
                      <a:cubicBezTo>
                        <a:pt x="11943" y="950"/>
                        <a:pt x="11478" y="1116"/>
                        <a:pt x="11026" y="1283"/>
                      </a:cubicBezTo>
                      <a:cubicBezTo>
                        <a:pt x="10585" y="1462"/>
                        <a:pt x="10169" y="1640"/>
                        <a:pt x="9740" y="1843"/>
                      </a:cubicBezTo>
                      <a:cubicBezTo>
                        <a:pt x="9300" y="2057"/>
                        <a:pt x="8883" y="2259"/>
                        <a:pt x="8466" y="2498"/>
                      </a:cubicBezTo>
                      <a:cubicBezTo>
                        <a:pt x="7978" y="2783"/>
                        <a:pt x="7490" y="3081"/>
                        <a:pt x="7025" y="3426"/>
                      </a:cubicBezTo>
                      <a:cubicBezTo>
                        <a:pt x="6561" y="3760"/>
                        <a:pt x="6144" y="4153"/>
                        <a:pt x="5728" y="4569"/>
                      </a:cubicBezTo>
                      <a:cubicBezTo>
                        <a:pt x="5335" y="4998"/>
                        <a:pt x="4942" y="5450"/>
                        <a:pt x="4573" y="5903"/>
                      </a:cubicBezTo>
                      <a:cubicBezTo>
                        <a:pt x="4156" y="6438"/>
                        <a:pt x="3787" y="7010"/>
                        <a:pt x="3430" y="7570"/>
                      </a:cubicBezTo>
                      <a:cubicBezTo>
                        <a:pt x="3263" y="7855"/>
                        <a:pt x="3084" y="8141"/>
                        <a:pt x="2918" y="8439"/>
                      </a:cubicBezTo>
                      <a:cubicBezTo>
                        <a:pt x="2751" y="8736"/>
                        <a:pt x="2573" y="9034"/>
                        <a:pt x="2418" y="9332"/>
                      </a:cubicBezTo>
                      <a:cubicBezTo>
                        <a:pt x="2251" y="9629"/>
                        <a:pt x="2072" y="9939"/>
                        <a:pt x="1906" y="10237"/>
                      </a:cubicBezTo>
                      <a:cubicBezTo>
                        <a:pt x="1727" y="10534"/>
                        <a:pt x="1560" y="10844"/>
                        <a:pt x="1406" y="11141"/>
                      </a:cubicBezTo>
                      <a:cubicBezTo>
                        <a:pt x="1299" y="11344"/>
                        <a:pt x="1203" y="11522"/>
                        <a:pt x="1108" y="11713"/>
                      </a:cubicBezTo>
                      <a:cubicBezTo>
                        <a:pt x="1013" y="11903"/>
                        <a:pt x="906" y="12082"/>
                        <a:pt x="822" y="12273"/>
                      </a:cubicBezTo>
                      <a:cubicBezTo>
                        <a:pt x="727" y="12475"/>
                        <a:pt x="656" y="12665"/>
                        <a:pt x="584" y="12856"/>
                      </a:cubicBezTo>
                      <a:cubicBezTo>
                        <a:pt x="513" y="13046"/>
                        <a:pt x="453" y="13261"/>
                        <a:pt x="406" y="13451"/>
                      </a:cubicBezTo>
                      <a:cubicBezTo>
                        <a:pt x="346" y="13642"/>
                        <a:pt x="298" y="13844"/>
                        <a:pt x="275" y="14047"/>
                      </a:cubicBezTo>
                      <a:cubicBezTo>
                        <a:pt x="239" y="14261"/>
                        <a:pt x="215" y="14451"/>
                        <a:pt x="191" y="14654"/>
                      </a:cubicBezTo>
                      <a:cubicBezTo>
                        <a:pt x="179" y="14856"/>
                        <a:pt x="167" y="15059"/>
                        <a:pt x="167" y="15273"/>
                      </a:cubicBezTo>
                      <a:cubicBezTo>
                        <a:pt x="167" y="15475"/>
                        <a:pt x="156" y="15690"/>
                        <a:pt x="156" y="15892"/>
                      </a:cubicBezTo>
                      <a:cubicBezTo>
                        <a:pt x="156" y="16106"/>
                        <a:pt x="132" y="16309"/>
                        <a:pt x="132" y="16523"/>
                      </a:cubicBezTo>
                      <a:cubicBezTo>
                        <a:pt x="120" y="16725"/>
                        <a:pt x="120" y="16940"/>
                        <a:pt x="108" y="17142"/>
                      </a:cubicBezTo>
                      <a:cubicBezTo>
                        <a:pt x="96" y="17357"/>
                        <a:pt x="72" y="17547"/>
                        <a:pt x="60" y="17749"/>
                      </a:cubicBezTo>
                      <a:cubicBezTo>
                        <a:pt x="48" y="17952"/>
                        <a:pt x="36" y="18154"/>
                        <a:pt x="13" y="18345"/>
                      </a:cubicBezTo>
                      <a:cubicBezTo>
                        <a:pt x="13" y="18547"/>
                        <a:pt x="1" y="18750"/>
                        <a:pt x="1" y="18940"/>
                      </a:cubicBezTo>
                      <a:cubicBezTo>
                        <a:pt x="1" y="19154"/>
                        <a:pt x="1" y="19345"/>
                        <a:pt x="13" y="19535"/>
                      </a:cubicBezTo>
                      <a:lnTo>
                        <a:pt x="60" y="20119"/>
                      </a:lnTo>
                      <a:cubicBezTo>
                        <a:pt x="108" y="20452"/>
                        <a:pt x="489" y="20726"/>
                        <a:pt x="953" y="20726"/>
                      </a:cubicBezTo>
                      <a:lnTo>
                        <a:pt x="1965" y="20726"/>
                      </a:lnTo>
                      <a:cubicBezTo>
                        <a:pt x="2489" y="20726"/>
                        <a:pt x="2858" y="20452"/>
                        <a:pt x="2811" y="20107"/>
                      </a:cubicBezTo>
                      <a:cubicBezTo>
                        <a:pt x="2787" y="19893"/>
                        <a:pt x="2751" y="19678"/>
                        <a:pt x="2751" y="19464"/>
                      </a:cubicBezTo>
                      <a:cubicBezTo>
                        <a:pt x="2739" y="19262"/>
                        <a:pt x="2739" y="19035"/>
                        <a:pt x="2751" y="18821"/>
                      </a:cubicBezTo>
                      <a:cubicBezTo>
                        <a:pt x="2775" y="18607"/>
                        <a:pt x="2787" y="18392"/>
                        <a:pt x="2799" y="18190"/>
                      </a:cubicBezTo>
                      <a:cubicBezTo>
                        <a:pt x="2811" y="17964"/>
                        <a:pt x="2834" y="17749"/>
                        <a:pt x="2858" y="17547"/>
                      </a:cubicBezTo>
                      <a:cubicBezTo>
                        <a:pt x="2894" y="17333"/>
                        <a:pt x="2918" y="17118"/>
                        <a:pt x="2930" y="16904"/>
                      </a:cubicBezTo>
                      <a:cubicBezTo>
                        <a:pt x="2942" y="16702"/>
                        <a:pt x="2965" y="16475"/>
                        <a:pt x="2977" y="16261"/>
                      </a:cubicBezTo>
                      <a:cubicBezTo>
                        <a:pt x="2989" y="16059"/>
                        <a:pt x="2989" y="15833"/>
                        <a:pt x="3013" y="15630"/>
                      </a:cubicBezTo>
                      <a:cubicBezTo>
                        <a:pt x="3013" y="15404"/>
                        <a:pt x="3025" y="15190"/>
                        <a:pt x="3037" y="14987"/>
                      </a:cubicBezTo>
                      <a:cubicBezTo>
                        <a:pt x="3049" y="14773"/>
                        <a:pt x="3084" y="14570"/>
                        <a:pt x="3108" y="14356"/>
                      </a:cubicBezTo>
                      <a:cubicBezTo>
                        <a:pt x="3144" y="14166"/>
                        <a:pt x="3192" y="13963"/>
                        <a:pt x="3227" y="13749"/>
                      </a:cubicBezTo>
                      <a:cubicBezTo>
                        <a:pt x="3287" y="13547"/>
                        <a:pt x="3346" y="13344"/>
                        <a:pt x="3406" y="13142"/>
                      </a:cubicBezTo>
                      <a:cubicBezTo>
                        <a:pt x="3465" y="12951"/>
                        <a:pt x="3549" y="12737"/>
                        <a:pt x="3632" y="12546"/>
                      </a:cubicBezTo>
                      <a:cubicBezTo>
                        <a:pt x="3727" y="12332"/>
                        <a:pt x="3823" y="12142"/>
                        <a:pt x="3930" y="11951"/>
                      </a:cubicBezTo>
                      <a:cubicBezTo>
                        <a:pt x="4037" y="11761"/>
                        <a:pt x="4156" y="11558"/>
                        <a:pt x="4275" y="11368"/>
                      </a:cubicBezTo>
                      <a:cubicBezTo>
                        <a:pt x="4501" y="10999"/>
                        <a:pt x="4739" y="10629"/>
                        <a:pt x="4978" y="10272"/>
                      </a:cubicBezTo>
                      <a:cubicBezTo>
                        <a:pt x="5216" y="9891"/>
                        <a:pt x="5466" y="9534"/>
                        <a:pt x="5704" y="9201"/>
                      </a:cubicBezTo>
                      <a:cubicBezTo>
                        <a:pt x="5942" y="8855"/>
                        <a:pt x="6180" y="8510"/>
                        <a:pt x="6418" y="8189"/>
                      </a:cubicBezTo>
                      <a:cubicBezTo>
                        <a:pt x="6656" y="7855"/>
                        <a:pt x="6894" y="7546"/>
                        <a:pt x="7133" y="7236"/>
                      </a:cubicBezTo>
                      <a:cubicBezTo>
                        <a:pt x="7371" y="6915"/>
                        <a:pt x="7621" y="6641"/>
                        <a:pt x="7871" y="6355"/>
                      </a:cubicBezTo>
                      <a:cubicBezTo>
                        <a:pt x="8347" y="5831"/>
                        <a:pt x="8847" y="5367"/>
                        <a:pt x="9347" y="4938"/>
                      </a:cubicBezTo>
                      <a:cubicBezTo>
                        <a:pt x="9871" y="4522"/>
                        <a:pt x="10359" y="4141"/>
                        <a:pt x="10871" y="3807"/>
                      </a:cubicBezTo>
                      <a:cubicBezTo>
                        <a:pt x="11371" y="3486"/>
                        <a:pt x="11859" y="3188"/>
                        <a:pt x="12371" y="2926"/>
                      </a:cubicBezTo>
                      <a:cubicBezTo>
                        <a:pt x="13098" y="2557"/>
                        <a:pt x="13872" y="2248"/>
                        <a:pt x="14681" y="2009"/>
                      </a:cubicBezTo>
                      <a:cubicBezTo>
                        <a:pt x="15467" y="1771"/>
                        <a:pt x="16300" y="1605"/>
                        <a:pt x="17158" y="1545"/>
                      </a:cubicBezTo>
                      <a:cubicBezTo>
                        <a:pt x="17450" y="1523"/>
                        <a:pt x="17742" y="1511"/>
                        <a:pt x="18033" y="1511"/>
                      </a:cubicBezTo>
                      <a:cubicBezTo>
                        <a:pt x="18359" y="1511"/>
                        <a:pt x="18683" y="1526"/>
                        <a:pt x="19003" y="1557"/>
                      </a:cubicBezTo>
                      <a:cubicBezTo>
                        <a:pt x="19634" y="1616"/>
                        <a:pt x="20241" y="1736"/>
                        <a:pt x="20872" y="1914"/>
                      </a:cubicBezTo>
                      <a:cubicBezTo>
                        <a:pt x="21503" y="2117"/>
                        <a:pt x="22134" y="2355"/>
                        <a:pt x="22777" y="2652"/>
                      </a:cubicBezTo>
                      <a:cubicBezTo>
                        <a:pt x="23397" y="2950"/>
                        <a:pt x="24051" y="3283"/>
                        <a:pt x="24682" y="3664"/>
                      </a:cubicBezTo>
                      <a:cubicBezTo>
                        <a:pt x="25302" y="4033"/>
                        <a:pt x="25933" y="4450"/>
                        <a:pt x="26540" y="4915"/>
                      </a:cubicBezTo>
                      <a:cubicBezTo>
                        <a:pt x="26837" y="5153"/>
                        <a:pt x="27147" y="5391"/>
                        <a:pt x="27457" y="5641"/>
                      </a:cubicBezTo>
                      <a:cubicBezTo>
                        <a:pt x="27778" y="5891"/>
                        <a:pt x="28088" y="6165"/>
                        <a:pt x="28385" y="6438"/>
                      </a:cubicBezTo>
                      <a:cubicBezTo>
                        <a:pt x="28909" y="6915"/>
                        <a:pt x="29409" y="7439"/>
                        <a:pt x="29862" y="8010"/>
                      </a:cubicBezTo>
                      <a:cubicBezTo>
                        <a:pt x="30064" y="8308"/>
                        <a:pt x="30278" y="8605"/>
                        <a:pt x="30469" y="8903"/>
                      </a:cubicBezTo>
                      <a:cubicBezTo>
                        <a:pt x="30659" y="9201"/>
                        <a:pt x="30826" y="9510"/>
                        <a:pt x="30993" y="9820"/>
                      </a:cubicBezTo>
                      <a:cubicBezTo>
                        <a:pt x="31148" y="10153"/>
                        <a:pt x="31302" y="10475"/>
                        <a:pt x="31433" y="10820"/>
                      </a:cubicBezTo>
                      <a:cubicBezTo>
                        <a:pt x="31564" y="11165"/>
                        <a:pt x="31707" y="11522"/>
                        <a:pt x="31826" y="11880"/>
                      </a:cubicBezTo>
                      <a:cubicBezTo>
                        <a:pt x="31945" y="12237"/>
                        <a:pt x="32064" y="12606"/>
                        <a:pt x="32183" y="12963"/>
                      </a:cubicBezTo>
                      <a:cubicBezTo>
                        <a:pt x="32302" y="13320"/>
                        <a:pt x="32398" y="13677"/>
                        <a:pt x="32517" y="14035"/>
                      </a:cubicBezTo>
                      <a:cubicBezTo>
                        <a:pt x="32624" y="14380"/>
                        <a:pt x="32743" y="14713"/>
                        <a:pt x="32850" y="15059"/>
                      </a:cubicBezTo>
                      <a:cubicBezTo>
                        <a:pt x="32957" y="15404"/>
                        <a:pt x="33053" y="15725"/>
                        <a:pt x="33148" y="16059"/>
                      </a:cubicBezTo>
                      <a:cubicBezTo>
                        <a:pt x="33231" y="16380"/>
                        <a:pt x="33314" y="16714"/>
                        <a:pt x="33350" y="17035"/>
                      </a:cubicBezTo>
                      <a:cubicBezTo>
                        <a:pt x="33398" y="17368"/>
                        <a:pt x="33434" y="17690"/>
                        <a:pt x="33434" y="18035"/>
                      </a:cubicBezTo>
                      <a:cubicBezTo>
                        <a:pt x="33445" y="18380"/>
                        <a:pt x="33410" y="18702"/>
                        <a:pt x="33386" y="19047"/>
                      </a:cubicBezTo>
                      <a:cubicBezTo>
                        <a:pt x="33350" y="19392"/>
                        <a:pt x="33291" y="19738"/>
                        <a:pt x="33231" y="20071"/>
                      </a:cubicBezTo>
                      <a:cubicBezTo>
                        <a:pt x="33172" y="20416"/>
                        <a:pt x="33588" y="20702"/>
                        <a:pt x="34172" y="20702"/>
                      </a:cubicBezTo>
                      <a:lnTo>
                        <a:pt x="35303" y="20714"/>
                      </a:lnTo>
                      <a:cubicBezTo>
                        <a:pt x="35314" y="20714"/>
                        <a:pt x="35325" y="20714"/>
                        <a:pt x="35336" y="20714"/>
                      </a:cubicBezTo>
                      <a:cubicBezTo>
                        <a:pt x="35833" y="20714"/>
                        <a:pt x="36243" y="20457"/>
                        <a:pt x="36208" y="20131"/>
                      </a:cubicBezTo>
                      <a:cubicBezTo>
                        <a:pt x="36243" y="19833"/>
                        <a:pt x="36267" y="19523"/>
                        <a:pt x="36291" y="19226"/>
                      </a:cubicBezTo>
                      <a:cubicBezTo>
                        <a:pt x="36303" y="18928"/>
                        <a:pt x="36303" y="18630"/>
                        <a:pt x="36303" y="18333"/>
                      </a:cubicBezTo>
                      <a:cubicBezTo>
                        <a:pt x="36303" y="18023"/>
                        <a:pt x="36291" y="17726"/>
                        <a:pt x="36255" y="17428"/>
                      </a:cubicBezTo>
                      <a:cubicBezTo>
                        <a:pt x="36231" y="17118"/>
                        <a:pt x="36184" y="16821"/>
                        <a:pt x="36124" y="16499"/>
                      </a:cubicBezTo>
                      <a:cubicBezTo>
                        <a:pt x="36065" y="16202"/>
                        <a:pt x="36005" y="15892"/>
                        <a:pt x="35910" y="15582"/>
                      </a:cubicBezTo>
                      <a:cubicBezTo>
                        <a:pt x="35827" y="15273"/>
                        <a:pt x="35731" y="14951"/>
                        <a:pt x="35636" y="14630"/>
                      </a:cubicBezTo>
                      <a:cubicBezTo>
                        <a:pt x="35529" y="14297"/>
                        <a:pt x="35422" y="13975"/>
                        <a:pt x="35303" y="13630"/>
                      </a:cubicBezTo>
                      <a:cubicBezTo>
                        <a:pt x="35196" y="13308"/>
                        <a:pt x="35077" y="12951"/>
                        <a:pt x="34958" y="12606"/>
                      </a:cubicBezTo>
                      <a:cubicBezTo>
                        <a:pt x="34827" y="12249"/>
                        <a:pt x="34707" y="11903"/>
                        <a:pt x="34588" y="11546"/>
                      </a:cubicBezTo>
                      <a:cubicBezTo>
                        <a:pt x="34469" y="11189"/>
                        <a:pt x="34350" y="10844"/>
                        <a:pt x="34231" y="10510"/>
                      </a:cubicBezTo>
                      <a:cubicBezTo>
                        <a:pt x="34112" y="10165"/>
                        <a:pt x="33993" y="9832"/>
                        <a:pt x="33874" y="9510"/>
                      </a:cubicBezTo>
                      <a:cubicBezTo>
                        <a:pt x="33755" y="9201"/>
                        <a:pt x="33624" y="8879"/>
                        <a:pt x="33493" y="8570"/>
                      </a:cubicBezTo>
                      <a:cubicBezTo>
                        <a:pt x="33350" y="8272"/>
                        <a:pt x="33207" y="7974"/>
                        <a:pt x="33041" y="7689"/>
                      </a:cubicBezTo>
                      <a:cubicBezTo>
                        <a:pt x="32874" y="7415"/>
                        <a:pt x="32695" y="7129"/>
                        <a:pt x="32493" y="6855"/>
                      </a:cubicBezTo>
                      <a:cubicBezTo>
                        <a:pt x="32267" y="6546"/>
                        <a:pt x="32017" y="6260"/>
                        <a:pt x="31743" y="5986"/>
                      </a:cubicBezTo>
                      <a:cubicBezTo>
                        <a:pt x="31481" y="5700"/>
                        <a:pt x="31195" y="5426"/>
                        <a:pt x="30897" y="5176"/>
                      </a:cubicBezTo>
                      <a:cubicBezTo>
                        <a:pt x="30302" y="4653"/>
                        <a:pt x="29695" y="4164"/>
                        <a:pt x="29088" y="3724"/>
                      </a:cubicBezTo>
                      <a:cubicBezTo>
                        <a:pt x="28469" y="3271"/>
                        <a:pt x="27861" y="2855"/>
                        <a:pt x="27242" y="2486"/>
                      </a:cubicBezTo>
                      <a:cubicBezTo>
                        <a:pt x="26611" y="2117"/>
                        <a:pt x="25968" y="1759"/>
                        <a:pt x="25302" y="1438"/>
                      </a:cubicBezTo>
                      <a:cubicBezTo>
                        <a:pt x="24647" y="1128"/>
                        <a:pt x="23980" y="866"/>
                        <a:pt x="23313" y="652"/>
                      </a:cubicBezTo>
                      <a:cubicBezTo>
                        <a:pt x="22801" y="485"/>
                        <a:pt x="22301" y="366"/>
                        <a:pt x="21789" y="271"/>
                      </a:cubicBezTo>
                      <a:cubicBezTo>
                        <a:pt x="21027" y="128"/>
                        <a:pt x="20253" y="45"/>
                        <a:pt x="19456" y="9"/>
                      </a:cubicBezTo>
                      <a:cubicBezTo>
                        <a:pt x="19246" y="3"/>
                        <a:pt x="19037" y="0"/>
                        <a:pt x="188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6" name="Google Shape;3756;p18"/>
                <p:cNvSpPr/>
                <p:nvPr/>
              </p:nvSpPr>
              <p:spPr>
                <a:xfrm>
                  <a:off x="3043724" y="447504"/>
                  <a:ext cx="1009145" cy="65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6" h="17389" extrusionOk="0">
                      <a:moveTo>
                        <a:pt x="13282" y="0"/>
                      </a:moveTo>
                      <a:cubicBezTo>
                        <a:pt x="13189" y="0"/>
                        <a:pt x="13096" y="2"/>
                        <a:pt x="13002" y="5"/>
                      </a:cubicBezTo>
                      <a:cubicBezTo>
                        <a:pt x="12014" y="29"/>
                        <a:pt x="11109" y="196"/>
                        <a:pt x="10264" y="481"/>
                      </a:cubicBezTo>
                      <a:cubicBezTo>
                        <a:pt x="9847" y="624"/>
                        <a:pt x="9430" y="791"/>
                        <a:pt x="9014" y="981"/>
                      </a:cubicBezTo>
                      <a:cubicBezTo>
                        <a:pt x="8597" y="1172"/>
                        <a:pt x="8180" y="1398"/>
                        <a:pt x="7740" y="1648"/>
                      </a:cubicBezTo>
                      <a:cubicBezTo>
                        <a:pt x="7323" y="1910"/>
                        <a:pt x="6882" y="2184"/>
                        <a:pt x="6466" y="2505"/>
                      </a:cubicBezTo>
                      <a:cubicBezTo>
                        <a:pt x="6049" y="2815"/>
                        <a:pt x="5644" y="3172"/>
                        <a:pt x="5239" y="3541"/>
                      </a:cubicBezTo>
                      <a:cubicBezTo>
                        <a:pt x="4763" y="3994"/>
                        <a:pt x="4323" y="4494"/>
                        <a:pt x="3870" y="5018"/>
                      </a:cubicBezTo>
                      <a:cubicBezTo>
                        <a:pt x="3668" y="5280"/>
                        <a:pt x="3441" y="5553"/>
                        <a:pt x="3239" y="5839"/>
                      </a:cubicBezTo>
                      <a:lnTo>
                        <a:pt x="2608" y="6684"/>
                      </a:lnTo>
                      <a:cubicBezTo>
                        <a:pt x="2406" y="6982"/>
                        <a:pt x="2191" y="7268"/>
                        <a:pt x="2001" y="7566"/>
                      </a:cubicBezTo>
                      <a:cubicBezTo>
                        <a:pt x="1787" y="7863"/>
                        <a:pt x="1596" y="8161"/>
                        <a:pt x="1417" y="8458"/>
                      </a:cubicBezTo>
                      <a:cubicBezTo>
                        <a:pt x="1298" y="8649"/>
                        <a:pt x="1179" y="8828"/>
                        <a:pt x="1072" y="9018"/>
                      </a:cubicBezTo>
                      <a:cubicBezTo>
                        <a:pt x="977" y="9209"/>
                        <a:pt x="870" y="9387"/>
                        <a:pt x="774" y="9590"/>
                      </a:cubicBezTo>
                      <a:cubicBezTo>
                        <a:pt x="691" y="9768"/>
                        <a:pt x="596" y="9959"/>
                        <a:pt x="536" y="10149"/>
                      </a:cubicBezTo>
                      <a:cubicBezTo>
                        <a:pt x="477" y="10352"/>
                        <a:pt x="417" y="10542"/>
                        <a:pt x="382" y="10733"/>
                      </a:cubicBezTo>
                      <a:cubicBezTo>
                        <a:pt x="334" y="10923"/>
                        <a:pt x="298" y="11137"/>
                        <a:pt x="274" y="11316"/>
                      </a:cubicBezTo>
                      <a:cubicBezTo>
                        <a:pt x="239" y="11495"/>
                        <a:pt x="215" y="11685"/>
                        <a:pt x="203" y="11876"/>
                      </a:cubicBezTo>
                      <a:cubicBezTo>
                        <a:pt x="179" y="12078"/>
                        <a:pt x="167" y="12257"/>
                        <a:pt x="167" y="12447"/>
                      </a:cubicBezTo>
                      <a:cubicBezTo>
                        <a:pt x="167" y="12638"/>
                        <a:pt x="155" y="12828"/>
                        <a:pt x="155" y="13007"/>
                      </a:cubicBezTo>
                      <a:cubicBezTo>
                        <a:pt x="155" y="13185"/>
                        <a:pt x="155" y="13388"/>
                        <a:pt x="132" y="13566"/>
                      </a:cubicBezTo>
                      <a:cubicBezTo>
                        <a:pt x="132" y="13757"/>
                        <a:pt x="120" y="13935"/>
                        <a:pt x="108" y="14114"/>
                      </a:cubicBezTo>
                      <a:lnTo>
                        <a:pt x="60" y="14650"/>
                      </a:lnTo>
                      <a:cubicBezTo>
                        <a:pt x="36" y="14828"/>
                        <a:pt x="36" y="15007"/>
                        <a:pt x="24" y="15186"/>
                      </a:cubicBezTo>
                      <a:cubicBezTo>
                        <a:pt x="1" y="15364"/>
                        <a:pt x="1" y="15531"/>
                        <a:pt x="1" y="15709"/>
                      </a:cubicBezTo>
                      <a:cubicBezTo>
                        <a:pt x="1" y="16043"/>
                        <a:pt x="36" y="16388"/>
                        <a:pt x="96" y="16733"/>
                      </a:cubicBezTo>
                      <a:cubicBezTo>
                        <a:pt x="167" y="17090"/>
                        <a:pt x="763" y="17376"/>
                        <a:pt x="1417" y="17376"/>
                      </a:cubicBezTo>
                      <a:lnTo>
                        <a:pt x="2834" y="17376"/>
                      </a:lnTo>
                      <a:cubicBezTo>
                        <a:pt x="3489" y="17376"/>
                        <a:pt x="3977" y="17090"/>
                        <a:pt x="3930" y="16745"/>
                      </a:cubicBezTo>
                      <a:cubicBezTo>
                        <a:pt x="3906" y="16543"/>
                        <a:pt x="3870" y="16317"/>
                        <a:pt x="3846" y="16102"/>
                      </a:cubicBezTo>
                      <a:cubicBezTo>
                        <a:pt x="3811" y="15900"/>
                        <a:pt x="3799" y="15674"/>
                        <a:pt x="3763" y="15471"/>
                      </a:cubicBezTo>
                      <a:cubicBezTo>
                        <a:pt x="3751" y="15257"/>
                        <a:pt x="3727" y="15031"/>
                        <a:pt x="3703" y="14828"/>
                      </a:cubicBezTo>
                      <a:cubicBezTo>
                        <a:pt x="3692" y="14614"/>
                        <a:pt x="3680" y="14400"/>
                        <a:pt x="3668" y="14185"/>
                      </a:cubicBezTo>
                      <a:cubicBezTo>
                        <a:pt x="3656" y="13971"/>
                        <a:pt x="3632" y="13757"/>
                        <a:pt x="3632" y="13542"/>
                      </a:cubicBezTo>
                      <a:lnTo>
                        <a:pt x="3632" y="12900"/>
                      </a:lnTo>
                      <a:cubicBezTo>
                        <a:pt x="3632" y="12697"/>
                        <a:pt x="3656" y="12483"/>
                        <a:pt x="3668" y="12268"/>
                      </a:cubicBezTo>
                      <a:cubicBezTo>
                        <a:pt x="3680" y="12042"/>
                        <a:pt x="3703" y="11828"/>
                        <a:pt x="3739" y="11614"/>
                      </a:cubicBezTo>
                      <a:cubicBezTo>
                        <a:pt x="3787" y="11399"/>
                        <a:pt x="3834" y="11173"/>
                        <a:pt x="3894" y="10971"/>
                      </a:cubicBezTo>
                      <a:cubicBezTo>
                        <a:pt x="3953" y="10744"/>
                        <a:pt x="4025" y="10542"/>
                        <a:pt x="4096" y="10328"/>
                      </a:cubicBezTo>
                      <a:cubicBezTo>
                        <a:pt x="4334" y="9744"/>
                        <a:pt x="4620" y="9185"/>
                        <a:pt x="4977" y="8613"/>
                      </a:cubicBezTo>
                      <a:cubicBezTo>
                        <a:pt x="5335" y="8054"/>
                        <a:pt x="5739" y="7506"/>
                        <a:pt x="6144" y="6982"/>
                      </a:cubicBezTo>
                      <a:cubicBezTo>
                        <a:pt x="6573" y="6458"/>
                        <a:pt x="7013" y="5958"/>
                        <a:pt x="7442" y="5494"/>
                      </a:cubicBezTo>
                      <a:cubicBezTo>
                        <a:pt x="7871" y="5029"/>
                        <a:pt x="8323" y="4613"/>
                        <a:pt x="8764" y="4244"/>
                      </a:cubicBezTo>
                      <a:cubicBezTo>
                        <a:pt x="9216" y="3875"/>
                        <a:pt x="9645" y="3541"/>
                        <a:pt x="10061" y="3279"/>
                      </a:cubicBezTo>
                      <a:cubicBezTo>
                        <a:pt x="10478" y="3005"/>
                        <a:pt x="10883" y="2767"/>
                        <a:pt x="11276" y="2589"/>
                      </a:cubicBezTo>
                      <a:cubicBezTo>
                        <a:pt x="11975" y="2250"/>
                        <a:pt x="12663" y="2051"/>
                        <a:pt x="13331" y="2051"/>
                      </a:cubicBezTo>
                      <a:cubicBezTo>
                        <a:pt x="13368" y="2051"/>
                        <a:pt x="13405" y="2052"/>
                        <a:pt x="13443" y="2053"/>
                      </a:cubicBezTo>
                      <a:cubicBezTo>
                        <a:pt x="14050" y="2065"/>
                        <a:pt x="14705" y="2267"/>
                        <a:pt x="15383" y="2577"/>
                      </a:cubicBezTo>
                      <a:cubicBezTo>
                        <a:pt x="15705" y="2743"/>
                        <a:pt x="16062" y="2934"/>
                        <a:pt x="16419" y="3160"/>
                      </a:cubicBezTo>
                      <a:cubicBezTo>
                        <a:pt x="16776" y="3375"/>
                        <a:pt x="17146" y="3636"/>
                        <a:pt x="17527" y="3934"/>
                      </a:cubicBezTo>
                      <a:cubicBezTo>
                        <a:pt x="18015" y="4315"/>
                        <a:pt x="18515" y="4768"/>
                        <a:pt x="18991" y="5256"/>
                      </a:cubicBezTo>
                      <a:cubicBezTo>
                        <a:pt x="19491" y="5744"/>
                        <a:pt x="19932" y="6268"/>
                        <a:pt x="20360" y="6815"/>
                      </a:cubicBezTo>
                      <a:cubicBezTo>
                        <a:pt x="20575" y="7101"/>
                        <a:pt x="20777" y="7387"/>
                        <a:pt x="20979" y="7685"/>
                      </a:cubicBezTo>
                      <a:cubicBezTo>
                        <a:pt x="21170" y="7982"/>
                        <a:pt x="21337" y="8292"/>
                        <a:pt x="21491" y="8613"/>
                      </a:cubicBezTo>
                      <a:cubicBezTo>
                        <a:pt x="21646" y="8947"/>
                        <a:pt x="21789" y="9268"/>
                        <a:pt x="21908" y="9613"/>
                      </a:cubicBezTo>
                      <a:cubicBezTo>
                        <a:pt x="22051" y="9959"/>
                        <a:pt x="22170" y="10304"/>
                        <a:pt x="22265" y="10637"/>
                      </a:cubicBezTo>
                      <a:cubicBezTo>
                        <a:pt x="22372" y="10983"/>
                        <a:pt x="22480" y="11316"/>
                        <a:pt x="22563" y="11661"/>
                      </a:cubicBezTo>
                      <a:cubicBezTo>
                        <a:pt x="22658" y="11995"/>
                        <a:pt x="22742" y="12328"/>
                        <a:pt x="22801" y="12673"/>
                      </a:cubicBezTo>
                      <a:cubicBezTo>
                        <a:pt x="22884" y="13007"/>
                        <a:pt x="22920" y="13340"/>
                        <a:pt x="22956" y="13685"/>
                      </a:cubicBezTo>
                      <a:cubicBezTo>
                        <a:pt x="22980" y="14019"/>
                        <a:pt x="23003" y="14364"/>
                        <a:pt x="23003" y="14709"/>
                      </a:cubicBezTo>
                      <a:cubicBezTo>
                        <a:pt x="23003" y="15055"/>
                        <a:pt x="22980" y="15388"/>
                        <a:pt x="22944" y="15733"/>
                      </a:cubicBezTo>
                      <a:cubicBezTo>
                        <a:pt x="22896" y="16078"/>
                        <a:pt x="22837" y="16424"/>
                        <a:pt x="22765" y="16757"/>
                      </a:cubicBezTo>
                      <a:cubicBezTo>
                        <a:pt x="22682" y="17102"/>
                        <a:pt x="23158" y="17388"/>
                        <a:pt x="23837" y="17388"/>
                      </a:cubicBezTo>
                      <a:lnTo>
                        <a:pt x="25242" y="17388"/>
                      </a:lnTo>
                      <a:cubicBezTo>
                        <a:pt x="25920" y="17388"/>
                        <a:pt x="26528" y="17102"/>
                        <a:pt x="26528" y="16698"/>
                      </a:cubicBezTo>
                      <a:cubicBezTo>
                        <a:pt x="26647" y="16138"/>
                        <a:pt x="26718" y="15555"/>
                        <a:pt x="26754" y="14959"/>
                      </a:cubicBezTo>
                      <a:cubicBezTo>
                        <a:pt x="26766" y="14662"/>
                        <a:pt x="26754" y="14364"/>
                        <a:pt x="26718" y="14066"/>
                      </a:cubicBezTo>
                      <a:cubicBezTo>
                        <a:pt x="26694" y="13769"/>
                        <a:pt x="26635" y="13459"/>
                        <a:pt x="26575" y="13161"/>
                      </a:cubicBezTo>
                      <a:cubicBezTo>
                        <a:pt x="26492" y="12840"/>
                        <a:pt x="26421" y="12542"/>
                        <a:pt x="26337" y="12233"/>
                      </a:cubicBezTo>
                      <a:cubicBezTo>
                        <a:pt x="26242" y="11923"/>
                        <a:pt x="26159" y="11614"/>
                        <a:pt x="26051" y="11280"/>
                      </a:cubicBezTo>
                      <a:cubicBezTo>
                        <a:pt x="25944" y="10971"/>
                        <a:pt x="25837" y="10625"/>
                        <a:pt x="25742" y="10280"/>
                      </a:cubicBezTo>
                      <a:cubicBezTo>
                        <a:pt x="25635" y="9947"/>
                        <a:pt x="25516" y="9590"/>
                        <a:pt x="25397" y="9244"/>
                      </a:cubicBezTo>
                      <a:cubicBezTo>
                        <a:pt x="25278" y="8899"/>
                        <a:pt x="25147" y="8554"/>
                        <a:pt x="25004" y="8220"/>
                      </a:cubicBezTo>
                      <a:cubicBezTo>
                        <a:pt x="24873" y="7875"/>
                        <a:pt x="24730" y="7530"/>
                        <a:pt x="24563" y="7220"/>
                      </a:cubicBezTo>
                      <a:cubicBezTo>
                        <a:pt x="24396" y="6887"/>
                        <a:pt x="24218" y="6577"/>
                        <a:pt x="24027" y="6280"/>
                      </a:cubicBezTo>
                      <a:cubicBezTo>
                        <a:pt x="23813" y="5982"/>
                        <a:pt x="23611" y="5684"/>
                        <a:pt x="23373" y="5399"/>
                      </a:cubicBezTo>
                      <a:cubicBezTo>
                        <a:pt x="22896" y="4827"/>
                        <a:pt x="22384" y="4303"/>
                        <a:pt x="21837" y="3815"/>
                      </a:cubicBezTo>
                      <a:cubicBezTo>
                        <a:pt x="21372" y="3410"/>
                        <a:pt x="20896" y="3041"/>
                        <a:pt x="20420" y="2696"/>
                      </a:cubicBezTo>
                      <a:cubicBezTo>
                        <a:pt x="19944" y="2351"/>
                        <a:pt x="19467" y="2041"/>
                        <a:pt x="18991" y="1755"/>
                      </a:cubicBezTo>
                      <a:cubicBezTo>
                        <a:pt x="18515" y="1493"/>
                        <a:pt x="18039" y="1231"/>
                        <a:pt x="17550" y="1017"/>
                      </a:cubicBezTo>
                      <a:cubicBezTo>
                        <a:pt x="17062" y="791"/>
                        <a:pt x="16574" y="612"/>
                        <a:pt x="16062" y="446"/>
                      </a:cubicBezTo>
                      <a:cubicBezTo>
                        <a:pt x="15151" y="164"/>
                        <a:pt x="14231" y="0"/>
                        <a:pt x="132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7" name="Google Shape;3757;p18"/>
                <p:cNvSpPr/>
                <p:nvPr/>
              </p:nvSpPr>
              <p:spPr>
                <a:xfrm>
                  <a:off x="3076000" y="5004928"/>
                  <a:ext cx="87621" cy="123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6" h="3384" extrusionOk="0">
                      <a:moveTo>
                        <a:pt x="1593" y="1"/>
                      </a:moveTo>
                      <a:cubicBezTo>
                        <a:pt x="1439" y="1"/>
                        <a:pt x="1270" y="44"/>
                        <a:pt x="1096" y="136"/>
                      </a:cubicBezTo>
                      <a:cubicBezTo>
                        <a:pt x="750" y="302"/>
                        <a:pt x="465" y="636"/>
                        <a:pt x="274" y="1052"/>
                      </a:cubicBezTo>
                      <a:cubicBezTo>
                        <a:pt x="95" y="1457"/>
                        <a:pt x="0" y="1945"/>
                        <a:pt x="48" y="2398"/>
                      </a:cubicBezTo>
                      <a:cubicBezTo>
                        <a:pt x="123" y="3021"/>
                        <a:pt x="418" y="3383"/>
                        <a:pt x="792" y="3383"/>
                      </a:cubicBezTo>
                      <a:cubicBezTo>
                        <a:pt x="954" y="3383"/>
                        <a:pt x="1130" y="3316"/>
                        <a:pt x="1310" y="3172"/>
                      </a:cubicBezTo>
                      <a:cubicBezTo>
                        <a:pt x="1631" y="2934"/>
                        <a:pt x="1893" y="2564"/>
                        <a:pt x="2084" y="2160"/>
                      </a:cubicBezTo>
                      <a:cubicBezTo>
                        <a:pt x="2286" y="1755"/>
                        <a:pt x="2405" y="1326"/>
                        <a:pt x="2381" y="933"/>
                      </a:cubicBezTo>
                      <a:cubicBezTo>
                        <a:pt x="2364" y="359"/>
                        <a:pt x="2038" y="1"/>
                        <a:pt x="15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8" name="Google Shape;3758;p18"/>
                <p:cNvSpPr/>
                <p:nvPr/>
              </p:nvSpPr>
              <p:spPr>
                <a:xfrm>
                  <a:off x="2832289" y="5089164"/>
                  <a:ext cx="45995" cy="5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1492" extrusionOk="0">
                      <a:moveTo>
                        <a:pt x="694" y="0"/>
                      </a:moveTo>
                      <a:cubicBezTo>
                        <a:pt x="627" y="0"/>
                        <a:pt x="558" y="16"/>
                        <a:pt x="489" y="49"/>
                      </a:cubicBezTo>
                      <a:cubicBezTo>
                        <a:pt x="191" y="204"/>
                        <a:pt x="1" y="632"/>
                        <a:pt x="72" y="1025"/>
                      </a:cubicBezTo>
                      <a:cubicBezTo>
                        <a:pt x="118" y="1318"/>
                        <a:pt x="311" y="1491"/>
                        <a:pt x="549" y="1491"/>
                      </a:cubicBezTo>
                      <a:cubicBezTo>
                        <a:pt x="621" y="1491"/>
                        <a:pt x="697" y="1475"/>
                        <a:pt x="775" y="1442"/>
                      </a:cubicBezTo>
                      <a:cubicBezTo>
                        <a:pt x="1072" y="1287"/>
                        <a:pt x="1263" y="859"/>
                        <a:pt x="1168" y="466"/>
                      </a:cubicBezTo>
                      <a:cubicBezTo>
                        <a:pt x="1104" y="173"/>
                        <a:pt x="913" y="0"/>
                        <a:pt x="6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9" name="Google Shape;3759;p18"/>
                <p:cNvSpPr/>
                <p:nvPr/>
              </p:nvSpPr>
              <p:spPr>
                <a:xfrm>
                  <a:off x="4609566" y="873182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0" name="Google Shape;3760;p18"/>
                <p:cNvSpPr/>
                <p:nvPr/>
              </p:nvSpPr>
              <p:spPr>
                <a:xfrm>
                  <a:off x="-158354" y="904964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1" name="Google Shape;3761;p18"/>
                <p:cNvSpPr/>
                <p:nvPr/>
              </p:nvSpPr>
              <p:spPr>
                <a:xfrm>
                  <a:off x="4556456" y="4129566"/>
                  <a:ext cx="955758" cy="523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0" h="13896" extrusionOk="0">
                      <a:moveTo>
                        <a:pt x="11633" y="1"/>
                      </a:moveTo>
                      <a:cubicBezTo>
                        <a:pt x="11312" y="1"/>
                        <a:pt x="11014" y="12"/>
                        <a:pt x="10716" y="36"/>
                      </a:cubicBezTo>
                      <a:cubicBezTo>
                        <a:pt x="10443" y="60"/>
                        <a:pt x="10157" y="96"/>
                        <a:pt x="9871" y="131"/>
                      </a:cubicBezTo>
                      <a:cubicBezTo>
                        <a:pt x="9585" y="191"/>
                        <a:pt x="9323" y="239"/>
                        <a:pt x="9073" y="310"/>
                      </a:cubicBezTo>
                      <a:cubicBezTo>
                        <a:pt x="8811" y="370"/>
                        <a:pt x="8561" y="465"/>
                        <a:pt x="8311" y="548"/>
                      </a:cubicBezTo>
                      <a:cubicBezTo>
                        <a:pt x="8061" y="643"/>
                        <a:pt x="7799" y="763"/>
                        <a:pt x="7561" y="870"/>
                      </a:cubicBezTo>
                      <a:cubicBezTo>
                        <a:pt x="7323" y="965"/>
                        <a:pt x="7073" y="1108"/>
                        <a:pt x="6835" y="1239"/>
                      </a:cubicBezTo>
                      <a:cubicBezTo>
                        <a:pt x="6597" y="1370"/>
                        <a:pt x="6347" y="1525"/>
                        <a:pt x="6109" y="1667"/>
                      </a:cubicBezTo>
                      <a:cubicBezTo>
                        <a:pt x="5871" y="1834"/>
                        <a:pt x="5621" y="1977"/>
                        <a:pt x="5382" y="2144"/>
                      </a:cubicBezTo>
                      <a:cubicBezTo>
                        <a:pt x="5121" y="2310"/>
                        <a:pt x="4906" y="2489"/>
                        <a:pt x="4668" y="2668"/>
                      </a:cubicBezTo>
                      <a:cubicBezTo>
                        <a:pt x="4204" y="3025"/>
                        <a:pt x="3775" y="3430"/>
                        <a:pt x="3358" y="3858"/>
                      </a:cubicBezTo>
                      <a:cubicBezTo>
                        <a:pt x="3144" y="4061"/>
                        <a:pt x="2942" y="4287"/>
                        <a:pt x="2763" y="4513"/>
                      </a:cubicBezTo>
                      <a:cubicBezTo>
                        <a:pt x="2585" y="4739"/>
                        <a:pt x="2406" y="4977"/>
                        <a:pt x="2251" y="5215"/>
                      </a:cubicBezTo>
                      <a:cubicBezTo>
                        <a:pt x="2108" y="5454"/>
                        <a:pt x="1965" y="5692"/>
                        <a:pt x="1834" y="5942"/>
                      </a:cubicBezTo>
                      <a:lnTo>
                        <a:pt x="1477" y="6704"/>
                      </a:lnTo>
                      <a:cubicBezTo>
                        <a:pt x="1370" y="6954"/>
                        <a:pt x="1275" y="7204"/>
                        <a:pt x="1168" y="7478"/>
                      </a:cubicBezTo>
                      <a:cubicBezTo>
                        <a:pt x="1061" y="7728"/>
                        <a:pt x="977" y="7990"/>
                        <a:pt x="882" y="8263"/>
                      </a:cubicBezTo>
                      <a:lnTo>
                        <a:pt x="620" y="9061"/>
                      </a:lnTo>
                      <a:cubicBezTo>
                        <a:pt x="525" y="9347"/>
                        <a:pt x="441" y="9621"/>
                        <a:pt x="358" y="9895"/>
                      </a:cubicBezTo>
                      <a:cubicBezTo>
                        <a:pt x="287" y="10180"/>
                        <a:pt x="215" y="10466"/>
                        <a:pt x="156" y="10752"/>
                      </a:cubicBezTo>
                      <a:cubicBezTo>
                        <a:pt x="96" y="11026"/>
                        <a:pt x="48" y="11311"/>
                        <a:pt x="37" y="11609"/>
                      </a:cubicBezTo>
                      <a:cubicBezTo>
                        <a:pt x="1" y="11895"/>
                        <a:pt x="1" y="12204"/>
                        <a:pt x="25" y="12502"/>
                      </a:cubicBezTo>
                      <a:cubicBezTo>
                        <a:pt x="37" y="12800"/>
                        <a:pt x="60" y="13109"/>
                        <a:pt x="96" y="13431"/>
                      </a:cubicBezTo>
                      <a:cubicBezTo>
                        <a:pt x="108" y="13645"/>
                        <a:pt x="299" y="13836"/>
                        <a:pt x="513" y="13836"/>
                      </a:cubicBezTo>
                      <a:lnTo>
                        <a:pt x="1191" y="13836"/>
                      </a:lnTo>
                      <a:cubicBezTo>
                        <a:pt x="1370" y="13836"/>
                        <a:pt x="1489" y="13645"/>
                        <a:pt x="1465" y="13443"/>
                      </a:cubicBezTo>
                      <a:cubicBezTo>
                        <a:pt x="1430" y="13109"/>
                        <a:pt x="1406" y="12788"/>
                        <a:pt x="1394" y="12454"/>
                      </a:cubicBezTo>
                      <a:cubicBezTo>
                        <a:pt x="1370" y="12133"/>
                        <a:pt x="1394" y="11823"/>
                        <a:pt x="1418" y="11514"/>
                      </a:cubicBezTo>
                      <a:cubicBezTo>
                        <a:pt x="1453" y="11192"/>
                        <a:pt x="1513" y="10883"/>
                        <a:pt x="1584" y="10585"/>
                      </a:cubicBezTo>
                      <a:cubicBezTo>
                        <a:pt x="1656" y="10287"/>
                        <a:pt x="1751" y="9990"/>
                        <a:pt x="1834" y="9692"/>
                      </a:cubicBezTo>
                      <a:cubicBezTo>
                        <a:pt x="1930" y="9395"/>
                        <a:pt x="2013" y="9097"/>
                        <a:pt x="2120" y="8799"/>
                      </a:cubicBezTo>
                      <a:cubicBezTo>
                        <a:pt x="2204" y="8502"/>
                        <a:pt x="2311" y="8204"/>
                        <a:pt x="2418" y="7918"/>
                      </a:cubicBezTo>
                      <a:cubicBezTo>
                        <a:pt x="2525" y="7632"/>
                        <a:pt x="2644" y="7359"/>
                        <a:pt x="2763" y="7073"/>
                      </a:cubicBezTo>
                      <a:cubicBezTo>
                        <a:pt x="2882" y="6799"/>
                        <a:pt x="3013" y="6525"/>
                        <a:pt x="3156" y="6251"/>
                      </a:cubicBezTo>
                      <a:cubicBezTo>
                        <a:pt x="3311" y="5989"/>
                        <a:pt x="3477" y="5716"/>
                        <a:pt x="3656" y="5465"/>
                      </a:cubicBezTo>
                      <a:cubicBezTo>
                        <a:pt x="3835" y="5204"/>
                        <a:pt x="4037" y="4965"/>
                        <a:pt x="4263" y="4715"/>
                      </a:cubicBezTo>
                      <a:cubicBezTo>
                        <a:pt x="4490" y="4477"/>
                        <a:pt x="4728" y="4239"/>
                        <a:pt x="4966" y="4037"/>
                      </a:cubicBezTo>
                      <a:cubicBezTo>
                        <a:pt x="5204" y="3822"/>
                        <a:pt x="5454" y="3620"/>
                        <a:pt x="5704" y="3430"/>
                      </a:cubicBezTo>
                      <a:cubicBezTo>
                        <a:pt x="5954" y="3227"/>
                        <a:pt x="6228" y="3049"/>
                        <a:pt x="6478" y="2870"/>
                      </a:cubicBezTo>
                      <a:cubicBezTo>
                        <a:pt x="6752" y="2691"/>
                        <a:pt x="7002" y="2537"/>
                        <a:pt x="7252" y="2382"/>
                      </a:cubicBezTo>
                      <a:cubicBezTo>
                        <a:pt x="7502" y="2239"/>
                        <a:pt x="7776" y="2096"/>
                        <a:pt x="8026" y="1965"/>
                      </a:cubicBezTo>
                      <a:cubicBezTo>
                        <a:pt x="8300" y="1834"/>
                        <a:pt x="8561" y="1715"/>
                        <a:pt x="8835" y="1632"/>
                      </a:cubicBezTo>
                      <a:cubicBezTo>
                        <a:pt x="9097" y="1536"/>
                        <a:pt x="9383" y="1441"/>
                        <a:pt x="9681" y="1394"/>
                      </a:cubicBezTo>
                      <a:cubicBezTo>
                        <a:pt x="9978" y="1310"/>
                        <a:pt x="10288" y="1274"/>
                        <a:pt x="10597" y="1239"/>
                      </a:cubicBezTo>
                      <a:cubicBezTo>
                        <a:pt x="10919" y="1215"/>
                        <a:pt x="11240" y="1191"/>
                        <a:pt x="11586" y="1191"/>
                      </a:cubicBezTo>
                      <a:cubicBezTo>
                        <a:pt x="11907" y="1191"/>
                        <a:pt x="12264" y="1215"/>
                        <a:pt x="12610" y="1227"/>
                      </a:cubicBezTo>
                      <a:cubicBezTo>
                        <a:pt x="12967" y="1239"/>
                        <a:pt x="13300" y="1274"/>
                        <a:pt x="13622" y="1286"/>
                      </a:cubicBezTo>
                      <a:cubicBezTo>
                        <a:pt x="13955" y="1298"/>
                        <a:pt x="14265" y="1334"/>
                        <a:pt x="14562" y="1358"/>
                      </a:cubicBezTo>
                      <a:cubicBezTo>
                        <a:pt x="14860" y="1405"/>
                        <a:pt x="15169" y="1453"/>
                        <a:pt x="15467" y="1489"/>
                      </a:cubicBezTo>
                      <a:lnTo>
                        <a:pt x="16360" y="1667"/>
                      </a:lnTo>
                      <a:cubicBezTo>
                        <a:pt x="16658" y="1727"/>
                        <a:pt x="16943" y="1822"/>
                        <a:pt x="17229" y="1906"/>
                      </a:cubicBezTo>
                      <a:cubicBezTo>
                        <a:pt x="17503" y="2001"/>
                        <a:pt x="17789" y="2120"/>
                        <a:pt x="18063" y="2239"/>
                      </a:cubicBezTo>
                      <a:cubicBezTo>
                        <a:pt x="18313" y="2346"/>
                        <a:pt x="18539" y="2465"/>
                        <a:pt x="18777" y="2596"/>
                      </a:cubicBezTo>
                      <a:cubicBezTo>
                        <a:pt x="19015" y="2727"/>
                        <a:pt x="19229" y="2882"/>
                        <a:pt x="19456" y="3025"/>
                      </a:cubicBezTo>
                      <a:cubicBezTo>
                        <a:pt x="19706" y="3203"/>
                        <a:pt x="19968" y="3418"/>
                        <a:pt x="20206" y="3620"/>
                      </a:cubicBezTo>
                      <a:cubicBezTo>
                        <a:pt x="20444" y="3834"/>
                        <a:pt x="20658" y="4072"/>
                        <a:pt x="20884" y="4322"/>
                      </a:cubicBezTo>
                      <a:cubicBezTo>
                        <a:pt x="21099" y="4573"/>
                        <a:pt x="21301" y="4846"/>
                        <a:pt x="21492" y="5120"/>
                      </a:cubicBezTo>
                      <a:cubicBezTo>
                        <a:pt x="21694" y="5406"/>
                        <a:pt x="21885" y="5704"/>
                        <a:pt x="22051" y="6001"/>
                      </a:cubicBezTo>
                      <a:cubicBezTo>
                        <a:pt x="22230" y="6311"/>
                        <a:pt x="22373" y="6608"/>
                        <a:pt x="22527" y="6930"/>
                      </a:cubicBezTo>
                      <a:cubicBezTo>
                        <a:pt x="22670" y="7240"/>
                        <a:pt x="22801" y="7549"/>
                        <a:pt x="22944" y="7859"/>
                      </a:cubicBezTo>
                      <a:cubicBezTo>
                        <a:pt x="23039" y="8097"/>
                        <a:pt x="23135" y="8335"/>
                        <a:pt x="23218" y="8573"/>
                      </a:cubicBezTo>
                      <a:cubicBezTo>
                        <a:pt x="23301" y="8811"/>
                        <a:pt x="23385" y="9049"/>
                        <a:pt x="23456" y="9275"/>
                      </a:cubicBezTo>
                      <a:cubicBezTo>
                        <a:pt x="23540" y="9502"/>
                        <a:pt x="23611" y="9728"/>
                        <a:pt x="23670" y="9966"/>
                      </a:cubicBezTo>
                      <a:cubicBezTo>
                        <a:pt x="23730" y="10204"/>
                        <a:pt x="23790" y="10442"/>
                        <a:pt x="23837" y="10657"/>
                      </a:cubicBezTo>
                      <a:cubicBezTo>
                        <a:pt x="23873" y="10883"/>
                        <a:pt x="23909" y="11121"/>
                        <a:pt x="23932" y="11359"/>
                      </a:cubicBezTo>
                      <a:cubicBezTo>
                        <a:pt x="23968" y="11597"/>
                        <a:pt x="23980" y="11835"/>
                        <a:pt x="23992" y="12073"/>
                      </a:cubicBezTo>
                      <a:cubicBezTo>
                        <a:pt x="24016" y="12312"/>
                        <a:pt x="24016" y="12562"/>
                        <a:pt x="24016" y="12800"/>
                      </a:cubicBezTo>
                      <a:cubicBezTo>
                        <a:pt x="23992" y="13038"/>
                        <a:pt x="23992" y="13300"/>
                        <a:pt x="23980" y="13538"/>
                      </a:cubicBezTo>
                      <a:cubicBezTo>
                        <a:pt x="23969" y="13733"/>
                        <a:pt x="24090" y="13896"/>
                        <a:pt x="24270" y="13896"/>
                      </a:cubicBezTo>
                      <a:cubicBezTo>
                        <a:pt x="24277" y="13896"/>
                        <a:pt x="24283" y="13895"/>
                        <a:pt x="24290" y="13895"/>
                      </a:cubicBezTo>
                      <a:lnTo>
                        <a:pt x="24980" y="13859"/>
                      </a:lnTo>
                      <a:cubicBezTo>
                        <a:pt x="25171" y="13847"/>
                        <a:pt x="25349" y="13669"/>
                        <a:pt x="25302" y="13455"/>
                      </a:cubicBezTo>
                      <a:lnTo>
                        <a:pt x="25302" y="12573"/>
                      </a:lnTo>
                      <a:cubicBezTo>
                        <a:pt x="25302" y="12300"/>
                        <a:pt x="25290" y="12002"/>
                        <a:pt x="25266" y="11716"/>
                      </a:cubicBezTo>
                      <a:cubicBezTo>
                        <a:pt x="25242" y="11430"/>
                        <a:pt x="25206" y="11145"/>
                        <a:pt x="25159" y="10871"/>
                      </a:cubicBezTo>
                      <a:cubicBezTo>
                        <a:pt x="25111" y="10585"/>
                        <a:pt x="25052" y="10311"/>
                        <a:pt x="24980" y="10037"/>
                      </a:cubicBezTo>
                      <a:cubicBezTo>
                        <a:pt x="24921" y="9752"/>
                        <a:pt x="24825" y="9478"/>
                        <a:pt x="24742" y="9216"/>
                      </a:cubicBezTo>
                      <a:cubicBezTo>
                        <a:pt x="24647" y="8942"/>
                        <a:pt x="24552" y="8680"/>
                        <a:pt x="24444" y="8406"/>
                      </a:cubicBezTo>
                      <a:cubicBezTo>
                        <a:pt x="24337" y="8156"/>
                        <a:pt x="24230" y="7894"/>
                        <a:pt x="24111" y="7621"/>
                      </a:cubicBezTo>
                      <a:lnTo>
                        <a:pt x="23754" y="6823"/>
                      </a:lnTo>
                      <a:cubicBezTo>
                        <a:pt x="23635" y="6549"/>
                        <a:pt x="23504" y="6287"/>
                        <a:pt x="23373" y="6025"/>
                      </a:cubicBezTo>
                      <a:cubicBezTo>
                        <a:pt x="23242" y="5775"/>
                        <a:pt x="23087" y="5525"/>
                        <a:pt x="22944" y="5275"/>
                      </a:cubicBezTo>
                      <a:cubicBezTo>
                        <a:pt x="22789" y="5013"/>
                        <a:pt x="22623" y="4775"/>
                        <a:pt x="22468" y="4537"/>
                      </a:cubicBezTo>
                      <a:cubicBezTo>
                        <a:pt x="22289" y="4299"/>
                        <a:pt x="22123" y="4084"/>
                        <a:pt x="21932" y="3858"/>
                      </a:cubicBezTo>
                      <a:cubicBezTo>
                        <a:pt x="21754" y="3632"/>
                        <a:pt x="21539" y="3430"/>
                        <a:pt x="21349" y="3215"/>
                      </a:cubicBezTo>
                      <a:cubicBezTo>
                        <a:pt x="21134" y="3025"/>
                        <a:pt x="20932" y="2834"/>
                        <a:pt x="20718" y="2656"/>
                      </a:cubicBezTo>
                      <a:cubicBezTo>
                        <a:pt x="20515" y="2477"/>
                        <a:pt x="20289" y="2310"/>
                        <a:pt x="20063" y="2144"/>
                      </a:cubicBezTo>
                      <a:cubicBezTo>
                        <a:pt x="19849" y="2001"/>
                        <a:pt x="19622" y="1846"/>
                        <a:pt x="19384" y="1703"/>
                      </a:cubicBezTo>
                      <a:cubicBezTo>
                        <a:pt x="19110" y="1536"/>
                        <a:pt x="18848" y="1382"/>
                        <a:pt x="18563" y="1251"/>
                      </a:cubicBezTo>
                      <a:cubicBezTo>
                        <a:pt x="18277" y="1108"/>
                        <a:pt x="18003" y="989"/>
                        <a:pt x="17705" y="882"/>
                      </a:cubicBezTo>
                      <a:cubicBezTo>
                        <a:pt x="17444" y="774"/>
                        <a:pt x="17182" y="691"/>
                        <a:pt x="16908" y="608"/>
                      </a:cubicBezTo>
                      <a:cubicBezTo>
                        <a:pt x="16646" y="536"/>
                        <a:pt x="16372" y="465"/>
                        <a:pt x="16098" y="405"/>
                      </a:cubicBezTo>
                      <a:cubicBezTo>
                        <a:pt x="15824" y="346"/>
                        <a:pt x="15539" y="298"/>
                        <a:pt x="15265" y="251"/>
                      </a:cubicBezTo>
                      <a:cubicBezTo>
                        <a:pt x="14979" y="215"/>
                        <a:pt x="14681" y="179"/>
                        <a:pt x="14396" y="155"/>
                      </a:cubicBezTo>
                      <a:cubicBezTo>
                        <a:pt x="14098" y="120"/>
                        <a:pt x="13812" y="96"/>
                        <a:pt x="13503" y="72"/>
                      </a:cubicBezTo>
                      <a:cubicBezTo>
                        <a:pt x="13193" y="48"/>
                        <a:pt x="12883" y="36"/>
                        <a:pt x="12562" y="12"/>
                      </a:cubicBezTo>
                      <a:cubicBezTo>
                        <a:pt x="12252" y="1"/>
                        <a:pt x="11943" y="1"/>
                        <a:pt x="116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62" name="Google Shape;3762;p18"/>
                <p:cNvGrpSpPr/>
                <p:nvPr/>
              </p:nvGrpSpPr>
              <p:grpSpPr>
                <a:xfrm>
                  <a:off x="1055033" y="3849070"/>
                  <a:ext cx="1688380" cy="912677"/>
                  <a:chOff x="1283017" y="3729414"/>
                  <a:chExt cx="1630812" cy="881558"/>
                </a:xfrm>
              </p:grpSpPr>
              <p:sp>
                <p:nvSpPr>
                  <p:cNvPr id="3763" name="Google Shape;3763;p18"/>
                  <p:cNvSpPr/>
                  <p:nvPr/>
                </p:nvSpPr>
                <p:spPr>
                  <a:xfrm>
                    <a:off x="1283017" y="3729414"/>
                    <a:ext cx="1630812" cy="881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1" h="24207" extrusionOk="0">
                        <a:moveTo>
                          <a:pt x="23278" y="1"/>
                        </a:moveTo>
                        <a:cubicBezTo>
                          <a:pt x="22754" y="1"/>
                          <a:pt x="22206" y="24"/>
                          <a:pt x="21670" y="36"/>
                        </a:cubicBezTo>
                        <a:cubicBezTo>
                          <a:pt x="20992" y="60"/>
                          <a:pt x="20337" y="108"/>
                          <a:pt x="19682" y="155"/>
                        </a:cubicBezTo>
                        <a:cubicBezTo>
                          <a:pt x="19039" y="215"/>
                          <a:pt x="18384" y="274"/>
                          <a:pt x="17741" y="358"/>
                        </a:cubicBezTo>
                        <a:cubicBezTo>
                          <a:pt x="17098" y="453"/>
                          <a:pt x="16467" y="560"/>
                          <a:pt x="15824" y="679"/>
                        </a:cubicBezTo>
                        <a:cubicBezTo>
                          <a:pt x="15181" y="798"/>
                          <a:pt x="14562" y="929"/>
                          <a:pt x="13931" y="1096"/>
                        </a:cubicBezTo>
                        <a:cubicBezTo>
                          <a:pt x="13324" y="1251"/>
                          <a:pt x="12741" y="1453"/>
                          <a:pt x="12181" y="1656"/>
                        </a:cubicBezTo>
                        <a:cubicBezTo>
                          <a:pt x="11609" y="1870"/>
                          <a:pt x="11074" y="2108"/>
                          <a:pt x="10550" y="2370"/>
                        </a:cubicBezTo>
                        <a:cubicBezTo>
                          <a:pt x="10038" y="2644"/>
                          <a:pt x="9538" y="2918"/>
                          <a:pt x="9062" y="3215"/>
                        </a:cubicBezTo>
                        <a:cubicBezTo>
                          <a:pt x="8609" y="3513"/>
                          <a:pt x="8145" y="3846"/>
                          <a:pt x="7692" y="4215"/>
                        </a:cubicBezTo>
                        <a:cubicBezTo>
                          <a:pt x="7240" y="4584"/>
                          <a:pt x="6787" y="4989"/>
                          <a:pt x="6359" y="5442"/>
                        </a:cubicBezTo>
                        <a:cubicBezTo>
                          <a:pt x="5942" y="5882"/>
                          <a:pt x="5537" y="6347"/>
                          <a:pt x="5156" y="6835"/>
                        </a:cubicBezTo>
                        <a:cubicBezTo>
                          <a:pt x="4716" y="7382"/>
                          <a:pt x="4299" y="7942"/>
                          <a:pt x="3906" y="8502"/>
                        </a:cubicBezTo>
                        <a:cubicBezTo>
                          <a:pt x="3704" y="8787"/>
                          <a:pt x="3501" y="9085"/>
                          <a:pt x="3311" y="9371"/>
                        </a:cubicBezTo>
                        <a:cubicBezTo>
                          <a:pt x="3108" y="9645"/>
                          <a:pt x="2930" y="9930"/>
                          <a:pt x="2751" y="10228"/>
                        </a:cubicBezTo>
                        <a:cubicBezTo>
                          <a:pt x="2596" y="10526"/>
                          <a:pt x="2442" y="10811"/>
                          <a:pt x="2311" y="11109"/>
                        </a:cubicBezTo>
                        <a:cubicBezTo>
                          <a:pt x="2192" y="11407"/>
                          <a:pt x="2073" y="11692"/>
                          <a:pt x="1965" y="11990"/>
                        </a:cubicBezTo>
                        <a:cubicBezTo>
                          <a:pt x="1858" y="12288"/>
                          <a:pt x="1763" y="12597"/>
                          <a:pt x="1656" y="12907"/>
                        </a:cubicBezTo>
                        <a:cubicBezTo>
                          <a:pt x="1561" y="13181"/>
                          <a:pt x="1465" y="13455"/>
                          <a:pt x="1370" y="13740"/>
                        </a:cubicBezTo>
                        <a:cubicBezTo>
                          <a:pt x="1287" y="14026"/>
                          <a:pt x="1168" y="14312"/>
                          <a:pt x="1061" y="14609"/>
                        </a:cubicBezTo>
                        <a:cubicBezTo>
                          <a:pt x="941" y="14907"/>
                          <a:pt x="834" y="15205"/>
                          <a:pt x="727" y="15514"/>
                        </a:cubicBezTo>
                        <a:cubicBezTo>
                          <a:pt x="632" y="15824"/>
                          <a:pt x="525" y="16157"/>
                          <a:pt x="418" y="16479"/>
                        </a:cubicBezTo>
                        <a:cubicBezTo>
                          <a:pt x="310" y="16812"/>
                          <a:pt x="239" y="17145"/>
                          <a:pt x="179" y="17491"/>
                        </a:cubicBezTo>
                        <a:cubicBezTo>
                          <a:pt x="156" y="17717"/>
                          <a:pt x="132" y="17919"/>
                          <a:pt x="120" y="18146"/>
                        </a:cubicBezTo>
                        <a:lnTo>
                          <a:pt x="120" y="18800"/>
                        </a:lnTo>
                        <a:cubicBezTo>
                          <a:pt x="120" y="19015"/>
                          <a:pt x="120" y="19229"/>
                          <a:pt x="132" y="19455"/>
                        </a:cubicBezTo>
                        <a:cubicBezTo>
                          <a:pt x="156" y="19682"/>
                          <a:pt x="156" y="19884"/>
                          <a:pt x="168" y="20110"/>
                        </a:cubicBezTo>
                        <a:cubicBezTo>
                          <a:pt x="168" y="20336"/>
                          <a:pt x="179" y="20563"/>
                          <a:pt x="179" y="20765"/>
                        </a:cubicBezTo>
                        <a:lnTo>
                          <a:pt x="179" y="21408"/>
                        </a:lnTo>
                        <a:cubicBezTo>
                          <a:pt x="179" y="21717"/>
                          <a:pt x="156" y="22027"/>
                          <a:pt x="132" y="22349"/>
                        </a:cubicBezTo>
                        <a:cubicBezTo>
                          <a:pt x="120" y="22658"/>
                          <a:pt x="96" y="22968"/>
                          <a:pt x="49" y="23277"/>
                        </a:cubicBezTo>
                        <a:cubicBezTo>
                          <a:pt x="1" y="23611"/>
                          <a:pt x="418" y="23873"/>
                          <a:pt x="941" y="23896"/>
                        </a:cubicBezTo>
                        <a:lnTo>
                          <a:pt x="1977" y="23920"/>
                        </a:lnTo>
                        <a:cubicBezTo>
                          <a:pt x="1988" y="23920"/>
                          <a:pt x="1999" y="23921"/>
                          <a:pt x="2009" y="23921"/>
                        </a:cubicBezTo>
                        <a:cubicBezTo>
                          <a:pt x="2458" y="23921"/>
                          <a:pt x="2799" y="23675"/>
                          <a:pt x="2787" y="23361"/>
                        </a:cubicBezTo>
                        <a:cubicBezTo>
                          <a:pt x="2775" y="23134"/>
                          <a:pt x="2751" y="22920"/>
                          <a:pt x="2739" y="22706"/>
                        </a:cubicBezTo>
                        <a:cubicBezTo>
                          <a:pt x="2727" y="22479"/>
                          <a:pt x="2727" y="22265"/>
                          <a:pt x="2727" y="22051"/>
                        </a:cubicBezTo>
                        <a:cubicBezTo>
                          <a:pt x="2727" y="21825"/>
                          <a:pt x="2739" y="21610"/>
                          <a:pt x="2739" y="21396"/>
                        </a:cubicBezTo>
                        <a:cubicBezTo>
                          <a:pt x="2739" y="21170"/>
                          <a:pt x="2751" y="20944"/>
                          <a:pt x="2751" y="20717"/>
                        </a:cubicBezTo>
                        <a:lnTo>
                          <a:pt x="2751" y="20051"/>
                        </a:lnTo>
                        <a:cubicBezTo>
                          <a:pt x="2739" y="19824"/>
                          <a:pt x="2739" y="19610"/>
                          <a:pt x="2727" y="19384"/>
                        </a:cubicBezTo>
                        <a:cubicBezTo>
                          <a:pt x="2716" y="19158"/>
                          <a:pt x="2716" y="18931"/>
                          <a:pt x="2716" y="18717"/>
                        </a:cubicBezTo>
                        <a:cubicBezTo>
                          <a:pt x="2716" y="18491"/>
                          <a:pt x="2727" y="18265"/>
                          <a:pt x="2739" y="18038"/>
                        </a:cubicBezTo>
                        <a:cubicBezTo>
                          <a:pt x="2751" y="17824"/>
                          <a:pt x="2787" y="17610"/>
                          <a:pt x="2811" y="17384"/>
                        </a:cubicBezTo>
                        <a:cubicBezTo>
                          <a:pt x="2858" y="17181"/>
                          <a:pt x="2906" y="16955"/>
                          <a:pt x="2966" y="16753"/>
                        </a:cubicBezTo>
                        <a:cubicBezTo>
                          <a:pt x="3025" y="16538"/>
                          <a:pt x="3085" y="16336"/>
                          <a:pt x="3156" y="16122"/>
                        </a:cubicBezTo>
                        <a:cubicBezTo>
                          <a:pt x="3227" y="15919"/>
                          <a:pt x="3311" y="15705"/>
                          <a:pt x="3394" y="15514"/>
                        </a:cubicBezTo>
                        <a:cubicBezTo>
                          <a:pt x="3489" y="15300"/>
                          <a:pt x="3573" y="15110"/>
                          <a:pt x="3668" y="14919"/>
                        </a:cubicBezTo>
                        <a:cubicBezTo>
                          <a:pt x="3799" y="14609"/>
                          <a:pt x="3942" y="14288"/>
                          <a:pt x="4085" y="13990"/>
                        </a:cubicBezTo>
                        <a:cubicBezTo>
                          <a:pt x="4216" y="13681"/>
                          <a:pt x="4335" y="13383"/>
                          <a:pt x="4466" y="13085"/>
                        </a:cubicBezTo>
                        <a:cubicBezTo>
                          <a:pt x="4597" y="12788"/>
                          <a:pt x="4728" y="12490"/>
                          <a:pt x="4859" y="12193"/>
                        </a:cubicBezTo>
                        <a:cubicBezTo>
                          <a:pt x="4990" y="11895"/>
                          <a:pt x="5121" y="11609"/>
                          <a:pt x="5275" y="11311"/>
                        </a:cubicBezTo>
                        <a:cubicBezTo>
                          <a:pt x="5418" y="11038"/>
                          <a:pt x="5585" y="10740"/>
                          <a:pt x="5752" y="10454"/>
                        </a:cubicBezTo>
                        <a:cubicBezTo>
                          <a:pt x="5918" y="10168"/>
                          <a:pt x="6085" y="9883"/>
                          <a:pt x="6264" y="9609"/>
                        </a:cubicBezTo>
                        <a:cubicBezTo>
                          <a:pt x="6621" y="9037"/>
                          <a:pt x="7014" y="8502"/>
                          <a:pt x="7418" y="7966"/>
                        </a:cubicBezTo>
                        <a:cubicBezTo>
                          <a:pt x="7835" y="7430"/>
                          <a:pt x="8264" y="6930"/>
                          <a:pt x="8740" y="6454"/>
                        </a:cubicBezTo>
                        <a:cubicBezTo>
                          <a:pt x="9204" y="5989"/>
                          <a:pt x="9704" y="5585"/>
                          <a:pt x="10216" y="5215"/>
                        </a:cubicBezTo>
                        <a:cubicBezTo>
                          <a:pt x="10728" y="4858"/>
                          <a:pt x="11288" y="4525"/>
                          <a:pt x="11824" y="4227"/>
                        </a:cubicBezTo>
                        <a:cubicBezTo>
                          <a:pt x="12371" y="3930"/>
                          <a:pt x="12919" y="3656"/>
                          <a:pt x="13514" y="3394"/>
                        </a:cubicBezTo>
                        <a:cubicBezTo>
                          <a:pt x="14110" y="3144"/>
                          <a:pt x="14741" y="2918"/>
                          <a:pt x="15372" y="2739"/>
                        </a:cubicBezTo>
                        <a:cubicBezTo>
                          <a:pt x="16015" y="2560"/>
                          <a:pt x="16670" y="2418"/>
                          <a:pt x="17324" y="2287"/>
                        </a:cubicBezTo>
                        <a:cubicBezTo>
                          <a:pt x="17979" y="2167"/>
                          <a:pt x="18634" y="2048"/>
                          <a:pt x="19301" y="1965"/>
                        </a:cubicBezTo>
                        <a:cubicBezTo>
                          <a:pt x="19980" y="1882"/>
                          <a:pt x="20658" y="1822"/>
                          <a:pt x="21325" y="1786"/>
                        </a:cubicBezTo>
                        <a:cubicBezTo>
                          <a:pt x="21874" y="1769"/>
                          <a:pt x="22410" y="1758"/>
                          <a:pt x="22939" y="1758"/>
                        </a:cubicBezTo>
                        <a:cubicBezTo>
                          <a:pt x="23132" y="1758"/>
                          <a:pt x="23324" y="1759"/>
                          <a:pt x="23516" y="1763"/>
                        </a:cubicBezTo>
                        <a:cubicBezTo>
                          <a:pt x="24230" y="1775"/>
                          <a:pt x="24933" y="1834"/>
                          <a:pt x="25623" y="1929"/>
                        </a:cubicBezTo>
                        <a:cubicBezTo>
                          <a:pt x="26302" y="2013"/>
                          <a:pt x="26980" y="2144"/>
                          <a:pt x="27659" y="2322"/>
                        </a:cubicBezTo>
                        <a:cubicBezTo>
                          <a:pt x="28326" y="2501"/>
                          <a:pt x="28993" y="2727"/>
                          <a:pt x="29636" y="2977"/>
                        </a:cubicBezTo>
                        <a:cubicBezTo>
                          <a:pt x="30278" y="3251"/>
                          <a:pt x="30898" y="3549"/>
                          <a:pt x="31493" y="3906"/>
                        </a:cubicBezTo>
                        <a:cubicBezTo>
                          <a:pt x="32088" y="4275"/>
                          <a:pt x="32672" y="4680"/>
                          <a:pt x="33279" y="5108"/>
                        </a:cubicBezTo>
                        <a:cubicBezTo>
                          <a:pt x="33577" y="5335"/>
                          <a:pt x="33886" y="5561"/>
                          <a:pt x="34208" y="5799"/>
                        </a:cubicBezTo>
                        <a:cubicBezTo>
                          <a:pt x="34529" y="6037"/>
                          <a:pt x="34850" y="6287"/>
                          <a:pt x="35172" y="6537"/>
                        </a:cubicBezTo>
                        <a:cubicBezTo>
                          <a:pt x="35493" y="6787"/>
                          <a:pt x="35827" y="7061"/>
                          <a:pt x="36136" y="7347"/>
                        </a:cubicBezTo>
                        <a:cubicBezTo>
                          <a:pt x="36458" y="7609"/>
                          <a:pt x="36755" y="7906"/>
                          <a:pt x="37053" y="8204"/>
                        </a:cubicBezTo>
                        <a:cubicBezTo>
                          <a:pt x="37351" y="8502"/>
                          <a:pt x="37613" y="8811"/>
                          <a:pt x="37887" y="9145"/>
                        </a:cubicBezTo>
                        <a:cubicBezTo>
                          <a:pt x="38149" y="9466"/>
                          <a:pt x="38387" y="9799"/>
                          <a:pt x="38613" y="10157"/>
                        </a:cubicBezTo>
                        <a:cubicBezTo>
                          <a:pt x="38839" y="10514"/>
                          <a:pt x="39030" y="10871"/>
                          <a:pt x="39184" y="11240"/>
                        </a:cubicBezTo>
                        <a:cubicBezTo>
                          <a:pt x="39351" y="11609"/>
                          <a:pt x="39506" y="11990"/>
                          <a:pt x="39649" y="12383"/>
                        </a:cubicBezTo>
                        <a:cubicBezTo>
                          <a:pt x="39792" y="12740"/>
                          <a:pt x="39923" y="13121"/>
                          <a:pt x="40042" y="13502"/>
                        </a:cubicBezTo>
                        <a:cubicBezTo>
                          <a:pt x="40173" y="13895"/>
                          <a:pt x="40292" y="14276"/>
                          <a:pt x="40411" y="14681"/>
                        </a:cubicBezTo>
                        <a:cubicBezTo>
                          <a:pt x="40530" y="15062"/>
                          <a:pt x="40637" y="15467"/>
                          <a:pt x="40756" y="15872"/>
                        </a:cubicBezTo>
                        <a:cubicBezTo>
                          <a:pt x="40863" y="16264"/>
                          <a:pt x="40982" y="16657"/>
                          <a:pt x="41077" y="17050"/>
                        </a:cubicBezTo>
                        <a:cubicBezTo>
                          <a:pt x="41197" y="17419"/>
                          <a:pt x="41304" y="17788"/>
                          <a:pt x="41411" y="18158"/>
                        </a:cubicBezTo>
                        <a:cubicBezTo>
                          <a:pt x="41518" y="18539"/>
                          <a:pt x="41613" y="18884"/>
                          <a:pt x="41697" y="19241"/>
                        </a:cubicBezTo>
                        <a:cubicBezTo>
                          <a:pt x="41780" y="19610"/>
                          <a:pt x="41839" y="19967"/>
                          <a:pt x="41887" y="20324"/>
                        </a:cubicBezTo>
                        <a:cubicBezTo>
                          <a:pt x="41923" y="20682"/>
                          <a:pt x="41959" y="21039"/>
                          <a:pt x="41959" y="21396"/>
                        </a:cubicBezTo>
                        <a:cubicBezTo>
                          <a:pt x="41959" y="21753"/>
                          <a:pt x="41959" y="22087"/>
                          <a:pt x="41947" y="22444"/>
                        </a:cubicBezTo>
                        <a:cubicBezTo>
                          <a:pt x="41923" y="22801"/>
                          <a:pt x="41911" y="23158"/>
                          <a:pt x="41887" y="23515"/>
                        </a:cubicBezTo>
                        <a:cubicBezTo>
                          <a:pt x="41863" y="23849"/>
                          <a:pt x="42220" y="24146"/>
                          <a:pt x="42709" y="24158"/>
                        </a:cubicBezTo>
                        <a:lnTo>
                          <a:pt x="43756" y="24206"/>
                        </a:lnTo>
                        <a:cubicBezTo>
                          <a:pt x="43768" y="24206"/>
                          <a:pt x="43780" y="24206"/>
                          <a:pt x="43791" y="24206"/>
                        </a:cubicBezTo>
                        <a:cubicBezTo>
                          <a:pt x="44313" y="24206"/>
                          <a:pt x="44768" y="23947"/>
                          <a:pt x="44756" y="23551"/>
                        </a:cubicBezTo>
                        <a:cubicBezTo>
                          <a:pt x="44768" y="23194"/>
                          <a:pt x="44780" y="22849"/>
                          <a:pt x="44780" y="22503"/>
                        </a:cubicBezTo>
                        <a:lnTo>
                          <a:pt x="44780" y="21479"/>
                        </a:lnTo>
                        <a:cubicBezTo>
                          <a:pt x="44768" y="21134"/>
                          <a:pt x="44768" y="20801"/>
                          <a:pt x="44745" y="20455"/>
                        </a:cubicBezTo>
                        <a:cubicBezTo>
                          <a:pt x="44721" y="20110"/>
                          <a:pt x="44685" y="19765"/>
                          <a:pt x="44626" y="19431"/>
                        </a:cubicBezTo>
                        <a:cubicBezTo>
                          <a:pt x="44566" y="19086"/>
                          <a:pt x="44483" y="18741"/>
                          <a:pt x="44399" y="18396"/>
                        </a:cubicBezTo>
                        <a:lnTo>
                          <a:pt x="44125" y="17372"/>
                        </a:lnTo>
                        <a:cubicBezTo>
                          <a:pt x="44042" y="17015"/>
                          <a:pt x="43935" y="16669"/>
                          <a:pt x="43852" y="16312"/>
                        </a:cubicBezTo>
                        <a:cubicBezTo>
                          <a:pt x="43744" y="15943"/>
                          <a:pt x="43649" y="15574"/>
                          <a:pt x="43554" y="15181"/>
                        </a:cubicBezTo>
                        <a:cubicBezTo>
                          <a:pt x="43459" y="14800"/>
                          <a:pt x="43352" y="14407"/>
                          <a:pt x="43232" y="14026"/>
                        </a:cubicBezTo>
                        <a:cubicBezTo>
                          <a:pt x="43113" y="13669"/>
                          <a:pt x="43018" y="13312"/>
                          <a:pt x="42875" y="12955"/>
                        </a:cubicBezTo>
                        <a:cubicBezTo>
                          <a:pt x="42744" y="12609"/>
                          <a:pt x="42613" y="12264"/>
                          <a:pt x="42459" y="11931"/>
                        </a:cubicBezTo>
                        <a:cubicBezTo>
                          <a:pt x="42328" y="11597"/>
                          <a:pt x="42185" y="11252"/>
                          <a:pt x="42030" y="10942"/>
                        </a:cubicBezTo>
                        <a:cubicBezTo>
                          <a:pt x="41887" y="10621"/>
                          <a:pt x="41732" y="10323"/>
                          <a:pt x="41554" y="10002"/>
                        </a:cubicBezTo>
                        <a:cubicBezTo>
                          <a:pt x="41197" y="9395"/>
                          <a:pt x="40792" y="8799"/>
                          <a:pt x="40351" y="8216"/>
                        </a:cubicBezTo>
                        <a:cubicBezTo>
                          <a:pt x="39887" y="7656"/>
                          <a:pt x="39399" y="7120"/>
                          <a:pt x="38875" y="6597"/>
                        </a:cubicBezTo>
                        <a:cubicBezTo>
                          <a:pt x="38351" y="6097"/>
                          <a:pt x="37791" y="5620"/>
                          <a:pt x="37208" y="5168"/>
                        </a:cubicBezTo>
                        <a:cubicBezTo>
                          <a:pt x="36625" y="4727"/>
                          <a:pt x="36065" y="4311"/>
                          <a:pt x="35529" y="3918"/>
                        </a:cubicBezTo>
                        <a:cubicBezTo>
                          <a:pt x="34993" y="3537"/>
                          <a:pt x="34505" y="3179"/>
                          <a:pt x="34005" y="2846"/>
                        </a:cubicBezTo>
                        <a:cubicBezTo>
                          <a:pt x="33457" y="2465"/>
                          <a:pt x="32910" y="2120"/>
                          <a:pt x="32362" y="1834"/>
                        </a:cubicBezTo>
                        <a:cubicBezTo>
                          <a:pt x="31802" y="1548"/>
                          <a:pt x="31231" y="1310"/>
                          <a:pt x="30600" y="1108"/>
                        </a:cubicBezTo>
                        <a:cubicBezTo>
                          <a:pt x="30183" y="977"/>
                          <a:pt x="29743" y="858"/>
                          <a:pt x="29278" y="739"/>
                        </a:cubicBezTo>
                        <a:cubicBezTo>
                          <a:pt x="28814" y="620"/>
                          <a:pt x="28338" y="513"/>
                          <a:pt x="27850" y="417"/>
                        </a:cubicBezTo>
                        <a:cubicBezTo>
                          <a:pt x="27361" y="322"/>
                          <a:pt x="26861" y="239"/>
                          <a:pt x="26361" y="179"/>
                        </a:cubicBezTo>
                        <a:cubicBezTo>
                          <a:pt x="25873" y="120"/>
                          <a:pt x="25349" y="84"/>
                          <a:pt x="24837" y="48"/>
                        </a:cubicBezTo>
                        <a:cubicBezTo>
                          <a:pt x="24325" y="24"/>
                          <a:pt x="23801" y="1"/>
                          <a:pt x="2327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4" name="Google Shape;3764;p18"/>
                  <p:cNvSpPr/>
                  <p:nvPr/>
                </p:nvSpPr>
                <p:spPr>
                  <a:xfrm>
                    <a:off x="1432187" y="3850505"/>
                    <a:ext cx="1322065" cy="754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03" h="20727" extrusionOk="0">
                        <a:moveTo>
                          <a:pt x="18825" y="0"/>
                        </a:moveTo>
                        <a:cubicBezTo>
                          <a:pt x="18220" y="0"/>
                          <a:pt x="17606" y="25"/>
                          <a:pt x="16979" y="69"/>
                        </a:cubicBezTo>
                        <a:cubicBezTo>
                          <a:pt x="16443" y="116"/>
                          <a:pt x="15919" y="164"/>
                          <a:pt x="15407" y="235"/>
                        </a:cubicBezTo>
                        <a:cubicBezTo>
                          <a:pt x="14883" y="307"/>
                          <a:pt x="14371" y="378"/>
                          <a:pt x="13871" y="486"/>
                        </a:cubicBezTo>
                        <a:cubicBezTo>
                          <a:pt x="13383" y="593"/>
                          <a:pt x="12883" y="700"/>
                          <a:pt x="12407" y="831"/>
                        </a:cubicBezTo>
                        <a:cubicBezTo>
                          <a:pt x="11931" y="950"/>
                          <a:pt x="11478" y="1117"/>
                          <a:pt x="11026" y="1271"/>
                        </a:cubicBezTo>
                        <a:cubicBezTo>
                          <a:pt x="10585" y="1450"/>
                          <a:pt x="10169" y="1629"/>
                          <a:pt x="9728" y="1843"/>
                        </a:cubicBezTo>
                        <a:cubicBezTo>
                          <a:pt x="9299" y="2045"/>
                          <a:pt x="8883" y="2260"/>
                          <a:pt x="8466" y="2498"/>
                        </a:cubicBezTo>
                        <a:cubicBezTo>
                          <a:pt x="7978" y="2783"/>
                          <a:pt x="7490" y="3081"/>
                          <a:pt x="7025" y="3414"/>
                        </a:cubicBezTo>
                        <a:cubicBezTo>
                          <a:pt x="6561" y="3760"/>
                          <a:pt x="6144" y="4153"/>
                          <a:pt x="5728" y="4569"/>
                        </a:cubicBezTo>
                        <a:cubicBezTo>
                          <a:pt x="5323" y="4998"/>
                          <a:pt x="4942" y="5439"/>
                          <a:pt x="4573" y="5903"/>
                        </a:cubicBezTo>
                        <a:cubicBezTo>
                          <a:pt x="4156" y="6439"/>
                          <a:pt x="3775" y="7010"/>
                          <a:pt x="3418" y="7570"/>
                        </a:cubicBezTo>
                        <a:cubicBezTo>
                          <a:pt x="3263" y="7855"/>
                          <a:pt x="3084" y="8141"/>
                          <a:pt x="2918" y="8439"/>
                        </a:cubicBezTo>
                        <a:cubicBezTo>
                          <a:pt x="2751" y="8737"/>
                          <a:pt x="2572" y="9034"/>
                          <a:pt x="2418" y="9332"/>
                        </a:cubicBezTo>
                        <a:cubicBezTo>
                          <a:pt x="2251" y="9630"/>
                          <a:pt x="2072" y="9939"/>
                          <a:pt x="1906" y="10237"/>
                        </a:cubicBezTo>
                        <a:cubicBezTo>
                          <a:pt x="1727" y="10534"/>
                          <a:pt x="1560" y="10844"/>
                          <a:pt x="1406" y="11142"/>
                        </a:cubicBezTo>
                        <a:cubicBezTo>
                          <a:pt x="1298" y="11332"/>
                          <a:pt x="1203" y="11511"/>
                          <a:pt x="1108" y="11713"/>
                        </a:cubicBezTo>
                        <a:cubicBezTo>
                          <a:pt x="1013" y="11904"/>
                          <a:pt x="906" y="12082"/>
                          <a:pt x="822" y="12273"/>
                        </a:cubicBezTo>
                        <a:cubicBezTo>
                          <a:pt x="727" y="12463"/>
                          <a:pt x="655" y="12666"/>
                          <a:pt x="584" y="12856"/>
                        </a:cubicBezTo>
                        <a:cubicBezTo>
                          <a:pt x="513" y="13047"/>
                          <a:pt x="453" y="13261"/>
                          <a:pt x="405" y="13451"/>
                        </a:cubicBezTo>
                        <a:cubicBezTo>
                          <a:pt x="346" y="13642"/>
                          <a:pt x="298" y="13832"/>
                          <a:pt x="274" y="14047"/>
                        </a:cubicBezTo>
                        <a:cubicBezTo>
                          <a:pt x="239" y="14249"/>
                          <a:pt x="215" y="14452"/>
                          <a:pt x="191" y="14654"/>
                        </a:cubicBezTo>
                        <a:cubicBezTo>
                          <a:pt x="179" y="14844"/>
                          <a:pt x="167" y="15059"/>
                          <a:pt x="167" y="15261"/>
                        </a:cubicBezTo>
                        <a:cubicBezTo>
                          <a:pt x="167" y="15475"/>
                          <a:pt x="155" y="15678"/>
                          <a:pt x="155" y="15892"/>
                        </a:cubicBezTo>
                        <a:cubicBezTo>
                          <a:pt x="155" y="16095"/>
                          <a:pt x="155" y="16309"/>
                          <a:pt x="132" y="16511"/>
                        </a:cubicBezTo>
                        <a:cubicBezTo>
                          <a:pt x="120" y="16726"/>
                          <a:pt x="120" y="16928"/>
                          <a:pt x="108" y="17142"/>
                        </a:cubicBezTo>
                        <a:cubicBezTo>
                          <a:pt x="96" y="17345"/>
                          <a:pt x="72" y="17547"/>
                          <a:pt x="60" y="17750"/>
                        </a:cubicBezTo>
                        <a:cubicBezTo>
                          <a:pt x="48" y="17940"/>
                          <a:pt x="13" y="18154"/>
                          <a:pt x="13" y="18345"/>
                        </a:cubicBezTo>
                        <a:cubicBezTo>
                          <a:pt x="13" y="18535"/>
                          <a:pt x="1" y="18750"/>
                          <a:pt x="1" y="18940"/>
                        </a:cubicBezTo>
                        <a:cubicBezTo>
                          <a:pt x="1" y="19154"/>
                          <a:pt x="1" y="19345"/>
                          <a:pt x="13" y="19535"/>
                        </a:cubicBezTo>
                        <a:lnTo>
                          <a:pt x="60" y="20119"/>
                        </a:lnTo>
                        <a:cubicBezTo>
                          <a:pt x="108" y="20440"/>
                          <a:pt x="489" y="20726"/>
                          <a:pt x="953" y="20726"/>
                        </a:cubicBezTo>
                        <a:lnTo>
                          <a:pt x="1965" y="20726"/>
                        </a:lnTo>
                        <a:cubicBezTo>
                          <a:pt x="2489" y="20726"/>
                          <a:pt x="2858" y="20440"/>
                          <a:pt x="2811" y="20107"/>
                        </a:cubicBezTo>
                        <a:cubicBezTo>
                          <a:pt x="2787" y="19893"/>
                          <a:pt x="2775" y="19666"/>
                          <a:pt x="2751" y="19464"/>
                        </a:cubicBezTo>
                        <a:cubicBezTo>
                          <a:pt x="2739" y="19250"/>
                          <a:pt x="2739" y="19035"/>
                          <a:pt x="2751" y="18821"/>
                        </a:cubicBezTo>
                        <a:cubicBezTo>
                          <a:pt x="2775" y="18595"/>
                          <a:pt x="2787" y="18392"/>
                          <a:pt x="2799" y="18178"/>
                        </a:cubicBezTo>
                        <a:cubicBezTo>
                          <a:pt x="2811" y="17964"/>
                          <a:pt x="2834" y="17750"/>
                          <a:pt x="2858" y="17547"/>
                        </a:cubicBezTo>
                        <a:cubicBezTo>
                          <a:pt x="2894" y="17333"/>
                          <a:pt x="2918" y="17107"/>
                          <a:pt x="2930" y="16904"/>
                        </a:cubicBezTo>
                        <a:cubicBezTo>
                          <a:pt x="2953" y="16702"/>
                          <a:pt x="2965" y="16476"/>
                          <a:pt x="2977" y="16261"/>
                        </a:cubicBezTo>
                        <a:cubicBezTo>
                          <a:pt x="2989" y="16059"/>
                          <a:pt x="2989" y="15833"/>
                          <a:pt x="3013" y="15630"/>
                        </a:cubicBezTo>
                        <a:cubicBezTo>
                          <a:pt x="3013" y="15404"/>
                          <a:pt x="3025" y="15190"/>
                          <a:pt x="3037" y="14987"/>
                        </a:cubicBezTo>
                        <a:cubicBezTo>
                          <a:pt x="3049" y="14773"/>
                          <a:pt x="3084" y="14571"/>
                          <a:pt x="3108" y="14356"/>
                        </a:cubicBezTo>
                        <a:cubicBezTo>
                          <a:pt x="3144" y="14166"/>
                          <a:pt x="3192" y="13963"/>
                          <a:pt x="3227" y="13749"/>
                        </a:cubicBezTo>
                        <a:cubicBezTo>
                          <a:pt x="3287" y="13547"/>
                          <a:pt x="3346" y="13344"/>
                          <a:pt x="3406" y="13142"/>
                        </a:cubicBezTo>
                        <a:cubicBezTo>
                          <a:pt x="3465" y="12951"/>
                          <a:pt x="3549" y="12737"/>
                          <a:pt x="3632" y="12547"/>
                        </a:cubicBezTo>
                        <a:cubicBezTo>
                          <a:pt x="3727" y="12332"/>
                          <a:pt x="3823" y="12142"/>
                          <a:pt x="3930" y="11951"/>
                        </a:cubicBezTo>
                        <a:cubicBezTo>
                          <a:pt x="4037" y="11761"/>
                          <a:pt x="4156" y="11558"/>
                          <a:pt x="4275" y="11368"/>
                        </a:cubicBezTo>
                        <a:cubicBezTo>
                          <a:pt x="4501" y="10999"/>
                          <a:pt x="4739" y="10630"/>
                          <a:pt x="4977" y="10272"/>
                        </a:cubicBezTo>
                        <a:cubicBezTo>
                          <a:pt x="5216" y="9891"/>
                          <a:pt x="5466" y="9534"/>
                          <a:pt x="5704" y="9201"/>
                        </a:cubicBezTo>
                        <a:cubicBezTo>
                          <a:pt x="5942" y="8856"/>
                          <a:pt x="6180" y="8510"/>
                          <a:pt x="6418" y="8189"/>
                        </a:cubicBezTo>
                        <a:cubicBezTo>
                          <a:pt x="6656" y="7855"/>
                          <a:pt x="6894" y="7546"/>
                          <a:pt x="7132" y="7236"/>
                        </a:cubicBezTo>
                        <a:cubicBezTo>
                          <a:pt x="7371" y="6915"/>
                          <a:pt x="7621" y="6641"/>
                          <a:pt x="7871" y="6355"/>
                        </a:cubicBezTo>
                        <a:cubicBezTo>
                          <a:pt x="8347" y="5831"/>
                          <a:pt x="8847" y="5367"/>
                          <a:pt x="9347" y="4938"/>
                        </a:cubicBezTo>
                        <a:cubicBezTo>
                          <a:pt x="9871" y="4522"/>
                          <a:pt x="10359" y="4141"/>
                          <a:pt x="10871" y="3807"/>
                        </a:cubicBezTo>
                        <a:cubicBezTo>
                          <a:pt x="11371" y="3486"/>
                          <a:pt x="11859" y="3188"/>
                          <a:pt x="12371" y="2926"/>
                        </a:cubicBezTo>
                        <a:cubicBezTo>
                          <a:pt x="13098" y="2557"/>
                          <a:pt x="13871" y="2248"/>
                          <a:pt x="14681" y="2010"/>
                        </a:cubicBezTo>
                        <a:cubicBezTo>
                          <a:pt x="15467" y="1771"/>
                          <a:pt x="16300" y="1605"/>
                          <a:pt x="17158" y="1545"/>
                        </a:cubicBezTo>
                        <a:cubicBezTo>
                          <a:pt x="17450" y="1523"/>
                          <a:pt x="17742" y="1511"/>
                          <a:pt x="18033" y="1511"/>
                        </a:cubicBezTo>
                        <a:cubicBezTo>
                          <a:pt x="18359" y="1511"/>
                          <a:pt x="18682" y="1526"/>
                          <a:pt x="19003" y="1557"/>
                        </a:cubicBezTo>
                        <a:cubicBezTo>
                          <a:pt x="19634" y="1617"/>
                          <a:pt x="20241" y="1736"/>
                          <a:pt x="20872" y="1914"/>
                        </a:cubicBezTo>
                        <a:cubicBezTo>
                          <a:pt x="21503" y="2117"/>
                          <a:pt x="22134" y="2355"/>
                          <a:pt x="22777" y="2652"/>
                        </a:cubicBezTo>
                        <a:cubicBezTo>
                          <a:pt x="23396" y="2950"/>
                          <a:pt x="24051" y="3283"/>
                          <a:pt x="24682" y="3653"/>
                        </a:cubicBezTo>
                        <a:cubicBezTo>
                          <a:pt x="25301" y="4034"/>
                          <a:pt x="25932" y="4450"/>
                          <a:pt x="26540" y="4903"/>
                        </a:cubicBezTo>
                        <a:cubicBezTo>
                          <a:pt x="26837" y="5141"/>
                          <a:pt x="27147" y="5379"/>
                          <a:pt x="27456" y="5641"/>
                        </a:cubicBezTo>
                        <a:cubicBezTo>
                          <a:pt x="27778" y="5891"/>
                          <a:pt x="28087" y="6153"/>
                          <a:pt x="28385" y="6439"/>
                        </a:cubicBezTo>
                        <a:cubicBezTo>
                          <a:pt x="28909" y="6915"/>
                          <a:pt x="29409" y="7439"/>
                          <a:pt x="29862" y="7998"/>
                        </a:cubicBezTo>
                        <a:cubicBezTo>
                          <a:pt x="30064" y="8296"/>
                          <a:pt x="30278" y="8594"/>
                          <a:pt x="30469" y="8891"/>
                        </a:cubicBezTo>
                        <a:cubicBezTo>
                          <a:pt x="30659" y="9189"/>
                          <a:pt x="30826" y="9510"/>
                          <a:pt x="30993" y="9820"/>
                        </a:cubicBezTo>
                        <a:cubicBezTo>
                          <a:pt x="31147" y="10153"/>
                          <a:pt x="31302" y="10475"/>
                          <a:pt x="31433" y="10820"/>
                        </a:cubicBezTo>
                        <a:cubicBezTo>
                          <a:pt x="31564" y="11165"/>
                          <a:pt x="31707" y="11523"/>
                          <a:pt x="31826" y="11880"/>
                        </a:cubicBezTo>
                        <a:cubicBezTo>
                          <a:pt x="31945" y="12237"/>
                          <a:pt x="32064" y="12606"/>
                          <a:pt x="32183" y="12963"/>
                        </a:cubicBezTo>
                        <a:cubicBezTo>
                          <a:pt x="32302" y="13320"/>
                          <a:pt x="32398" y="13678"/>
                          <a:pt x="32517" y="14035"/>
                        </a:cubicBezTo>
                        <a:cubicBezTo>
                          <a:pt x="32624" y="14368"/>
                          <a:pt x="32743" y="14713"/>
                          <a:pt x="32850" y="15059"/>
                        </a:cubicBezTo>
                        <a:cubicBezTo>
                          <a:pt x="32957" y="15404"/>
                          <a:pt x="33052" y="15725"/>
                          <a:pt x="33148" y="16059"/>
                        </a:cubicBezTo>
                        <a:cubicBezTo>
                          <a:pt x="33231" y="16380"/>
                          <a:pt x="33302" y="16714"/>
                          <a:pt x="33350" y="17035"/>
                        </a:cubicBezTo>
                        <a:cubicBezTo>
                          <a:pt x="33398" y="17369"/>
                          <a:pt x="33433" y="17690"/>
                          <a:pt x="33433" y="18035"/>
                        </a:cubicBezTo>
                        <a:cubicBezTo>
                          <a:pt x="33445" y="18381"/>
                          <a:pt x="33410" y="18702"/>
                          <a:pt x="33386" y="19047"/>
                        </a:cubicBezTo>
                        <a:cubicBezTo>
                          <a:pt x="33350" y="19381"/>
                          <a:pt x="33291" y="19714"/>
                          <a:pt x="33231" y="20059"/>
                        </a:cubicBezTo>
                        <a:cubicBezTo>
                          <a:pt x="33171" y="20405"/>
                          <a:pt x="33588" y="20690"/>
                          <a:pt x="34172" y="20690"/>
                        </a:cubicBezTo>
                        <a:lnTo>
                          <a:pt x="35303" y="20702"/>
                        </a:lnTo>
                        <a:cubicBezTo>
                          <a:pt x="35314" y="20703"/>
                          <a:pt x="35325" y="20703"/>
                          <a:pt x="35336" y="20703"/>
                        </a:cubicBezTo>
                        <a:cubicBezTo>
                          <a:pt x="35833" y="20703"/>
                          <a:pt x="36242" y="20445"/>
                          <a:pt x="36208" y="20131"/>
                        </a:cubicBezTo>
                        <a:cubicBezTo>
                          <a:pt x="36243" y="19833"/>
                          <a:pt x="36267" y="19524"/>
                          <a:pt x="36279" y="19226"/>
                        </a:cubicBezTo>
                        <a:cubicBezTo>
                          <a:pt x="36303" y="18928"/>
                          <a:pt x="36303" y="18631"/>
                          <a:pt x="36303" y="18333"/>
                        </a:cubicBezTo>
                        <a:cubicBezTo>
                          <a:pt x="36303" y="18035"/>
                          <a:pt x="36279" y="17738"/>
                          <a:pt x="36255" y="17440"/>
                        </a:cubicBezTo>
                        <a:cubicBezTo>
                          <a:pt x="36219" y="17130"/>
                          <a:pt x="36184" y="16833"/>
                          <a:pt x="36124" y="16511"/>
                        </a:cubicBezTo>
                        <a:cubicBezTo>
                          <a:pt x="36065" y="16214"/>
                          <a:pt x="36005" y="15904"/>
                          <a:pt x="35910" y="15595"/>
                        </a:cubicBezTo>
                        <a:cubicBezTo>
                          <a:pt x="35827" y="15285"/>
                          <a:pt x="35731" y="14963"/>
                          <a:pt x="35624" y="14642"/>
                        </a:cubicBezTo>
                        <a:cubicBezTo>
                          <a:pt x="35529" y="14309"/>
                          <a:pt x="35422" y="13987"/>
                          <a:pt x="35303" y="13642"/>
                        </a:cubicBezTo>
                        <a:cubicBezTo>
                          <a:pt x="35196" y="13297"/>
                          <a:pt x="35076" y="12939"/>
                          <a:pt x="34957" y="12606"/>
                        </a:cubicBezTo>
                        <a:cubicBezTo>
                          <a:pt x="34826" y="12249"/>
                          <a:pt x="34707" y="11904"/>
                          <a:pt x="34588" y="11546"/>
                        </a:cubicBezTo>
                        <a:cubicBezTo>
                          <a:pt x="34469" y="11189"/>
                          <a:pt x="34350" y="10844"/>
                          <a:pt x="34231" y="10499"/>
                        </a:cubicBezTo>
                        <a:cubicBezTo>
                          <a:pt x="34112" y="10165"/>
                          <a:pt x="33993" y="9832"/>
                          <a:pt x="33874" y="9510"/>
                        </a:cubicBezTo>
                        <a:cubicBezTo>
                          <a:pt x="33755" y="9189"/>
                          <a:pt x="33624" y="8879"/>
                          <a:pt x="33481" y="8570"/>
                        </a:cubicBezTo>
                        <a:cubicBezTo>
                          <a:pt x="33350" y="8272"/>
                          <a:pt x="33207" y="7975"/>
                          <a:pt x="33040" y="7689"/>
                        </a:cubicBezTo>
                        <a:cubicBezTo>
                          <a:pt x="32874" y="7403"/>
                          <a:pt x="32695" y="7129"/>
                          <a:pt x="32493" y="6855"/>
                        </a:cubicBezTo>
                        <a:cubicBezTo>
                          <a:pt x="32267" y="6558"/>
                          <a:pt x="32017" y="6260"/>
                          <a:pt x="31743" y="5974"/>
                        </a:cubicBezTo>
                        <a:cubicBezTo>
                          <a:pt x="31481" y="5700"/>
                          <a:pt x="31195" y="5427"/>
                          <a:pt x="30897" y="5177"/>
                        </a:cubicBezTo>
                        <a:cubicBezTo>
                          <a:pt x="30302" y="4653"/>
                          <a:pt x="29695" y="4165"/>
                          <a:pt x="29076" y="3712"/>
                        </a:cubicBezTo>
                        <a:cubicBezTo>
                          <a:pt x="28468" y="3272"/>
                          <a:pt x="27861" y="2855"/>
                          <a:pt x="27230" y="2486"/>
                        </a:cubicBezTo>
                        <a:cubicBezTo>
                          <a:pt x="26611" y="2105"/>
                          <a:pt x="25968" y="1748"/>
                          <a:pt x="25301" y="1438"/>
                        </a:cubicBezTo>
                        <a:cubicBezTo>
                          <a:pt x="24647" y="1128"/>
                          <a:pt x="23980" y="855"/>
                          <a:pt x="23313" y="652"/>
                        </a:cubicBezTo>
                        <a:cubicBezTo>
                          <a:pt x="22801" y="486"/>
                          <a:pt x="22289" y="366"/>
                          <a:pt x="21789" y="259"/>
                        </a:cubicBezTo>
                        <a:cubicBezTo>
                          <a:pt x="21027" y="128"/>
                          <a:pt x="20253" y="45"/>
                          <a:pt x="19455" y="9"/>
                        </a:cubicBezTo>
                        <a:cubicBezTo>
                          <a:pt x="19246" y="3"/>
                          <a:pt x="19036" y="0"/>
                          <a:pt x="188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5" name="Google Shape;3765;p18"/>
                  <p:cNvSpPr/>
                  <p:nvPr/>
                </p:nvSpPr>
                <p:spPr>
                  <a:xfrm>
                    <a:off x="1600439" y="3970758"/>
                    <a:ext cx="974314" cy="633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54" h="17389" extrusionOk="0">
                        <a:moveTo>
                          <a:pt x="13273" y="1"/>
                        </a:moveTo>
                        <a:cubicBezTo>
                          <a:pt x="13179" y="1"/>
                          <a:pt x="13085" y="2"/>
                          <a:pt x="12990" y="5"/>
                        </a:cubicBezTo>
                        <a:cubicBezTo>
                          <a:pt x="12002" y="29"/>
                          <a:pt x="11097" y="196"/>
                          <a:pt x="10252" y="482"/>
                        </a:cubicBezTo>
                        <a:cubicBezTo>
                          <a:pt x="9835" y="624"/>
                          <a:pt x="9418" y="791"/>
                          <a:pt x="9001" y="982"/>
                        </a:cubicBezTo>
                        <a:cubicBezTo>
                          <a:pt x="8585" y="1172"/>
                          <a:pt x="8168" y="1398"/>
                          <a:pt x="7739" y="1648"/>
                        </a:cubicBezTo>
                        <a:cubicBezTo>
                          <a:pt x="7323" y="1910"/>
                          <a:pt x="6870" y="2184"/>
                          <a:pt x="6453" y="2506"/>
                        </a:cubicBezTo>
                        <a:cubicBezTo>
                          <a:pt x="6037" y="2815"/>
                          <a:pt x="5632" y="3172"/>
                          <a:pt x="5239" y="3541"/>
                        </a:cubicBezTo>
                        <a:cubicBezTo>
                          <a:pt x="4763" y="3994"/>
                          <a:pt x="4310" y="4494"/>
                          <a:pt x="3870" y="5018"/>
                        </a:cubicBezTo>
                        <a:cubicBezTo>
                          <a:pt x="3655" y="5280"/>
                          <a:pt x="3429" y="5554"/>
                          <a:pt x="3227" y="5839"/>
                        </a:cubicBezTo>
                        <a:lnTo>
                          <a:pt x="2596" y="6685"/>
                        </a:lnTo>
                        <a:cubicBezTo>
                          <a:pt x="2393" y="6982"/>
                          <a:pt x="2179" y="7268"/>
                          <a:pt x="1989" y="7566"/>
                        </a:cubicBezTo>
                        <a:cubicBezTo>
                          <a:pt x="1786" y="7863"/>
                          <a:pt x="1584" y="8161"/>
                          <a:pt x="1405" y="8459"/>
                        </a:cubicBezTo>
                        <a:cubicBezTo>
                          <a:pt x="1286" y="8649"/>
                          <a:pt x="1167" y="8828"/>
                          <a:pt x="1072" y="9018"/>
                        </a:cubicBezTo>
                        <a:cubicBezTo>
                          <a:pt x="965" y="9209"/>
                          <a:pt x="858" y="9387"/>
                          <a:pt x="774" y="9590"/>
                        </a:cubicBezTo>
                        <a:cubicBezTo>
                          <a:pt x="679" y="9768"/>
                          <a:pt x="596" y="9959"/>
                          <a:pt x="536" y="10149"/>
                        </a:cubicBezTo>
                        <a:cubicBezTo>
                          <a:pt x="477" y="10340"/>
                          <a:pt x="417" y="10542"/>
                          <a:pt x="369" y="10733"/>
                        </a:cubicBezTo>
                        <a:cubicBezTo>
                          <a:pt x="322" y="10923"/>
                          <a:pt x="298" y="11114"/>
                          <a:pt x="262" y="11316"/>
                        </a:cubicBezTo>
                        <a:cubicBezTo>
                          <a:pt x="238" y="11483"/>
                          <a:pt x="203" y="11685"/>
                          <a:pt x="191" y="11876"/>
                        </a:cubicBezTo>
                        <a:cubicBezTo>
                          <a:pt x="179" y="12066"/>
                          <a:pt x="155" y="12245"/>
                          <a:pt x="155" y="12435"/>
                        </a:cubicBezTo>
                        <a:cubicBezTo>
                          <a:pt x="155" y="12638"/>
                          <a:pt x="143" y="12828"/>
                          <a:pt x="143" y="13007"/>
                        </a:cubicBezTo>
                        <a:cubicBezTo>
                          <a:pt x="143" y="13185"/>
                          <a:pt x="143" y="13376"/>
                          <a:pt x="131" y="13555"/>
                        </a:cubicBezTo>
                        <a:cubicBezTo>
                          <a:pt x="131" y="13745"/>
                          <a:pt x="119" y="13924"/>
                          <a:pt x="96" y="14102"/>
                        </a:cubicBezTo>
                        <a:lnTo>
                          <a:pt x="60" y="14638"/>
                        </a:lnTo>
                        <a:cubicBezTo>
                          <a:pt x="24" y="14829"/>
                          <a:pt x="24" y="14995"/>
                          <a:pt x="12" y="15186"/>
                        </a:cubicBezTo>
                        <a:cubicBezTo>
                          <a:pt x="0" y="15364"/>
                          <a:pt x="0" y="15519"/>
                          <a:pt x="0" y="15698"/>
                        </a:cubicBezTo>
                        <a:cubicBezTo>
                          <a:pt x="0" y="16043"/>
                          <a:pt x="24" y="16388"/>
                          <a:pt x="84" y="16722"/>
                        </a:cubicBezTo>
                        <a:cubicBezTo>
                          <a:pt x="155" y="17079"/>
                          <a:pt x="750" y="17365"/>
                          <a:pt x="1405" y="17365"/>
                        </a:cubicBezTo>
                        <a:lnTo>
                          <a:pt x="2822" y="17365"/>
                        </a:lnTo>
                        <a:cubicBezTo>
                          <a:pt x="3477" y="17365"/>
                          <a:pt x="3965" y="17079"/>
                          <a:pt x="3929" y="16745"/>
                        </a:cubicBezTo>
                        <a:cubicBezTo>
                          <a:pt x="3894" y="16531"/>
                          <a:pt x="3870" y="16305"/>
                          <a:pt x="3834" y="16103"/>
                        </a:cubicBezTo>
                        <a:cubicBezTo>
                          <a:pt x="3810" y="15888"/>
                          <a:pt x="3786" y="15674"/>
                          <a:pt x="3763" y="15460"/>
                        </a:cubicBezTo>
                        <a:cubicBezTo>
                          <a:pt x="3751" y="15257"/>
                          <a:pt x="3715" y="15031"/>
                          <a:pt x="3703" y="14829"/>
                        </a:cubicBezTo>
                        <a:cubicBezTo>
                          <a:pt x="3691" y="14614"/>
                          <a:pt x="3667" y="14388"/>
                          <a:pt x="3655" y="14186"/>
                        </a:cubicBezTo>
                        <a:cubicBezTo>
                          <a:pt x="3644" y="13971"/>
                          <a:pt x="3632" y="13757"/>
                          <a:pt x="3632" y="13543"/>
                        </a:cubicBezTo>
                        <a:lnTo>
                          <a:pt x="3632" y="12900"/>
                        </a:lnTo>
                        <a:cubicBezTo>
                          <a:pt x="3632" y="12697"/>
                          <a:pt x="3644" y="12483"/>
                          <a:pt x="3655" y="12269"/>
                        </a:cubicBezTo>
                        <a:cubicBezTo>
                          <a:pt x="3667" y="12042"/>
                          <a:pt x="3703" y="11828"/>
                          <a:pt x="3727" y="11614"/>
                        </a:cubicBezTo>
                        <a:cubicBezTo>
                          <a:pt x="3775" y="11400"/>
                          <a:pt x="3822" y="11173"/>
                          <a:pt x="3882" y="10971"/>
                        </a:cubicBezTo>
                        <a:cubicBezTo>
                          <a:pt x="3941" y="10745"/>
                          <a:pt x="4013" y="10542"/>
                          <a:pt x="4084" y="10328"/>
                        </a:cubicBezTo>
                        <a:cubicBezTo>
                          <a:pt x="4322" y="9745"/>
                          <a:pt x="4608" y="9185"/>
                          <a:pt x="4965" y="8614"/>
                        </a:cubicBezTo>
                        <a:cubicBezTo>
                          <a:pt x="5322" y="8054"/>
                          <a:pt x="5727" y="7506"/>
                          <a:pt x="6144" y="6982"/>
                        </a:cubicBezTo>
                        <a:cubicBezTo>
                          <a:pt x="6561" y="6458"/>
                          <a:pt x="7001" y="5958"/>
                          <a:pt x="7442" y="5494"/>
                        </a:cubicBezTo>
                        <a:cubicBezTo>
                          <a:pt x="7870" y="5030"/>
                          <a:pt x="8311" y="4613"/>
                          <a:pt x="8763" y="4244"/>
                        </a:cubicBezTo>
                        <a:cubicBezTo>
                          <a:pt x="9204" y="3875"/>
                          <a:pt x="9632" y="3541"/>
                          <a:pt x="10061" y="3280"/>
                        </a:cubicBezTo>
                        <a:cubicBezTo>
                          <a:pt x="10478" y="3006"/>
                          <a:pt x="10871" y="2768"/>
                          <a:pt x="11264" y="2589"/>
                        </a:cubicBezTo>
                        <a:cubicBezTo>
                          <a:pt x="11963" y="2251"/>
                          <a:pt x="12662" y="2051"/>
                          <a:pt x="13320" y="2051"/>
                        </a:cubicBezTo>
                        <a:cubicBezTo>
                          <a:pt x="13357" y="2051"/>
                          <a:pt x="13394" y="2052"/>
                          <a:pt x="13431" y="2053"/>
                        </a:cubicBezTo>
                        <a:cubicBezTo>
                          <a:pt x="14050" y="2065"/>
                          <a:pt x="14704" y="2267"/>
                          <a:pt x="15371" y="2577"/>
                        </a:cubicBezTo>
                        <a:cubicBezTo>
                          <a:pt x="15693" y="2744"/>
                          <a:pt x="16050" y="2934"/>
                          <a:pt x="16407" y="3160"/>
                        </a:cubicBezTo>
                        <a:cubicBezTo>
                          <a:pt x="16764" y="3375"/>
                          <a:pt x="17145" y="3637"/>
                          <a:pt x="17514" y="3934"/>
                        </a:cubicBezTo>
                        <a:cubicBezTo>
                          <a:pt x="18003" y="4315"/>
                          <a:pt x="18514" y="4768"/>
                          <a:pt x="18991" y="5256"/>
                        </a:cubicBezTo>
                        <a:cubicBezTo>
                          <a:pt x="19479" y="5744"/>
                          <a:pt x="19919" y="6268"/>
                          <a:pt x="20348" y="6816"/>
                        </a:cubicBezTo>
                        <a:cubicBezTo>
                          <a:pt x="20562" y="7101"/>
                          <a:pt x="20777" y="7387"/>
                          <a:pt x="20967" y="7685"/>
                        </a:cubicBezTo>
                        <a:cubicBezTo>
                          <a:pt x="21158" y="7982"/>
                          <a:pt x="21324" y="8292"/>
                          <a:pt x="21491" y="8614"/>
                        </a:cubicBezTo>
                        <a:cubicBezTo>
                          <a:pt x="21634" y="8947"/>
                          <a:pt x="21789" y="9268"/>
                          <a:pt x="21908" y="9614"/>
                        </a:cubicBezTo>
                        <a:cubicBezTo>
                          <a:pt x="22039" y="9959"/>
                          <a:pt x="22158" y="10304"/>
                          <a:pt x="22265" y="10638"/>
                        </a:cubicBezTo>
                        <a:cubicBezTo>
                          <a:pt x="22360" y="10983"/>
                          <a:pt x="22467" y="11316"/>
                          <a:pt x="22563" y="11650"/>
                        </a:cubicBezTo>
                        <a:cubicBezTo>
                          <a:pt x="22646" y="11995"/>
                          <a:pt x="22741" y="12328"/>
                          <a:pt x="22801" y="12662"/>
                        </a:cubicBezTo>
                        <a:cubicBezTo>
                          <a:pt x="22872" y="13007"/>
                          <a:pt x="22920" y="13340"/>
                          <a:pt x="22944" y="13674"/>
                        </a:cubicBezTo>
                        <a:cubicBezTo>
                          <a:pt x="22979" y="14019"/>
                          <a:pt x="22991" y="14364"/>
                          <a:pt x="22991" y="14709"/>
                        </a:cubicBezTo>
                        <a:cubicBezTo>
                          <a:pt x="22991" y="15043"/>
                          <a:pt x="22979" y="15388"/>
                          <a:pt x="22932" y="15733"/>
                        </a:cubicBezTo>
                        <a:cubicBezTo>
                          <a:pt x="22884" y="16079"/>
                          <a:pt x="22825" y="16412"/>
                          <a:pt x="22753" y="16757"/>
                        </a:cubicBezTo>
                        <a:cubicBezTo>
                          <a:pt x="22682" y="17103"/>
                          <a:pt x="23158" y="17388"/>
                          <a:pt x="23825" y="17388"/>
                        </a:cubicBezTo>
                        <a:lnTo>
                          <a:pt x="25242" y="17388"/>
                        </a:lnTo>
                        <a:cubicBezTo>
                          <a:pt x="25896" y="17388"/>
                          <a:pt x="26504" y="17103"/>
                          <a:pt x="26515" y="16698"/>
                        </a:cubicBezTo>
                        <a:cubicBezTo>
                          <a:pt x="26635" y="16138"/>
                          <a:pt x="26706" y="15555"/>
                          <a:pt x="26742" y="14960"/>
                        </a:cubicBezTo>
                        <a:cubicBezTo>
                          <a:pt x="26754" y="14662"/>
                          <a:pt x="26742" y="14364"/>
                          <a:pt x="26706" y="14067"/>
                        </a:cubicBezTo>
                        <a:cubicBezTo>
                          <a:pt x="26682" y="13769"/>
                          <a:pt x="26623" y="13459"/>
                          <a:pt x="26563" y="13162"/>
                        </a:cubicBezTo>
                        <a:cubicBezTo>
                          <a:pt x="26492" y="12840"/>
                          <a:pt x="26408" y="12543"/>
                          <a:pt x="26325" y="12233"/>
                        </a:cubicBezTo>
                        <a:cubicBezTo>
                          <a:pt x="26230" y="11923"/>
                          <a:pt x="26146" y="11614"/>
                          <a:pt x="26039" y="11280"/>
                        </a:cubicBezTo>
                        <a:cubicBezTo>
                          <a:pt x="25932" y="10971"/>
                          <a:pt x="25837" y="10626"/>
                          <a:pt x="25730" y="10280"/>
                        </a:cubicBezTo>
                        <a:cubicBezTo>
                          <a:pt x="25623" y="9947"/>
                          <a:pt x="25503" y="9578"/>
                          <a:pt x="25384" y="9245"/>
                        </a:cubicBezTo>
                        <a:cubicBezTo>
                          <a:pt x="25265" y="8899"/>
                          <a:pt x="25134" y="8554"/>
                          <a:pt x="25003" y="8221"/>
                        </a:cubicBezTo>
                        <a:cubicBezTo>
                          <a:pt x="24861" y="7875"/>
                          <a:pt x="24718" y="7530"/>
                          <a:pt x="24551" y="7220"/>
                        </a:cubicBezTo>
                        <a:cubicBezTo>
                          <a:pt x="24384" y="6887"/>
                          <a:pt x="24206" y="6578"/>
                          <a:pt x="24015" y="6280"/>
                        </a:cubicBezTo>
                        <a:cubicBezTo>
                          <a:pt x="23813" y="5982"/>
                          <a:pt x="23598" y="5685"/>
                          <a:pt x="23360" y="5399"/>
                        </a:cubicBezTo>
                        <a:cubicBezTo>
                          <a:pt x="22884" y="4815"/>
                          <a:pt x="22384" y="4303"/>
                          <a:pt x="21824" y="3815"/>
                        </a:cubicBezTo>
                        <a:cubicBezTo>
                          <a:pt x="21372" y="3410"/>
                          <a:pt x="20896" y="3029"/>
                          <a:pt x="20419" y="2696"/>
                        </a:cubicBezTo>
                        <a:cubicBezTo>
                          <a:pt x="19943" y="2351"/>
                          <a:pt x="19467" y="2041"/>
                          <a:pt x="18991" y="1756"/>
                        </a:cubicBezTo>
                        <a:cubicBezTo>
                          <a:pt x="18514" y="1494"/>
                          <a:pt x="18038" y="1232"/>
                          <a:pt x="17538" y="1017"/>
                        </a:cubicBezTo>
                        <a:cubicBezTo>
                          <a:pt x="17050" y="791"/>
                          <a:pt x="16562" y="613"/>
                          <a:pt x="16050" y="446"/>
                        </a:cubicBezTo>
                        <a:cubicBezTo>
                          <a:pt x="15150" y="164"/>
                          <a:pt x="14230" y="1"/>
                          <a:pt x="1327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66" name="Google Shape;3766;p18"/>
                <p:cNvGrpSpPr/>
                <p:nvPr/>
              </p:nvGrpSpPr>
              <p:grpSpPr>
                <a:xfrm>
                  <a:off x="7646817" y="3394265"/>
                  <a:ext cx="1321114" cy="1232248"/>
                  <a:chOff x="3051746" y="3296692"/>
                  <a:chExt cx="1276069" cy="1190233"/>
                </a:xfrm>
              </p:grpSpPr>
              <p:sp>
                <p:nvSpPr>
                  <p:cNvPr id="3767" name="Google Shape;3767;p18"/>
                  <p:cNvSpPr/>
                  <p:nvPr/>
                </p:nvSpPr>
                <p:spPr>
                  <a:xfrm>
                    <a:off x="3051746" y="3296692"/>
                    <a:ext cx="1276069" cy="1190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40" h="32683" extrusionOk="0">
                        <a:moveTo>
                          <a:pt x="18133" y="0"/>
                        </a:moveTo>
                        <a:cubicBezTo>
                          <a:pt x="17740" y="0"/>
                          <a:pt x="17359" y="12"/>
                          <a:pt x="16954" y="36"/>
                        </a:cubicBezTo>
                        <a:cubicBezTo>
                          <a:pt x="16466" y="72"/>
                          <a:pt x="15966" y="119"/>
                          <a:pt x="15490" y="191"/>
                        </a:cubicBezTo>
                        <a:cubicBezTo>
                          <a:pt x="15001" y="250"/>
                          <a:pt x="14537" y="333"/>
                          <a:pt x="14061" y="453"/>
                        </a:cubicBezTo>
                        <a:cubicBezTo>
                          <a:pt x="13608" y="572"/>
                          <a:pt x="13132" y="714"/>
                          <a:pt x="12668" y="869"/>
                        </a:cubicBezTo>
                        <a:cubicBezTo>
                          <a:pt x="12191" y="1036"/>
                          <a:pt x="11727" y="1215"/>
                          <a:pt x="11263" y="1441"/>
                        </a:cubicBezTo>
                        <a:cubicBezTo>
                          <a:pt x="10787" y="1667"/>
                          <a:pt x="10346" y="1917"/>
                          <a:pt x="9882" y="2215"/>
                        </a:cubicBezTo>
                        <a:cubicBezTo>
                          <a:pt x="9417" y="2512"/>
                          <a:pt x="8977" y="2834"/>
                          <a:pt x="8548" y="3215"/>
                        </a:cubicBezTo>
                        <a:cubicBezTo>
                          <a:pt x="8108" y="3572"/>
                          <a:pt x="7691" y="3953"/>
                          <a:pt x="7274" y="4370"/>
                        </a:cubicBezTo>
                        <a:cubicBezTo>
                          <a:pt x="6857" y="4786"/>
                          <a:pt x="6441" y="5239"/>
                          <a:pt x="6024" y="5691"/>
                        </a:cubicBezTo>
                        <a:cubicBezTo>
                          <a:pt x="5607" y="6168"/>
                          <a:pt x="5191" y="6680"/>
                          <a:pt x="4822" y="7227"/>
                        </a:cubicBezTo>
                        <a:cubicBezTo>
                          <a:pt x="4452" y="7775"/>
                          <a:pt x="4107" y="8370"/>
                          <a:pt x="3798" y="9001"/>
                        </a:cubicBezTo>
                        <a:cubicBezTo>
                          <a:pt x="3452" y="9680"/>
                          <a:pt x="3155" y="10418"/>
                          <a:pt x="2869" y="11156"/>
                        </a:cubicBezTo>
                        <a:cubicBezTo>
                          <a:pt x="2738" y="11525"/>
                          <a:pt x="2607" y="11918"/>
                          <a:pt x="2488" y="12299"/>
                        </a:cubicBezTo>
                        <a:cubicBezTo>
                          <a:pt x="2369" y="12692"/>
                          <a:pt x="2250" y="13097"/>
                          <a:pt x="2143" y="13490"/>
                        </a:cubicBezTo>
                        <a:cubicBezTo>
                          <a:pt x="2035" y="13895"/>
                          <a:pt x="1952" y="14300"/>
                          <a:pt x="1857" y="14716"/>
                        </a:cubicBezTo>
                        <a:lnTo>
                          <a:pt x="1643" y="15966"/>
                        </a:lnTo>
                        <a:cubicBezTo>
                          <a:pt x="1559" y="16407"/>
                          <a:pt x="1488" y="16859"/>
                          <a:pt x="1428" y="17300"/>
                        </a:cubicBezTo>
                        <a:cubicBezTo>
                          <a:pt x="1369" y="17693"/>
                          <a:pt x="1309" y="18109"/>
                          <a:pt x="1238" y="18514"/>
                        </a:cubicBezTo>
                        <a:cubicBezTo>
                          <a:pt x="1166" y="18907"/>
                          <a:pt x="1071" y="19324"/>
                          <a:pt x="1000" y="19764"/>
                        </a:cubicBezTo>
                        <a:cubicBezTo>
                          <a:pt x="904" y="20193"/>
                          <a:pt x="833" y="20622"/>
                          <a:pt x="761" y="21074"/>
                        </a:cubicBezTo>
                        <a:cubicBezTo>
                          <a:pt x="690" y="21515"/>
                          <a:pt x="607" y="21979"/>
                          <a:pt x="535" y="22443"/>
                        </a:cubicBezTo>
                        <a:cubicBezTo>
                          <a:pt x="476" y="22896"/>
                          <a:pt x="404" y="23372"/>
                          <a:pt x="357" y="23848"/>
                        </a:cubicBezTo>
                        <a:cubicBezTo>
                          <a:pt x="345" y="24146"/>
                          <a:pt x="309" y="24467"/>
                          <a:pt x="297" y="24765"/>
                        </a:cubicBezTo>
                        <a:cubicBezTo>
                          <a:pt x="285" y="25063"/>
                          <a:pt x="273" y="25372"/>
                          <a:pt x="273" y="25670"/>
                        </a:cubicBezTo>
                        <a:cubicBezTo>
                          <a:pt x="273" y="25968"/>
                          <a:pt x="250" y="26277"/>
                          <a:pt x="250" y="26575"/>
                        </a:cubicBezTo>
                        <a:cubicBezTo>
                          <a:pt x="250" y="26872"/>
                          <a:pt x="238" y="27182"/>
                          <a:pt x="238" y="27480"/>
                        </a:cubicBezTo>
                        <a:cubicBezTo>
                          <a:pt x="238" y="27777"/>
                          <a:pt x="226" y="28075"/>
                          <a:pt x="226" y="28373"/>
                        </a:cubicBezTo>
                        <a:cubicBezTo>
                          <a:pt x="214" y="28670"/>
                          <a:pt x="214" y="28968"/>
                          <a:pt x="190" y="29266"/>
                        </a:cubicBezTo>
                        <a:cubicBezTo>
                          <a:pt x="178" y="29706"/>
                          <a:pt x="166" y="30147"/>
                          <a:pt x="130" y="30575"/>
                        </a:cubicBezTo>
                        <a:cubicBezTo>
                          <a:pt x="107" y="31016"/>
                          <a:pt x="71" y="31456"/>
                          <a:pt x="47" y="31885"/>
                        </a:cubicBezTo>
                        <a:cubicBezTo>
                          <a:pt x="0" y="32330"/>
                          <a:pt x="322" y="32683"/>
                          <a:pt x="729" y="32683"/>
                        </a:cubicBezTo>
                        <a:cubicBezTo>
                          <a:pt x="736" y="32683"/>
                          <a:pt x="743" y="32683"/>
                          <a:pt x="750" y="32683"/>
                        </a:cubicBezTo>
                        <a:lnTo>
                          <a:pt x="1619" y="32647"/>
                        </a:lnTo>
                        <a:cubicBezTo>
                          <a:pt x="2024" y="32623"/>
                          <a:pt x="2357" y="32242"/>
                          <a:pt x="2357" y="31802"/>
                        </a:cubicBezTo>
                        <a:lnTo>
                          <a:pt x="2357" y="30897"/>
                        </a:lnTo>
                        <a:cubicBezTo>
                          <a:pt x="2369" y="30599"/>
                          <a:pt x="2369" y="30278"/>
                          <a:pt x="2381" y="29980"/>
                        </a:cubicBezTo>
                        <a:cubicBezTo>
                          <a:pt x="2393" y="29682"/>
                          <a:pt x="2416" y="29373"/>
                          <a:pt x="2428" y="29075"/>
                        </a:cubicBezTo>
                        <a:cubicBezTo>
                          <a:pt x="2452" y="28766"/>
                          <a:pt x="2476" y="28468"/>
                          <a:pt x="2488" y="28158"/>
                        </a:cubicBezTo>
                        <a:cubicBezTo>
                          <a:pt x="2500" y="27837"/>
                          <a:pt x="2512" y="27539"/>
                          <a:pt x="2536" y="27230"/>
                        </a:cubicBezTo>
                        <a:cubicBezTo>
                          <a:pt x="2547" y="26932"/>
                          <a:pt x="2559" y="26622"/>
                          <a:pt x="2571" y="26313"/>
                        </a:cubicBezTo>
                        <a:cubicBezTo>
                          <a:pt x="2595" y="26015"/>
                          <a:pt x="2607" y="25694"/>
                          <a:pt x="2619" y="25384"/>
                        </a:cubicBezTo>
                        <a:cubicBezTo>
                          <a:pt x="2655" y="25087"/>
                          <a:pt x="2666" y="24777"/>
                          <a:pt x="2690" y="24467"/>
                        </a:cubicBezTo>
                        <a:cubicBezTo>
                          <a:pt x="2726" y="24146"/>
                          <a:pt x="2750" y="23848"/>
                          <a:pt x="2797" y="23539"/>
                        </a:cubicBezTo>
                        <a:cubicBezTo>
                          <a:pt x="2845" y="23241"/>
                          <a:pt x="2893" y="22932"/>
                          <a:pt x="2928" y="22634"/>
                        </a:cubicBezTo>
                        <a:cubicBezTo>
                          <a:pt x="2976" y="22336"/>
                          <a:pt x="3036" y="22039"/>
                          <a:pt x="3095" y="21741"/>
                        </a:cubicBezTo>
                        <a:cubicBezTo>
                          <a:pt x="3155" y="21443"/>
                          <a:pt x="3214" y="21146"/>
                          <a:pt x="3286" y="20860"/>
                        </a:cubicBezTo>
                        <a:lnTo>
                          <a:pt x="3512" y="20014"/>
                        </a:lnTo>
                        <a:cubicBezTo>
                          <a:pt x="3631" y="19562"/>
                          <a:pt x="3738" y="19122"/>
                          <a:pt x="3845" y="18693"/>
                        </a:cubicBezTo>
                        <a:cubicBezTo>
                          <a:pt x="3940" y="18252"/>
                          <a:pt x="4036" y="17824"/>
                          <a:pt x="4119" y="17407"/>
                        </a:cubicBezTo>
                        <a:cubicBezTo>
                          <a:pt x="4214" y="16978"/>
                          <a:pt x="4286" y="16574"/>
                          <a:pt x="4381" y="16157"/>
                        </a:cubicBezTo>
                        <a:cubicBezTo>
                          <a:pt x="4464" y="15740"/>
                          <a:pt x="4560" y="15335"/>
                          <a:pt x="4643" y="14942"/>
                        </a:cubicBezTo>
                        <a:cubicBezTo>
                          <a:pt x="4738" y="14538"/>
                          <a:pt x="4833" y="14145"/>
                          <a:pt x="4941" y="13764"/>
                        </a:cubicBezTo>
                        <a:cubicBezTo>
                          <a:pt x="5048" y="13371"/>
                          <a:pt x="5167" y="13002"/>
                          <a:pt x="5286" y="12633"/>
                        </a:cubicBezTo>
                        <a:cubicBezTo>
                          <a:pt x="5536" y="11906"/>
                          <a:pt x="5810" y="11192"/>
                          <a:pt x="6119" y="10513"/>
                        </a:cubicBezTo>
                        <a:cubicBezTo>
                          <a:pt x="6429" y="9847"/>
                          <a:pt x="6786" y="9192"/>
                          <a:pt x="7155" y="8596"/>
                        </a:cubicBezTo>
                        <a:cubicBezTo>
                          <a:pt x="7560" y="8013"/>
                          <a:pt x="7965" y="7477"/>
                          <a:pt x="8393" y="6989"/>
                        </a:cubicBezTo>
                        <a:cubicBezTo>
                          <a:pt x="8822" y="6501"/>
                          <a:pt x="9239" y="6048"/>
                          <a:pt x="9679" y="5632"/>
                        </a:cubicBezTo>
                        <a:cubicBezTo>
                          <a:pt x="10108" y="5215"/>
                          <a:pt x="10537" y="4834"/>
                          <a:pt x="10989" y="4489"/>
                        </a:cubicBezTo>
                        <a:cubicBezTo>
                          <a:pt x="11429" y="4167"/>
                          <a:pt x="11894" y="3870"/>
                          <a:pt x="12370" y="3608"/>
                        </a:cubicBezTo>
                        <a:cubicBezTo>
                          <a:pt x="12846" y="3358"/>
                          <a:pt x="13323" y="3155"/>
                          <a:pt x="13799" y="2977"/>
                        </a:cubicBezTo>
                        <a:cubicBezTo>
                          <a:pt x="14287" y="2798"/>
                          <a:pt x="14763" y="2643"/>
                          <a:pt x="15251" y="2536"/>
                        </a:cubicBezTo>
                        <a:cubicBezTo>
                          <a:pt x="15740" y="2441"/>
                          <a:pt x="16240" y="2346"/>
                          <a:pt x="16728" y="2298"/>
                        </a:cubicBezTo>
                        <a:cubicBezTo>
                          <a:pt x="17070" y="2261"/>
                          <a:pt x="17408" y="2242"/>
                          <a:pt x="17741" y="2242"/>
                        </a:cubicBezTo>
                        <a:cubicBezTo>
                          <a:pt x="17941" y="2242"/>
                          <a:pt x="18139" y="2249"/>
                          <a:pt x="18335" y="2262"/>
                        </a:cubicBezTo>
                        <a:cubicBezTo>
                          <a:pt x="18859" y="2286"/>
                          <a:pt x="19359" y="2358"/>
                          <a:pt x="19871" y="2477"/>
                        </a:cubicBezTo>
                        <a:cubicBezTo>
                          <a:pt x="20359" y="2596"/>
                          <a:pt x="20859" y="2774"/>
                          <a:pt x="21359" y="3012"/>
                        </a:cubicBezTo>
                        <a:cubicBezTo>
                          <a:pt x="21847" y="3251"/>
                          <a:pt x="22336" y="3548"/>
                          <a:pt x="22812" y="3905"/>
                        </a:cubicBezTo>
                        <a:cubicBezTo>
                          <a:pt x="23300" y="4263"/>
                          <a:pt x="23776" y="4715"/>
                          <a:pt x="24253" y="5215"/>
                        </a:cubicBezTo>
                        <a:cubicBezTo>
                          <a:pt x="24753" y="5751"/>
                          <a:pt x="25229" y="6322"/>
                          <a:pt x="25717" y="6930"/>
                        </a:cubicBezTo>
                        <a:cubicBezTo>
                          <a:pt x="25955" y="7227"/>
                          <a:pt x="26205" y="7537"/>
                          <a:pt x="26443" y="7870"/>
                        </a:cubicBezTo>
                        <a:cubicBezTo>
                          <a:pt x="26693" y="8192"/>
                          <a:pt x="26931" y="8537"/>
                          <a:pt x="27170" y="8882"/>
                        </a:cubicBezTo>
                        <a:cubicBezTo>
                          <a:pt x="27408" y="9227"/>
                          <a:pt x="27646" y="9597"/>
                          <a:pt x="27872" y="9966"/>
                        </a:cubicBezTo>
                        <a:cubicBezTo>
                          <a:pt x="28110" y="10359"/>
                          <a:pt x="28336" y="10740"/>
                          <a:pt x="28539" y="11144"/>
                        </a:cubicBezTo>
                        <a:cubicBezTo>
                          <a:pt x="28765" y="11549"/>
                          <a:pt x="28979" y="11966"/>
                          <a:pt x="29170" y="12395"/>
                        </a:cubicBezTo>
                        <a:cubicBezTo>
                          <a:pt x="29360" y="12811"/>
                          <a:pt x="29551" y="13252"/>
                          <a:pt x="29717" y="13716"/>
                        </a:cubicBezTo>
                        <a:cubicBezTo>
                          <a:pt x="29884" y="14169"/>
                          <a:pt x="30051" y="14645"/>
                          <a:pt x="30182" y="15121"/>
                        </a:cubicBezTo>
                        <a:cubicBezTo>
                          <a:pt x="30313" y="15597"/>
                          <a:pt x="30432" y="16085"/>
                          <a:pt x="30551" y="16609"/>
                        </a:cubicBezTo>
                        <a:cubicBezTo>
                          <a:pt x="30658" y="17086"/>
                          <a:pt x="30741" y="17562"/>
                          <a:pt x="30837" y="18062"/>
                        </a:cubicBezTo>
                        <a:cubicBezTo>
                          <a:pt x="30920" y="18574"/>
                          <a:pt x="31003" y="19074"/>
                          <a:pt x="31087" y="19598"/>
                        </a:cubicBezTo>
                        <a:cubicBezTo>
                          <a:pt x="31170" y="20098"/>
                          <a:pt x="31253" y="20622"/>
                          <a:pt x="31349" y="21146"/>
                        </a:cubicBezTo>
                        <a:cubicBezTo>
                          <a:pt x="31432" y="21669"/>
                          <a:pt x="31539" y="22170"/>
                          <a:pt x="31622" y="22681"/>
                        </a:cubicBezTo>
                        <a:cubicBezTo>
                          <a:pt x="31718" y="23182"/>
                          <a:pt x="31813" y="23658"/>
                          <a:pt x="31908" y="24146"/>
                        </a:cubicBezTo>
                        <a:cubicBezTo>
                          <a:pt x="32003" y="24646"/>
                          <a:pt x="32075" y="25122"/>
                          <a:pt x="32146" y="25610"/>
                        </a:cubicBezTo>
                        <a:cubicBezTo>
                          <a:pt x="32218" y="26099"/>
                          <a:pt x="32277" y="26587"/>
                          <a:pt x="32325" y="27087"/>
                        </a:cubicBezTo>
                        <a:cubicBezTo>
                          <a:pt x="32373" y="27575"/>
                          <a:pt x="32420" y="28063"/>
                          <a:pt x="32432" y="28575"/>
                        </a:cubicBezTo>
                        <a:cubicBezTo>
                          <a:pt x="32444" y="29075"/>
                          <a:pt x="32456" y="29587"/>
                          <a:pt x="32456" y="30087"/>
                        </a:cubicBezTo>
                        <a:cubicBezTo>
                          <a:pt x="32456" y="30599"/>
                          <a:pt x="32456" y="31111"/>
                          <a:pt x="32444" y="31623"/>
                        </a:cubicBezTo>
                        <a:cubicBezTo>
                          <a:pt x="32432" y="32087"/>
                          <a:pt x="32777" y="32468"/>
                          <a:pt x="33230" y="32468"/>
                        </a:cubicBezTo>
                        <a:lnTo>
                          <a:pt x="34206" y="32468"/>
                        </a:lnTo>
                        <a:cubicBezTo>
                          <a:pt x="34659" y="32468"/>
                          <a:pt x="35040" y="32087"/>
                          <a:pt x="35040" y="31611"/>
                        </a:cubicBezTo>
                        <a:cubicBezTo>
                          <a:pt x="35040" y="31087"/>
                          <a:pt x="35040" y="30575"/>
                          <a:pt x="35016" y="30075"/>
                        </a:cubicBezTo>
                        <a:cubicBezTo>
                          <a:pt x="35004" y="29563"/>
                          <a:pt x="34992" y="29075"/>
                          <a:pt x="34956" y="28575"/>
                        </a:cubicBezTo>
                        <a:cubicBezTo>
                          <a:pt x="34932" y="28063"/>
                          <a:pt x="34885" y="27575"/>
                          <a:pt x="34837" y="27087"/>
                        </a:cubicBezTo>
                        <a:cubicBezTo>
                          <a:pt x="34801" y="26587"/>
                          <a:pt x="34742" y="26110"/>
                          <a:pt x="34682" y="25622"/>
                        </a:cubicBezTo>
                        <a:cubicBezTo>
                          <a:pt x="34623" y="25134"/>
                          <a:pt x="34563" y="24658"/>
                          <a:pt x="34480" y="24182"/>
                        </a:cubicBezTo>
                        <a:cubicBezTo>
                          <a:pt x="34420" y="23705"/>
                          <a:pt x="34337" y="23229"/>
                          <a:pt x="34266" y="22765"/>
                        </a:cubicBezTo>
                        <a:cubicBezTo>
                          <a:pt x="34170" y="22300"/>
                          <a:pt x="34099" y="21824"/>
                          <a:pt x="34004" y="21372"/>
                        </a:cubicBezTo>
                        <a:cubicBezTo>
                          <a:pt x="33932" y="20872"/>
                          <a:pt x="33849" y="20384"/>
                          <a:pt x="33754" y="19895"/>
                        </a:cubicBezTo>
                        <a:lnTo>
                          <a:pt x="33492" y="18419"/>
                        </a:lnTo>
                        <a:cubicBezTo>
                          <a:pt x="33408" y="17979"/>
                          <a:pt x="33313" y="17526"/>
                          <a:pt x="33218" y="17086"/>
                        </a:cubicBezTo>
                        <a:cubicBezTo>
                          <a:pt x="33111" y="16633"/>
                          <a:pt x="33016" y="16204"/>
                          <a:pt x="32908" y="15788"/>
                        </a:cubicBezTo>
                        <a:cubicBezTo>
                          <a:pt x="32801" y="15371"/>
                          <a:pt x="32682" y="14966"/>
                          <a:pt x="32563" y="14561"/>
                        </a:cubicBezTo>
                        <a:cubicBezTo>
                          <a:pt x="32444" y="14169"/>
                          <a:pt x="32313" y="13776"/>
                          <a:pt x="32182" y="13407"/>
                        </a:cubicBezTo>
                        <a:cubicBezTo>
                          <a:pt x="31908" y="12645"/>
                          <a:pt x="31611" y="11918"/>
                          <a:pt x="31289" y="11216"/>
                        </a:cubicBezTo>
                        <a:cubicBezTo>
                          <a:pt x="30956" y="10513"/>
                          <a:pt x="30610" y="9835"/>
                          <a:pt x="30241" y="9180"/>
                        </a:cubicBezTo>
                        <a:cubicBezTo>
                          <a:pt x="29872" y="8525"/>
                          <a:pt x="29479" y="7894"/>
                          <a:pt x="29063" y="7322"/>
                        </a:cubicBezTo>
                        <a:cubicBezTo>
                          <a:pt x="28646" y="6739"/>
                          <a:pt x="28229" y="6168"/>
                          <a:pt x="27801" y="5632"/>
                        </a:cubicBezTo>
                        <a:cubicBezTo>
                          <a:pt x="27372" y="5096"/>
                          <a:pt x="26955" y="4596"/>
                          <a:pt x="26527" y="4120"/>
                        </a:cubicBezTo>
                        <a:cubicBezTo>
                          <a:pt x="26027" y="3572"/>
                          <a:pt x="25538" y="3060"/>
                          <a:pt x="25050" y="2631"/>
                        </a:cubicBezTo>
                        <a:cubicBezTo>
                          <a:pt x="24562" y="2203"/>
                          <a:pt x="24062" y="1846"/>
                          <a:pt x="23562" y="1524"/>
                        </a:cubicBezTo>
                        <a:cubicBezTo>
                          <a:pt x="23217" y="1322"/>
                          <a:pt x="22871" y="1143"/>
                          <a:pt x="22538" y="976"/>
                        </a:cubicBezTo>
                        <a:cubicBezTo>
                          <a:pt x="22193" y="810"/>
                          <a:pt x="21836" y="667"/>
                          <a:pt x="21478" y="548"/>
                        </a:cubicBezTo>
                        <a:cubicBezTo>
                          <a:pt x="21121" y="429"/>
                          <a:pt x="20764" y="322"/>
                          <a:pt x="20395" y="238"/>
                        </a:cubicBezTo>
                        <a:cubicBezTo>
                          <a:pt x="20014" y="155"/>
                          <a:pt x="19645" y="95"/>
                          <a:pt x="19276" y="60"/>
                        </a:cubicBezTo>
                        <a:cubicBezTo>
                          <a:pt x="18907" y="12"/>
                          <a:pt x="18514" y="0"/>
                          <a:pt x="181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8" name="Google Shape;3768;p18"/>
                  <p:cNvSpPr/>
                  <p:nvPr/>
                </p:nvSpPr>
                <p:spPr>
                  <a:xfrm>
                    <a:off x="3184818" y="3454202"/>
                    <a:ext cx="999041" cy="10275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3" h="28216" extrusionOk="0">
                        <a:moveTo>
                          <a:pt x="14283" y="0"/>
                        </a:moveTo>
                        <a:cubicBezTo>
                          <a:pt x="13827" y="0"/>
                          <a:pt x="13368" y="31"/>
                          <a:pt x="12895" y="104"/>
                        </a:cubicBezTo>
                        <a:cubicBezTo>
                          <a:pt x="12490" y="164"/>
                          <a:pt x="12121" y="235"/>
                          <a:pt x="11728" y="330"/>
                        </a:cubicBezTo>
                        <a:cubicBezTo>
                          <a:pt x="11359" y="414"/>
                          <a:pt x="10990" y="533"/>
                          <a:pt x="10621" y="664"/>
                        </a:cubicBezTo>
                        <a:cubicBezTo>
                          <a:pt x="10240" y="807"/>
                          <a:pt x="9883" y="950"/>
                          <a:pt x="9550" y="1128"/>
                        </a:cubicBezTo>
                        <a:cubicBezTo>
                          <a:pt x="9204" y="1307"/>
                          <a:pt x="8859" y="1521"/>
                          <a:pt x="8537" y="1735"/>
                        </a:cubicBezTo>
                        <a:cubicBezTo>
                          <a:pt x="8204" y="1962"/>
                          <a:pt x="7895" y="2235"/>
                          <a:pt x="7585" y="2497"/>
                        </a:cubicBezTo>
                        <a:cubicBezTo>
                          <a:pt x="7264" y="2783"/>
                          <a:pt x="6954" y="3081"/>
                          <a:pt x="6644" y="3390"/>
                        </a:cubicBezTo>
                        <a:cubicBezTo>
                          <a:pt x="6275" y="3783"/>
                          <a:pt x="5894" y="4200"/>
                          <a:pt x="5561" y="4652"/>
                        </a:cubicBezTo>
                        <a:cubicBezTo>
                          <a:pt x="5204" y="5117"/>
                          <a:pt x="4870" y="5629"/>
                          <a:pt x="4561" y="6176"/>
                        </a:cubicBezTo>
                        <a:cubicBezTo>
                          <a:pt x="4263" y="6724"/>
                          <a:pt x="3977" y="7296"/>
                          <a:pt x="3715" y="7903"/>
                        </a:cubicBezTo>
                        <a:cubicBezTo>
                          <a:pt x="3418" y="8605"/>
                          <a:pt x="3132" y="9320"/>
                          <a:pt x="2894" y="10070"/>
                        </a:cubicBezTo>
                        <a:cubicBezTo>
                          <a:pt x="2775" y="10451"/>
                          <a:pt x="2656" y="10832"/>
                          <a:pt x="2537" y="11237"/>
                        </a:cubicBezTo>
                        <a:cubicBezTo>
                          <a:pt x="2418" y="11641"/>
                          <a:pt x="2311" y="12034"/>
                          <a:pt x="2191" y="12451"/>
                        </a:cubicBezTo>
                        <a:cubicBezTo>
                          <a:pt x="2084" y="12868"/>
                          <a:pt x="1965" y="13284"/>
                          <a:pt x="1846" y="13701"/>
                        </a:cubicBezTo>
                        <a:cubicBezTo>
                          <a:pt x="1727" y="14118"/>
                          <a:pt x="1608" y="14535"/>
                          <a:pt x="1489" y="14975"/>
                        </a:cubicBezTo>
                        <a:cubicBezTo>
                          <a:pt x="1418" y="15237"/>
                          <a:pt x="1346" y="15487"/>
                          <a:pt x="1275" y="15761"/>
                        </a:cubicBezTo>
                        <a:lnTo>
                          <a:pt x="1048" y="16559"/>
                        </a:lnTo>
                        <a:cubicBezTo>
                          <a:pt x="977" y="16832"/>
                          <a:pt x="917" y="17118"/>
                          <a:pt x="858" y="17380"/>
                        </a:cubicBezTo>
                        <a:cubicBezTo>
                          <a:pt x="810" y="17666"/>
                          <a:pt x="751" y="17928"/>
                          <a:pt x="703" y="18214"/>
                        </a:cubicBezTo>
                        <a:cubicBezTo>
                          <a:pt x="656" y="18499"/>
                          <a:pt x="620" y="18785"/>
                          <a:pt x="584" y="19059"/>
                        </a:cubicBezTo>
                        <a:lnTo>
                          <a:pt x="501" y="19916"/>
                        </a:lnTo>
                        <a:cubicBezTo>
                          <a:pt x="465" y="20190"/>
                          <a:pt x="441" y="20476"/>
                          <a:pt x="417" y="20762"/>
                        </a:cubicBezTo>
                        <a:cubicBezTo>
                          <a:pt x="406" y="21047"/>
                          <a:pt x="382" y="21321"/>
                          <a:pt x="358" y="21607"/>
                        </a:cubicBezTo>
                        <a:cubicBezTo>
                          <a:pt x="346" y="21893"/>
                          <a:pt x="322" y="22178"/>
                          <a:pt x="298" y="22452"/>
                        </a:cubicBezTo>
                        <a:cubicBezTo>
                          <a:pt x="286" y="22738"/>
                          <a:pt x="275" y="23024"/>
                          <a:pt x="239" y="23309"/>
                        </a:cubicBezTo>
                        <a:cubicBezTo>
                          <a:pt x="215" y="23583"/>
                          <a:pt x="203" y="23857"/>
                          <a:pt x="167" y="24143"/>
                        </a:cubicBezTo>
                        <a:cubicBezTo>
                          <a:pt x="144" y="24417"/>
                          <a:pt x="120" y="24702"/>
                          <a:pt x="96" y="24976"/>
                        </a:cubicBezTo>
                        <a:cubicBezTo>
                          <a:pt x="60" y="25238"/>
                          <a:pt x="48" y="25524"/>
                          <a:pt x="36" y="25786"/>
                        </a:cubicBezTo>
                        <a:cubicBezTo>
                          <a:pt x="25" y="26072"/>
                          <a:pt x="1" y="26346"/>
                          <a:pt x="1" y="26607"/>
                        </a:cubicBezTo>
                        <a:lnTo>
                          <a:pt x="1" y="27417"/>
                        </a:lnTo>
                        <a:cubicBezTo>
                          <a:pt x="24" y="27862"/>
                          <a:pt x="347" y="28215"/>
                          <a:pt x="754" y="28215"/>
                        </a:cubicBezTo>
                        <a:cubicBezTo>
                          <a:pt x="761" y="28215"/>
                          <a:pt x="768" y="28215"/>
                          <a:pt x="775" y="28215"/>
                        </a:cubicBezTo>
                        <a:lnTo>
                          <a:pt x="1668" y="28191"/>
                        </a:lnTo>
                        <a:cubicBezTo>
                          <a:pt x="2120" y="28191"/>
                          <a:pt x="2430" y="27798"/>
                          <a:pt x="2406" y="27334"/>
                        </a:cubicBezTo>
                        <a:cubicBezTo>
                          <a:pt x="2370" y="27060"/>
                          <a:pt x="2370" y="26762"/>
                          <a:pt x="2370" y="26477"/>
                        </a:cubicBezTo>
                        <a:cubicBezTo>
                          <a:pt x="2370" y="26191"/>
                          <a:pt x="2370" y="25893"/>
                          <a:pt x="2382" y="25607"/>
                        </a:cubicBezTo>
                        <a:cubicBezTo>
                          <a:pt x="2406" y="25334"/>
                          <a:pt x="2418" y="25036"/>
                          <a:pt x="2430" y="24750"/>
                        </a:cubicBezTo>
                        <a:cubicBezTo>
                          <a:pt x="2441" y="24464"/>
                          <a:pt x="2465" y="24167"/>
                          <a:pt x="2489" y="23881"/>
                        </a:cubicBezTo>
                        <a:cubicBezTo>
                          <a:pt x="2501" y="23607"/>
                          <a:pt x="2537" y="23309"/>
                          <a:pt x="2549" y="23024"/>
                        </a:cubicBezTo>
                        <a:cubicBezTo>
                          <a:pt x="2561" y="22738"/>
                          <a:pt x="2584" y="22440"/>
                          <a:pt x="2596" y="22155"/>
                        </a:cubicBezTo>
                        <a:cubicBezTo>
                          <a:pt x="2608" y="21881"/>
                          <a:pt x="2608" y="21583"/>
                          <a:pt x="2620" y="21297"/>
                        </a:cubicBezTo>
                        <a:cubicBezTo>
                          <a:pt x="2644" y="21012"/>
                          <a:pt x="2656" y="20714"/>
                          <a:pt x="2668" y="20428"/>
                        </a:cubicBezTo>
                        <a:cubicBezTo>
                          <a:pt x="2703" y="20131"/>
                          <a:pt x="2715" y="19857"/>
                          <a:pt x="2739" y="19571"/>
                        </a:cubicBezTo>
                        <a:cubicBezTo>
                          <a:pt x="2775" y="19285"/>
                          <a:pt x="2799" y="18999"/>
                          <a:pt x="2846" y="18726"/>
                        </a:cubicBezTo>
                        <a:cubicBezTo>
                          <a:pt x="2894" y="18440"/>
                          <a:pt x="2942" y="18166"/>
                          <a:pt x="3001" y="17892"/>
                        </a:cubicBezTo>
                        <a:cubicBezTo>
                          <a:pt x="3061" y="17618"/>
                          <a:pt x="3120" y="17333"/>
                          <a:pt x="3180" y="17071"/>
                        </a:cubicBezTo>
                        <a:cubicBezTo>
                          <a:pt x="3251" y="16785"/>
                          <a:pt x="3323" y="16523"/>
                          <a:pt x="3394" y="16249"/>
                        </a:cubicBezTo>
                        <a:cubicBezTo>
                          <a:pt x="3489" y="15987"/>
                          <a:pt x="3561" y="15713"/>
                          <a:pt x="3656" y="15451"/>
                        </a:cubicBezTo>
                        <a:cubicBezTo>
                          <a:pt x="3799" y="14939"/>
                          <a:pt x="3977" y="14451"/>
                          <a:pt x="4144" y="13963"/>
                        </a:cubicBezTo>
                        <a:cubicBezTo>
                          <a:pt x="4311" y="13463"/>
                          <a:pt x="4489" y="12975"/>
                          <a:pt x="4644" y="12511"/>
                        </a:cubicBezTo>
                        <a:cubicBezTo>
                          <a:pt x="4811" y="12034"/>
                          <a:pt x="4989" y="11594"/>
                          <a:pt x="5156" y="11141"/>
                        </a:cubicBezTo>
                        <a:cubicBezTo>
                          <a:pt x="5335" y="10713"/>
                          <a:pt x="5501" y="10284"/>
                          <a:pt x="5680" y="9867"/>
                        </a:cubicBezTo>
                        <a:cubicBezTo>
                          <a:pt x="5835" y="9451"/>
                          <a:pt x="6013" y="9046"/>
                          <a:pt x="6216" y="8677"/>
                        </a:cubicBezTo>
                        <a:cubicBezTo>
                          <a:pt x="6549" y="7974"/>
                          <a:pt x="6906" y="7331"/>
                          <a:pt x="7287" y="6760"/>
                        </a:cubicBezTo>
                        <a:cubicBezTo>
                          <a:pt x="7656" y="6188"/>
                          <a:pt x="8014" y="5664"/>
                          <a:pt x="8383" y="5224"/>
                        </a:cubicBezTo>
                        <a:cubicBezTo>
                          <a:pt x="8752" y="4771"/>
                          <a:pt x="9109" y="4379"/>
                          <a:pt x="9490" y="4033"/>
                        </a:cubicBezTo>
                        <a:cubicBezTo>
                          <a:pt x="10038" y="3521"/>
                          <a:pt x="10597" y="3105"/>
                          <a:pt x="11181" y="2783"/>
                        </a:cubicBezTo>
                        <a:cubicBezTo>
                          <a:pt x="11776" y="2474"/>
                          <a:pt x="12383" y="2259"/>
                          <a:pt x="13014" y="2176"/>
                        </a:cubicBezTo>
                        <a:cubicBezTo>
                          <a:pt x="13210" y="2139"/>
                          <a:pt x="13410" y="2123"/>
                          <a:pt x="13611" y="2123"/>
                        </a:cubicBezTo>
                        <a:cubicBezTo>
                          <a:pt x="13864" y="2123"/>
                          <a:pt x="14120" y="2148"/>
                          <a:pt x="14372" y="2188"/>
                        </a:cubicBezTo>
                        <a:cubicBezTo>
                          <a:pt x="14812" y="2259"/>
                          <a:pt x="15265" y="2426"/>
                          <a:pt x="15717" y="2664"/>
                        </a:cubicBezTo>
                        <a:cubicBezTo>
                          <a:pt x="16181" y="2914"/>
                          <a:pt x="16658" y="3247"/>
                          <a:pt x="17122" y="3640"/>
                        </a:cubicBezTo>
                        <a:cubicBezTo>
                          <a:pt x="17586" y="4045"/>
                          <a:pt x="18062" y="4510"/>
                          <a:pt x="18515" y="5010"/>
                        </a:cubicBezTo>
                        <a:cubicBezTo>
                          <a:pt x="18979" y="5533"/>
                          <a:pt x="19444" y="6105"/>
                          <a:pt x="19884" y="6724"/>
                        </a:cubicBezTo>
                        <a:cubicBezTo>
                          <a:pt x="20110" y="7057"/>
                          <a:pt x="20348" y="7379"/>
                          <a:pt x="20575" y="7724"/>
                        </a:cubicBezTo>
                        <a:cubicBezTo>
                          <a:pt x="20801" y="8070"/>
                          <a:pt x="21015" y="8427"/>
                          <a:pt x="21241" y="8808"/>
                        </a:cubicBezTo>
                        <a:cubicBezTo>
                          <a:pt x="21611" y="9463"/>
                          <a:pt x="21992" y="10177"/>
                          <a:pt x="22313" y="10939"/>
                        </a:cubicBezTo>
                        <a:cubicBezTo>
                          <a:pt x="22468" y="11344"/>
                          <a:pt x="22623" y="11749"/>
                          <a:pt x="22765" y="12153"/>
                        </a:cubicBezTo>
                        <a:cubicBezTo>
                          <a:pt x="22896" y="12582"/>
                          <a:pt x="23027" y="13011"/>
                          <a:pt x="23146" y="13439"/>
                        </a:cubicBezTo>
                        <a:cubicBezTo>
                          <a:pt x="23266" y="13868"/>
                          <a:pt x="23373" y="14332"/>
                          <a:pt x="23480" y="14797"/>
                        </a:cubicBezTo>
                        <a:cubicBezTo>
                          <a:pt x="23575" y="15261"/>
                          <a:pt x="23670" y="15737"/>
                          <a:pt x="23754" y="16225"/>
                        </a:cubicBezTo>
                        <a:cubicBezTo>
                          <a:pt x="23849" y="16702"/>
                          <a:pt x="23920" y="17190"/>
                          <a:pt x="24016" y="17678"/>
                        </a:cubicBezTo>
                        <a:cubicBezTo>
                          <a:pt x="24099" y="18178"/>
                          <a:pt x="24194" y="18654"/>
                          <a:pt x="24266" y="19130"/>
                        </a:cubicBezTo>
                        <a:cubicBezTo>
                          <a:pt x="24337" y="19583"/>
                          <a:pt x="24432" y="20059"/>
                          <a:pt x="24504" y="20512"/>
                        </a:cubicBezTo>
                        <a:lnTo>
                          <a:pt x="24730" y="21845"/>
                        </a:lnTo>
                        <a:cubicBezTo>
                          <a:pt x="24801" y="22297"/>
                          <a:pt x="24861" y="22738"/>
                          <a:pt x="24897" y="23190"/>
                        </a:cubicBezTo>
                        <a:cubicBezTo>
                          <a:pt x="24932" y="23631"/>
                          <a:pt x="24956" y="24083"/>
                          <a:pt x="24956" y="24548"/>
                        </a:cubicBezTo>
                        <a:cubicBezTo>
                          <a:pt x="24956" y="24988"/>
                          <a:pt x="24932" y="25453"/>
                          <a:pt x="24909" y="25917"/>
                        </a:cubicBezTo>
                        <a:cubicBezTo>
                          <a:pt x="24873" y="26369"/>
                          <a:pt x="24837" y="26834"/>
                          <a:pt x="24790" y="27298"/>
                        </a:cubicBezTo>
                        <a:cubicBezTo>
                          <a:pt x="24730" y="27762"/>
                          <a:pt x="25051" y="28143"/>
                          <a:pt x="25504" y="28143"/>
                        </a:cubicBezTo>
                        <a:lnTo>
                          <a:pt x="26456" y="28143"/>
                        </a:lnTo>
                        <a:cubicBezTo>
                          <a:pt x="26921" y="28143"/>
                          <a:pt x="27314" y="27762"/>
                          <a:pt x="27361" y="27262"/>
                        </a:cubicBezTo>
                        <a:cubicBezTo>
                          <a:pt x="27385" y="26846"/>
                          <a:pt x="27409" y="26429"/>
                          <a:pt x="27421" y="26012"/>
                        </a:cubicBezTo>
                        <a:cubicBezTo>
                          <a:pt x="27421" y="25595"/>
                          <a:pt x="27433" y="25179"/>
                          <a:pt x="27421" y="24762"/>
                        </a:cubicBezTo>
                        <a:cubicBezTo>
                          <a:pt x="27409" y="24345"/>
                          <a:pt x="27385" y="23929"/>
                          <a:pt x="27361" y="23512"/>
                        </a:cubicBezTo>
                        <a:cubicBezTo>
                          <a:pt x="27326" y="23095"/>
                          <a:pt x="27302" y="22678"/>
                          <a:pt x="27242" y="22262"/>
                        </a:cubicBezTo>
                        <a:cubicBezTo>
                          <a:pt x="27183" y="21845"/>
                          <a:pt x="27123" y="21428"/>
                          <a:pt x="27052" y="21012"/>
                        </a:cubicBezTo>
                        <a:cubicBezTo>
                          <a:pt x="26968" y="20607"/>
                          <a:pt x="26885" y="20178"/>
                          <a:pt x="26790" y="19761"/>
                        </a:cubicBezTo>
                        <a:cubicBezTo>
                          <a:pt x="26706" y="19333"/>
                          <a:pt x="26611" y="18904"/>
                          <a:pt x="26528" y="18452"/>
                        </a:cubicBezTo>
                        <a:cubicBezTo>
                          <a:pt x="26433" y="18011"/>
                          <a:pt x="26361" y="17547"/>
                          <a:pt x="26278" y="17083"/>
                        </a:cubicBezTo>
                        <a:cubicBezTo>
                          <a:pt x="26183" y="16618"/>
                          <a:pt x="26111" y="16142"/>
                          <a:pt x="26016" y="15689"/>
                        </a:cubicBezTo>
                        <a:cubicBezTo>
                          <a:pt x="25933" y="15225"/>
                          <a:pt x="25861" y="14761"/>
                          <a:pt x="25766" y="14296"/>
                        </a:cubicBezTo>
                        <a:cubicBezTo>
                          <a:pt x="25682" y="13856"/>
                          <a:pt x="25587" y="13403"/>
                          <a:pt x="25504" y="12975"/>
                        </a:cubicBezTo>
                        <a:cubicBezTo>
                          <a:pt x="25397" y="12546"/>
                          <a:pt x="25301" y="12130"/>
                          <a:pt x="25182" y="11713"/>
                        </a:cubicBezTo>
                        <a:cubicBezTo>
                          <a:pt x="25063" y="11308"/>
                          <a:pt x="24944" y="10903"/>
                          <a:pt x="24813" y="10522"/>
                        </a:cubicBezTo>
                        <a:cubicBezTo>
                          <a:pt x="24682" y="10129"/>
                          <a:pt x="24528" y="9760"/>
                          <a:pt x="24373" y="9391"/>
                        </a:cubicBezTo>
                        <a:cubicBezTo>
                          <a:pt x="24194" y="8986"/>
                          <a:pt x="23992" y="8581"/>
                          <a:pt x="23801" y="8200"/>
                        </a:cubicBezTo>
                        <a:cubicBezTo>
                          <a:pt x="23599" y="7831"/>
                          <a:pt x="23385" y="7450"/>
                          <a:pt x="23182" y="7093"/>
                        </a:cubicBezTo>
                        <a:cubicBezTo>
                          <a:pt x="22742" y="6379"/>
                          <a:pt x="22301" y="5712"/>
                          <a:pt x="21837" y="5105"/>
                        </a:cubicBezTo>
                        <a:cubicBezTo>
                          <a:pt x="21372" y="4474"/>
                          <a:pt x="20920" y="3914"/>
                          <a:pt x="20444" y="3390"/>
                        </a:cubicBezTo>
                        <a:cubicBezTo>
                          <a:pt x="19979" y="2866"/>
                          <a:pt x="19491" y="2378"/>
                          <a:pt x="18991" y="1950"/>
                        </a:cubicBezTo>
                        <a:cubicBezTo>
                          <a:pt x="18515" y="1521"/>
                          <a:pt x="18027" y="1164"/>
                          <a:pt x="17539" y="878"/>
                        </a:cubicBezTo>
                        <a:cubicBezTo>
                          <a:pt x="17170" y="664"/>
                          <a:pt x="16789" y="485"/>
                          <a:pt x="16419" y="354"/>
                        </a:cubicBezTo>
                        <a:cubicBezTo>
                          <a:pt x="15872" y="164"/>
                          <a:pt x="15288" y="45"/>
                          <a:pt x="14705" y="9"/>
                        </a:cubicBezTo>
                        <a:cubicBezTo>
                          <a:pt x="14564" y="3"/>
                          <a:pt x="14424" y="0"/>
                          <a:pt x="142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9" name="Google Shape;3769;p18"/>
                  <p:cNvSpPr/>
                  <p:nvPr/>
                </p:nvSpPr>
                <p:spPr>
                  <a:xfrm>
                    <a:off x="3320986" y="3619941"/>
                    <a:ext cx="716332" cy="859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23593" extrusionOk="0">
                        <a:moveTo>
                          <a:pt x="9769" y="0"/>
                        </a:moveTo>
                        <a:cubicBezTo>
                          <a:pt x="9704" y="0"/>
                          <a:pt x="9638" y="2"/>
                          <a:pt x="9573" y="6"/>
                        </a:cubicBezTo>
                        <a:cubicBezTo>
                          <a:pt x="8847" y="42"/>
                          <a:pt x="8192" y="280"/>
                          <a:pt x="7561" y="661"/>
                        </a:cubicBezTo>
                        <a:cubicBezTo>
                          <a:pt x="7251" y="852"/>
                          <a:pt x="6942" y="1078"/>
                          <a:pt x="6644" y="1340"/>
                        </a:cubicBezTo>
                        <a:cubicBezTo>
                          <a:pt x="6346" y="1614"/>
                          <a:pt x="6037" y="1911"/>
                          <a:pt x="5715" y="2245"/>
                        </a:cubicBezTo>
                        <a:cubicBezTo>
                          <a:pt x="5406" y="2590"/>
                          <a:pt x="5096" y="2983"/>
                          <a:pt x="4787" y="3411"/>
                        </a:cubicBezTo>
                        <a:cubicBezTo>
                          <a:pt x="4489" y="3840"/>
                          <a:pt x="4167" y="4304"/>
                          <a:pt x="3894" y="4828"/>
                        </a:cubicBezTo>
                        <a:cubicBezTo>
                          <a:pt x="3536" y="5447"/>
                          <a:pt x="3203" y="6114"/>
                          <a:pt x="2882" y="6828"/>
                        </a:cubicBezTo>
                        <a:cubicBezTo>
                          <a:pt x="2715" y="7186"/>
                          <a:pt x="2548" y="7567"/>
                          <a:pt x="2405" y="7936"/>
                        </a:cubicBezTo>
                        <a:cubicBezTo>
                          <a:pt x="2251" y="8305"/>
                          <a:pt x="2084" y="8698"/>
                          <a:pt x="1941" y="9079"/>
                        </a:cubicBezTo>
                        <a:cubicBezTo>
                          <a:pt x="1786" y="9472"/>
                          <a:pt x="1643" y="9853"/>
                          <a:pt x="1489" y="10257"/>
                        </a:cubicBezTo>
                        <a:cubicBezTo>
                          <a:pt x="1346" y="10662"/>
                          <a:pt x="1215" y="11055"/>
                          <a:pt x="1072" y="11460"/>
                        </a:cubicBezTo>
                        <a:cubicBezTo>
                          <a:pt x="988" y="11710"/>
                          <a:pt x="893" y="11984"/>
                          <a:pt x="822" y="12234"/>
                        </a:cubicBezTo>
                        <a:cubicBezTo>
                          <a:pt x="738" y="12484"/>
                          <a:pt x="655" y="12758"/>
                          <a:pt x="596" y="13008"/>
                        </a:cubicBezTo>
                        <a:cubicBezTo>
                          <a:pt x="524" y="13258"/>
                          <a:pt x="465" y="13532"/>
                          <a:pt x="417" y="13782"/>
                        </a:cubicBezTo>
                        <a:cubicBezTo>
                          <a:pt x="381" y="14032"/>
                          <a:pt x="334" y="14306"/>
                          <a:pt x="298" y="14556"/>
                        </a:cubicBezTo>
                        <a:cubicBezTo>
                          <a:pt x="250" y="14806"/>
                          <a:pt x="226" y="15079"/>
                          <a:pt x="215" y="15329"/>
                        </a:cubicBezTo>
                        <a:cubicBezTo>
                          <a:pt x="203" y="15591"/>
                          <a:pt x="179" y="15853"/>
                          <a:pt x="167" y="16103"/>
                        </a:cubicBezTo>
                        <a:cubicBezTo>
                          <a:pt x="155" y="16365"/>
                          <a:pt x="143" y="16627"/>
                          <a:pt x="143" y="16877"/>
                        </a:cubicBezTo>
                        <a:cubicBezTo>
                          <a:pt x="143" y="17139"/>
                          <a:pt x="119" y="17389"/>
                          <a:pt x="119" y="17639"/>
                        </a:cubicBezTo>
                        <a:cubicBezTo>
                          <a:pt x="119" y="17889"/>
                          <a:pt x="107" y="18151"/>
                          <a:pt x="107" y="18401"/>
                        </a:cubicBezTo>
                        <a:cubicBezTo>
                          <a:pt x="96" y="18651"/>
                          <a:pt x="96" y="18901"/>
                          <a:pt x="72" y="19139"/>
                        </a:cubicBezTo>
                        <a:cubicBezTo>
                          <a:pt x="72" y="19378"/>
                          <a:pt x="60" y="19640"/>
                          <a:pt x="48" y="19878"/>
                        </a:cubicBezTo>
                        <a:cubicBezTo>
                          <a:pt x="36" y="20128"/>
                          <a:pt x="12" y="20366"/>
                          <a:pt x="12" y="20604"/>
                        </a:cubicBezTo>
                        <a:cubicBezTo>
                          <a:pt x="0" y="20842"/>
                          <a:pt x="0" y="21080"/>
                          <a:pt x="0" y="21318"/>
                        </a:cubicBezTo>
                        <a:cubicBezTo>
                          <a:pt x="0" y="21795"/>
                          <a:pt x="12" y="22247"/>
                          <a:pt x="60" y="22711"/>
                        </a:cubicBezTo>
                        <a:cubicBezTo>
                          <a:pt x="107" y="23188"/>
                          <a:pt x="548" y="23580"/>
                          <a:pt x="1048" y="23580"/>
                        </a:cubicBezTo>
                        <a:lnTo>
                          <a:pt x="2084" y="23580"/>
                        </a:lnTo>
                        <a:cubicBezTo>
                          <a:pt x="2560" y="23580"/>
                          <a:pt x="2917" y="23188"/>
                          <a:pt x="2893" y="22723"/>
                        </a:cubicBezTo>
                        <a:cubicBezTo>
                          <a:pt x="2870" y="22449"/>
                          <a:pt x="2858" y="22152"/>
                          <a:pt x="2834" y="21866"/>
                        </a:cubicBezTo>
                        <a:cubicBezTo>
                          <a:pt x="2798" y="21580"/>
                          <a:pt x="2786" y="21283"/>
                          <a:pt x="2774" y="20997"/>
                        </a:cubicBezTo>
                        <a:cubicBezTo>
                          <a:pt x="2751" y="20723"/>
                          <a:pt x="2739" y="20425"/>
                          <a:pt x="2727" y="20140"/>
                        </a:cubicBezTo>
                        <a:cubicBezTo>
                          <a:pt x="2715" y="19854"/>
                          <a:pt x="2715" y="19556"/>
                          <a:pt x="2691" y="19282"/>
                        </a:cubicBezTo>
                        <a:cubicBezTo>
                          <a:pt x="2691" y="18997"/>
                          <a:pt x="2679" y="18711"/>
                          <a:pt x="2679" y="18413"/>
                        </a:cubicBezTo>
                        <a:lnTo>
                          <a:pt x="2679" y="17532"/>
                        </a:lnTo>
                        <a:cubicBezTo>
                          <a:pt x="2691" y="17234"/>
                          <a:pt x="2691" y="16961"/>
                          <a:pt x="2715" y="16663"/>
                        </a:cubicBezTo>
                        <a:cubicBezTo>
                          <a:pt x="2727" y="16365"/>
                          <a:pt x="2739" y="16080"/>
                          <a:pt x="2774" y="15782"/>
                        </a:cubicBezTo>
                        <a:cubicBezTo>
                          <a:pt x="2798" y="15484"/>
                          <a:pt x="2834" y="15199"/>
                          <a:pt x="2870" y="14901"/>
                        </a:cubicBezTo>
                        <a:cubicBezTo>
                          <a:pt x="2917" y="14615"/>
                          <a:pt x="2965" y="14317"/>
                          <a:pt x="3024" y="14044"/>
                        </a:cubicBezTo>
                        <a:cubicBezTo>
                          <a:pt x="3191" y="13246"/>
                          <a:pt x="3405" y="12472"/>
                          <a:pt x="3667" y="11698"/>
                        </a:cubicBezTo>
                        <a:cubicBezTo>
                          <a:pt x="3929" y="10924"/>
                          <a:pt x="4215" y="10186"/>
                          <a:pt x="4525" y="9472"/>
                        </a:cubicBezTo>
                        <a:cubicBezTo>
                          <a:pt x="4834" y="8757"/>
                          <a:pt x="5156" y="8067"/>
                          <a:pt x="5477" y="7448"/>
                        </a:cubicBezTo>
                        <a:cubicBezTo>
                          <a:pt x="5787" y="6817"/>
                          <a:pt x="6120" y="6245"/>
                          <a:pt x="6442" y="5745"/>
                        </a:cubicBezTo>
                        <a:cubicBezTo>
                          <a:pt x="6775" y="5257"/>
                          <a:pt x="7084" y="4816"/>
                          <a:pt x="7394" y="4435"/>
                        </a:cubicBezTo>
                        <a:cubicBezTo>
                          <a:pt x="7716" y="4066"/>
                          <a:pt x="8013" y="3769"/>
                          <a:pt x="8287" y="3519"/>
                        </a:cubicBezTo>
                        <a:cubicBezTo>
                          <a:pt x="8814" y="3059"/>
                          <a:pt x="9299" y="2789"/>
                          <a:pt x="9791" y="2789"/>
                        </a:cubicBezTo>
                        <a:cubicBezTo>
                          <a:pt x="9821" y="2789"/>
                          <a:pt x="9852" y="2790"/>
                          <a:pt x="9882" y="2792"/>
                        </a:cubicBezTo>
                        <a:cubicBezTo>
                          <a:pt x="10335" y="2816"/>
                          <a:pt x="10811" y="3066"/>
                          <a:pt x="11299" y="3507"/>
                        </a:cubicBezTo>
                        <a:cubicBezTo>
                          <a:pt x="11549" y="3709"/>
                          <a:pt x="11823" y="3983"/>
                          <a:pt x="12073" y="4292"/>
                        </a:cubicBezTo>
                        <a:cubicBezTo>
                          <a:pt x="12323" y="4602"/>
                          <a:pt x="12609" y="4947"/>
                          <a:pt x="12871" y="5352"/>
                        </a:cubicBezTo>
                        <a:cubicBezTo>
                          <a:pt x="13252" y="5888"/>
                          <a:pt x="13609" y="6483"/>
                          <a:pt x="13966" y="7150"/>
                        </a:cubicBezTo>
                        <a:cubicBezTo>
                          <a:pt x="14300" y="7817"/>
                          <a:pt x="14633" y="8531"/>
                          <a:pt x="14955" y="9281"/>
                        </a:cubicBezTo>
                        <a:cubicBezTo>
                          <a:pt x="15121" y="9650"/>
                          <a:pt x="15276" y="10031"/>
                          <a:pt x="15407" y="10436"/>
                        </a:cubicBezTo>
                        <a:cubicBezTo>
                          <a:pt x="15550" y="10841"/>
                          <a:pt x="15669" y="11269"/>
                          <a:pt x="15788" y="11698"/>
                        </a:cubicBezTo>
                        <a:cubicBezTo>
                          <a:pt x="15907" y="12151"/>
                          <a:pt x="16014" y="12591"/>
                          <a:pt x="16109" y="13055"/>
                        </a:cubicBezTo>
                        <a:cubicBezTo>
                          <a:pt x="16193" y="13520"/>
                          <a:pt x="16288" y="13984"/>
                          <a:pt x="16359" y="14437"/>
                        </a:cubicBezTo>
                        <a:cubicBezTo>
                          <a:pt x="16431" y="14901"/>
                          <a:pt x="16526" y="15365"/>
                          <a:pt x="16586" y="15830"/>
                        </a:cubicBezTo>
                        <a:cubicBezTo>
                          <a:pt x="16657" y="16282"/>
                          <a:pt x="16717" y="16734"/>
                          <a:pt x="16764" y="17199"/>
                        </a:cubicBezTo>
                        <a:cubicBezTo>
                          <a:pt x="16812" y="17639"/>
                          <a:pt x="16836" y="18104"/>
                          <a:pt x="16871" y="18568"/>
                        </a:cubicBezTo>
                        <a:cubicBezTo>
                          <a:pt x="16895" y="19020"/>
                          <a:pt x="16895" y="19485"/>
                          <a:pt x="16895" y="19949"/>
                        </a:cubicBezTo>
                        <a:cubicBezTo>
                          <a:pt x="16895" y="20413"/>
                          <a:pt x="16883" y="20890"/>
                          <a:pt x="16848" y="21342"/>
                        </a:cubicBezTo>
                        <a:cubicBezTo>
                          <a:pt x="16824" y="21818"/>
                          <a:pt x="16788" y="22283"/>
                          <a:pt x="16729" y="22747"/>
                        </a:cubicBezTo>
                        <a:cubicBezTo>
                          <a:pt x="16693" y="23223"/>
                          <a:pt x="17026" y="23592"/>
                          <a:pt x="17526" y="23592"/>
                        </a:cubicBezTo>
                        <a:lnTo>
                          <a:pt x="18550" y="23592"/>
                        </a:lnTo>
                        <a:cubicBezTo>
                          <a:pt x="19038" y="23592"/>
                          <a:pt x="19491" y="23211"/>
                          <a:pt x="19491" y="22699"/>
                        </a:cubicBezTo>
                        <a:cubicBezTo>
                          <a:pt x="19574" y="21926"/>
                          <a:pt x="19634" y="21140"/>
                          <a:pt x="19646" y="20330"/>
                        </a:cubicBezTo>
                        <a:cubicBezTo>
                          <a:pt x="19669" y="19925"/>
                          <a:pt x="19646" y="19509"/>
                          <a:pt x="19634" y="19116"/>
                        </a:cubicBezTo>
                        <a:cubicBezTo>
                          <a:pt x="19622" y="18699"/>
                          <a:pt x="19574" y="18294"/>
                          <a:pt x="19527" y="17877"/>
                        </a:cubicBezTo>
                        <a:cubicBezTo>
                          <a:pt x="19491" y="17461"/>
                          <a:pt x="19431" y="17044"/>
                          <a:pt x="19372" y="16627"/>
                        </a:cubicBezTo>
                        <a:cubicBezTo>
                          <a:pt x="19312" y="16211"/>
                          <a:pt x="19229" y="15782"/>
                          <a:pt x="19157" y="15329"/>
                        </a:cubicBezTo>
                        <a:cubicBezTo>
                          <a:pt x="19086" y="14889"/>
                          <a:pt x="19026" y="14437"/>
                          <a:pt x="18931" y="13960"/>
                        </a:cubicBezTo>
                        <a:cubicBezTo>
                          <a:pt x="18848" y="13484"/>
                          <a:pt x="18776" y="13020"/>
                          <a:pt x="18681" y="12543"/>
                        </a:cubicBezTo>
                        <a:cubicBezTo>
                          <a:pt x="18598" y="12091"/>
                          <a:pt x="18503" y="11615"/>
                          <a:pt x="18395" y="11150"/>
                        </a:cubicBezTo>
                        <a:cubicBezTo>
                          <a:pt x="18312" y="10674"/>
                          <a:pt x="18193" y="10222"/>
                          <a:pt x="18074" y="9793"/>
                        </a:cubicBezTo>
                        <a:cubicBezTo>
                          <a:pt x="17955" y="9364"/>
                          <a:pt x="17824" y="8948"/>
                          <a:pt x="17669" y="8531"/>
                        </a:cubicBezTo>
                        <a:cubicBezTo>
                          <a:pt x="17526" y="8126"/>
                          <a:pt x="17360" y="7721"/>
                          <a:pt x="17193" y="7340"/>
                        </a:cubicBezTo>
                        <a:cubicBezTo>
                          <a:pt x="16836" y="6566"/>
                          <a:pt x="16467" y="5840"/>
                          <a:pt x="16062" y="5185"/>
                        </a:cubicBezTo>
                        <a:cubicBezTo>
                          <a:pt x="15717" y="4626"/>
                          <a:pt x="15383" y="4126"/>
                          <a:pt x="15026" y="3661"/>
                        </a:cubicBezTo>
                        <a:cubicBezTo>
                          <a:pt x="14669" y="3197"/>
                          <a:pt x="14323" y="2780"/>
                          <a:pt x="13966" y="2399"/>
                        </a:cubicBezTo>
                        <a:cubicBezTo>
                          <a:pt x="13621" y="2030"/>
                          <a:pt x="13264" y="1685"/>
                          <a:pt x="12907" y="1387"/>
                        </a:cubicBezTo>
                        <a:cubicBezTo>
                          <a:pt x="12549" y="1090"/>
                          <a:pt x="12192" y="816"/>
                          <a:pt x="11823" y="613"/>
                        </a:cubicBezTo>
                        <a:cubicBezTo>
                          <a:pt x="11158" y="232"/>
                          <a:pt x="10474" y="0"/>
                          <a:pt x="976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0" name="Google Shape;3770;p18"/>
                  <p:cNvSpPr/>
                  <p:nvPr/>
                </p:nvSpPr>
                <p:spPr>
                  <a:xfrm>
                    <a:off x="3478386" y="3828509"/>
                    <a:ext cx="397643" cy="650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9" h="17866" extrusionOk="0">
                        <a:moveTo>
                          <a:pt x="5317" y="1"/>
                        </a:moveTo>
                        <a:cubicBezTo>
                          <a:pt x="4894" y="1"/>
                          <a:pt x="4493" y="104"/>
                          <a:pt x="4108" y="316"/>
                        </a:cubicBezTo>
                        <a:cubicBezTo>
                          <a:pt x="3632" y="578"/>
                          <a:pt x="3167" y="1018"/>
                          <a:pt x="2727" y="1661"/>
                        </a:cubicBezTo>
                        <a:cubicBezTo>
                          <a:pt x="2429" y="2078"/>
                          <a:pt x="2131" y="2602"/>
                          <a:pt x="1846" y="3197"/>
                        </a:cubicBezTo>
                        <a:cubicBezTo>
                          <a:pt x="1560" y="3804"/>
                          <a:pt x="1274" y="4471"/>
                          <a:pt x="1024" y="5233"/>
                        </a:cubicBezTo>
                        <a:cubicBezTo>
                          <a:pt x="893" y="5614"/>
                          <a:pt x="774" y="6007"/>
                          <a:pt x="655" y="6424"/>
                        </a:cubicBezTo>
                        <a:cubicBezTo>
                          <a:pt x="536" y="6828"/>
                          <a:pt x="429" y="7257"/>
                          <a:pt x="346" y="7697"/>
                        </a:cubicBezTo>
                        <a:cubicBezTo>
                          <a:pt x="226" y="8269"/>
                          <a:pt x="143" y="8829"/>
                          <a:pt x="84" y="9400"/>
                        </a:cubicBezTo>
                        <a:cubicBezTo>
                          <a:pt x="24" y="9960"/>
                          <a:pt x="0" y="10531"/>
                          <a:pt x="0" y="11079"/>
                        </a:cubicBezTo>
                        <a:cubicBezTo>
                          <a:pt x="0" y="11627"/>
                          <a:pt x="12" y="12186"/>
                          <a:pt x="24" y="12698"/>
                        </a:cubicBezTo>
                        <a:cubicBezTo>
                          <a:pt x="48" y="13222"/>
                          <a:pt x="72" y="13746"/>
                          <a:pt x="107" y="14234"/>
                        </a:cubicBezTo>
                        <a:cubicBezTo>
                          <a:pt x="131" y="14722"/>
                          <a:pt x="167" y="15198"/>
                          <a:pt x="179" y="15663"/>
                        </a:cubicBezTo>
                        <a:cubicBezTo>
                          <a:pt x="191" y="16127"/>
                          <a:pt x="226" y="16556"/>
                          <a:pt x="238" y="16961"/>
                        </a:cubicBezTo>
                        <a:cubicBezTo>
                          <a:pt x="262" y="17437"/>
                          <a:pt x="679" y="17842"/>
                          <a:pt x="1179" y="17842"/>
                        </a:cubicBezTo>
                        <a:lnTo>
                          <a:pt x="2191" y="17842"/>
                        </a:lnTo>
                        <a:cubicBezTo>
                          <a:pt x="2643" y="17842"/>
                          <a:pt x="3036" y="17461"/>
                          <a:pt x="3036" y="17008"/>
                        </a:cubicBezTo>
                        <a:cubicBezTo>
                          <a:pt x="3036" y="16341"/>
                          <a:pt x="3036" y="15663"/>
                          <a:pt x="3048" y="14960"/>
                        </a:cubicBezTo>
                        <a:cubicBezTo>
                          <a:pt x="3048" y="14282"/>
                          <a:pt x="3048" y="13579"/>
                          <a:pt x="3060" y="12877"/>
                        </a:cubicBezTo>
                        <a:cubicBezTo>
                          <a:pt x="3084" y="12186"/>
                          <a:pt x="3108" y="11496"/>
                          <a:pt x="3179" y="10805"/>
                        </a:cubicBezTo>
                        <a:cubicBezTo>
                          <a:pt x="3263" y="10126"/>
                          <a:pt x="3346" y="9460"/>
                          <a:pt x="3465" y="8817"/>
                        </a:cubicBezTo>
                        <a:cubicBezTo>
                          <a:pt x="3584" y="8162"/>
                          <a:pt x="3727" y="7555"/>
                          <a:pt x="3894" y="6971"/>
                        </a:cubicBezTo>
                        <a:cubicBezTo>
                          <a:pt x="4060" y="6388"/>
                          <a:pt x="4239" y="5852"/>
                          <a:pt x="4417" y="5364"/>
                        </a:cubicBezTo>
                        <a:cubicBezTo>
                          <a:pt x="4787" y="4399"/>
                          <a:pt x="5179" y="3637"/>
                          <a:pt x="5513" y="3256"/>
                        </a:cubicBezTo>
                        <a:cubicBezTo>
                          <a:pt x="5834" y="3697"/>
                          <a:pt x="6132" y="4483"/>
                          <a:pt x="6442" y="5471"/>
                        </a:cubicBezTo>
                        <a:cubicBezTo>
                          <a:pt x="6596" y="5959"/>
                          <a:pt x="6739" y="6495"/>
                          <a:pt x="6906" y="7066"/>
                        </a:cubicBezTo>
                        <a:cubicBezTo>
                          <a:pt x="7025" y="7543"/>
                          <a:pt x="7156" y="8031"/>
                          <a:pt x="7263" y="8555"/>
                        </a:cubicBezTo>
                        <a:cubicBezTo>
                          <a:pt x="7382" y="9067"/>
                          <a:pt x="7489" y="9602"/>
                          <a:pt x="7561" y="10162"/>
                        </a:cubicBezTo>
                        <a:cubicBezTo>
                          <a:pt x="7644" y="10710"/>
                          <a:pt x="7704" y="11269"/>
                          <a:pt x="7751" y="11853"/>
                        </a:cubicBezTo>
                        <a:cubicBezTo>
                          <a:pt x="7799" y="12436"/>
                          <a:pt x="7823" y="13020"/>
                          <a:pt x="7846" y="13591"/>
                        </a:cubicBezTo>
                        <a:cubicBezTo>
                          <a:pt x="7858" y="14174"/>
                          <a:pt x="7870" y="14758"/>
                          <a:pt x="7870" y="15341"/>
                        </a:cubicBezTo>
                        <a:cubicBezTo>
                          <a:pt x="7870" y="15901"/>
                          <a:pt x="7858" y="16484"/>
                          <a:pt x="7846" y="17032"/>
                        </a:cubicBezTo>
                        <a:cubicBezTo>
                          <a:pt x="7823" y="17496"/>
                          <a:pt x="8204" y="17865"/>
                          <a:pt x="8692" y="17865"/>
                        </a:cubicBezTo>
                        <a:lnTo>
                          <a:pt x="9751" y="17865"/>
                        </a:lnTo>
                        <a:cubicBezTo>
                          <a:pt x="10263" y="17865"/>
                          <a:pt x="10728" y="17484"/>
                          <a:pt x="10740" y="16972"/>
                        </a:cubicBezTo>
                        <a:cubicBezTo>
                          <a:pt x="10775" y="16568"/>
                          <a:pt x="10799" y="16139"/>
                          <a:pt x="10835" y="15675"/>
                        </a:cubicBezTo>
                        <a:cubicBezTo>
                          <a:pt x="10859" y="15222"/>
                          <a:pt x="10883" y="14734"/>
                          <a:pt x="10894" y="14234"/>
                        </a:cubicBezTo>
                        <a:cubicBezTo>
                          <a:pt x="10906" y="13734"/>
                          <a:pt x="10918" y="13210"/>
                          <a:pt x="10906" y="12686"/>
                        </a:cubicBezTo>
                        <a:cubicBezTo>
                          <a:pt x="10894" y="12150"/>
                          <a:pt x="10883" y="11615"/>
                          <a:pt x="10835" y="11079"/>
                        </a:cubicBezTo>
                        <a:cubicBezTo>
                          <a:pt x="10787" y="10543"/>
                          <a:pt x="10728" y="9995"/>
                          <a:pt x="10668" y="9448"/>
                        </a:cubicBezTo>
                        <a:cubicBezTo>
                          <a:pt x="10597" y="8888"/>
                          <a:pt x="10525" y="8340"/>
                          <a:pt x="10430" y="7793"/>
                        </a:cubicBezTo>
                        <a:cubicBezTo>
                          <a:pt x="10359" y="7364"/>
                          <a:pt x="10287" y="6947"/>
                          <a:pt x="10192" y="6543"/>
                        </a:cubicBezTo>
                        <a:cubicBezTo>
                          <a:pt x="10109" y="6138"/>
                          <a:pt x="10001" y="5769"/>
                          <a:pt x="9894" y="5411"/>
                        </a:cubicBezTo>
                        <a:cubicBezTo>
                          <a:pt x="9668" y="4697"/>
                          <a:pt x="9430" y="4066"/>
                          <a:pt x="9192" y="3506"/>
                        </a:cubicBezTo>
                        <a:cubicBezTo>
                          <a:pt x="8954" y="2935"/>
                          <a:pt x="8704" y="2447"/>
                          <a:pt x="8442" y="2018"/>
                        </a:cubicBezTo>
                        <a:cubicBezTo>
                          <a:pt x="8168" y="1601"/>
                          <a:pt x="7882" y="1244"/>
                          <a:pt x="7585" y="959"/>
                        </a:cubicBezTo>
                        <a:cubicBezTo>
                          <a:pt x="6989" y="399"/>
                          <a:pt x="6358" y="101"/>
                          <a:pt x="5620" y="18"/>
                        </a:cubicBezTo>
                        <a:cubicBezTo>
                          <a:pt x="5518" y="7"/>
                          <a:pt x="5417" y="1"/>
                          <a:pt x="531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71" name="Google Shape;3771;p18"/>
                <p:cNvGrpSpPr/>
                <p:nvPr/>
              </p:nvGrpSpPr>
              <p:grpSpPr>
                <a:xfrm>
                  <a:off x="7476660" y="190833"/>
                  <a:ext cx="1688342" cy="912677"/>
                  <a:chOff x="2887390" y="202486"/>
                  <a:chExt cx="1630776" cy="881558"/>
                </a:xfrm>
              </p:grpSpPr>
              <p:sp>
                <p:nvSpPr>
                  <p:cNvPr id="3772" name="Google Shape;3772;p18"/>
                  <p:cNvSpPr/>
                  <p:nvPr/>
                </p:nvSpPr>
                <p:spPr>
                  <a:xfrm>
                    <a:off x="2887390" y="202486"/>
                    <a:ext cx="1630776" cy="881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0" h="24207" extrusionOk="0">
                        <a:moveTo>
                          <a:pt x="23277" y="0"/>
                        </a:moveTo>
                        <a:cubicBezTo>
                          <a:pt x="22753" y="0"/>
                          <a:pt x="22205" y="24"/>
                          <a:pt x="21669" y="36"/>
                        </a:cubicBezTo>
                        <a:cubicBezTo>
                          <a:pt x="20991" y="60"/>
                          <a:pt x="20336" y="107"/>
                          <a:pt x="19681" y="155"/>
                        </a:cubicBezTo>
                        <a:cubicBezTo>
                          <a:pt x="19038" y="215"/>
                          <a:pt x="18383" y="274"/>
                          <a:pt x="17740" y="357"/>
                        </a:cubicBezTo>
                        <a:cubicBezTo>
                          <a:pt x="17109" y="453"/>
                          <a:pt x="16466" y="560"/>
                          <a:pt x="15823" y="679"/>
                        </a:cubicBezTo>
                        <a:cubicBezTo>
                          <a:pt x="15180" y="798"/>
                          <a:pt x="14561" y="929"/>
                          <a:pt x="13930" y="1096"/>
                        </a:cubicBezTo>
                        <a:cubicBezTo>
                          <a:pt x="13323" y="1250"/>
                          <a:pt x="12740" y="1453"/>
                          <a:pt x="12180" y="1655"/>
                        </a:cubicBezTo>
                        <a:cubicBezTo>
                          <a:pt x="11609" y="1870"/>
                          <a:pt x="11073" y="2108"/>
                          <a:pt x="10561" y="2370"/>
                        </a:cubicBezTo>
                        <a:cubicBezTo>
                          <a:pt x="10037" y="2643"/>
                          <a:pt x="9549" y="2917"/>
                          <a:pt x="9073" y="3215"/>
                        </a:cubicBezTo>
                        <a:cubicBezTo>
                          <a:pt x="8608" y="3513"/>
                          <a:pt x="8144" y="3858"/>
                          <a:pt x="7691" y="4215"/>
                        </a:cubicBezTo>
                        <a:cubicBezTo>
                          <a:pt x="7239" y="4584"/>
                          <a:pt x="6775" y="4989"/>
                          <a:pt x="6358" y="5441"/>
                        </a:cubicBezTo>
                        <a:cubicBezTo>
                          <a:pt x="5941" y="5882"/>
                          <a:pt x="5536" y="6346"/>
                          <a:pt x="5155" y="6834"/>
                        </a:cubicBezTo>
                        <a:cubicBezTo>
                          <a:pt x="4715" y="7382"/>
                          <a:pt x="4310" y="7942"/>
                          <a:pt x="3905" y="8501"/>
                        </a:cubicBezTo>
                        <a:cubicBezTo>
                          <a:pt x="3715" y="8787"/>
                          <a:pt x="3500" y="9085"/>
                          <a:pt x="3310" y="9370"/>
                        </a:cubicBezTo>
                        <a:cubicBezTo>
                          <a:pt x="3108" y="9644"/>
                          <a:pt x="2929" y="9930"/>
                          <a:pt x="2750" y="10228"/>
                        </a:cubicBezTo>
                        <a:cubicBezTo>
                          <a:pt x="2596" y="10525"/>
                          <a:pt x="2441" y="10811"/>
                          <a:pt x="2310" y="11109"/>
                        </a:cubicBezTo>
                        <a:cubicBezTo>
                          <a:pt x="2191" y="11406"/>
                          <a:pt x="2072" y="11692"/>
                          <a:pt x="1965" y="11990"/>
                        </a:cubicBezTo>
                        <a:cubicBezTo>
                          <a:pt x="1857" y="12288"/>
                          <a:pt x="1762" y="12597"/>
                          <a:pt x="1655" y="12907"/>
                        </a:cubicBezTo>
                        <a:cubicBezTo>
                          <a:pt x="1560" y="13180"/>
                          <a:pt x="1464" y="13454"/>
                          <a:pt x="1369" y="13740"/>
                        </a:cubicBezTo>
                        <a:cubicBezTo>
                          <a:pt x="1286" y="14026"/>
                          <a:pt x="1167" y="14312"/>
                          <a:pt x="1060" y="14609"/>
                        </a:cubicBezTo>
                        <a:cubicBezTo>
                          <a:pt x="941" y="14907"/>
                          <a:pt x="833" y="15205"/>
                          <a:pt x="726" y="15514"/>
                        </a:cubicBezTo>
                        <a:cubicBezTo>
                          <a:pt x="631" y="15824"/>
                          <a:pt x="524" y="16157"/>
                          <a:pt x="417" y="16479"/>
                        </a:cubicBezTo>
                        <a:cubicBezTo>
                          <a:pt x="310" y="16812"/>
                          <a:pt x="238" y="17145"/>
                          <a:pt x="179" y="17491"/>
                        </a:cubicBezTo>
                        <a:cubicBezTo>
                          <a:pt x="155" y="17717"/>
                          <a:pt x="131" y="17919"/>
                          <a:pt x="119" y="18145"/>
                        </a:cubicBezTo>
                        <a:lnTo>
                          <a:pt x="119" y="18800"/>
                        </a:lnTo>
                        <a:cubicBezTo>
                          <a:pt x="119" y="19015"/>
                          <a:pt x="119" y="19241"/>
                          <a:pt x="131" y="19455"/>
                        </a:cubicBezTo>
                        <a:cubicBezTo>
                          <a:pt x="155" y="19681"/>
                          <a:pt x="155" y="19896"/>
                          <a:pt x="167" y="20110"/>
                        </a:cubicBezTo>
                        <a:cubicBezTo>
                          <a:pt x="167" y="20336"/>
                          <a:pt x="179" y="20562"/>
                          <a:pt x="179" y="20765"/>
                        </a:cubicBezTo>
                        <a:lnTo>
                          <a:pt x="179" y="21408"/>
                        </a:lnTo>
                        <a:cubicBezTo>
                          <a:pt x="179" y="21717"/>
                          <a:pt x="167" y="22039"/>
                          <a:pt x="143" y="22348"/>
                        </a:cubicBezTo>
                        <a:cubicBezTo>
                          <a:pt x="119" y="22658"/>
                          <a:pt x="95" y="22967"/>
                          <a:pt x="48" y="23289"/>
                        </a:cubicBezTo>
                        <a:cubicBezTo>
                          <a:pt x="0" y="23610"/>
                          <a:pt x="417" y="23884"/>
                          <a:pt x="941" y="23896"/>
                        </a:cubicBezTo>
                        <a:lnTo>
                          <a:pt x="1976" y="23920"/>
                        </a:lnTo>
                        <a:cubicBezTo>
                          <a:pt x="1996" y="23921"/>
                          <a:pt x="2016" y="23921"/>
                          <a:pt x="2035" y="23921"/>
                        </a:cubicBezTo>
                        <a:cubicBezTo>
                          <a:pt x="2470" y="23921"/>
                          <a:pt x="2797" y="23668"/>
                          <a:pt x="2786" y="23360"/>
                        </a:cubicBezTo>
                        <a:cubicBezTo>
                          <a:pt x="2774" y="23134"/>
                          <a:pt x="2762" y="22932"/>
                          <a:pt x="2738" y="22705"/>
                        </a:cubicBezTo>
                        <a:cubicBezTo>
                          <a:pt x="2727" y="22479"/>
                          <a:pt x="2727" y="22277"/>
                          <a:pt x="2727" y="22051"/>
                        </a:cubicBezTo>
                        <a:cubicBezTo>
                          <a:pt x="2727" y="21824"/>
                          <a:pt x="2738" y="21622"/>
                          <a:pt x="2738" y="21396"/>
                        </a:cubicBezTo>
                        <a:cubicBezTo>
                          <a:pt x="2738" y="21170"/>
                          <a:pt x="2762" y="20943"/>
                          <a:pt x="2762" y="20729"/>
                        </a:cubicBezTo>
                        <a:lnTo>
                          <a:pt x="2762" y="20050"/>
                        </a:lnTo>
                        <a:cubicBezTo>
                          <a:pt x="2738" y="19836"/>
                          <a:pt x="2738" y="19610"/>
                          <a:pt x="2727" y="19384"/>
                        </a:cubicBezTo>
                        <a:cubicBezTo>
                          <a:pt x="2715" y="19157"/>
                          <a:pt x="2715" y="18943"/>
                          <a:pt x="2715" y="18717"/>
                        </a:cubicBezTo>
                        <a:cubicBezTo>
                          <a:pt x="2715" y="18491"/>
                          <a:pt x="2727" y="18264"/>
                          <a:pt x="2738" y="18050"/>
                        </a:cubicBezTo>
                        <a:cubicBezTo>
                          <a:pt x="2762" y="17824"/>
                          <a:pt x="2786" y="17610"/>
                          <a:pt x="2822" y="17383"/>
                        </a:cubicBezTo>
                        <a:cubicBezTo>
                          <a:pt x="2858" y="17181"/>
                          <a:pt x="2905" y="16955"/>
                          <a:pt x="2965" y="16752"/>
                        </a:cubicBezTo>
                        <a:cubicBezTo>
                          <a:pt x="3024" y="16538"/>
                          <a:pt x="3084" y="16336"/>
                          <a:pt x="3155" y="16121"/>
                        </a:cubicBezTo>
                        <a:cubicBezTo>
                          <a:pt x="3227" y="15919"/>
                          <a:pt x="3310" y="15705"/>
                          <a:pt x="3393" y="15514"/>
                        </a:cubicBezTo>
                        <a:cubicBezTo>
                          <a:pt x="3489" y="15300"/>
                          <a:pt x="3572" y="15109"/>
                          <a:pt x="3667" y="14919"/>
                        </a:cubicBezTo>
                        <a:cubicBezTo>
                          <a:pt x="3798" y="14609"/>
                          <a:pt x="3941" y="14300"/>
                          <a:pt x="4084" y="14002"/>
                        </a:cubicBezTo>
                        <a:cubicBezTo>
                          <a:pt x="4215" y="13681"/>
                          <a:pt x="4334" y="13383"/>
                          <a:pt x="4465" y="13085"/>
                        </a:cubicBezTo>
                        <a:cubicBezTo>
                          <a:pt x="4596" y="12788"/>
                          <a:pt x="4715" y="12490"/>
                          <a:pt x="4858" y="12192"/>
                        </a:cubicBezTo>
                        <a:cubicBezTo>
                          <a:pt x="4989" y="11895"/>
                          <a:pt x="5120" y="11621"/>
                          <a:pt x="5274" y="11323"/>
                        </a:cubicBezTo>
                        <a:cubicBezTo>
                          <a:pt x="5417" y="11037"/>
                          <a:pt x="5584" y="10740"/>
                          <a:pt x="5751" y="10454"/>
                        </a:cubicBezTo>
                        <a:cubicBezTo>
                          <a:pt x="5906" y="10168"/>
                          <a:pt x="6084" y="9894"/>
                          <a:pt x="6263" y="9609"/>
                        </a:cubicBezTo>
                        <a:cubicBezTo>
                          <a:pt x="6632" y="9037"/>
                          <a:pt x="7013" y="8501"/>
                          <a:pt x="7418" y="7966"/>
                        </a:cubicBezTo>
                        <a:cubicBezTo>
                          <a:pt x="7834" y="7430"/>
                          <a:pt x="8263" y="6930"/>
                          <a:pt x="8739" y="6453"/>
                        </a:cubicBezTo>
                        <a:cubicBezTo>
                          <a:pt x="9204" y="5989"/>
                          <a:pt x="9704" y="5584"/>
                          <a:pt x="10216" y="5215"/>
                        </a:cubicBezTo>
                        <a:cubicBezTo>
                          <a:pt x="10728" y="4858"/>
                          <a:pt x="11263" y="4537"/>
                          <a:pt x="11823" y="4239"/>
                        </a:cubicBezTo>
                        <a:cubicBezTo>
                          <a:pt x="12371" y="3941"/>
                          <a:pt x="12918" y="3656"/>
                          <a:pt x="13514" y="3405"/>
                        </a:cubicBezTo>
                        <a:cubicBezTo>
                          <a:pt x="14109" y="3144"/>
                          <a:pt x="14740" y="2929"/>
                          <a:pt x="15371" y="2751"/>
                        </a:cubicBezTo>
                        <a:cubicBezTo>
                          <a:pt x="16014" y="2572"/>
                          <a:pt x="16669" y="2417"/>
                          <a:pt x="17324" y="2286"/>
                        </a:cubicBezTo>
                        <a:cubicBezTo>
                          <a:pt x="17978" y="2167"/>
                          <a:pt x="18633" y="2048"/>
                          <a:pt x="19300" y="1977"/>
                        </a:cubicBezTo>
                        <a:cubicBezTo>
                          <a:pt x="19979" y="1881"/>
                          <a:pt x="20657" y="1822"/>
                          <a:pt x="21324" y="1798"/>
                        </a:cubicBezTo>
                        <a:cubicBezTo>
                          <a:pt x="21887" y="1771"/>
                          <a:pt x="22436" y="1758"/>
                          <a:pt x="22977" y="1758"/>
                        </a:cubicBezTo>
                        <a:cubicBezTo>
                          <a:pt x="23157" y="1758"/>
                          <a:pt x="23336" y="1759"/>
                          <a:pt x="23515" y="1762"/>
                        </a:cubicBezTo>
                        <a:cubicBezTo>
                          <a:pt x="24229" y="1774"/>
                          <a:pt x="24932" y="1834"/>
                          <a:pt x="25610" y="1929"/>
                        </a:cubicBezTo>
                        <a:cubicBezTo>
                          <a:pt x="26301" y="2012"/>
                          <a:pt x="26991" y="2155"/>
                          <a:pt x="27658" y="2334"/>
                        </a:cubicBezTo>
                        <a:cubicBezTo>
                          <a:pt x="28325" y="2513"/>
                          <a:pt x="28992" y="2727"/>
                          <a:pt x="29635" y="2989"/>
                        </a:cubicBezTo>
                        <a:cubicBezTo>
                          <a:pt x="30278" y="3251"/>
                          <a:pt x="30897" y="3548"/>
                          <a:pt x="31492" y="3906"/>
                        </a:cubicBezTo>
                        <a:cubicBezTo>
                          <a:pt x="32087" y="4275"/>
                          <a:pt x="32671" y="4679"/>
                          <a:pt x="33278" y="5108"/>
                        </a:cubicBezTo>
                        <a:cubicBezTo>
                          <a:pt x="33576" y="5334"/>
                          <a:pt x="33897" y="5561"/>
                          <a:pt x="34207" y="5799"/>
                        </a:cubicBezTo>
                        <a:cubicBezTo>
                          <a:pt x="34528" y="6037"/>
                          <a:pt x="34838" y="6287"/>
                          <a:pt x="35171" y="6537"/>
                        </a:cubicBezTo>
                        <a:cubicBezTo>
                          <a:pt x="35504" y="6799"/>
                          <a:pt x="35826" y="7061"/>
                          <a:pt x="36135" y="7346"/>
                        </a:cubicBezTo>
                        <a:cubicBezTo>
                          <a:pt x="36457" y="7608"/>
                          <a:pt x="36755" y="7906"/>
                          <a:pt x="37052" y="8204"/>
                        </a:cubicBezTo>
                        <a:cubicBezTo>
                          <a:pt x="37350" y="8501"/>
                          <a:pt x="37612" y="8811"/>
                          <a:pt x="37886" y="9144"/>
                        </a:cubicBezTo>
                        <a:cubicBezTo>
                          <a:pt x="38148" y="9478"/>
                          <a:pt x="38386" y="9799"/>
                          <a:pt x="38612" y="10156"/>
                        </a:cubicBezTo>
                        <a:cubicBezTo>
                          <a:pt x="38838" y="10513"/>
                          <a:pt x="39029" y="10871"/>
                          <a:pt x="39195" y="11240"/>
                        </a:cubicBezTo>
                        <a:cubicBezTo>
                          <a:pt x="39350" y="11609"/>
                          <a:pt x="39505" y="11990"/>
                          <a:pt x="39648" y="12383"/>
                        </a:cubicBezTo>
                        <a:cubicBezTo>
                          <a:pt x="39791" y="12752"/>
                          <a:pt x="39922" y="13121"/>
                          <a:pt x="40041" y="13502"/>
                        </a:cubicBezTo>
                        <a:cubicBezTo>
                          <a:pt x="40172" y="13895"/>
                          <a:pt x="40291" y="14276"/>
                          <a:pt x="40410" y="14681"/>
                        </a:cubicBezTo>
                        <a:cubicBezTo>
                          <a:pt x="40529" y="15062"/>
                          <a:pt x="40636" y="15466"/>
                          <a:pt x="40755" y="15871"/>
                        </a:cubicBezTo>
                        <a:cubicBezTo>
                          <a:pt x="40862" y="16276"/>
                          <a:pt x="40981" y="16657"/>
                          <a:pt x="41077" y="17050"/>
                        </a:cubicBezTo>
                        <a:cubicBezTo>
                          <a:pt x="41196" y="17419"/>
                          <a:pt x="41303" y="17788"/>
                          <a:pt x="41410" y="18169"/>
                        </a:cubicBezTo>
                        <a:cubicBezTo>
                          <a:pt x="41517" y="18538"/>
                          <a:pt x="41612" y="18895"/>
                          <a:pt x="41696" y="19253"/>
                        </a:cubicBezTo>
                        <a:cubicBezTo>
                          <a:pt x="41779" y="19610"/>
                          <a:pt x="41839" y="19967"/>
                          <a:pt x="41886" y="20324"/>
                        </a:cubicBezTo>
                        <a:cubicBezTo>
                          <a:pt x="41934" y="20681"/>
                          <a:pt x="41958" y="21039"/>
                          <a:pt x="41958" y="21396"/>
                        </a:cubicBezTo>
                        <a:cubicBezTo>
                          <a:pt x="41958" y="21753"/>
                          <a:pt x="41958" y="22086"/>
                          <a:pt x="41946" y="22455"/>
                        </a:cubicBezTo>
                        <a:cubicBezTo>
                          <a:pt x="41934" y="22801"/>
                          <a:pt x="41910" y="23158"/>
                          <a:pt x="41886" y="23515"/>
                        </a:cubicBezTo>
                        <a:cubicBezTo>
                          <a:pt x="41874" y="23848"/>
                          <a:pt x="42231" y="24146"/>
                          <a:pt x="42708" y="24158"/>
                        </a:cubicBezTo>
                        <a:lnTo>
                          <a:pt x="43755" y="24206"/>
                        </a:lnTo>
                        <a:cubicBezTo>
                          <a:pt x="43767" y="24206"/>
                          <a:pt x="43779" y="24206"/>
                          <a:pt x="43790" y="24206"/>
                        </a:cubicBezTo>
                        <a:cubicBezTo>
                          <a:pt x="44311" y="24206"/>
                          <a:pt x="44756" y="23947"/>
                          <a:pt x="44756" y="23551"/>
                        </a:cubicBezTo>
                        <a:cubicBezTo>
                          <a:pt x="44768" y="23194"/>
                          <a:pt x="44779" y="22848"/>
                          <a:pt x="44779" y="22503"/>
                        </a:cubicBezTo>
                        <a:lnTo>
                          <a:pt x="44779" y="21479"/>
                        </a:lnTo>
                        <a:cubicBezTo>
                          <a:pt x="44768" y="21134"/>
                          <a:pt x="44768" y="20800"/>
                          <a:pt x="44744" y="20455"/>
                        </a:cubicBezTo>
                        <a:cubicBezTo>
                          <a:pt x="44720" y="20110"/>
                          <a:pt x="44684" y="19765"/>
                          <a:pt x="44625" y="19431"/>
                        </a:cubicBezTo>
                        <a:cubicBezTo>
                          <a:pt x="44565" y="19086"/>
                          <a:pt x="44482" y="18741"/>
                          <a:pt x="44398" y="18395"/>
                        </a:cubicBezTo>
                        <a:lnTo>
                          <a:pt x="44125" y="17371"/>
                        </a:lnTo>
                        <a:cubicBezTo>
                          <a:pt x="44041" y="17014"/>
                          <a:pt x="43934" y="16669"/>
                          <a:pt x="43851" y="16312"/>
                        </a:cubicBezTo>
                        <a:cubicBezTo>
                          <a:pt x="43744" y="15943"/>
                          <a:pt x="43660" y="15574"/>
                          <a:pt x="43553" y="15181"/>
                        </a:cubicBezTo>
                        <a:cubicBezTo>
                          <a:pt x="43458" y="14800"/>
                          <a:pt x="43351" y="14407"/>
                          <a:pt x="43232" y="14026"/>
                        </a:cubicBezTo>
                        <a:cubicBezTo>
                          <a:pt x="43124" y="13669"/>
                          <a:pt x="43017" y="13311"/>
                          <a:pt x="42874" y="12954"/>
                        </a:cubicBezTo>
                        <a:cubicBezTo>
                          <a:pt x="42743" y="12609"/>
                          <a:pt x="42612" y="12264"/>
                          <a:pt x="42470" y="11930"/>
                        </a:cubicBezTo>
                        <a:cubicBezTo>
                          <a:pt x="42327" y="11597"/>
                          <a:pt x="42184" y="11252"/>
                          <a:pt x="42029" y="10942"/>
                        </a:cubicBezTo>
                        <a:cubicBezTo>
                          <a:pt x="41886" y="10621"/>
                          <a:pt x="41731" y="10323"/>
                          <a:pt x="41553" y="10002"/>
                        </a:cubicBezTo>
                        <a:cubicBezTo>
                          <a:pt x="41196" y="9394"/>
                          <a:pt x="40791" y="8799"/>
                          <a:pt x="40350" y="8216"/>
                        </a:cubicBezTo>
                        <a:cubicBezTo>
                          <a:pt x="39886" y="7656"/>
                          <a:pt x="39398" y="7120"/>
                          <a:pt x="38874" y="6596"/>
                        </a:cubicBezTo>
                        <a:cubicBezTo>
                          <a:pt x="38362" y="6096"/>
                          <a:pt x="37790" y="5620"/>
                          <a:pt x="37207" y="5168"/>
                        </a:cubicBezTo>
                        <a:cubicBezTo>
                          <a:pt x="36624" y="4727"/>
                          <a:pt x="36064" y="4310"/>
                          <a:pt x="35528" y="3917"/>
                        </a:cubicBezTo>
                        <a:cubicBezTo>
                          <a:pt x="34992" y="3536"/>
                          <a:pt x="34504" y="3179"/>
                          <a:pt x="34004" y="2846"/>
                        </a:cubicBezTo>
                        <a:cubicBezTo>
                          <a:pt x="33457" y="2465"/>
                          <a:pt x="32909" y="2120"/>
                          <a:pt x="32361" y="1834"/>
                        </a:cubicBezTo>
                        <a:cubicBezTo>
                          <a:pt x="31814" y="1548"/>
                          <a:pt x="31230" y="1310"/>
                          <a:pt x="30599" y="1108"/>
                        </a:cubicBezTo>
                        <a:cubicBezTo>
                          <a:pt x="30182" y="977"/>
                          <a:pt x="29742" y="858"/>
                          <a:pt x="29277" y="738"/>
                        </a:cubicBezTo>
                        <a:cubicBezTo>
                          <a:pt x="28813" y="619"/>
                          <a:pt x="28337" y="512"/>
                          <a:pt x="27849" y="417"/>
                        </a:cubicBezTo>
                        <a:cubicBezTo>
                          <a:pt x="27361" y="322"/>
                          <a:pt x="26861" y="238"/>
                          <a:pt x="26360" y="179"/>
                        </a:cubicBezTo>
                        <a:cubicBezTo>
                          <a:pt x="25872" y="119"/>
                          <a:pt x="25348" y="84"/>
                          <a:pt x="24836" y="48"/>
                        </a:cubicBezTo>
                        <a:cubicBezTo>
                          <a:pt x="24324" y="24"/>
                          <a:pt x="23801" y="0"/>
                          <a:pt x="232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3" name="Google Shape;3773;p18"/>
                  <p:cNvSpPr/>
                  <p:nvPr/>
                </p:nvSpPr>
                <p:spPr>
                  <a:xfrm>
                    <a:off x="3036523" y="323139"/>
                    <a:ext cx="1322065" cy="75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03" h="20726" extrusionOk="0">
                        <a:moveTo>
                          <a:pt x="18827" y="0"/>
                        </a:moveTo>
                        <a:cubicBezTo>
                          <a:pt x="18224" y="0"/>
                          <a:pt x="17615" y="25"/>
                          <a:pt x="16979" y="69"/>
                        </a:cubicBezTo>
                        <a:cubicBezTo>
                          <a:pt x="16443" y="116"/>
                          <a:pt x="15931" y="164"/>
                          <a:pt x="15407" y="235"/>
                        </a:cubicBezTo>
                        <a:cubicBezTo>
                          <a:pt x="14884" y="307"/>
                          <a:pt x="14384" y="390"/>
                          <a:pt x="13872" y="485"/>
                        </a:cubicBezTo>
                        <a:cubicBezTo>
                          <a:pt x="13383" y="593"/>
                          <a:pt x="12895" y="712"/>
                          <a:pt x="12419" y="831"/>
                        </a:cubicBezTo>
                        <a:cubicBezTo>
                          <a:pt x="11943" y="950"/>
                          <a:pt x="11478" y="1116"/>
                          <a:pt x="11026" y="1283"/>
                        </a:cubicBezTo>
                        <a:cubicBezTo>
                          <a:pt x="10585" y="1462"/>
                          <a:pt x="10169" y="1640"/>
                          <a:pt x="9740" y="1843"/>
                        </a:cubicBezTo>
                        <a:cubicBezTo>
                          <a:pt x="9300" y="2057"/>
                          <a:pt x="8883" y="2259"/>
                          <a:pt x="8466" y="2498"/>
                        </a:cubicBezTo>
                        <a:cubicBezTo>
                          <a:pt x="7978" y="2783"/>
                          <a:pt x="7490" y="3081"/>
                          <a:pt x="7025" y="3426"/>
                        </a:cubicBezTo>
                        <a:cubicBezTo>
                          <a:pt x="6561" y="3760"/>
                          <a:pt x="6144" y="4153"/>
                          <a:pt x="5728" y="4569"/>
                        </a:cubicBezTo>
                        <a:cubicBezTo>
                          <a:pt x="5335" y="4998"/>
                          <a:pt x="4942" y="5450"/>
                          <a:pt x="4573" y="5903"/>
                        </a:cubicBezTo>
                        <a:cubicBezTo>
                          <a:pt x="4156" y="6438"/>
                          <a:pt x="3787" y="7010"/>
                          <a:pt x="3430" y="7570"/>
                        </a:cubicBezTo>
                        <a:cubicBezTo>
                          <a:pt x="3263" y="7855"/>
                          <a:pt x="3084" y="8141"/>
                          <a:pt x="2918" y="8439"/>
                        </a:cubicBezTo>
                        <a:cubicBezTo>
                          <a:pt x="2751" y="8736"/>
                          <a:pt x="2573" y="9034"/>
                          <a:pt x="2418" y="9332"/>
                        </a:cubicBezTo>
                        <a:cubicBezTo>
                          <a:pt x="2251" y="9629"/>
                          <a:pt x="2072" y="9939"/>
                          <a:pt x="1906" y="10237"/>
                        </a:cubicBezTo>
                        <a:cubicBezTo>
                          <a:pt x="1727" y="10534"/>
                          <a:pt x="1560" y="10844"/>
                          <a:pt x="1406" y="11141"/>
                        </a:cubicBezTo>
                        <a:cubicBezTo>
                          <a:pt x="1299" y="11344"/>
                          <a:pt x="1203" y="11522"/>
                          <a:pt x="1108" y="11713"/>
                        </a:cubicBezTo>
                        <a:cubicBezTo>
                          <a:pt x="1013" y="11903"/>
                          <a:pt x="906" y="12082"/>
                          <a:pt x="822" y="12273"/>
                        </a:cubicBezTo>
                        <a:cubicBezTo>
                          <a:pt x="727" y="12475"/>
                          <a:pt x="656" y="12665"/>
                          <a:pt x="584" y="12856"/>
                        </a:cubicBezTo>
                        <a:cubicBezTo>
                          <a:pt x="513" y="13046"/>
                          <a:pt x="453" y="13261"/>
                          <a:pt x="406" y="13451"/>
                        </a:cubicBezTo>
                        <a:cubicBezTo>
                          <a:pt x="346" y="13642"/>
                          <a:pt x="298" y="13844"/>
                          <a:pt x="275" y="14047"/>
                        </a:cubicBezTo>
                        <a:cubicBezTo>
                          <a:pt x="239" y="14261"/>
                          <a:pt x="215" y="14451"/>
                          <a:pt x="191" y="14654"/>
                        </a:cubicBezTo>
                        <a:cubicBezTo>
                          <a:pt x="179" y="14856"/>
                          <a:pt x="167" y="15059"/>
                          <a:pt x="167" y="15273"/>
                        </a:cubicBezTo>
                        <a:cubicBezTo>
                          <a:pt x="167" y="15475"/>
                          <a:pt x="156" y="15690"/>
                          <a:pt x="156" y="15892"/>
                        </a:cubicBezTo>
                        <a:cubicBezTo>
                          <a:pt x="156" y="16106"/>
                          <a:pt x="132" y="16309"/>
                          <a:pt x="132" y="16523"/>
                        </a:cubicBezTo>
                        <a:cubicBezTo>
                          <a:pt x="120" y="16725"/>
                          <a:pt x="120" y="16940"/>
                          <a:pt x="108" y="17142"/>
                        </a:cubicBezTo>
                        <a:cubicBezTo>
                          <a:pt x="96" y="17357"/>
                          <a:pt x="72" y="17547"/>
                          <a:pt x="60" y="17749"/>
                        </a:cubicBezTo>
                        <a:cubicBezTo>
                          <a:pt x="48" y="17952"/>
                          <a:pt x="36" y="18154"/>
                          <a:pt x="13" y="18345"/>
                        </a:cubicBezTo>
                        <a:cubicBezTo>
                          <a:pt x="13" y="18547"/>
                          <a:pt x="1" y="18750"/>
                          <a:pt x="1" y="18940"/>
                        </a:cubicBezTo>
                        <a:cubicBezTo>
                          <a:pt x="1" y="19154"/>
                          <a:pt x="1" y="19345"/>
                          <a:pt x="13" y="19535"/>
                        </a:cubicBezTo>
                        <a:lnTo>
                          <a:pt x="60" y="20119"/>
                        </a:lnTo>
                        <a:cubicBezTo>
                          <a:pt x="108" y="20452"/>
                          <a:pt x="489" y="20726"/>
                          <a:pt x="953" y="20726"/>
                        </a:cubicBezTo>
                        <a:lnTo>
                          <a:pt x="1965" y="20726"/>
                        </a:lnTo>
                        <a:cubicBezTo>
                          <a:pt x="2489" y="20726"/>
                          <a:pt x="2858" y="20452"/>
                          <a:pt x="2811" y="20107"/>
                        </a:cubicBezTo>
                        <a:cubicBezTo>
                          <a:pt x="2787" y="19893"/>
                          <a:pt x="2751" y="19678"/>
                          <a:pt x="2751" y="19464"/>
                        </a:cubicBezTo>
                        <a:cubicBezTo>
                          <a:pt x="2739" y="19262"/>
                          <a:pt x="2739" y="19035"/>
                          <a:pt x="2751" y="18821"/>
                        </a:cubicBezTo>
                        <a:cubicBezTo>
                          <a:pt x="2775" y="18607"/>
                          <a:pt x="2787" y="18392"/>
                          <a:pt x="2799" y="18190"/>
                        </a:cubicBezTo>
                        <a:cubicBezTo>
                          <a:pt x="2811" y="17964"/>
                          <a:pt x="2834" y="17749"/>
                          <a:pt x="2858" y="17547"/>
                        </a:cubicBezTo>
                        <a:cubicBezTo>
                          <a:pt x="2894" y="17333"/>
                          <a:pt x="2918" y="17118"/>
                          <a:pt x="2930" y="16904"/>
                        </a:cubicBezTo>
                        <a:cubicBezTo>
                          <a:pt x="2942" y="16702"/>
                          <a:pt x="2965" y="16475"/>
                          <a:pt x="2977" y="16261"/>
                        </a:cubicBezTo>
                        <a:cubicBezTo>
                          <a:pt x="2989" y="16059"/>
                          <a:pt x="2989" y="15833"/>
                          <a:pt x="3013" y="15630"/>
                        </a:cubicBezTo>
                        <a:cubicBezTo>
                          <a:pt x="3013" y="15404"/>
                          <a:pt x="3025" y="15190"/>
                          <a:pt x="3037" y="14987"/>
                        </a:cubicBezTo>
                        <a:cubicBezTo>
                          <a:pt x="3049" y="14773"/>
                          <a:pt x="3084" y="14570"/>
                          <a:pt x="3108" y="14356"/>
                        </a:cubicBezTo>
                        <a:cubicBezTo>
                          <a:pt x="3144" y="14166"/>
                          <a:pt x="3192" y="13963"/>
                          <a:pt x="3227" y="13749"/>
                        </a:cubicBezTo>
                        <a:cubicBezTo>
                          <a:pt x="3287" y="13547"/>
                          <a:pt x="3346" y="13344"/>
                          <a:pt x="3406" y="13142"/>
                        </a:cubicBezTo>
                        <a:cubicBezTo>
                          <a:pt x="3465" y="12951"/>
                          <a:pt x="3549" y="12737"/>
                          <a:pt x="3632" y="12546"/>
                        </a:cubicBezTo>
                        <a:cubicBezTo>
                          <a:pt x="3727" y="12332"/>
                          <a:pt x="3823" y="12142"/>
                          <a:pt x="3930" y="11951"/>
                        </a:cubicBezTo>
                        <a:cubicBezTo>
                          <a:pt x="4037" y="11761"/>
                          <a:pt x="4156" y="11558"/>
                          <a:pt x="4275" y="11368"/>
                        </a:cubicBezTo>
                        <a:cubicBezTo>
                          <a:pt x="4501" y="10999"/>
                          <a:pt x="4739" y="10629"/>
                          <a:pt x="4978" y="10272"/>
                        </a:cubicBezTo>
                        <a:cubicBezTo>
                          <a:pt x="5216" y="9891"/>
                          <a:pt x="5466" y="9534"/>
                          <a:pt x="5704" y="9201"/>
                        </a:cubicBezTo>
                        <a:cubicBezTo>
                          <a:pt x="5942" y="8855"/>
                          <a:pt x="6180" y="8510"/>
                          <a:pt x="6418" y="8189"/>
                        </a:cubicBezTo>
                        <a:cubicBezTo>
                          <a:pt x="6656" y="7855"/>
                          <a:pt x="6894" y="7546"/>
                          <a:pt x="7133" y="7236"/>
                        </a:cubicBezTo>
                        <a:cubicBezTo>
                          <a:pt x="7371" y="6915"/>
                          <a:pt x="7621" y="6641"/>
                          <a:pt x="7871" y="6355"/>
                        </a:cubicBezTo>
                        <a:cubicBezTo>
                          <a:pt x="8347" y="5831"/>
                          <a:pt x="8847" y="5367"/>
                          <a:pt x="9347" y="4938"/>
                        </a:cubicBezTo>
                        <a:cubicBezTo>
                          <a:pt x="9871" y="4522"/>
                          <a:pt x="10359" y="4141"/>
                          <a:pt x="10871" y="3807"/>
                        </a:cubicBezTo>
                        <a:cubicBezTo>
                          <a:pt x="11371" y="3486"/>
                          <a:pt x="11859" y="3188"/>
                          <a:pt x="12371" y="2926"/>
                        </a:cubicBezTo>
                        <a:cubicBezTo>
                          <a:pt x="13098" y="2557"/>
                          <a:pt x="13872" y="2248"/>
                          <a:pt x="14681" y="2009"/>
                        </a:cubicBezTo>
                        <a:cubicBezTo>
                          <a:pt x="15467" y="1771"/>
                          <a:pt x="16300" y="1605"/>
                          <a:pt x="17158" y="1545"/>
                        </a:cubicBezTo>
                        <a:cubicBezTo>
                          <a:pt x="17450" y="1523"/>
                          <a:pt x="17742" y="1511"/>
                          <a:pt x="18033" y="1511"/>
                        </a:cubicBezTo>
                        <a:cubicBezTo>
                          <a:pt x="18359" y="1511"/>
                          <a:pt x="18683" y="1526"/>
                          <a:pt x="19003" y="1557"/>
                        </a:cubicBezTo>
                        <a:cubicBezTo>
                          <a:pt x="19634" y="1616"/>
                          <a:pt x="20241" y="1736"/>
                          <a:pt x="20872" y="1914"/>
                        </a:cubicBezTo>
                        <a:cubicBezTo>
                          <a:pt x="21503" y="2117"/>
                          <a:pt x="22134" y="2355"/>
                          <a:pt x="22777" y="2652"/>
                        </a:cubicBezTo>
                        <a:cubicBezTo>
                          <a:pt x="23397" y="2950"/>
                          <a:pt x="24051" y="3283"/>
                          <a:pt x="24682" y="3664"/>
                        </a:cubicBezTo>
                        <a:cubicBezTo>
                          <a:pt x="25302" y="4033"/>
                          <a:pt x="25933" y="4450"/>
                          <a:pt x="26540" y="4915"/>
                        </a:cubicBezTo>
                        <a:cubicBezTo>
                          <a:pt x="26837" y="5153"/>
                          <a:pt x="27147" y="5391"/>
                          <a:pt x="27457" y="5641"/>
                        </a:cubicBezTo>
                        <a:cubicBezTo>
                          <a:pt x="27778" y="5891"/>
                          <a:pt x="28088" y="6165"/>
                          <a:pt x="28385" y="6438"/>
                        </a:cubicBezTo>
                        <a:cubicBezTo>
                          <a:pt x="28909" y="6915"/>
                          <a:pt x="29409" y="7439"/>
                          <a:pt x="29862" y="8010"/>
                        </a:cubicBezTo>
                        <a:cubicBezTo>
                          <a:pt x="30064" y="8308"/>
                          <a:pt x="30278" y="8605"/>
                          <a:pt x="30469" y="8903"/>
                        </a:cubicBezTo>
                        <a:cubicBezTo>
                          <a:pt x="30659" y="9201"/>
                          <a:pt x="30826" y="9510"/>
                          <a:pt x="30993" y="9820"/>
                        </a:cubicBezTo>
                        <a:cubicBezTo>
                          <a:pt x="31148" y="10153"/>
                          <a:pt x="31302" y="10475"/>
                          <a:pt x="31433" y="10820"/>
                        </a:cubicBezTo>
                        <a:cubicBezTo>
                          <a:pt x="31564" y="11165"/>
                          <a:pt x="31707" y="11522"/>
                          <a:pt x="31826" y="11880"/>
                        </a:cubicBezTo>
                        <a:cubicBezTo>
                          <a:pt x="31945" y="12237"/>
                          <a:pt x="32064" y="12606"/>
                          <a:pt x="32183" y="12963"/>
                        </a:cubicBezTo>
                        <a:cubicBezTo>
                          <a:pt x="32302" y="13320"/>
                          <a:pt x="32398" y="13677"/>
                          <a:pt x="32517" y="14035"/>
                        </a:cubicBezTo>
                        <a:cubicBezTo>
                          <a:pt x="32624" y="14380"/>
                          <a:pt x="32743" y="14713"/>
                          <a:pt x="32850" y="15059"/>
                        </a:cubicBezTo>
                        <a:cubicBezTo>
                          <a:pt x="32957" y="15404"/>
                          <a:pt x="33053" y="15725"/>
                          <a:pt x="33148" y="16059"/>
                        </a:cubicBezTo>
                        <a:cubicBezTo>
                          <a:pt x="33231" y="16380"/>
                          <a:pt x="33314" y="16714"/>
                          <a:pt x="33350" y="17035"/>
                        </a:cubicBezTo>
                        <a:cubicBezTo>
                          <a:pt x="33398" y="17368"/>
                          <a:pt x="33434" y="17690"/>
                          <a:pt x="33434" y="18035"/>
                        </a:cubicBezTo>
                        <a:cubicBezTo>
                          <a:pt x="33445" y="18380"/>
                          <a:pt x="33410" y="18702"/>
                          <a:pt x="33386" y="19047"/>
                        </a:cubicBezTo>
                        <a:cubicBezTo>
                          <a:pt x="33350" y="19392"/>
                          <a:pt x="33291" y="19738"/>
                          <a:pt x="33231" y="20071"/>
                        </a:cubicBezTo>
                        <a:cubicBezTo>
                          <a:pt x="33172" y="20416"/>
                          <a:pt x="33588" y="20702"/>
                          <a:pt x="34172" y="20702"/>
                        </a:cubicBezTo>
                        <a:lnTo>
                          <a:pt x="35303" y="20714"/>
                        </a:lnTo>
                        <a:cubicBezTo>
                          <a:pt x="35314" y="20714"/>
                          <a:pt x="35325" y="20714"/>
                          <a:pt x="35336" y="20714"/>
                        </a:cubicBezTo>
                        <a:cubicBezTo>
                          <a:pt x="35833" y="20714"/>
                          <a:pt x="36243" y="20457"/>
                          <a:pt x="36208" y="20131"/>
                        </a:cubicBezTo>
                        <a:cubicBezTo>
                          <a:pt x="36243" y="19833"/>
                          <a:pt x="36267" y="19523"/>
                          <a:pt x="36291" y="19226"/>
                        </a:cubicBezTo>
                        <a:cubicBezTo>
                          <a:pt x="36303" y="18928"/>
                          <a:pt x="36303" y="18630"/>
                          <a:pt x="36303" y="18333"/>
                        </a:cubicBezTo>
                        <a:cubicBezTo>
                          <a:pt x="36303" y="18023"/>
                          <a:pt x="36291" y="17726"/>
                          <a:pt x="36255" y="17428"/>
                        </a:cubicBezTo>
                        <a:cubicBezTo>
                          <a:pt x="36231" y="17118"/>
                          <a:pt x="36184" y="16821"/>
                          <a:pt x="36124" y="16499"/>
                        </a:cubicBezTo>
                        <a:cubicBezTo>
                          <a:pt x="36065" y="16202"/>
                          <a:pt x="36005" y="15892"/>
                          <a:pt x="35910" y="15582"/>
                        </a:cubicBezTo>
                        <a:cubicBezTo>
                          <a:pt x="35827" y="15273"/>
                          <a:pt x="35731" y="14951"/>
                          <a:pt x="35636" y="14630"/>
                        </a:cubicBezTo>
                        <a:cubicBezTo>
                          <a:pt x="35529" y="14297"/>
                          <a:pt x="35422" y="13975"/>
                          <a:pt x="35303" y="13630"/>
                        </a:cubicBezTo>
                        <a:cubicBezTo>
                          <a:pt x="35196" y="13308"/>
                          <a:pt x="35077" y="12951"/>
                          <a:pt x="34958" y="12606"/>
                        </a:cubicBezTo>
                        <a:cubicBezTo>
                          <a:pt x="34827" y="12249"/>
                          <a:pt x="34707" y="11903"/>
                          <a:pt x="34588" y="11546"/>
                        </a:cubicBezTo>
                        <a:cubicBezTo>
                          <a:pt x="34469" y="11189"/>
                          <a:pt x="34350" y="10844"/>
                          <a:pt x="34231" y="10510"/>
                        </a:cubicBezTo>
                        <a:cubicBezTo>
                          <a:pt x="34112" y="10165"/>
                          <a:pt x="33993" y="9832"/>
                          <a:pt x="33874" y="9510"/>
                        </a:cubicBezTo>
                        <a:cubicBezTo>
                          <a:pt x="33755" y="9201"/>
                          <a:pt x="33624" y="8879"/>
                          <a:pt x="33493" y="8570"/>
                        </a:cubicBezTo>
                        <a:cubicBezTo>
                          <a:pt x="33350" y="8272"/>
                          <a:pt x="33207" y="7974"/>
                          <a:pt x="33041" y="7689"/>
                        </a:cubicBezTo>
                        <a:cubicBezTo>
                          <a:pt x="32874" y="7415"/>
                          <a:pt x="32695" y="7129"/>
                          <a:pt x="32493" y="6855"/>
                        </a:cubicBezTo>
                        <a:cubicBezTo>
                          <a:pt x="32267" y="6546"/>
                          <a:pt x="32017" y="6260"/>
                          <a:pt x="31743" y="5986"/>
                        </a:cubicBezTo>
                        <a:cubicBezTo>
                          <a:pt x="31481" y="5700"/>
                          <a:pt x="31195" y="5426"/>
                          <a:pt x="30897" y="5176"/>
                        </a:cubicBezTo>
                        <a:cubicBezTo>
                          <a:pt x="30302" y="4653"/>
                          <a:pt x="29695" y="4164"/>
                          <a:pt x="29088" y="3724"/>
                        </a:cubicBezTo>
                        <a:cubicBezTo>
                          <a:pt x="28469" y="3271"/>
                          <a:pt x="27861" y="2855"/>
                          <a:pt x="27242" y="2486"/>
                        </a:cubicBezTo>
                        <a:cubicBezTo>
                          <a:pt x="26611" y="2117"/>
                          <a:pt x="25968" y="1759"/>
                          <a:pt x="25302" y="1438"/>
                        </a:cubicBezTo>
                        <a:cubicBezTo>
                          <a:pt x="24647" y="1128"/>
                          <a:pt x="23980" y="866"/>
                          <a:pt x="23313" y="652"/>
                        </a:cubicBezTo>
                        <a:cubicBezTo>
                          <a:pt x="22801" y="485"/>
                          <a:pt x="22301" y="366"/>
                          <a:pt x="21789" y="271"/>
                        </a:cubicBezTo>
                        <a:cubicBezTo>
                          <a:pt x="21027" y="128"/>
                          <a:pt x="20253" y="45"/>
                          <a:pt x="19456" y="9"/>
                        </a:cubicBezTo>
                        <a:cubicBezTo>
                          <a:pt x="19246" y="3"/>
                          <a:pt x="19037" y="0"/>
                          <a:pt x="1882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4" name="Google Shape;3774;p18"/>
                  <p:cNvSpPr/>
                  <p:nvPr/>
                </p:nvSpPr>
                <p:spPr>
                  <a:xfrm>
                    <a:off x="3203901" y="443830"/>
                    <a:ext cx="974751" cy="633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6" h="17389" extrusionOk="0">
                        <a:moveTo>
                          <a:pt x="13282" y="0"/>
                        </a:moveTo>
                        <a:cubicBezTo>
                          <a:pt x="13189" y="0"/>
                          <a:pt x="13096" y="2"/>
                          <a:pt x="13002" y="5"/>
                        </a:cubicBezTo>
                        <a:cubicBezTo>
                          <a:pt x="12014" y="29"/>
                          <a:pt x="11109" y="196"/>
                          <a:pt x="10264" y="481"/>
                        </a:cubicBezTo>
                        <a:cubicBezTo>
                          <a:pt x="9847" y="624"/>
                          <a:pt x="9430" y="791"/>
                          <a:pt x="9014" y="981"/>
                        </a:cubicBezTo>
                        <a:cubicBezTo>
                          <a:pt x="8597" y="1172"/>
                          <a:pt x="8180" y="1398"/>
                          <a:pt x="7740" y="1648"/>
                        </a:cubicBezTo>
                        <a:cubicBezTo>
                          <a:pt x="7323" y="1910"/>
                          <a:pt x="6882" y="2184"/>
                          <a:pt x="6466" y="2505"/>
                        </a:cubicBezTo>
                        <a:cubicBezTo>
                          <a:pt x="6049" y="2815"/>
                          <a:pt x="5644" y="3172"/>
                          <a:pt x="5239" y="3541"/>
                        </a:cubicBezTo>
                        <a:cubicBezTo>
                          <a:pt x="4763" y="3994"/>
                          <a:pt x="4323" y="4494"/>
                          <a:pt x="3870" y="5018"/>
                        </a:cubicBezTo>
                        <a:cubicBezTo>
                          <a:pt x="3668" y="5280"/>
                          <a:pt x="3441" y="5553"/>
                          <a:pt x="3239" y="5839"/>
                        </a:cubicBezTo>
                        <a:lnTo>
                          <a:pt x="2608" y="6684"/>
                        </a:lnTo>
                        <a:cubicBezTo>
                          <a:pt x="2406" y="6982"/>
                          <a:pt x="2191" y="7268"/>
                          <a:pt x="2001" y="7566"/>
                        </a:cubicBezTo>
                        <a:cubicBezTo>
                          <a:pt x="1787" y="7863"/>
                          <a:pt x="1596" y="8161"/>
                          <a:pt x="1417" y="8458"/>
                        </a:cubicBezTo>
                        <a:cubicBezTo>
                          <a:pt x="1298" y="8649"/>
                          <a:pt x="1179" y="8828"/>
                          <a:pt x="1072" y="9018"/>
                        </a:cubicBezTo>
                        <a:cubicBezTo>
                          <a:pt x="977" y="9209"/>
                          <a:pt x="870" y="9387"/>
                          <a:pt x="774" y="9590"/>
                        </a:cubicBezTo>
                        <a:cubicBezTo>
                          <a:pt x="691" y="9768"/>
                          <a:pt x="596" y="9959"/>
                          <a:pt x="536" y="10149"/>
                        </a:cubicBezTo>
                        <a:cubicBezTo>
                          <a:pt x="477" y="10352"/>
                          <a:pt x="417" y="10542"/>
                          <a:pt x="382" y="10733"/>
                        </a:cubicBezTo>
                        <a:cubicBezTo>
                          <a:pt x="334" y="10923"/>
                          <a:pt x="298" y="11137"/>
                          <a:pt x="274" y="11316"/>
                        </a:cubicBezTo>
                        <a:cubicBezTo>
                          <a:pt x="239" y="11495"/>
                          <a:pt x="215" y="11685"/>
                          <a:pt x="203" y="11876"/>
                        </a:cubicBezTo>
                        <a:cubicBezTo>
                          <a:pt x="179" y="12078"/>
                          <a:pt x="167" y="12257"/>
                          <a:pt x="167" y="12447"/>
                        </a:cubicBezTo>
                        <a:cubicBezTo>
                          <a:pt x="167" y="12638"/>
                          <a:pt x="155" y="12828"/>
                          <a:pt x="155" y="13007"/>
                        </a:cubicBezTo>
                        <a:cubicBezTo>
                          <a:pt x="155" y="13185"/>
                          <a:pt x="155" y="13388"/>
                          <a:pt x="132" y="13566"/>
                        </a:cubicBezTo>
                        <a:cubicBezTo>
                          <a:pt x="132" y="13757"/>
                          <a:pt x="120" y="13935"/>
                          <a:pt x="108" y="14114"/>
                        </a:cubicBezTo>
                        <a:lnTo>
                          <a:pt x="60" y="14650"/>
                        </a:lnTo>
                        <a:cubicBezTo>
                          <a:pt x="36" y="14828"/>
                          <a:pt x="36" y="15007"/>
                          <a:pt x="24" y="15186"/>
                        </a:cubicBezTo>
                        <a:cubicBezTo>
                          <a:pt x="1" y="15364"/>
                          <a:pt x="1" y="15531"/>
                          <a:pt x="1" y="15709"/>
                        </a:cubicBezTo>
                        <a:cubicBezTo>
                          <a:pt x="1" y="16043"/>
                          <a:pt x="36" y="16388"/>
                          <a:pt x="96" y="16733"/>
                        </a:cubicBezTo>
                        <a:cubicBezTo>
                          <a:pt x="167" y="17090"/>
                          <a:pt x="763" y="17376"/>
                          <a:pt x="1417" y="17376"/>
                        </a:cubicBezTo>
                        <a:lnTo>
                          <a:pt x="2834" y="17376"/>
                        </a:lnTo>
                        <a:cubicBezTo>
                          <a:pt x="3489" y="17376"/>
                          <a:pt x="3977" y="17090"/>
                          <a:pt x="3930" y="16745"/>
                        </a:cubicBezTo>
                        <a:cubicBezTo>
                          <a:pt x="3906" y="16543"/>
                          <a:pt x="3870" y="16317"/>
                          <a:pt x="3846" y="16102"/>
                        </a:cubicBezTo>
                        <a:cubicBezTo>
                          <a:pt x="3811" y="15900"/>
                          <a:pt x="3799" y="15674"/>
                          <a:pt x="3763" y="15471"/>
                        </a:cubicBezTo>
                        <a:cubicBezTo>
                          <a:pt x="3751" y="15257"/>
                          <a:pt x="3727" y="15031"/>
                          <a:pt x="3703" y="14828"/>
                        </a:cubicBezTo>
                        <a:cubicBezTo>
                          <a:pt x="3692" y="14614"/>
                          <a:pt x="3680" y="14400"/>
                          <a:pt x="3668" y="14185"/>
                        </a:cubicBezTo>
                        <a:cubicBezTo>
                          <a:pt x="3656" y="13971"/>
                          <a:pt x="3632" y="13757"/>
                          <a:pt x="3632" y="13542"/>
                        </a:cubicBezTo>
                        <a:lnTo>
                          <a:pt x="3632" y="12900"/>
                        </a:lnTo>
                        <a:cubicBezTo>
                          <a:pt x="3632" y="12697"/>
                          <a:pt x="3656" y="12483"/>
                          <a:pt x="3668" y="12268"/>
                        </a:cubicBezTo>
                        <a:cubicBezTo>
                          <a:pt x="3680" y="12042"/>
                          <a:pt x="3703" y="11828"/>
                          <a:pt x="3739" y="11614"/>
                        </a:cubicBezTo>
                        <a:cubicBezTo>
                          <a:pt x="3787" y="11399"/>
                          <a:pt x="3834" y="11173"/>
                          <a:pt x="3894" y="10971"/>
                        </a:cubicBezTo>
                        <a:cubicBezTo>
                          <a:pt x="3953" y="10744"/>
                          <a:pt x="4025" y="10542"/>
                          <a:pt x="4096" y="10328"/>
                        </a:cubicBezTo>
                        <a:cubicBezTo>
                          <a:pt x="4334" y="9744"/>
                          <a:pt x="4620" y="9185"/>
                          <a:pt x="4977" y="8613"/>
                        </a:cubicBezTo>
                        <a:cubicBezTo>
                          <a:pt x="5335" y="8054"/>
                          <a:pt x="5739" y="7506"/>
                          <a:pt x="6144" y="6982"/>
                        </a:cubicBezTo>
                        <a:cubicBezTo>
                          <a:pt x="6573" y="6458"/>
                          <a:pt x="7013" y="5958"/>
                          <a:pt x="7442" y="5494"/>
                        </a:cubicBezTo>
                        <a:cubicBezTo>
                          <a:pt x="7871" y="5029"/>
                          <a:pt x="8323" y="4613"/>
                          <a:pt x="8764" y="4244"/>
                        </a:cubicBezTo>
                        <a:cubicBezTo>
                          <a:pt x="9216" y="3875"/>
                          <a:pt x="9645" y="3541"/>
                          <a:pt x="10061" y="3279"/>
                        </a:cubicBezTo>
                        <a:cubicBezTo>
                          <a:pt x="10478" y="3005"/>
                          <a:pt x="10883" y="2767"/>
                          <a:pt x="11276" y="2589"/>
                        </a:cubicBezTo>
                        <a:cubicBezTo>
                          <a:pt x="11975" y="2250"/>
                          <a:pt x="12663" y="2051"/>
                          <a:pt x="13331" y="2051"/>
                        </a:cubicBezTo>
                        <a:cubicBezTo>
                          <a:pt x="13368" y="2051"/>
                          <a:pt x="13405" y="2052"/>
                          <a:pt x="13443" y="2053"/>
                        </a:cubicBezTo>
                        <a:cubicBezTo>
                          <a:pt x="14050" y="2065"/>
                          <a:pt x="14705" y="2267"/>
                          <a:pt x="15383" y="2577"/>
                        </a:cubicBezTo>
                        <a:cubicBezTo>
                          <a:pt x="15705" y="2743"/>
                          <a:pt x="16062" y="2934"/>
                          <a:pt x="16419" y="3160"/>
                        </a:cubicBezTo>
                        <a:cubicBezTo>
                          <a:pt x="16776" y="3375"/>
                          <a:pt x="17146" y="3636"/>
                          <a:pt x="17527" y="3934"/>
                        </a:cubicBezTo>
                        <a:cubicBezTo>
                          <a:pt x="18015" y="4315"/>
                          <a:pt x="18515" y="4768"/>
                          <a:pt x="18991" y="5256"/>
                        </a:cubicBezTo>
                        <a:cubicBezTo>
                          <a:pt x="19491" y="5744"/>
                          <a:pt x="19932" y="6268"/>
                          <a:pt x="20360" y="6815"/>
                        </a:cubicBezTo>
                        <a:cubicBezTo>
                          <a:pt x="20575" y="7101"/>
                          <a:pt x="20777" y="7387"/>
                          <a:pt x="20979" y="7685"/>
                        </a:cubicBezTo>
                        <a:cubicBezTo>
                          <a:pt x="21170" y="7982"/>
                          <a:pt x="21337" y="8292"/>
                          <a:pt x="21491" y="8613"/>
                        </a:cubicBezTo>
                        <a:cubicBezTo>
                          <a:pt x="21646" y="8947"/>
                          <a:pt x="21789" y="9268"/>
                          <a:pt x="21908" y="9613"/>
                        </a:cubicBezTo>
                        <a:cubicBezTo>
                          <a:pt x="22051" y="9959"/>
                          <a:pt x="22170" y="10304"/>
                          <a:pt x="22265" y="10637"/>
                        </a:cubicBezTo>
                        <a:cubicBezTo>
                          <a:pt x="22372" y="10983"/>
                          <a:pt x="22480" y="11316"/>
                          <a:pt x="22563" y="11661"/>
                        </a:cubicBezTo>
                        <a:cubicBezTo>
                          <a:pt x="22658" y="11995"/>
                          <a:pt x="22742" y="12328"/>
                          <a:pt x="22801" y="12673"/>
                        </a:cubicBezTo>
                        <a:cubicBezTo>
                          <a:pt x="22884" y="13007"/>
                          <a:pt x="22920" y="13340"/>
                          <a:pt x="22956" y="13685"/>
                        </a:cubicBezTo>
                        <a:cubicBezTo>
                          <a:pt x="22980" y="14019"/>
                          <a:pt x="23003" y="14364"/>
                          <a:pt x="23003" y="14709"/>
                        </a:cubicBezTo>
                        <a:cubicBezTo>
                          <a:pt x="23003" y="15055"/>
                          <a:pt x="22980" y="15388"/>
                          <a:pt x="22944" y="15733"/>
                        </a:cubicBezTo>
                        <a:cubicBezTo>
                          <a:pt x="22896" y="16078"/>
                          <a:pt x="22837" y="16424"/>
                          <a:pt x="22765" y="16757"/>
                        </a:cubicBezTo>
                        <a:cubicBezTo>
                          <a:pt x="22682" y="17102"/>
                          <a:pt x="23158" y="17388"/>
                          <a:pt x="23837" y="17388"/>
                        </a:cubicBezTo>
                        <a:lnTo>
                          <a:pt x="25242" y="17388"/>
                        </a:lnTo>
                        <a:cubicBezTo>
                          <a:pt x="25920" y="17388"/>
                          <a:pt x="26528" y="17102"/>
                          <a:pt x="26528" y="16698"/>
                        </a:cubicBezTo>
                        <a:cubicBezTo>
                          <a:pt x="26647" y="16138"/>
                          <a:pt x="26718" y="15555"/>
                          <a:pt x="26754" y="14959"/>
                        </a:cubicBezTo>
                        <a:cubicBezTo>
                          <a:pt x="26766" y="14662"/>
                          <a:pt x="26754" y="14364"/>
                          <a:pt x="26718" y="14066"/>
                        </a:cubicBezTo>
                        <a:cubicBezTo>
                          <a:pt x="26694" y="13769"/>
                          <a:pt x="26635" y="13459"/>
                          <a:pt x="26575" y="13161"/>
                        </a:cubicBezTo>
                        <a:cubicBezTo>
                          <a:pt x="26492" y="12840"/>
                          <a:pt x="26421" y="12542"/>
                          <a:pt x="26337" y="12233"/>
                        </a:cubicBezTo>
                        <a:cubicBezTo>
                          <a:pt x="26242" y="11923"/>
                          <a:pt x="26159" y="11614"/>
                          <a:pt x="26051" y="11280"/>
                        </a:cubicBezTo>
                        <a:cubicBezTo>
                          <a:pt x="25944" y="10971"/>
                          <a:pt x="25837" y="10625"/>
                          <a:pt x="25742" y="10280"/>
                        </a:cubicBezTo>
                        <a:cubicBezTo>
                          <a:pt x="25635" y="9947"/>
                          <a:pt x="25516" y="9590"/>
                          <a:pt x="25397" y="9244"/>
                        </a:cubicBezTo>
                        <a:cubicBezTo>
                          <a:pt x="25278" y="8899"/>
                          <a:pt x="25147" y="8554"/>
                          <a:pt x="25004" y="8220"/>
                        </a:cubicBezTo>
                        <a:cubicBezTo>
                          <a:pt x="24873" y="7875"/>
                          <a:pt x="24730" y="7530"/>
                          <a:pt x="24563" y="7220"/>
                        </a:cubicBezTo>
                        <a:cubicBezTo>
                          <a:pt x="24396" y="6887"/>
                          <a:pt x="24218" y="6577"/>
                          <a:pt x="24027" y="6280"/>
                        </a:cubicBezTo>
                        <a:cubicBezTo>
                          <a:pt x="23813" y="5982"/>
                          <a:pt x="23611" y="5684"/>
                          <a:pt x="23373" y="5399"/>
                        </a:cubicBezTo>
                        <a:cubicBezTo>
                          <a:pt x="22896" y="4827"/>
                          <a:pt x="22384" y="4303"/>
                          <a:pt x="21837" y="3815"/>
                        </a:cubicBezTo>
                        <a:cubicBezTo>
                          <a:pt x="21372" y="3410"/>
                          <a:pt x="20896" y="3041"/>
                          <a:pt x="20420" y="2696"/>
                        </a:cubicBezTo>
                        <a:cubicBezTo>
                          <a:pt x="19944" y="2351"/>
                          <a:pt x="19467" y="2041"/>
                          <a:pt x="18991" y="1755"/>
                        </a:cubicBezTo>
                        <a:cubicBezTo>
                          <a:pt x="18515" y="1493"/>
                          <a:pt x="18039" y="1231"/>
                          <a:pt x="17550" y="1017"/>
                        </a:cubicBezTo>
                        <a:cubicBezTo>
                          <a:pt x="17062" y="791"/>
                          <a:pt x="16574" y="612"/>
                          <a:pt x="16062" y="446"/>
                        </a:cubicBezTo>
                        <a:cubicBezTo>
                          <a:pt x="15151" y="164"/>
                          <a:pt x="14231" y="0"/>
                          <a:pt x="1328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75" name="Google Shape;3775;p18"/>
                <p:cNvGrpSpPr/>
                <p:nvPr/>
              </p:nvGrpSpPr>
              <p:grpSpPr>
                <a:xfrm>
                  <a:off x="5350613" y="3917519"/>
                  <a:ext cx="406747" cy="451653"/>
                  <a:chOff x="833834" y="3802105"/>
                  <a:chExt cx="392878" cy="436253"/>
                </a:xfrm>
              </p:grpSpPr>
              <p:sp>
                <p:nvSpPr>
                  <p:cNvPr id="3776" name="Google Shape;3776;p18"/>
                  <p:cNvSpPr/>
                  <p:nvPr/>
                </p:nvSpPr>
                <p:spPr>
                  <a:xfrm>
                    <a:off x="1098304" y="4161991"/>
                    <a:ext cx="128408" cy="763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6" h="2097" extrusionOk="0">
                        <a:moveTo>
                          <a:pt x="2223" y="0"/>
                        </a:moveTo>
                        <a:cubicBezTo>
                          <a:pt x="2043" y="0"/>
                          <a:pt x="1856" y="27"/>
                          <a:pt x="1668" y="76"/>
                        </a:cubicBezTo>
                        <a:cubicBezTo>
                          <a:pt x="1263" y="184"/>
                          <a:pt x="870" y="410"/>
                          <a:pt x="584" y="707"/>
                        </a:cubicBezTo>
                        <a:cubicBezTo>
                          <a:pt x="1" y="1303"/>
                          <a:pt x="96" y="1898"/>
                          <a:pt x="787" y="2041"/>
                        </a:cubicBezTo>
                        <a:cubicBezTo>
                          <a:pt x="925" y="2079"/>
                          <a:pt x="1074" y="2096"/>
                          <a:pt x="1230" y="2096"/>
                        </a:cubicBezTo>
                        <a:cubicBezTo>
                          <a:pt x="1463" y="2096"/>
                          <a:pt x="1711" y="2058"/>
                          <a:pt x="1953" y="1993"/>
                        </a:cubicBezTo>
                        <a:cubicBezTo>
                          <a:pt x="2358" y="1898"/>
                          <a:pt x="2727" y="1731"/>
                          <a:pt x="2989" y="1493"/>
                        </a:cubicBezTo>
                        <a:cubicBezTo>
                          <a:pt x="3525" y="1017"/>
                          <a:pt x="3454" y="374"/>
                          <a:pt x="2799" y="112"/>
                        </a:cubicBezTo>
                        <a:cubicBezTo>
                          <a:pt x="2627" y="36"/>
                          <a:pt x="2430" y="0"/>
                          <a:pt x="2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7" name="Google Shape;3777;p18"/>
                  <p:cNvSpPr/>
                  <p:nvPr/>
                </p:nvSpPr>
                <p:spPr>
                  <a:xfrm>
                    <a:off x="833834" y="3802105"/>
                    <a:ext cx="116208" cy="104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1" h="2857" extrusionOk="0">
                        <a:moveTo>
                          <a:pt x="2381" y="0"/>
                        </a:moveTo>
                        <a:cubicBezTo>
                          <a:pt x="2113" y="0"/>
                          <a:pt x="1810" y="102"/>
                          <a:pt x="1500" y="267"/>
                        </a:cubicBezTo>
                        <a:cubicBezTo>
                          <a:pt x="1143" y="481"/>
                          <a:pt x="786" y="779"/>
                          <a:pt x="524" y="1124"/>
                        </a:cubicBezTo>
                        <a:cubicBezTo>
                          <a:pt x="0" y="1803"/>
                          <a:pt x="107" y="2529"/>
                          <a:pt x="762" y="2791"/>
                        </a:cubicBezTo>
                        <a:cubicBezTo>
                          <a:pt x="886" y="2835"/>
                          <a:pt x="1020" y="2856"/>
                          <a:pt x="1159" y="2856"/>
                        </a:cubicBezTo>
                        <a:cubicBezTo>
                          <a:pt x="1395" y="2856"/>
                          <a:pt x="1646" y="2796"/>
                          <a:pt x="1893" y="2684"/>
                        </a:cubicBezTo>
                        <a:cubicBezTo>
                          <a:pt x="2262" y="2505"/>
                          <a:pt x="2619" y="2196"/>
                          <a:pt x="2858" y="1791"/>
                        </a:cubicBezTo>
                        <a:cubicBezTo>
                          <a:pt x="3096" y="1386"/>
                          <a:pt x="3191" y="969"/>
                          <a:pt x="3131" y="648"/>
                        </a:cubicBezTo>
                        <a:cubicBezTo>
                          <a:pt x="3072" y="314"/>
                          <a:pt x="2869" y="76"/>
                          <a:pt x="2560" y="17"/>
                        </a:cubicBezTo>
                        <a:cubicBezTo>
                          <a:pt x="2502" y="6"/>
                          <a:pt x="2443" y="0"/>
                          <a:pt x="238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8" name="Google Shape;3778;p18"/>
                  <p:cNvSpPr/>
                  <p:nvPr/>
                </p:nvSpPr>
                <p:spPr>
                  <a:xfrm>
                    <a:off x="1065782" y="3922796"/>
                    <a:ext cx="80264" cy="69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4" h="1911" extrusionOk="0">
                        <a:moveTo>
                          <a:pt x="1311" y="0"/>
                        </a:moveTo>
                        <a:cubicBezTo>
                          <a:pt x="944" y="0"/>
                          <a:pt x="551" y="234"/>
                          <a:pt x="310" y="608"/>
                        </a:cubicBezTo>
                        <a:cubicBezTo>
                          <a:pt x="1" y="1096"/>
                          <a:pt x="72" y="1644"/>
                          <a:pt x="513" y="1834"/>
                        </a:cubicBezTo>
                        <a:cubicBezTo>
                          <a:pt x="619" y="1886"/>
                          <a:pt x="738" y="1910"/>
                          <a:pt x="863" y="1910"/>
                        </a:cubicBezTo>
                        <a:cubicBezTo>
                          <a:pt x="1227" y="1910"/>
                          <a:pt x="1634" y="1701"/>
                          <a:pt x="1882" y="1346"/>
                        </a:cubicBezTo>
                        <a:cubicBezTo>
                          <a:pt x="2204" y="870"/>
                          <a:pt x="2096" y="286"/>
                          <a:pt x="1668" y="84"/>
                        </a:cubicBezTo>
                        <a:cubicBezTo>
                          <a:pt x="1556" y="27"/>
                          <a:pt x="1435" y="0"/>
                          <a:pt x="131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9" name="Google Shape;3779;p18"/>
                  <p:cNvSpPr/>
                  <p:nvPr/>
                </p:nvSpPr>
                <p:spPr>
                  <a:xfrm>
                    <a:off x="943963" y="4024403"/>
                    <a:ext cx="53789" cy="39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7" h="1096" extrusionOk="0">
                        <a:moveTo>
                          <a:pt x="908" y="0"/>
                        </a:moveTo>
                        <a:cubicBezTo>
                          <a:pt x="661" y="0"/>
                          <a:pt x="387" y="125"/>
                          <a:pt x="226" y="330"/>
                        </a:cubicBezTo>
                        <a:cubicBezTo>
                          <a:pt x="0" y="592"/>
                          <a:pt x="48" y="925"/>
                          <a:pt x="322" y="1045"/>
                        </a:cubicBezTo>
                        <a:cubicBezTo>
                          <a:pt x="397" y="1079"/>
                          <a:pt x="482" y="1095"/>
                          <a:pt x="570" y="1095"/>
                        </a:cubicBezTo>
                        <a:cubicBezTo>
                          <a:pt x="814" y="1095"/>
                          <a:pt x="1084" y="969"/>
                          <a:pt x="1250" y="759"/>
                        </a:cubicBezTo>
                        <a:cubicBezTo>
                          <a:pt x="1477" y="473"/>
                          <a:pt x="1429" y="163"/>
                          <a:pt x="1143" y="44"/>
                        </a:cubicBezTo>
                        <a:cubicBezTo>
                          <a:pt x="1071" y="14"/>
                          <a:pt x="991" y="0"/>
                          <a:pt x="90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80" name="Google Shape;3780;p18"/>
                <p:cNvGrpSpPr/>
                <p:nvPr/>
              </p:nvGrpSpPr>
              <p:grpSpPr>
                <a:xfrm>
                  <a:off x="8033734" y="1065562"/>
                  <a:ext cx="508208" cy="441246"/>
                  <a:chOff x="3425470" y="1047390"/>
                  <a:chExt cx="490880" cy="426201"/>
                </a:xfrm>
              </p:grpSpPr>
              <p:sp>
                <p:nvSpPr>
                  <p:cNvPr id="3781" name="Google Shape;3781;p18"/>
                  <p:cNvSpPr/>
                  <p:nvPr/>
                </p:nvSpPr>
                <p:spPr>
                  <a:xfrm>
                    <a:off x="3766273" y="1091929"/>
                    <a:ext cx="74182" cy="86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7" h="2364" extrusionOk="0">
                        <a:moveTo>
                          <a:pt x="798" y="1"/>
                        </a:moveTo>
                        <a:cubicBezTo>
                          <a:pt x="611" y="1"/>
                          <a:pt x="438" y="81"/>
                          <a:pt x="311" y="247"/>
                        </a:cubicBezTo>
                        <a:cubicBezTo>
                          <a:pt x="1" y="652"/>
                          <a:pt x="61" y="1378"/>
                          <a:pt x="453" y="1902"/>
                        </a:cubicBezTo>
                        <a:cubicBezTo>
                          <a:pt x="691" y="2202"/>
                          <a:pt x="986" y="2363"/>
                          <a:pt x="1249" y="2363"/>
                        </a:cubicBezTo>
                        <a:cubicBezTo>
                          <a:pt x="1435" y="2363"/>
                          <a:pt x="1604" y="2284"/>
                          <a:pt x="1727" y="2116"/>
                        </a:cubicBezTo>
                        <a:cubicBezTo>
                          <a:pt x="2037" y="1735"/>
                          <a:pt x="1977" y="985"/>
                          <a:pt x="1585" y="473"/>
                        </a:cubicBezTo>
                        <a:cubicBezTo>
                          <a:pt x="1360" y="165"/>
                          <a:pt x="1066" y="1"/>
                          <a:pt x="79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2" name="Google Shape;3782;p18"/>
                  <p:cNvSpPr/>
                  <p:nvPr/>
                </p:nvSpPr>
                <p:spPr>
                  <a:xfrm>
                    <a:off x="3425470" y="1159340"/>
                    <a:ext cx="88058" cy="82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8" h="2262" extrusionOk="0">
                        <a:moveTo>
                          <a:pt x="935" y="0"/>
                        </a:moveTo>
                        <a:cubicBezTo>
                          <a:pt x="659" y="0"/>
                          <a:pt x="415" y="116"/>
                          <a:pt x="275" y="349"/>
                        </a:cubicBezTo>
                        <a:cubicBezTo>
                          <a:pt x="1" y="789"/>
                          <a:pt x="215" y="1504"/>
                          <a:pt x="703" y="1932"/>
                        </a:cubicBezTo>
                        <a:cubicBezTo>
                          <a:pt x="946" y="2151"/>
                          <a:pt x="1220" y="2261"/>
                          <a:pt x="1472" y="2261"/>
                        </a:cubicBezTo>
                        <a:cubicBezTo>
                          <a:pt x="1727" y="2261"/>
                          <a:pt x="1958" y="2148"/>
                          <a:pt x="2108" y="1920"/>
                        </a:cubicBezTo>
                        <a:cubicBezTo>
                          <a:pt x="2418" y="1480"/>
                          <a:pt x="2251" y="742"/>
                          <a:pt x="1739" y="313"/>
                        </a:cubicBezTo>
                        <a:cubicBezTo>
                          <a:pt x="1484" y="104"/>
                          <a:pt x="1195" y="0"/>
                          <a:pt x="9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3" name="Google Shape;3783;p18"/>
                  <p:cNvSpPr/>
                  <p:nvPr/>
                </p:nvSpPr>
                <p:spPr>
                  <a:xfrm>
                    <a:off x="3607161" y="1379743"/>
                    <a:ext cx="88495" cy="938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0" h="2577" extrusionOk="0">
                        <a:moveTo>
                          <a:pt x="1355" y="1"/>
                        </a:moveTo>
                        <a:cubicBezTo>
                          <a:pt x="1097" y="1"/>
                          <a:pt x="827" y="120"/>
                          <a:pt x="596" y="357"/>
                        </a:cubicBezTo>
                        <a:cubicBezTo>
                          <a:pt x="155" y="845"/>
                          <a:pt x="0" y="1643"/>
                          <a:pt x="322" y="2167"/>
                        </a:cubicBezTo>
                        <a:cubicBezTo>
                          <a:pt x="483" y="2439"/>
                          <a:pt x="744" y="2577"/>
                          <a:pt x="1030" y="2577"/>
                        </a:cubicBezTo>
                        <a:cubicBezTo>
                          <a:pt x="1293" y="2577"/>
                          <a:pt x="1577" y="2460"/>
                          <a:pt x="1822" y="2226"/>
                        </a:cubicBezTo>
                        <a:cubicBezTo>
                          <a:pt x="2322" y="1726"/>
                          <a:pt x="2429" y="916"/>
                          <a:pt x="2072" y="405"/>
                        </a:cubicBezTo>
                        <a:cubicBezTo>
                          <a:pt x="1888" y="135"/>
                          <a:pt x="1629" y="1"/>
                          <a:pt x="135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4" name="Google Shape;3784;p18"/>
                  <p:cNvSpPr/>
                  <p:nvPr/>
                </p:nvSpPr>
                <p:spPr>
                  <a:xfrm>
                    <a:off x="3609310" y="1047390"/>
                    <a:ext cx="54262" cy="52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1440" extrusionOk="0">
                        <a:moveTo>
                          <a:pt x="623" y="1"/>
                        </a:moveTo>
                        <a:cubicBezTo>
                          <a:pt x="462" y="1"/>
                          <a:pt x="313" y="69"/>
                          <a:pt x="215" y="208"/>
                        </a:cubicBezTo>
                        <a:cubicBezTo>
                          <a:pt x="1" y="470"/>
                          <a:pt x="108" y="934"/>
                          <a:pt x="406" y="1220"/>
                        </a:cubicBezTo>
                        <a:cubicBezTo>
                          <a:pt x="569" y="1364"/>
                          <a:pt x="756" y="1439"/>
                          <a:pt x="923" y="1439"/>
                        </a:cubicBezTo>
                        <a:cubicBezTo>
                          <a:pt x="1074" y="1439"/>
                          <a:pt x="1209" y="1379"/>
                          <a:pt x="1299" y="1256"/>
                        </a:cubicBezTo>
                        <a:cubicBezTo>
                          <a:pt x="1489" y="994"/>
                          <a:pt x="1418" y="529"/>
                          <a:pt x="1132" y="232"/>
                        </a:cubicBezTo>
                        <a:cubicBezTo>
                          <a:pt x="979" y="78"/>
                          <a:pt x="794" y="1"/>
                          <a:pt x="62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5" name="Google Shape;3785;p18"/>
                  <p:cNvSpPr/>
                  <p:nvPr/>
                </p:nvSpPr>
                <p:spPr>
                  <a:xfrm>
                    <a:off x="3640557" y="1223982"/>
                    <a:ext cx="30809" cy="35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972" extrusionOk="0">
                        <a:moveTo>
                          <a:pt x="357" y="1"/>
                        </a:moveTo>
                        <a:cubicBezTo>
                          <a:pt x="265" y="1"/>
                          <a:pt x="178" y="45"/>
                          <a:pt x="119" y="133"/>
                        </a:cubicBezTo>
                        <a:cubicBezTo>
                          <a:pt x="0" y="312"/>
                          <a:pt x="24" y="621"/>
                          <a:pt x="191" y="812"/>
                        </a:cubicBezTo>
                        <a:cubicBezTo>
                          <a:pt x="278" y="918"/>
                          <a:pt x="384" y="972"/>
                          <a:pt x="483" y="972"/>
                        </a:cubicBezTo>
                        <a:cubicBezTo>
                          <a:pt x="574" y="972"/>
                          <a:pt x="658" y="927"/>
                          <a:pt x="715" y="836"/>
                        </a:cubicBezTo>
                        <a:cubicBezTo>
                          <a:pt x="846" y="633"/>
                          <a:pt x="798" y="336"/>
                          <a:pt x="631" y="145"/>
                        </a:cubicBezTo>
                        <a:cubicBezTo>
                          <a:pt x="553" y="48"/>
                          <a:pt x="452" y="1"/>
                          <a:pt x="35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6" name="Google Shape;3786;p18"/>
                  <p:cNvSpPr/>
                  <p:nvPr/>
                </p:nvSpPr>
                <p:spPr>
                  <a:xfrm>
                    <a:off x="3455406" y="1354323"/>
                    <a:ext cx="45995" cy="573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1574" extrusionOk="0">
                        <a:moveTo>
                          <a:pt x="672" y="0"/>
                        </a:moveTo>
                        <a:cubicBezTo>
                          <a:pt x="537" y="0"/>
                          <a:pt x="398" y="69"/>
                          <a:pt x="286" y="210"/>
                        </a:cubicBezTo>
                        <a:cubicBezTo>
                          <a:pt x="48" y="495"/>
                          <a:pt x="0" y="1007"/>
                          <a:pt x="179" y="1317"/>
                        </a:cubicBezTo>
                        <a:cubicBezTo>
                          <a:pt x="273" y="1487"/>
                          <a:pt x="418" y="1574"/>
                          <a:pt x="570" y="1574"/>
                        </a:cubicBezTo>
                        <a:cubicBezTo>
                          <a:pt x="705" y="1574"/>
                          <a:pt x="847" y="1505"/>
                          <a:pt x="965" y="1364"/>
                        </a:cubicBezTo>
                        <a:cubicBezTo>
                          <a:pt x="1227" y="1067"/>
                          <a:pt x="1262" y="567"/>
                          <a:pt x="1072" y="257"/>
                        </a:cubicBezTo>
                        <a:cubicBezTo>
                          <a:pt x="971" y="87"/>
                          <a:pt x="824" y="0"/>
                          <a:pt x="67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7" name="Google Shape;3787;p18"/>
                  <p:cNvSpPr/>
                  <p:nvPr/>
                </p:nvSpPr>
                <p:spPr>
                  <a:xfrm>
                    <a:off x="3808336" y="1279047"/>
                    <a:ext cx="108014" cy="108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6" h="2969" extrusionOk="0">
                        <a:moveTo>
                          <a:pt x="937" y="1"/>
                        </a:moveTo>
                        <a:cubicBezTo>
                          <a:pt x="694" y="1"/>
                          <a:pt x="483" y="99"/>
                          <a:pt x="346" y="300"/>
                        </a:cubicBezTo>
                        <a:cubicBezTo>
                          <a:pt x="1" y="788"/>
                          <a:pt x="168" y="1729"/>
                          <a:pt x="751" y="2384"/>
                        </a:cubicBezTo>
                        <a:cubicBezTo>
                          <a:pt x="1087" y="2769"/>
                          <a:pt x="1514" y="2969"/>
                          <a:pt x="1891" y="2969"/>
                        </a:cubicBezTo>
                        <a:cubicBezTo>
                          <a:pt x="2154" y="2969"/>
                          <a:pt x="2394" y="2871"/>
                          <a:pt x="2561" y="2669"/>
                        </a:cubicBezTo>
                        <a:cubicBezTo>
                          <a:pt x="2966" y="2157"/>
                          <a:pt x="2727" y="1229"/>
                          <a:pt x="2073" y="586"/>
                        </a:cubicBezTo>
                        <a:cubicBezTo>
                          <a:pt x="1701" y="201"/>
                          <a:pt x="1285" y="1"/>
                          <a:pt x="93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88" name="Google Shape;3788;p18"/>
                <p:cNvGrpSpPr/>
                <p:nvPr/>
              </p:nvGrpSpPr>
              <p:grpSpPr>
                <a:xfrm>
                  <a:off x="555419" y="1442395"/>
                  <a:ext cx="558468" cy="317993"/>
                  <a:chOff x="800438" y="1404799"/>
                  <a:chExt cx="539426" cy="307151"/>
                </a:xfrm>
              </p:grpSpPr>
              <p:sp>
                <p:nvSpPr>
                  <p:cNvPr id="3789" name="Google Shape;3789;p18"/>
                  <p:cNvSpPr/>
                  <p:nvPr/>
                </p:nvSpPr>
                <p:spPr>
                  <a:xfrm>
                    <a:off x="1252681" y="1573452"/>
                    <a:ext cx="87183" cy="123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4" h="3382" extrusionOk="0">
                        <a:moveTo>
                          <a:pt x="1587" y="1"/>
                        </a:moveTo>
                        <a:cubicBezTo>
                          <a:pt x="1434" y="1"/>
                          <a:pt x="1268" y="43"/>
                          <a:pt x="1096" y="134"/>
                        </a:cubicBezTo>
                        <a:cubicBezTo>
                          <a:pt x="751" y="300"/>
                          <a:pt x="465" y="646"/>
                          <a:pt x="274" y="1062"/>
                        </a:cubicBezTo>
                        <a:cubicBezTo>
                          <a:pt x="96" y="1455"/>
                          <a:pt x="0" y="1955"/>
                          <a:pt x="48" y="2396"/>
                        </a:cubicBezTo>
                        <a:cubicBezTo>
                          <a:pt x="115" y="3019"/>
                          <a:pt x="407" y="3381"/>
                          <a:pt x="784" y="3381"/>
                        </a:cubicBezTo>
                        <a:cubicBezTo>
                          <a:pt x="948" y="3381"/>
                          <a:pt x="1127" y="3314"/>
                          <a:pt x="1310" y="3170"/>
                        </a:cubicBezTo>
                        <a:cubicBezTo>
                          <a:pt x="1632" y="2932"/>
                          <a:pt x="1894" y="2563"/>
                          <a:pt x="2084" y="2158"/>
                        </a:cubicBezTo>
                        <a:cubicBezTo>
                          <a:pt x="2286" y="1753"/>
                          <a:pt x="2394" y="1324"/>
                          <a:pt x="2382" y="943"/>
                        </a:cubicBezTo>
                        <a:cubicBezTo>
                          <a:pt x="2364" y="366"/>
                          <a:pt x="2035" y="1"/>
                          <a:pt x="158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0" name="Google Shape;3790;p18"/>
                  <p:cNvSpPr/>
                  <p:nvPr/>
                </p:nvSpPr>
                <p:spPr>
                  <a:xfrm>
                    <a:off x="800438" y="1430292"/>
                    <a:ext cx="89769" cy="13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5" h="3740" extrusionOk="0">
                        <a:moveTo>
                          <a:pt x="1037" y="0"/>
                        </a:moveTo>
                        <a:cubicBezTo>
                          <a:pt x="880" y="0"/>
                          <a:pt x="728" y="51"/>
                          <a:pt x="596" y="160"/>
                        </a:cubicBezTo>
                        <a:cubicBezTo>
                          <a:pt x="322" y="374"/>
                          <a:pt x="155" y="779"/>
                          <a:pt x="72" y="1219"/>
                        </a:cubicBezTo>
                        <a:cubicBezTo>
                          <a:pt x="0" y="1672"/>
                          <a:pt x="0" y="2172"/>
                          <a:pt x="95" y="2636"/>
                        </a:cubicBezTo>
                        <a:cubicBezTo>
                          <a:pt x="266" y="3326"/>
                          <a:pt x="685" y="3739"/>
                          <a:pt x="1162" y="3739"/>
                        </a:cubicBezTo>
                        <a:cubicBezTo>
                          <a:pt x="1318" y="3739"/>
                          <a:pt x="1481" y="3695"/>
                          <a:pt x="1643" y="3600"/>
                        </a:cubicBezTo>
                        <a:cubicBezTo>
                          <a:pt x="1977" y="3398"/>
                          <a:pt x="2227" y="3041"/>
                          <a:pt x="2346" y="2588"/>
                        </a:cubicBezTo>
                        <a:cubicBezTo>
                          <a:pt x="2465" y="2160"/>
                          <a:pt x="2453" y="1636"/>
                          <a:pt x="2274" y="1160"/>
                        </a:cubicBezTo>
                        <a:cubicBezTo>
                          <a:pt x="2096" y="671"/>
                          <a:pt x="1810" y="314"/>
                          <a:pt x="1500" y="136"/>
                        </a:cubicBezTo>
                        <a:cubicBezTo>
                          <a:pt x="1348" y="48"/>
                          <a:pt x="1190" y="0"/>
                          <a:pt x="10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1" name="Google Shape;3791;p18"/>
                  <p:cNvSpPr/>
                  <p:nvPr/>
                </p:nvSpPr>
                <p:spPr>
                  <a:xfrm>
                    <a:off x="1093970" y="1404799"/>
                    <a:ext cx="75493" cy="8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" h="2315" extrusionOk="0">
                        <a:moveTo>
                          <a:pt x="1008" y="0"/>
                        </a:moveTo>
                        <a:cubicBezTo>
                          <a:pt x="907" y="0"/>
                          <a:pt x="804" y="20"/>
                          <a:pt x="703" y="62"/>
                        </a:cubicBezTo>
                        <a:cubicBezTo>
                          <a:pt x="215" y="264"/>
                          <a:pt x="1" y="943"/>
                          <a:pt x="191" y="1550"/>
                        </a:cubicBezTo>
                        <a:cubicBezTo>
                          <a:pt x="352" y="2022"/>
                          <a:pt x="707" y="2314"/>
                          <a:pt x="1073" y="2314"/>
                        </a:cubicBezTo>
                        <a:cubicBezTo>
                          <a:pt x="1168" y="2314"/>
                          <a:pt x="1264" y="2294"/>
                          <a:pt x="1358" y="2253"/>
                        </a:cubicBezTo>
                        <a:cubicBezTo>
                          <a:pt x="1822" y="2038"/>
                          <a:pt x="2072" y="1383"/>
                          <a:pt x="1906" y="776"/>
                        </a:cubicBezTo>
                        <a:cubicBezTo>
                          <a:pt x="1764" y="294"/>
                          <a:pt x="1398" y="0"/>
                          <a:pt x="100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2" name="Google Shape;3792;p18"/>
                  <p:cNvSpPr/>
                  <p:nvPr/>
                </p:nvSpPr>
                <p:spPr>
                  <a:xfrm>
                    <a:off x="1009006" y="1657797"/>
                    <a:ext cx="45558" cy="54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1" h="1487" extrusionOk="0">
                        <a:moveTo>
                          <a:pt x="702" y="1"/>
                        </a:moveTo>
                        <a:cubicBezTo>
                          <a:pt x="633" y="1"/>
                          <a:pt x="561" y="19"/>
                          <a:pt x="488" y="56"/>
                        </a:cubicBezTo>
                        <a:cubicBezTo>
                          <a:pt x="191" y="199"/>
                          <a:pt x="0" y="628"/>
                          <a:pt x="72" y="1021"/>
                        </a:cubicBezTo>
                        <a:cubicBezTo>
                          <a:pt x="117" y="1313"/>
                          <a:pt x="310" y="1486"/>
                          <a:pt x="548" y="1486"/>
                        </a:cubicBezTo>
                        <a:cubicBezTo>
                          <a:pt x="620" y="1486"/>
                          <a:pt x="697" y="1470"/>
                          <a:pt x="774" y="1437"/>
                        </a:cubicBezTo>
                        <a:cubicBezTo>
                          <a:pt x="1072" y="1282"/>
                          <a:pt x="1250" y="854"/>
                          <a:pt x="1179" y="473"/>
                        </a:cubicBezTo>
                        <a:cubicBezTo>
                          <a:pt x="1107" y="175"/>
                          <a:pt x="918" y="1"/>
                          <a:pt x="70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93" name="Google Shape;3793;p18"/>
                <p:cNvGrpSpPr/>
                <p:nvPr/>
              </p:nvGrpSpPr>
              <p:grpSpPr>
                <a:xfrm>
                  <a:off x="7327918" y="3101344"/>
                  <a:ext cx="463718" cy="383936"/>
                  <a:chOff x="2743719" y="3013759"/>
                  <a:chExt cx="447907" cy="370845"/>
                </a:xfrm>
              </p:grpSpPr>
              <p:sp>
                <p:nvSpPr>
                  <p:cNvPr id="3794" name="Google Shape;3794;p18"/>
                  <p:cNvSpPr/>
                  <p:nvPr/>
                </p:nvSpPr>
                <p:spPr>
                  <a:xfrm>
                    <a:off x="2743719" y="3013759"/>
                    <a:ext cx="89041" cy="122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5" h="3362" extrusionOk="0">
                        <a:moveTo>
                          <a:pt x="1518" y="1"/>
                        </a:moveTo>
                        <a:cubicBezTo>
                          <a:pt x="1444" y="1"/>
                          <a:pt x="1368" y="14"/>
                          <a:pt x="1290" y="42"/>
                        </a:cubicBezTo>
                        <a:cubicBezTo>
                          <a:pt x="992" y="149"/>
                          <a:pt x="707" y="447"/>
                          <a:pt x="492" y="804"/>
                        </a:cubicBezTo>
                        <a:cubicBezTo>
                          <a:pt x="290" y="1161"/>
                          <a:pt x="123" y="1602"/>
                          <a:pt x="75" y="2030"/>
                        </a:cubicBezTo>
                        <a:cubicBezTo>
                          <a:pt x="1" y="2811"/>
                          <a:pt x="349" y="3362"/>
                          <a:pt x="930" y="3362"/>
                        </a:cubicBezTo>
                        <a:cubicBezTo>
                          <a:pt x="995" y="3362"/>
                          <a:pt x="1064" y="3355"/>
                          <a:pt x="1135" y="3340"/>
                        </a:cubicBezTo>
                        <a:cubicBezTo>
                          <a:pt x="1492" y="3269"/>
                          <a:pt x="1814" y="3030"/>
                          <a:pt x="2052" y="2685"/>
                        </a:cubicBezTo>
                        <a:cubicBezTo>
                          <a:pt x="2302" y="2352"/>
                          <a:pt x="2445" y="1899"/>
                          <a:pt x="2445" y="1423"/>
                        </a:cubicBezTo>
                        <a:cubicBezTo>
                          <a:pt x="2445" y="947"/>
                          <a:pt x="2302" y="542"/>
                          <a:pt x="2088" y="292"/>
                        </a:cubicBezTo>
                        <a:cubicBezTo>
                          <a:pt x="1921" y="107"/>
                          <a:pt x="1727" y="1"/>
                          <a:pt x="151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5" name="Google Shape;3795;p18"/>
                  <p:cNvSpPr/>
                  <p:nvPr/>
                </p:nvSpPr>
                <p:spPr>
                  <a:xfrm>
                    <a:off x="2871511" y="3271855"/>
                    <a:ext cx="43992" cy="47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8" h="1295" extrusionOk="0">
                        <a:moveTo>
                          <a:pt x="766" y="0"/>
                        </a:moveTo>
                        <a:cubicBezTo>
                          <a:pt x="747" y="0"/>
                          <a:pt x="729" y="1"/>
                          <a:pt x="710" y="3"/>
                        </a:cubicBezTo>
                        <a:cubicBezTo>
                          <a:pt x="412" y="51"/>
                          <a:pt x="115" y="361"/>
                          <a:pt x="55" y="718"/>
                        </a:cubicBezTo>
                        <a:cubicBezTo>
                          <a:pt x="0" y="1047"/>
                          <a:pt x="168" y="1295"/>
                          <a:pt x="445" y="1295"/>
                        </a:cubicBezTo>
                        <a:cubicBezTo>
                          <a:pt x="469" y="1295"/>
                          <a:pt x="494" y="1293"/>
                          <a:pt x="519" y="1289"/>
                        </a:cubicBezTo>
                        <a:cubicBezTo>
                          <a:pt x="829" y="1242"/>
                          <a:pt x="1127" y="932"/>
                          <a:pt x="1174" y="575"/>
                        </a:cubicBezTo>
                        <a:cubicBezTo>
                          <a:pt x="1208" y="241"/>
                          <a:pt x="1032" y="0"/>
                          <a:pt x="76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6" name="Google Shape;3796;p18"/>
                  <p:cNvSpPr/>
                  <p:nvPr/>
                </p:nvSpPr>
                <p:spPr>
                  <a:xfrm>
                    <a:off x="3023084" y="3082844"/>
                    <a:ext cx="65005" cy="7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5" h="2123" extrusionOk="0">
                        <a:moveTo>
                          <a:pt x="973" y="0"/>
                        </a:moveTo>
                        <a:cubicBezTo>
                          <a:pt x="954" y="0"/>
                          <a:pt x="936" y="1"/>
                          <a:pt x="917" y="2"/>
                        </a:cubicBezTo>
                        <a:cubicBezTo>
                          <a:pt x="429" y="38"/>
                          <a:pt x="24" y="550"/>
                          <a:pt x="13" y="1133"/>
                        </a:cubicBezTo>
                        <a:cubicBezTo>
                          <a:pt x="1" y="1701"/>
                          <a:pt x="317" y="2123"/>
                          <a:pt x="762" y="2123"/>
                        </a:cubicBezTo>
                        <a:cubicBezTo>
                          <a:pt x="774" y="2123"/>
                          <a:pt x="786" y="2122"/>
                          <a:pt x="798" y="2122"/>
                        </a:cubicBezTo>
                        <a:cubicBezTo>
                          <a:pt x="1263" y="2074"/>
                          <a:pt x="1691" y="1586"/>
                          <a:pt x="1739" y="1002"/>
                        </a:cubicBezTo>
                        <a:cubicBezTo>
                          <a:pt x="1785" y="441"/>
                          <a:pt x="144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7" name="Google Shape;3797;p18"/>
                  <p:cNvSpPr/>
                  <p:nvPr/>
                </p:nvSpPr>
                <p:spPr>
                  <a:xfrm>
                    <a:off x="3088091" y="3284638"/>
                    <a:ext cx="103535" cy="99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3" h="2745" extrusionOk="0">
                        <a:moveTo>
                          <a:pt x="1922" y="1"/>
                        </a:moveTo>
                        <a:cubicBezTo>
                          <a:pt x="1875" y="1"/>
                          <a:pt x="1826" y="4"/>
                          <a:pt x="1776" y="10"/>
                        </a:cubicBezTo>
                        <a:cubicBezTo>
                          <a:pt x="1418" y="57"/>
                          <a:pt x="1061" y="272"/>
                          <a:pt x="776" y="569"/>
                        </a:cubicBezTo>
                        <a:cubicBezTo>
                          <a:pt x="490" y="867"/>
                          <a:pt x="264" y="1248"/>
                          <a:pt x="168" y="1653"/>
                        </a:cubicBezTo>
                        <a:cubicBezTo>
                          <a:pt x="0" y="2306"/>
                          <a:pt x="227" y="2745"/>
                          <a:pt x="697" y="2745"/>
                        </a:cubicBezTo>
                        <a:cubicBezTo>
                          <a:pt x="793" y="2745"/>
                          <a:pt x="899" y="2727"/>
                          <a:pt x="1014" y="2689"/>
                        </a:cubicBezTo>
                        <a:cubicBezTo>
                          <a:pt x="1359" y="2593"/>
                          <a:pt x="1692" y="2355"/>
                          <a:pt x="1990" y="2069"/>
                        </a:cubicBezTo>
                        <a:cubicBezTo>
                          <a:pt x="2276" y="1784"/>
                          <a:pt x="2514" y="1462"/>
                          <a:pt x="2633" y="1117"/>
                        </a:cubicBezTo>
                        <a:cubicBezTo>
                          <a:pt x="2843" y="477"/>
                          <a:pt x="2520" y="1"/>
                          <a:pt x="192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98" name="Google Shape;3798;p18"/>
                <p:cNvGrpSpPr/>
                <p:nvPr/>
              </p:nvGrpSpPr>
              <p:grpSpPr>
                <a:xfrm>
                  <a:off x="1205434" y="2859607"/>
                  <a:ext cx="369948" cy="515486"/>
                  <a:chOff x="1428290" y="2773689"/>
                  <a:chExt cx="357334" cy="497910"/>
                </a:xfrm>
              </p:grpSpPr>
              <p:sp>
                <p:nvSpPr>
                  <p:cNvPr id="3799" name="Google Shape;3799;p18"/>
                  <p:cNvSpPr/>
                  <p:nvPr/>
                </p:nvSpPr>
                <p:spPr>
                  <a:xfrm>
                    <a:off x="1688899" y="3031422"/>
                    <a:ext cx="90206" cy="748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2054" extrusionOk="0">
                        <a:moveTo>
                          <a:pt x="1067" y="1"/>
                        </a:moveTo>
                        <a:cubicBezTo>
                          <a:pt x="980" y="1"/>
                          <a:pt x="894" y="11"/>
                          <a:pt x="810" y="33"/>
                        </a:cubicBezTo>
                        <a:cubicBezTo>
                          <a:pt x="262" y="152"/>
                          <a:pt x="0" y="700"/>
                          <a:pt x="250" y="1248"/>
                        </a:cubicBezTo>
                        <a:cubicBezTo>
                          <a:pt x="432" y="1724"/>
                          <a:pt x="925" y="2053"/>
                          <a:pt x="1405" y="2053"/>
                        </a:cubicBezTo>
                        <a:cubicBezTo>
                          <a:pt x="1489" y="2053"/>
                          <a:pt x="1573" y="2043"/>
                          <a:pt x="1655" y="2022"/>
                        </a:cubicBezTo>
                        <a:cubicBezTo>
                          <a:pt x="2215" y="1891"/>
                          <a:pt x="2477" y="1343"/>
                          <a:pt x="2250" y="771"/>
                        </a:cubicBezTo>
                        <a:cubicBezTo>
                          <a:pt x="2039" y="318"/>
                          <a:pt x="1546" y="1"/>
                          <a:pt x="106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0" name="Google Shape;3800;p18"/>
                  <p:cNvSpPr/>
                  <p:nvPr/>
                </p:nvSpPr>
                <p:spPr>
                  <a:xfrm>
                    <a:off x="1676299" y="2811200"/>
                    <a:ext cx="109325" cy="82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2" h="2273" extrusionOk="0">
                        <a:moveTo>
                          <a:pt x="1534" y="1"/>
                        </a:moveTo>
                        <a:cubicBezTo>
                          <a:pt x="1365" y="1"/>
                          <a:pt x="1192" y="30"/>
                          <a:pt x="1025" y="91"/>
                        </a:cubicBezTo>
                        <a:cubicBezTo>
                          <a:pt x="346" y="330"/>
                          <a:pt x="1" y="972"/>
                          <a:pt x="251" y="1544"/>
                        </a:cubicBezTo>
                        <a:cubicBezTo>
                          <a:pt x="449" y="1987"/>
                          <a:pt x="967" y="2273"/>
                          <a:pt x="1523" y="2273"/>
                        </a:cubicBezTo>
                        <a:cubicBezTo>
                          <a:pt x="1669" y="2273"/>
                          <a:pt x="1819" y="2253"/>
                          <a:pt x="1965" y="2211"/>
                        </a:cubicBezTo>
                        <a:cubicBezTo>
                          <a:pt x="2656" y="1996"/>
                          <a:pt x="3001" y="1318"/>
                          <a:pt x="2727" y="722"/>
                        </a:cubicBezTo>
                        <a:cubicBezTo>
                          <a:pt x="2539" y="274"/>
                          <a:pt x="2053" y="1"/>
                          <a:pt x="15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1" name="Google Shape;3801;p18"/>
                  <p:cNvSpPr/>
                  <p:nvPr/>
                </p:nvSpPr>
                <p:spPr>
                  <a:xfrm>
                    <a:off x="1521958" y="2773689"/>
                    <a:ext cx="84161" cy="66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" h="1839" extrusionOk="0">
                        <a:moveTo>
                          <a:pt x="1111" y="0"/>
                        </a:moveTo>
                        <a:cubicBezTo>
                          <a:pt x="1015" y="0"/>
                          <a:pt x="918" y="12"/>
                          <a:pt x="822" y="38"/>
                        </a:cubicBezTo>
                        <a:cubicBezTo>
                          <a:pt x="286" y="193"/>
                          <a:pt x="0" y="705"/>
                          <a:pt x="203" y="1205"/>
                        </a:cubicBezTo>
                        <a:cubicBezTo>
                          <a:pt x="358" y="1593"/>
                          <a:pt x="775" y="1839"/>
                          <a:pt x="1214" y="1839"/>
                        </a:cubicBezTo>
                        <a:cubicBezTo>
                          <a:pt x="1313" y="1839"/>
                          <a:pt x="1413" y="1826"/>
                          <a:pt x="1512" y="1800"/>
                        </a:cubicBezTo>
                        <a:cubicBezTo>
                          <a:pt x="2048" y="1645"/>
                          <a:pt x="2310" y="1145"/>
                          <a:pt x="2131" y="669"/>
                        </a:cubicBezTo>
                        <a:cubicBezTo>
                          <a:pt x="1975" y="258"/>
                          <a:pt x="1554" y="0"/>
                          <a:pt x="111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2" name="Google Shape;3802;p18"/>
                  <p:cNvSpPr/>
                  <p:nvPr/>
                </p:nvSpPr>
                <p:spPr>
                  <a:xfrm>
                    <a:off x="1428290" y="2921548"/>
                    <a:ext cx="54226" cy="45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9" h="1248" extrusionOk="0">
                        <a:moveTo>
                          <a:pt x="825" y="0"/>
                        </a:moveTo>
                        <a:cubicBezTo>
                          <a:pt x="723" y="0"/>
                          <a:pt x="616" y="24"/>
                          <a:pt x="512" y="74"/>
                        </a:cubicBezTo>
                        <a:cubicBezTo>
                          <a:pt x="167" y="228"/>
                          <a:pt x="0" y="621"/>
                          <a:pt x="143" y="919"/>
                        </a:cubicBezTo>
                        <a:cubicBezTo>
                          <a:pt x="233" y="1130"/>
                          <a:pt x="439" y="1247"/>
                          <a:pt x="670" y="1247"/>
                        </a:cubicBezTo>
                        <a:cubicBezTo>
                          <a:pt x="778" y="1247"/>
                          <a:pt x="891" y="1222"/>
                          <a:pt x="1001" y="1169"/>
                        </a:cubicBezTo>
                        <a:cubicBezTo>
                          <a:pt x="1334" y="1014"/>
                          <a:pt x="1489" y="633"/>
                          <a:pt x="1370" y="336"/>
                        </a:cubicBezTo>
                        <a:cubicBezTo>
                          <a:pt x="1278" y="127"/>
                          <a:pt x="1064" y="0"/>
                          <a:pt x="8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3" name="Google Shape;3803;p18"/>
                  <p:cNvSpPr/>
                  <p:nvPr/>
                </p:nvSpPr>
                <p:spPr>
                  <a:xfrm>
                    <a:off x="1572689" y="2987101"/>
                    <a:ext cx="34269" cy="273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1" h="752" extrusionOk="0">
                        <a:moveTo>
                          <a:pt x="451" y="0"/>
                        </a:moveTo>
                        <a:cubicBezTo>
                          <a:pt x="403" y="0"/>
                          <a:pt x="355" y="8"/>
                          <a:pt x="310" y="24"/>
                        </a:cubicBezTo>
                        <a:cubicBezTo>
                          <a:pt x="107" y="107"/>
                          <a:pt x="0" y="322"/>
                          <a:pt x="84" y="524"/>
                        </a:cubicBezTo>
                        <a:cubicBezTo>
                          <a:pt x="156" y="669"/>
                          <a:pt x="311" y="752"/>
                          <a:pt x="470" y="752"/>
                        </a:cubicBezTo>
                        <a:cubicBezTo>
                          <a:pt x="520" y="752"/>
                          <a:pt x="571" y="743"/>
                          <a:pt x="619" y="726"/>
                        </a:cubicBezTo>
                        <a:cubicBezTo>
                          <a:pt x="834" y="655"/>
                          <a:pt x="941" y="429"/>
                          <a:pt x="846" y="238"/>
                        </a:cubicBezTo>
                        <a:cubicBezTo>
                          <a:pt x="781" y="91"/>
                          <a:pt x="616" y="0"/>
                          <a:pt x="45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4" name="Google Shape;3804;p18"/>
                  <p:cNvSpPr/>
                  <p:nvPr/>
                </p:nvSpPr>
                <p:spPr>
                  <a:xfrm>
                    <a:off x="1603899" y="3213549"/>
                    <a:ext cx="55100" cy="58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3" h="1594" extrusionOk="0">
                        <a:moveTo>
                          <a:pt x="690" y="1"/>
                        </a:moveTo>
                        <a:cubicBezTo>
                          <a:pt x="619" y="1"/>
                          <a:pt x="547" y="15"/>
                          <a:pt x="477" y="45"/>
                        </a:cubicBezTo>
                        <a:cubicBezTo>
                          <a:pt x="155" y="200"/>
                          <a:pt x="1" y="640"/>
                          <a:pt x="155" y="1057"/>
                        </a:cubicBezTo>
                        <a:cubicBezTo>
                          <a:pt x="267" y="1384"/>
                          <a:pt x="541" y="1594"/>
                          <a:pt x="815" y="1594"/>
                        </a:cubicBezTo>
                        <a:cubicBezTo>
                          <a:pt x="890" y="1594"/>
                          <a:pt x="965" y="1578"/>
                          <a:pt x="1036" y="1545"/>
                        </a:cubicBezTo>
                        <a:cubicBezTo>
                          <a:pt x="1358" y="1402"/>
                          <a:pt x="1513" y="938"/>
                          <a:pt x="1346" y="533"/>
                        </a:cubicBezTo>
                        <a:cubicBezTo>
                          <a:pt x="1224" y="203"/>
                          <a:pt x="960" y="1"/>
                          <a:pt x="69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5" name="Google Shape;3805;p18"/>
                  <p:cNvSpPr/>
                  <p:nvPr/>
                </p:nvSpPr>
                <p:spPr>
                  <a:xfrm>
                    <a:off x="1441291" y="3126801"/>
                    <a:ext cx="85909" cy="83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9" h="2304" extrusionOk="0">
                        <a:moveTo>
                          <a:pt x="1285" y="1"/>
                        </a:moveTo>
                        <a:cubicBezTo>
                          <a:pt x="1117" y="1"/>
                          <a:pt x="941" y="46"/>
                          <a:pt x="775" y="141"/>
                        </a:cubicBezTo>
                        <a:cubicBezTo>
                          <a:pt x="239" y="438"/>
                          <a:pt x="1" y="1117"/>
                          <a:pt x="227" y="1677"/>
                        </a:cubicBezTo>
                        <a:cubicBezTo>
                          <a:pt x="384" y="2074"/>
                          <a:pt x="731" y="2304"/>
                          <a:pt x="1103" y="2304"/>
                        </a:cubicBezTo>
                        <a:cubicBezTo>
                          <a:pt x="1267" y="2304"/>
                          <a:pt x="1436" y="2259"/>
                          <a:pt x="1596" y="2165"/>
                        </a:cubicBezTo>
                        <a:cubicBezTo>
                          <a:pt x="2120" y="1843"/>
                          <a:pt x="2358" y="1129"/>
                          <a:pt x="2132" y="581"/>
                        </a:cubicBezTo>
                        <a:cubicBezTo>
                          <a:pt x="1978" y="208"/>
                          <a:pt x="1647" y="1"/>
                          <a:pt x="128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806" name="Google Shape;3806;p18"/>
                <p:cNvGrpSpPr/>
                <p:nvPr/>
              </p:nvGrpSpPr>
              <p:grpSpPr>
                <a:xfrm>
                  <a:off x="-186631" y="3294672"/>
                  <a:ext cx="1253362" cy="648756"/>
                  <a:chOff x="83689" y="3193920"/>
                  <a:chExt cx="1210627" cy="626636"/>
                </a:xfrm>
              </p:grpSpPr>
              <p:sp>
                <p:nvSpPr>
                  <p:cNvPr id="3807" name="Google Shape;3807;p18"/>
                  <p:cNvSpPr/>
                  <p:nvPr/>
                </p:nvSpPr>
                <p:spPr>
                  <a:xfrm>
                    <a:off x="83689" y="3193920"/>
                    <a:ext cx="1210627" cy="626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43" h="17207" extrusionOk="0">
                        <a:moveTo>
                          <a:pt x="17288" y="0"/>
                        </a:moveTo>
                        <a:cubicBezTo>
                          <a:pt x="16907" y="0"/>
                          <a:pt x="16502" y="0"/>
                          <a:pt x="16097" y="12"/>
                        </a:cubicBezTo>
                        <a:cubicBezTo>
                          <a:pt x="15597" y="36"/>
                          <a:pt x="15109" y="60"/>
                          <a:pt x="14633" y="96"/>
                        </a:cubicBezTo>
                        <a:cubicBezTo>
                          <a:pt x="14133" y="131"/>
                          <a:pt x="13657" y="179"/>
                          <a:pt x="13180" y="238"/>
                        </a:cubicBezTo>
                        <a:cubicBezTo>
                          <a:pt x="12704" y="298"/>
                          <a:pt x="12252" y="369"/>
                          <a:pt x="11775" y="465"/>
                        </a:cubicBezTo>
                        <a:cubicBezTo>
                          <a:pt x="11299" y="548"/>
                          <a:pt x="10835" y="643"/>
                          <a:pt x="10371" y="762"/>
                        </a:cubicBezTo>
                        <a:cubicBezTo>
                          <a:pt x="9906" y="881"/>
                          <a:pt x="9478" y="1012"/>
                          <a:pt x="9061" y="1167"/>
                        </a:cubicBezTo>
                        <a:cubicBezTo>
                          <a:pt x="8644" y="1310"/>
                          <a:pt x="8239" y="1477"/>
                          <a:pt x="7858" y="1667"/>
                        </a:cubicBezTo>
                        <a:cubicBezTo>
                          <a:pt x="7489" y="1846"/>
                          <a:pt x="7108" y="2060"/>
                          <a:pt x="6751" y="2263"/>
                        </a:cubicBezTo>
                        <a:cubicBezTo>
                          <a:pt x="6418" y="2489"/>
                          <a:pt x="6072" y="2727"/>
                          <a:pt x="5739" y="2977"/>
                        </a:cubicBezTo>
                        <a:cubicBezTo>
                          <a:pt x="5406" y="3251"/>
                          <a:pt x="5060" y="3548"/>
                          <a:pt x="4751" y="3858"/>
                        </a:cubicBezTo>
                        <a:cubicBezTo>
                          <a:pt x="4429" y="4168"/>
                          <a:pt x="4132" y="4513"/>
                          <a:pt x="3858" y="4858"/>
                        </a:cubicBezTo>
                        <a:cubicBezTo>
                          <a:pt x="3536" y="5239"/>
                          <a:pt x="3227" y="5644"/>
                          <a:pt x="2929" y="6049"/>
                        </a:cubicBezTo>
                        <a:cubicBezTo>
                          <a:pt x="2786" y="6251"/>
                          <a:pt x="2631" y="6442"/>
                          <a:pt x="2489" y="6656"/>
                        </a:cubicBezTo>
                        <a:cubicBezTo>
                          <a:pt x="2334" y="6858"/>
                          <a:pt x="2203" y="7073"/>
                          <a:pt x="2072" y="7275"/>
                        </a:cubicBezTo>
                        <a:cubicBezTo>
                          <a:pt x="1929" y="7489"/>
                          <a:pt x="1834" y="7692"/>
                          <a:pt x="1727" y="7906"/>
                        </a:cubicBezTo>
                        <a:cubicBezTo>
                          <a:pt x="1631" y="8120"/>
                          <a:pt x="1548" y="8323"/>
                          <a:pt x="1477" y="8525"/>
                        </a:cubicBezTo>
                        <a:cubicBezTo>
                          <a:pt x="1381" y="8740"/>
                          <a:pt x="1310" y="8966"/>
                          <a:pt x="1238" y="9180"/>
                        </a:cubicBezTo>
                        <a:cubicBezTo>
                          <a:pt x="1155" y="9382"/>
                          <a:pt x="1096" y="9573"/>
                          <a:pt x="1024" y="9775"/>
                        </a:cubicBezTo>
                        <a:cubicBezTo>
                          <a:pt x="953" y="9978"/>
                          <a:pt x="857" y="10180"/>
                          <a:pt x="786" y="10394"/>
                        </a:cubicBezTo>
                        <a:cubicBezTo>
                          <a:pt x="715" y="10621"/>
                          <a:pt x="619" y="10823"/>
                          <a:pt x="548" y="11049"/>
                        </a:cubicBezTo>
                        <a:cubicBezTo>
                          <a:pt x="465" y="11264"/>
                          <a:pt x="381" y="11490"/>
                          <a:pt x="310" y="11728"/>
                        </a:cubicBezTo>
                        <a:cubicBezTo>
                          <a:pt x="238" y="11954"/>
                          <a:pt x="179" y="12204"/>
                          <a:pt x="131" y="12442"/>
                        </a:cubicBezTo>
                        <a:cubicBezTo>
                          <a:pt x="107" y="12597"/>
                          <a:pt x="84" y="12752"/>
                          <a:pt x="84" y="12907"/>
                        </a:cubicBezTo>
                        <a:lnTo>
                          <a:pt x="84" y="13383"/>
                        </a:lnTo>
                        <a:cubicBezTo>
                          <a:pt x="84" y="13550"/>
                          <a:pt x="107" y="13693"/>
                          <a:pt x="107" y="13859"/>
                        </a:cubicBezTo>
                        <a:cubicBezTo>
                          <a:pt x="107" y="14026"/>
                          <a:pt x="107" y="14193"/>
                          <a:pt x="119" y="14335"/>
                        </a:cubicBezTo>
                        <a:cubicBezTo>
                          <a:pt x="119" y="14490"/>
                          <a:pt x="131" y="14645"/>
                          <a:pt x="131" y="14800"/>
                        </a:cubicBezTo>
                        <a:lnTo>
                          <a:pt x="131" y="15240"/>
                        </a:lnTo>
                        <a:cubicBezTo>
                          <a:pt x="131" y="15467"/>
                          <a:pt x="119" y="15693"/>
                          <a:pt x="107" y="15919"/>
                        </a:cubicBezTo>
                        <a:cubicBezTo>
                          <a:pt x="84" y="16133"/>
                          <a:pt x="60" y="16360"/>
                          <a:pt x="24" y="16586"/>
                        </a:cubicBezTo>
                        <a:cubicBezTo>
                          <a:pt x="0" y="16812"/>
                          <a:pt x="310" y="17002"/>
                          <a:pt x="703" y="17014"/>
                        </a:cubicBezTo>
                        <a:lnTo>
                          <a:pt x="1477" y="17026"/>
                        </a:lnTo>
                        <a:cubicBezTo>
                          <a:pt x="1497" y="17028"/>
                          <a:pt x="1516" y="17028"/>
                          <a:pt x="1536" y="17028"/>
                        </a:cubicBezTo>
                        <a:cubicBezTo>
                          <a:pt x="1842" y="17028"/>
                          <a:pt x="2083" y="16857"/>
                          <a:pt x="2072" y="16633"/>
                        </a:cubicBezTo>
                        <a:cubicBezTo>
                          <a:pt x="2048" y="16479"/>
                          <a:pt x="2048" y="16312"/>
                          <a:pt x="2036" y="16169"/>
                        </a:cubicBezTo>
                        <a:cubicBezTo>
                          <a:pt x="2024" y="16014"/>
                          <a:pt x="2024" y="15859"/>
                          <a:pt x="2024" y="15705"/>
                        </a:cubicBezTo>
                        <a:lnTo>
                          <a:pt x="2024" y="15240"/>
                        </a:lnTo>
                        <a:cubicBezTo>
                          <a:pt x="2036" y="15086"/>
                          <a:pt x="2036" y="14931"/>
                          <a:pt x="2036" y="14764"/>
                        </a:cubicBezTo>
                        <a:lnTo>
                          <a:pt x="2036" y="14288"/>
                        </a:lnTo>
                        <a:cubicBezTo>
                          <a:pt x="2036" y="14121"/>
                          <a:pt x="2024" y="13978"/>
                          <a:pt x="2024" y="13812"/>
                        </a:cubicBezTo>
                        <a:cubicBezTo>
                          <a:pt x="2012" y="13645"/>
                          <a:pt x="2012" y="13502"/>
                          <a:pt x="2012" y="13335"/>
                        </a:cubicBezTo>
                        <a:cubicBezTo>
                          <a:pt x="2012" y="13169"/>
                          <a:pt x="2012" y="13026"/>
                          <a:pt x="2024" y="12859"/>
                        </a:cubicBezTo>
                        <a:cubicBezTo>
                          <a:pt x="2036" y="12692"/>
                          <a:pt x="2048" y="12538"/>
                          <a:pt x="2084" y="12383"/>
                        </a:cubicBezTo>
                        <a:cubicBezTo>
                          <a:pt x="2108" y="12216"/>
                          <a:pt x="2143" y="12073"/>
                          <a:pt x="2191" y="11918"/>
                        </a:cubicBezTo>
                        <a:cubicBezTo>
                          <a:pt x="2227" y="11776"/>
                          <a:pt x="2274" y="11621"/>
                          <a:pt x="2334" y="11478"/>
                        </a:cubicBezTo>
                        <a:cubicBezTo>
                          <a:pt x="2393" y="11323"/>
                          <a:pt x="2453" y="11180"/>
                          <a:pt x="2512" y="11049"/>
                        </a:cubicBezTo>
                        <a:cubicBezTo>
                          <a:pt x="2572" y="10906"/>
                          <a:pt x="2643" y="10764"/>
                          <a:pt x="2703" y="10633"/>
                        </a:cubicBezTo>
                        <a:cubicBezTo>
                          <a:pt x="2810" y="10406"/>
                          <a:pt x="2917" y="10192"/>
                          <a:pt x="3024" y="9978"/>
                        </a:cubicBezTo>
                        <a:cubicBezTo>
                          <a:pt x="3120" y="9763"/>
                          <a:pt x="3227" y="9537"/>
                          <a:pt x="3322" y="9335"/>
                        </a:cubicBezTo>
                        <a:cubicBezTo>
                          <a:pt x="3405" y="9109"/>
                          <a:pt x="3513" y="8906"/>
                          <a:pt x="3596" y="8692"/>
                        </a:cubicBezTo>
                        <a:cubicBezTo>
                          <a:pt x="3703" y="8489"/>
                          <a:pt x="3798" y="8275"/>
                          <a:pt x="3917" y="8073"/>
                        </a:cubicBezTo>
                        <a:lnTo>
                          <a:pt x="4275" y="7442"/>
                        </a:lnTo>
                        <a:cubicBezTo>
                          <a:pt x="4394" y="7239"/>
                          <a:pt x="4525" y="7025"/>
                          <a:pt x="4656" y="6835"/>
                        </a:cubicBezTo>
                        <a:cubicBezTo>
                          <a:pt x="4929" y="6430"/>
                          <a:pt x="5203" y="6025"/>
                          <a:pt x="5501" y="5656"/>
                        </a:cubicBezTo>
                        <a:cubicBezTo>
                          <a:pt x="5822" y="5275"/>
                          <a:pt x="6144" y="4918"/>
                          <a:pt x="6489" y="4572"/>
                        </a:cubicBezTo>
                        <a:cubicBezTo>
                          <a:pt x="6846" y="4239"/>
                          <a:pt x="7215" y="3965"/>
                          <a:pt x="7584" y="3691"/>
                        </a:cubicBezTo>
                        <a:cubicBezTo>
                          <a:pt x="7977" y="3441"/>
                          <a:pt x="8382" y="3203"/>
                          <a:pt x="8775" y="2989"/>
                        </a:cubicBezTo>
                        <a:cubicBezTo>
                          <a:pt x="9180" y="2786"/>
                          <a:pt x="9597" y="2572"/>
                          <a:pt x="10025" y="2393"/>
                        </a:cubicBezTo>
                        <a:cubicBezTo>
                          <a:pt x="10478" y="2215"/>
                          <a:pt x="10942" y="2072"/>
                          <a:pt x="11418" y="1941"/>
                        </a:cubicBezTo>
                        <a:cubicBezTo>
                          <a:pt x="11895" y="1822"/>
                          <a:pt x="12371" y="1703"/>
                          <a:pt x="12859" y="1608"/>
                        </a:cubicBezTo>
                        <a:cubicBezTo>
                          <a:pt x="13347" y="1524"/>
                          <a:pt x="13835" y="1441"/>
                          <a:pt x="14335" y="1381"/>
                        </a:cubicBezTo>
                        <a:cubicBezTo>
                          <a:pt x="14835" y="1346"/>
                          <a:pt x="15324" y="1298"/>
                          <a:pt x="15836" y="1262"/>
                        </a:cubicBezTo>
                        <a:cubicBezTo>
                          <a:pt x="16236" y="1245"/>
                          <a:pt x="16637" y="1234"/>
                          <a:pt x="17029" y="1234"/>
                        </a:cubicBezTo>
                        <a:cubicBezTo>
                          <a:pt x="17172" y="1234"/>
                          <a:pt x="17314" y="1235"/>
                          <a:pt x="17455" y="1239"/>
                        </a:cubicBezTo>
                        <a:cubicBezTo>
                          <a:pt x="17979" y="1250"/>
                          <a:pt x="18503" y="1298"/>
                          <a:pt x="19003" y="1358"/>
                        </a:cubicBezTo>
                        <a:cubicBezTo>
                          <a:pt x="19515" y="1417"/>
                          <a:pt x="20015" y="1524"/>
                          <a:pt x="20503" y="1643"/>
                        </a:cubicBezTo>
                        <a:cubicBezTo>
                          <a:pt x="21015" y="1762"/>
                          <a:pt x="21503" y="1917"/>
                          <a:pt x="21979" y="2096"/>
                        </a:cubicBezTo>
                        <a:cubicBezTo>
                          <a:pt x="22455" y="2274"/>
                          <a:pt x="22920" y="2501"/>
                          <a:pt x="23360" y="2751"/>
                        </a:cubicBezTo>
                        <a:cubicBezTo>
                          <a:pt x="23801" y="3013"/>
                          <a:pt x="24241" y="3286"/>
                          <a:pt x="24694" y="3608"/>
                        </a:cubicBezTo>
                        <a:cubicBezTo>
                          <a:pt x="24908" y="3751"/>
                          <a:pt x="25134" y="3917"/>
                          <a:pt x="25372" y="4084"/>
                        </a:cubicBezTo>
                        <a:cubicBezTo>
                          <a:pt x="25611" y="4239"/>
                          <a:pt x="25849" y="4418"/>
                          <a:pt x="26087" y="4596"/>
                        </a:cubicBezTo>
                        <a:cubicBezTo>
                          <a:pt x="26325" y="4775"/>
                          <a:pt x="26563" y="4977"/>
                          <a:pt x="26801" y="5168"/>
                        </a:cubicBezTo>
                        <a:cubicBezTo>
                          <a:pt x="27027" y="5370"/>
                          <a:pt x="27266" y="5584"/>
                          <a:pt x="27480" y="5787"/>
                        </a:cubicBezTo>
                        <a:cubicBezTo>
                          <a:pt x="27682" y="6001"/>
                          <a:pt x="27885" y="6227"/>
                          <a:pt x="28087" y="6465"/>
                        </a:cubicBezTo>
                        <a:cubicBezTo>
                          <a:pt x="28278" y="6704"/>
                          <a:pt x="28456" y="6942"/>
                          <a:pt x="28623" y="7192"/>
                        </a:cubicBezTo>
                        <a:cubicBezTo>
                          <a:pt x="28778" y="7442"/>
                          <a:pt x="28932" y="7692"/>
                          <a:pt x="29051" y="7966"/>
                        </a:cubicBezTo>
                        <a:cubicBezTo>
                          <a:pt x="29171" y="8228"/>
                          <a:pt x="29290" y="8501"/>
                          <a:pt x="29397" y="8787"/>
                        </a:cubicBezTo>
                        <a:cubicBezTo>
                          <a:pt x="29480" y="9049"/>
                          <a:pt x="29587" y="9323"/>
                          <a:pt x="29682" y="9585"/>
                        </a:cubicBezTo>
                        <a:cubicBezTo>
                          <a:pt x="29766" y="9859"/>
                          <a:pt x="29861" y="10133"/>
                          <a:pt x="29944" y="10418"/>
                        </a:cubicBezTo>
                        <a:cubicBezTo>
                          <a:pt x="30040" y="10704"/>
                          <a:pt x="30111" y="10990"/>
                          <a:pt x="30194" y="11264"/>
                        </a:cubicBezTo>
                        <a:cubicBezTo>
                          <a:pt x="30290" y="11549"/>
                          <a:pt x="30361" y="11835"/>
                          <a:pt x="30456" y="12097"/>
                        </a:cubicBezTo>
                        <a:cubicBezTo>
                          <a:pt x="30528" y="12383"/>
                          <a:pt x="30611" y="12657"/>
                          <a:pt x="30683" y="12907"/>
                        </a:cubicBezTo>
                        <a:cubicBezTo>
                          <a:pt x="30766" y="13169"/>
                          <a:pt x="30837" y="13431"/>
                          <a:pt x="30897" y="13681"/>
                        </a:cubicBezTo>
                        <a:cubicBezTo>
                          <a:pt x="30956" y="13931"/>
                          <a:pt x="31016" y="14181"/>
                          <a:pt x="31052" y="14443"/>
                        </a:cubicBezTo>
                        <a:cubicBezTo>
                          <a:pt x="31087" y="14693"/>
                          <a:pt x="31111" y="14943"/>
                          <a:pt x="31111" y="15193"/>
                        </a:cubicBezTo>
                        <a:cubicBezTo>
                          <a:pt x="31111" y="15455"/>
                          <a:pt x="31111" y="15705"/>
                          <a:pt x="31087" y="15955"/>
                        </a:cubicBezTo>
                        <a:lnTo>
                          <a:pt x="31052" y="16717"/>
                        </a:lnTo>
                        <a:cubicBezTo>
                          <a:pt x="31028" y="16955"/>
                          <a:pt x="31302" y="17169"/>
                          <a:pt x="31659" y="17181"/>
                        </a:cubicBezTo>
                        <a:lnTo>
                          <a:pt x="32445" y="17205"/>
                        </a:lnTo>
                        <a:cubicBezTo>
                          <a:pt x="32466" y="17206"/>
                          <a:pt x="32488" y="17207"/>
                          <a:pt x="32509" y="17207"/>
                        </a:cubicBezTo>
                        <a:cubicBezTo>
                          <a:pt x="32886" y="17207"/>
                          <a:pt x="33197" y="17010"/>
                          <a:pt x="33231" y="16729"/>
                        </a:cubicBezTo>
                        <a:cubicBezTo>
                          <a:pt x="33231" y="16479"/>
                          <a:pt x="33242" y="16229"/>
                          <a:pt x="33242" y="15990"/>
                        </a:cubicBezTo>
                        <a:lnTo>
                          <a:pt x="33242" y="15252"/>
                        </a:lnTo>
                        <a:cubicBezTo>
                          <a:pt x="33242" y="15014"/>
                          <a:pt x="33231" y="14764"/>
                          <a:pt x="33219" y="14526"/>
                        </a:cubicBezTo>
                        <a:cubicBezTo>
                          <a:pt x="33207" y="14288"/>
                          <a:pt x="33171" y="14038"/>
                          <a:pt x="33123" y="13800"/>
                        </a:cubicBezTo>
                        <a:cubicBezTo>
                          <a:pt x="33088" y="13562"/>
                          <a:pt x="33028" y="13312"/>
                          <a:pt x="32969" y="13073"/>
                        </a:cubicBezTo>
                        <a:cubicBezTo>
                          <a:pt x="32909" y="12835"/>
                          <a:pt x="32850" y="12597"/>
                          <a:pt x="32766" y="12335"/>
                        </a:cubicBezTo>
                        <a:cubicBezTo>
                          <a:pt x="32695" y="12097"/>
                          <a:pt x="32635" y="11847"/>
                          <a:pt x="32564" y="11597"/>
                        </a:cubicBezTo>
                        <a:cubicBezTo>
                          <a:pt x="32492" y="11347"/>
                          <a:pt x="32409" y="11061"/>
                          <a:pt x="32338" y="10787"/>
                        </a:cubicBezTo>
                        <a:cubicBezTo>
                          <a:pt x="32266" y="10514"/>
                          <a:pt x="32195" y="10240"/>
                          <a:pt x="32099" y="9954"/>
                        </a:cubicBezTo>
                        <a:cubicBezTo>
                          <a:pt x="32028" y="9704"/>
                          <a:pt x="31933" y="9454"/>
                          <a:pt x="31849" y="9204"/>
                        </a:cubicBezTo>
                        <a:cubicBezTo>
                          <a:pt x="31742" y="8966"/>
                          <a:pt x="31635" y="8704"/>
                          <a:pt x="31540" y="8466"/>
                        </a:cubicBezTo>
                        <a:cubicBezTo>
                          <a:pt x="31433" y="8228"/>
                          <a:pt x="31314" y="7989"/>
                          <a:pt x="31206" y="7775"/>
                        </a:cubicBezTo>
                        <a:cubicBezTo>
                          <a:pt x="31099" y="7549"/>
                          <a:pt x="30980" y="7323"/>
                          <a:pt x="30849" y="7096"/>
                        </a:cubicBezTo>
                        <a:cubicBezTo>
                          <a:pt x="30587" y="6668"/>
                          <a:pt x="30302" y="6239"/>
                          <a:pt x="29956" y="5834"/>
                        </a:cubicBezTo>
                        <a:cubicBezTo>
                          <a:pt x="29635" y="5430"/>
                          <a:pt x="29254" y="5049"/>
                          <a:pt x="28873" y="4679"/>
                        </a:cubicBezTo>
                        <a:cubicBezTo>
                          <a:pt x="28480" y="4322"/>
                          <a:pt x="28063" y="3989"/>
                          <a:pt x="27635" y="3667"/>
                        </a:cubicBezTo>
                        <a:cubicBezTo>
                          <a:pt x="27206" y="3334"/>
                          <a:pt x="26789" y="3036"/>
                          <a:pt x="26384" y="2774"/>
                        </a:cubicBezTo>
                        <a:cubicBezTo>
                          <a:pt x="25980" y="2501"/>
                          <a:pt x="25611" y="2251"/>
                          <a:pt x="25253" y="2012"/>
                        </a:cubicBezTo>
                        <a:cubicBezTo>
                          <a:pt x="24849" y="1739"/>
                          <a:pt x="24456" y="1501"/>
                          <a:pt x="24039" y="1298"/>
                        </a:cubicBezTo>
                        <a:cubicBezTo>
                          <a:pt x="23622" y="1084"/>
                          <a:pt x="23182" y="929"/>
                          <a:pt x="22729" y="774"/>
                        </a:cubicBezTo>
                        <a:cubicBezTo>
                          <a:pt x="22408" y="667"/>
                          <a:pt x="22086" y="584"/>
                          <a:pt x="21741" y="512"/>
                        </a:cubicBezTo>
                        <a:cubicBezTo>
                          <a:pt x="21396" y="417"/>
                          <a:pt x="21039" y="346"/>
                          <a:pt x="20681" y="286"/>
                        </a:cubicBezTo>
                        <a:cubicBezTo>
                          <a:pt x="20324" y="227"/>
                          <a:pt x="19955" y="167"/>
                          <a:pt x="19586" y="119"/>
                        </a:cubicBezTo>
                        <a:cubicBezTo>
                          <a:pt x="19217" y="96"/>
                          <a:pt x="18836" y="48"/>
                          <a:pt x="18455" y="36"/>
                        </a:cubicBezTo>
                        <a:cubicBezTo>
                          <a:pt x="18062" y="12"/>
                          <a:pt x="17681" y="0"/>
                          <a:pt x="1728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8" name="Google Shape;3808;p18"/>
                  <p:cNvSpPr/>
                  <p:nvPr/>
                </p:nvSpPr>
                <p:spPr>
                  <a:xfrm>
                    <a:off x="194692" y="3278301"/>
                    <a:ext cx="982981" cy="538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92" h="14793" extrusionOk="0">
                        <a:moveTo>
                          <a:pt x="14043" y="1"/>
                        </a:moveTo>
                        <a:cubicBezTo>
                          <a:pt x="13584" y="1"/>
                          <a:pt x="13118" y="16"/>
                          <a:pt x="12645" y="53"/>
                        </a:cubicBezTo>
                        <a:cubicBezTo>
                          <a:pt x="12240" y="88"/>
                          <a:pt x="11847" y="124"/>
                          <a:pt x="11466" y="172"/>
                        </a:cubicBezTo>
                        <a:cubicBezTo>
                          <a:pt x="11073" y="219"/>
                          <a:pt x="10704" y="279"/>
                          <a:pt x="10335" y="350"/>
                        </a:cubicBezTo>
                        <a:cubicBezTo>
                          <a:pt x="9966" y="410"/>
                          <a:pt x="9609" y="505"/>
                          <a:pt x="9251" y="588"/>
                        </a:cubicBezTo>
                        <a:cubicBezTo>
                          <a:pt x="8894" y="696"/>
                          <a:pt x="8549" y="803"/>
                          <a:pt x="8216" y="922"/>
                        </a:cubicBezTo>
                        <a:cubicBezTo>
                          <a:pt x="7894" y="1041"/>
                          <a:pt x="7561" y="1172"/>
                          <a:pt x="7251" y="1315"/>
                        </a:cubicBezTo>
                        <a:cubicBezTo>
                          <a:pt x="6942" y="1458"/>
                          <a:pt x="6632" y="1612"/>
                          <a:pt x="6311" y="1779"/>
                        </a:cubicBezTo>
                        <a:cubicBezTo>
                          <a:pt x="5941" y="1970"/>
                          <a:pt x="5584" y="2196"/>
                          <a:pt x="5239" y="2434"/>
                        </a:cubicBezTo>
                        <a:cubicBezTo>
                          <a:pt x="4906" y="2672"/>
                          <a:pt x="4572" y="2958"/>
                          <a:pt x="4275" y="3255"/>
                        </a:cubicBezTo>
                        <a:cubicBezTo>
                          <a:pt x="3977" y="3553"/>
                          <a:pt x="3679" y="3875"/>
                          <a:pt x="3417" y="4208"/>
                        </a:cubicBezTo>
                        <a:cubicBezTo>
                          <a:pt x="3120" y="4589"/>
                          <a:pt x="2822" y="4994"/>
                          <a:pt x="2560" y="5399"/>
                        </a:cubicBezTo>
                        <a:cubicBezTo>
                          <a:pt x="2429" y="5601"/>
                          <a:pt x="2298" y="5815"/>
                          <a:pt x="2179" y="6018"/>
                        </a:cubicBezTo>
                        <a:cubicBezTo>
                          <a:pt x="2060" y="6232"/>
                          <a:pt x="1929" y="6458"/>
                          <a:pt x="1810" y="6661"/>
                        </a:cubicBezTo>
                        <a:cubicBezTo>
                          <a:pt x="1691" y="6875"/>
                          <a:pt x="1548" y="7089"/>
                          <a:pt x="1429" y="7304"/>
                        </a:cubicBezTo>
                        <a:cubicBezTo>
                          <a:pt x="1298" y="7530"/>
                          <a:pt x="1179" y="7732"/>
                          <a:pt x="1060" y="7958"/>
                        </a:cubicBezTo>
                        <a:lnTo>
                          <a:pt x="834" y="8363"/>
                        </a:lnTo>
                        <a:cubicBezTo>
                          <a:pt x="762" y="8494"/>
                          <a:pt x="691" y="8625"/>
                          <a:pt x="631" y="8756"/>
                        </a:cubicBezTo>
                        <a:cubicBezTo>
                          <a:pt x="560" y="8911"/>
                          <a:pt x="500" y="9042"/>
                          <a:pt x="453" y="9173"/>
                        </a:cubicBezTo>
                        <a:cubicBezTo>
                          <a:pt x="393" y="9316"/>
                          <a:pt x="357" y="9459"/>
                          <a:pt x="322" y="9590"/>
                        </a:cubicBezTo>
                        <a:cubicBezTo>
                          <a:pt x="286" y="9744"/>
                          <a:pt x="262" y="9875"/>
                          <a:pt x="226" y="10030"/>
                        </a:cubicBezTo>
                        <a:cubicBezTo>
                          <a:pt x="203" y="10173"/>
                          <a:pt x="179" y="10304"/>
                          <a:pt x="167" y="10459"/>
                        </a:cubicBezTo>
                        <a:cubicBezTo>
                          <a:pt x="155" y="10590"/>
                          <a:pt x="143" y="10744"/>
                          <a:pt x="143" y="10887"/>
                        </a:cubicBezTo>
                        <a:cubicBezTo>
                          <a:pt x="119" y="11042"/>
                          <a:pt x="119" y="11185"/>
                          <a:pt x="119" y="11340"/>
                        </a:cubicBezTo>
                        <a:cubicBezTo>
                          <a:pt x="107" y="11483"/>
                          <a:pt x="107" y="11637"/>
                          <a:pt x="107" y="11780"/>
                        </a:cubicBezTo>
                        <a:cubicBezTo>
                          <a:pt x="107" y="11935"/>
                          <a:pt x="107" y="12078"/>
                          <a:pt x="95" y="12233"/>
                        </a:cubicBezTo>
                        <a:cubicBezTo>
                          <a:pt x="84" y="12376"/>
                          <a:pt x="84" y="12507"/>
                          <a:pt x="60" y="12661"/>
                        </a:cubicBezTo>
                        <a:cubicBezTo>
                          <a:pt x="48" y="12804"/>
                          <a:pt x="48" y="12947"/>
                          <a:pt x="36" y="13090"/>
                        </a:cubicBezTo>
                        <a:cubicBezTo>
                          <a:pt x="36" y="13245"/>
                          <a:pt x="12" y="13388"/>
                          <a:pt x="12" y="13519"/>
                        </a:cubicBezTo>
                        <a:cubicBezTo>
                          <a:pt x="0" y="13662"/>
                          <a:pt x="12" y="13804"/>
                          <a:pt x="12" y="13935"/>
                        </a:cubicBezTo>
                        <a:cubicBezTo>
                          <a:pt x="12" y="14078"/>
                          <a:pt x="36" y="14221"/>
                          <a:pt x="48" y="14352"/>
                        </a:cubicBezTo>
                        <a:cubicBezTo>
                          <a:pt x="72" y="14590"/>
                          <a:pt x="357" y="14793"/>
                          <a:pt x="703" y="14793"/>
                        </a:cubicBezTo>
                        <a:lnTo>
                          <a:pt x="1453" y="14793"/>
                        </a:lnTo>
                        <a:cubicBezTo>
                          <a:pt x="1834" y="14793"/>
                          <a:pt x="2108" y="14578"/>
                          <a:pt x="2072" y="14340"/>
                        </a:cubicBezTo>
                        <a:cubicBezTo>
                          <a:pt x="2048" y="14173"/>
                          <a:pt x="2024" y="14031"/>
                          <a:pt x="2024" y="13876"/>
                        </a:cubicBezTo>
                        <a:cubicBezTo>
                          <a:pt x="2012" y="13721"/>
                          <a:pt x="2024" y="13566"/>
                          <a:pt x="2024" y="13423"/>
                        </a:cubicBezTo>
                        <a:cubicBezTo>
                          <a:pt x="2024" y="13269"/>
                          <a:pt x="2048" y="13126"/>
                          <a:pt x="2060" y="12971"/>
                        </a:cubicBezTo>
                        <a:lnTo>
                          <a:pt x="2108" y="12530"/>
                        </a:lnTo>
                        <a:cubicBezTo>
                          <a:pt x="2131" y="12376"/>
                          <a:pt x="2143" y="12233"/>
                          <a:pt x="2167" y="12078"/>
                        </a:cubicBezTo>
                        <a:cubicBezTo>
                          <a:pt x="2179" y="11911"/>
                          <a:pt x="2179" y="11768"/>
                          <a:pt x="2191" y="11614"/>
                        </a:cubicBezTo>
                        <a:cubicBezTo>
                          <a:pt x="2191" y="11459"/>
                          <a:pt x="2203" y="11304"/>
                          <a:pt x="2203" y="11161"/>
                        </a:cubicBezTo>
                        <a:cubicBezTo>
                          <a:pt x="2227" y="11006"/>
                          <a:pt x="2227" y="10864"/>
                          <a:pt x="2239" y="10709"/>
                        </a:cubicBezTo>
                        <a:cubicBezTo>
                          <a:pt x="2239" y="10566"/>
                          <a:pt x="2250" y="10411"/>
                          <a:pt x="2286" y="10268"/>
                        </a:cubicBezTo>
                        <a:lnTo>
                          <a:pt x="2370" y="9816"/>
                        </a:lnTo>
                        <a:cubicBezTo>
                          <a:pt x="2417" y="9673"/>
                          <a:pt x="2465" y="9530"/>
                          <a:pt x="2501" y="9387"/>
                        </a:cubicBezTo>
                        <a:cubicBezTo>
                          <a:pt x="2548" y="9232"/>
                          <a:pt x="2608" y="9090"/>
                          <a:pt x="2667" y="8959"/>
                        </a:cubicBezTo>
                        <a:cubicBezTo>
                          <a:pt x="2739" y="8816"/>
                          <a:pt x="2822" y="8673"/>
                          <a:pt x="2893" y="8542"/>
                        </a:cubicBezTo>
                        <a:cubicBezTo>
                          <a:pt x="2965" y="8399"/>
                          <a:pt x="3060" y="8256"/>
                          <a:pt x="3143" y="8125"/>
                        </a:cubicBezTo>
                        <a:cubicBezTo>
                          <a:pt x="3310" y="7863"/>
                          <a:pt x="3489" y="7601"/>
                          <a:pt x="3667" y="7351"/>
                        </a:cubicBezTo>
                        <a:lnTo>
                          <a:pt x="4203" y="6589"/>
                        </a:lnTo>
                        <a:cubicBezTo>
                          <a:pt x="4382" y="6339"/>
                          <a:pt x="4560" y="6101"/>
                          <a:pt x="4739" y="5863"/>
                        </a:cubicBezTo>
                        <a:cubicBezTo>
                          <a:pt x="4917" y="5625"/>
                          <a:pt x="5096" y="5399"/>
                          <a:pt x="5275" y="5172"/>
                        </a:cubicBezTo>
                        <a:cubicBezTo>
                          <a:pt x="5453" y="4946"/>
                          <a:pt x="5632" y="4744"/>
                          <a:pt x="5822" y="4553"/>
                        </a:cubicBezTo>
                        <a:cubicBezTo>
                          <a:pt x="6168" y="4196"/>
                          <a:pt x="6537" y="3851"/>
                          <a:pt x="6906" y="3553"/>
                        </a:cubicBezTo>
                        <a:cubicBezTo>
                          <a:pt x="7287" y="3255"/>
                          <a:pt x="7656" y="2982"/>
                          <a:pt x="8025" y="2743"/>
                        </a:cubicBezTo>
                        <a:cubicBezTo>
                          <a:pt x="8394" y="2505"/>
                          <a:pt x="8775" y="2303"/>
                          <a:pt x="9144" y="2124"/>
                        </a:cubicBezTo>
                        <a:cubicBezTo>
                          <a:pt x="9692" y="1851"/>
                          <a:pt x="10263" y="1636"/>
                          <a:pt x="10859" y="1470"/>
                        </a:cubicBezTo>
                        <a:cubicBezTo>
                          <a:pt x="11454" y="1291"/>
                          <a:pt x="12061" y="1184"/>
                          <a:pt x="12704" y="1136"/>
                        </a:cubicBezTo>
                        <a:cubicBezTo>
                          <a:pt x="12892" y="1126"/>
                          <a:pt x="13079" y="1121"/>
                          <a:pt x="13267" y="1121"/>
                        </a:cubicBezTo>
                        <a:cubicBezTo>
                          <a:pt x="13533" y="1121"/>
                          <a:pt x="13801" y="1132"/>
                          <a:pt x="14073" y="1160"/>
                        </a:cubicBezTo>
                        <a:cubicBezTo>
                          <a:pt x="14514" y="1196"/>
                          <a:pt x="14978" y="1279"/>
                          <a:pt x="15443" y="1410"/>
                        </a:cubicBezTo>
                        <a:cubicBezTo>
                          <a:pt x="15919" y="1541"/>
                          <a:pt x="16371" y="1720"/>
                          <a:pt x="16848" y="1934"/>
                        </a:cubicBezTo>
                        <a:cubicBezTo>
                          <a:pt x="17324" y="2136"/>
                          <a:pt x="17800" y="2374"/>
                          <a:pt x="18264" y="2648"/>
                        </a:cubicBezTo>
                        <a:cubicBezTo>
                          <a:pt x="18741" y="2910"/>
                          <a:pt x="19193" y="3208"/>
                          <a:pt x="19646" y="3541"/>
                        </a:cubicBezTo>
                        <a:cubicBezTo>
                          <a:pt x="19872" y="3696"/>
                          <a:pt x="20110" y="3875"/>
                          <a:pt x="20336" y="4053"/>
                        </a:cubicBezTo>
                        <a:cubicBezTo>
                          <a:pt x="20562" y="4232"/>
                          <a:pt x="20800" y="4434"/>
                          <a:pt x="21015" y="4625"/>
                        </a:cubicBezTo>
                        <a:cubicBezTo>
                          <a:pt x="21408" y="4958"/>
                          <a:pt x="21765" y="5339"/>
                          <a:pt x="22110" y="5744"/>
                        </a:cubicBezTo>
                        <a:cubicBezTo>
                          <a:pt x="22253" y="5946"/>
                          <a:pt x="22420" y="6149"/>
                          <a:pt x="22551" y="6375"/>
                        </a:cubicBezTo>
                        <a:cubicBezTo>
                          <a:pt x="22682" y="6601"/>
                          <a:pt x="22824" y="6827"/>
                          <a:pt x="22944" y="7054"/>
                        </a:cubicBezTo>
                        <a:cubicBezTo>
                          <a:pt x="23063" y="7268"/>
                          <a:pt x="23158" y="7506"/>
                          <a:pt x="23265" y="7744"/>
                        </a:cubicBezTo>
                        <a:cubicBezTo>
                          <a:pt x="23360" y="7982"/>
                          <a:pt x="23456" y="8244"/>
                          <a:pt x="23551" y="8494"/>
                        </a:cubicBezTo>
                        <a:cubicBezTo>
                          <a:pt x="23634" y="8744"/>
                          <a:pt x="23729" y="9018"/>
                          <a:pt x="23813" y="9268"/>
                        </a:cubicBezTo>
                        <a:cubicBezTo>
                          <a:pt x="23908" y="9518"/>
                          <a:pt x="23979" y="9768"/>
                          <a:pt x="24075" y="10030"/>
                        </a:cubicBezTo>
                        <a:cubicBezTo>
                          <a:pt x="24158" y="10268"/>
                          <a:pt x="24253" y="10518"/>
                          <a:pt x="24325" y="10756"/>
                        </a:cubicBezTo>
                        <a:cubicBezTo>
                          <a:pt x="24408" y="10995"/>
                          <a:pt x="24491" y="11221"/>
                          <a:pt x="24551" y="11459"/>
                        </a:cubicBezTo>
                        <a:cubicBezTo>
                          <a:pt x="24610" y="11673"/>
                          <a:pt x="24670" y="11911"/>
                          <a:pt x="24694" y="12149"/>
                        </a:cubicBezTo>
                        <a:cubicBezTo>
                          <a:pt x="24741" y="12388"/>
                          <a:pt x="24753" y="12626"/>
                          <a:pt x="24753" y="12864"/>
                        </a:cubicBezTo>
                        <a:cubicBezTo>
                          <a:pt x="24765" y="13102"/>
                          <a:pt x="24753" y="13340"/>
                          <a:pt x="24729" y="13578"/>
                        </a:cubicBezTo>
                        <a:cubicBezTo>
                          <a:pt x="24706" y="13816"/>
                          <a:pt x="24670" y="14078"/>
                          <a:pt x="24622" y="14316"/>
                        </a:cubicBezTo>
                        <a:cubicBezTo>
                          <a:pt x="24575" y="14554"/>
                          <a:pt x="24884" y="14757"/>
                          <a:pt x="25325" y="14757"/>
                        </a:cubicBezTo>
                        <a:lnTo>
                          <a:pt x="26170" y="14769"/>
                        </a:lnTo>
                        <a:cubicBezTo>
                          <a:pt x="26190" y="14770"/>
                          <a:pt x="26210" y="14771"/>
                          <a:pt x="26229" y="14771"/>
                        </a:cubicBezTo>
                        <a:cubicBezTo>
                          <a:pt x="26574" y="14771"/>
                          <a:pt x="26875" y="14577"/>
                          <a:pt x="26908" y="14340"/>
                        </a:cubicBezTo>
                        <a:cubicBezTo>
                          <a:pt x="26944" y="14138"/>
                          <a:pt x="26956" y="13912"/>
                          <a:pt x="26968" y="13697"/>
                        </a:cubicBezTo>
                        <a:cubicBezTo>
                          <a:pt x="26992" y="13495"/>
                          <a:pt x="26992" y="13269"/>
                          <a:pt x="26992" y="13066"/>
                        </a:cubicBezTo>
                        <a:cubicBezTo>
                          <a:pt x="26968" y="12852"/>
                          <a:pt x="26968" y="12626"/>
                          <a:pt x="26944" y="12423"/>
                        </a:cubicBezTo>
                        <a:cubicBezTo>
                          <a:pt x="26908" y="12197"/>
                          <a:pt x="26885" y="11995"/>
                          <a:pt x="26837" y="11768"/>
                        </a:cubicBezTo>
                        <a:cubicBezTo>
                          <a:pt x="26789" y="11554"/>
                          <a:pt x="26730" y="11340"/>
                          <a:pt x="26670" y="11114"/>
                        </a:cubicBezTo>
                        <a:cubicBezTo>
                          <a:pt x="26611" y="10899"/>
                          <a:pt x="26539" y="10661"/>
                          <a:pt x="26468" y="10447"/>
                        </a:cubicBezTo>
                        <a:cubicBezTo>
                          <a:pt x="26396" y="10209"/>
                          <a:pt x="26313" y="9971"/>
                          <a:pt x="26230" y="9732"/>
                        </a:cubicBezTo>
                        <a:cubicBezTo>
                          <a:pt x="26158" y="9471"/>
                          <a:pt x="26063" y="9232"/>
                          <a:pt x="25980" y="8982"/>
                        </a:cubicBezTo>
                        <a:cubicBezTo>
                          <a:pt x="25884" y="8744"/>
                          <a:pt x="25801" y="8494"/>
                          <a:pt x="25706" y="8244"/>
                        </a:cubicBezTo>
                        <a:cubicBezTo>
                          <a:pt x="25622" y="7982"/>
                          <a:pt x="25527" y="7732"/>
                          <a:pt x="25444" y="7494"/>
                        </a:cubicBezTo>
                        <a:cubicBezTo>
                          <a:pt x="25349" y="7244"/>
                          <a:pt x="25265" y="7018"/>
                          <a:pt x="25170" y="6780"/>
                        </a:cubicBezTo>
                        <a:cubicBezTo>
                          <a:pt x="25087" y="6553"/>
                          <a:pt x="24991" y="6339"/>
                          <a:pt x="24884" y="6113"/>
                        </a:cubicBezTo>
                        <a:cubicBezTo>
                          <a:pt x="24789" y="5899"/>
                          <a:pt x="24670" y="5696"/>
                          <a:pt x="24551" y="5482"/>
                        </a:cubicBezTo>
                        <a:cubicBezTo>
                          <a:pt x="24408" y="5280"/>
                          <a:pt x="24277" y="5089"/>
                          <a:pt x="24134" y="4887"/>
                        </a:cubicBezTo>
                        <a:cubicBezTo>
                          <a:pt x="23967" y="4672"/>
                          <a:pt x="23777" y="4458"/>
                          <a:pt x="23575" y="4267"/>
                        </a:cubicBezTo>
                        <a:cubicBezTo>
                          <a:pt x="23384" y="4053"/>
                          <a:pt x="23182" y="3863"/>
                          <a:pt x="22955" y="3684"/>
                        </a:cubicBezTo>
                        <a:cubicBezTo>
                          <a:pt x="22527" y="3315"/>
                          <a:pt x="22062" y="2958"/>
                          <a:pt x="21610" y="2648"/>
                        </a:cubicBezTo>
                        <a:cubicBezTo>
                          <a:pt x="21170" y="2327"/>
                          <a:pt x="20705" y="2029"/>
                          <a:pt x="20241" y="1767"/>
                        </a:cubicBezTo>
                        <a:cubicBezTo>
                          <a:pt x="19788" y="1493"/>
                          <a:pt x="19312" y="1243"/>
                          <a:pt x="18812" y="1017"/>
                        </a:cubicBezTo>
                        <a:cubicBezTo>
                          <a:pt x="18324" y="803"/>
                          <a:pt x="17836" y="600"/>
                          <a:pt x="17348" y="457"/>
                        </a:cubicBezTo>
                        <a:cubicBezTo>
                          <a:pt x="16967" y="350"/>
                          <a:pt x="16586" y="267"/>
                          <a:pt x="16217" y="184"/>
                        </a:cubicBezTo>
                        <a:cubicBezTo>
                          <a:pt x="15633" y="88"/>
                          <a:pt x="15062" y="29"/>
                          <a:pt x="14466" y="5"/>
                        </a:cubicBezTo>
                        <a:cubicBezTo>
                          <a:pt x="14326" y="2"/>
                          <a:pt x="14185" y="1"/>
                          <a:pt x="1404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809" name="Google Shape;3809;p18"/>
                <p:cNvGrpSpPr/>
                <p:nvPr/>
              </p:nvGrpSpPr>
              <p:grpSpPr>
                <a:xfrm>
                  <a:off x="8245178" y="2618546"/>
                  <a:ext cx="981335" cy="612335"/>
                  <a:chOff x="3629704" y="2547423"/>
                  <a:chExt cx="947875" cy="591457"/>
                </a:xfrm>
              </p:grpSpPr>
              <p:sp>
                <p:nvSpPr>
                  <p:cNvPr id="3810" name="Google Shape;3810;p18"/>
                  <p:cNvSpPr/>
                  <p:nvPr/>
                </p:nvSpPr>
                <p:spPr>
                  <a:xfrm>
                    <a:off x="3629704" y="2547423"/>
                    <a:ext cx="947875" cy="591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28" h="16241" extrusionOk="0">
                        <a:moveTo>
                          <a:pt x="13538" y="0"/>
                        </a:moveTo>
                        <a:cubicBezTo>
                          <a:pt x="13228" y="0"/>
                          <a:pt x="12919" y="0"/>
                          <a:pt x="12597" y="12"/>
                        </a:cubicBezTo>
                        <a:cubicBezTo>
                          <a:pt x="12204" y="36"/>
                          <a:pt x="11812" y="60"/>
                          <a:pt x="11442" y="95"/>
                        </a:cubicBezTo>
                        <a:cubicBezTo>
                          <a:pt x="11050" y="119"/>
                          <a:pt x="10680" y="167"/>
                          <a:pt x="10311" y="226"/>
                        </a:cubicBezTo>
                        <a:cubicBezTo>
                          <a:pt x="9942" y="286"/>
                          <a:pt x="9561" y="357"/>
                          <a:pt x="9192" y="429"/>
                        </a:cubicBezTo>
                        <a:cubicBezTo>
                          <a:pt x="8823" y="512"/>
                          <a:pt x="8454" y="607"/>
                          <a:pt x="8097" y="715"/>
                        </a:cubicBezTo>
                        <a:cubicBezTo>
                          <a:pt x="7740" y="822"/>
                          <a:pt x="7394" y="941"/>
                          <a:pt x="7061" y="1084"/>
                        </a:cubicBezTo>
                        <a:cubicBezTo>
                          <a:pt x="6739" y="1238"/>
                          <a:pt x="6430" y="1405"/>
                          <a:pt x="6132" y="1584"/>
                        </a:cubicBezTo>
                        <a:cubicBezTo>
                          <a:pt x="5835" y="1762"/>
                          <a:pt x="5549" y="1941"/>
                          <a:pt x="5263" y="2143"/>
                        </a:cubicBezTo>
                        <a:cubicBezTo>
                          <a:pt x="5001" y="2334"/>
                          <a:pt x="4739" y="2560"/>
                          <a:pt x="4477" y="2810"/>
                        </a:cubicBezTo>
                        <a:cubicBezTo>
                          <a:pt x="4203" y="3072"/>
                          <a:pt x="3953" y="3346"/>
                          <a:pt x="3703" y="3643"/>
                        </a:cubicBezTo>
                        <a:cubicBezTo>
                          <a:pt x="3453" y="3941"/>
                          <a:pt x="3227" y="4263"/>
                          <a:pt x="3001" y="4584"/>
                        </a:cubicBezTo>
                        <a:cubicBezTo>
                          <a:pt x="2751" y="4941"/>
                          <a:pt x="2513" y="5310"/>
                          <a:pt x="2275" y="5703"/>
                        </a:cubicBezTo>
                        <a:cubicBezTo>
                          <a:pt x="2167" y="5894"/>
                          <a:pt x="2048" y="6084"/>
                          <a:pt x="1929" y="6287"/>
                        </a:cubicBezTo>
                        <a:cubicBezTo>
                          <a:pt x="1810" y="6477"/>
                          <a:pt x="1703" y="6668"/>
                          <a:pt x="1608" y="6858"/>
                        </a:cubicBezTo>
                        <a:cubicBezTo>
                          <a:pt x="1501" y="7072"/>
                          <a:pt x="1405" y="7263"/>
                          <a:pt x="1334" y="7453"/>
                        </a:cubicBezTo>
                        <a:cubicBezTo>
                          <a:pt x="1263" y="7656"/>
                          <a:pt x="1191" y="7858"/>
                          <a:pt x="1132" y="8049"/>
                        </a:cubicBezTo>
                        <a:lnTo>
                          <a:pt x="953" y="8680"/>
                        </a:lnTo>
                        <a:cubicBezTo>
                          <a:pt x="893" y="8870"/>
                          <a:pt x="846" y="9049"/>
                          <a:pt x="786" y="9239"/>
                        </a:cubicBezTo>
                        <a:lnTo>
                          <a:pt x="608" y="9823"/>
                        </a:lnTo>
                        <a:cubicBezTo>
                          <a:pt x="536" y="10013"/>
                          <a:pt x="477" y="10228"/>
                          <a:pt x="417" y="10430"/>
                        </a:cubicBezTo>
                        <a:cubicBezTo>
                          <a:pt x="358" y="10644"/>
                          <a:pt x="298" y="10847"/>
                          <a:pt x="239" y="11073"/>
                        </a:cubicBezTo>
                        <a:cubicBezTo>
                          <a:pt x="179" y="11299"/>
                          <a:pt x="131" y="11537"/>
                          <a:pt x="96" y="11764"/>
                        </a:cubicBezTo>
                        <a:cubicBezTo>
                          <a:pt x="84" y="11894"/>
                          <a:pt x="72" y="12037"/>
                          <a:pt x="72" y="12192"/>
                        </a:cubicBezTo>
                        <a:lnTo>
                          <a:pt x="72" y="12633"/>
                        </a:lnTo>
                        <a:cubicBezTo>
                          <a:pt x="72" y="12787"/>
                          <a:pt x="84" y="12930"/>
                          <a:pt x="84" y="13085"/>
                        </a:cubicBezTo>
                        <a:cubicBezTo>
                          <a:pt x="84" y="13228"/>
                          <a:pt x="96" y="13383"/>
                          <a:pt x="96" y="13526"/>
                        </a:cubicBezTo>
                        <a:cubicBezTo>
                          <a:pt x="120" y="13680"/>
                          <a:pt x="120" y="13811"/>
                          <a:pt x="120" y="13966"/>
                        </a:cubicBezTo>
                        <a:lnTo>
                          <a:pt x="120" y="14395"/>
                        </a:lnTo>
                        <a:cubicBezTo>
                          <a:pt x="120" y="14621"/>
                          <a:pt x="96" y="14823"/>
                          <a:pt x="84" y="15038"/>
                        </a:cubicBezTo>
                        <a:cubicBezTo>
                          <a:pt x="72" y="15240"/>
                          <a:pt x="60" y="15454"/>
                          <a:pt x="24" y="15657"/>
                        </a:cubicBezTo>
                        <a:cubicBezTo>
                          <a:pt x="1" y="15883"/>
                          <a:pt x="239" y="16062"/>
                          <a:pt x="548" y="16074"/>
                        </a:cubicBezTo>
                        <a:lnTo>
                          <a:pt x="1144" y="16085"/>
                        </a:lnTo>
                        <a:cubicBezTo>
                          <a:pt x="1405" y="16085"/>
                          <a:pt x="1620" y="15931"/>
                          <a:pt x="1608" y="15704"/>
                        </a:cubicBezTo>
                        <a:cubicBezTo>
                          <a:pt x="1608" y="15550"/>
                          <a:pt x="1584" y="15407"/>
                          <a:pt x="1584" y="15252"/>
                        </a:cubicBezTo>
                        <a:cubicBezTo>
                          <a:pt x="1572" y="15109"/>
                          <a:pt x="1572" y="14954"/>
                          <a:pt x="1572" y="14812"/>
                        </a:cubicBezTo>
                        <a:lnTo>
                          <a:pt x="1572" y="14359"/>
                        </a:lnTo>
                        <a:cubicBezTo>
                          <a:pt x="1584" y="14216"/>
                          <a:pt x="1584" y="14061"/>
                          <a:pt x="1584" y="13919"/>
                        </a:cubicBezTo>
                        <a:lnTo>
                          <a:pt x="1584" y="13466"/>
                        </a:lnTo>
                        <a:cubicBezTo>
                          <a:pt x="1584" y="13323"/>
                          <a:pt x="1572" y="13168"/>
                          <a:pt x="1572" y="13026"/>
                        </a:cubicBezTo>
                        <a:lnTo>
                          <a:pt x="1572" y="12573"/>
                        </a:lnTo>
                        <a:cubicBezTo>
                          <a:pt x="1572" y="12430"/>
                          <a:pt x="1572" y="12275"/>
                          <a:pt x="1584" y="12133"/>
                        </a:cubicBezTo>
                        <a:lnTo>
                          <a:pt x="1632" y="11680"/>
                        </a:lnTo>
                        <a:cubicBezTo>
                          <a:pt x="1667" y="11537"/>
                          <a:pt x="1691" y="11406"/>
                          <a:pt x="1727" y="11252"/>
                        </a:cubicBezTo>
                        <a:cubicBezTo>
                          <a:pt x="1763" y="11121"/>
                          <a:pt x="1798" y="10966"/>
                          <a:pt x="1846" y="10835"/>
                        </a:cubicBezTo>
                        <a:cubicBezTo>
                          <a:pt x="1870" y="10692"/>
                          <a:pt x="1929" y="10549"/>
                          <a:pt x="1977" y="10418"/>
                        </a:cubicBezTo>
                        <a:cubicBezTo>
                          <a:pt x="2025" y="10287"/>
                          <a:pt x="2084" y="10156"/>
                          <a:pt x="2120" y="10013"/>
                        </a:cubicBezTo>
                        <a:cubicBezTo>
                          <a:pt x="2215" y="9811"/>
                          <a:pt x="2298" y="9597"/>
                          <a:pt x="2382" y="9394"/>
                        </a:cubicBezTo>
                        <a:cubicBezTo>
                          <a:pt x="2453" y="9180"/>
                          <a:pt x="2525" y="8977"/>
                          <a:pt x="2596" y="8787"/>
                        </a:cubicBezTo>
                        <a:cubicBezTo>
                          <a:pt x="2679" y="8585"/>
                          <a:pt x="2751" y="8382"/>
                          <a:pt x="2822" y="8192"/>
                        </a:cubicBezTo>
                        <a:cubicBezTo>
                          <a:pt x="2894" y="7989"/>
                          <a:pt x="2977" y="7787"/>
                          <a:pt x="3060" y="7596"/>
                        </a:cubicBezTo>
                        <a:cubicBezTo>
                          <a:pt x="3156" y="7394"/>
                          <a:pt x="3239" y="7203"/>
                          <a:pt x="3346" y="7013"/>
                        </a:cubicBezTo>
                        <a:cubicBezTo>
                          <a:pt x="3430" y="6822"/>
                          <a:pt x="3537" y="6620"/>
                          <a:pt x="3644" y="6430"/>
                        </a:cubicBezTo>
                        <a:cubicBezTo>
                          <a:pt x="3846" y="6060"/>
                          <a:pt x="4072" y="5691"/>
                          <a:pt x="4311" y="5334"/>
                        </a:cubicBezTo>
                        <a:cubicBezTo>
                          <a:pt x="4537" y="4977"/>
                          <a:pt x="4799" y="4632"/>
                          <a:pt x="5073" y="4298"/>
                        </a:cubicBezTo>
                        <a:cubicBezTo>
                          <a:pt x="5358" y="3989"/>
                          <a:pt x="5632" y="3727"/>
                          <a:pt x="5930" y="3465"/>
                        </a:cubicBezTo>
                        <a:cubicBezTo>
                          <a:pt x="6251" y="3227"/>
                          <a:pt x="6561" y="3012"/>
                          <a:pt x="6870" y="2798"/>
                        </a:cubicBezTo>
                        <a:cubicBezTo>
                          <a:pt x="7180" y="2596"/>
                          <a:pt x="7513" y="2393"/>
                          <a:pt x="7859" y="2239"/>
                        </a:cubicBezTo>
                        <a:cubicBezTo>
                          <a:pt x="8216" y="2072"/>
                          <a:pt x="8573" y="1917"/>
                          <a:pt x="8942" y="1798"/>
                        </a:cubicBezTo>
                        <a:cubicBezTo>
                          <a:pt x="9311" y="1679"/>
                          <a:pt x="9680" y="1584"/>
                          <a:pt x="10073" y="1488"/>
                        </a:cubicBezTo>
                        <a:cubicBezTo>
                          <a:pt x="10442" y="1405"/>
                          <a:pt x="10835" y="1346"/>
                          <a:pt x="11216" y="1286"/>
                        </a:cubicBezTo>
                        <a:cubicBezTo>
                          <a:pt x="11609" y="1227"/>
                          <a:pt x="12002" y="1191"/>
                          <a:pt x="12395" y="1167"/>
                        </a:cubicBezTo>
                        <a:cubicBezTo>
                          <a:pt x="12716" y="1140"/>
                          <a:pt x="13031" y="1127"/>
                          <a:pt x="13344" y="1127"/>
                        </a:cubicBezTo>
                        <a:cubicBezTo>
                          <a:pt x="13449" y="1127"/>
                          <a:pt x="13553" y="1128"/>
                          <a:pt x="13657" y="1131"/>
                        </a:cubicBezTo>
                        <a:cubicBezTo>
                          <a:pt x="14074" y="1143"/>
                          <a:pt x="14479" y="1179"/>
                          <a:pt x="14883" y="1238"/>
                        </a:cubicBezTo>
                        <a:cubicBezTo>
                          <a:pt x="15264" y="1298"/>
                          <a:pt x="15669" y="1381"/>
                          <a:pt x="16050" y="1500"/>
                        </a:cubicBezTo>
                        <a:cubicBezTo>
                          <a:pt x="16443" y="1619"/>
                          <a:pt x="16824" y="1762"/>
                          <a:pt x="17205" y="1941"/>
                        </a:cubicBezTo>
                        <a:cubicBezTo>
                          <a:pt x="17586" y="2096"/>
                          <a:pt x="17943" y="2310"/>
                          <a:pt x="18289" y="2548"/>
                        </a:cubicBezTo>
                        <a:cubicBezTo>
                          <a:pt x="18634" y="2786"/>
                          <a:pt x="18967" y="3048"/>
                          <a:pt x="19324" y="3346"/>
                        </a:cubicBezTo>
                        <a:cubicBezTo>
                          <a:pt x="19503" y="3501"/>
                          <a:pt x="19682" y="3643"/>
                          <a:pt x="19860" y="3810"/>
                        </a:cubicBezTo>
                        <a:cubicBezTo>
                          <a:pt x="20039" y="3977"/>
                          <a:pt x="20217" y="4144"/>
                          <a:pt x="20420" y="4322"/>
                        </a:cubicBezTo>
                        <a:cubicBezTo>
                          <a:pt x="20610" y="4477"/>
                          <a:pt x="20801" y="4655"/>
                          <a:pt x="20979" y="4858"/>
                        </a:cubicBezTo>
                        <a:cubicBezTo>
                          <a:pt x="21158" y="5036"/>
                          <a:pt x="21337" y="5227"/>
                          <a:pt x="21503" y="5429"/>
                        </a:cubicBezTo>
                        <a:cubicBezTo>
                          <a:pt x="21670" y="5644"/>
                          <a:pt x="21825" y="5846"/>
                          <a:pt x="21979" y="6072"/>
                        </a:cubicBezTo>
                        <a:cubicBezTo>
                          <a:pt x="22122" y="6299"/>
                          <a:pt x="22265" y="6525"/>
                          <a:pt x="22396" y="6763"/>
                        </a:cubicBezTo>
                        <a:cubicBezTo>
                          <a:pt x="22527" y="7001"/>
                          <a:pt x="22634" y="7239"/>
                          <a:pt x="22741" y="7489"/>
                        </a:cubicBezTo>
                        <a:cubicBezTo>
                          <a:pt x="22825" y="7739"/>
                          <a:pt x="22920" y="7989"/>
                          <a:pt x="23003" y="8263"/>
                        </a:cubicBezTo>
                        <a:lnTo>
                          <a:pt x="23230" y="9025"/>
                        </a:lnTo>
                        <a:cubicBezTo>
                          <a:pt x="23301" y="9275"/>
                          <a:pt x="23361" y="9537"/>
                          <a:pt x="23432" y="9811"/>
                        </a:cubicBezTo>
                        <a:cubicBezTo>
                          <a:pt x="23492" y="10073"/>
                          <a:pt x="23575" y="10347"/>
                          <a:pt x="23634" y="10609"/>
                        </a:cubicBezTo>
                        <a:cubicBezTo>
                          <a:pt x="23694" y="10882"/>
                          <a:pt x="23765" y="11144"/>
                          <a:pt x="23825" y="11406"/>
                        </a:cubicBezTo>
                        <a:cubicBezTo>
                          <a:pt x="23896" y="11668"/>
                          <a:pt x="23956" y="11906"/>
                          <a:pt x="24015" y="12156"/>
                        </a:cubicBezTo>
                        <a:cubicBezTo>
                          <a:pt x="24075" y="12395"/>
                          <a:pt x="24134" y="12656"/>
                          <a:pt x="24182" y="12895"/>
                        </a:cubicBezTo>
                        <a:cubicBezTo>
                          <a:pt x="24242" y="13145"/>
                          <a:pt x="24265" y="13383"/>
                          <a:pt x="24301" y="13621"/>
                        </a:cubicBezTo>
                        <a:cubicBezTo>
                          <a:pt x="24325" y="13859"/>
                          <a:pt x="24349" y="14097"/>
                          <a:pt x="24349" y="14335"/>
                        </a:cubicBezTo>
                        <a:cubicBezTo>
                          <a:pt x="24349" y="14573"/>
                          <a:pt x="24349" y="14812"/>
                          <a:pt x="24325" y="15050"/>
                        </a:cubicBezTo>
                        <a:cubicBezTo>
                          <a:pt x="24325" y="15288"/>
                          <a:pt x="24313" y="15538"/>
                          <a:pt x="24301" y="15776"/>
                        </a:cubicBezTo>
                        <a:cubicBezTo>
                          <a:pt x="24289" y="16002"/>
                          <a:pt x="24492" y="16193"/>
                          <a:pt x="24777" y="16205"/>
                        </a:cubicBezTo>
                        <a:lnTo>
                          <a:pt x="25385" y="16240"/>
                        </a:lnTo>
                        <a:cubicBezTo>
                          <a:pt x="25694" y="16240"/>
                          <a:pt x="25968" y="16062"/>
                          <a:pt x="26016" y="15871"/>
                        </a:cubicBezTo>
                        <a:cubicBezTo>
                          <a:pt x="26016" y="15633"/>
                          <a:pt x="26028" y="15407"/>
                          <a:pt x="26028" y="15169"/>
                        </a:cubicBezTo>
                        <a:lnTo>
                          <a:pt x="26028" y="14478"/>
                        </a:lnTo>
                        <a:cubicBezTo>
                          <a:pt x="26028" y="14264"/>
                          <a:pt x="26028" y="14026"/>
                          <a:pt x="26016" y="13799"/>
                        </a:cubicBezTo>
                        <a:cubicBezTo>
                          <a:pt x="25992" y="13573"/>
                          <a:pt x="25968" y="13335"/>
                          <a:pt x="25932" y="13109"/>
                        </a:cubicBezTo>
                        <a:cubicBezTo>
                          <a:pt x="25897" y="12895"/>
                          <a:pt x="25849" y="12656"/>
                          <a:pt x="25801" y="12430"/>
                        </a:cubicBezTo>
                        <a:cubicBezTo>
                          <a:pt x="25754" y="12192"/>
                          <a:pt x="25718" y="11966"/>
                          <a:pt x="25658" y="11728"/>
                        </a:cubicBezTo>
                        <a:cubicBezTo>
                          <a:pt x="25599" y="11490"/>
                          <a:pt x="25551" y="11252"/>
                          <a:pt x="25492" y="11013"/>
                        </a:cubicBezTo>
                        <a:cubicBezTo>
                          <a:pt x="25444" y="10775"/>
                          <a:pt x="25385" y="10513"/>
                          <a:pt x="25325" y="10251"/>
                        </a:cubicBezTo>
                        <a:cubicBezTo>
                          <a:pt x="25277" y="9989"/>
                          <a:pt x="25206" y="9739"/>
                          <a:pt x="25147" y="9466"/>
                        </a:cubicBezTo>
                        <a:cubicBezTo>
                          <a:pt x="25087" y="9216"/>
                          <a:pt x="25016" y="8977"/>
                          <a:pt x="24944" y="8739"/>
                        </a:cubicBezTo>
                        <a:cubicBezTo>
                          <a:pt x="24861" y="8501"/>
                          <a:pt x="24789" y="8263"/>
                          <a:pt x="24706" y="8037"/>
                        </a:cubicBezTo>
                        <a:cubicBezTo>
                          <a:pt x="24611" y="7799"/>
                          <a:pt x="24539" y="7573"/>
                          <a:pt x="24444" y="7370"/>
                        </a:cubicBezTo>
                        <a:cubicBezTo>
                          <a:pt x="24361" y="7156"/>
                          <a:pt x="24265" y="6953"/>
                          <a:pt x="24170" y="6739"/>
                        </a:cubicBezTo>
                        <a:cubicBezTo>
                          <a:pt x="23956" y="6322"/>
                          <a:pt x="23730" y="5929"/>
                          <a:pt x="23468" y="5537"/>
                        </a:cubicBezTo>
                        <a:cubicBezTo>
                          <a:pt x="23218" y="5156"/>
                          <a:pt x="22920" y="4775"/>
                          <a:pt x="22622" y="4441"/>
                        </a:cubicBezTo>
                        <a:cubicBezTo>
                          <a:pt x="22325" y="4084"/>
                          <a:pt x="21991" y="3763"/>
                          <a:pt x="21646" y="3465"/>
                        </a:cubicBezTo>
                        <a:cubicBezTo>
                          <a:pt x="21313" y="3167"/>
                          <a:pt x="20979" y="2893"/>
                          <a:pt x="20670" y="2631"/>
                        </a:cubicBezTo>
                        <a:cubicBezTo>
                          <a:pt x="20372" y="2381"/>
                          <a:pt x="20074" y="2143"/>
                          <a:pt x="19789" y="1917"/>
                        </a:cubicBezTo>
                        <a:cubicBezTo>
                          <a:pt x="19467" y="1655"/>
                          <a:pt x="19146" y="1429"/>
                          <a:pt x="18824" y="1238"/>
                        </a:cubicBezTo>
                        <a:cubicBezTo>
                          <a:pt x="18491" y="1048"/>
                          <a:pt x="18158" y="881"/>
                          <a:pt x="17800" y="750"/>
                        </a:cubicBezTo>
                        <a:cubicBezTo>
                          <a:pt x="17538" y="655"/>
                          <a:pt x="17288" y="572"/>
                          <a:pt x="17026" y="488"/>
                        </a:cubicBezTo>
                        <a:cubicBezTo>
                          <a:pt x="16753" y="417"/>
                          <a:pt x="16467" y="345"/>
                          <a:pt x="16193" y="286"/>
                        </a:cubicBezTo>
                        <a:cubicBezTo>
                          <a:pt x="15907" y="214"/>
                          <a:pt x="15622" y="167"/>
                          <a:pt x="15324" y="119"/>
                        </a:cubicBezTo>
                        <a:cubicBezTo>
                          <a:pt x="15038" y="72"/>
                          <a:pt x="14740" y="48"/>
                          <a:pt x="14443" y="36"/>
                        </a:cubicBezTo>
                        <a:cubicBezTo>
                          <a:pt x="14145" y="12"/>
                          <a:pt x="13847" y="0"/>
                          <a:pt x="1353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1" name="Google Shape;3811;p18"/>
                  <p:cNvSpPr/>
                  <p:nvPr/>
                </p:nvSpPr>
                <p:spPr>
                  <a:xfrm>
                    <a:off x="3716416" y="2626159"/>
                    <a:ext cx="769684" cy="50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35" h="13972" extrusionOk="0">
                        <a:moveTo>
                          <a:pt x="10986" y="1"/>
                        </a:moveTo>
                        <a:cubicBezTo>
                          <a:pt x="10622" y="1"/>
                          <a:pt x="10256" y="16"/>
                          <a:pt x="9883" y="53"/>
                        </a:cubicBezTo>
                        <a:cubicBezTo>
                          <a:pt x="9561" y="88"/>
                          <a:pt x="9252" y="124"/>
                          <a:pt x="8954" y="172"/>
                        </a:cubicBezTo>
                        <a:cubicBezTo>
                          <a:pt x="8645" y="219"/>
                          <a:pt x="8359" y="279"/>
                          <a:pt x="8061" y="338"/>
                        </a:cubicBezTo>
                        <a:cubicBezTo>
                          <a:pt x="7776" y="398"/>
                          <a:pt x="7502" y="469"/>
                          <a:pt x="7216" y="565"/>
                        </a:cubicBezTo>
                        <a:cubicBezTo>
                          <a:pt x="6930" y="636"/>
                          <a:pt x="6668" y="743"/>
                          <a:pt x="6406" y="862"/>
                        </a:cubicBezTo>
                        <a:cubicBezTo>
                          <a:pt x="6144" y="958"/>
                          <a:pt x="5906" y="1100"/>
                          <a:pt x="5656" y="1231"/>
                        </a:cubicBezTo>
                        <a:cubicBezTo>
                          <a:pt x="5418" y="1374"/>
                          <a:pt x="5156" y="1517"/>
                          <a:pt x="4918" y="1672"/>
                        </a:cubicBezTo>
                        <a:cubicBezTo>
                          <a:pt x="4620" y="1874"/>
                          <a:pt x="4347" y="2077"/>
                          <a:pt x="4073" y="2303"/>
                        </a:cubicBezTo>
                        <a:cubicBezTo>
                          <a:pt x="3811" y="2529"/>
                          <a:pt x="3549" y="2791"/>
                          <a:pt x="3311" y="3077"/>
                        </a:cubicBezTo>
                        <a:cubicBezTo>
                          <a:pt x="3073" y="3375"/>
                          <a:pt x="2858" y="3672"/>
                          <a:pt x="2644" y="3982"/>
                        </a:cubicBezTo>
                        <a:cubicBezTo>
                          <a:pt x="2406" y="4339"/>
                          <a:pt x="2180" y="4708"/>
                          <a:pt x="1977" y="5101"/>
                        </a:cubicBezTo>
                        <a:cubicBezTo>
                          <a:pt x="1870" y="5280"/>
                          <a:pt x="1787" y="5482"/>
                          <a:pt x="1680" y="5684"/>
                        </a:cubicBezTo>
                        <a:cubicBezTo>
                          <a:pt x="1572" y="5875"/>
                          <a:pt x="1489" y="6065"/>
                          <a:pt x="1382" y="6280"/>
                        </a:cubicBezTo>
                        <a:cubicBezTo>
                          <a:pt x="1275" y="6482"/>
                          <a:pt x="1168" y="6673"/>
                          <a:pt x="1084" y="6887"/>
                        </a:cubicBezTo>
                        <a:cubicBezTo>
                          <a:pt x="989" y="7089"/>
                          <a:pt x="894" y="7292"/>
                          <a:pt x="798" y="7494"/>
                        </a:cubicBezTo>
                        <a:cubicBezTo>
                          <a:pt x="739" y="7613"/>
                          <a:pt x="679" y="7744"/>
                          <a:pt x="620" y="7863"/>
                        </a:cubicBezTo>
                        <a:cubicBezTo>
                          <a:pt x="560" y="8006"/>
                          <a:pt x="501" y="8125"/>
                          <a:pt x="453" y="8256"/>
                        </a:cubicBezTo>
                        <a:cubicBezTo>
                          <a:pt x="417" y="8387"/>
                          <a:pt x="370" y="8506"/>
                          <a:pt x="322" y="8637"/>
                        </a:cubicBezTo>
                        <a:cubicBezTo>
                          <a:pt x="275" y="8780"/>
                          <a:pt x="251" y="8911"/>
                          <a:pt x="215" y="9042"/>
                        </a:cubicBezTo>
                        <a:cubicBezTo>
                          <a:pt x="191" y="9173"/>
                          <a:pt x="156" y="9316"/>
                          <a:pt x="144" y="9447"/>
                        </a:cubicBezTo>
                        <a:cubicBezTo>
                          <a:pt x="132" y="9590"/>
                          <a:pt x="96" y="9732"/>
                          <a:pt x="96" y="9863"/>
                        </a:cubicBezTo>
                        <a:cubicBezTo>
                          <a:pt x="96" y="9994"/>
                          <a:pt x="84" y="10149"/>
                          <a:pt x="84" y="10280"/>
                        </a:cubicBezTo>
                        <a:cubicBezTo>
                          <a:pt x="72" y="10411"/>
                          <a:pt x="72" y="10566"/>
                          <a:pt x="72" y="10697"/>
                        </a:cubicBezTo>
                        <a:lnTo>
                          <a:pt x="72" y="11114"/>
                        </a:lnTo>
                        <a:cubicBezTo>
                          <a:pt x="72" y="11245"/>
                          <a:pt x="60" y="11399"/>
                          <a:pt x="60" y="11530"/>
                        </a:cubicBezTo>
                        <a:cubicBezTo>
                          <a:pt x="36" y="11673"/>
                          <a:pt x="36" y="11816"/>
                          <a:pt x="25" y="11947"/>
                        </a:cubicBezTo>
                        <a:cubicBezTo>
                          <a:pt x="25" y="12078"/>
                          <a:pt x="25" y="12209"/>
                          <a:pt x="13" y="12352"/>
                        </a:cubicBezTo>
                        <a:cubicBezTo>
                          <a:pt x="1" y="12483"/>
                          <a:pt x="1" y="12614"/>
                          <a:pt x="1" y="12745"/>
                        </a:cubicBezTo>
                        <a:lnTo>
                          <a:pt x="1" y="13150"/>
                        </a:lnTo>
                        <a:cubicBezTo>
                          <a:pt x="13" y="13281"/>
                          <a:pt x="13" y="13423"/>
                          <a:pt x="25" y="13554"/>
                        </a:cubicBezTo>
                        <a:cubicBezTo>
                          <a:pt x="60" y="13781"/>
                          <a:pt x="275" y="13971"/>
                          <a:pt x="548" y="13971"/>
                        </a:cubicBezTo>
                        <a:lnTo>
                          <a:pt x="1132" y="13971"/>
                        </a:lnTo>
                        <a:cubicBezTo>
                          <a:pt x="1430" y="13971"/>
                          <a:pt x="1644" y="13781"/>
                          <a:pt x="1620" y="13554"/>
                        </a:cubicBezTo>
                        <a:cubicBezTo>
                          <a:pt x="1608" y="13400"/>
                          <a:pt x="1584" y="13269"/>
                          <a:pt x="1584" y="13126"/>
                        </a:cubicBezTo>
                        <a:lnTo>
                          <a:pt x="1584" y="12685"/>
                        </a:lnTo>
                        <a:cubicBezTo>
                          <a:pt x="1608" y="12542"/>
                          <a:pt x="1608" y="12411"/>
                          <a:pt x="1620" y="12257"/>
                        </a:cubicBezTo>
                        <a:cubicBezTo>
                          <a:pt x="1632" y="12114"/>
                          <a:pt x="1644" y="11971"/>
                          <a:pt x="1668" y="11828"/>
                        </a:cubicBezTo>
                        <a:cubicBezTo>
                          <a:pt x="1680" y="11673"/>
                          <a:pt x="1691" y="11542"/>
                          <a:pt x="1703" y="11399"/>
                        </a:cubicBezTo>
                        <a:cubicBezTo>
                          <a:pt x="1727" y="11245"/>
                          <a:pt x="1739" y="11114"/>
                          <a:pt x="1739" y="10959"/>
                        </a:cubicBezTo>
                        <a:cubicBezTo>
                          <a:pt x="1739" y="10816"/>
                          <a:pt x="1751" y="10685"/>
                          <a:pt x="1751" y="10530"/>
                        </a:cubicBezTo>
                        <a:cubicBezTo>
                          <a:pt x="1751" y="10387"/>
                          <a:pt x="1751" y="10244"/>
                          <a:pt x="1763" y="10102"/>
                        </a:cubicBezTo>
                        <a:cubicBezTo>
                          <a:pt x="1787" y="9971"/>
                          <a:pt x="1799" y="9816"/>
                          <a:pt x="1811" y="9685"/>
                        </a:cubicBezTo>
                        <a:cubicBezTo>
                          <a:pt x="1846" y="9554"/>
                          <a:pt x="1858" y="9399"/>
                          <a:pt x="1882" y="9268"/>
                        </a:cubicBezTo>
                        <a:cubicBezTo>
                          <a:pt x="1918" y="9113"/>
                          <a:pt x="1941" y="8982"/>
                          <a:pt x="1989" y="8851"/>
                        </a:cubicBezTo>
                        <a:lnTo>
                          <a:pt x="2120" y="8447"/>
                        </a:lnTo>
                        <a:cubicBezTo>
                          <a:pt x="2168" y="8316"/>
                          <a:pt x="2227" y="8185"/>
                          <a:pt x="2287" y="8042"/>
                        </a:cubicBezTo>
                        <a:cubicBezTo>
                          <a:pt x="2358" y="7911"/>
                          <a:pt x="2418" y="7780"/>
                          <a:pt x="2501" y="7649"/>
                        </a:cubicBezTo>
                        <a:cubicBezTo>
                          <a:pt x="2620" y="7387"/>
                          <a:pt x="2763" y="7137"/>
                          <a:pt x="2894" y="6899"/>
                        </a:cubicBezTo>
                        <a:cubicBezTo>
                          <a:pt x="3037" y="6661"/>
                          <a:pt x="3180" y="6423"/>
                          <a:pt x="3311" y="6184"/>
                        </a:cubicBezTo>
                        <a:cubicBezTo>
                          <a:pt x="3454" y="5946"/>
                          <a:pt x="3596" y="5720"/>
                          <a:pt x="3727" y="5506"/>
                        </a:cubicBezTo>
                        <a:cubicBezTo>
                          <a:pt x="3870" y="5280"/>
                          <a:pt x="4013" y="5065"/>
                          <a:pt x="4144" y="4863"/>
                        </a:cubicBezTo>
                        <a:cubicBezTo>
                          <a:pt x="4287" y="4649"/>
                          <a:pt x="4430" y="4458"/>
                          <a:pt x="4585" y="4268"/>
                        </a:cubicBezTo>
                        <a:cubicBezTo>
                          <a:pt x="4847" y="3922"/>
                          <a:pt x="5132" y="3601"/>
                          <a:pt x="5430" y="3315"/>
                        </a:cubicBezTo>
                        <a:cubicBezTo>
                          <a:pt x="5728" y="3029"/>
                          <a:pt x="6025" y="2779"/>
                          <a:pt x="6311" y="2553"/>
                        </a:cubicBezTo>
                        <a:cubicBezTo>
                          <a:pt x="6585" y="2327"/>
                          <a:pt x="6871" y="2124"/>
                          <a:pt x="7168" y="1958"/>
                        </a:cubicBezTo>
                        <a:cubicBezTo>
                          <a:pt x="7597" y="1708"/>
                          <a:pt x="8049" y="1493"/>
                          <a:pt x="8514" y="1339"/>
                        </a:cubicBezTo>
                        <a:cubicBezTo>
                          <a:pt x="8966" y="1172"/>
                          <a:pt x="9442" y="1065"/>
                          <a:pt x="9954" y="1017"/>
                        </a:cubicBezTo>
                        <a:cubicBezTo>
                          <a:pt x="10102" y="1007"/>
                          <a:pt x="10250" y="1001"/>
                          <a:pt x="10398" y="1001"/>
                        </a:cubicBezTo>
                        <a:cubicBezTo>
                          <a:pt x="10607" y="1001"/>
                          <a:pt x="10817" y="1013"/>
                          <a:pt x="11026" y="1041"/>
                        </a:cubicBezTo>
                        <a:cubicBezTo>
                          <a:pt x="11383" y="1065"/>
                          <a:pt x="11740" y="1160"/>
                          <a:pt x="12098" y="1279"/>
                        </a:cubicBezTo>
                        <a:cubicBezTo>
                          <a:pt x="12455" y="1410"/>
                          <a:pt x="12824" y="1577"/>
                          <a:pt x="13193" y="1767"/>
                        </a:cubicBezTo>
                        <a:cubicBezTo>
                          <a:pt x="13574" y="1982"/>
                          <a:pt x="13943" y="2196"/>
                          <a:pt x="14312" y="2458"/>
                        </a:cubicBezTo>
                        <a:cubicBezTo>
                          <a:pt x="14681" y="2708"/>
                          <a:pt x="15038" y="2982"/>
                          <a:pt x="15396" y="3303"/>
                        </a:cubicBezTo>
                        <a:cubicBezTo>
                          <a:pt x="15574" y="3446"/>
                          <a:pt x="15753" y="3613"/>
                          <a:pt x="15931" y="3791"/>
                        </a:cubicBezTo>
                        <a:cubicBezTo>
                          <a:pt x="16110" y="3958"/>
                          <a:pt x="16289" y="4137"/>
                          <a:pt x="16467" y="4327"/>
                        </a:cubicBezTo>
                        <a:cubicBezTo>
                          <a:pt x="16765" y="4660"/>
                          <a:pt x="17051" y="5006"/>
                          <a:pt x="17324" y="5387"/>
                        </a:cubicBezTo>
                        <a:cubicBezTo>
                          <a:pt x="17455" y="5577"/>
                          <a:pt x="17574" y="5768"/>
                          <a:pt x="17682" y="5982"/>
                        </a:cubicBezTo>
                        <a:cubicBezTo>
                          <a:pt x="17777" y="6184"/>
                          <a:pt x="17884" y="6399"/>
                          <a:pt x="17979" y="6601"/>
                        </a:cubicBezTo>
                        <a:cubicBezTo>
                          <a:pt x="18063" y="6815"/>
                          <a:pt x="18158" y="7042"/>
                          <a:pt x="18229" y="7280"/>
                        </a:cubicBezTo>
                        <a:lnTo>
                          <a:pt x="18455" y="7982"/>
                        </a:lnTo>
                        <a:cubicBezTo>
                          <a:pt x="18527" y="8232"/>
                          <a:pt x="18598" y="8482"/>
                          <a:pt x="18658" y="8720"/>
                        </a:cubicBezTo>
                        <a:cubicBezTo>
                          <a:pt x="18717" y="8970"/>
                          <a:pt x="18789" y="9209"/>
                          <a:pt x="18848" y="9447"/>
                        </a:cubicBezTo>
                        <a:cubicBezTo>
                          <a:pt x="18908" y="9685"/>
                          <a:pt x="18991" y="9923"/>
                          <a:pt x="19051" y="10149"/>
                        </a:cubicBezTo>
                        <a:cubicBezTo>
                          <a:pt x="19122" y="10364"/>
                          <a:pt x="19182" y="10590"/>
                          <a:pt x="19229" y="10816"/>
                        </a:cubicBezTo>
                        <a:cubicBezTo>
                          <a:pt x="19265" y="11042"/>
                          <a:pt x="19313" y="11256"/>
                          <a:pt x="19348" y="11483"/>
                        </a:cubicBezTo>
                        <a:cubicBezTo>
                          <a:pt x="19372" y="11709"/>
                          <a:pt x="19384" y="11935"/>
                          <a:pt x="19384" y="12149"/>
                        </a:cubicBezTo>
                        <a:cubicBezTo>
                          <a:pt x="19384" y="12376"/>
                          <a:pt x="19384" y="12614"/>
                          <a:pt x="19360" y="12840"/>
                        </a:cubicBezTo>
                        <a:cubicBezTo>
                          <a:pt x="19325" y="13066"/>
                          <a:pt x="19301" y="13304"/>
                          <a:pt x="19265" y="13531"/>
                        </a:cubicBezTo>
                        <a:cubicBezTo>
                          <a:pt x="19241" y="13745"/>
                          <a:pt x="19479" y="13935"/>
                          <a:pt x="19825" y="13935"/>
                        </a:cubicBezTo>
                        <a:lnTo>
                          <a:pt x="20480" y="13959"/>
                        </a:lnTo>
                        <a:cubicBezTo>
                          <a:pt x="20777" y="13959"/>
                          <a:pt x="21027" y="13781"/>
                          <a:pt x="21075" y="13602"/>
                        </a:cubicBezTo>
                        <a:cubicBezTo>
                          <a:pt x="21087" y="13388"/>
                          <a:pt x="21099" y="13197"/>
                          <a:pt x="21111" y="12983"/>
                        </a:cubicBezTo>
                        <a:cubicBezTo>
                          <a:pt x="21134" y="12780"/>
                          <a:pt x="21134" y="12590"/>
                          <a:pt x="21134" y="12376"/>
                        </a:cubicBezTo>
                        <a:cubicBezTo>
                          <a:pt x="21134" y="12173"/>
                          <a:pt x="21111" y="11971"/>
                          <a:pt x="21099" y="11768"/>
                        </a:cubicBezTo>
                        <a:cubicBezTo>
                          <a:pt x="21087" y="11554"/>
                          <a:pt x="21051" y="11352"/>
                          <a:pt x="21027" y="11137"/>
                        </a:cubicBezTo>
                        <a:cubicBezTo>
                          <a:pt x="20991" y="10935"/>
                          <a:pt x="20956" y="10721"/>
                          <a:pt x="20908" y="10518"/>
                        </a:cubicBezTo>
                        <a:cubicBezTo>
                          <a:pt x="20861" y="10304"/>
                          <a:pt x="20801" y="10102"/>
                          <a:pt x="20741" y="9875"/>
                        </a:cubicBezTo>
                        <a:cubicBezTo>
                          <a:pt x="20682" y="9649"/>
                          <a:pt x="20610" y="9435"/>
                          <a:pt x="20551" y="9209"/>
                        </a:cubicBezTo>
                        <a:cubicBezTo>
                          <a:pt x="20480" y="8970"/>
                          <a:pt x="20420" y="8744"/>
                          <a:pt x="20337" y="8506"/>
                        </a:cubicBezTo>
                        <a:cubicBezTo>
                          <a:pt x="20265" y="8268"/>
                          <a:pt x="20206" y="8030"/>
                          <a:pt x="20134" y="7792"/>
                        </a:cubicBezTo>
                        <a:cubicBezTo>
                          <a:pt x="20063" y="7554"/>
                          <a:pt x="20003" y="7327"/>
                          <a:pt x="19920" y="7089"/>
                        </a:cubicBezTo>
                        <a:cubicBezTo>
                          <a:pt x="19860" y="6875"/>
                          <a:pt x="19789" y="6649"/>
                          <a:pt x="19718" y="6423"/>
                        </a:cubicBezTo>
                        <a:cubicBezTo>
                          <a:pt x="19646" y="6196"/>
                          <a:pt x="19563" y="5994"/>
                          <a:pt x="19491" y="5780"/>
                        </a:cubicBezTo>
                        <a:cubicBezTo>
                          <a:pt x="19408" y="5577"/>
                          <a:pt x="19313" y="5387"/>
                          <a:pt x="19229" y="5184"/>
                        </a:cubicBezTo>
                        <a:cubicBezTo>
                          <a:pt x="19122" y="4994"/>
                          <a:pt x="19015" y="4803"/>
                          <a:pt x="18896" y="4625"/>
                        </a:cubicBezTo>
                        <a:cubicBezTo>
                          <a:pt x="18765" y="4410"/>
                          <a:pt x="18610" y="4220"/>
                          <a:pt x="18467" y="4029"/>
                        </a:cubicBezTo>
                        <a:cubicBezTo>
                          <a:pt x="18313" y="3851"/>
                          <a:pt x="18158" y="3672"/>
                          <a:pt x="17979" y="3494"/>
                        </a:cubicBezTo>
                        <a:cubicBezTo>
                          <a:pt x="17634" y="3148"/>
                          <a:pt x="17277" y="2803"/>
                          <a:pt x="16920" y="2505"/>
                        </a:cubicBezTo>
                        <a:cubicBezTo>
                          <a:pt x="16562" y="2208"/>
                          <a:pt x="16205" y="1934"/>
                          <a:pt x="15848" y="1672"/>
                        </a:cubicBezTo>
                        <a:cubicBezTo>
                          <a:pt x="15479" y="1422"/>
                          <a:pt x="15098" y="1184"/>
                          <a:pt x="14717" y="981"/>
                        </a:cubicBezTo>
                        <a:cubicBezTo>
                          <a:pt x="14324" y="767"/>
                          <a:pt x="13943" y="589"/>
                          <a:pt x="13550" y="446"/>
                        </a:cubicBezTo>
                        <a:cubicBezTo>
                          <a:pt x="13276" y="338"/>
                          <a:pt x="12979" y="243"/>
                          <a:pt x="12681" y="184"/>
                        </a:cubicBezTo>
                        <a:cubicBezTo>
                          <a:pt x="12228" y="88"/>
                          <a:pt x="11788" y="29"/>
                          <a:pt x="11324" y="5"/>
                        </a:cubicBezTo>
                        <a:cubicBezTo>
                          <a:pt x="11211" y="2"/>
                          <a:pt x="11099" y="1"/>
                          <a:pt x="1098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2" name="Google Shape;3812;p18"/>
                  <p:cNvSpPr/>
                  <p:nvPr/>
                </p:nvSpPr>
                <p:spPr>
                  <a:xfrm>
                    <a:off x="3813107" y="2707299"/>
                    <a:ext cx="566766" cy="426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3" h="11708" extrusionOk="0">
                        <a:moveTo>
                          <a:pt x="7715" y="0"/>
                        </a:moveTo>
                        <a:cubicBezTo>
                          <a:pt x="7660" y="0"/>
                          <a:pt x="7605" y="1"/>
                          <a:pt x="7549" y="4"/>
                        </a:cubicBezTo>
                        <a:cubicBezTo>
                          <a:pt x="6966" y="27"/>
                          <a:pt x="6454" y="135"/>
                          <a:pt x="5954" y="325"/>
                        </a:cubicBezTo>
                        <a:cubicBezTo>
                          <a:pt x="5704" y="432"/>
                          <a:pt x="5466" y="539"/>
                          <a:pt x="5228" y="670"/>
                        </a:cubicBezTo>
                        <a:cubicBezTo>
                          <a:pt x="4990" y="801"/>
                          <a:pt x="4751" y="956"/>
                          <a:pt x="4501" y="1111"/>
                        </a:cubicBezTo>
                        <a:cubicBezTo>
                          <a:pt x="4251" y="1289"/>
                          <a:pt x="3989" y="1492"/>
                          <a:pt x="3751" y="1694"/>
                        </a:cubicBezTo>
                        <a:cubicBezTo>
                          <a:pt x="3501" y="1909"/>
                          <a:pt x="3263" y="2147"/>
                          <a:pt x="3037" y="2397"/>
                        </a:cubicBezTo>
                        <a:cubicBezTo>
                          <a:pt x="2763" y="2706"/>
                          <a:pt x="2489" y="3040"/>
                          <a:pt x="2239" y="3397"/>
                        </a:cubicBezTo>
                        <a:cubicBezTo>
                          <a:pt x="2120" y="3575"/>
                          <a:pt x="1989" y="3754"/>
                          <a:pt x="1870" y="3945"/>
                        </a:cubicBezTo>
                        <a:cubicBezTo>
                          <a:pt x="1727" y="4123"/>
                          <a:pt x="1608" y="4314"/>
                          <a:pt x="1489" y="4504"/>
                        </a:cubicBezTo>
                        <a:lnTo>
                          <a:pt x="1132" y="5088"/>
                        </a:lnTo>
                        <a:cubicBezTo>
                          <a:pt x="1037" y="5278"/>
                          <a:pt x="918" y="5492"/>
                          <a:pt x="810" y="5683"/>
                        </a:cubicBezTo>
                        <a:cubicBezTo>
                          <a:pt x="751" y="5814"/>
                          <a:pt x="680" y="5933"/>
                          <a:pt x="620" y="6076"/>
                        </a:cubicBezTo>
                        <a:cubicBezTo>
                          <a:pt x="537" y="6207"/>
                          <a:pt x="501" y="6326"/>
                          <a:pt x="441" y="6457"/>
                        </a:cubicBezTo>
                        <a:cubicBezTo>
                          <a:pt x="394" y="6588"/>
                          <a:pt x="346" y="6707"/>
                          <a:pt x="299" y="6850"/>
                        </a:cubicBezTo>
                        <a:cubicBezTo>
                          <a:pt x="275" y="6981"/>
                          <a:pt x="239" y="7100"/>
                          <a:pt x="215" y="7231"/>
                        </a:cubicBezTo>
                        <a:cubicBezTo>
                          <a:pt x="203" y="7362"/>
                          <a:pt x="168" y="7481"/>
                          <a:pt x="156" y="7624"/>
                        </a:cubicBezTo>
                        <a:cubicBezTo>
                          <a:pt x="120" y="7755"/>
                          <a:pt x="120" y="7874"/>
                          <a:pt x="108" y="8005"/>
                        </a:cubicBezTo>
                        <a:cubicBezTo>
                          <a:pt x="108" y="8136"/>
                          <a:pt x="96" y="8255"/>
                          <a:pt x="96" y="8397"/>
                        </a:cubicBezTo>
                        <a:cubicBezTo>
                          <a:pt x="84" y="8517"/>
                          <a:pt x="84" y="8647"/>
                          <a:pt x="84" y="8767"/>
                        </a:cubicBezTo>
                        <a:cubicBezTo>
                          <a:pt x="84" y="8886"/>
                          <a:pt x="60" y="9017"/>
                          <a:pt x="60" y="9136"/>
                        </a:cubicBezTo>
                        <a:cubicBezTo>
                          <a:pt x="60" y="9267"/>
                          <a:pt x="60" y="9386"/>
                          <a:pt x="48" y="9505"/>
                        </a:cubicBezTo>
                        <a:cubicBezTo>
                          <a:pt x="37" y="9624"/>
                          <a:pt x="37" y="9743"/>
                          <a:pt x="25" y="9862"/>
                        </a:cubicBezTo>
                        <a:cubicBezTo>
                          <a:pt x="25" y="9981"/>
                          <a:pt x="1" y="10100"/>
                          <a:pt x="1" y="10219"/>
                        </a:cubicBezTo>
                        <a:lnTo>
                          <a:pt x="1" y="10576"/>
                        </a:lnTo>
                        <a:cubicBezTo>
                          <a:pt x="1" y="10814"/>
                          <a:pt x="25" y="11053"/>
                          <a:pt x="48" y="11279"/>
                        </a:cubicBezTo>
                        <a:cubicBezTo>
                          <a:pt x="96" y="11517"/>
                          <a:pt x="441" y="11707"/>
                          <a:pt x="822" y="11707"/>
                        </a:cubicBezTo>
                        <a:lnTo>
                          <a:pt x="1644" y="11707"/>
                        </a:lnTo>
                        <a:cubicBezTo>
                          <a:pt x="2025" y="11707"/>
                          <a:pt x="2311" y="11529"/>
                          <a:pt x="2287" y="11291"/>
                        </a:cubicBezTo>
                        <a:cubicBezTo>
                          <a:pt x="2263" y="11148"/>
                          <a:pt x="2251" y="11017"/>
                          <a:pt x="2239" y="10862"/>
                        </a:cubicBezTo>
                        <a:cubicBezTo>
                          <a:pt x="2227" y="10719"/>
                          <a:pt x="2204" y="10576"/>
                          <a:pt x="2192" y="10433"/>
                        </a:cubicBezTo>
                        <a:cubicBezTo>
                          <a:pt x="2192" y="10279"/>
                          <a:pt x="2180" y="10148"/>
                          <a:pt x="2168" y="10005"/>
                        </a:cubicBezTo>
                        <a:cubicBezTo>
                          <a:pt x="2144" y="9850"/>
                          <a:pt x="2144" y="9719"/>
                          <a:pt x="2132" y="9564"/>
                        </a:cubicBezTo>
                        <a:cubicBezTo>
                          <a:pt x="2132" y="9421"/>
                          <a:pt x="2120" y="9290"/>
                          <a:pt x="2120" y="9136"/>
                        </a:cubicBezTo>
                        <a:lnTo>
                          <a:pt x="2120" y="8707"/>
                        </a:lnTo>
                        <a:cubicBezTo>
                          <a:pt x="2120" y="8576"/>
                          <a:pt x="2120" y="8421"/>
                          <a:pt x="2132" y="8278"/>
                        </a:cubicBezTo>
                        <a:cubicBezTo>
                          <a:pt x="2144" y="8136"/>
                          <a:pt x="2168" y="7993"/>
                          <a:pt x="2180" y="7838"/>
                        </a:cubicBezTo>
                        <a:cubicBezTo>
                          <a:pt x="2204" y="7695"/>
                          <a:pt x="2239" y="7564"/>
                          <a:pt x="2263" y="7409"/>
                        </a:cubicBezTo>
                        <a:cubicBezTo>
                          <a:pt x="2299" y="7266"/>
                          <a:pt x="2346" y="7123"/>
                          <a:pt x="2382" y="6981"/>
                        </a:cubicBezTo>
                        <a:cubicBezTo>
                          <a:pt x="2525" y="6576"/>
                          <a:pt x="2680" y="6207"/>
                          <a:pt x="2894" y="5814"/>
                        </a:cubicBezTo>
                        <a:cubicBezTo>
                          <a:pt x="3096" y="5445"/>
                          <a:pt x="3335" y="5076"/>
                          <a:pt x="3573" y="4718"/>
                        </a:cubicBezTo>
                        <a:cubicBezTo>
                          <a:pt x="3811" y="4373"/>
                          <a:pt x="4061" y="4028"/>
                          <a:pt x="4323" y="3718"/>
                        </a:cubicBezTo>
                        <a:cubicBezTo>
                          <a:pt x="4573" y="3409"/>
                          <a:pt x="4847" y="3123"/>
                          <a:pt x="5097" y="2873"/>
                        </a:cubicBezTo>
                        <a:cubicBezTo>
                          <a:pt x="5347" y="2623"/>
                          <a:pt x="5597" y="2397"/>
                          <a:pt x="5835" y="2218"/>
                        </a:cubicBezTo>
                        <a:cubicBezTo>
                          <a:pt x="6073" y="2040"/>
                          <a:pt x="6311" y="1873"/>
                          <a:pt x="6537" y="1754"/>
                        </a:cubicBezTo>
                        <a:cubicBezTo>
                          <a:pt x="6971" y="1526"/>
                          <a:pt x="7372" y="1396"/>
                          <a:pt x="7750" y="1396"/>
                        </a:cubicBezTo>
                        <a:cubicBezTo>
                          <a:pt x="7766" y="1396"/>
                          <a:pt x="7783" y="1396"/>
                          <a:pt x="7799" y="1397"/>
                        </a:cubicBezTo>
                        <a:cubicBezTo>
                          <a:pt x="8157" y="1408"/>
                          <a:pt x="8538" y="1551"/>
                          <a:pt x="8919" y="1754"/>
                        </a:cubicBezTo>
                        <a:cubicBezTo>
                          <a:pt x="9109" y="1861"/>
                          <a:pt x="9323" y="1992"/>
                          <a:pt x="9526" y="2147"/>
                        </a:cubicBezTo>
                        <a:cubicBezTo>
                          <a:pt x="9740" y="2290"/>
                          <a:pt x="9943" y="2468"/>
                          <a:pt x="10169" y="2659"/>
                        </a:cubicBezTo>
                        <a:cubicBezTo>
                          <a:pt x="10466" y="2932"/>
                          <a:pt x="10752" y="3230"/>
                          <a:pt x="11038" y="3552"/>
                        </a:cubicBezTo>
                        <a:cubicBezTo>
                          <a:pt x="11312" y="3885"/>
                          <a:pt x="11562" y="4242"/>
                          <a:pt x="11824" y="4611"/>
                        </a:cubicBezTo>
                        <a:cubicBezTo>
                          <a:pt x="11955" y="4802"/>
                          <a:pt x="12074" y="4980"/>
                          <a:pt x="12181" y="5195"/>
                        </a:cubicBezTo>
                        <a:cubicBezTo>
                          <a:pt x="12288" y="5385"/>
                          <a:pt x="12383" y="5599"/>
                          <a:pt x="12479" y="5814"/>
                        </a:cubicBezTo>
                        <a:cubicBezTo>
                          <a:pt x="12562" y="6040"/>
                          <a:pt x="12645" y="6266"/>
                          <a:pt x="12717" y="6492"/>
                        </a:cubicBezTo>
                        <a:cubicBezTo>
                          <a:pt x="12788" y="6707"/>
                          <a:pt x="12860" y="6945"/>
                          <a:pt x="12919" y="7171"/>
                        </a:cubicBezTo>
                        <a:cubicBezTo>
                          <a:pt x="12979" y="7397"/>
                          <a:pt x="13038" y="7635"/>
                          <a:pt x="13098" y="7862"/>
                        </a:cubicBezTo>
                        <a:cubicBezTo>
                          <a:pt x="13145" y="8100"/>
                          <a:pt x="13193" y="8314"/>
                          <a:pt x="13241" y="8540"/>
                        </a:cubicBezTo>
                        <a:cubicBezTo>
                          <a:pt x="13276" y="8767"/>
                          <a:pt x="13312" y="9005"/>
                          <a:pt x="13324" y="9231"/>
                        </a:cubicBezTo>
                        <a:cubicBezTo>
                          <a:pt x="13360" y="9445"/>
                          <a:pt x="13360" y="9683"/>
                          <a:pt x="13360" y="9910"/>
                        </a:cubicBezTo>
                        <a:cubicBezTo>
                          <a:pt x="13360" y="10148"/>
                          <a:pt x="13360" y="10374"/>
                          <a:pt x="13324" y="10612"/>
                        </a:cubicBezTo>
                        <a:cubicBezTo>
                          <a:pt x="13288" y="10838"/>
                          <a:pt x="13264" y="11076"/>
                          <a:pt x="13217" y="11303"/>
                        </a:cubicBezTo>
                        <a:cubicBezTo>
                          <a:pt x="13193" y="11517"/>
                          <a:pt x="13455" y="11707"/>
                          <a:pt x="13848" y="11707"/>
                        </a:cubicBezTo>
                        <a:lnTo>
                          <a:pt x="14669" y="11707"/>
                        </a:lnTo>
                        <a:cubicBezTo>
                          <a:pt x="15038" y="11707"/>
                          <a:pt x="15396" y="11517"/>
                          <a:pt x="15408" y="11267"/>
                        </a:cubicBezTo>
                        <a:cubicBezTo>
                          <a:pt x="15479" y="10874"/>
                          <a:pt x="15527" y="10493"/>
                          <a:pt x="15539" y="10088"/>
                        </a:cubicBezTo>
                        <a:cubicBezTo>
                          <a:pt x="15562" y="9886"/>
                          <a:pt x="15539" y="9683"/>
                          <a:pt x="15527" y="9481"/>
                        </a:cubicBezTo>
                        <a:cubicBezTo>
                          <a:pt x="15503" y="9267"/>
                          <a:pt x="15479" y="9076"/>
                          <a:pt x="15443" y="8874"/>
                        </a:cubicBezTo>
                        <a:cubicBezTo>
                          <a:pt x="15408" y="8659"/>
                          <a:pt x="15348" y="8457"/>
                          <a:pt x="15300" y="8243"/>
                        </a:cubicBezTo>
                        <a:cubicBezTo>
                          <a:pt x="15265" y="8040"/>
                          <a:pt x="15205" y="7826"/>
                          <a:pt x="15146" y="7600"/>
                        </a:cubicBezTo>
                        <a:cubicBezTo>
                          <a:pt x="15086" y="7397"/>
                          <a:pt x="15027" y="7159"/>
                          <a:pt x="14967" y="6933"/>
                        </a:cubicBezTo>
                        <a:cubicBezTo>
                          <a:pt x="14907" y="6695"/>
                          <a:pt x="14848" y="6469"/>
                          <a:pt x="14765" y="6231"/>
                        </a:cubicBezTo>
                        <a:cubicBezTo>
                          <a:pt x="14693" y="5992"/>
                          <a:pt x="14622" y="5754"/>
                          <a:pt x="14550" y="5540"/>
                        </a:cubicBezTo>
                        <a:cubicBezTo>
                          <a:pt x="14455" y="5314"/>
                          <a:pt x="14372" y="5076"/>
                          <a:pt x="14276" y="4861"/>
                        </a:cubicBezTo>
                        <a:cubicBezTo>
                          <a:pt x="14193" y="4659"/>
                          <a:pt x="14086" y="4445"/>
                          <a:pt x="13967" y="4242"/>
                        </a:cubicBezTo>
                        <a:cubicBezTo>
                          <a:pt x="13848" y="4028"/>
                          <a:pt x="13729" y="3837"/>
                          <a:pt x="13598" y="3647"/>
                        </a:cubicBezTo>
                        <a:cubicBezTo>
                          <a:pt x="13312" y="3254"/>
                          <a:pt x="13014" y="2897"/>
                          <a:pt x="12705" y="2575"/>
                        </a:cubicBezTo>
                        <a:cubicBezTo>
                          <a:pt x="12431" y="2301"/>
                          <a:pt x="12169" y="2051"/>
                          <a:pt x="11883" y="1825"/>
                        </a:cubicBezTo>
                        <a:cubicBezTo>
                          <a:pt x="11598" y="1611"/>
                          <a:pt x="11336" y="1397"/>
                          <a:pt x="11050" y="1206"/>
                        </a:cubicBezTo>
                        <a:cubicBezTo>
                          <a:pt x="10764" y="1016"/>
                          <a:pt x="10478" y="849"/>
                          <a:pt x="10205" y="694"/>
                        </a:cubicBezTo>
                        <a:cubicBezTo>
                          <a:pt x="9919" y="551"/>
                          <a:pt x="9621" y="420"/>
                          <a:pt x="9335" y="313"/>
                        </a:cubicBezTo>
                        <a:cubicBezTo>
                          <a:pt x="8805" y="108"/>
                          <a:pt x="8265" y="0"/>
                          <a:pt x="77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3813" name="Google Shape;3813;p18"/>
          <p:cNvSpPr/>
          <p:nvPr/>
        </p:nvSpPr>
        <p:spPr>
          <a:xfrm>
            <a:off x="291575" y="380250"/>
            <a:ext cx="5791500" cy="4383000"/>
          </a:xfrm>
          <a:prstGeom prst="roundRect">
            <a:avLst>
              <a:gd name="adj" fmla="val 15941"/>
            </a:avLst>
          </a:prstGeom>
          <a:solidFill>
            <a:srgbClr val="F9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4" name="Google Shape;3814;p18"/>
          <p:cNvGrpSpPr/>
          <p:nvPr/>
        </p:nvGrpSpPr>
        <p:grpSpPr>
          <a:xfrm>
            <a:off x="2232110" y="89430"/>
            <a:ext cx="512657" cy="449842"/>
            <a:chOff x="2232110" y="89430"/>
            <a:chExt cx="512657" cy="449842"/>
          </a:xfrm>
        </p:grpSpPr>
        <p:sp>
          <p:nvSpPr>
            <p:cNvPr id="3815" name="Google Shape;3815;p18"/>
            <p:cNvSpPr/>
            <p:nvPr/>
          </p:nvSpPr>
          <p:spPr>
            <a:xfrm>
              <a:off x="2232110" y="244770"/>
              <a:ext cx="75443" cy="75443"/>
            </a:xfrm>
            <a:custGeom>
              <a:avLst/>
              <a:gdLst/>
              <a:ahLst/>
              <a:cxnLst/>
              <a:rect l="l" t="t" r="r" b="b"/>
              <a:pathLst>
                <a:path w="2001" h="2001" extrusionOk="0">
                  <a:moveTo>
                    <a:pt x="1107" y="0"/>
                  </a:moveTo>
                  <a:cubicBezTo>
                    <a:pt x="595" y="0"/>
                    <a:pt x="119" y="453"/>
                    <a:pt x="60" y="1001"/>
                  </a:cubicBezTo>
                  <a:cubicBezTo>
                    <a:pt x="0" y="1560"/>
                    <a:pt x="381" y="2001"/>
                    <a:pt x="905" y="2001"/>
                  </a:cubicBezTo>
                  <a:cubicBezTo>
                    <a:pt x="1429" y="2001"/>
                    <a:pt x="1881" y="1560"/>
                    <a:pt x="1941" y="1001"/>
                  </a:cubicBezTo>
                  <a:cubicBezTo>
                    <a:pt x="2000" y="453"/>
                    <a:pt x="1631" y="12"/>
                    <a:pt x="1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8"/>
            <p:cNvSpPr/>
            <p:nvPr/>
          </p:nvSpPr>
          <p:spPr>
            <a:xfrm>
              <a:off x="2542300" y="457080"/>
              <a:ext cx="88450" cy="82191"/>
            </a:xfrm>
            <a:custGeom>
              <a:avLst/>
              <a:gdLst/>
              <a:ahLst/>
              <a:cxnLst/>
              <a:rect l="l" t="t" r="r" b="b"/>
              <a:pathLst>
                <a:path w="2346" h="2180" extrusionOk="0">
                  <a:moveTo>
                    <a:pt x="1034" y="1"/>
                  </a:moveTo>
                  <a:cubicBezTo>
                    <a:pt x="1027" y="1"/>
                    <a:pt x="1019" y="1"/>
                    <a:pt x="1012" y="1"/>
                  </a:cubicBezTo>
                  <a:cubicBezTo>
                    <a:pt x="417" y="1"/>
                    <a:pt x="0" y="489"/>
                    <a:pt x="84" y="1085"/>
                  </a:cubicBezTo>
                  <a:cubicBezTo>
                    <a:pt x="167" y="1704"/>
                    <a:pt x="715" y="2180"/>
                    <a:pt x="1322" y="2180"/>
                  </a:cubicBezTo>
                  <a:cubicBezTo>
                    <a:pt x="1917" y="2156"/>
                    <a:pt x="2346" y="1668"/>
                    <a:pt x="2262" y="1073"/>
                  </a:cubicBezTo>
                  <a:cubicBezTo>
                    <a:pt x="2168" y="484"/>
                    <a:pt x="1621" y="1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8"/>
            <p:cNvSpPr/>
            <p:nvPr/>
          </p:nvSpPr>
          <p:spPr>
            <a:xfrm>
              <a:off x="2542790" y="180560"/>
              <a:ext cx="87508" cy="76838"/>
            </a:xfrm>
            <a:custGeom>
              <a:avLst/>
              <a:gdLst/>
              <a:ahLst/>
              <a:cxnLst/>
              <a:rect l="l" t="t" r="r" b="b"/>
              <a:pathLst>
                <a:path w="2321" h="2038" extrusionOk="0">
                  <a:moveTo>
                    <a:pt x="1321" y="1"/>
                  </a:moveTo>
                  <a:cubicBezTo>
                    <a:pt x="725" y="13"/>
                    <a:pt x="178" y="501"/>
                    <a:pt x="94" y="1061"/>
                  </a:cubicBezTo>
                  <a:cubicBezTo>
                    <a:pt x="0" y="1613"/>
                    <a:pt x="405" y="2037"/>
                    <a:pt x="987" y="2037"/>
                  </a:cubicBezTo>
                  <a:cubicBezTo>
                    <a:pt x="995" y="2037"/>
                    <a:pt x="1003" y="2037"/>
                    <a:pt x="1011" y="2037"/>
                  </a:cubicBezTo>
                  <a:cubicBezTo>
                    <a:pt x="1607" y="2037"/>
                    <a:pt x="2154" y="1572"/>
                    <a:pt x="2249" y="1013"/>
                  </a:cubicBezTo>
                  <a:cubicBezTo>
                    <a:pt x="2321" y="441"/>
                    <a:pt x="1904" y="1"/>
                    <a:pt x="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8"/>
            <p:cNvSpPr/>
            <p:nvPr/>
          </p:nvSpPr>
          <p:spPr>
            <a:xfrm>
              <a:off x="2336248" y="414437"/>
              <a:ext cx="47166" cy="51238"/>
            </a:xfrm>
            <a:custGeom>
              <a:avLst/>
              <a:gdLst/>
              <a:ahLst/>
              <a:cxnLst/>
              <a:rect l="l" t="t" r="r" b="b"/>
              <a:pathLst>
                <a:path w="1251" h="1359" extrusionOk="0">
                  <a:moveTo>
                    <a:pt x="603" y="1"/>
                  </a:moveTo>
                  <a:cubicBezTo>
                    <a:pt x="597" y="1"/>
                    <a:pt x="590" y="1"/>
                    <a:pt x="584" y="1"/>
                  </a:cubicBezTo>
                  <a:cubicBezTo>
                    <a:pt x="250" y="13"/>
                    <a:pt x="0" y="334"/>
                    <a:pt x="12" y="703"/>
                  </a:cubicBezTo>
                  <a:cubicBezTo>
                    <a:pt x="47" y="1065"/>
                    <a:pt x="334" y="1359"/>
                    <a:pt x="648" y="1359"/>
                  </a:cubicBezTo>
                  <a:cubicBezTo>
                    <a:pt x="655" y="1359"/>
                    <a:pt x="661" y="1359"/>
                    <a:pt x="667" y="1358"/>
                  </a:cubicBezTo>
                  <a:cubicBezTo>
                    <a:pt x="1000" y="1323"/>
                    <a:pt x="1250" y="1013"/>
                    <a:pt x="1227" y="644"/>
                  </a:cubicBezTo>
                  <a:cubicBezTo>
                    <a:pt x="1192" y="282"/>
                    <a:pt x="917" y="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8"/>
            <p:cNvSpPr/>
            <p:nvPr/>
          </p:nvSpPr>
          <p:spPr>
            <a:xfrm>
              <a:off x="2450265" y="317048"/>
              <a:ext cx="30124" cy="30124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417" y="0"/>
                  </a:moveTo>
                  <a:cubicBezTo>
                    <a:pt x="191" y="12"/>
                    <a:pt x="12" y="191"/>
                    <a:pt x="12" y="417"/>
                  </a:cubicBezTo>
                  <a:cubicBezTo>
                    <a:pt x="1" y="625"/>
                    <a:pt x="168" y="799"/>
                    <a:pt x="362" y="799"/>
                  </a:cubicBezTo>
                  <a:cubicBezTo>
                    <a:pt x="369" y="799"/>
                    <a:pt x="375" y="798"/>
                    <a:pt x="382" y="798"/>
                  </a:cubicBezTo>
                  <a:cubicBezTo>
                    <a:pt x="608" y="786"/>
                    <a:pt x="786" y="608"/>
                    <a:pt x="786" y="381"/>
                  </a:cubicBezTo>
                  <a:cubicBezTo>
                    <a:pt x="798" y="155"/>
                    <a:pt x="643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8"/>
            <p:cNvSpPr/>
            <p:nvPr/>
          </p:nvSpPr>
          <p:spPr>
            <a:xfrm>
              <a:off x="2683727" y="360106"/>
              <a:ext cx="61040" cy="49466"/>
            </a:xfrm>
            <a:custGeom>
              <a:avLst/>
              <a:gdLst/>
              <a:ahLst/>
              <a:cxnLst/>
              <a:rect l="l" t="t" r="r" b="b"/>
              <a:pathLst>
                <a:path w="1619" h="1312" extrusionOk="0">
                  <a:moveTo>
                    <a:pt x="759" y="1"/>
                  </a:moveTo>
                  <a:cubicBezTo>
                    <a:pt x="342" y="1"/>
                    <a:pt x="0" y="271"/>
                    <a:pt x="12" y="620"/>
                  </a:cubicBezTo>
                  <a:cubicBezTo>
                    <a:pt x="24" y="978"/>
                    <a:pt x="381" y="1299"/>
                    <a:pt x="833" y="1311"/>
                  </a:cubicBezTo>
                  <a:cubicBezTo>
                    <a:pt x="842" y="1311"/>
                    <a:pt x="851" y="1311"/>
                    <a:pt x="860" y="1311"/>
                  </a:cubicBezTo>
                  <a:cubicBezTo>
                    <a:pt x="1287" y="1311"/>
                    <a:pt x="1619" y="1030"/>
                    <a:pt x="1607" y="680"/>
                  </a:cubicBezTo>
                  <a:cubicBezTo>
                    <a:pt x="1595" y="311"/>
                    <a:pt x="1214" y="13"/>
                    <a:pt x="786" y="1"/>
                  </a:cubicBezTo>
                  <a:cubicBezTo>
                    <a:pt x="777" y="1"/>
                    <a:pt x="768" y="1"/>
                    <a:pt x="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8"/>
            <p:cNvSpPr/>
            <p:nvPr/>
          </p:nvSpPr>
          <p:spPr>
            <a:xfrm>
              <a:off x="2333119" y="89430"/>
              <a:ext cx="90712" cy="99723"/>
            </a:xfrm>
            <a:custGeom>
              <a:avLst/>
              <a:gdLst/>
              <a:ahLst/>
              <a:cxnLst/>
              <a:rect l="l" t="t" r="r" b="b"/>
              <a:pathLst>
                <a:path w="2406" h="2645" extrusionOk="0">
                  <a:moveTo>
                    <a:pt x="1250" y="1"/>
                  </a:moveTo>
                  <a:cubicBezTo>
                    <a:pt x="595" y="37"/>
                    <a:pt x="36" y="644"/>
                    <a:pt x="24" y="1370"/>
                  </a:cubicBezTo>
                  <a:cubicBezTo>
                    <a:pt x="0" y="2089"/>
                    <a:pt x="443" y="2644"/>
                    <a:pt x="1064" y="2644"/>
                  </a:cubicBezTo>
                  <a:cubicBezTo>
                    <a:pt x="1070" y="2644"/>
                    <a:pt x="1077" y="2644"/>
                    <a:pt x="1083" y="2644"/>
                  </a:cubicBezTo>
                  <a:cubicBezTo>
                    <a:pt x="1691" y="2620"/>
                    <a:pt x="2274" y="2025"/>
                    <a:pt x="2334" y="1299"/>
                  </a:cubicBezTo>
                  <a:cubicBezTo>
                    <a:pt x="2405" y="572"/>
                    <a:pt x="1905" y="1"/>
                    <a:pt x="1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2" name="Google Shape;3822;p18"/>
          <p:cNvGrpSpPr/>
          <p:nvPr/>
        </p:nvGrpSpPr>
        <p:grpSpPr>
          <a:xfrm>
            <a:off x="4586091" y="51216"/>
            <a:ext cx="1301377" cy="685970"/>
            <a:chOff x="4586091" y="51216"/>
            <a:chExt cx="1301377" cy="685970"/>
          </a:xfrm>
        </p:grpSpPr>
        <p:sp>
          <p:nvSpPr>
            <p:cNvPr id="3823" name="Google Shape;3823;p18"/>
            <p:cNvSpPr/>
            <p:nvPr/>
          </p:nvSpPr>
          <p:spPr>
            <a:xfrm>
              <a:off x="4586091" y="51216"/>
              <a:ext cx="1301377" cy="677439"/>
            </a:xfrm>
            <a:custGeom>
              <a:avLst/>
              <a:gdLst/>
              <a:ahLst/>
              <a:cxnLst/>
              <a:rect l="l" t="t" r="r" b="b"/>
              <a:pathLst>
                <a:path w="34517" h="17968" extrusionOk="0">
                  <a:moveTo>
                    <a:pt x="15860" y="0"/>
                  </a:moveTo>
                  <a:cubicBezTo>
                    <a:pt x="15443" y="0"/>
                    <a:pt x="15026" y="12"/>
                    <a:pt x="14622" y="48"/>
                  </a:cubicBezTo>
                  <a:cubicBezTo>
                    <a:pt x="14217" y="72"/>
                    <a:pt x="13836" y="120"/>
                    <a:pt x="13455" y="179"/>
                  </a:cubicBezTo>
                  <a:cubicBezTo>
                    <a:pt x="13086" y="239"/>
                    <a:pt x="12728" y="310"/>
                    <a:pt x="12371" y="405"/>
                  </a:cubicBezTo>
                  <a:cubicBezTo>
                    <a:pt x="12014" y="489"/>
                    <a:pt x="11669" y="596"/>
                    <a:pt x="11335" y="715"/>
                  </a:cubicBezTo>
                  <a:cubicBezTo>
                    <a:pt x="10990" y="834"/>
                    <a:pt x="10645" y="965"/>
                    <a:pt x="10323" y="1120"/>
                  </a:cubicBezTo>
                  <a:cubicBezTo>
                    <a:pt x="9978" y="1263"/>
                    <a:pt x="9645" y="1429"/>
                    <a:pt x="9323" y="1608"/>
                  </a:cubicBezTo>
                  <a:cubicBezTo>
                    <a:pt x="8990" y="1786"/>
                    <a:pt x="8657" y="1965"/>
                    <a:pt x="8323" y="2155"/>
                  </a:cubicBezTo>
                  <a:cubicBezTo>
                    <a:pt x="7978" y="2358"/>
                    <a:pt x="7656" y="2560"/>
                    <a:pt x="7323" y="2775"/>
                  </a:cubicBezTo>
                  <a:cubicBezTo>
                    <a:pt x="7002" y="2977"/>
                    <a:pt x="6668" y="3203"/>
                    <a:pt x="6359" y="3441"/>
                  </a:cubicBezTo>
                  <a:cubicBezTo>
                    <a:pt x="5739" y="3918"/>
                    <a:pt x="5144" y="4441"/>
                    <a:pt x="4573" y="4989"/>
                  </a:cubicBezTo>
                  <a:cubicBezTo>
                    <a:pt x="4287" y="5251"/>
                    <a:pt x="4025" y="5537"/>
                    <a:pt x="3775" y="5835"/>
                  </a:cubicBezTo>
                  <a:cubicBezTo>
                    <a:pt x="3513" y="6132"/>
                    <a:pt x="3299" y="6430"/>
                    <a:pt x="3084" y="6739"/>
                  </a:cubicBezTo>
                  <a:cubicBezTo>
                    <a:pt x="2882" y="7061"/>
                    <a:pt x="2680" y="7370"/>
                    <a:pt x="2501" y="7680"/>
                  </a:cubicBezTo>
                  <a:cubicBezTo>
                    <a:pt x="2322" y="7990"/>
                    <a:pt x="2168" y="8323"/>
                    <a:pt x="2013" y="8644"/>
                  </a:cubicBezTo>
                  <a:cubicBezTo>
                    <a:pt x="1870" y="8978"/>
                    <a:pt x="1715" y="9311"/>
                    <a:pt x="1584" y="9645"/>
                  </a:cubicBezTo>
                  <a:cubicBezTo>
                    <a:pt x="1453" y="9990"/>
                    <a:pt x="1310" y="10335"/>
                    <a:pt x="1191" y="10680"/>
                  </a:cubicBezTo>
                  <a:cubicBezTo>
                    <a:pt x="1060" y="11014"/>
                    <a:pt x="941" y="11359"/>
                    <a:pt x="822" y="11716"/>
                  </a:cubicBezTo>
                  <a:cubicBezTo>
                    <a:pt x="703" y="12073"/>
                    <a:pt x="584" y="12431"/>
                    <a:pt x="477" y="12788"/>
                  </a:cubicBezTo>
                  <a:cubicBezTo>
                    <a:pt x="382" y="13145"/>
                    <a:pt x="275" y="13502"/>
                    <a:pt x="203" y="13871"/>
                  </a:cubicBezTo>
                  <a:cubicBezTo>
                    <a:pt x="120" y="14252"/>
                    <a:pt x="60" y="14621"/>
                    <a:pt x="36" y="14990"/>
                  </a:cubicBezTo>
                  <a:cubicBezTo>
                    <a:pt x="1" y="15383"/>
                    <a:pt x="1" y="15764"/>
                    <a:pt x="24" y="16157"/>
                  </a:cubicBezTo>
                  <a:cubicBezTo>
                    <a:pt x="48" y="16538"/>
                    <a:pt x="84" y="16943"/>
                    <a:pt x="120" y="17348"/>
                  </a:cubicBezTo>
                  <a:cubicBezTo>
                    <a:pt x="155" y="17622"/>
                    <a:pt x="417" y="17860"/>
                    <a:pt x="703" y="17860"/>
                  </a:cubicBezTo>
                  <a:lnTo>
                    <a:pt x="1632" y="17860"/>
                  </a:lnTo>
                  <a:cubicBezTo>
                    <a:pt x="1870" y="17848"/>
                    <a:pt x="2025" y="17645"/>
                    <a:pt x="2001" y="17360"/>
                  </a:cubicBezTo>
                  <a:cubicBezTo>
                    <a:pt x="1953" y="16943"/>
                    <a:pt x="1906" y="16514"/>
                    <a:pt x="1894" y="16086"/>
                  </a:cubicBezTo>
                  <a:cubicBezTo>
                    <a:pt x="1882" y="15681"/>
                    <a:pt x="1894" y="15276"/>
                    <a:pt x="1941" y="14871"/>
                  </a:cubicBezTo>
                  <a:cubicBezTo>
                    <a:pt x="1989" y="14467"/>
                    <a:pt x="2060" y="14086"/>
                    <a:pt x="2168" y="13693"/>
                  </a:cubicBezTo>
                  <a:cubicBezTo>
                    <a:pt x="2251" y="13312"/>
                    <a:pt x="2370" y="12919"/>
                    <a:pt x="2501" y="12538"/>
                  </a:cubicBezTo>
                  <a:cubicBezTo>
                    <a:pt x="2620" y="12145"/>
                    <a:pt x="2763" y="11764"/>
                    <a:pt x="2894" y="11395"/>
                  </a:cubicBezTo>
                  <a:cubicBezTo>
                    <a:pt x="3025" y="11002"/>
                    <a:pt x="3156" y="10633"/>
                    <a:pt x="3311" y="10264"/>
                  </a:cubicBezTo>
                  <a:cubicBezTo>
                    <a:pt x="3442" y="9883"/>
                    <a:pt x="3608" y="9514"/>
                    <a:pt x="3775" y="9156"/>
                  </a:cubicBezTo>
                  <a:cubicBezTo>
                    <a:pt x="3930" y="8799"/>
                    <a:pt x="4108" y="8442"/>
                    <a:pt x="4323" y="8097"/>
                  </a:cubicBezTo>
                  <a:cubicBezTo>
                    <a:pt x="4513" y="7763"/>
                    <a:pt x="4739" y="7418"/>
                    <a:pt x="4989" y="7085"/>
                  </a:cubicBezTo>
                  <a:cubicBezTo>
                    <a:pt x="5239" y="6763"/>
                    <a:pt x="5525" y="6454"/>
                    <a:pt x="5823" y="6132"/>
                  </a:cubicBezTo>
                  <a:cubicBezTo>
                    <a:pt x="6120" y="5823"/>
                    <a:pt x="6430" y="5537"/>
                    <a:pt x="6763" y="5263"/>
                  </a:cubicBezTo>
                  <a:cubicBezTo>
                    <a:pt x="7085" y="4977"/>
                    <a:pt x="7430" y="4727"/>
                    <a:pt x="7775" y="4465"/>
                  </a:cubicBezTo>
                  <a:cubicBezTo>
                    <a:pt x="8121" y="4227"/>
                    <a:pt x="8478" y="3989"/>
                    <a:pt x="8811" y="3775"/>
                  </a:cubicBezTo>
                  <a:cubicBezTo>
                    <a:pt x="9157" y="3549"/>
                    <a:pt x="9514" y="3322"/>
                    <a:pt x="9859" y="3132"/>
                  </a:cubicBezTo>
                  <a:cubicBezTo>
                    <a:pt x="10216" y="2917"/>
                    <a:pt x="10562" y="2739"/>
                    <a:pt x="10919" y="2584"/>
                  </a:cubicBezTo>
                  <a:cubicBezTo>
                    <a:pt x="11276" y="2417"/>
                    <a:pt x="11633" y="2263"/>
                    <a:pt x="12002" y="2144"/>
                  </a:cubicBezTo>
                  <a:cubicBezTo>
                    <a:pt x="12371" y="2025"/>
                    <a:pt x="12740" y="1929"/>
                    <a:pt x="13145" y="1834"/>
                  </a:cubicBezTo>
                  <a:cubicBezTo>
                    <a:pt x="13550" y="1763"/>
                    <a:pt x="13967" y="1703"/>
                    <a:pt x="14395" y="1655"/>
                  </a:cubicBezTo>
                  <a:cubicBezTo>
                    <a:pt x="14824" y="1608"/>
                    <a:pt x="15276" y="1596"/>
                    <a:pt x="15741" y="1596"/>
                  </a:cubicBezTo>
                  <a:cubicBezTo>
                    <a:pt x="16193" y="1596"/>
                    <a:pt x="16658" y="1608"/>
                    <a:pt x="17134" y="1644"/>
                  </a:cubicBezTo>
                  <a:cubicBezTo>
                    <a:pt x="17610" y="1667"/>
                    <a:pt x="18062" y="1691"/>
                    <a:pt x="18503" y="1715"/>
                  </a:cubicBezTo>
                  <a:cubicBezTo>
                    <a:pt x="18955" y="1727"/>
                    <a:pt x="19372" y="1763"/>
                    <a:pt x="19789" y="1810"/>
                  </a:cubicBezTo>
                  <a:cubicBezTo>
                    <a:pt x="20206" y="1846"/>
                    <a:pt x="20622" y="1905"/>
                    <a:pt x="21015" y="1965"/>
                  </a:cubicBezTo>
                  <a:cubicBezTo>
                    <a:pt x="21420" y="2025"/>
                    <a:pt x="21825" y="2108"/>
                    <a:pt x="22230" y="2191"/>
                  </a:cubicBezTo>
                  <a:cubicBezTo>
                    <a:pt x="22623" y="2286"/>
                    <a:pt x="23015" y="2382"/>
                    <a:pt x="23396" y="2501"/>
                  </a:cubicBezTo>
                  <a:cubicBezTo>
                    <a:pt x="23777" y="2620"/>
                    <a:pt x="24158" y="2763"/>
                    <a:pt x="24528" y="2917"/>
                  </a:cubicBezTo>
                  <a:cubicBezTo>
                    <a:pt x="24861" y="3072"/>
                    <a:pt x="25182" y="3215"/>
                    <a:pt x="25504" y="3382"/>
                  </a:cubicBezTo>
                  <a:cubicBezTo>
                    <a:pt x="25813" y="3549"/>
                    <a:pt x="26123" y="3739"/>
                    <a:pt x="26421" y="3930"/>
                  </a:cubicBezTo>
                  <a:cubicBezTo>
                    <a:pt x="26778" y="4156"/>
                    <a:pt x="27111" y="4430"/>
                    <a:pt x="27433" y="4692"/>
                  </a:cubicBezTo>
                  <a:cubicBezTo>
                    <a:pt x="27742" y="4965"/>
                    <a:pt x="28064" y="5263"/>
                    <a:pt x="28361" y="5584"/>
                  </a:cubicBezTo>
                  <a:cubicBezTo>
                    <a:pt x="28659" y="5918"/>
                    <a:pt x="28921" y="6251"/>
                    <a:pt x="29195" y="6632"/>
                  </a:cubicBezTo>
                  <a:cubicBezTo>
                    <a:pt x="29457" y="7001"/>
                    <a:pt x="29695" y="7382"/>
                    <a:pt x="29933" y="7775"/>
                  </a:cubicBezTo>
                  <a:cubicBezTo>
                    <a:pt x="30159" y="8180"/>
                    <a:pt x="30385" y="8561"/>
                    <a:pt x="30576" y="8966"/>
                  </a:cubicBezTo>
                  <a:cubicBezTo>
                    <a:pt x="30778" y="9371"/>
                    <a:pt x="30957" y="9787"/>
                    <a:pt x="31136" y="10180"/>
                  </a:cubicBezTo>
                  <a:cubicBezTo>
                    <a:pt x="31255" y="10502"/>
                    <a:pt x="31397" y="10799"/>
                    <a:pt x="31517" y="11109"/>
                  </a:cubicBezTo>
                  <a:cubicBezTo>
                    <a:pt x="31636" y="11419"/>
                    <a:pt x="31731" y="11716"/>
                    <a:pt x="31838" y="12014"/>
                  </a:cubicBezTo>
                  <a:cubicBezTo>
                    <a:pt x="31945" y="12312"/>
                    <a:pt x="32028" y="12609"/>
                    <a:pt x="32124" y="12907"/>
                  </a:cubicBezTo>
                  <a:cubicBezTo>
                    <a:pt x="32195" y="13204"/>
                    <a:pt x="32267" y="13502"/>
                    <a:pt x="32326" y="13800"/>
                  </a:cubicBezTo>
                  <a:cubicBezTo>
                    <a:pt x="32386" y="14097"/>
                    <a:pt x="32445" y="14407"/>
                    <a:pt x="32481" y="14705"/>
                  </a:cubicBezTo>
                  <a:cubicBezTo>
                    <a:pt x="32505" y="15026"/>
                    <a:pt x="32540" y="15324"/>
                    <a:pt x="32552" y="15633"/>
                  </a:cubicBezTo>
                  <a:cubicBezTo>
                    <a:pt x="32564" y="15943"/>
                    <a:pt x="32564" y="16252"/>
                    <a:pt x="32564" y="16574"/>
                  </a:cubicBezTo>
                  <a:cubicBezTo>
                    <a:pt x="32564" y="16883"/>
                    <a:pt x="32552" y="17193"/>
                    <a:pt x="32540" y="17503"/>
                  </a:cubicBezTo>
                  <a:cubicBezTo>
                    <a:pt x="32529" y="17769"/>
                    <a:pt x="32709" y="17967"/>
                    <a:pt x="32948" y="17967"/>
                  </a:cubicBezTo>
                  <a:cubicBezTo>
                    <a:pt x="32955" y="17967"/>
                    <a:pt x="32962" y="17967"/>
                    <a:pt x="32969" y="17967"/>
                  </a:cubicBezTo>
                  <a:lnTo>
                    <a:pt x="33910" y="17919"/>
                  </a:lnTo>
                  <a:cubicBezTo>
                    <a:pt x="34184" y="17907"/>
                    <a:pt x="34422" y="17669"/>
                    <a:pt x="34493" y="17395"/>
                  </a:cubicBezTo>
                  <a:cubicBezTo>
                    <a:pt x="34505" y="17014"/>
                    <a:pt x="34517" y="16622"/>
                    <a:pt x="34505" y="16252"/>
                  </a:cubicBezTo>
                  <a:cubicBezTo>
                    <a:pt x="34505" y="15883"/>
                    <a:pt x="34469" y="15514"/>
                    <a:pt x="34445" y="15133"/>
                  </a:cubicBezTo>
                  <a:cubicBezTo>
                    <a:pt x="34410" y="14764"/>
                    <a:pt x="34350" y="14395"/>
                    <a:pt x="34291" y="14038"/>
                  </a:cubicBezTo>
                  <a:cubicBezTo>
                    <a:pt x="34219" y="13669"/>
                    <a:pt x="34148" y="13312"/>
                    <a:pt x="34041" y="12954"/>
                  </a:cubicBezTo>
                  <a:cubicBezTo>
                    <a:pt x="33957" y="12597"/>
                    <a:pt x="33838" y="12240"/>
                    <a:pt x="33719" y="11895"/>
                  </a:cubicBezTo>
                  <a:cubicBezTo>
                    <a:pt x="33600" y="11538"/>
                    <a:pt x="33469" y="11192"/>
                    <a:pt x="33314" y="10847"/>
                  </a:cubicBezTo>
                  <a:cubicBezTo>
                    <a:pt x="33183" y="10514"/>
                    <a:pt x="33029" y="10168"/>
                    <a:pt x="32874" y="9823"/>
                  </a:cubicBezTo>
                  <a:cubicBezTo>
                    <a:pt x="32719" y="9478"/>
                    <a:pt x="32552" y="9144"/>
                    <a:pt x="32398" y="8799"/>
                  </a:cubicBezTo>
                  <a:cubicBezTo>
                    <a:pt x="32231" y="8454"/>
                    <a:pt x="32052" y="8132"/>
                    <a:pt x="31874" y="7787"/>
                  </a:cubicBezTo>
                  <a:cubicBezTo>
                    <a:pt x="31695" y="7442"/>
                    <a:pt x="31505" y="7120"/>
                    <a:pt x="31290" y="6799"/>
                  </a:cubicBezTo>
                  <a:cubicBezTo>
                    <a:pt x="31088" y="6477"/>
                    <a:pt x="30862" y="6168"/>
                    <a:pt x="30635" y="5870"/>
                  </a:cubicBezTo>
                  <a:cubicBezTo>
                    <a:pt x="30397" y="5549"/>
                    <a:pt x="30159" y="5251"/>
                    <a:pt x="29909" y="4977"/>
                  </a:cubicBezTo>
                  <a:cubicBezTo>
                    <a:pt x="29647" y="4692"/>
                    <a:pt x="29385" y="4406"/>
                    <a:pt x="29111" y="4156"/>
                  </a:cubicBezTo>
                  <a:cubicBezTo>
                    <a:pt x="28838" y="3882"/>
                    <a:pt x="28552" y="3644"/>
                    <a:pt x="28266" y="3406"/>
                  </a:cubicBezTo>
                  <a:cubicBezTo>
                    <a:pt x="27968" y="3168"/>
                    <a:pt x="27671" y="2965"/>
                    <a:pt x="27373" y="2751"/>
                  </a:cubicBezTo>
                  <a:cubicBezTo>
                    <a:pt x="27064" y="2548"/>
                    <a:pt x="26754" y="2358"/>
                    <a:pt x="26433" y="2179"/>
                  </a:cubicBezTo>
                  <a:cubicBezTo>
                    <a:pt x="26075" y="1965"/>
                    <a:pt x="25706" y="1774"/>
                    <a:pt x="25325" y="1596"/>
                  </a:cubicBezTo>
                  <a:cubicBezTo>
                    <a:pt x="24932" y="1417"/>
                    <a:pt x="24551" y="1251"/>
                    <a:pt x="24147" y="1120"/>
                  </a:cubicBezTo>
                  <a:cubicBezTo>
                    <a:pt x="23789" y="989"/>
                    <a:pt x="23432" y="882"/>
                    <a:pt x="23063" y="774"/>
                  </a:cubicBezTo>
                  <a:cubicBezTo>
                    <a:pt x="22682" y="691"/>
                    <a:pt x="22313" y="584"/>
                    <a:pt x="21944" y="512"/>
                  </a:cubicBezTo>
                  <a:cubicBezTo>
                    <a:pt x="21551" y="429"/>
                    <a:pt x="21182" y="370"/>
                    <a:pt x="20801" y="310"/>
                  </a:cubicBezTo>
                  <a:cubicBezTo>
                    <a:pt x="20420" y="250"/>
                    <a:pt x="20027" y="215"/>
                    <a:pt x="19634" y="179"/>
                  </a:cubicBezTo>
                  <a:cubicBezTo>
                    <a:pt x="19229" y="155"/>
                    <a:pt x="18836" y="120"/>
                    <a:pt x="18420" y="96"/>
                  </a:cubicBezTo>
                  <a:cubicBezTo>
                    <a:pt x="18003" y="60"/>
                    <a:pt x="17562" y="36"/>
                    <a:pt x="17134" y="12"/>
                  </a:cubicBezTo>
                  <a:cubicBezTo>
                    <a:pt x="16705" y="0"/>
                    <a:pt x="16277" y="0"/>
                    <a:pt x="15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8"/>
            <p:cNvSpPr/>
            <p:nvPr/>
          </p:nvSpPr>
          <p:spPr>
            <a:xfrm>
              <a:off x="4689815" y="145023"/>
              <a:ext cx="1086360" cy="588121"/>
            </a:xfrm>
            <a:custGeom>
              <a:avLst/>
              <a:gdLst/>
              <a:ahLst/>
              <a:cxnLst/>
              <a:rect l="l" t="t" r="r" b="b"/>
              <a:pathLst>
                <a:path w="28814" h="15599" extrusionOk="0">
                  <a:moveTo>
                    <a:pt x="13121" y="1"/>
                  </a:moveTo>
                  <a:cubicBezTo>
                    <a:pt x="12692" y="1"/>
                    <a:pt x="12275" y="25"/>
                    <a:pt x="11859" y="60"/>
                  </a:cubicBezTo>
                  <a:cubicBezTo>
                    <a:pt x="11442" y="96"/>
                    <a:pt x="11049" y="144"/>
                    <a:pt x="10668" y="227"/>
                  </a:cubicBezTo>
                  <a:cubicBezTo>
                    <a:pt x="10275" y="299"/>
                    <a:pt x="9918" y="406"/>
                    <a:pt x="9561" y="525"/>
                  </a:cubicBezTo>
                  <a:cubicBezTo>
                    <a:pt x="9204" y="644"/>
                    <a:pt x="8870" y="775"/>
                    <a:pt x="8537" y="930"/>
                  </a:cubicBezTo>
                  <a:cubicBezTo>
                    <a:pt x="8215" y="1072"/>
                    <a:pt x="7870" y="1263"/>
                    <a:pt x="7537" y="1442"/>
                  </a:cubicBezTo>
                  <a:cubicBezTo>
                    <a:pt x="7215" y="1620"/>
                    <a:pt x="6906" y="1834"/>
                    <a:pt x="6572" y="2037"/>
                  </a:cubicBezTo>
                  <a:cubicBezTo>
                    <a:pt x="6263" y="2251"/>
                    <a:pt x="5929" y="2465"/>
                    <a:pt x="5608" y="2704"/>
                  </a:cubicBezTo>
                  <a:cubicBezTo>
                    <a:pt x="5274" y="2942"/>
                    <a:pt x="4965" y="3192"/>
                    <a:pt x="4655" y="3454"/>
                  </a:cubicBezTo>
                  <a:cubicBezTo>
                    <a:pt x="4346" y="3728"/>
                    <a:pt x="4048" y="4001"/>
                    <a:pt x="3762" y="4287"/>
                  </a:cubicBezTo>
                  <a:cubicBezTo>
                    <a:pt x="3477" y="4573"/>
                    <a:pt x="3215" y="4871"/>
                    <a:pt x="2977" y="5180"/>
                  </a:cubicBezTo>
                  <a:cubicBezTo>
                    <a:pt x="2738" y="5490"/>
                    <a:pt x="2524" y="5823"/>
                    <a:pt x="2334" y="6144"/>
                  </a:cubicBezTo>
                  <a:cubicBezTo>
                    <a:pt x="2155" y="6478"/>
                    <a:pt x="1976" y="6823"/>
                    <a:pt x="1810" y="7157"/>
                  </a:cubicBezTo>
                  <a:cubicBezTo>
                    <a:pt x="1643" y="7502"/>
                    <a:pt x="1500" y="7847"/>
                    <a:pt x="1369" y="8204"/>
                  </a:cubicBezTo>
                  <a:cubicBezTo>
                    <a:pt x="1214" y="8561"/>
                    <a:pt x="1083" y="8919"/>
                    <a:pt x="964" y="9276"/>
                  </a:cubicBezTo>
                  <a:cubicBezTo>
                    <a:pt x="833" y="9633"/>
                    <a:pt x="714" y="10002"/>
                    <a:pt x="595" y="10359"/>
                  </a:cubicBezTo>
                  <a:cubicBezTo>
                    <a:pt x="476" y="10728"/>
                    <a:pt x="357" y="11086"/>
                    <a:pt x="262" y="11467"/>
                  </a:cubicBezTo>
                  <a:cubicBezTo>
                    <a:pt x="179" y="11836"/>
                    <a:pt x="95" y="12205"/>
                    <a:pt x="60" y="12574"/>
                  </a:cubicBezTo>
                  <a:cubicBezTo>
                    <a:pt x="12" y="12955"/>
                    <a:pt x="0" y="13336"/>
                    <a:pt x="12" y="13729"/>
                  </a:cubicBezTo>
                  <a:cubicBezTo>
                    <a:pt x="24" y="14110"/>
                    <a:pt x="60" y="14503"/>
                    <a:pt x="95" y="14896"/>
                  </a:cubicBezTo>
                  <a:cubicBezTo>
                    <a:pt x="131" y="15181"/>
                    <a:pt x="357" y="15408"/>
                    <a:pt x="572" y="15408"/>
                  </a:cubicBezTo>
                  <a:lnTo>
                    <a:pt x="1369" y="15396"/>
                  </a:lnTo>
                  <a:cubicBezTo>
                    <a:pt x="1584" y="15372"/>
                    <a:pt x="1750" y="15157"/>
                    <a:pt x="1726" y="14884"/>
                  </a:cubicBezTo>
                  <a:cubicBezTo>
                    <a:pt x="1691" y="14467"/>
                    <a:pt x="1679" y="14038"/>
                    <a:pt x="1679" y="13622"/>
                  </a:cubicBezTo>
                  <a:cubicBezTo>
                    <a:pt x="1691" y="13205"/>
                    <a:pt x="1738" y="12788"/>
                    <a:pt x="1810" y="12371"/>
                  </a:cubicBezTo>
                  <a:cubicBezTo>
                    <a:pt x="1905" y="11955"/>
                    <a:pt x="1988" y="11538"/>
                    <a:pt x="2107" y="11121"/>
                  </a:cubicBezTo>
                  <a:cubicBezTo>
                    <a:pt x="2226" y="10705"/>
                    <a:pt x="2357" y="10288"/>
                    <a:pt x="2500" y="9883"/>
                  </a:cubicBezTo>
                  <a:cubicBezTo>
                    <a:pt x="2643" y="9466"/>
                    <a:pt x="2798" y="9062"/>
                    <a:pt x="2977" y="8681"/>
                  </a:cubicBezTo>
                  <a:cubicBezTo>
                    <a:pt x="3155" y="8288"/>
                    <a:pt x="3346" y="7907"/>
                    <a:pt x="3548" y="7538"/>
                  </a:cubicBezTo>
                  <a:cubicBezTo>
                    <a:pt x="3774" y="7157"/>
                    <a:pt x="4012" y="6787"/>
                    <a:pt x="4286" y="6442"/>
                  </a:cubicBezTo>
                  <a:cubicBezTo>
                    <a:pt x="4548" y="6109"/>
                    <a:pt x="4846" y="5763"/>
                    <a:pt x="5155" y="5454"/>
                  </a:cubicBezTo>
                  <a:cubicBezTo>
                    <a:pt x="5477" y="5121"/>
                    <a:pt x="5798" y="4823"/>
                    <a:pt x="6144" y="4537"/>
                  </a:cubicBezTo>
                  <a:cubicBezTo>
                    <a:pt x="6465" y="4263"/>
                    <a:pt x="6822" y="3989"/>
                    <a:pt x="7179" y="3751"/>
                  </a:cubicBezTo>
                  <a:cubicBezTo>
                    <a:pt x="7537" y="3501"/>
                    <a:pt x="7894" y="3275"/>
                    <a:pt x="8251" y="3073"/>
                  </a:cubicBezTo>
                  <a:cubicBezTo>
                    <a:pt x="8596" y="2858"/>
                    <a:pt x="8965" y="2668"/>
                    <a:pt x="9346" y="2501"/>
                  </a:cubicBezTo>
                  <a:cubicBezTo>
                    <a:pt x="9727" y="2334"/>
                    <a:pt x="10120" y="2192"/>
                    <a:pt x="10513" y="2073"/>
                  </a:cubicBezTo>
                  <a:cubicBezTo>
                    <a:pt x="10918" y="1942"/>
                    <a:pt x="11347" y="1846"/>
                    <a:pt x="11787" y="1775"/>
                  </a:cubicBezTo>
                  <a:cubicBezTo>
                    <a:pt x="12216" y="1703"/>
                    <a:pt x="12680" y="1656"/>
                    <a:pt x="13133" y="1620"/>
                  </a:cubicBezTo>
                  <a:cubicBezTo>
                    <a:pt x="13597" y="1584"/>
                    <a:pt x="14061" y="1561"/>
                    <a:pt x="14526" y="1549"/>
                  </a:cubicBezTo>
                  <a:cubicBezTo>
                    <a:pt x="14752" y="1543"/>
                    <a:pt x="14978" y="1540"/>
                    <a:pt x="15201" y="1540"/>
                  </a:cubicBezTo>
                  <a:cubicBezTo>
                    <a:pt x="15425" y="1540"/>
                    <a:pt x="15645" y="1543"/>
                    <a:pt x="15859" y="1549"/>
                  </a:cubicBezTo>
                  <a:cubicBezTo>
                    <a:pt x="16288" y="1584"/>
                    <a:pt x="16704" y="1608"/>
                    <a:pt x="17121" y="1656"/>
                  </a:cubicBezTo>
                  <a:cubicBezTo>
                    <a:pt x="17478" y="1703"/>
                    <a:pt x="17859" y="1739"/>
                    <a:pt x="18217" y="1823"/>
                  </a:cubicBezTo>
                  <a:cubicBezTo>
                    <a:pt x="18586" y="1882"/>
                    <a:pt x="18943" y="1965"/>
                    <a:pt x="19300" y="2084"/>
                  </a:cubicBezTo>
                  <a:cubicBezTo>
                    <a:pt x="19669" y="2204"/>
                    <a:pt x="20026" y="2323"/>
                    <a:pt x="20384" y="2477"/>
                  </a:cubicBezTo>
                  <a:cubicBezTo>
                    <a:pt x="20741" y="2620"/>
                    <a:pt x="21098" y="2787"/>
                    <a:pt x="21443" y="2966"/>
                  </a:cubicBezTo>
                  <a:cubicBezTo>
                    <a:pt x="21765" y="3144"/>
                    <a:pt x="22110" y="3347"/>
                    <a:pt x="22419" y="3585"/>
                  </a:cubicBezTo>
                  <a:cubicBezTo>
                    <a:pt x="22753" y="3823"/>
                    <a:pt x="23062" y="4097"/>
                    <a:pt x="23348" y="4382"/>
                  </a:cubicBezTo>
                  <a:cubicBezTo>
                    <a:pt x="23586" y="4620"/>
                    <a:pt x="23813" y="4871"/>
                    <a:pt x="24027" y="5132"/>
                  </a:cubicBezTo>
                  <a:cubicBezTo>
                    <a:pt x="24253" y="5406"/>
                    <a:pt x="24467" y="5692"/>
                    <a:pt x="24658" y="5990"/>
                  </a:cubicBezTo>
                  <a:cubicBezTo>
                    <a:pt x="24908" y="6359"/>
                    <a:pt x="25134" y="6764"/>
                    <a:pt x="25360" y="7145"/>
                  </a:cubicBezTo>
                  <a:cubicBezTo>
                    <a:pt x="25563" y="7538"/>
                    <a:pt x="25777" y="7930"/>
                    <a:pt x="25956" y="8323"/>
                  </a:cubicBezTo>
                  <a:cubicBezTo>
                    <a:pt x="26134" y="8728"/>
                    <a:pt x="26289" y="9109"/>
                    <a:pt x="26432" y="9502"/>
                  </a:cubicBezTo>
                  <a:cubicBezTo>
                    <a:pt x="26563" y="9895"/>
                    <a:pt x="26694" y="10288"/>
                    <a:pt x="26789" y="10657"/>
                  </a:cubicBezTo>
                  <a:cubicBezTo>
                    <a:pt x="26884" y="11050"/>
                    <a:pt x="26968" y="11419"/>
                    <a:pt x="27003" y="11788"/>
                  </a:cubicBezTo>
                  <a:cubicBezTo>
                    <a:pt x="27051" y="12157"/>
                    <a:pt x="27087" y="12538"/>
                    <a:pt x="27099" y="12907"/>
                  </a:cubicBezTo>
                  <a:cubicBezTo>
                    <a:pt x="27111" y="13276"/>
                    <a:pt x="27111" y="13645"/>
                    <a:pt x="27099" y="14026"/>
                  </a:cubicBezTo>
                  <a:cubicBezTo>
                    <a:pt x="27087" y="14395"/>
                    <a:pt x="27051" y="14765"/>
                    <a:pt x="27027" y="15134"/>
                  </a:cubicBezTo>
                  <a:cubicBezTo>
                    <a:pt x="26992" y="15400"/>
                    <a:pt x="27160" y="15599"/>
                    <a:pt x="27388" y="15599"/>
                  </a:cubicBezTo>
                  <a:cubicBezTo>
                    <a:pt x="27395" y="15599"/>
                    <a:pt x="27402" y="15598"/>
                    <a:pt x="27408" y="15598"/>
                  </a:cubicBezTo>
                  <a:lnTo>
                    <a:pt x="28289" y="15550"/>
                  </a:lnTo>
                  <a:cubicBezTo>
                    <a:pt x="28539" y="15550"/>
                    <a:pt x="28766" y="15312"/>
                    <a:pt x="28766" y="15050"/>
                  </a:cubicBezTo>
                  <a:cubicBezTo>
                    <a:pt x="28789" y="14657"/>
                    <a:pt x="28813" y="14288"/>
                    <a:pt x="28813" y="13919"/>
                  </a:cubicBezTo>
                  <a:cubicBezTo>
                    <a:pt x="28813" y="13550"/>
                    <a:pt x="28813" y="13169"/>
                    <a:pt x="28777" y="12800"/>
                  </a:cubicBezTo>
                  <a:cubicBezTo>
                    <a:pt x="28766" y="12431"/>
                    <a:pt x="28718" y="12074"/>
                    <a:pt x="28658" y="11705"/>
                  </a:cubicBezTo>
                  <a:cubicBezTo>
                    <a:pt x="28599" y="11347"/>
                    <a:pt x="28527" y="10966"/>
                    <a:pt x="28432" y="10609"/>
                  </a:cubicBezTo>
                  <a:cubicBezTo>
                    <a:pt x="28349" y="10240"/>
                    <a:pt x="28230" y="9883"/>
                    <a:pt x="28111" y="9514"/>
                  </a:cubicBezTo>
                  <a:cubicBezTo>
                    <a:pt x="27980" y="9157"/>
                    <a:pt x="27837" y="8764"/>
                    <a:pt x="27694" y="8395"/>
                  </a:cubicBezTo>
                  <a:cubicBezTo>
                    <a:pt x="27539" y="8014"/>
                    <a:pt x="27396" y="7633"/>
                    <a:pt x="27218" y="7264"/>
                  </a:cubicBezTo>
                  <a:cubicBezTo>
                    <a:pt x="27039" y="6895"/>
                    <a:pt x="26861" y="6525"/>
                    <a:pt x="26646" y="6144"/>
                  </a:cubicBezTo>
                  <a:cubicBezTo>
                    <a:pt x="26444" y="5775"/>
                    <a:pt x="26229" y="5406"/>
                    <a:pt x="25991" y="5049"/>
                  </a:cubicBezTo>
                  <a:cubicBezTo>
                    <a:pt x="25777" y="4692"/>
                    <a:pt x="25515" y="4347"/>
                    <a:pt x="25265" y="4037"/>
                  </a:cubicBezTo>
                  <a:cubicBezTo>
                    <a:pt x="25015" y="3704"/>
                    <a:pt x="24741" y="3406"/>
                    <a:pt x="24467" y="3144"/>
                  </a:cubicBezTo>
                  <a:cubicBezTo>
                    <a:pt x="24182" y="2870"/>
                    <a:pt x="23884" y="2620"/>
                    <a:pt x="23574" y="2382"/>
                  </a:cubicBezTo>
                  <a:cubicBezTo>
                    <a:pt x="23301" y="2192"/>
                    <a:pt x="23015" y="2001"/>
                    <a:pt x="22741" y="1834"/>
                  </a:cubicBezTo>
                  <a:cubicBezTo>
                    <a:pt x="22455" y="1668"/>
                    <a:pt x="22169" y="1525"/>
                    <a:pt x="21872" y="1382"/>
                  </a:cubicBezTo>
                  <a:cubicBezTo>
                    <a:pt x="21467" y="1203"/>
                    <a:pt x="21074" y="1061"/>
                    <a:pt x="20669" y="906"/>
                  </a:cubicBezTo>
                  <a:cubicBezTo>
                    <a:pt x="20264" y="775"/>
                    <a:pt x="19848" y="656"/>
                    <a:pt x="19431" y="549"/>
                  </a:cubicBezTo>
                  <a:cubicBezTo>
                    <a:pt x="19014" y="441"/>
                    <a:pt x="18598" y="358"/>
                    <a:pt x="18169" y="299"/>
                  </a:cubicBezTo>
                  <a:cubicBezTo>
                    <a:pt x="17740" y="239"/>
                    <a:pt x="17300" y="179"/>
                    <a:pt x="16871" y="132"/>
                  </a:cubicBezTo>
                  <a:cubicBezTo>
                    <a:pt x="16490" y="108"/>
                    <a:pt x="16085" y="72"/>
                    <a:pt x="15681" y="60"/>
                  </a:cubicBezTo>
                  <a:cubicBezTo>
                    <a:pt x="15264" y="48"/>
                    <a:pt x="14847" y="37"/>
                    <a:pt x="14418" y="13"/>
                  </a:cubicBezTo>
                  <a:cubicBezTo>
                    <a:pt x="13990" y="1"/>
                    <a:pt x="13549" y="1"/>
                    <a:pt x="13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8"/>
            <p:cNvSpPr/>
            <p:nvPr/>
          </p:nvSpPr>
          <p:spPr>
            <a:xfrm>
              <a:off x="4791238" y="233476"/>
              <a:ext cx="886612" cy="503705"/>
            </a:xfrm>
            <a:custGeom>
              <a:avLst/>
              <a:gdLst/>
              <a:ahLst/>
              <a:cxnLst/>
              <a:rect l="l" t="t" r="r" b="b"/>
              <a:pathLst>
                <a:path w="23516" h="13360" extrusionOk="0">
                  <a:moveTo>
                    <a:pt x="13133" y="0"/>
                  </a:moveTo>
                  <a:cubicBezTo>
                    <a:pt x="12741" y="0"/>
                    <a:pt x="12336" y="0"/>
                    <a:pt x="11919" y="24"/>
                  </a:cubicBezTo>
                  <a:cubicBezTo>
                    <a:pt x="11502" y="36"/>
                    <a:pt x="11074" y="60"/>
                    <a:pt x="10657" y="108"/>
                  </a:cubicBezTo>
                  <a:cubicBezTo>
                    <a:pt x="10240" y="155"/>
                    <a:pt x="9823" y="215"/>
                    <a:pt x="9419" y="286"/>
                  </a:cubicBezTo>
                  <a:cubicBezTo>
                    <a:pt x="9014" y="381"/>
                    <a:pt x="8633" y="465"/>
                    <a:pt x="8264" y="584"/>
                  </a:cubicBezTo>
                  <a:cubicBezTo>
                    <a:pt x="7883" y="703"/>
                    <a:pt x="7526" y="834"/>
                    <a:pt x="7168" y="989"/>
                  </a:cubicBezTo>
                  <a:cubicBezTo>
                    <a:pt x="6811" y="1131"/>
                    <a:pt x="6466" y="1310"/>
                    <a:pt x="6144" y="1512"/>
                  </a:cubicBezTo>
                  <a:cubicBezTo>
                    <a:pt x="5823" y="1703"/>
                    <a:pt x="5490" y="1905"/>
                    <a:pt x="5168" y="2132"/>
                  </a:cubicBezTo>
                  <a:cubicBezTo>
                    <a:pt x="4835" y="2358"/>
                    <a:pt x="4501" y="2596"/>
                    <a:pt x="4192" y="2846"/>
                  </a:cubicBezTo>
                  <a:cubicBezTo>
                    <a:pt x="3882" y="3096"/>
                    <a:pt x="3573" y="3370"/>
                    <a:pt x="3275" y="3668"/>
                  </a:cubicBezTo>
                  <a:cubicBezTo>
                    <a:pt x="2977" y="3965"/>
                    <a:pt x="2692" y="4263"/>
                    <a:pt x="2418" y="4584"/>
                  </a:cubicBezTo>
                  <a:cubicBezTo>
                    <a:pt x="2168" y="4906"/>
                    <a:pt x="1918" y="5239"/>
                    <a:pt x="1703" y="5584"/>
                  </a:cubicBezTo>
                  <a:cubicBezTo>
                    <a:pt x="1501" y="5942"/>
                    <a:pt x="1311" y="6299"/>
                    <a:pt x="1144" y="6656"/>
                  </a:cubicBezTo>
                  <a:cubicBezTo>
                    <a:pt x="977" y="7025"/>
                    <a:pt x="834" y="7406"/>
                    <a:pt x="691" y="7775"/>
                  </a:cubicBezTo>
                  <a:cubicBezTo>
                    <a:pt x="560" y="8144"/>
                    <a:pt x="441" y="8537"/>
                    <a:pt x="358" y="8918"/>
                  </a:cubicBezTo>
                  <a:cubicBezTo>
                    <a:pt x="251" y="9311"/>
                    <a:pt x="179" y="9692"/>
                    <a:pt x="120" y="10085"/>
                  </a:cubicBezTo>
                  <a:cubicBezTo>
                    <a:pt x="60" y="10478"/>
                    <a:pt x="25" y="10871"/>
                    <a:pt x="13" y="11252"/>
                  </a:cubicBezTo>
                  <a:cubicBezTo>
                    <a:pt x="1" y="11645"/>
                    <a:pt x="1" y="12049"/>
                    <a:pt x="25" y="12430"/>
                  </a:cubicBezTo>
                  <a:cubicBezTo>
                    <a:pt x="37" y="12716"/>
                    <a:pt x="263" y="12942"/>
                    <a:pt x="537" y="12942"/>
                  </a:cubicBezTo>
                  <a:lnTo>
                    <a:pt x="1489" y="12919"/>
                  </a:lnTo>
                  <a:cubicBezTo>
                    <a:pt x="1751" y="12919"/>
                    <a:pt x="1930" y="12681"/>
                    <a:pt x="1918" y="12407"/>
                  </a:cubicBezTo>
                  <a:cubicBezTo>
                    <a:pt x="1882" y="11954"/>
                    <a:pt x="1882" y="11490"/>
                    <a:pt x="1906" y="11049"/>
                  </a:cubicBezTo>
                  <a:cubicBezTo>
                    <a:pt x="1918" y="10597"/>
                    <a:pt x="1977" y="10156"/>
                    <a:pt x="2049" y="9704"/>
                  </a:cubicBezTo>
                  <a:cubicBezTo>
                    <a:pt x="2120" y="9263"/>
                    <a:pt x="2239" y="8835"/>
                    <a:pt x="2394" y="8394"/>
                  </a:cubicBezTo>
                  <a:cubicBezTo>
                    <a:pt x="2537" y="7966"/>
                    <a:pt x="2739" y="7549"/>
                    <a:pt x="2954" y="7144"/>
                  </a:cubicBezTo>
                  <a:cubicBezTo>
                    <a:pt x="3180" y="6727"/>
                    <a:pt x="3430" y="6358"/>
                    <a:pt x="3727" y="5989"/>
                  </a:cubicBezTo>
                  <a:cubicBezTo>
                    <a:pt x="4013" y="5632"/>
                    <a:pt x="4323" y="5287"/>
                    <a:pt x="4668" y="4965"/>
                  </a:cubicBezTo>
                  <a:cubicBezTo>
                    <a:pt x="5001" y="4632"/>
                    <a:pt x="5359" y="4334"/>
                    <a:pt x="5716" y="4072"/>
                  </a:cubicBezTo>
                  <a:cubicBezTo>
                    <a:pt x="6073" y="3798"/>
                    <a:pt x="6442" y="3548"/>
                    <a:pt x="6823" y="3322"/>
                  </a:cubicBezTo>
                  <a:cubicBezTo>
                    <a:pt x="7216" y="3096"/>
                    <a:pt x="7621" y="2906"/>
                    <a:pt x="8014" y="2727"/>
                  </a:cubicBezTo>
                  <a:cubicBezTo>
                    <a:pt x="8430" y="2548"/>
                    <a:pt x="8847" y="2405"/>
                    <a:pt x="9288" y="2263"/>
                  </a:cubicBezTo>
                  <a:cubicBezTo>
                    <a:pt x="9716" y="2144"/>
                    <a:pt x="10157" y="2048"/>
                    <a:pt x="10621" y="1965"/>
                  </a:cubicBezTo>
                  <a:cubicBezTo>
                    <a:pt x="10847" y="1941"/>
                    <a:pt x="11086" y="1905"/>
                    <a:pt x="11312" y="1882"/>
                  </a:cubicBezTo>
                  <a:cubicBezTo>
                    <a:pt x="11526" y="1846"/>
                    <a:pt x="11764" y="1834"/>
                    <a:pt x="11990" y="1822"/>
                  </a:cubicBezTo>
                  <a:cubicBezTo>
                    <a:pt x="12141" y="1822"/>
                    <a:pt x="12292" y="1817"/>
                    <a:pt x="12446" y="1817"/>
                  </a:cubicBezTo>
                  <a:cubicBezTo>
                    <a:pt x="12524" y="1817"/>
                    <a:pt x="12602" y="1818"/>
                    <a:pt x="12681" y="1822"/>
                  </a:cubicBezTo>
                  <a:cubicBezTo>
                    <a:pt x="12919" y="1834"/>
                    <a:pt x="13133" y="1846"/>
                    <a:pt x="13372" y="1882"/>
                  </a:cubicBezTo>
                  <a:cubicBezTo>
                    <a:pt x="13610" y="1905"/>
                    <a:pt x="13848" y="1953"/>
                    <a:pt x="14086" y="2013"/>
                  </a:cubicBezTo>
                  <a:cubicBezTo>
                    <a:pt x="14324" y="2060"/>
                    <a:pt x="14562" y="2120"/>
                    <a:pt x="14800" y="2191"/>
                  </a:cubicBezTo>
                  <a:cubicBezTo>
                    <a:pt x="15205" y="2310"/>
                    <a:pt x="15598" y="2441"/>
                    <a:pt x="15979" y="2620"/>
                  </a:cubicBezTo>
                  <a:cubicBezTo>
                    <a:pt x="16372" y="2798"/>
                    <a:pt x="16753" y="3001"/>
                    <a:pt x="17110" y="3215"/>
                  </a:cubicBezTo>
                  <a:cubicBezTo>
                    <a:pt x="17467" y="3429"/>
                    <a:pt x="17801" y="3668"/>
                    <a:pt x="18110" y="3918"/>
                  </a:cubicBezTo>
                  <a:cubicBezTo>
                    <a:pt x="18420" y="4168"/>
                    <a:pt x="18706" y="4441"/>
                    <a:pt x="18967" y="4727"/>
                  </a:cubicBezTo>
                  <a:cubicBezTo>
                    <a:pt x="19229" y="5001"/>
                    <a:pt x="19444" y="5299"/>
                    <a:pt x="19670" y="5620"/>
                  </a:cubicBezTo>
                  <a:cubicBezTo>
                    <a:pt x="19884" y="5930"/>
                    <a:pt x="20087" y="6251"/>
                    <a:pt x="20265" y="6585"/>
                  </a:cubicBezTo>
                  <a:cubicBezTo>
                    <a:pt x="20396" y="6835"/>
                    <a:pt x="20539" y="7085"/>
                    <a:pt x="20658" y="7347"/>
                  </a:cubicBezTo>
                  <a:cubicBezTo>
                    <a:pt x="20777" y="7608"/>
                    <a:pt x="20896" y="7858"/>
                    <a:pt x="20992" y="8132"/>
                  </a:cubicBezTo>
                  <a:cubicBezTo>
                    <a:pt x="21099" y="8394"/>
                    <a:pt x="21206" y="8656"/>
                    <a:pt x="21277" y="8918"/>
                  </a:cubicBezTo>
                  <a:cubicBezTo>
                    <a:pt x="21349" y="9168"/>
                    <a:pt x="21420" y="9442"/>
                    <a:pt x="21480" y="9704"/>
                  </a:cubicBezTo>
                  <a:cubicBezTo>
                    <a:pt x="21515" y="9978"/>
                    <a:pt x="21563" y="10240"/>
                    <a:pt x="21599" y="10514"/>
                  </a:cubicBezTo>
                  <a:cubicBezTo>
                    <a:pt x="21623" y="10776"/>
                    <a:pt x="21634" y="11049"/>
                    <a:pt x="21658" y="11311"/>
                  </a:cubicBezTo>
                  <a:cubicBezTo>
                    <a:pt x="21670" y="11585"/>
                    <a:pt x="21670" y="11835"/>
                    <a:pt x="21670" y="12109"/>
                  </a:cubicBezTo>
                  <a:cubicBezTo>
                    <a:pt x="21646" y="12371"/>
                    <a:pt x="21634" y="12645"/>
                    <a:pt x="21623" y="12895"/>
                  </a:cubicBezTo>
                  <a:cubicBezTo>
                    <a:pt x="21599" y="13157"/>
                    <a:pt x="21754" y="13359"/>
                    <a:pt x="21992" y="13359"/>
                  </a:cubicBezTo>
                  <a:lnTo>
                    <a:pt x="22861" y="13323"/>
                  </a:lnTo>
                  <a:cubicBezTo>
                    <a:pt x="23111" y="13312"/>
                    <a:pt x="23349" y="13085"/>
                    <a:pt x="23409" y="12764"/>
                  </a:cubicBezTo>
                  <a:cubicBezTo>
                    <a:pt x="23432" y="12490"/>
                    <a:pt x="23468" y="12204"/>
                    <a:pt x="23480" y="11942"/>
                  </a:cubicBezTo>
                  <a:cubicBezTo>
                    <a:pt x="23504" y="11668"/>
                    <a:pt x="23516" y="11395"/>
                    <a:pt x="23516" y="11121"/>
                  </a:cubicBezTo>
                  <a:cubicBezTo>
                    <a:pt x="23516" y="10835"/>
                    <a:pt x="23516" y="10573"/>
                    <a:pt x="23504" y="10287"/>
                  </a:cubicBezTo>
                  <a:cubicBezTo>
                    <a:pt x="23480" y="10002"/>
                    <a:pt x="23456" y="9740"/>
                    <a:pt x="23420" y="9454"/>
                  </a:cubicBezTo>
                  <a:cubicBezTo>
                    <a:pt x="23397" y="9168"/>
                    <a:pt x="23337" y="8906"/>
                    <a:pt x="23278" y="8620"/>
                  </a:cubicBezTo>
                  <a:cubicBezTo>
                    <a:pt x="23218" y="8335"/>
                    <a:pt x="23123" y="8061"/>
                    <a:pt x="23039" y="7775"/>
                  </a:cubicBezTo>
                  <a:cubicBezTo>
                    <a:pt x="22944" y="7489"/>
                    <a:pt x="22849" y="7204"/>
                    <a:pt x="22730" y="6930"/>
                  </a:cubicBezTo>
                  <a:cubicBezTo>
                    <a:pt x="22611" y="6644"/>
                    <a:pt x="22492" y="6358"/>
                    <a:pt x="22337" y="6073"/>
                  </a:cubicBezTo>
                  <a:cubicBezTo>
                    <a:pt x="22194" y="5799"/>
                    <a:pt x="22027" y="5513"/>
                    <a:pt x="21861" y="5227"/>
                  </a:cubicBezTo>
                  <a:cubicBezTo>
                    <a:pt x="21694" y="4941"/>
                    <a:pt x="21515" y="4668"/>
                    <a:pt x="21325" y="4394"/>
                  </a:cubicBezTo>
                  <a:cubicBezTo>
                    <a:pt x="21146" y="4132"/>
                    <a:pt x="20956" y="3858"/>
                    <a:pt x="20742" y="3608"/>
                  </a:cubicBezTo>
                  <a:cubicBezTo>
                    <a:pt x="20539" y="3358"/>
                    <a:pt x="20325" y="3120"/>
                    <a:pt x="20110" y="2882"/>
                  </a:cubicBezTo>
                  <a:cubicBezTo>
                    <a:pt x="19837" y="2608"/>
                    <a:pt x="19551" y="2358"/>
                    <a:pt x="19253" y="2120"/>
                  </a:cubicBezTo>
                  <a:cubicBezTo>
                    <a:pt x="18956" y="1893"/>
                    <a:pt x="18646" y="1691"/>
                    <a:pt x="18336" y="1489"/>
                  </a:cubicBezTo>
                  <a:cubicBezTo>
                    <a:pt x="18027" y="1310"/>
                    <a:pt x="17694" y="1131"/>
                    <a:pt x="17348" y="989"/>
                  </a:cubicBezTo>
                  <a:cubicBezTo>
                    <a:pt x="17027" y="834"/>
                    <a:pt x="16681" y="703"/>
                    <a:pt x="16336" y="584"/>
                  </a:cubicBezTo>
                  <a:cubicBezTo>
                    <a:pt x="16003" y="465"/>
                    <a:pt x="15669" y="358"/>
                    <a:pt x="15324" y="286"/>
                  </a:cubicBezTo>
                  <a:cubicBezTo>
                    <a:pt x="14991" y="215"/>
                    <a:pt x="14657" y="155"/>
                    <a:pt x="14312" y="108"/>
                  </a:cubicBezTo>
                  <a:cubicBezTo>
                    <a:pt x="13931" y="60"/>
                    <a:pt x="13538" y="24"/>
                    <a:pt x="13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8"/>
            <p:cNvSpPr/>
            <p:nvPr/>
          </p:nvSpPr>
          <p:spPr>
            <a:xfrm>
              <a:off x="4901673" y="343458"/>
              <a:ext cx="671142" cy="393727"/>
            </a:xfrm>
            <a:custGeom>
              <a:avLst/>
              <a:gdLst/>
              <a:ahLst/>
              <a:cxnLst/>
              <a:rect l="l" t="t" r="r" b="b"/>
              <a:pathLst>
                <a:path w="17801" h="10443" extrusionOk="0">
                  <a:moveTo>
                    <a:pt x="9216" y="0"/>
                  </a:moveTo>
                  <a:cubicBezTo>
                    <a:pt x="8788" y="0"/>
                    <a:pt x="8347" y="48"/>
                    <a:pt x="7930" y="108"/>
                  </a:cubicBezTo>
                  <a:cubicBezTo>
                    <a:pt x="7514" y="179"/>
                    <a:pt x="7097" y="274"/>
                    <a:pt x="6716" y="393"/>
                  </a:cubicBezTo>
                  <a:cubicBezTo>
                    <a:pt x="6311" y="512"/>
                    <a:pt x="5942" y="655"/>
                    <a:pt x="5573" y="822"/>
                  </a:cubicBezTo>
                  <a:cubicBezTo>
                    <a:pt x="5192" y="989"/>
                    <a:pt x="4835" y="1167"/>
                    <a:pt x="4501" y="1370"/>
                  </a:cubicBezTo>
                  <a:cubicBezTo>
                    <a:pt x="4144" y="1584"/>
                    <a:pt x="3811" y="1810"/>
                    <a:pt x="3489" y="2048"/>
                  </a:cubicBezTo>
                  <a:cubicBezTo>
                    <a:pt x="3156" y="2286"/>
                    <a:pt x="2846" y="2548"/>
                    <a:pt x="2549" y="2834"/>
                  </a:cubicBezTo>
                  <a:cubicBezTo>
                    <a:pt x="2251" y="3120"/>
                    <a:pt x="1965" y="3418"/>
                    <a:pt x="1715" y="3727"/>
                  </a:cubicBezTo>
                  <a:cubicBezTo>
                    <a:pt x="1465" y="4049"/>
                    <a:pt x="1227" y="4382"/>
                    <a:pt x="1025" y="4739"/>
                  </a:cubicBezTo>
                  <a:cubicBezTo>
                    <a:pt x="834" y="5096"/>
                    <a:pt x="656" y="5465"/>
                    <a:pt x="525" y="5834"/>
                  </a:cubicBezTo>
                  <a:cubicBezTo>
                    <a:pt x="394" y="6227"/>
                    <a:pt x="275" y="6608"/>
                    <a:pt x="191" y="7013"/>
                  </a:cubicBezTo>
                  <a:cubicBezTo>
                    <a:pt x="108" y="7418"/>
                    <a:pt x="60" y="7823"/>
                    <a:pt x="36" y="8216"/>
                  </a:cubicBezTo>
                  <a:cubicBezTo>
                    <a:pt x="1" y="8621"/>
                    <a:pt x="1" y="9037"/>
                    <a:pt x="13" y="9442"/>
                  </a:cubicBezTo>
                  <a:cubicBezTo>
                    <a:pt x="35" y="9739"/>
                    <a:pt x="267" y="10003"/>
                    <a:pt x="548" y="10003"/>
                  </a:cubicBezTo>
                  <a:cubicBezTo>
                    <a:pt x="560" y="10003"/>
                    <a:pt x="572" y="10003"/>
                    <a:pt x="584" y="10002"/>
                  </a:cubicBezTo>
                  <a:lnTo>
                    <a:pt x="1608" y="9978"/>
                  </a:lnTo>
                  <a:cubicBezTo>
                    <a:pt x="1894" y="9966"/>
                    <a:pt x="2120" y="9740"/>
                    <a:pt x="2120" y="9454"/>
                  </a:cubicBezTo>
                  <a:cubicBezTo>
                    <a:pt x="2132" y="9144"/>
                    <a:pt x="2144" y="8811"/>
                    <a:pt x="2180" y="8501"/>
                  </a:cubicBezTo>
                  <a:cubicBezTo>
                    <a:pt x="2203" y="8180"/>
                    <a:pt x="2251" y="7882"/>
                    <a:pt x="2311" y="7561"/>
                  </a:cubicBezTo>
                  <a:cubicBezTo>
                    <a:pt x="2370" y="7251"/>
                    <a:pt x="2442" y="6954"/>
                    <a:pt x="2549" y="6668"/>
                  </a:cubicBezTo>
                  <a:cubicBezTo>
                    <a:pt x="2656" y="6394"/>
                    <a:pt x="2775" y="6108"/>
                    <a:pt x="2918" y="5834"/>
                  </a:cubicBezTo>
                  <a:cubicBezTo>
                    <a:pt x="3073" y="5573"/>
                    <a:pt x="3227" y="5322"/>
                    <a:pt x="3430" y="5084"/>
                  </a:cubicBezTo>
                  <a:cubicBezTo>
                    <a:pt x="3608" y="4846"/>
                    <a:pt x="3811" y="4608"/>
                    <a:pt x="4037" y="4394"/>
                  </a:cubicBezTo>
                  <a:cubicBezTo>
                    <a:pt x="4263" y="4168"/>
                    <a:pt x="4501" y="3977"/>
                    <a:pt x="4751" y="3787"/>
                  </a:cubicBezTo>
                  <a:cubicBezTo>
                    <a:pt x="5001" y="3596"/>
                    <a:pt x="5275" y="3418"/>
                    <a:pt x="5537" y="3263"/>
                  </a:cubicBezTo>
                  <a:cubicBezTo>
                    <a:pt x="5811" y="3120"/>
                    <a:pt x="6085" y="2965"/>
                    <a:pt x="6383" y="2846"/>
                  </a:cubicBezTo>
                  <a:cubicBezTo>
                    <a:pt x="6680" y="2715"/>
                    <a:pt x="6978" y="2608"/>
                    <a:pt x="7299" y="2525"/>
                  </a:cubicBezTo>
                  <a:cubicBezTo>
                    <a:pt x="7609" y="2429"/>
                    <a:pt x="7954" y="2370"/>
                    <a:pt x="8311" y="2322"/>
                  </a:cubicBezTo>
                  <a:cubicBezTo>
                    <a:pt x="8579" y="2295"/>
                    <a:pt x="8854" y="2282"/>
                    <a:pt x="9135" y="2282"/>
                  </a:cubicBezTo>
                  <a:cubicBezTo>
                    <a:pt x="9229" y="2282"/>
                    <a:pt x="9323" y="2283"/>
                    <a:pt x="9419" y="2286"/>
                  </a:cubicBezTo>
                  <a:cubicBezTo>
                    <a:pt x="9812" y="2298"/>
                    <a:pt x="10193" y="2346"/>
                    <a:pt x="10574" y="2417"/>
                  </a:cubicBezTo>
                  <a:cubicBezTo>
                    <a:pt x="10943" y="2477"/>
                    <a:pt x="11300" y="2584"/>
                    <a:pt x="11621" y="2679"/>
                  </a:cubicBezTo>
                  <a:cubicBezTo>
                    <a:pt x="12026" y="2822"/>
                    <a:pt x="12383" y="2977"/>
                    <a:pt x="12693" y="3179"/>
                  </a:cubicBezTo>
                  <a:cubicBezTo>
                    <a:pt x="13014" y="3370"/>
                    <a:pt x="13276" y="3572"/>
                    <a:pt x="13526" y="3810"/>
                  </a:cubicBezTo>
                  <a:cubicBezTo>
                    <a:pt x="13764" y="4049"/>
                    <a:pt x="13979" y="4322"/>
                    <a:pt x="14157" y="4608"/>
                  </a:cubicBezTo>
                  <a:cubicBezTo>
                    <a:pt x="14336" y="4882"/>
                    <a:pt x="14503" y="5203"/>
                    <a:pt x="14657" y="5525"/>
                  </a:cubicBezTo>
                  <a:cubicBezTo>
                    <a:pt x="14812" y="5858"/>
                    <a:pt x="14955" y="6192"/>
                    <a:pt x="15110" y="6549"/>
                  </a:cubicBezTo>
                  <a:cubicBezTo>
                    <a:pt x="15253" y="6918"/>
                    <a:pt x="15396" y="7287"/>
                    <a:pt x="15491" y="7656"/>
                  </a:cubicBezTo>
                  <a:cubicBezTo>
                    <a:pt x="15610" y="8025"/>
                    <a:pt x="15717" y="8418"/>
                    <a:pt x="15812" y="8787"/>
                  </a:cubicBezTo>
                  <a:cubicBezTo>
                    <a:pt x="15896" y="9156"/>
                    <a:pt x="15955" y="9525"/>
                    <a:pt x="16003" y="9906"/>
                  </a:cubicBezTo>
                  <a:cubicBezTo>
                    <a:pt x="16027" y="10168"/>
                    <a:pt x="16229" y="10383"/>
                    <a:pt x="16467" y="10395"/>
                  </a:cubicBezTo>
                  <a:lnTo>
                    <a:pt x="17312" y="10442"/>
                  </a:lnTo>
                  <a:cubicBezTo>
                    <a:pt x="17318" y="10442"/>
                    <a:pt x="17324" y="10443"/>
                    <a:pt x="17330" y="10443"/>
                  </a:cubicBezTo>
                  <a:cubicBezTo>
                    <a:pt x="17572" y="10443"/>
                    <a:pt x="17754" y="10209"/>
                    <a:pt x="17801" y="9906"/>
                  </a:cubicBezTo>
                  <a:cubicBezTo>
                    <a:pt x="17801" y="9430"/>
                    <a:pt x="17777" y="8954"/>
                    <a:pt x="17717" y="8478"/>
                  </a:cubicBezTo>
                  <a:cubicBezTo>
                    <a:pt x="17670" y="8001"/>
                    <a:pt x="17598" y="7525"/>
                    <a:pt x="17479" y="7049"/>
                  </a:cubicBezTo>
                  <a:cubicBezTo>
                    <a:pt x="17360" y="6573"/>
                    <a:pt x="17205" y="6108"/>
                    <a:pt x="17015" y="5644"/>
                  </a:cubicBezTo>
                  <a:cubicBezTo>
                    <a:pt x="16920" y="5418"/>
                    <a:pt x="16836" y="5203"/>
                    <a:pt x="16729" y="4977"/>
                  </a:cubicBezTo>
                  <a:cubicBezTo>
                    <a:pt x="16622" y="4751"/>
                    <a:pt x="16527" y="4525"/>
                    <a:pt x="16419" y="4322"/>
                  </a:cubicBezTo>
                  <a:cubicBezTo>
                    <a:pt x="16265" y="4037"/>
                    <a:pt x="16110" y="3775"/>
                    <a:pt x="15943" y="3501"/>
                  </a:cubicBezTo>
                  <a:cubicBezTo>
                    <a:pt x="15765" y="3239"/>
                    <a:pt x="15586" y="3001"/>
                    <a:pt x="15396" y="2763"/>
                  </a:cubicBezTo>
                  <a:cubicBezTo>
                    <a:pt x="15181" y="2525"/>
                    <a:pt x="14955" y="2298"/>
                    <a:pt x="14705" y="2072"/>
                  </a:cubicBezTo>
                  <a:cubicBezTo>
                    <a:pt x="14455" y="1846"/>
                    <a:pt x="14181" y="1643"/>
                    <a:pt x="13883" y="1453"/>
                  </a:cubicBezTo>
                  <a:cubicBezTo>
                    <a:pt x="13586" y="1251"/>
                    <a:pt x="13264" y="1060"/>
                    <a:pt x="12919" y="893"/>
                  </a:cubicBezTo>
                  <a:cubicBezTo>
                    <a:pt x="12574" y="739"/>
                    <a:pt x="12205" y="584"/>
                    <a:pt x="11836" y="453"/>
                  </a:cubicBezTo>
                  <a:cubicBezTo>
                    <a:pt x="11383" y="298"/>
                    <a:pt x="10943" y="179"/>
                    <a:pt x="10514" y="108"/>
                  </a:cubicBezTo>
                  <a:cubicBezTo>
                    <a:pt x="10073" y="36"/>
                    <a:pt x="9645" y="0"/>
                    <a:pt x="9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8"/>
            <p:cNvSpPr/>
            <p:nvPr/>
          </p:nvSpPr>
          <p:spPr>
            <a:xfrm>
              <a:off x="5024248" y="479833"/>
              <a:ext cx="443419" cy="250684"/>
            </a:xfrm>
            <a:custGeom>
              <a:avLst/>
              <a:gdLst/>
              <a:ahLst/>
              <a:cxnLst/>
              <a:rect l="l" t="t" r="r" b="b"/>
              <a:pathLst>
                <a:path w="11761" h="6649" extrusionOk="0">
                  <a:moveTo>
                    <a:pt x="5973" y="0"/>
                  </a:moveTo>
                  <a:cubicBezTo>
                    <a:pt x="5569" y="0"/>
                    <a:pt x="5183" y="28"/>
                    <a:pt x="4822" y="98"/>
                  </a:cubicBezTo>
                  <a:cubicBezTo>
                    <a:pt x="4405" y="170"/>
                    <a:pt x="4001" y="277"/>
                    <a:pt x="3632" y="420"/>
                  </a:cubicBezTo>
                  <a:cubicBezTo>
                    <a:pt x="3251" y="551"/>
                    <a:pt x="2917" y="729"/>
                    <a:pt x="2584" y="944"/>
                  </a:cubicBezTo>
                  <a:cubicBezTo>
                    <a:pt x="2262" y="1146"/>
                    <a:pt x="1965" y="1384"/>
                    <a:pt x="1691" y="1646"/>
                  </a:cubicBezTo>
                  <a:cubicBezTo>
                    <a:pt x="1429" y="1896"/>
                    <a:pt x="1191" y="2182"/>
                    <a:pt x="976" y="2491"/>
                  </a:cubicBezTo>
                  <a:cubicBezTo>
                    <a:pt x="774" y="2789"/>
                    <a:pt x="595" y="3134"/>
                    <a:pt x="453" y="3468"/>
                  </a:cubicBezTo>
                  <a:cubicBezTo>
                    <a:pt x="322" y="3813"/>
                    <a:pt x="214" y="4182"/>
                    <a:pt x="143" y="4563"/>
                  </a:cubicBezTo>
                  <a:cubicBezTo>
                    <a:pt x="72" y="4932"/>
                    <a:pt x="24" y="5313"/>
                    <a:pt x="12" y="5718"/>
                  </a:cubicBezTo>
                  <a:cubicBezTo>
                    <a:pt x="0" y="6051"/>
                    <a:pt x="250" y="6325"/>
                    <a:pt x="560" y="6325"/>
                  </a:cubicBezTo>
                  <a:lnTo>
                    <a:pt x="1560" y="6325"/>
                  </a:lnTo>
                  <a:cubicBezTo>
                    <a:pt x="1810" y="6325"/>
                    <a:pt x="2024" y="6135"/>
                    <a:pt x="2048" y="5849"/>
                  </a:cubicBezTo>
                  <a:cubicBezTo>
                    <a:pt x="2096" y="5361"/>
                    <a:pt x="2227" y="4884"/>
                    <a:pt x="2417" y="4468"/>
                  </a:cubicBezTo>
                  <a:cubicBezTo>
                    <a:pt x="2631" y="4039"/>
                    <a:pt x="2893" y="3670"/>
                    <a:pt x="3227" y="3349"/>
                  </a:cubicBezTo>
                  <a:cubicBezTo>
                    <a:pt x="3548" y="3039"/>
                    <a:pt x="3953" y="2801"/>
                    <a:pt x="4405" y="2634"/>
                  </a:cubicBezTo>
                  <a:cubicBezTo>
                    <a:pt x="4620" y="2563"/>
                    <a:pt x="4858" y="2503"/>
                    <a:pt x="5132" y="2456"/>
                  </a:cubicBezTo>
                  <a:cubicBezTo>
                    <a:pt x="5394" y="2420"/>
                    <a:pt x="5679" y="2396"/>
                    <a:pt x="5977" y="2396"/>
                  </a:cubicBezTo>
                  <a:cubicBezTo>
                    <a:pt x="6275" y="2396"/>
                    <a:pt x="6561" y="2432"/>
                    <a:pt x="6822" y="2479"/>
                  </a:cubicBezTo>
                  <a:cubicBezTo>
                    <a:pt x="7084" y="2527"/>
                    <a:pt x="7323" y="2598"/>
                    <a:pt x="7525" y="2682"/>
                  </a:cubicBezTo>
                  <a:cubicBezTo>
                    <a:pt x="7739" y="2777"/>
                    <a:pt x="7930" y="2896"/>
                    <a:pt x="8096" y="3027"/>
                  </a:cubicBezTo>
                  <a:cubicBezTo>
                    <a:pt x="8275" y="3158"/>
                    <a:pt x="8418" y="3313"/>
                    <a:pt x="8573" y="3491"/>
                  </a:cubicBezTo>
                  <a:cubicBezTo>
                    <a:pt x="8847" y="3825"/>
                    <a:pt x="9085" y="4230"/>
                    <a:pt x="9287" y="4682"/>
                  </a:cubicBezTo>
                  <a:cubicBezTo>
                    <a:pt x="9478" y="5111"/>
                    <a:pt x="9620" y="5587"/>
                    <a:pt x="9680" y="6075"/>
                  </a:cubicBezTo>
                  <a:cubicBezTo>
                    <a:pt x="9716" y="6361"/>
                    <a:pt x="9954" y="6575"/>
                    <a:pt x="10216" y="6587"/>
                  </a:cubicBezTo>
                  <a:lnTo>
                    <a:pt x="11252" y="6647"/>
                  </a:lnTo>
                  <a:cubicBezTo>
                    <a:pt x="11265" y="6648"/>
                    <a:pt x="11278" y="6648"/>
                    <a:pt x="11291" y="6648"/>
                  </a:cubicBezTo>
                  <a:cubicBezTo>
                    <a:pt x="11568" y="6648"/>
                    <a:pt x="11760" y="6407"/>
                    <a:pt x="11692" y="6123"/>
                  </a:cubicBezTo>
                  <a:cubicBezTo>
                    <a:pt x="11644" y="5837"/>
                    <a:pt x="11585" y="5551"/>
                    <a:pt x="11514" y="5277"/>
                  </a:cubicBezTo>
                  <a:cubicBezTo>
                    <a:pt x="11442" y="5004"/>
                    <a:pt x="11347" y="4718"/>
                    <a:pt x="11263" y="4444"/>
                  </a:cubicBezTo>
                  <a:cubicBezTo>
                    <a:pt x="11168" y="4170"/>
                    <a:pt x="11073" y="3884"/>
                    <a:pt x="10966" y="3622"/>
                  </a:cubicBezTo>
                  <a:cubicBezTo>
                    <a:pt x="10847" y="3349"/>
                    <a:pt x="10740" y="3087"/>
                    <a:pt x="10621" y="2837"/>
                  </a:cubicBezTo>
                  <a:cubicBezTo>
                    <a:pt x="10501" y="2575"/>
                    <a:pt x="10382" y="2337"/>
                    <a:pt x="10251" y="2122"/>
                  </a:cubicBezTo>
                  <a:cubicBezTo>
                    <a:pt x="10120" y="1896"/>
                    <a:pt x="9966" y="1682"/>
                    <a:pt x="9823" y="1491"/>
                  </a:cubicBezTo>
                  <a:cubicBezTo>
                    <a:pt x="9668" y="1301"/>
                    <a:pt x="9489" y="1122"/>
                    <a:pt x="9311" y="955"/>
                  </a:cubicBezTo>
                  <a:cubicBezTo>
                    <a:pt x="9132" y="801"/>
                    <a:pt x="8930" y="658"/>
                    <a:pt x="8692" y="539"/>
                  </a:cubicBezTo>
                  <a:cubicBezTo>
                    <a:pt x="8537" y="467"/>
                    <a:pt x="8358" y="396"/>
                    <a:pt x="8180" y="336"/>
                  </a:cubicBezTo>
                  <a:cubicBezTo>
                    <a:pt x="8001" y="277"/>
                    <a:pt x="7799" y="217"/>
                    <a:pt x="7584" y="170"/>
                  </a:cubicBezTo>
                  <a:cubicBezTo>
                    <a:pt x="7358" y="122"/>
                    <a:pt x="7156" y="98"/>
                    <a:pt x="6918" y="62"/>
                  </a:cubicBezTo>
                  <a:cubicBezTo>
                    <a:pt x="6691" y="39"/>
                    <a:pt x="6453" y="3"/>
                    <a:pt x="6203" y="3"/>
                  </a:cubicBezTo>
                  <a:cubicBezTo>
                    <a:pt x="6126" y="1"/>
                    <a:pt x="6049" y="0"/>
                    <a:pt x="5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8" name="Google Shape;3828;p18"/>
          <p:cNvGrpSpPr/>
          <p:nvPr/>
        </p:nvGrpSpPr>
        <p:grpSpPr>
          <a:xfrm>
            <a:off x="6013259" y="428744"/>
            <a:ext cx="1321058" cy="1232306"/>
            <a:chOff x="6013259" y="428744"/>
            <a:chExt cx="1321058" cy="1232306"/>
          </a:xfrm>
        </p:grpSpPr>
        <p:sp>
          <p:nvSpPr>
            <p:cNvPr id="3829" name="Google Shape;3829;p18"/>
            <p:cNvSpPr/>
            <p:nvPr/>
          </p:nvSpPr>
          <p:spPr>
            <a:xfrm>
              <a:off x="6013259" y="428744"/>
              <a:ext cx="1321058" cy="1232306"/>
            </a:xfrm>
            <a:custGeom>
              <a:avLst/>
              <a:gdLst/>
              <a:ahLst/>
              <a:cxnLst/>
              <a:rect l="l" t="t" r="r" b="b"/>
              <a:pathLst>
                <a:path w="35039" h="32685" extrusionOk="0">
                  <a:moveTo>
                    <a:pt x="18132" y="1"/>
                  </a:moveTo>
                  <a:cubicBezTo>
                    <a:pt x="17739" y="1"/>
                    <a:pt x="17358" y="24"/>
                    <a:pt x="16953" y="48"/>
                  </a:cubicBezTo>
                  <a:cubicBezTo>
                    <a:pt x="16465" y="84"/>
                    <a:pt x="15977" y="120"/>
                    <a:pt x="15501" y="203"/>
                  </a:cubicBezTo>
                  <a:cubicBezTo>
                    <a:pt x="15001" y="263"/>
                    <a:pt x="14548" y="346"/>
                    <a:pt x="14072" y="465"/>
                  </a:cubicBezTo>
                  <a:cubicBezTo>
                    <a:pt x="13607" y="584"/>
                    <a:pt x="13131" y="715"/>
                    <a:pt x="12667" y="882"/>
                  </a:cubicBezTo>
                  <a:cubicBezTo>
                    <a:pt x="12191" y="1048"/>
                    <a:pt x="11726" y="1227"/>
                    <a:pt x="11274" y="1453"/>
                  </a:cubicBezTo>
                  <a:cubicBezTo>
                    <a:pt x="10798" y="1667"/>
                    <a:pt x="10345" y="1929"/>
                    <a:pt x="9881" y="2227"/>
                  </a:cubicBezTo>
                  <a:cubicBezTo>
                    <a:pt x="9428" y="2525"/>
                    <a:pt x="8976" y="2858"/>
                    <a:pt x="8547" y="3215"/>
                  </a:cubicBezTo>
                  <a:cubicBezTo>
                    <a:pt x="8119" y="3572"/>
                    <a:pt x="7702" y="3965"/>
                    <a:pt x="7285" y="4382"/>
                  </a:cubicBezTo>
                  <a:cubicBezTo>
                    <a:pt x="6869" y="4799"/>
                    <a:pt x="6452" y="5239"/>
                    <a:pt x="6035" y="5704"/>
                  </a:cubicBezTo>
                  <a:cubicBezTo>
                    <a:pt x="5618" y="6180"/>
                    <a:pt x="5202" y="6692"/>
                    <a:pt x="4821" y="7240"/>
                  </a:cubicBezTo>
                  <a:cubicBezTo>
                    <a:pt x="4452" y="7787"/>
                    <a:pt x="4106" y="8383"/>
                    <a:pt x="3797" y="9014"/>
                  </a:cubicBezTo>
                  <a:cubicBezTo>
                    <a:pt x="3451" y="9692"/>
                    <a:pt x="3154" y="10419"/>
                    <a:pt x="2880" y="11169"/>
                  </a:cubicBezTo>
                  <a:cubicBezTo>
                    <a:pt x="2737" y="11538"/>
                    <a:pt x="2606" y="11931"/>
                    <a:pt x="2487" y="12312"/>
                  </a:cubicBezTo>
                  <a:cubicBezTo>
                    <a:pt x="2368" y="12705"/>
                    <a:pt x="2249" y="13097"/>
                    <a:pt x="2142" y="13502"/>
                  </a:cubicBezTo>
                  <a:cubicBezTo>
                    <a:pt x="2047" y="13907"/>
                    <a:pt x="1951" y="14312"/>
                    <a:pt x="1868" y="14729"/>
                  </a:cubicBezTo>
                  <a:lnTo>
                    <a:pt x="1642" y="15979"/>
                  </a:lnTo>
                  <a:cubicBezTo>
                    <a:pt x="1570" y="16419"/>
                    <a:pt x="1487" y="16872"/>
                    <a:pt x="1427" y="17312"/>
                  </a:cubicBezTo>
                  <a:cubicBezTo>
                    <a:pt x="1368" y="17705"/>
                    <a:pt x="1308" y="18122"/>
                    <a:pt x="1237" y="18515"/>
                  </a:cubicBezTo>
                  <a:cubicBezTo>
                    <a:pt x="1165" y="18920"/>
                    <a:pt x="1070" y="19336"/>
                    <a:pt x="999" y="19765"/>
                  </a:cubicBezTo>
                  <a:cubicBezTo>
                    <a:pt x="915" y="20205"/>
                    <a:pt x="832" y="20634"/>
                    <a:pt x="761" y="21075"/>
                  </a:cubicBezTo>
                  <a:cubicBezTo>
                    <a:pt x="689" y="21527"/>
                    <a:pt x="618" y="21991"/>
                    <a:pt x="534" y="22444"/>
                  </a:cubicBezTo>
                  <a:cubicBezTo>
                    <a:pt x="475" y="22908"/>
                    <a:pt x="403" y="23384"/>
                    <a:pt x="356" y="23861"/>
                  </a:cubicBezTo>
                  <a:cubicBezTo>
                    <a:pt x="344" y="24158"/>
                    <a:pt x="320" y="24468"/>
                    <a:pt x="296" y="24766"/>
                  </a:cubicBezTo>
                  <a:cubicBezTo>
                    <a:pt x="284" y="25063"/>
                    <a:pt x="272" y="25385"/>
                    <a:pt x="272" y="25682"/>
                  </a:cubicBezTo>
                  <a:cubicBezTo>
                    <a:pt x="272" y="25980"/>
                    <a:pt x="261" y="26290"/>
                    <a:pt x="261" y="26587"/>
                  </a:cubicBezTo>
                  <a:cubicBezTo>
                    <a:pt x="261" y="26885"/>
                    <a:pt x="237" y="27194"/>
                    <a:pt x="237" y="27492"/>
                  </a:cubicBezTo>
                  <a:cubicBezTo>
                    <a:pt x="237" y="27790"/>
                    <a:pt x="225" y="28087"/>
                    <a:pt x="225" y="28385"/>
                  </a:cubicBezTo>
                  <a:cubicBezTo>
                    <a:pt x="213" y="28683"/>
                    <a:pt x="213" y="28980"/>
                    <a:pt x="201" y="29278"/>
                  </a:cubicBezTo>
                  <a:cubicBezTo>
                    <a:pt x="177" y="29707"/>
                    <a:pt x="165" y="30159"/>
                    <a:pt x="142" y="30588"/>
                  </a:cubicBezTo>
                  <a:cubicBezTo>
                    <a:pt x="106" y="31016"/>
                    <a:pt x="82" y="31469"/>
                    <a:pt x="46" y="31897"/>
                  </a:cubicBezTo>
                  <a:cubicBezTo>
                    <a:pt x="0" y="32336"/>
                    <a:pt x="311" y="32684"/>
                    <a:pt x="709" y="32684"/>
                  </a:cubicBezTo>
                  <a:cubicBezTo>
                    <a:pt x="722" y="32684"/>
                    <a:pt x="736" y="32684"/>
                    <a:pt x="749" y="32683"/>
                  </a:cubicBezTo>
                  <a:lnTo>
                    <a:pt x="1630" y="32659"/>
                  </a:lnTo>
                  <a:cubicBezTo>
                    <a:pt x="2023" y="32624"/>
                    <a:pt x="2356" y="32255"/>
                    <a:pt x="2356" y="31814"/>
                  </a:cubicBezTo>
                  <a:lnTo>
                    <a:pt x="2356" y="30897"/>
                  </a:lnTo>
                  <a:cubicBezTo>
                    <a:pt x="2368" y="30600"/>
                    <a:pt x="2368" y="30290"/>
                    <a:pt x="2380" y="29992"/>
                  </a:cubicBezTo>
                  <a:cubicBezTo>
                    <a:pt x="2404" y="29695"/>
                    <a:pt x="2416" y="29385"/>
                    <a:pt x="2428" y="29088"/>
                  </a:cubicBezTo>
                  <a:cubicBezTo>
                    <a:pt x="2463" y="28778"/>
                    <a:pt x="2475" y="28480"/>
                    <a:pt x="2487" y="28159"/>
                  </a:cubicBezTo>
                  <a:cubicBezTo>
                    <a:pt x="2499" y="27849"/>
                    <a:pt x="2523" y="27552"/>
                    <a:pt x="2535" y="27242"/>
                  </a:cubicBezTo>
                  <a:cubicBezTo>
                    <a:pt x="2547" y="26944"/>
                    <a:pt x="2558" y="26635"/>
                    <a:pt x="2582" y="26313"/>
                  </a:cubicBezTo>
                  <a:cubicBezTo>
                    <a:pt x="2594" y="26016"/>
                    <a:pt x="2606" y="25706"/>
                    <a:pt x="2618" y="25397"/>
                  </a:cubicBezTo>
                  <a:cubicBezTo>
                    <a:pt x="2654" y="25099"/>
                    <a:pt x="2666" y="24789"/>
                    <a:pt x="2701" y="24468"/>
                  </a:cubicBezTo>
                  <a:cubicBezTo>
                    <a:pt x="2725" y="24158"/>
                    <a:pt x="2761" y="23861"/>
                    <a:pt x="2797" y="23551"/>
                  </a:cubicBezTo>
                  <a:cubicBezTo>
                    <a:pt x="2844" y="23253"/>
                    <a:pt x="2892" y="22944"/>
                    <a:pt x="2939" y="22646"/>
                  </a:cubicBezTo>
                  <a:cubicBezTo>
                    <a:pt x="2975" y="22349"/>
                    <a:pt x="3035" y="22051"/>
                    <a:pt x="3094" y="21753"/>
                  </a:cubicBezTo>
                  <a:cubicBezTo>
                    <a:pt x="3154" y="21456"/>
                    <a:pt x="3213" y="21158"/>
                    <a:pt x="3297" y="20872"/>
                  </a:cubicBezTo>
                  <a:lnTo>
                    <a:pt x="3511" y="20027"/>
                  </a:lnTo>
                  <a:cubicBezTo>
                    <a:pt x="3630" y="19574"/>
                    <a:pt x="3737" y="19134"/>
                    <a:pt x="3844" y="18693"/>
                  </a:cubicBezTo>
                  <a:cubicBezTo>
                    <a:pt x="3952" y="18265"/>
                    <a:pt x="4035" y="17836"/>
                    <a:pt x="4130" y="17419"/>
                  </a:cubicBezTo>
                  <a:cubicBezTo>
                    <a:pt x="4213" y="16991"/>
                    <a:pt x="4285" y="16586"/>
                    <a:pt x="4380" y="16169"/>
                  </a:cubicBezTo>
                  <a:cubicBezTo>
                    <a:pt x="4463" y="15753"/>
                    <a:pt x="4559" y="15348"/>
                    <a:pt x="4642" y="14943"/>
                  </a:cubicBezTo>
                  <a:cubicBezTo>
                    <a:pt x="4737" y="14550"/>
                    <a:pt x="4844" y="14157"/>
                    <a:pt x="4940" y="13776"/>
                  </a:cubicBezTo>
                  <a:cubicBezTo>
                    <a:pt x="5047" y="13383"/>
                    <a:pt x="5166" y="13014"/>
                    <a:pt x="5285" y="12645"/>
                  </a:cubicBezTo>
                  <a:cubicBezTo>
                    <a:pt x="5535" y="11907"/>
                    <a:pt x="5809" y="11192"/>
                    <a:pt x="6118" y="10526"/>
                  </a:cubicBezTo>
                  <a:cubicBezTo>
                    <a:pt x="6428" y="9859"/>
                    <a:pt x="6785" y="9204"/>
                    <a:pt x="7166" y="8609"/>
                  </a:cubicBezTo>
                  <a:cubicBezTo>
                    <a:pt x="7559" y="8025"/>
                    <a:pt x="7964" y="7490"/>
                    <a:pt x="8393" y="7001"/>
                  </a:cubicBezTo>
                  <a:cubicBezTo>
                    <a:pt x="8833" y="6513"/>
                    <a:pt x="9250" y="6061"/>
                    <a:pt x="9678" y="5644"/>
                  </a:cubicBezTo>
                  <a:cubicBezTo>
                    <a:pt x="10107" y="5227"/>
                    <a:pt x="10536" y="4846"/>
                    <a:pt x="10988" y="4501"/>
                  </a:cubicBezTo>
                  <a:cubicBezTo>
                    <a:pt x="11429" y="4168"/>
                    <a:pt x="11893" y="3870"/>
                    <a:pt x="12369" y="3620"/>
                  </a:cubicBezTo>
                  <a:cubicBezTo>
                    <a:pt x="12845" y="3370"/>
                    <a:pt x="13322" y="3156"/>
                    <a:pt x="13798" y="2977"/>
                  </a:cubicBezTo>
                  <a:cubicBezTo>
                    <a:pt x="14286" y="2799"/>
                    <a:pt x="14762" y="2656"/>
                    <a:pt x="15262" y="2549"/>
                  </a:cubicBezTo>
                  <a:cubicBezTo>
                    <a:pt x="15751" y="2441"/>
                    <a:pt x="16239" y="2358"/>
                    <a:pt x="16727" y="2310"/>
                  </a:cubicBezTo>
                  <a:cubicBezTo>
                    <a:pt x="17109" y="2270"/>
                    <a:pt x="17481" y="2251"/>
                    <a:pt x="17841" y="2251"/>
                  </a:cubicBezTo>
                  <a:cubicBezTo>
                    <a:pt x="18008" y="2251"/>
                    <a:pt x="18172" y="2255"/>
                    <a:pt x="18334" y="2263"/>
                  </a:cubicBezTo>
                  <a:cubicBezTo>
                    <a:pt x="18858" y="2299"/>
                    <a:pt x="19370" y="2370"/>
                    <a:pt x="19870" y="2489"/>
                  </a:cubicBezTo>
                  <a:cubicBezTo>
                    <a:pt x="20358" y="2608"/>
                    <a:pt x="20870" y="2787"/>
                    <a:pt x="21358" y="3025"/>
                  </a:cubicBezTo>
                  <a:cubicBezTo>
                    <a:pt x="21847" y="3263"/>
                    <a:pt x="22347" y="3561"/>
                    <a:pt x="22823" y="3918"/>
                  </a:cubicBezTo>
                  <a:cubicBezTo>
                    <a:pt x="23311" y="4275"/>
                    <a:pt x="23787" y="4727"/>
                    <a:pt x="24264" y="5227"/>
                  </a:cubicBezTo>
                  <a:cubicBezTo>
                    <a:pt x="24752" y="5763"/>
                    <a:pt x="25228" y="6335"/>
                    <a:pt x="25716" y="6942"/>
                  </a:cubicBezTo>
                  <a:cubicBezTo>
                    <a:pt x="25954" y="7240"/>
                    <a:pt x="26216" y="7549"/>
                    <a:pt x="26454" y="7883"/>
                  </a:cubicBezTo>
                  <a:cubicBezTo>
                    <a:pt x="26704" y="8204"/>
                    <a:pt x="26942" y="8549"/>
                    <a:pt x="27181" y="8895"/>
                  </a:cubicBezTo>
                  <a:cubicBezTo>
                    <a:pt x="27419" y="9228"/>
                    <a:pt x="27657" y="9609"/>
                    <a:pt x="27883" y="9978"/>
                  </a:cubicBezTo>
                  <a:cubicBezTo>
                    <a:pt x="28121" y="10359"/>
                    <a:pt x="28336" y="10752"/>
                    <a:pt x="28550" y="11157"/>
                  </a:cubicBezTo>
                  <a:cubicBezTo>
                    <a:pt x="28776" y="11562"/>
                    <a:pt x="28978" y="11978"/>
                    <a:pt x="29169" y="12407"/>
                  </a:cubicBezTo>
                  <a:cubicBezTo>
                    <a:pt x="29371" y="12824"/>
                    <a:pt x="29562" y="13288"/>
                    <a:pt x="29729" y="13728"/>
                  </a:cubicBezTo>
                  <a:cubicBezTo>
                    <a:pt x="29883" y="14181"/>
                    <a:pt x="30050" y="14657"/>
                    <a:pt x="30181" y="15133"/>
                  </a:cubicBezTo>
                  <a:cubicBezTo>
                    <a:pt x="30324" y="15610"/>
                    <a:pt x="30443" y="16098"/>
                    <a:pt x="30562" y="16622"/>
                  </a:cubicBezTo>
                  <a:cubicBezTo>
                    <a:pt x="30657" y="17098"/>
                    <a:pt x="30752" y="17574"/>
                    <a:pt x="30836" y="18074"/>
                  </a:cubicBezTo>
                  <a:cubicBezTo>
                    <a:pt x="30931" y="18586"/>
                    <a:pt x="31003" y="19086"/>
                    <a:pt x="31098" y="19610"/>
                  </a:cubicBezTo>
                  <a:cubicBezTo>
                    <a:pt x="31169" y="20110"/>
                    <a:pt x="31253" y="20634"/>
                    <a:pt x="31348" y="21158"/>
                  </a:cubicBezTo>
                  <a:cubicBezTo>
                    <a:pt x="31431" y="21682"/>
                    <a:pt x="31538" y="22182"/>
                    <a:pt x="31634" y="22694"/>
                  </a:cubicBezTo>
                  <a:cubicBezTo>
                    <a:pt x="31717" y="23194"/>
                    <a:pt x="31824" y="23670"/>
                    <a:pt x="31907" y="24158"/>
                  </a:cubicBezTo>
                  <a:cubicBezTo>
                    <a:pt x="32003" y="24658"/>
                    <a:pt x="32074" y="25135"/>
                    <a:pt x="32146" y="25623"/>
                  </a:cubicBezTo>
                  <a:cubicBezTo>
                    <a:pt x="32229" y="26111"/>
                    <a:pt x="32288" y="26599"/>
                    <a:pt x="32324" y="27099"/>
                  </a:cubicBezTo>
                  <a:cubicBezTo>
                    <a:pt x="32372" y="27587"/>
                    <a:pt x="32407" y="28075"/>
                    <a:pt x="32431" y="28587"/>
                  </a:cubicBezTo>
                  <a:cubicBezTo>
                    <a:pt x="32443" y="29088"/>
                    <a:pt x="32467" y="29599"/>
                    <a:pt x="32467" y="30100"/>
                  </a:cubicBezTo>
                  <a:cubicBezTo>
                    <a:pt x="32467" y="30612"/>
                    <a:pt x="32467" y="31123"/>
                    <a:pt x="32443" y="31635"/>
                  </a:cubicBezTo>
                  <a:cubicBezTo>
                    <a:pt x="32431" y="32100"/>
                    <a:pt x="32777" y="32481"/>
                    <a:pt x="33241" y="32481"/>
                  </a:cubicBezTo>
                  <a:lnTo>
                    <a:pt x="34205" y="32481"/>
                  </a:lnTo>
                  <a:cubicBezTo>
                    <a:pt x="34670" y="32481"/>
                    <a:pt x="35039" y="32100"/>
                    <a:pt x="35039" y="31612"/>
                  </a:cubicBezTo>
                  <a:cubicBezTo>
                    <a:pt x="35039" y="31100"/>
                    <a:pt x="35039" y="30588"/>
                    <a:pt x="35027" y="30088"/>
                  </a:cubicBezTo>
                  <a:cubicBezTo>
                    <a:pt x="35003" y="29576"/>
                    <a:pt x="34991" y="29088"/>
                    <a:pt x="34967" y="28576"/>
                  </a:cubicBezTo>
                  <a:cubicBezTo>
                    <a:pt x="34932" y="28075"/>
                    <a:pt x="34884" y="27587"/>
                    <a:pt x="34848" y="27087"/>
                  </a:cubicBezTo>
                  <a:cubicBezTo>
                    <a:pt x="34801" y="26599"/>
                    <a:pt x="34741" y="26123"/>
                    <a:pt x="34682" y="25635"/>
                  </a:cubicBezTo>
                  <a:cubicBezTo>
                    <a:pt x="34622" y="25147"/>
                    <a:pt x="34562" y="24670"/>
                    <a:pt x="34491" y="24194"/>
                  </a:cubicBezTo>
                  <a:cubicBezTo>
                    <a:pt x="34432" y="23718"/>
                    <a:pt x="34336" y="23242"/>
                    <a:pt x="34265" y="22777"/>
                  </a:cubicBezTo>
                  <a:cubicBezTo>
                    <a:pt x="34170" y="22313"/>
                    <a:pt x="34098" y="21837"/>
                    <a:pt x="34015" y="21372"/>
                  </a:cubicBezTo>
                  <a:cubicBezTo>
                    <a:pt x="33931" y="20884"/>
                    <a:pt x="33848" y="20396"/>
                    <a:pt x="33753" y="19908"/>
                  </a:cubicBezTo>
                  <a:lnTo>
                    <a:pt x="33491" y="18431"/>
                  </a:lnTo>
                  <a:cubicBezTo>
                    <a:pt x="33419" y="17979"/>
                    <a:pt x="33312" y="17538"/>
                    <a:pt x="33217" y="17086"/>
                  </a:cubicBezTo>
                  <a:cubicBezTo>
                    <a:pt x="33122" y="16646"/>
                    <a:pt x="33015" y="16217"/>
                    <a:pt x="32908" y="15800"/>
                  </a:cubicBezTo>
                  <a:cubicBezTo>
                    <a:pt x="32800" y="15383"/>
                    <a:pt x="32681" y="14979"/>
                    <a:pt x="32562" y="14574"/>
                  </a:cubicBezTo>
                  <a:cubicBezTo>
                    <a:pt x="32443" y="14169"/>
                    <a:pt x="32312" y="13788"/>
                    <a:pt x="32181" y="13419"/>
                  </a:cubicBezTo>
                  <a:cubicBezTo>
                    <a:pt x="31907" y="12657"/>
                    <a:pt x="31610" y="11931"/>
                    <a:pt x="31288" y="11228"/>
                  </a:cubicBezTo>
                  <a:cubicBezTo>
                    <a:pt x="30955" y="10526"/>
                    <a:pt x="30622" y="9847"/>
                    <a:pt x="30241" y="9192"/>
                  </a:cubicBezTo>
                  <a:cubicBezTo>
                    <a:pt x="29871" y="8537"/>
                    <a:pt x="29490" y="7906"/>
                    <a:pt x="29074" y="7323"/>
                  </a:cubicBezTo>
                  <a:cubicBezTo>
                    <a:pt x="28657" y="6751"/>
                    <a:pt x="28240" y="6180"/>
                    <a:pt x="27800" y="5644"/>
                  </a:cubicBezTo>
                  <a:cubicBezTo>
                    <a:pt x="27371" y="5108"/>
                    <a:pt x="26954" y="4608"/>
                    <a:pt x="26526" y="4132"/>
                  </a:cubicBezTo>
                  <a:cubicBezTo>
                    <a:pt x="26038" y="3572"/>
                    <a:pt x="25538" y="3072"/>
                    <a:pt x="25049" y="2644"/>
                  </a:cubicBezTo>
                  <a:cubicBezTo>
                    <a:pt x="24561" y="2203"/>
                    <a:pt x="24073" y="1846"/>
                    <a:pt x="23561" y="1537"/>
                  </a:cubicBezTo>
                  <a:cubicBezTo>
                    <a:pt x="23216" y="1334"/>
                    <a:pt x="22882" y="1156"/>
                    <a:pt x="22537" y="989"/>
                  </a:cubicBezTo>
                  <a:cubicBezTo>
                    <a:pt x="22192" y="822"/>
                    <a:pt x="21835" y="679"/>
                    <a:pt x="21478" y="560"/>
                  </a:cubicBezTo>
                  <a:cubicBezTo>
                    <a:pt x="21120" y="441"/>
                    <a:pt x="20763" y="334"/>
                    <a:pt x="20394" y="239"/>
                  </a:cubicBezTo>
                  <a:cubicBezTo>
                    <a:pt x="20025" y="167"/>
                    <a:pt x="19644" y="108"/>
                    <a:pt x="19275" y="60"/>
                  </a:cubicBezTo>
                  <a:cubicBezTo>
                    <a:pt x="18906" y="24"/>
                    <a:pt x="18513" y="1"/>
                    <a:pt x="18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8"/>
            <p:cNvSpPr/>
            <p:nvPr/>
          </p:nvSpPr>
          <p:spPr>
            <a:xfrm>
              <a:off x="6151444" y="592530"/>
              <a:ext cx="1034293" cy="1063588"/>
            </a:xfrm>
            <a:custGeom>
              <a:avLst/>
              <a:gdLst/>
              <a:ahLst/>
              <a:cxnLst/>
              <a:rect l="l" t="t" r="r" b="b"/>
              <a:pathLst>
                <a:path w="27433" h="28210" extrusionOk="0">
                  <a:moveTo>
                    <a:pt x="14238" y="0"/>
                  </a:moveTo>
                  <a:cubicBezTo>
                    <a:pt x="13796" y="0"/>
                    <a:pt x="13349" y="36"/>
                    <a:pt x="12883" y="98"/>
                  </a:cubicBezTo>
                  <a:cubicBezTo>
                    <a:pt x="12490" y="157"/>
                    <a:pt x="12109" y="229"/>
                    <a:pt x="11728" y="324"/>
                  </a:cubicBezTo>
                  <a:cubicBezTo>
                    <a:pt x="11359" y="407"/>
                    <a:pt x="10978" y="526"/>
                    <a:pt x="10609" y="669"/>
                  </a:cubicBezTo>
                  <a:cubicBezTo>
                    <a:pt x="10240" y="800"/>
                    <a:pt x="9883" y="943"/>
                    <a:pt x="9538" y="1122"/>
                  </a:cubicBezTo>
                  <a:cubicBezTo>
                    <a:pt x="9192" y="1300"/>
                    <a:pt x="8859" y="1514"/>
                    <a:pt x="8526" y="1741"/>
                  </a:cubicBezTo>
                  <a:cubicBezTo>
                    <a:pt x="8204" y="1955"/>
                    <a:pt x="7883" y="2229"/>
                    <a:pt x="7573" y="2491"/>
                  </a:cubicBezTo>
                  <a:cubicBezTo>
                    <a:pt x="7264" y="2777"/>
                    <a:pt x="6954" y="3074"/>
                    <a:pt x="6633" y="3384"/>
                  </a:cubicBezTo>
                  <a:cubicBezTo>
                    <a:pt x="6263" y="3777"/>
                    <a:pt x="5894" y="4193"/>
                    <a:pt x="5549" y="4658"/>
                  </a:cubicBezTo>
                  <a:cubicBezTo>
                    <a:pt x="5192" y="5110"/>
                    <a:pt x="4870" y="5622"/>
                    <a:pt x="4549" y="6170"/>
                  </a:cubicBezTo>
                  <a:cubicBezTo>
                    <a:pt x="4251" y="6717"/>
                    <a:pt x="3977" y="7289"/>
                    <a:pt x="3704" y="7896"/>
                  </a:cubicBezTo>
                  <a:cubicBezTo>
                    <a:pt x="3406" y="8599"/>
                    <a:pt x="3120" y="9313"/>
                    <a:pt x="2882" y="10075"/>
                  </a:cubicBezTo>
                  <a:cubicBezTo>
                    <a:pt x="2763" y="10444"/>
                    <a:pt x="2644" y="10825"/>
                    <a:pt x="2525" y="11230"/>
                  </a:cubicBezTo>
                  <a:cubicBezTo>
                    <a:pt x="2406" y="11635"/>
                    <a:pt x="2311" y="12040"/>
                    <a:pt x="2192" y="12456"/>
                  </a:cubicBezTo>
                  <a:cubicBezTo>
                    <a:pt x="2084" y="12873"/>
                    <a:pt x="1965" y="13290"/>
                    <a:pt x="1846" y="13706"/>
                  </a:cubicBezTo>
                  <a:cubicBezTo>
                    <a:pt x="1727" y="14123"/>
                    <a:pt x="1608" y="14540"/>
                    <a:pt x="1489" y="14968"/>
                  </a:cubicBezTo>
                  <a:cubicBezTo>
                    <a:pt x="1418" y="15230"/>
                    <a:pt x="1334" y="15492"/>
                    <a:pt x="1263" y="15754"/>
                  </a:cubicBezTo>
                  <a:lnTo>
                    <a:pt x="1037" y="16564"/>
                  </a:lnTo>
                  <a:cubicBezTo>
                    <a:pt x="965" y="16826"/>
                    <a:pt x="906" y="17112"/>
                    <a:pt x="846" y="17374"/>
                  </a:cubicBezTo>
                  <a:cubicBezTo>
                    <a:pt x="798" y="17659"/>
                    <a:pt x="739" y="17933"/>
                    <a:pt x="703" y="18207"/>
                  </a:cubicBezTo>
                  <a:cubicBezTo>
                    <a:pt x="656" y="18493"/>
                    <a:pt x="608" y="18778"/>
                    <a:pt x="584" y="19064"/>
                  </a:cubicBezTo>
                  <a:lnTo>
                    <a:pt x="489" y="19910"/>
                  </a:lnTo>
                  <a:cubicBezTo>
                    <a:pt x="465" y="20195"/>
                    <a:pt x="429" y="20469"/>
                    <a:pt x="417" y="20755"/>
                  </a:cubicBezTo>
                  <a:cubicBezTo>
                    <a:pt x="406" y="21041"/>
                    <a:pt x="370" y="21326"/>
                    <a:pt x="358" y="21600"/>
                  </a:cubicBezTo>
                  <a:cubicBezTo>
                    <a:pt x="346" y="21886"/>
                    <a:pt x="310" y="22172"/>
                    <a:pt x="298" y="22458"/>
                  </a:cubicBezTo>
                  <a:cubicBezTo>
                    <a:pt x="287" y="22731"/>
                    <a:pt x="263" y="23017"/>
                    <a:pt x="239" y="23303"/>
                  </a:cubicBezTo>
                  <a:cubicBezTo>
                    <a:pt x="203" y="23589"/>
                    <a:pt x="191" y="23851"/>
                    <a:pt x="167" y="24136"/>
                  </a:cubicBezTo>
                  <a:cubicBezTo>
                    <a:pt x="132" y="24422"/>
                    <a:pt x="120" y="24696"/>
                    <a:pt x="84" y="24970"/>
                  </a:cubicBezTo>
                  <a:cubicBezTo>
                    <a:pt x="60" y="25232"/>
                    <a:pt x="48" y="25517"/>
                    <a:pt x="25" y="25791"/>
                  </a:cubicBezTo>
                  <a:cubicBezTo>
                    <a:pt x="13" y="26065"/>
                    <a:pt x="1" y="26339"/>
                    <a:pt x="1" y="26601"/>
                  </a:cubicBezTo>
                  <a:lnTo>
                    <a:pt x="1" y="27411"/>
                  </a:lnTo>
                  <a:cubicBezTo>
                    <a:pt x="12" y="27860"/>
                    <a:pt x="336" y="28209"/>
                    <a:pt x="735" y="28209"/>
                  </a:cubicBezTo>
                  <a:cubicBezTo>
                    <a:pt x="748" y="28209"/>
                    <a:pt x="761" y="28209"/>
                    <a:pt x="775" y="28208"/>
                  </a:cubicBezTo>
                  <a:lnTo>
                    <a:pt x="1668" y="28184"/>
                  </a:lnTo>
                  <a:cubicBezTo>
                    <a:pt x="2108" y="28184"/>
                    <a:pt x="2430" y="27792"/>
                    <a:pt x="2394" y="27339"/>
                  </a:cubicBezTo>
                  <a:cubicBezTo>
                    <a:pt x="2370" y="27053"/>
                    <a:pt x="2370" y="26756"/>
                    <a:pt x="2370" y="26470"/>
                  </a:cubicBezTo>
                  <a:cubicBezTo>
                    <a:pt x="2370" y="26184"/>
                    <a:pt x="2370" y="25887"/>
                    <a:pt x="2382" y="25613"/>
                  </a:cubicBezTo>
                  <a:cubicBezTo>
                    <a:pt x="2394" y="25327"/>
                    <a:pt x="2406" y="25029"/>
                    <a:pt x="2430" y="24744"/>
                  </a:cubicBezTo>
                  <a:cubicBezTo>
                    <a:pt x="2442" y="24458"/>
                    <a:pt x="2453" y="24160"/>
                    <a:pt x="2489" y="23886"/>
                  </a:cubicBezTo>
                  <a:cubicBezTo>
                    <a:pt x="2501" y="23601"/>
                    <a:pt x="2525" y="23303"/>
                    <a:pt x="2549" y="23017"/>
                  </a:cubicBezTo>
                  <a:cubicBezTo>
                    <a:pt x="2561" y="22731"/>
                    <a:pt x="2573" y="22434"/>
                    <a:pt x="2584" y="22160"/>
                  </a:cubicBezTo>
                  <a:cubicBezTo>
                    <a:pt x="2608" y="21874"/>
                    <a:pt x="2608" y="21576"/>
                    <a:pt x="2620" y="21291"/>
                  </a:cubicBezTo>
                  <a:cubicBezTo>
                    <a:pt x="2632" y="21005"/>
                    <a:pt x="2644" y="20707"/>
                    <a:pt x="2668" y="20433"/>
                  </a:cubicBezTo>
                  <a:cubicBezTo>
                    <a:pt x="2692" y="20136"/>
                    <a:pt x="2703" y="19850"/>
                    <a:pt x="2739" y="19564"/>
                  </a:cubicBezTo>
                  <a:cubicBezTo>
                    <a:pt x="2763" y="19279"/>
                    <a:pt x="2799" y="19005"/>
                    <a:pt x="2846" y="18719"/>
                  </a:cubicBezTo>
                  <a:cubicBezTo>
                    <a:pt x="2882" y="18433"/>
                    <a:pt x="2930" y="18171"/>
                    <a:pt x="2989" y="17886"/>
                  </a:cubicBezTo>
                  <a:cubicBezTo>
                    <a:pt x="3049" y="17612"/>
                    <a:pt x="3108" y="17338"/>
                    <a:pt x="3168" y="17064"/>
                  </a:cubicBezTo>
                  <a:cubicBezTo>
                    <a:pt x="3239" y="16778"/>
                    <a:pt x="3323" y="16516"/>
                    <a:pt x="3394" y="16242"/>
                  </a:cubicBezTo>
                  <a:cubicBezTo>
                    <a:pt x="3477" y="15981"/>
                    <a:pt x="3561" y="15707"/>
                    <a:pt x="3644" y="15445"/>
                  </a:cubicBezTo>
                  <a:cubicBezTo>
                    <a:pt x="3799" y="14933"/>
                    <a:pt x="3977" y="14445"/>
                    <a:pt x="4132" y="13956"/>
                  </a:cubicBezTo>
                  <a:cubicBezTo>
                    <a:pt x="4299" y="13468"/>
                    <a:pt x="4478" y="12968"/>
                    <a:pt x="4644" y="12516"/>
                  </a:cubicBezTo>
                  <a:cubicBezTo>
                    <a:pt x="4811" y="12040"/>
                    <a:pt x="4989" y="11587"/>
                    <a:pt x="5144" y="11147"/>
                  </a:cubicBezTo>
                  <a:cubicBezTo>
                    <a:pt x="5323" y="10706"/>
                    <a:pt x="5490" y="10277"/>
                    <a:pt x="5668" y="9861"/>
                  </a:cubicBezTo>
                  <a:cubicBezTo>
                    <a:pt x="5835" y="9444"/>
                    <a:pt x="6013" y="9039"/>
                    <a:pt x="6204" y="8670"/>
                  </a:cubicBezTo>
                  <a:cubicBezTo>
                    <a:pt x="6549" y="7968"/>
                    <a:pt x="6906" y="7337"/>
                    <a:pt x="7275" y="6753"/>
                  </a:cubicBezTo>
                  <a:cubicBezTo>
                    <a:pt x="7645" y="6182"/>
                    <a:pt x="8002" y="5670"/>
                    <a:pt x="8383" y="5217"/>
                  </a:cubicBezTo>
                  <a:cubicBezTo>
                    <a:pt x="8752" y="4777"/>
                    <a:pt x="9109" y="4372"/>
                    <a:pt x="9478" y="4027"/>
                  </a:cubicBezTo>
                  <a:cubicBezTo>
                    <a:pt x="10026" y="3527"/>
                    <a:pt x="10597" y="3110"/>
                    <a:pt x="11181" y="2777"/>
                  </a:cubicBezTo>
                  <a:cubicBezTo>
                    <a:pt x="11776" y="2467"/>
                    <a:pt x="12383" y="2253"/>
                    <a:pt x="13002" y="2169"/>
                  </a:cubicBezTo>
                  <a:cubicBezTo>
                    <a:pt x="13210" y="2137"/>
                    <a:pt x="13420" y="2121"/>
                    <a:pt x="13629" y="2121"/>
                  </a:cubicBezTo>
                  <a:cubicBezTo>
                    <a:pt x="13876" y="2121"/>
                    <a:pt x="14121" y="2143"/>
                    <a:pt x="14360" y="2181"/>
                  </a:cubicBezTo>
                  <a:cubicBezTo>
                    <a:pt x="14812" y="2253"/>
                    <a:pt x="15253" y="2419"/>
                    <a:pt x="15717" y="2657"/>
                  </a:cubicBezTo>
                  <a:cubicBezTo>
                    <a:pt x="16181" y="2907"/>
                    <a:pt x="16658" y="3241"/>
                    <a:pt x="17110" y="3646"/>
                  </a:cubicBezTo>
                  <a:cubicBezTo>
                    <a:pt x="17574" y="4039"/>
                    <a:pt x="18051" y="4503"/>
                    <a:pt x="18515" y="5015"/>
                  </a:cubicBezTo>
                  <a:cubicBezTo>
                    <a:pt x="18979" y="5527"/>
                    <a:pt x="19432" y="6098"/>
                    <a:pt x="19884" y="6717"/>
                  </a:cubicBezTo>
                  <a:cubicBezTo>
                    <a:pt x="20110" y="7051"/>
                    <a:pt x="20349" y="7372"/>
                    <a:pt x="20563" y="7718"/>
                  </a:cubicBezTo>
                  <a:cubicBezTo>
                    <a:pt x="20789" y="8063"/>
                    <a:pt x="21015" y="8420"/>
                    <a:pt x="21242" y="8801"/>
                  </a:cubicBezTo>
                  <a:cubicBezTo>
                    <a:pt x="21611" y="9456"/>
                    <a:pt x="21980" y="10170"/>
                    <a:pt x="22313" y="10932"/>
                  </a:cubicBezTo>
                  <a:cubicBezTo>
                    <a:pt x="22456" y="11337"/>
                    <a:pt x="22623" y="11742"/>
                    <a:pt x="22754" y="12159"/>
                  </a:cubicBezTo>
                  <a:cubicBezTo>
                    <a:pt x="22885" y="12575"/>
                    <a:pt x="23027" y="13004"/>
                    <a:pt x="23147" y="13433"/>
                  </a:cubicBezTo>
                  <a:cubicBezTo>
                    <a:pt x="23266" y="13861"/>
                    <a:pt x="23361" y="14326"/>
                    <a:pt x="23468" y="14790"/>
                  </a:cubicBezTo>
                  <a:cubicBezTo>
                    <a:pt x="23575" y="15254"/>
                    <a:pt x="23658" y="15730"/>
                    <a:pt x="23754" y="16219"/>
                  </a:cubicBezTo>
                  <a:cubicBezTo>
                    <a:pt x="23837" y="16695"/>
                    <a:pt x="23920" y="17183"/>
                    <a:pt x="24004" y="17671"/>
                  </a:cubicBezTo>
                  <a:cubicBezTo>
                    <a:pt x="24099" y="18171"/>
                    <a:pt x="24182" y="18648"/>
                    <a:pt x="24254" y="19124"/>
                  </a:cubicBezTo>
                  <a:cubicBezTo>
                    <a:pt x="24337" y="19576"/>
                    <a:pt x="24420" y="20052"/>
                    <a:pt x="24492" y="20505"/>
                  </a:cubicBezTo>
                  <a:lnTo>
                    <a:pt x="24718" y="21838"/>
                  </a:lnTo>
                  <a:cubicBezTo>
                    <a:pt x="24790" y="22291"/>
                    <a:pt x="24849" y="22731"/>
                    <a:pt x="24885" y="23184"/>
                  </a:cubicBezTo>
                  <a:cubicBezTo>
                    <a:pt x="24932" y="23624"/>
                    <a:pt x="24944" y="24077"/>
                    <a:pt x="24944" y="24541"/>
                  </a:cubicBezTo>
                  <a:cubicBezTo>
                    <a:pt x="24944" y="24982"/>
                    <a:pt x="24932" y="25446"/>
                    <a:pt x="24897" y="25910"/>
                  </a:cubicBezTo>
                  <a:cubicBezTo>
                    <a:pt x="24873" y="26363"/>
                    <a:pt x="24825" y="26827"/>
                    <a:pt x="24778" y="27291"/>
                  </a:cubicBezTo>
                  <a:cubicBezTo>
                    <a:pt x="24718" y="27756"/>
                    <a:pt x="25052" y="28137"/>
                    <a:pt x="25492" y="28137"/>
                  </a:cubicBezTo>
                  <a:lnTo>
                    <a:pt x="26445" y="28137"/>
                  </a:lnTo>
                  <a:cubicBezTo>
                    <a:pt x="26909" y="28137"/>
                    <a:pt x="27314" y="27756"/>
                    <a:pt x="27349" y="27256"/>
                  </a:cubicBezTo>
                  <a:cubicBezTo>
                    <a:pt x="27385" y="26839"/>
                    <a:pt x="27397" y="26422"/>
                    <a:pt x="27409" y="26006"/>
                  </a:cubicBezTo>
                  <a:cubicBezTo>
                    <a:pt x="27409" y="25589"/>
                    <a:pt x="27433" y="25172"/>
                    <a:pt x="27409" y="24755"/>
                  </a:cubicBezTo>
                  <a:cubicBezTo>
                    <a:pt x="27397" y="24339"/>
                    <a:pt x="27385" y="23922"/>
                    <a:pt x="27349" y="23505"/>
                  </a:cubicBezTo>
                  <a:cubicBezTo>
                    <a:pt x="27326" y="23089"/>
                    <a:pt x="27290" y="22672"/>
                    <a:pt x="27230" y="22255"/>
                  </a:cubicBezTo>
                  <a:cubicBezTo>
                    <a:pt x="27171" y="21838"/>
                    <a:pt x="27111" y="21422"/>
                    <a:pt x="27040" y="21005"/>
                  </a:cubicBezTo>
                  <a:cubicBezTo>
                    <a:pt x="26968" y="20612"/>
                    <a:pt x="26873" y="20172"/>
                    <a:pt x="26790" y="19755"/>
                  </a:cubicBezTo>
                  <a:cubicBezTo>
                    <a:pt x="26695" y="19326"/>
                    <a:pt x="26611" y="18898"/>
                    <a:pt x="26516" y="18445"/>
                  </a:cubicBezTo>
                  <a:cubicBezTo>
                    <a:pt x="26433" y="18005"/>
                    <a:pt x="26361" y="17540"/>
                    <a:pt x="26266" y="17076"/>
                  </a:cubicBezTo>
                  <a:cubicBezTo>
                    <a:pt x="26183" y="16623"/>
                    <a:pt x="26099" y="16147"/>
                    <a:pt x="26016" y="15683"/>
                  </a:cubicBezTo>
                  <a:cubicBezTo>
                    <a:pt x="25921" y="15219"/>
                    <a:pt x="25849" y="14754"/>
                    <a:pt x="25766" y="14302"/>
                  </a:cubicBezTo>
                  <a:cubicBezTo>
                    <a:pt x="25671" y="13849"/>
                    <a:pt x="25587" y="13409"/>
                    <a:pt x="25492" y="12968"/>
                  </a:cubicBezTo>
                  <a:cubicBezTo>
                    <a:pt x="25385" y="12540"/>
                    <a:pt x="25302" y="12123"/>
                    <a:pt x="25182" y="11706"/>
                  </a:cubicBezTo>
                  <a:cubicBezTo>
                    <a:pt x="25063" y="11301"/>
                    <a:pt x="24944" y="10908"/>
                    <a:pt x="24813" y="10516"/>
                  </a:cubicBezTo>
                  <a:cubicBezTo>
                    <a:pt x="24671" y="10135"/>
                    <a:pt x="24528" y="9754"/>
                    <a:pt x="24361" y="9384"/>
                  </a:cubicBezTo>
                  <a:cubicBezTo>
                    <a:pt x="24182" y="8980"/>
                    <a:pt x="23992" y="8587"/>
                    <a:pt x="23801" y="8194"/>
                  </a:cubicBezTo>
                  <a:cubicBezTo>
                    <a:pt x="23587" y="7825"/>
                    <a:pt x="23385" y="7456"/>
                    <a:pt x="23170" y="7098"/>
                  </a:cubicBezTo>
                  <a:cubicBezTo>
                    <a:pt x="22742" y="6384"/>
                    <a:pt x="22289" y="5705"/>
                    <a:pt x="21837" y="5098"/>
                  </a:cubicBezTo>
                  <a:cubicBezTo>
                    <a:pt x="21372" y="4479"/>
                    <a:pt x="20908" y="3908"/>
                    <a:pt x="20432" y="3384"/>
                  </a:cubicBezTo>
                  <a:cubicBezTo>
                    <a:pt x="19968" y="2872"/>
                    <a:pt x="19479" y="2372"/>
                    <a:pt x="18991" y="1943"/>
                  </a:cubicBezTo>
                  <a:cubicBezTo>
                    <a:pt x="18515" y="1514"/>
                    <a:pt x="18027" y="1157"/>
                    <a:pt x="17527" y="872"/>
                  </a:cubicBezTo>
                  <a:cubicBezTo>
                    <a:pt x="17158" y="669"/>
                    <a:pt x="16789" y="491"/>
                    <a:pt x="16419" y="348"/>
                  </a:cubicBezTo>
                  <a:cubicBezTo>
                    <a:pt x="15860" y="157"/>
                    <a:pt x="15288" y="38"/>
                    <a:pt x="14705" y="14"/>
                  </a:cubicBezTo>
                  <a:cubicBezTo>
                    <a:pt x="14549" y="5"/>
                    <a:pt x="14394" y="0"/>
                    <a:pt x="14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8"/>
            <p:cNvSpPr/>
            <p:nvPr/>
          </p:nvSpPr>
          <p:spPr>
            <a:xfrm>
              <a:off x="6292418" y="763856"/>
              <a:ext cx="741156" cy="889515"/>
            </a:xfrm>
            <a:custGeom>
              <a:avLst/>
              <a:gdLst/>
              <a:ahLst/>
              <a:cxnLst/>
              <a:rect l="l" t="t" r="r" b="b"/>
              <a:pathLst>
                <a:path w="19658" h="23593" extrusionOk="0">
                  <a:moveTo>
                    <a:pt x="9757" y="1"/>
                  </a:moveTo>
                  <a:cubicBezTo>
                    <a:pt x="9692" y="1"/>
                    <a:pt x="9627" y="3"/>
                    <a:pt x="9561" y="7"/>
                  </a:cubicBezTo>
                  <a:cubicBezTo>
                    <a:pt x="8835" y="54"/>
                    <a:pt x="8180" y="292"/>
                    <a:pt x="7561" y="661"/>
                  </a:cubicBezTo>
                  <a:cubicBezTo>
                    <a:pt x="7239" y="852"/>
                    <a:pt x="6930" y="1078"/>
                    <a:pt x="6632" y="1340"/>
                  </a:cubicBezTo>
                  <a:cubicBezTo>
                    <a:pt x="6334" y="1614"/>
                    <a:pt x="6025" y="1912"/>
                    <a:pt x="5715" y="2257"/>
                  </a:cubicBezTo>
                  <a:cubicBezTo>
                    <a:pt x="5394" y="2590"/>
                    <a:pt x="5084" y="2983"/>
                    <a:pt x="4775" y="3412"/>
                  </a:cubicBezTo>
                  <a:cubicBezTo>
                    <a:pt x="4477" y="3840"/>
                    <a:pt x="4168" y="4305"/>
                    <a:pt x="3882" y="4829"/>
                  </a:cubicBezTo>
                  <a:cubicBezTo>
                    <a:pt x="3525" y="5448"/>
                    <a:pt x="3191" y="6126"/>
                    <a:pt x="2870" y="6841"/>
                  </a:cubicBezTo>
                  <a:cubicBezTo>
                    <a:pt x="2703" y="7198"/>
                    <a:pt x="2536" y="7567"/>
                    <a:pt x="2393" y="7936"/>
                  </a:cubicBezTo>
                  <a:cubicBezTo>
                    <a:pt x="2239" y="8305"/>
                    <a:pt x="2084" y="8698"/>
                    <a:pt x="1929" y="9079"/>
                  </a:cubicBezTo>
                  <a:cubicBezTo>
                    <a:pt x="1786" y="9472"/>
                    <a:pt x="1631" y="9853"/>
                    <a:pt x="1489" y="10258"/>
                  </a:cubicBezTo>
                  <a:cubicBezTo>
                    <a:pt x="1334" y="10663"/>
                    <a:pt x="1203" y="11067"/>
                    <a:pt x="1072" y="11460"/>
                  </a:cubicBezTo>
                  <a:cubicBezTo>
                    <a:pt x="977" y="11722"/>
                    <a:pt x="893" y="11984"/>
                    <a:pt x="810" y="12234"/>
                  </a:cubicBezTo>
                  <a:cubicBezTo>
                    <a:pt x="727" y="12496"/>
                    <a:pt x="655" y="12758"/>
                    <a:pt x="596" y="13008"/>
                  </a:cubicBezTo>
                  <a:cubicBezTo>
                    <a:pt x="512" y="13270"/>
                    <a:pt x="453" y="13532"/>
                    <a:pt x="417" y="13782"/>
                  </a:cubicBezTo>
                  <a:cubicBezTo>
                    <a:pt x="369" y="14044"/>
                    <a:pt x="322" y="14306"/>
                    <a:pt x="298" y="14556"/>
                  </a:cubicBezTo>
                  <a:cubicBezTo>
                    <a:pt x="250" y="14818"/>
                    <a:pt x="215" y="15080"/>
                    <a:pt x="203" y="15330"/>
                  </a:cubicBezTo>
                  <a:cubicBezTo>
                    <a:pt x="191" y="15592"/>
                    <a:pt x="179" y="15854"/>
                    <a:pt x="155" y="16104"/>
                  </a:cubicBezTo>
                  <a:cubicBezTo>
                    <a:pt x="143" y="16366"/>
                    <a:pt x="131" y="16628"/>
                    <a:pt x="131" y="16878"/>
                  </a:cubicBezTo>
                  <a:cubicBezTo>
                    <a:pt x="131" y="17140"/>
                    <a:pt x="119" y="17390"/>
                    <a:pt x="119" y="17640"/>
                  </a:cubicBezTo>
                  <a:cubicBezTo>
                    <a:pt x="119" y="17890"/>
                    <a:pt x="96" y="18152"/>
                    <a:pt x="96" y="18402"/>
                  </a:cubicBezTo>
                  <a:cubicBezTo>
                    <a:pt x="84" y="18652"/>
                    <a:pt x="84" y="18902"/>
                    <a:pt x="72" y="19140"/>
                  </a:cubicBezTo>
                  <a:cubicBezTo>
                    <a:pt x="72" y="19378"/>
                    <a:pt x="60" y="19640"/>
                    <a:pt x="36" y="19878"/>
                  </a:cubicBezTo>
                  <a:cubicBezTo>
                    <a:pt x="24" y="20128"/>
                    <a:pt x="12" y="20366"/>
                    <a:pt x="12" y="20604"/>
                  </a:cubicBezTo>
                  <a:cubicBezTo>
                    <a:pt x="0" y="20842"/>
                    <a:pt x="0" y="21081"/>
                    <a:pt x="0" y="21319"/>
                  </a:cubicBezTo>
                  <a:cubicBezTo>
                    <a:pt x="0" y="21795"/>
                    <a:pt x="12" y="22259"/>
                    <a:pt x="60" y="22712"/>
                  </a:cubicBezTo>
                  <a:cubicBezTo>
                    <a:pt x="96" y="23188"/>
                    <a:pt x="548" y="23581"/>
                    <a:pt x="1036" y="23581"/>
                  </a:cubicBezTo>
                  <a:lnTo>
                    <a:pt x="2084" y="23581"/>
                  </a:lnTo>
                  <a:cubicBezTo>
                    <a:pt x="2560" y="23581"/>
                    <a:pt x="2917" y="23188"/>
                    <a:pt x="2882" y="22736"/>
                  </a:cubicBezTo>
                  <a:cubicBezTo>
                    <a:pt x="2870" y="22450"/>
                    <a:pt x="2834" y="22152"/>
                    <a:pt x="2822" y="21866"/>
                  </a:cubicBezTo>
                  <a:cubicBezTo>
                    <a:pt x="2798" y="21581"/>
                    <a:pt x="2774" y="21283"/>
                    <a:pt x="2763" y="21009"/>
                  </a:cubicBezTo>
                  <a:cubicBezTo>
                    <a:pt x="2751" y="20723"/>
                    <a:pt x="2739" y="20426"/>
                    <a:pt x="2715" y="20140"/>
                  </a:cubicBezTo>
                  <a:cubicBezTo>
                    <a:pt x="2703" y="19854"/>
                    <a:pt x="2703" y="19557"/>
                    <a:pt x="2691" y="19283"/>
                  </a:cubicBezTo>
                  <a:cubicBezTo>
                    <a:pt x="2691" y="18997"/>
                    <a:pt x="2679" y="18711"/>
                    <a:pt x="2679" y="18414"/>
                  </a:cubicBezTo>
                  <a:lnTo>
                    <a:pt x="2679" y="17533"/>
                  </a:lnTo>
                  <a:cubicBezTo>
                    <a:pt x="2691" y="17235"/>
                    <a:pt x="2691" y="16961"/>
                    <a:pt x="2703" y="16663"/>
                  </a:cubicBezTo>
                  <a:cubicBezTo>
                    <a:pt x="2715" y="16366"/>
                    <a:pt x="2739" y="16080"/>
                    <a:pt x="2763" y="15782"/>
                  </a:cubicBezTo>
                  <a:cubicBezTo>
                    <a:pt x="2798" y="15485"/>
                    <a:pt x="2822" y="15199"/>
                    <a:pt x="2870" y="14901"/>
                  </a:cubicBezTo>
                  <a:cubicBezTo>
                    <a:pt x="2917" y="14615"/>
                    <a:pt x="2953" y="14318"/>
                    <a:pt x="3013" y="14044"/>
                  </a:cubicBezTo>
                  <a:cubicBezTo>
                    <a:pt x="3179" y="13246"/>
                    <a:pt x="3406" y="12472"/>
                    <a:pt x="3656" y="11698"/>
                  </a:cubicBezTo>
                  <a:cubicBezTo>
                    <a:pt x="3929" y="10925"/>
                    <a:pt x="4203" y="10186"/>
                    <a:pt x="4525" y="9472"/>
                  </a:cubicBezTo>
                  <a:cubicBezTo>
                    <a:pt x="4834" y="8758"/>
                    <a:pt x="5144" y="8067"/>
                    <a:pt x="5477" y="7448"/>
                  </a:cubicBezTo>
                  <a:cubicBezTo>
                    <a:pt x="5787" y="6817"/>
                    <a:pt x="6108" y="6257"/>
                    <a:pt x="6442" y="5745"/>
                  </a:cubicBezTo>
                  <a:cubicBezTo>
                    <a:pt x="6763" y="5257"/>
                    <a:pt x="7085" y="4817"/>
                    <a:pt x="7394" y="4436"/>
                  </a:cubicBezTo>
                  <a:cubicBezTo>
                    <a:pt x="7704" y="4067"/>
                    <a:pt x="8001" y="3769"/>
                    <a:pt x="8287" y="3519"/>
                  </a:cubicBezTo>
                  <a:cubicBezTo>
                    <a:pt x="8803" y="3059"/>
                    <a:pt x="9298" y="2789"/>
                    <a:pt x="9791" y="2789"/>
                  </a:cubicBezTo>
                  <a:cubicBezTo>
                    <a:pt x="9822" y="2789"/>
                    <a:pt x="9852" y="2791"/>
                    <a:pt x="9883" y="2793"/>
                  </a:cubicBezTo>
                  <a:cubicBezTo>
                    <a:pt x="10323" y="2816"/>
                    <a:pt x="10799" y="3066"/>
                    <a:pt x="11287" y="3507"/>
                  </a:cubicBezTo>
                  <a:cubicBezTo>
                    <a:pt x="11549" y="3709"/>
                    <a:pt x="11811" y="3983"/>
                    <a:pt x="12061" y="4293"/>
                  </a:cubicBezTo>
                  <a:cubicBezTo>
                    <a:pt x="12323" y="4602"/>
                    <a:pt x="12597" y="4948"/>
                    <a:pt x="12871" y="5352"/>
                  </a:cubicBezTo>
                  <a:cubicBezTo>
                    <a:pt x="13240" y="5888"/>
                    <a:pt x="13597" y="6484"/>
                    <a:pt x="13954" y="7150"/>
                  </a:cubicBezTo>
                  <a:cubicBezTo>
                    <a:pt x="14300" y="7817"/>
                    <a:pt x="14621" y="8531"/>
                    <a:pt x="14955" y="9281"/>
                  </a:cubicBezTo>
                  <a:cubicBezTo>
                    <a:pt x="15121" y="9651"/>
                    <a:pt x="15264" y="10032"/>
                    <a:pt x="15395" y="10436"/>
                  </a:cubicBezTo>
                  <a:cubicBezTo>
                    <a:pt x="15550" y="10841"/>
                    <a:pt x="15669" y="11258"/>
                    <a:pt x="15788" y="11698"/>
                  </a:cubicBezTo>
                  <a:cubicBezTo>
                    <a:pt x="15907" y="12151"/>
                    <a:pt x="16014" y="12591"/>
                    <a:pt x="16098" y="13056"/>
                  </a:cubicBezTo>
                  <a:cubicBezTo>
                    <a:pt x="16193" y="13520"/>
                    <a:pt x="16276" y="13984"/>
                    <a:pt x="16348" y="14437"/>
                  </a:cubicBezTo>
                  <a:cubicBezTo>
                    <a:pt x="16431" y="14901"/>
                    <a:pt x="16514" y="15366"/>
                    <a:pt x="16574" y="15830"/>
                  </a:cubicBezTo>
                  <a:cubicBezTo>
                    <a:pt x="16645" y="16282"/>
                    <a:pt x="16705" y="16735"/>
                    <a:pt x="16752" y="17199"/>
                  </a:cubicBezTo>
                  <a:cubicBezTo>
                    <a:pt x="16800" y="17640"/>
                    <a:pt x="16848" y="18104"/>
                    <a:pt x="16860" y="18568"/>
                  </a:cubicBezTo>
                  <a:cubicBezTo>
                    <a:pt x="16883" y="19021"/>
                    <a:pt x="16883" y="19485"/>
                    <a:pt x="16883" y="19949"/>
                  </a:cubicBezTo>
                  <a:cubicBezTo>
                    <a:pt x="16883" y="20414"/>
                    <a:pt x="16871" y="20890"/>
                    <a:pt x="16848" y="21343"/>
                  </a:cubicBezTo>
                  <a:cubicBezTo>
                    <a:pt x="16812" y="21819"/>
                    <a:pt x="16788" y="22283"/>
                    <a:pt x="16729" y="22747"/>
                  </a:cubicBezTo>
                  <a:cubicBezTo>
                    <a:pt x="16681" y="23224"/>
                    <a:pt x="17026" y="23593"/>
                    <a:pt x="17514" y="23593"/>
                  </a:cubicBezTo>
                  <a:lnTo>
                    <a:pt x="18538" y="23593"/>
                  </a:lnTo>
                  <a:cubicBezTo>
                    <a:pt x="19027" y="23593"/>
                    <a:pt x="19479" y="23212"/>
                    <a:pt x="19479" y="22700"/>
                  </a:cubicBezTo>
                  <a:cubicBezTo>
                    <a:pt x="19562" y="21926"/>
                    <a:pt x="19622" y="21140"/>
                    <a:pt x="19646" y="20330"/>
                  </a:cubicBezTo>
                  <a:cubicBezTo>
                    <a:pt x="19658" y="19938"/>
                    <a:pt x="19646" y="19521"/>
                    <a:pt x="19622" y="19116"/>
                  </a:cubicBezTo>
                  <a:cubicBezTo>
                    <a:pt x="19610" y="18699"/>
                    <a:pt x="19562" y="18295"/>
                    <a:pt x="19527" y="17878"/>
                  </a:cubicBezTo>
                  <a:cubicBezTo>
                    <a:pt x="19479" y="17461"/>
                    <a:pt x="19419" y="17044"/>
                    <a:pt x="19360" y="16628"/>
                  </a:cubicBezTo>
                  <a:cubicBezTo>
                    <a:pt x="19300" y="16211"/>
                    <a:pt x="19229" y="15782"/>
                    <a:pt x="19146" y="15330"/>
                  </a:cubicBezTo>
                  <a:cubicBezTo>
                    <a:pt x="19074" y="14889"/>
                    <a:pt x="19003" y="14425"/>
                    <a:pt x="18931" y="13961"/>
                  </a:cubicBezTo>
                  <a:cubicBezTo>
                    <a:pt x="18836" y="13484"/>
                    <a:pt x="18765" y="13032"/>
                    <a:pt x="18669" y="12556"/>
                  </a:cubicBezTo>
                  <a:cubicBezTo>
                    <a:pt x="18586" y="12091"/>
                    <a:pt x="18491" y="11615"/>
                    <a:pt x="18395" y="11151"/>
                  </a:cubicBezTo>
                  <a:cubicBezTo>
                    <a:pt x="18300" y="10686"/>
                    <a:pt x="18181" y="10234"/>
                    <a:pt x="18062" y="9793"/>
                  </a:cubicBezTo>
                  <a:cubicBezTo>
                    <a:pt x="17943" y="9365"/>
                    <a:pt x="17812" y="8948"/>
                    <a:pt x="17657" y="8531"/>
                  </a:cubicBezTo>
                  <a:cubicBezTo>
                    <a:pt x="17514" y="8127"/>
                    <a:pt x="17348" y="7734"/>
                    <a:pt x="17181" y="7341"/>
                  </a:cubicBezTo>
                  <a:cubicBezTo>
                    <a:pt x="16824" y="6567"/>
                    <a:pt x="16455" y="5841"/>
                    <a:pt x="16050" y="5186"/>
                  </a:cubicBezTo>
                  <a:cubicBezTo>
                    <a:pt x="15717" y="4638"/>
                    <a:pt x="15371" y="4126"/>
                    <a:pt x="15014" y="3662"/>
                  </a:cubicBezTo>
                  <a:cubicBezTo>
                    <a:pt x="14657" y="3209"/>
                    <a:pt x="14312" y="2793"/>
                    <a:pt x="13954" y="2400"/>
                  </a:cubicBezTo>
                  <a:cubicBezTo>
                    <a:pt x="13609" y="2031"/>
                    <a:pt x="13252" y="1685"/>
                    <a:pt x="12895" y="1388"/>
                  </a:cubicBezTo>
                  <a:cubicBezTo>
                    <a:pt x="12538" y="1090"/>
                    <a:pt x="12180" y="828"/>
                    <a:pt x="11811" y="614"/>
                  </a:cubicBezTo>
                  <a:cubicBezTo>
                    <a:pt x="11147" y="232"/>
                    <a:pt x="10462" y="1"/>
                    <a:pt x="9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8"/>
            <p:cNvSpPr/>
            <p:nvPr/>
          </p:nvSpPr>
          <p:spPr>
            <a:xfrm>
              <a:off x="6454922" y="979824"/>
              <a:ext cx="412126" cy="673555"/>
            </a:xfrm>
            <a:custGeom>
              <a:avLst/>
              <a:gdLst/>
              <a:ahLst/>
              <a:cxnLst/>
              <a:rect l="l" t="t" r="r" b="b"/>
              <a:pathLst>
                <a:path w="10931" h="17865" extrusionOk="0">
                  <a:moveTo>
                    <a:pt x="5328" y="0"/>
                  </a:moveTo>
                  <a:cubicBezTo>
                    <a:pt x="4902" y="0"/>
                    <a:pt x="4493" y="103"/>
                    <a:pt x="4108" y="315"/>
                  </a:cubicBezTo>
                  <a:cubicBezTo>
                    <a:pt x="3632" y="577"/>
                    <a:pt x="3167" y="1017"/>
                    <a:pt x="2727" y="1660"/>
                  </a:cubicBezTo>
                  <a:cubicBezTo>
                    <a:pt x="2429" y="2077"/>
                    <a:pt x="2132" y="2601"/>
                    <a:pt x="1846" y="3196"/>
                  </a:cubicBezTo>
                  <a:cubicBezTo>
                    <a:pt x="1560" y="3804"/>
                    <a:pt x="1286" y="4470"/>
                    <a:pt x="1024" y="5232"/>
                  </a:cubicBezTo>
                  <a:cubicBezTo>
                    <a:pt x="893" y="5613"/>
                    <a:pt x="774" y="6006"/>
                    <a:pt x="655" y="6423"/>
                  </a:cubicBezTo>
                  <a:cubicBezTo>
                    <a:pt x="536" y="6828"/>
                    <a:pt x="429" y="7256"/>
                    <a:pt x="346" y="7697"/>
                  </a:cubicBezTo>
                  <a:cubicBezTo>
                    <a:pt x="227" y="8268"/>
                    <a:pt x="155" y="8828"/>
                    <a:pt x="96" y="9399"/>
                  </a:cubicBezTo>
                  <a:cubicBezTo>
                    <a:pt x="36" y="9959"/>
                    <a:pt x="0" y="10531"/>
                    <a:pt x="0" y="11078"/>
                  </a:cubicBezTo>
                  <a:cubicBezTo>
                    <a:pt x="0" y="11626"/>
                    <a:pt x="12" y="12186"/>
                    <a:pt x="36" y="12697"/>
                  </a:cubicBezTo>
                  <a:cubicBezTo>
                    <a:pt x="48" y="13221"/>
                    <a:pt x="72" y="13745"/>
                    <a:pt x="108" y="14233"/>
                  </a:cubicBezTo>
                  <a:cubicBezTo>
                    <a:pt x="131" y="14722"/>
                    <a:pt x="167" y="15198"/>
                    <a:pt x="179" y="15662"/>
                  </a:cubicBezTo>
                  <a:cubicBezTo>
                    <a:pt x="191" y="16126"/>
                    <a:pt x="227" y="16555"/>
                    <a:pt x="239" y="16960"/>
                  </a:cubicBezTo>
                  <a:cubicBezTo>
                    <a:pt x="262" y="17436"/>
                    <a:pt x="679" y="17841"/>
                    <a:pt x="1179" y="17841"/>
                  </a:cubicBezTo>
                  <a:lnTo>
                    <a:pt x="2191" y="17841"/>
                  </a:lnTo>
                  <a:cubicBezTo>
                    <a:pt x="2644" y="17841"/>
                    <a:pt x="3036" y="17460"/>
                    <a:pt x="3036" y="17008"/>
                  </a:cubicBezTo>
                  <a:cubicBezTo>
                    <a:pt x="3036" y="16353"/>
                    <a:pt x="3036" y="15662"/>
                    <a:pt x="3048" y="14960"/>
                  </a:cubicBezTo>
                  <a:cubicBezTo>
                    <a:pt x="3048" y="14281"/>
                    <a:pt x="3048" y="13579"/>
                    <a:pt x="3072" y="12876"/>
                  </a:cubicBezTo>
                  <a:cubicBezTo>
                    <a:pt x="3084" y="12186"/>
                    <a:pt x="3108" y="11495"/>
                    <a:pt x="3191" y="10816"/>
                  </a:cubicBezTo>
                  <a:cubicBezTo>
                    <a:pt x="3263" y="10126"/>
                    <a:pt x="3346" y="9459"/>
                    <a:pt x="3465" y="8816"/>
                  </a:cubicBezTo>
                  <a:cubicBezTo>
                    <a:pt x="3584" y="8161"/>
                    <a:pt x="3739" y="7554"/>
                    <a:pt x="3906" y="6971"/>
                  </a:cubicBezTo>
                  <a:cubicBezTo>
                    <a:pt x="4060" y="6387"/>
                    <a:pt x="4239" y="5851"/>
                    <a:pt x="4418" y="5363"/>
                  </a:cubicBezTo>
                  <a:cubicBezTo>
                    <a:pt x="4799" y="4399"/>
                    <a:pt x="5180" y="3637"/>
                    <a:pt x="5525" y="3256"/>
                  </a:cubicBezTo>
                  <a:cubicBezTo>
                    <a:pt x="5834" y="3696"/>
                    <a:pt x="6132" y="4482"/>
                    <a:pt x="6442" y="5470"/>
                  </a:cubicBezTo>
                  <a:cubicBezTo>
                    <a:pt x="6596" y="5959"/>
                    <a:pt x="6739" y="6494"/>
                    <a:pt x="6906" y="7066"/>
                  </a:cubicBezTo>
                  <a:cubicBezTo>
                    <a:pt x="7025" y="7542"/>
                    <a:pt x="7156" y="8030"/>
                    <a:pt x="7263" y="8554"/>
                  </a:cubicBezTo>
                  <a:cubicBezTo>
                    <a:pt x="7382" y="9066"/>
                    <a:pt x="7489" y="9602"/>
                    <a:pt x="7561" y="10161"/>
                  </a:cubicBezTo>
                  <a:cubicBezTo>
                    <a:pt x="7644" y="10709"/>
                    <a:pt x="7704" y="11269"/>
                    <a:pt x="7751" y="11852"/>
                  </a:cubicBezTo>
                  <a:cubicBezTo>
                    <a:pt x="7799" y="12436"/>
                    <a:pt x="7823" y="13019"/>
                    <a:pt x="7847" y="13590"/>
                  </a:cubicBezTo>
                  <a:cubicBezTo>
                    <a:pt x="7859" y="14174"/>
                    <a:pt x="7870" y="14757"/>
                    <a:pt x="7870" y="15341"/>
                  </a:cubicBezTo>
                  <a:cubicBezTo>
                    <a:pt x="7870" y="15900"/>
                    <a:pt x="7859" y="16484"/>
                    <a:pt x="7847" y="17031"/>
                  </a:cubicBezTo>
                  <a:cubicBezTo>
                    <a:pt x="7823" y="17496"/>
                    <a:pt x="8204" y="17865"/>
                    <a:pt x="8692" y="17865"/>
                  </a:cubicBezTo>
                  <a:lnTo>
                    <a:pt x="9752" y="17865"/>
                  </a:lnTo>
                  <a:cubicBezTo>
                    <a:pt x="10275" y="17865"/>
                    <a:pt x="10716" y="17460"/>
                    <a:pt x="10752" y="16972"/>
                  </a:cubicBezTo>
                  <a:cubicBezTo>
                    <a:pt x="10776" y="16567"/>
                    <a:pt x="10811" y="16138"/>
                    <a:pt x="10835" y="15674"/>
                  </a:cubicBezTo>
                  <a:cubicBezTo>
                    <a:pt x="10871" y="15222"/>
                    <a:pt x="10883" y="14745"/>
                    <a:pt x="10895" y="14233"/>
                  </a:cubicBezTo>
                  <a:cubicBezTo>
                    <a:pt x="10907" y="13733"/>
                    <a:pt x="10930" y="13209"/>
                    <a:pt x="10907" y="12686"/>
                  </a:cubicBezTo>
                  <a:cubicBezTo>
                    <a:pt x="10895" y="12150"/>
                    <a:pt x="10883" y="11614"/>
                    <a:pt x="10835" y="11078"/>
                  </a:cubicBezTo>
                  <a:cubicBezTo>
                    <a:pt x="10787" y="10542"/>
                    <a:pt x="10728" y="9995"/>
                    <a:pt x="10668" y="9447"/>
                  </a:cubicBezTo>
                  <a:cubicBezTo>
                    <a:pt x="10597" y="8887"/>
                    <a:pt x="10526" y="8340"/>
                    <a:pt x="10430" y="7792"/>
                  </a:cubicBezTo>
                  <a:cubicBezTo>
                    <a:pt x="10359" y="7363"/>
                    <a:pt x="10287" y="6947"/>
                    <a:pt x="10192" y="6542"/>
                  </a:cubicBezTo>
                  <a:cubicBezTo>
                    <a:pt x="10109" y="6137"/>
                    <a:pt x="10002" y="5768"/>
                    <a:pt x="9894" y="5411"/>
                  </a:cubicBezTo>
                  <a:cubicBezTo>
                    <a:pt x="9680" y="4696"/>
                    <a:pt x="9442" y="4065"/>
                    <a:pt x="9204" y="3506"/>
                  </a:cubicBezTo>
                  <a:cubicBezTo>
                    <a:pt x="8966" y="2934"/>
                    <a:pt x="8704" y="2446"/>
                    <a:pt x="8442" y="2018"/>
                  </a:cubicBezTo>
                  <a:cubicBezTo>
                    <a:pt x="8168" y="1601"/>
                    <a:pt x="7894" y="1244"/>
                    <a:pt x="7597" y="958"/>
                  </a:cubicBezTo>
                  <a:cubicBezTo>
                    <a:pt x="7001" y="398"/>
                    <a:pt x="6358" y="101"/>
                    <a:pt x="5632" y="17"/>
                  </a:cubicBezTo>
                  <a:cubicBezTo>
                    <a:pt x="5530" y="6"/>
                    <a:pt x="5428" y="0"/>
                    <a:pt x="5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3" name="Google Shape;3833;p18"/>
          <p:cNvSpPr/>
          <p:nvPr/>
        </p:nvSpPr>
        <p:spPr>
          <a:xfrm>
            <a:off x="5943545" y="3348143"/>
            <a:ext cx="1406869" cy="367901"/>
          </a:xfrm>
          <a:custGeom>
            <a:avLst/>
            <a:gdLst/>
            <a:ahLst/>
            <a:cxnLst/>
            <a:rect l="l" t="t" r="r" b="b"/>
            <a:pathLst>
              <a:path w="37315" h="9758" extrusionOk="0">
                <a:moveTo>
                  <a:pt x="20481" y="1"/>
                </a:moveTo>
                <a:cubicBezTo>
                  <a:pt x="20034" y="1"/>
                  <a:pt x="19597" y="47"/>
                  <a:pt x="19170" y="122"/>
                </a:cubicBezTo>
                <a:cubicBezTo>
                  <a:pt x="18693" y="217"/>
                  <a:pt x="18229" y="348"/>
                  <a:pt x="17777" y="538"/>
                </a:cubicBezTo>
                <a:cubicBezTo>
                  <a:pt x="17324" y="741"/>
                  <a:pt x="16884" y="955"/>
                  <a:pt x="16479" y="1241"/>
                </a:cubicBezTo>
                <a:cubicBezTo>
                  <a:pt x="16074" y="1527"/>
                  <a:pt x="15693" y="1836"/>
                  <a:pt x="15336" y="2193"/>
                </a:cubicBezTo>
                <a:cubicBezTo>
                  <a:pt x="14979" y="2551"/>
                  <a:pt x="14657" y="2955"/>
                  <a:pt x="14383" y="3384"/>
                </a:cubicBezTo>
                <a:cubicBezTo>
                  <a:pt x="14098" y="3813"/>
                  <a:pt x="13871" y="4289"/>
                  <a:pt x="13693" y="4789"/>
                </a:cubicBezTo>
                <a:cubicBezTo>
                  <a:pt x="13216" y="4134"/>
                  <a:pt x="12681" y="3634"/>
                  <a:pt x="12097" y="3324"/>
                </a:cubicBezTo>
                <a:cubicBezTo>
                  <a:pt x="11616" y="3064"/>
                  <a:pt x="11091" y="2929"/>
                  <a:pt x="10539" y="2929"/>
                </a:cubicBezTo>
                <a:cubicBezTo>
                  <a:pt x="10437" y="2929"/>
                  <a:pt x="10333" y="2934"/>
                  <a:pt x="10228" y="2943"/>
                </a:cubicBezTo>
                <a:cubicBezTo>
                  <a:pt x="9692" y="2979"/>
                  <a:pt x="9168" y="3146"/>
                  <a:pt x="8692" y="3396"/>
                </a:cubicBezTo>
                <a:cubicBezTo>
                  <a:pt x="8216" y="3658"/>
                  <a:pt x="7775" y="4015"/>
                  <a:pt x="7382" y="4444"/>
                </a:cubicBezTo>
                <a:cubicBezTo>
                  <a:pt x="6990" y="4872"/>
                  <a:pt x="6668" y="5384"/>
                  <a:pt x="6394" y="5944"/>
                </a:cubicBezTo>
                <a:cubicBezTo>
                  <a:pt x="6132" y="6527"/>
                  <a:pt x="5954" y="7170"/>
                  <a:pt x="5858" y="7849"/>
                </a:cubicBezTo>
                <a:cubicBezTo>
                  <a:pt x="5561" y="7432"/>
                  <a:pt x="5180" y="7087"/>
                  <a:pt x="4727" y="6837"/>
                </a:cubicBezTo>
                <a:cubicBezTo>
                  <a:pt x="4299" y="6587"/>
                  <a:pt x="3799" y="6432"/>
                  <a:pt x="3263" y="6408"/>
                </a:cubicBezTo>
                <a:cubicBezTo>
                  <a:pt x="3204" y="6405"/>
                  <a:pt x="3145" y="6403"/>
                  <a:pt x="3086" y="6403"/>
                </a:cubicBezTo>
                <a:cubicBezTo>
                  <a:pt x="2274" y="6403"/>
                  <a:pt x="1532" y="6709"/>
                  <a:pt x="977" y="7254"/>
                </a:cubicBezTo>
                <a:cubicBezTo>
                  <a:pt x="382" y="7837"/>
                  <a:pt x="12" y="8670"/>
                  <a:pt x="1" y="9623"/>
                </a:cubicBezTo>
                <a:cubicBezTo>
                  <a:pt x="1" y="9623"/>
                  <a:pt x="382" y="9623"/>
                  <a:pt x="953" y="9635"/>
                </a:cubicBezTo>
                <a:cubicBezTo>
                  <a:pt x="1513" y="9635"/>
                  <a:pt x="2275" y="9647"/>
                  <a:pt x="3025" y="9670"/>
                </a:cubicBezTo>
                <a:cubicBezTo>
                  <a:pt x="3751" y="9682"/>
                  <a:pt x="4453" y="9682"/>
                  <a:pt x="4989" y="9694"/>
                </a:cubicBezTo>
                <a:cubicBezTo>
                  <a:pt x="5501" y="9706"/>
                  <a:pt x="5847" y="9706"/>
                  <a:pt x="5847" y="9706"/>
                </a:cubicBezTo>
                <a:lnTo>
                  <a:pt x="6656" y="9742"/>
                </a:lnTo>
                <a:cubicBezTo>
                  <a:pt x="6656" y="9742"/>
                  <a:pt x="7250" y="9757"/>
                  <a:pt x="8067" y="9757"/>
                </a:cubicBezTo>
                <a:cubicBezTo>
                  <a:pt x="8272" y="9757"/>
                  <a:pt x="8490" y="9756"/>
                  <a:pt x="8716" y="9754"/>
                </a:cubicBezTo>
                <a:cubicBezTo>
                  <a:pt x="9287" y="9742"/>
                  <a:pt x="9871" y="9706"/>
                  <a:pt x="10419" y="9682"/>
                </a:cubicBezTo>
                <a:cubicBezTo>
                  <a:pt x="10966" y="9647"/>
                  <a:pt x="11478" y="9623"/>
                  <a:pt x="11919" y="9611"/>
                </a:cubicBezTo>
                <a:cubicBezTo>
                  <a:pt x="12812" y="9575"/>
                  <a:pt x="13467" y="9551"/>
                  <a:pt x="13467" y="9551"/>
                </a:cubicBezTo>
                <a:lnTo>
                  <a:pt x="14479" y="9516"/>
                </a:lnTo>
                <a:cubicBezTo>
                  <a:pt x="15002" y="9504"/>
                  <a:pt x="15538" y="9492"/>
                  <a:pt x="15538" y="9492"/>
                </a:cubicBezTo>
                <a:cubicBezTo>
                  <a:pt x="15538" y="9492"/>
                  <a:pt x="15764" y="9492"/>
                  <a:pt x="16145" y="9468"/>
                </a:cubicBezTo>
                <a:cubicBezTo>
                  <a:pt x="16538" y="9468"/>
                  <a:pt x="17086" y="9456"/>
                  <a:pt x="17729" y="9456"/>
                </a:cubicBezTo>
                <a:lnTo>
                  <a:pt x="19872" y="9456"/>
                </a:lnTo>
                <a:cubicBezTo>
                  <a:pt x="20444" y="9456"/>
                  <a:pt x="21039" y="9456"/>
                  <a:pt x="21634" y="9468"/>
                </a:cubicBezTo>
                <a:cubicBezTo>
                  <a:pt x="22230" y="9468"/>
                  <a:pt x="22813" y="9468"/>
                  <a:pt x="23325" y="9456"/>
                </a:cubicBezTo>
                <a:cubicBezTo>
                  <a:pt x="24361" y="9409"/>
                  <a:pt x="25063" y="9385"/>
                  <a:pt x="25063" y="9385"/>
                </a:cubicBezTo>
                <a:cubicBezTo>
                  <a:pt x="25063" y="9385"/>
                  <a:pt x="25920" y="9373"/>
                  <a:pt x="26802" y="9373"/>
                </a:cubicBezTo>
                <a:cubicBezTo>
                  <a:pt x="27683" y="9373"/>
                  <a:pt x="28540" y="9397"/>
                  <a:pt x="28540" y="9397"/>
                </a:cubicBezTo>
                <a:cubicBezTo>
                  <a:pt x="28540" y="9397"/>
                  <a:pt x="29647" y="9456"/>
                  <a:pt x="30683" y="9528"/>
                </a:cubicBezTo>
                <a:cubicBezTo>
                  <a:pt x="31683" y="9587"/>
                  <a:pt x="32636" y="9611"/>
                  <a:pt x="32636" y="9611"/>
                </a:cubicBezTo>
                <a:lnTo>
                  <a:pt x="34160" y="9623"/>
                </a:lnTo>
                <a:lnTo>
                  <a:pt x="37315" y="9623"/>
                </a:lnTo>
                <a:cubicBezTo>
                  <a:pt x="37267" y="8658"/>
                  <a:pt x="36958" y="7777"/>
                  <a:pt x="36493" y="7146"/>
                </a:cubicBezTo>
                <a:cubicBezTo>
                  <a:pt x="36029" y="6551"/>
                  <a:pt x="35398" y="6170"/>
                  <a:pt x="34707" y="6158"/>
                </a:cubicBezTo>
                <a:cubicBezTo>
                  <a:pt x="34124" y="6158"/>
                  <a:pt x="33624" y="6420"/>
                  <a:pt x="33255" y="6873"/>
                </a:cubicBezTo>
                <a:cubicBezTo>
                  <a:pt x="32790" y="6051"/>
                  <a:pt x="32207" y="5360"/>
                  <a:pt x="31540" y="4884"/>
                </a:cubicBezTo>
                <a:cubicBezTo>
                  <a:pt x="30885" y="4432"/>
                  <a:pt x="30135" y="4170"/>
                  <a:pt x="29361" y="4170"/>
                </a:cubicBezTo>
                <a:cubicBezTo>
                  <a:pt x="28564" y="4170"/>
                  <a:pt x="27790" y="4432"/>
                  <a:pt x="27123" y="4884"/>
                </a:cubicBezTo>
                <a:cubicBezTo>
                  <a:pt x="26921" y="4396"/>
                  <a:pt x="26694" y="3955"/>
                  <a:pt x="26468" y="3539"/>
                </a:cubicBezTo>
                <a:cubicBezTo>
                  <a:pt x="26230" y="3122"/>
                  <a:pt x="25956" y="2729"/>
                  <a:pt x="25659" y="2372"/>
                </a:cubicBezTo>
                <a:cubicBezTo>
                  <a:pt x="25361" y="2015"/>
                  <a:pt x="25016" y="1705"/>
                  <a:pt x="24658" y="1431"/>
                </a:cubicBezTo>
                <a:cubicBezTo>
                  <a:pt x="24301" y="1158"/>
                  <a:pt x="23908" y="919"/>
                  <a:pt x="23468" y="705"/>
                </a:cubicBezTo>
                <a:cubicBezTo>
                  <a:pt x="23051" y="503"/>
                  <a:pt x="22599" y="336"/>
                  <a:pt x="22122" y="217"/>
                </a:cubicBezTo>
                <a:cubicBezTo>
                  <a:pt x="21646" y="98"/>
                  <a:pt x="21134" y="26"/>
                  <a:pt x="20634" y="3"/>
                </a:cubicBezTo>
                <a:cubicBezTo>
                  <a:pt x="20583" y="1"/>
                  <a:pt x="20532" y="1"/>
                  <a:pt x="204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4" name="Google Shape;3834;p18"/>
          <p:cNvGrpSpPr/>
          <p:nvPr/>
        </p:nvGrpSpPr>
        <p:grpSpPr>
          <a:xfrm>
            <a:off x="5815653" y="3842262"/>
            <a:ext cx="1688356" cy="912664"/>
            <a:chOff x="5815653" y="3842262"/>
            <a:chExt cx="1688356" cy="912664"/>
          </a:xfrm>
        </p:grpSpPr>
        <p:sp>
          <p:nvSpPr>
            <p:cNvPr id="3835" name="Google Shape;3835;p18"/>
            <p:cNvSpPr/>
            <p:nvPr/>
          </p:nvSpPr>
          <p:spPr>
            <a:xfrm>
              <a:off x="5815653" y="3842262"/>
              <a:ext cx="1688356" cy="912664"/>
            </a:xfrm>
            <a:custGeom>
              <a:avLst/>
              <a:gdLst/>
              <a:ahLst/>
              <a:cxnLst/>
              <a:rect l="l" t="t" r="r" b="b"/>
              <a:pathLst>
                <a:path w="44781" h="24207" extrusionOk="0">
                  <a:moveTo>
                    <a:pt x="23278" y="1"/>
                  </a:moveTo>
                  <a:cubicBezTo>
                    <a:pt x="22754" y="1"/>
                    <a:pt x="22206" y="24"/>
                    <a:pt x="21670" y="36"/>
                  </a:cubicBezTo>
                  <a:cubicBezTo>
                    <a:pt x="20992" y="60"/>
                    <a:pt x="20337" y="108"/>
                    <a:pt x="19682" y="155"/>
                  </a:cubicBezTo>
                  <a:cubicBezTo>
                    <a:pt x="19039" y="215"/>
                    <a:pt x="18384" y="274"/>
                    <a:pt x="17741" y="358"/>
                  </a:cubicBezTo>
                  <a:cubicBezTo>
                    <a:pt x="17098" y="453"/>
                    <a:pt x="16467" y="560"/>
                    <a:pt x="15824" y="679"/>
                  </a:cubicBezTo>
                  <a:cubicBezTo>
                    <a:pt x="15181" y="798"/>
                    <a:pt x="14562" y="929"/>
                    <a:pt x="13931" y="1096"/>
                  </a:cubicBezTo>
                  <a:cubicBezTo>
                    <a:pt x="13324" y="1251"/>
                    <a:pt x="12741" y="1453"/>
                    <a:pt x="12181" y="1656"/>
                  </a:cubicBezTo>
                  <a:cubicBezTo>
                    <a:pt x="11609" y="1870"/>
                    <a:pt x="11074" y="2108"/>
                    <a:pt x="10550" y="2370"/>
                  </a:cubicBezTo>
                  <a:cubicBezTo>
                    <a:pt x="10038" y="2644"/>
                    <a:pt x="9538" y="2918"/>
                    <a:pt x="9062" y="3215"/>
                  </a:cubicBezTo>
                  <a:cubicBezTo>
                    <a:pt x="8609" y="3513"/>
                    <a:pt x="8145" y="3846"/>
                    <a:pt x="7692" y="4215"/>
                  </a:cubicBezTo>
                  <a:cubicBezTo>
                    <a:pt x="7240" y="4584"/>
                    <a:pt x="6787" y="4989"/>
                    <a:pt x="6359" y="5442"/>
                  </a:cubicBezTo>
                  <a:cubicBezTo>
                    <a:pt x="5942" y="5882"/>
                    <a:pt x="5537" y="6347"/>
                    <a:pt x="5156" y="6835"/>
                  </a:cubicBezTo>
                  <a:cubicBezTo>
                    <a:pt x="4716" y="7382"/>
                    <a:pt x="4299" y="7942"/>
                    <a:pt x="3906" y="8502"/>
                  </a:cubicBezTo>
                  <a:cubicBezTo>
                    <a:pt x="3704" y="8787"/>
                    <a:pt x="3501" y="9085"/>
                    <a:pt x="3311" y="9371"/>
                  </a:cubicBezTo>
                  <a:cubicBezTo>
                    <a:pt x="3108" y="9645"/>
                    <a:pt x="2930" y="9930"/>
                    <a:pt x="2751" y="10228"/>
                  </a:cubicBezTo>
                  <a:cubicBezTo>
                    <a:pt x="2596" y="10526"/>
                    <a:pt x="2442" y="10811"/>
                    <a:pt x="2311" y="11109"/>
                  </a:cubicBezTo>
                  <a:cubicBezTo>
                    <a:pt x="2192" y="11407"/>
                    <a:pt x="2073" y="11692"/>
                    <a:pt x="1965" y="11990"/>
                  </a:cubicBezTo>
                  <a:cubicBezTo>
                    <a:pt x="1858" y="12288"/>
                    <a:pt x="1763" y="12597"/>
                    <a:pt x="1656" y="12907"/>
                  </a:cubicBezTo>
                  <a:cubicBezTo>
                    <a:pt x="1561" y="13181"/>
                    <a:pt x="1465" y="13455"/>
                    <a:pt x="1370" y="13740"/>
                  </a:cubicBezTo>
                  <a:cubicBezTo>
                    <a:pt x="1287" y="14026"/>
                    <a:pt x="1168" y="14312"/>
                    <a:pt x="1061" y="14609"/>
                  </a:cubicBezTo>
                  <a:cubicBezTo>
                    <a:pt x="941" y="14907"/>
                    <a:pt x="834" y="15205"/>
                    <a:pt x="727" y="15514"/>
                  </a:cubicBezTo>
                  <a:cubicBezTo>
                    <a:pt x="632" y="15824"/>
                    <a:pt x="525" y="16157"/>
                    <a:pt x="418" y="16479"/>
                  </a:cubicBezTo>
                  <a:cubicBezTo>
                    <a:pt x="310" y="16812"/>
                    <a:pt x="239" y="17145"/>
                    <a:pt x="179" y="17491"/>
                  </a:cubicBezTo>
                  <a:cubicBezTo>
                    <a:pt x="156" y="17717"/>
                    <a:pt x="132" y="17919"/>
                    <a:pt x="120" y="18146"/>
                  </a:cubicBezTo>
                  <a:lnTo>
                    <a:pt x="120" y="18800"/>
                  </a:lnTo>
                  <a:cubicBezTo>
                    <a:pt x="120" y="19015"/>
                    <a:pt x="120" y="19229"/>
                    <a:pt x="132" y="19455"/>
                  </a:cubicBezTo>
                  <a:cubicBezTo>
                    <a:pt x="156" y="19682"/>
                    <a:pt x="156" y="19884"/>
                    <a:pt x="168" y="20110"/>
                  </a:cubicBezTo>
                  <a:cubicBezTo>
                    <a:pt x="168" y="20336"/>
                    <a:pt x="179" y="20563"/>
                    <a:pt x="179" y="20765"/>
                  </a:cubicBezTo>
                  <a:lnTo>
                    <a:pt x="179" y="21408"/>
                  </a:lnTo>
                  <a:cubicBezTo>
                    <a:pt x="179" y="21717"/>
                    <a:pt x="156" y="22027"/>
                    <a:pt x="132" y="22349"/>
                  </a:cubicBezTo>
                  <a:cubicBezTo>
                    <a:pt x="120" y="22658"/>
                    <a:pt x="96" y="22968"/>
                    <a:pt x="49" y="23277"/>
                  </a:cubicBezTo>
                  <a:cubicBezTo>
                    <a:pt x="1" y="23611"/>
                    <a:pt x="418" y="23873"/>
                    <a:pt x="941" y="23896"/>
                  </a:cubicBezTo>
                  <a:lnTo>
                    <a:pt x="1977" y="23920"/>
                  </a:lnTo>
                  <a:cubicBezTo>
                    <a:pt x="1988" y="23920"/>
                    <a:pt x="1999" y="23921"/>
                    <a:pt x="2009" y="23921"/>
                  </a:cubicBezTo>
                  <a:cubicBezTo>
                    <a:pt x="2458" y="23921"/>
                    <a:pt x="2799" y="23675"/>
                    <a:pt x="2787" y="23361"/>
                  </a:cubicBezTo>
                  <a:cubicBezTo>
                    <a:pt x="2775" y="23134"/>
                    <a:pt x="2751" y="22920"/>
                    <a:pt x="2739" y="22706"/>
                  </a:cubicBezTo>
                  <a:cubicBezTo>
                    <a:pt x="2727" y="22479"/>
                    <a:pt x="2727" y="22265"/>
                    <a:pt x="2727" y="22051"/>
                  </a:cubicBezTo>
                  <a:cubicBezTo>
                    <a:pt x="2727" y="21825"/>
                    <a:pt x="2739" y="21610"/>
                    <a:pt x="2739" y="21396"/>
                  </a:cubicBezTo>
                  <a:cubicBezTo>
                    <a:pt x="2739" y="21170"/>
                    <a:pt x="2751" y="20944"/>
                    <a:pt x="2751" y="20717"/>
                  </a:cubicBezTo>
                  <a:lnTo>
                    <a:pt x="2751" y="20051"/>
                  </a:lnTo>
                  <a:cubicBezTo>
                    <a:pt x="2739" y="19824"/>
                    <a:pt x="2739" y="19610"/>
                    <a:pt x="2727" y="19384"/>
                  </a:cubicBezTo>
                  <a:cubicBezTo>
                    <a:pt x="2716" y="19158"/>
                    <a:pt x="2716" y="18931"/>
                    <a:pt x="2716" y="18717"/>
                  </a:cubicBezTo>
                  <a:cubicBezTo>
                    <a:pt x="2716" y="18491"/>
                    <a:pt x="2727" y="18265"/>
                    <a:pt x="2739" y="18038"/>
                  </a:cubicBezTo>
                  <a:cubicBezTo>
                    <a:pt x="2751" y="17824"/>
                    <a:pt x="2787" y="17610"/>
                    <a:pt x="2811" y="17384"/>
                  </a:cubicBezTo>
                  <a:cubicBezTo>
                    <a:pt x="2858" y="17181"/>
                    <a:pt x="2906" y="16955"/>
                    <a:pt x="2966" y="16753"/>
                  </a:cubicBezTo>
                  <a:cubicBezTo>
                    <a:pt x="3025" y="16538"/>
                    <a:pt x="3085" y="16336"/>
                    <a:pt x="3156" y="16122"/>
                  </a:cubicBezTo>
                  <a:cubicBezTo>
                    <a:pt x="3227" y="15919"/>
                    <a:pt x="3311" y="15705"/>
                    <a:pt x="3394" y="15514"/>
                  </a:cubicBezTo>
                  <a:cubicBezTo>
                    <a:pt x="3489" y="15300"/>
                    <a:pt x="3573" y="15110"/>
                    <a:pt x="3668" y="14919"/>
                  </a:cubicBezTo>
                  <a:cubicBezTo>
                    <a:pt x="3799" y="14609"/>
                    <a:pt x="3942" y="14288"/>
                    <a:pt x="4085" y="13990"/>
                  </a:cubicBezTo>
                  <a:cubicBezTo>
                    <a:pt x="4216" y="13681"/>
                    <a:pt x="4335" y="13383"/>
                    <a:pt x="4466" y="13085"/>
                  </a:cubicBezTo>
                  <a:cubicBezTo>
                    <a:pt x="4597" y="12788"/>
                    <a:pt x="4728" y="12490"/>
                    <a:pt x="4859" y="12193"/>
                  </a:cubicBezTo>
                  <a:cubicBezTo>
                    <a:pt x="4990" y="11895"/>
                    <a:pt x="5121" y="11609"/>
                    <a:pt x="5275" y="11311"/>
                  </a:cubicBezTo>
                  <a:cubicBezTo>
                    <a:pt x="5418" y="11038"/>
                    <a:pt x="5585" y="10740"/>
                    <a:pt x="5752" y="10454"/>
                  </a:cubicBezTo>
                  <a:cubicBezTo>
                    <a:pt x="5918" y="10168"/>
                    <a:pt x="6085" y="9883"/>
                    <a:pt x="6264" y="9609"/>
                  </a:cubicBezTo>
                  <a:cubicBezTo>
                    <a:pt x="6621" y="9037"/>
                    <a:pt x="7014" y="8502"/>
                    <a:pt x="7418" y="7966"/>
                  </a:cubicBezTo>
                  <a:cubicBezTo>
                    <a:pt x="7835" y="7430"/>
                    <a:pt x="8264" y="6930"/>
                    <a:pt x="8740" y="6454"/>
                  </a:cubicBezTo>
                  <a:cubicBezTo>
                    <a:pt x="9204" y="5989"/>
                    <a:pt x="9704" y="5585"/>
                    <a:pt x="10216" y="5215"/>
                  </a:cubicBezTo>
                  <a:cubicBezTo>
                    <a:pt x="10728" y="4858"/>
                    <a:pt x="11288" y="4525"/>
                    <a:pt x="11824" y="4227"/>
                  </a:cubicBezTo>
                  <a:cubicBezTo>
                    <a:pt x="12371" y="3930"/>
                    <a:pt x="12919" y="3656"/>
                    <a:pt x="13514" y="3394"/>
                  </a:cubicBezTo>
                  <a:cubicBezTo>
                    <a:pt x="14110" y="3144"/>
                    <a:pt x="14741" y="2918"/>
                    <a:pt x="15372" y="2739"/>
                  </a:cubicBezTo>
                  <a:cubicBezTo>
                    <a:pt x="16015" y="2560"/>
                    <a:pt x="16670" y="2418"/>
                    <a:pt x="17324" y="2287"/>
                  </a:cubicBezTo>
                  <a:cubicBezTo>
                    <a:pt x="17979" y="2167"/>
                    <a:pt x="18634" y="2048"/>
                    <a:pt x="19301" y="1965"/>
                  </a:cubicBezTo>
                  <a:cubicBezTo>
                    <a:pt x="19980" y="1882"/>
                    <a:pt x="20658" y="1822"/>
                    <a:pt x="21325" y="1786"/>
                  </a:cubicBezTo>
                  <a:cubicBezTo>
                    <a:pt x="21874" y="1769"/>
                    <a:pt x="22410" y="1758"/>
                    <a:pt x="22939" y="1758"/>
                  </a:cubicBezTo>
                  <a:cubicBezTo>
                    <a:pt x="23132" y="1758"/>
                    <a:pt x="23324" y="1759"/>
                    <a:pt x="23516" y="1763"/>
                  </a:cubicBezTo>
                  <a:cubicBezTo>
                    <a:pt x="24230" y="1775"/>
                    <a:pt x="24933" y="1834"/>
                    <a:pt x="25623" y="1929"/>
                  </a:cubicBezTo>
                  <a:cubicBezTo>
                    <a:pt x="26302" y="2013"/>
                    <a:pt x="26980" y="2144"/>
                    <a:pt x="27659" y="2322"/>
                  </a:cubicBezTo>
                  <a:cubicBezTo>
                    <a:pt x="28326" y="2501"/>
                    <a:pt x="28993" y="2727"/>
                    <a:pt x="29636" y="2977"/>
                  </a:cubicBezTo>
                  <a:cubicBezTo>
                    <a:pt x="30278" y="3251"/>
                    <a:pt x="30898" y="3549"/>
                    <a:pt x="31493" y="3906"/>
                  </a:cubicBezTo>
                  <a:cubicBezTo>
                    <a:pt x="32088" y="4275"/>
                    <a:pt x="32672" y="4680"/>
                    <a:pt x="33279" y="5108"/>
                  </a:cubicBezTo>
                  <a:cubicBezTo>
                    <a:pt x="33577" y="5335"/>
                    <a:pt x="33886" y="5561"/>
                    <a:pt x="34208" y="5799"/>
                  </a:cubicBezTo>
                  <a:cubicBezTo>
                    <a:pt x="34529" y="6037"/>
                    <a:pt x="34850" y="6287"/>
                    <a:pt x="35172" y="6537"/>
                  </a:cubicBezTo>
                  <a:cubicBezTo>
                    <a:pt x="35493" y="6787"/>
                    <a:pt x="35827" y="7061"/>
                    <a:pt x="36136" y="7347"/>
                  </a:cubicBezTo>
                  <a:cubicBezTo>
                    <a:pt x="36458" y="7609"/>
                    <a:pt x="36755" y="7906"/>
                    <a:pt x="37053" y="8204"/>
                  </a:cubicBezTo>
                  <a:cubicBezTo>
                    <a:pt x="37351" y="8502"/>
                    <a:pt x="37613" y="8811"/>
                    <a:pt x="37887" y="9145"/>
                  </a:cubicBezTo>
                  <a:cubicBezTo>
                    <a:pt x="38149" y="9466"/>
                    <a:pt x="38387" y="9799"/>
                    <a:pt x="38613" y="10157"/>
                  </a:cubicBezTo>
                  <a:cubicBezTo>
                    <a:pt x="38839" y="10514"/>
                    <a:pt x="39030" y="10871"/>
                    <a:pt x="39184" y="11240"/>
                  </a:cubicBezTo>
                  <a:cubicBezTo>
                    <a:pt x="39351" y="11609"/>
                    <a:pt x="39506" y="11990"/>
                    <a:pt x="39649" y="12383"/>
                  </a:cubicBezTo>
                  <a:cubicBezTo>
                    <a:pt x="39792" y="12740"/>
                    <a:pt x="39923" y="13121"/>
                    <a:pt x="40042" y="13502"/>
                  </a:cubicBezTo>
                  <a:cubicBezTo>
                    <a:pt x="40173" y="13895"/>
                    <a:pt x="40292" y="14276"/>
                    <a:pt x="40411" y="14681"/>
                  </a:cubicBezTo>
                  <a:cubicBezTo>
                    <a:pt x="40530" y="15062"/>
                    <a:pt x="40637" y="15467"/>
                    <a:pt x="40756" y="15872"/>
                  </a:cubicBezTo>
                  <a:cubicBezTo>
                    <a:pt x="40863" y="16264"/>
                    <a:pt x="40982" y="16657"/>
                    <a:pt x="41077" y="17050"/>
                  </a:cubicBezTo>
                  <a:cubicBezTo>
                    <a:pt x="41197" y="17419"/>
                    <a:pt x="41304" y="17788"/>
                    <a:pt x="41411" y="18158"/>
                  </a:cubicBezTo>
                  <a:cubicBezTo>
                    <a:pt x="41518" y="18539"/>
                    <a:pt x="41613" y="18884"/>
                    <a:pt x="41697" y="19241"/>
                  </a:cubicBezTo>
                  <a:cubicBezTo>
                    <a:pt x="41780" y="19610"/>
                    <a:pt x="41839" y="19967"/>
                    <a:pt x="41887" y="20324"/>
                  </a:cubicBezTo>
                  <a:cubicBezTo>
                    <a:pt x="41923" y="20682"/>
                    <a:pt x="41959" y="21039"/>
                    <a:pt x="41959" y="21396"/>
                  </a:cubicBezTo>
                  <a:cubicBezTo>
                    <a:pt x="41959" y="21753"/>
                    <a:pt x="41959" y="22087"/>
                    <a:pt x="41947" y="22444"/>
                  </a:cubicBezTo>
                  <a:cubicBezTo>
                    <a:pt x="41923" y="22801"/>
                    <a:pt x="41911" y="23158"/>
                    <a:pt x="41887" y="23515"/>
                  </a:cubicBezTo>
                  <a:cubicBezTo>
                    <a:pt x="41863" y="23849"/>
                    <a:pt x="42220" y="24146"/>
                    <a:pt x="42709" y="24158"/>
                  </a:cubicBezTo>
                  <a:lnTo>
                    <a:pt x="43756" y="24206"/>
                  </a:lnTo>
                  <a:cubicBezTo>
                    <a:pt x="43768" y="24206"/>
                    <a:pt x="43780" y="24206"/>
                    <a:pt x="43791" y="24206"/>
                  </a:cubicBezTo>
                  <a:cubicBezTo>
                    <a:pt x="44313" y="24206"/>
                    <a:pt x="44768" y="23947"/>
                    <a:pt x="44756" y="23551"/>
                  </a:cubicBezTo>
                  <a:cubicBezTo>
                    <a:pt x="44768" y="23194"/>
                    <a:pt x="44780" y="22849"/>
                    <a:pt x="44780" y="22503"/>
                  </a:cubicBezTo>
                  <a:lnTo>
                    <a:pt x="44780" y="21479"/>
                  </a:lnTo>
                  <a:cubicBezTo>
                    <a:pt x="44768" y="21134"/>
                    <a:pt x="44768" y="20801"/>
                    <a:pt x="44745" y="20455"/>
                  </a:cubicBezTo>
                  <a:cubicBezTo>
                    <a:pt x="44721" y="20110"/>
                    <a:pt x="44685" y="19765"/>
                    <a:pt x="44626" y="19431"/>
                  </a:cubicBezTo>
                  <a:cubicBezTo>
                    <a:pt x="44566" y="19086"/>
                    <a:pt x="44483" y="18741"/>
                    <a:pt x="44399" y="18396"/>
                  </a:cubicBezTo>
                  <a:lnTo>
                    <a:pt x="44125" y="17372"/>
                  </a:lnTo>
                  <a:cubicBezTo>
                    <a:pt x="44042" y="17015"/>
                    <a:pt x="43935" y="16669"/>
                    <a:pt x="43852" y="16312"/>
                  </a:cubicBezTo>
                  <a:cubicBezTo>
                    <a:pt x="43744" y="15943"/>
                    <a:pt x="43649" y="15574"/>
                    <a:pt x="43554" y="15181"/>
                  </a:cubicBezTo>
                  <a:cubicBezTo>
                    <a:pt x="43459" y="14800"/>
                    <a:pt x="43352" y="14407"/>
                    <a:pt x="43232" y="14026"/>
                  </a:cubicBezTo>
                  <a:cubicBezTo>
                    <a:pt x="43113" y="13669"/>
                    <a:pt x="43018" y="13312"/>
                    <a:pt x="42875" y="12955"/>
                  </a:cubicBezTo>
                  <a:cubicBezTo>
                    <a:pt x="42744" y="12609"/>
                    <a:pt x="42613" y="12264"/>
                    <a:pt x="42459" y="11931"/>
                  </a:cubicBezTo>
                  <a:cubicBezTo>
                    <a:pt x="42328" y="11597"/>
                    <a:pt x="42185" y="11252"/>
                    <a:pt x="42030" y="10942"/>
                  </a:cubicBezTo>
                  <a:cubicBezTo>
                    <a:pt x="41887" y="10621"/>
                    <a:pt x="41732" y="10323"/>
                    <a:pt x="41554" y="10002"/>
                  </a:cubicBezTo>
                  <a:cubicBezTo>
                    <a:pt x="41197" y="9395"/>
                    <a:pt x="40792" y="8799"/>
                    <a:pt x="40351" y="8216"/>
                  </a:cubicBezTo>
                  <a:cubicBezTo>
                    <a:pt x="39887" y="7656"/>
                    <a:pt x="39399" y="7120"/>
                    <a:pt x="38875" y="6597"/>
                  </a:cubicBezTo>
                  <a:cubicBezTo>
                    <a:pt x="38351" y="6097"/>
                    <a:pt x="37791" y="5620"/>
                    <a:pt x="37208" y="5168"/>
                  </a:cubicBezTo>
                  <a:cubicBezTo>
                    <a:pt x="36625" y="4727"/>
                    <a:pt x="36065" y="4311"/>
                    <a:pt x="35529" y="3918"/>
                  </a:cubicBezTo>
                  <a:cubicBezTo>
                    <a:pt x="34993" y="3537"/>
                    <a:pt x="34505" y="3179"/>
                    <a:pt x="34005" y="2846"/>
                  </a:cubicBezTo>
                  <a:cubicBezTo>
                    <a:pt x="33457" y="2465"/>
                    <a:pt x="32910" y="2120"/>
                    <a:pt x="32362" y="1834"/>
                  </a:cubicBezTo>
                  <a:cubicBezTo>
                    <a:pt x="31802" y="1548"/>
                    <a:pt x="31231" y="1310"/>
                    <a:pt x="30600" y="1108"/>
                  </a:cubicBezTo>
                  <a:cubicBezTo>
                    <a:pt x="30183" y="977"/>
                    <a:pt x="29743" y="858"/>
                    <a:pt x="29278" y="739"/>
                  </a:cubicBezTo>
                  <a:cubicBezTo>
                    <a:pt x="28814" y="620"/>
                    <a:pt x="28338" y="513"/>
                    <a:pt x="27850" y="417"/>
                  </a:cubicBezTo>
                  <a:cubicBezTo>
                    <a:pt x="27361" y="322"/>
                    <a:pt x="26861" y="239"/>
                    <a:pt x="26361" y="179"/>
                  </a:cubicBezTo>
                  <a:cubicBezTo>
                    <a:pt x="25873" y="120"/>
                    <a:pt x="25349" y="84"/>
                    <a:pt x="24837" y="48"/>
                  </a:cubicBezTo>
                  <a:cubicBezTo>
                    <a:pt x="24325" y="24"/>
                    <a:pt x="23801" y="1"/>
                    <a:pt x="23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8"/>
            <p:cNvSpPr/>
            <p:nvPr/>
          </p:nvSpPr>
          <p:spPr>
            <a:xfrm>
              <a:off x="5970088" y="3967628"/>
              <a:ext cx="1368714" cy="781460"/>
            </a:xfrm>
            <a:custGeom>
              <a:avLst/>
              <a:gdLst/>
              <a:ahLst/>
              <a:cxnLst/>
              <a:rect l="l" t="t" r="r" b="b"/>
              <a:pathLst>
                <a:path w="36303" h="20727" extrusionOk="0">
                  <a:moveTo>
                    <a:pt x="18825" y="0"/>
                  </a:moveTo>
                  <a:cubicBezTo>
                    <a:pt x="18220" y="0"/>
                    <a:pt x="17606" y="25"/>
                    <a:pt x="16979" y="69"/>
                  </a:cubicBezTo>
                  <a:cubicBezTo>
                    <a:pt x="16443" y="116"/>
                    <a:pt x="15919" y="164"/>
                    <a:pt x="15407" y="235"/>
                  </a:cubicBezTo>
                  <a:cubicBezTo>
                    <a:pt x="14883" y="307"/>
                    <a:pt x="14371" y="378"/>
                    <a:pt x="13871" y="486"/>
                  </a:cubicBezTo>
                  <a:cubicBezTo>
                    <a:pt x="13383" y="593"/>
                    <a:pt x="12883" y="700"/>
                    <a:pt x="12407" y="831"/>
                  </a:cubicBezTo>
                  <a:cubicBezTo>
                    <a:pt x="11931" y="950"/>
                    <a:pt x="11478" y="1117"/>
                    <a:pt x="11026" y="1271"/>
                  </a:cubicBezTo>
                  <a:cubicBezTo>
                    <a:pt x="10585" y="1450"/>
                    <a:pt x="10169" y="1629"/>
                    <a:pt x="9728" y="1843"/>
                  </a:cubicBezTo>
                  <a:cubicBezTo>
                    <a:pt x="9299" y="2045"/>
                    <a:pt x="8883" y="2260"/>
                    <a:pt x="8466" y="2498"/>
                  </a:cubicBezTo>
                  <a:cubicBezTo>
                    <a:pt x="7978" y="2783"/>
                    <a:pt x="7490" y="3081"/>
                    <a:pt x="7025" y="3414"/>
                  </a:cubicBezTo>
                  <a:cubicBezTo>
                    <a:pt x="6561" y="3760"/>
                    <a:pt x="6144" y="4153"/>
                    <a:pt x="5728" y="4569"/>
                  </a:cubicBezTo>
                  <a:cubicBezTo>
                    <a:pt x="5323" y="4998"/>
                    <a:pt x="4942" y="5439"/>
                    <a:pt x="4573" y="5903"/>
                  </a:cubicBezTo>
                  <a:cubicBezTo>
                    <a:pt x="4156" y="6439"/>
                    <a:pt x="3775" y="7010"/>
                    <a:pt x="3418" y="7570"/>
                  </a:cubicBezTo>
                  <a:cubicBezTo>
                    <a:pt x="3263" y="7855"/>
                    <a:pt x="3084" y="8141"/>
                    <a:pt x="2918" y="8439"/>
                  </a:cubicBezTo>
                  <a:cubicBezTo>
                    <a:pt x="2751" y="8737"/>
                    <a:pt x="2572" y="9034"/>
                    <a:pt x="2418" y="9332"/>
                  </a:cubicBezTo>
                  <a:cubicBezTo>
                    <a:pt x="2251" y="9630"/>
                    <a:pt x="2072" y="9939"/>
                    <a:pt x="1906" y="10237"/>
                  </a:cubicBezTo>
                  <a:cubicBezTo>
                    <a:pt x="1727" y="10534"/>
                    <a:pt x="1560" y="10844"/>
                    <a:pt x="1406" y="11142"/>
                  </a:cubicBezTo>
                  <a:cubicBezTo>
                    <a:pt x="1298" y="11332"/>
                    <a:pt x="1203" y="11511"/>
                    <a:pt x="1108" y="11713"/>
                  </a:cubicBezTo>
                  <a:cubicBezTo>
                    <a:pt x="1013" y="11904"/>
                    <a:pt x="906" y="12082"/>
                    <a:pt x="822" y="12273"/>
                  </a:cubicBezTo>
                  <a:cubicBezTo>
                    <a:pt x="727" y="12463"/>
                    <a:pt x="655" y="12666"/>
                    <a:pt x="584" y="12856"/>
                  </a:cubicBezTo>
                  <a:cubicBezTo>
                    <a:pt x="513" y="13047"/>
                    <a:pt x="453" y="13261"/>
                    <a:pt x="405" y="13451"/>
                  </a:cubicBezTo>
                  <a:cubicBezTo>
                    <a:pt x="346" y="13642"/>
                    <a:pt x="298" y="13832"/>
                    <a:pt x="274" y="14047"/>
                  </a:cubicBezTo>
                  <a:cubicBezTo>
                    <a:pt x="239" y="14249"/>
                    <a:pt x="215" y="14452"/>
                    <a:pt x="191" y="14654"/>
                  </a:cubicBezTo>
                  <a:cubicBezTo>
                    <a:pt x="179" y="14844"/>
                    <a:pt x="167" y="15059"/>
                    <a:pt x="167" y="15261"/>
                  </a:cubicBezTo>
                  <a:cubicBezTo>
                    <a:pt x="167" y="15475"/>
                    <a:pt x="155" y="15678"/>
                    <a:pt x="155" y="15892"/>
                  </a:cubicBezTo>
                  <a:cubicBezTo>
                    <a:pt x="155" y="16095"/>
                    <a:pt x="155" y="16309"/>
                    <a:pt x="132" y="16511"/>
                  </a:cubicBezTo>
                  <a:cubicBezTo>
                    <a:pt x="120" y="16726"/>
                    <a:pt x="120" y="16928"/>
                    <a:pt x="108" y="17142"/>
                  </a:cubicBezTo>
                  <a:cubicBezTo>
                    <a:pt x="96" y="17345"/>
                    <a:pt x="72" y="17547"/>
                    <a:pt x="60" y="17750"/>
                  </a:cubicBezTo>
                  <a:cubicBezTo>
                    <a:pt x="48" y="17940"/>
                    <a:pt x="13" y="18154"/>
                    <a:pt x="13" y="18345"/>
                  </a:cubicBezTo>
                  <a:cubicBezTo>
                    <a:pt x="13" y="18535"/>
                    <a:pt x="1" y="18750"/>
                    <a:pt x="1" y="18940"/>
                  </a:cubicBezTo>
                  <a:cubicBezTo>
                    <a:pt x="1" y="19154"/>
                    <a:pt x="1" y="19345"/>
                    <a:pt x="13" y="19535"/>
                  </a:cubicBezTo>
                  <a:lnTo>
                    <a:pt x="60" y="20119"/>
                  </a:lnTo>
                  <a:cubicBezTo>
                    <a:pt x="108" y="20440"/>
                    <a:pt x="489" y="20726"/>
                    <a:pt x="953" y="20726"/>
                  </a:cubicBezTo>
                  <a:lnTo>
                    <a:pt x="1965" y="20726"/>
                  </a:lnTo>
                  <a:cubicBezTo>
                    <a:pt x="2489" y="20726"/>
                    <a:pt x="2858" y="20440"/>
                    <a:pt x="2811" y="20107"/>
                  </a:cubicBezTo>
                  <a:cubicBezTo>
                    <a:pt x="2787" y="19893"/>
                    <a:pt x="2775" y="19666"/>
                    <a:pt x="2751" y="19464"/>
                  </a:cubicBezTo>
                  <a:cubicBezTo>
                    <a:pt x="2739" y="19250"/>
                    <a:pt x="2739" y="19035"/>
                    <a:pt x="2751" y="18821"/>
                  </a:cubicBezTo>
                  <a:cubicBezTo>
                    <a:pt x="2775" y="18595"/>
                    <a:pt x="2787" y="18392"/>
                    <a:pt x="2799" y="18178"/>
                  </a:cubicBezTo>
                  <a:cubicBezTo>
                    <a:pt x="2811" y="17964"/>
                    <a:pt x="2834" y="17750"/>
                    <a:pt x="2858" y="17547"/>
                  </a:cubicBezTo>
                  <a:cubicBezTo>
                    <a:pt x="2894" y="17333"/>
                    <a:pt x="2918" y="17107"/>
                    <a:pt x="2930" y="16904"/>
                  </a:cubicBezTo>
                  <a:cubicBezTo>
                    <a:pt x="2953" y="16702"/>
                    <a:pt x="2965" y="16476"/>
                    <a:pt x="2977" y="16261"/>
                  </a:cubicBezTo>
                  <a:cubicBezTo>
                    <a:pt x="2989" y="16059"/>
                    <a:pt x="2989" y="15833"/>
                    <a:pt x="3013" y="15630"/>
                  </a:cubicBezTo>
                  <a:cubicBezTo>
                    <a:pt x="3013" y="15404"/>
                    <a:pt x="3025" y="15190"/>
                    <a:pt x="3037" y="14987"/>
                  </a:cubicBezTo>
                  <a:cubicBezTo>
                    <a:pt x="3049" y="14773"/>
                    <a:pt x="3084" y="14571"/>
                    <a:pt x="3108" y="14356"/>
                  </a:cubicBezTo>
                  <a:cubicBezTo>
                    <a:pt x="3144" y="14166"/>
                    <a:pt x="3192" y="13963"/>
                    <a:pt x="3227" y="13749"/>
                  </a:cubicBezTo>
                  <a:cubicBezTo>
                    <a:pt x="3287" y="13547"/>
                    <a:pt x="3346" y="13344"/>
                    <a:pt x="3406" y="13142"/>
                  </a:cubicBezTo>
                  <a:cubicBezTo>
                    <a:pt x="3465" y="12951"/>
                    <a:pt x="3549" y="12737"/>
                    <a:pt x="3632" y="12547"/>
                  </a:cubicBezTo>
                  <a:cubicBezTo>
                    <a:pt x="3727" y="12332"/>
                    <a:pt x="3823" y="12142"/>
                    <a:pt x="3930" y="11951"/>
                  </a:cubicBezTo>
                  <a:cubicBezTo>
                    <a:pt x="4037" y="11761"/>
                    <a:pt x="4156" y="11558"/>
                    <a:pt x="4275" y="11368"/>
                  </a:cubicBezTo>
                  <a:cubicBezTo>
                    <a:pt x="4501" y="10999"/>
                    <a:pt x="4739" y="10630"/>
                    <a:pt x="4977" y="10272"/>
                  </a:cubicBezTo>
                  <a:cubicBezTo>
                    <a:pt x="5216" y="9891"/>
                    <a:pt x="5466" y="9534"/>
                    <a:pt x="5704" y="9201"/>
                  </a:cubicBezTo>
                  <a:cubicBezTo>
                    <a:pt x="5942" y="8856"/>
                    <a:pt x="6180" y="8510"/>
                    <a:pt x="6418" y="8189"/>
                  </a:cubicBezTo>
                  <a:cubicBezTo>
                    <a:pt x="6656" y="7855"/>
                    <a:pt x="6894" y="7546"/>
                    <a:pt x="7132" y="7236"/>
                  </a:cubicBezTo>
                  <a:cubicBezTo>
                    <a:pt x="7371" y="6915"/>
                    <a:pt x="7621" y="6641"/>
                    <a:pt x="7871" y="6355"/>
                  </a:cubicBezTo>
                  <a:cubicBezTo>
                    <a:pt x="8347" y="5831"/>
                    <a:pt x="8847" y="5367"/>
                    <a:pt x="9347" y="4938"/>
                  </a:cubicBezTo>
                  <a:cubicBezTo>
                    <a:pt x="9871" y="4522"/>
                    <a:pt x="10359" y="4141"/>
                    <a:pt x="10871" y="3807"/>
                  </a:cubicBezTo>
                  <a:cubicBezTo>
                    <a:pt x="11371" y="3486"/>
                    <a:pt x="11859" y="3188"/>
                    <a:pt x="12371" y="2926"/>
                  </a:cubicBezTo>
                  <a:cubicBezTo>
                    <a:pt x="13098" y="2557"/>
                    <a:pt x="13871" y="2248"/>
                    <a:pt x="14681" y="2010"/>
                  </a:cubicBezTo>
                  <a:cubicBezTo>
                    <a:pt x="15467" y="1771"/>
                    <a:pt x="16300" y="1605"/>
                    <a:pt x="17158" y="1545"/>
                  </a:cubicBezTo>
                  <a:cubicBezTo>
                    <a:pt x="17450" y="1523"/>
                    <a:pt x="17742" y="1511"/>
                    <a:pt x="18033" y="1511"/>
                  </a:cubicBezTo>
                  <a:cubicBezTo>
                    <a:pt x="18359" y="1511"/>
                    <a:pt x="18682" y="1526"/>
                    <a:pt x="19003" y="1557"/>
                  </a:cubicBezTo>
                  <a:cubicBezTo>
                    <a:pt x="19634" y="1617"/>
                    <a:pt x="20241" y="1736"/>
                    <a:pt x="20872" y="1914"/>
                  </a:cubicBezTo>
                  <a:cubicBezTo>
                    <a:pt x="21503" y="2117"/>
                    <a:pt x="22134" y="2355"/>
                    <a:pt x="22777" y="2652"/>
                  </a:cubicBezTo>
                  <a:cubicBezTo>
                    <a:pt x="23396" y="2950"/>
                    <a:pt x="24051" y="3283"/>
                    <a:pt x="24682" y="3653"/>
                  </a:cubicBezTo>
                  <a:cubicBezTo>
                    <a:pt x="25301" y="4034"/>
                    <a:pt x="25932" y="4450"/>
                    <a:pt x="26540" y="4903"/>
                  </a:cubicBezTo>
                  <a:cubicBezTo>
                    <a:pt x="26837" y="5141"/>
                    <a:pt x="27147" y="5379"/>
                    <a:pt x="27456" y="5641"/>
                  </a:cubicBezTo>
                  <a:cubicBezTo>
                    <a:pt x="27778" y="5891"/>
                    <a:pt x="28087" y="6153"/>
                    <a:pt x="28385" y="6439"/>
                  </a:cubicBezTo>
                  <a:cubicBezTo>
                    <a:pt x="28909" y="6915"/>
                    <a:pt x="29409" y="7439"/>
                    <a:pt x="29862" y="7998"/>
                  </a:cubicBezTo>
                  <a:cubicBezTo>
                    <a:pt x="30064" y="8296"/>
                    <a:pt x="30278" y="8594"/>
                    <a:pt x="30469" y="8891"/>
                  </a:cubicBezTo>
                  <a:cubicBezTo>
                    <a:pt x="30659" y="9189"/>
                    <a:pt x="30826" y="9510"/>
                    <a:pt x="30993" y="9820"/>
                  </a:cubicBezTo>
                  <a:cubicBezTo>
                    <a:pt x="31147" y="10153"/>
                    <a:pt x="31302" y="10475"/>
                    <a:pt x="31433" y="10820"/>
                  </a:cubicBezTo>
                  <a:cubicBezTo>
                    <a:pt x="31564" y="11165"/>
                    <a:pt x="31707" y="11523"/>
                    <a:pt x="31826" y="11880"/>
                  </a:cubicBezTo>
                  <a:cubicBezTo>
                    <a:pt x="31945" y="12237"/>
                    <a:pt x="32064" y="12606"/>
                    <a:pt x="32183" y="12963"/>
                  </a:cubicBezTo>
                  <a:cubicBezTo>
                    <a:pt x="32302" y="13320"/>
                    <a:pt x="32398" y="13678"/>
                    <a:pt x="32517" y="14035"/>
                  </a:cubicBezTo>
                  <a:cubicBezTo>
                    <a:pt x="32624" y="14368"/>
                    <a:pt x="32743" y="14713"/>
                    <a:pt x="32850" y="15059"/>
                  </a:cubicBezTo>
                  <a:cubicBezTo>
                    <a:pt x="32957" y="15404"/>
                    <a:pt x="33052" y="15725"/>
                    <a:pt x="33148" y="16059"/>
                  </a:cubicBezTo>
                  <a:cubicBezTo>
                    <a:pt x="33231" y="16380"/>
                    <a:pt x="33302" y="16714"/>
                    <a:pt x="33350" y="17035"/>
                  </a:cubicBezTo>
                  <a:cubicBezTo>
                    <a:pt x="33398" y="17369"/>
                    <a:pt x="33433" y="17690"/>
                    <a:pt x="33433" y="18035"/>
                  </a:cubicBezTo>
                  <a:cubicBezTo>
                    <a:pt x="33445" y="18381"/>
                    <a:pt x="33410" y="18702"/>
                    <a:pt x="33386" y="19047"/>
                  </a:cubicBezTo>
                  <a:cubicBezTo>
                    <a:pt x="33350" y="19381"/>
                    <a:pt x="33291" y="19714"/>
                    <a:pt x="33231" y="20059"/>
                  </a:cubicBezTo>
                  <a:cubicBezTo>
                    <a:pt x="33171" y="20405"/>
                    <a:pt x="33588" y="20690"/>
                    <a:pt x="34172" y="20690"/>
                  </a:cubicBezTo>
                  <a:lnTo>
                    <a:pt x="35303" y="20702"/>
                  </a:lnTo>
                  <a:cubicBezTo>
                    <a:pt x="35314" y="20703"/>
                    <a:pt x="35325" y="20703"/>
                    <a:pt x="35336" y="20703"/>
                  </a:cubicBezTo>
                  <a:cubicBezTo>
                    <a:pt x="35833" y="20703"/>
                    <a:pt x="36242" y="20445"/>
                    <a:pt x="36208" y="20131"/>
                  </a:cubicBezTo>
                  <a:cubicBezTo>
                    <a:pt x="36243" y="19833"/>
                    <a:pt x="36267" y="19524"/>
                    <a:pt x="36279" y="19226"/>
                  </a:cubicBezTo>
                  <a:cubicBezTo>
                    <a:pt x="36303" y="18928"/>
                    <a:pt x="36303" y="18631"/>
                    <a:pt x="36303" y="18333"/>
                  </a:cubicBezTo>
                  <a:cubicBezTo>
                    <a:pt x="36303" y="18035"/>
                    <a:pt x="36279" y="17738"/>
                    <a:pt x="36255" y="17440"/>
                  </a:cubicBezTo>
                  <a:cubicBezTo>
                    <a:pt x="36219" y="17130"/>
                    <a:pt x="36184" y="16833"/>
                    <a:pt x="36124" y="16511"/>
                  </a:cubicBezTo>
                  <a:cubicBezTo>
                    <a:pt x="36065" y="16214"/>
                    <a:pt x="36005" y="15904"/>
                    <a:pt x="35910" y="15595"/>
                  </a:cubicBezTo>
                  <a:cubicBezTo>
                    <a:pt x="35827" y="15285"/>
                    <a:pt x="35731" y="14963"/>
                    <a:pt x="35624" y="14642"/>
                  </a:cubicBezTo>
                  <a:cubicBezTo>
                    <a:pt x="35529" y="14309"/>
                    <a:pt x="35422" y="13987"/>
                    <a:pt x="35303" y="13642"/>
                  </a:cubicBezTo>
                  <a:cubicBezTo>
                    <a:pt x="35196" y="13297"/>
                    <a:pt x="35076" y="12939"/>
                    <a:pt x="34957" y="12606"/>
                  </a:cubicBezTo>
                  <a:cubicBezTo>
                    <a:pt x="34826" y="12249"/>
                    <a:pt x="34707" y="11904"/>
                    <a:pt x="34588" y="11546"/>
                  </a:cubicBezTo>
                  <a:cubicBezTo>
                    <a:pt x="34469" y="11189"/>
                    <a:pt x="34350" y="10844"/>
                    <a:pt x="34231" y="10499"/>
                  </a:cubicBezTo>
                  <a:cubicBezTo>
                    <a:pt x="34112" y="10165"/>
                    <a:pt x="33993" y="9832"/>
                    <a:pt x="33874" y="9510"/>
                  </a:cubicBezTo>
                  <a:cubicBezTo>
                    <a:pt x="33755" y="9189"/>
                    <a:pt x="33624" y="8879"/>
                    <a:pt x="33481" y="8570"/>
                  </a:cubicBezTo>
                  <a:cubicBezTo>
                    <a:pt x="33350" y="8272"/>
                    <a:pt x="33207" y="7975"/>
                    <a:pt x="33040" y="7689"/>
                  </a:cubicBezTo>
                  <a:cubicBezTo>
                    <a:pt x="32874" y="7403"/>
                    <a:pt x="32695" y="7129"/>
                    <a:pt x="32493" y="6855"/>
                  </a:cubicBezTo>
                  <a:cubicBezTo>
                    <a:pt x="32267" y="6558"/>
                    <a:pt x="32017" y="6260"/>
                    <a:pt x="31743" y="5974"/>
                  </a:cubicBezTo>
                  <a:cubicBezTo>
                    <a:pt x="31481" y="5700"/>
                    <a:pt x="31195" y="5427"/>
                    <a:pt x="30897" y="5177"/>
                  </a:cubicBezTo>
                  <a:cubicBezTo>
                    <a:pt x="30302" y="4653"/>
                    <a:pt x="29695" y="4165"/>
                    <a:pt x="29076" y="3712"/>
                  </a:cubicBezTo>
                  <a:cubicBezTo>
                    <a:pt x="28468" y="3272"/>
                    <a:pt x="27861" y="2855"/>
                    <a:pt x="27230" y="2486"/>
                  </a:cubicBezTo>
                  <a:cubicBezTo>
                    <a:pt x="26611" y="2105"/>
                    <a:pt x="25968" y="1748"/>
                    <a:pt x="25301" y="1438"/>
                  </a:cubicBezTo>
                  <a:cubicBezTo>
                    <a:pt x="24647" y="1128"/>
                    <a:pt x="23980" y="855"/>
                    <a:pt x="23313" y="652"/>
                  </a:cubicBezTo>
                  <a:cubicBezTo>
                    <a:pt x="22801" y="486"/>
                    <a:pt x="22289" y="366"/>
                    <a:pt x="21789" y="259"/>
                  </a:cubicBezTo>
                  <a:cubicBezTo>
                    <a:pt x="21027" y="128"/>
                    <a:pt x="20253" y="45"/>
                    <a:pt x="19455" y="9"/>
                  </a:cubicBezTo>
                  <a:cubicBezTo>
                    <a:pt x="19246" y="3"/>
                    <a:pt x="19036" y="0"/>
                    <a:pt x="188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8"/>
            <p:cNvSpPr/>
            <p:nvPr/>
          </p:nvSpPr>
          <p:spPr>
            <a:xfrm>
              <a:off x="6144280" y="4092126"/>
              <a:ext cx="1008693" cy="655609"/>
            </a:xfrm>
            <a:custGeom>
              <a:avLst/>
              <a:gdLst/>
              <a:ahLst/>
              <a:cxnLst/>
              <a:rect l="l" t="t" r="r" b="b"/>
              <a:pathLst>
                <a:path w="26754" h="17389" extrusionOk="0">
                  <a:moveTo>
                    <a:pt x="13273" y="1"/>
                  </a:moveTo>
                  <a:cubicBezTo>
                    <a:pt x="13179" y="1"/>
                    <a:pt x="13085" y="2"/>
                    <a:pt x="12990" y="5"/>
                  </a:cubicBezTo>
                  <a:cubicBezTo>
                    <a:pt x="12002" y="29"/>
                    <a:pt x="11097" y="196"/>
                    <a:pt x="10252" y="482"/>
                  </a:cubicBezTo>
                  <a:cubicBezTo>
                    <a:pt x="9835" y="624"/>
                    <a:pt x="9418" y="791"/>
                    <a:pt x="9001" y="982"/>
                  </a:cubicBezTo>
                  <a:cubicBezTo>
                    <a:pt x="8585" y="1172"/>
                    <a:pt x="8168" y="1398"/>
                    <a:pt x="7739" y="1648"/>
                  </a:cubicBezTo>
                  <a:cubicBezTo>
                    <a:pt x="7323" y="1910"/>
                    <a:pt x="6870" y="2184"/>
                    <a:pt x="6453" y="2506"/>
                  </a:cubicBezTo>
                  <a:cubicBezTo>
                    <a:pt x="6037" y="2815"/>
                    <a:pt x="5632" y="3172"/>
                    <a:pt x="5239" y="3541"/>
                  </a:cubicBezTo>
                  <a:cubicBezTo>
                    <a:pt x="4763" y="3994"/>
                    <a:pt x="4310" y="4494"/>
                    <a:pt x="3870" y="5018"/>
                  </a:cubicBezTo>
                  <a:cubicBezTo>
                    <a:pt x="3655" y="5280"/>
                    <a:pt x="3429" y="5554"/>
                    <a:pt x="3227" y="5839"/>
                  </a:cubicBezTo>
                  <a:lnTo>
                    <a:pt x="2596" y="6685"/>
                  </a:lnTo>
                  <a:cubicBezTo>
                    <a:pt x="2393" y="6982"/>
                    <a:pt x="2179" y="7268"/>
                    <a:pt x="1989" y="7566"/>
                  </a:cubicBezTo>
                  <a:cubicBezTo>
                    <a:pt x="1786" y="7863"/>
                    <a:pt x="1584" y="8161"/>
                    <a:pt x="1405" y="8459"/>
                  </a:cubicBezTo>
                  <a:cubicBezTo>
                    <a:pt x="1286" y="8649"/>
                    <a:pt x="1167" y="8828"/>
                    <a:pt x="1072" y="9018"/>
                  </a:cubicBezTo>
                  <a:cubicBezTo>
                    <a:pt x="965" y="9209"/>
                    <a:pt x="858" y="9387"/>
                    <a:pt x="774" y="9590"/>
                  </a:cubicBezTo>
                  <a:cubicBezTo>
                    <a:pt x="679" y="9768"/>
                    <a:pt x="596" y="9959"/>
                    <a:pt x="536" y="10149"/>
                  </a:cubicBezTo>
                  <a:cubicBezTo>
                    <a:pt x="477" y="10340"/>
                    <a:pt x="417" y="10542"/>
                    <a:pt x="369" y="10733"/>
                  </a:cubicBezTo>
                  <a:cubicBezTo>
                    <a:pt x="322" y="10923"/>
                    <a:pt x="298" y="11114"/>
                    <a:pt x="262" y="11316"/>
                  </a:cubicBezTo>
                  <a:cubicBezTo>
                    <a:pt x="238" y="11483"/>
                    <a:pt x="203" y="11685"/>
                    <a:pt x="191" y="11876"/>
                  </a:cubicBezTo>
                  <a:cubicBezTo>
                    <a:pt x="179" y="12066"/>
                    <a:pt x="155" y="12245"/>
                    <a:pt x="155" y="12435"/>
                  </a:cubicBezTo>
                  <a:cubicBezTo>
                    <a:pt x="155" y="12638"/>
                    <a:pt x="143" y="12828"/>
                    <a:pt x="143" y="13007"/>
                  </a:cubicBezTo>
                  <a:cubicBezTo>
                    <a:pt x="143" y="13185"/>
                    <a:pt x="143" y="13376"/>
                    <a:pt x="131" y="13555"/>
                  </a:cubicBezTo>
                  <a:cubicBezTo>
                    <a:pt x="131" y="13745"/>
                    <a:pt x="119" y="13924"/>
                    <a:pt x="96" y="14102"/>
                  </a:cubicBezTo>
                  <a:lnTo>
                    <a:pt x="60" y="14638"/>
                  </a:lnTo>
                  <a:cubicBezTo>
                    <a:pt x="24" y="14829"/>
                    <a:pt x="24" y="14995"/>
                    <a:pt x="12" y="15186"/>
                  </a:cubicBezTo>
                  <a:cubicBezTo>
                    <a:pt x="0" y="15364"/>
                    <a:pt x="0" y="15519"/>
                    <a:pt x="0" y="15698"/>
                  </a:cubicBezTo>
                  <a:cubicBezTo>
                    <a:pt x="0" y="16043"/>
                    <a:pt x="24" y="16388"/>
                    <a:pt x="84" y="16722"/>
                  </a:cubicBezTo>
                  <a:cubicBezTo>
                    <a:pt x="155" y="17079"/>
                    <a:pt x="750" y="17365"/>
                    <a:pt x="1405" y="17365"/>
                  </a:cubicBezTo>
                  <a:lnTo>
                    <a:pt x="2822" y="17365"/>
                  </a:lnTo>
                  <a:cubicBezTo>
                    <a:pt x="3477" y="17365"/>
                    <a:pt x="3965" y="17079"/>
                    <a:pt x="3929" y="16745"/>
                  </a:cubicBezTo>
                  <a:cubicBezTo>
                    <a:pt x="3894" y="16531"/>
                    <a:pt x="3870" y="16305"/>
                    <a:pt x="3834" y="16103"/>
                  </a:cubicBezTo>
                  <a:cubicBezTo>
                    <a:pt x="3810" y="15888"/>
                    <a:pt x="3786" y="15674"/>
                    <a:pt x="3763" y="15460"/>
                  </a:cubicBezTo>
                  <a:cubicBezTo>
                    <a:pt x="3751" y="15257"/>
                    <a:pt x="3715" y="15031"/>
                    <a:pt x="3703" y="14829"/>
                  </a:cubicBezTo>
                  <a:cubicBezTo>
                    <a:pt x="3691" y="14614"/>
                    <a:pt x="3667" y="14388"/>
                    <a:pt x="3655" y="14186"/>
                  </a:cubicBezTo>
                  <a:cubicBezTo>
                    <a:pt x="3644" y="13971"/>
                    <a:pt x="3632" y="13757"/>
                    <a:pt x="3632" y="13543"/>
                  </a:cubicBezTo>
                  <a:lnTo>
                    <a:pt x="3632" y="12900"/>
                  </a:lnTo>
                  <a:cubicBezTo>
                    <a:pt x="3632" y="12697"/>
                    <a:pt x="3644" y="12483"/>
                    <a:pt x="3655" y="12269"/>
                  </a:cubicBezTo>
                  <a:cubicBezTo>
                    <a:pt x="3667" y="12042"/>
                    <a:pt x="3703" y="11828"/>
                    <a:pt x="3727" y="11614"/>
                  </a:cubicBezTo>
                  <a:cubicBezTo>
                    <a:pt x="3775" y="11400"/>
                    <a:pt x="3822" y="11173"/>
                    <a:pt x="3882" y="10971"/>
                  </a:cubicBezTo>
                  <a:cubicBezTo>
                    <a:pt x="3941" y="10745"/>
                    <a:pt x="4013" y="10542"/>
                    <a:pt x="4084" y="10328"/>
                  </a:cubicBezTo>
                  <a:cubicBezTo>
                    <a:pt x="4322" y="9745"/>
                    <a:pt x="4608" y="9185"/>
                    <a:pt x="4965" y="8614"/>
                  </a:cubicBezTo>
                  <a:cubicBezTo>
                    <a:pt x="5322" y="8054"/>
                    <a:pt x="5727" y="7506"/>
                    <a:pt x="6144" y="6982"/>
                  </a:cubicBezTo>
                  <a:cubicBezTo>
                    <a:pt x="6561" y="6458"/>
                    <a:pt x="7001" y="5958"/>
                    <a:pt x="7442" y="5494"/>
                  </a:cubicBezTo>
                  <a:cubicBezTo>
                    <a:pt x="7870" y="5030"/>
                    <a:pt x="8311" y="4613"/>
                    <a:pt x="8763" y="4244"/>
                  </a:cubicBezTo>
                  <a:cubicBezTo>
                    <a:pt x="9204" y="3875"/>
                    <a:pt x="9632" y="3541"/>
                    <a:pt x="10061" y="3280"/>
                  </a:cubicBezTo>
                  <a:cubicBezTo>
                    <a:pt x="10478" y="3006"/>
                    <a:pt x="10871" y="2768"/>
                    <a:pt x="11264" y="2589"/>
                  </a:cubicBezTo>
                  <a:cubicBezTo>
                    <a:pt x="11963" y="2251"/>
                    <a:pt x="12662" y="2051"/>
                    <a:pt x="13320" y="2051"/>
                  </a:cubicBezTo>
                  <a:cubicBezTo>
                    <a:pt x="13357" y="2051"/>
                    <a:pt x="13394" y="2052"/>
                    <a:pt x="13431" y="2053"/>
                  </a:cubicBezTo>
                  <a:cubicBezTo>
                    <a:pt x="14050" y="2065"/>
                    <a:pt x="14704" y="2267"/>
                    <a:pt x="15371" y="2577"/>
                  </a:cubicBezTo>
                  <a:cubicBezTo>
                    <a:pt x="15693" y="2744"/>
                    <a:pt x="16050" y="2934"/>
                    <a:pt x="16407" y="3160"/>
                  </a:cubicBezTo>
                  <a:cubicBezTo>
                    <a:pt x="16764" y="3375"/>
                    <a:pt x="17145" y="3637"/>
                    <a:pt x="17514" y="3934"/>
                  </a:cubicBezTo>
                  <a:cubicBezTo>
                    <a:pt x="18003" y="4315"/>
                    <a:pt x="18514" y="4768"/>
                    <a:pt x="18991" y="5256"/>
                  </a:cubicBezTo>
                  <a:cubicBezTo>
                    <a:pt x="19479" y="5744"/>
                    <a:pt x="19919" y="6268"/>
                    <a:pt x="20348" y="6816"/>
                  </a:cubicBezTo>
                  <a:cubicBezTo>
                    <a:pt x="20562" y="7101"/>
                    <a:pt x="20777" y="7387"/>
                    <a:pt x="20967" y="7685"/>
                  </a:cubicBezTo>
                  <a:cubicBezTo>
                    <a:pt x="21158" y="7982"/>
                    <a:pt x="21324" y="8292"/>
                    <a:pt x="21491" y="8614"/>
                  </a:cubicBezTo>
                  <a:cubicBezTo>
                    <a:pt x="21634" y="8947"/>
                    <a:pt x="21789" y="9268"/>
                    <a:pt x="21908" y="9614"/>
                  </a:cubicBezTo>
                  <a:cubicBezTo>
                    <a:pt x="22039" y="9959"/>
                    <a:pt x="22158" y="10304"/>
                    <a:pt x="22265" y="10638"/>
                  </a:cubicBezTo>
                  <a:cubicBezTo>
                    <a:pt x="22360" y="10983"/>
                    <a:pt x="22467" y="11316"/>
                    <a:pt x="22563" y="11650"/>
                  </a:cubicBezTo>
                  <a:cubicBezTo>
                    <a:pt x="22646" y="11995"/>
                    <a:pt x="22741" y="12328"/>
                    <a:pt x="22801" y="12662"/>
                  </a:cubicBezTo>
                  <a:cubicBezTo>
                    <a:pt x="22872" y="13007"/>
                    <a:pt x="22920" y="13340"/>
                    <a:pt x="22944" y="13674"/>
                  </a:cubicBezTo>
                  <a:cubicBezTo>
                    <a:pt x="22979" y="14019"/>
                    <a:pt x="22991" y="14364"/>
                    <a:pt x="22991" y="14709"/>
                  </a:cubicBezTo>
                  <a:cubicBezTo>
                    <a:pt x="22991" y="15043"/>
                    <a:pt x="22979" y="15388"/>
                    <a:pt x="22932" y="15733"/>
                  </a:cubicBezTo>
                  <a:cubicBezTo>
                    <a:pt x="22884" y="16079"/>
                    <a:pt x="22825" y="16412"/>
                    <a:pt x="22753" y="16757"/>
                  </a:cubicBezTo>
                  <a:cubicBezTo>
                    <a:pt x="22682" y="17103"/>
                    <a:pt x="23158" y="17388"/>
                    <a:pt x="23825" y="17388"/>
                  </a:cubicBezTo>
                  <a:lnTo>
                    <a:pt x="25242" y="17388"/>
                  </a:lnTo>
                  <a:cubicBezTo>
                    <a:pt x="25896" y="17388"/>
                    <a:pt x="26504" y="17103"/>
                    <a:pt x="26515" y="16698"/>
                  </a:cubicBezTo>
                  <a:cubicBezTo>
                    <a:pt x="26635" y="16138"/>
                    <a:pt x="26706" y="15555"/>
                    <a:pt x="26742" y="14960"/>
                  </a:cubicBezTo>
                  <a:cubicBezTo>
                    <a:pt x="26754" y="14662"/>
                    <a:pt x="26742" y="14364"/>
                    <a:pt x="26706" y="14067"/>
                  </a:cubicBezTo>
                  <a:cubicBezTo>
                    <a:pt x="26682" y="13769"/>
                    <a:pt x="26623" y="13459"/>
                    <a:pt x="26563" y="13162"/>
                  </a:cubicBezTo>
                  <a:cubicBezTo>
                    <a:pt x="26492" y="12840"/>
                    <a:pt x="26408" y="12543"/>
                    <a:pt x="26325" y="12233"/>
                  </a:cubicBezTo>
                  <a:cubicBezTo>
                    <a:pt x="26230" y="11923"/>
                    <a:pt x="26146" y="11614"/>
                    <a:pt x="26039" y="11280"/>
                  </a:cubicBezTo>
                  <a:cubicBezTo>
                    <a:pt x="25932" y="10971"/>
                    <a:pt x="25837" y="10626"/>
                    <a:pt x="25730" y="10280"/>
                  </a:cubicBezTo>
                  <a:cubicBezTo>
                    <a:pt x="25623" y="9947"/>
                    <a:pt x="25503" y="9578"/>
                    <a:pt x="25384" y="9245"/>
                  </a:cubicBezTo>
                  <a:cubicBezTo>
                    <a:pt x="25265" y="8899"/>
                    <a:pt x="25134" y="8554"/>
                    <a:pt x="25003" y="8221"/>
                  </a:cubicBezTo>
                  <a:cubicBezTo>
                    <a:pt x="24861" y="7875"/>
                    <a:pt x="24718" y="7530"/>
                    <a:pt x="24551" y="7220"/>
                  </a:cubicBezTo>
                  <a:cubicBezTo>
                    <a:pt x="24384" y="6887"/>
                    <a:pt x="24206" y="6578"/>
                    <a:pt x="24015" y="6280"/>
                  </a:cubicBezTo>
                  <a:cubicBezTo>
                    <a:pt x="23813" y="5982"/>
                    <a:pt x="23598" y="5685"/>
                    <a:pt x="23360" y="5399"/>
                  </a:cubicBezTo>
                  <a:cubicBezTo>
                    <a:pt x="22884" y="4815"/>
                    <a:pt x="22384" y="4303"/>
                    <a:pt x="21824" y="3815"/>
                  </a:cubicBezTo>
                  <a:cubicBezTo>
                    <a:pt x="21372" y="3410"/>
                    <a:pt x="20896" y="3029"/>
                    <a:pt x="20419" y="2696"/>
                  </a:cubicBezTo>
                  <a:cubicBezTo>
                    <a:pt x="19943" y="2351"/>
                    <a:pt x="19467" y="2041"/>
                    <a:pt x="18991" y="1756"/>
                  </a:cubicBezTo>
                  <a:cubicBezTo>
                    <a:pt x="18514" y="1494"/>
                    <a:pt x="18038" y="1232"/>
                    <a:pt x="17538" y="1017"/>
                  </a:cubicBezTo>
                  <a:cubicBezTo>
                    <a:pt x="17050" y="791"/>
                    <a:pt x="16562" y="613"/>
                    <a:pt x="16050" y="446"/>
                  </a:cubicBezTo>
                  <a:cubicBezTo>
                    <a:pt x="15150" y="164"/>
                    <a:pt x="14230" y="1"/>
                    <a:pt x="13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8" name="Google Shape;3838;p18"/>
          <p:cNvGrpSpPr/>
          <p:nvPr/>
        </p:nvGrpSpPr>
        <p:grpSpPr>
          <a:xfrm>
            <a:off x="-204164" y="4136373"/>
            <a:ext cx="955758" cy="530633"/>
            <a:chOff x="-204164" y="4136373"/>
            <a:chExt cx="955758" cy="530633"/>
          </a:xfrm>
        </p:grpSpPr>
        <p:sp>
          <p:nvSpPr>
            <p:cNvPr id="3839" name="Google Shape;3839;p18"/>
            <p:cNvSpPr/>
            <p:nvPr/>
          </p:nvSpPr>
          <p:spPr>
            <a:xfrm>
              <a:off x="-204164" y="4136373"/>
              <a:ext cx="955758" cy="523914"/>
            </a:xfrm>
            <a:custGeom>
              <a:avLst/>
              <a:gdLst/>
              <a:ahLst/>
              <a:cxnLst/>
              <a:rect l="l" t="t" r="r" b="b"/>
              <a:pathLst>
                <a:path w="25350" h="13896" extrusionOk="0">
                  <a:moveTo>
                    <a:pt x="11633" y="1"/>
                  </a:moveTo>
                  <a:cubicBezTo>
                    <a:pt x="11312" y="1"/>
                    <a:pt x="11014" y="12"/>
                    <a:pt x="10716" y="36"/>
                  </a:cubicBezTo>
                  <a:cubicBezTo>
                    <a:pt x="10443" y="60"/>
                    <a:pt x="10157" y="96"/>
                    <a:pt x="9871" y="131"/>
                  </a:cubicBezTo>
                  <a:cubicBezTo>
                    <a:pt x="9585" y="191"/>
                    <a:pt x="9323" y="239"/>
                    <a:pt x="9073" y="310"/>
                  </a:cubicBezTo>
                  <a:cubicBezTo>
                    <a:pt x="8811" y="370"/>
                    <a:pt x="8561" y="465"/>
                    <a:pt x="8311" y="548"/>
                  </a:cubicBezTo>
                  <a:cubicBezTo>
                    <a:pt x="8061" y="643"/>
                    <a:pt x="7799" y="763"/>
                    <a:pt x="7561" y="870"/>
                  </a:cubicBezTo>
                  <a:cubicBezTo>
                    <a:pt x="7323" y="965"/>
                    <a:pt x="7073" y="1108"/>
                    <a:pt x="6835" y="1239"/>
                  </a:cubicBezTo>
                  <a:cubicBezTo>
                    <a:pt x="6597" y="1370"/>
                    <a:pt x="6347" y="1525"/>
                    <a:pt x="6109" y="1667"/>
                  </a:cubicBezTo>
                  <a:cubicBezTo>
                    <a:pt x="5871" y="1834"/>
                    <a:pt x="5621" y="1977"/>
                    <a:pt x="5382" y="2144"/>
                  </a:cubicBezTo>
                  <a:cubicBezTo>
                    <a:pt x="5121" y="2310"/>
                    <a:pt x="4906" y="2489"/>
                    <a:pt x="4668" y="2668"/>
                  </a:cubicBezTo>
                  <a:cubicBezTo>
                    <a:pt x="4204" y="3025"/>
                    <a:pt x="3775" y="3430"/>
                    <a:pt x="3358" y="3858"/>
                  </a:cubicBezTo>
                  <a:cubicBezTo>
                    <a:pt x="3144" y="4061"/>
                    <a:pt x="2942" y="4287"/>
                    <a:pt x="2763" y="4513"/>
                  </a:cubicBezTo>
                  <a:cubicBezTo>
                    <a:pt x="2585" y="4739"/>
                    <a:pt x="2406" y="4977"/>
                    <a:pt x="2251" y="5215"/>
                  </a:cubicBezTo>
                  <a:cubicBezTo>
                    <a:pt x="2108" y="5454"/>
                    <a:pt x="1965" y="5692"/>
                    <a:pt x="1834" y="5942"/>
                  </a:cubicBezTo>
                  <a:lnTo>
                    <a:pt x="1477" y="6704"/>
                  </a:lnTo>
                  <a:cubicBezTo>
                    <a:pt x="1370" y="6954"/>
                    <a:pt x="1275" y="7204"/>
                    <a:pt x="1168" y="7478"/>
                  </a:cubicBezTo>
                  <a:cubicBezTo>
                    <a:pt x="1061" y="7728"/>
                    <a:pt x="977" y="7990"/>
                    <a:pt x="882" y="8263"/>
                  </a:cubicBezTo>
                  <a:lnTo>
                    <a:pt x="620" y="9061"/>
                  </a:lnTo>
                  <a:cubicBezTo>
                    <a:pt x="525" y="9347"/>
                    <a:pt x="441" y="9621"/>
                    <a:pt x="358" y="9895"/>
                  </a:cubicBezTo>
                  <a:cubicBezTo>
                    <a:pt x="287" y="10180"/>
                    <a:pt x="215" y="10466"/>
                    <a:pt x="156" y="10752"/>
                  </a:cubicBezTo>
                  <a:cubicBezTo>
                    <a:pt x="96" y="11026"/>
                    <a:pt x="48" y="11311"/>
                    <a:pt x="37" y="11609"/>
                  </a:cubicBezTo>
                  <a:cubicBezTo>
                    <a:pt x="1" y="11895"/>
                    <a:pt x="1" y="12204"/>
                    <a:pt x="25" y="12502"/>
                  </a:cubicBezTo>
                  <a:cubicBezTo>
                    <a:pt x="37" y="12800"/>
                    <a:pt x="60" y="13109"/>
                    <a:pt x="96" y="13431"/>
                  </a:cubicBezTo>
                  <a:cubicBezTo>
                    <a:pt x="108" y="13645"/>
                    <a:pt x="299" y="13836"/>
                    <a:pt x="513" y="13836"/>
                  </a:cubicBezTo>
                  <a:lnTo>
                    <a:pt x="1191" y="13836"/>
                  </a:lnTo>
                  <a:cubicBezTo>
                    <a:pt x="1370" y="13836"/>
                    <a:pt x="1489" y="13645"/>
                    <a:pt x="1465" y="13443"/>
                  </a:cubicBezTo>
                  <a:cubicBezTo>
                    <a:pt x="1430" y="13109"/>
                    <a:pt x="1406" y="12788"/>
                    <a:pt x="1394" y="12454"/>
                  </a:cubicBezTo>
                  <a:cubicBezTo>
                    <a:pt x="1370" y="12133"/>
                    <a:pt x="1394" y="11823"/>
                    <a:pt x="1418" y="11514"/>
                  </a:cubicBezTo>
                  <a:cubicBezTo>
                    <a:pt x="1453" y="11192"/>
                    <a:pt x="1513" y="10883"/>
                    <a:pt x="1584" y="10585"/>
                  </a:cubicBezTo>
                  <a:cubicBezTo>
                    <a:pt x="1656" y="10287"/>
                    <a:pt x="1751" y="9990"/>
                    <a:pt x="1834" y="9692"/>
                  </a:cubicBezTo>
                  <a:cubicBezTo>
                    <a:pt x="1930" y="9395"/>
                    <a:pt x="2013" y="9097"/>
                    <a:pt x="2120" y="8799"/>
                  </a:cubicBezTo>
                  <a:cubicBezTo>
                    <a:pt x="2204" y="8502"/>
                    <a:pt x="2311" y="8204"/>
                    <a:pt x="2418" y="7918"/>
                  </a:cubicBezTo>
                  <a:cubicBezTo>
                    <a:pt x="2525" y="7632"/>
                    <a:pt x="2644" y="7359"/>
                    <a:pt x="2763" y="7073"/>
                  </a:cubicBezTo>
                  <a:cubicBezTo>
                    <a:pt x="2882" y="6799"/>
                    <a:pt x="3013" y="6525"/>
                    <a:pt x="3156" y="6251"/>
                  </a:cubicBezTo>
                  <a:cubicBezTo>
                    <a:pt x="3311" y="5989"/>
                    <a:pt x="3477" y="5716"/>
                    <a:pt x="3656" y="5465"/>
                  </a:cubicBezTo>
                  <a:cubicBezTo>
                    <a:pt x="3835" y="5204"/>
                    <a:pt x="4037" y="4965"/>
                    <a:pt x="4263" y="4715"/>
                  </a:cubicBezTo>
                  <a:cubicBezTo>
                    <a:pt x="4490" y="4477"/>
                    <a:pt x="4728" y="4239"/>
                    <a:pt x="4966" y="4037"/>
                  </a:cubicBezTo>
                  <a:cubicBezTo>
                    <a:pt x="5204" y="3822"/>
                    <a:pt x="5454" y="3620"/>
                    <a:pt x="5704" y="3430"/>
                  </a:cubicBezTo>
                  <a:cubicBezTo>
                    <a:pt x="5954" y="3227"/>
                    <a:pt x="6228" y="3049"/>
                    <a:pt x="6478" y="2870"/>
                  </a:cubicBezTo>
                  <a:cubicBezTo>
                    <a:pt x="6752" y="2691"/>
                    <a:pt x="7002" y="2537"/>
                    <a:pt x="7252" y="2382"/>
                  </a:cubicBezTo>
                  <a:cubicBezTo>
                    <a:pt x="7502" y="2239"/>
                    <a:pt x="7776" y="2096"/>
                    <a:pt x="8026" y="1965"/>
                  </a:cubicBezTo>
                  <a:cubicBezTo>
                    <a:pt x="8300" y="1834"/>
                    <a:pt x="8561" y="1715"/>
                    <a:pt x="8835" y="1632"/>
                  </a:cubicBezTo>
                  <a:cubicBezTo>
                    <a:pt x="9097" y="1536"/>
                    <a:pt x="9383" y="1441"/>
                    <a:pt x="9681" y="1394"/>
                  </a:cubicBezTo>
                  <a:cubicBezTo>
                    <a:pt x="9978" y="1310"/>
                    <a:pt x="10288" y="1274"/>
                    <a:pt x="10597" y="1239"/>
                  </a:cubicBezTo>
                  <a:cubicBezTo>
                    <a:pt x="10919" y="1215"/>
                    <a:pt x="11240" y="1191"/>
                    <a:pt x="11586" y="1191"/>
                  </a:cubicBezTo>
                  <a:cubicBezTo>
                    <a:pt x="11907" y="1191"/>
                    <a:pt x="12264" y="1215"/>
                    <a:pt x="12610" y="1227"/>
                  </a:cubicBezTo>
                  <a:cubicBezTo>
                    <a:pt x="12967" y="1239"/>
                    <a:pt x="13300" y="1274"/>
                    <a:pt x="13622" y="1286"/>
                  </a:cubicBezTo>
                  <a:cubicBezTo>
                    <a:pt x="13955" y="1298"/>
                    <a:pt x="14265" y="1334"/>
                    <a:pt x="14562" y="1358"/>
                  </a:cubicBezTo>
                  <a:cubicBezTo>
                    <a:pt x="14860" y="1405"/>
                    <a:pt x="15169" y="1453"/>
                    <a:pt x="15467" y="1489"/>
                  </a:cubicBezTo>
                  <a:lnTo>
                    <a:pt x="16360" y="1667"/>
                  </a:lnTo>
                  <a:cubicBezTo>
                    <a:pt x="16658" y="1727"/>
                    <a:pt x="16943" y="1822"/>
                    <a:pt x="17229" y="1906"/>
                  </a:cubicBezTo>
                  <a:cubicBezTo>
                    <a:pt x="17503" y="2001"/>
                    <a:pt x="17789" y="2120"/>
                    <a:pt x="18063" y="2239"/>
                  </a:cubicBezTo>
                  <a:cubicBezTo>
                    <a:pt x="18313" y="2346"/>
                    <a:pt x="18539" y="2465"/>
                    <a:pt x="18777" y="2596"/>
                  </a:cubicBezTo>
                  <a:cubicBezTo>
                    <a:pt x="19015" y="2727"/>
                    <a:pt x="19229" y="2882"/>
                    <a:pt x="19456" y="3025"/>
                  </a:cubicBezTo>
                  <a:cubicBezTo>
                    <a:pt x="19706" y="3203"/>
                    <a:pt x="19968" y="3418"/>
                    <a:pt x="20206" y="3620"/>
                  </a:cubicBezTo>
                  <a:cubicBezTo>
                    <a:pt x="20444" y="3834"/>
                    <a:pt x="20658" y="4072"/>
                    <a:pt x="20884" y="4322"/>
                  </a:cubicBezTo>
                  <a:cubicBezTo>
                    <a:pt x="21099" y="4573"/>
                    <a:pt x="21301" y="4846"/>
                    <a:pt x="21492" y="5120"/>
                  </a:cubicBezTo>
                  <a:cubicBezTo>
                    <a:pt x="21694" y="5406"/>
                    <a:pt x="21885" y="5704"/>
                    <a:pt x="22051" y="6001"/>
                  </a:cubicBezTo>
                  <a:cubicBezTo>
                    <a:pt x="22230" y="6311"/>
                    <a:pt x="22373" y="6608"/>
                    <a:pt x="22527" y="6930"/>
                  </a:cubicBezTo>
                  <a:cubicBezTo>
                    <a:pt x="22670" y="7240"/>
                    <a:pt x="22801" y="7549"/>
                    <a:pt x="22944" y="7859"/>
                  </a:cubicBezTo>
                  <a:cubicBezTo>
                    <a:pt x="23039" y="8097"/>
                    <a:pt x="23135" y="8335"/>
                    <a:pt x="23218" y="8573"/>
                  </a:cubicBezTo>
                  <a:cubicBezTo>
                    <a:pt x="23301" y="8811"/>
                    <a:pt x="23385" y="9049"/>
                    <a:pt x="23456" y="9275"/>
                  </a:cubicBezTo>
                  <a:cubicBezTo>
                    <a:pt x="23540" y="9502"/>
                    <a:pt x="23611" y="9728"/>
                    <a:pt x="23670" y="9966"/>
                  </a:cubicBezTo>
                  <a:cubicBezTo>
                    <a:pt x="23730" y="10204"/>
                    <a:pt x="23790" y="10442"/>
                    <a:pt x="23837" y="10657"/>
                  </a:cubicBezTo>
                  <a:cubicBezTo>
                    <a:pt x="23873" y="10883"/>
                    <a:pt x="23909" y="11121"/>
                    <a:pt x="23932" y="11359"/>
                  </a:cubicBezTo>
                  <a:cubicBezTo>
                    <a:pt x="23968" y="11597"/>
                    <a:pt x="23980" y="11835"/>
                    <a:pt x="23992" y="12073"/>
                  </a:cubicBezTo>
                  <a:cubicBezTo>
                    <a:pt x="24016" y="12312"/>
                    <a:pt x="24016" y="12562"/>
                    <a:pt x="24016" y="12800"/>
                  </a:cubicBezTo>
                  <a:cubicBezTo>
                    <a:pt x="23992" y="13038"/>
                    <a:pt x="23992" y="13300"/>
                    <a:pt x="23980" y="13538"/>
                  </a:cubicBezTo>
                  <a:cubicBezTo>
                    <a:pt x="23969" y="13733"/>
                    <a:pt x="24090" y="13896"/>
                    <a:pt x="24270" y="13896"/>
                  </a:cubicBezTo>
                  <a:cubicBezTo>
                    <a:pt x="24277" y="13896"/>
                    <a:pt x="24283" y="13895"/>
                    <a:pt x="24290" y="13895"/>
                  </a:cubicBezTo>
                  <a:lnTo>
                    <a:pt x="24980" y="13859"/>
                  </a:lnTo>
                  <a:cubicBezTo>
                    <a:pt x="25171" y="13847"/>
                    <a:pt x="25349" y="13669"/>
                    <a:pt x="25302" y="13455"/>
                  </a:cubicBezTo>
                  <a:lnTo>
                    <a:pt x="25302" y="12573"/>
                  </a:lnTo>
                  <a:cubicBezTo>
                    <a:pt x="25302" y="12300"/>
                    <a:pt x="25290" y="12002"/>
                    <a:pt x="25266" y="11716"/>
                  </a:cubicBezTo>
                  <a:cubicBezTo>
                    <a:pt x="25242" y="11430"/>
                    <a:pt x="25206" y="11145"/>
                    <a:pt x="25159" y="10871"/>
                  </a:cubicBezTo>
                  <a:cubicBezTo>
                    <a:pt x="25111" y="10585"/>
                    <a:pt x="25052" y="10311"/>
                    <a:pt x="24980" y="10037"/>
                  </a:cubicBezTo>
                  <a:cubicBezTo>
                    <a:pt x="24921" y="9752"/>
                    <a:pt x="24825" y="9478"/>
                    <a:pt x="24742" y="9216"/>
                  </a:cubicBezTo>
                  <a:cubicBezTo>
                    <a:pt x="24647" y="8942"/>
                    <a:pt x="24552" y="8680"/>
                    <a:pt x="24444" y="8406"/>
                  </a:cubicBezTo>
                  <a:cubicBezTo>
                    <a:pt x="24337" y="8156"/>
                    <a:pt x="24230" y="7894"/>
                    <a:pt x="24111" y="7621"/>
                  </a:cubicBezTo>
                  <a:lnTo>
                    <a:pt x="23754" y="6823"/>
                  </a:lnTo>
                  <a:cubicBezTo>
                    <a:pt x="23635" y="6549"/>
                    <a:pt x="23504" y="6287"/>
                    <a:pt x="23373" y="6025"/>
                  </a:cubicBezTo>
                  <a:cubicBezTo>
                    <a:pt x="23242" y="5775"/>
                    <a:pt x="23087" y="5525"/>
                    <a:pt x="22944" y="5275"/>
                  </a:cubicBezTo>
                  <a:cubicBezTo>
                    <a:pt x="22789" y="5013"/>
                    <a:pt x="22623" y="4775"/>
                    <a:pt x="22468" y="4537"/>
                  </a:cubicBezTo>
                  <a:cubicBezTo>
                    <a:pt x="22289" y="4299"/>
                    <a:pt x="22123" y="4084"/>
                    <a:pt x="21932" y="3858"/>
                  </a:cubicBezTo>
                  <a:cubicBezTo>
                    <a:pt x="21754" y="3632"/>
                    <a:pt x="21539" y="3430"/>
                    <a:pt x="21349" y="3215"/>
                  </a:cubicBezTo>
                  <a:cubicBezTo>
                    <a:pt x="21134" y="3025"/>
                    <a:pt x="20932" y="2834"/>
                    <a:pt x="20718" y="2656"/>
                  </a:cubicBezTo>
                  <a:cubicBezTo>
                    <a:pt x="20515" y="2477"/>
                    <a:pt x="20289" y="2310"/>
                    <a:pt x="20063" y="2144"/>
                  </a:cubicBezTo>
                  <a:cubicBezTo>
                    <a:pt x="19849" y="2001"/>
                    <a:pt x="19622" y="1846"/>
                    <a:pt x="19384" y="1703"/>
                  </a:cubicBezTo>
                  <a:cubicBezTo>
                    <a:pt x="19110" y="1536"/>
                    <a:pt x="18848" y="1382"/>
                    <a:pt x="18563" y="1251"/>
                  </a:cubicBezTo>
                  <a:cubicBezTo>
                    <a:pt x="18277" y="1108"/>
                    <a:pt x="18003" y="989"/>
                    <a:pt x="17705" y="882"/>
                  </a:cubicBezTo>
                  <a:cubicBezTo>
                    <a:pt x="17444" y="774"/>
                    <a:pt x="17182" y="691"/>
                    <a:pt x="16908" y="608"/>
                  </a:cubicBezTo>
                  <a:cubicBezTo>
                    <a:pt x="16646" y="536"/>
                    <a:pt x="16372" y="465"/>
                    <a:pt x="16098" y="405"/>
                  </a:cubicBezTo>
                  <a:cubicBezTo>
                    <a:pt x="15824" y="346"/>
                    <a:pt x="15539" y="298"/>
                    <a:pt x="15265" y="251"/>
                  </a:cubicBezTo>
                  <a:cubicBezTo>
                    <a:pt x="14979" y="215"/>
                    <a:pt x="14681" y="179"/>
                    <a:pt x="14396" y="155"/>
                  </a:cubicBezTo>
                  <a:cubicBezTo>
                    <a:pt x="14098" y="120"/>
                    <a:pt x="13812" y="96"/>
                    <a:pt x="13503" y="72"/>
                  </a:cubicBezTo>
                  <a:cubicBezTo>
                    <a:pt x="13193" y="48"/>
                    <a:pt x="12883" y="36"/>
                    <a:pt x="12562" y="12"/>
                  </a:cubicBezTo>
                  <a:cubicBezTo>
                    <a:pt x="12252" y="1"/>
                    <a:pt x="11943" y="1"/>
                    <a:pt x="11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8"/>
            <p:cNvSpPr/>
            <p:nvPr/>
          </p:nvSpPr>
          <p:spPr>
            <a:xfrm>
              <a:off x="-127399" y="4207746"/>
              <a:ext cx="799519" cy="455710"/>
            </a:xfrm>
            <a:custGeom>
              <a:avLst/>
              <a:gdLst/>
              <a:ahLst/>
              <a:cxnLst/>
              <a:rect l="l" t="t" r="r" b="b"/>
              <a:pathLst>
                <a:path w="21206" h="12087" extrusionOk="0">
                  <a:moveTo>
                    <a:pt x="9669" y="1"/>
                  </a:moveTo>
                  <a:cubicBezTo>
                    <a:pt x="9335" y="1"/>
                    <a:pt x="9026" y="13"/>
                    <a:pt x="8728" y="48"/>
                  </a:cubicBezTo>
                  <a:cubicBezTo>
                    <a:pt x="8419" y="72"/>
                    <a:pt x="8133" y="120"/>
                    <a:pt x="7847" y="179"/>
                  </a:cubicBezTo>
                  <a:cubicBezTo>
                    <a:pt x="7561" y="239"/>
                    <a:pt x="7299" y="310"/>
                    <a:pt x="7049" y="405"/>
                  </a:cubicBezTo>
                  <a:cubicBezTo>
                    <a:pt x="6775" y="489"/>
                    <a:pt x="6525" y="596"/>
                    <a:pt x="6287" y="715"/>
                  </a:cubicBezTo>
                  <a:cubicBezTo>
                    <a:pt x="6037" y="834"/>
                    <a:pt x="5799" y="953"/>
                    <a:pt x="5561" y="1108"/>
                  </a:cubicBezTo>
                  <a:cubicBezTo>
                    <a:pt x="5323" y="1251"/>
                    <a:pt x="5085" y="1406"/>
                    <a:pt x="4847" y="1560"/>
                  </a:cubicBezTo>
                  <a:cubicBezTo>
                    <a:pt x="4609" y="1727"/>
                    <a:pt x="4370" y="1906"/>
                    <a:pt x="4132" y="2084"/>
                  </a:cubicBezTo>
                  <a:cubicBezTo>
                    <a:pt x="3894" y="2263"/>
                    <a:pt x="3656" y="2453"/>
                    <a:pt x="3430" y="2668"/>
                  </a:cubicBezTo>
                  <a:cubicBezTo>
                    <a:pt x="3204" y="2870"/>
                    <a:pt x="2977" y="3084"/>
                    <a:pt x="2775" y="3311"/>
                  </a:cubicBezTo>
                  <a:cubicBezTo>
                    <a:pt x="2561" y="3525"/>
                    <a:pt x="2370" y="3763"/>
                    <a:pt x="2192" y="4001"/>
                  </a:cubicBezTo>
                  <a:cubicBezTo>
                    <a:pt x="2013" y="4239"/>
                    <a:pt x="1846" y="4501"/>
                    <a:pt x="1715" y="4751"/>
                  </a:cubicBezTo>
                  <a:cubicBezTo>
                    <a:pt x="1584" y="5013"/>
                    <a:pt x="1453" y="5275"/>
                    <a:pt x="1334" y="5537"/>
                  </a:cubicBezTo>
                  <a:cubicBezTo>
                    <a:pt x="1215" y="5787"/>
                    <a:pt x="1108" y="6073"/>
                    <a:pt x="1001" y="6347"/>
                  </a:cubicBezTo>
                  <a:cubicBezTo>
                    <a:pt x="894" y="6620"/>
                    <a:pt x="799" y="6894"/>
                    <a:pt x="703" y="7180"/>
                  </a:cubicBezTo>
                  <a:lnTo>
                    <a:pt x="441" y="8025"/>
                  </a:lnTo>
                  <a:cubicBezTo>
                    <a:pt x="346" y="8311"/>
                    <a:pt x="275" y="8585"/>
                    <a:pt x="203" y="8871"/>
                  </a:cubicBezTo>
                  <a:cubicBezTo>
                    <a:pt x="120" y="9156"/>
                    <a:pt x="60" y="9454"/>
                    <a:pt x="37" y="9740"/>
                  </a:cubicBezTo>
                  <a:cubicBezTo>
                    <a:pt x="1" y="10038"/>
                    <a:pt x="1" y="10335"/>
                    <a:pt x="1" y="10633"/>
                  </a:cubicBezTo>
                  <a:cubicBezTo>
                    <a:pt x="1" y="10931"/>
                    <a:pt x="37" y="11228"/>
                    <a:pt x="60" y="11538"/>
                  </a:cubicBezTo>
                  <a:cubicBezTo>
                    <a:pt x="84" y="11764"/>
                    <a:pt x="239" y="11943"/>
                    <a:pt x="406" y="11943"/>
                  </a:cubicBezTo>
                  <a:lnTo>
                    <a:pt x="989" y="11919"/>
                  </a:lnTo>
                  <a:cubicBezTo>
                    <a:pt x="1132" y="11919"/>
                    <a:pt x="1251" y="11740"/>
                    <a:pt x="1239" y="11538"/>
                  </a:cubicBezTo>
                  <a:cubicBezTo>
                    <a:pt x="1227" y="11204"/>
                    <a:pt x="1215" y="10883"/>
                    <a:pt x="1215" y="10550"/>
                  </a:cubicBezTo>
                  <a:cubicBezTo>
                    <a:pt x="1227" y="10228"/>
                    <a:pt x="1251" y="9918"/>
                    <a:pt x="1311" y="9585"/>
                  </a:cubicBezTo>
                  <a:cubicBezTo>
                    <a:pt x="1370" y="9264"/>
                    <a:pt x="1453" y="8942"/>
                    <a:pt x="1537" y="8621"/>
                  </a:cubicBezTo>
                  <a:cubicBezTo>
                    <a:pt x="1632" y="8311"/>
                    <a:pt x="1715" y="7978"/>
                    <a:pt x="1822" y="7668"/>
                  </a:cubicBezTo>
                  <a:cubicBezTo>
                    <a:pt x="1930" y="7359"/>
                    <a:pt x="2025" y="7037"/>
                    <a:pt x="2168" y="6740"/>
                  </a:cubicBezTo>
                  <a:cubicBezTo>
                    <a:pt x="2299" y="6442"/>
                    <a:pt x="2430" y="6144"/>
                    <a:pt x="2596" y="5847"/>
                  </a:cubicBezTo>
                  <a:cubicBezTo>
                    <a:pt x="2763" y="5549"/>
                    <a:pt x="2942" y="5275"/>
                    <a:pt x="3132" y="5001"/>
                  </a:cubicBezTo>
                  <a:cubicBezTo>
                    <a:pt x="3323" y="4739"/>
                    <a:pt x="3549" y="4477"/>
                    <a:pt x="3775" y="4227"/>
                  </a:cubicBezTo>
                  <a:cubicBezTo>
                    <a:pt x="3989" y="3977"/>
                    <a:pt x="4228" y="3751"/>
                    <a:pt x="4489" y="3525"/>
                  </a:cubicBezTo>
                  <a:cubicBezTo>
                    <a:pt x="4740" y="3311"/>
                    <a:pt x="4990" y="3108"/>
                    <a:pt x="5263" y="2918"/>
                  </a:cubicBezTo>
                  <a:cubicBezTo>
                    <a:pt x="5525" y="2727"/>
                    <a:pt x="5775" y="2549"/>
                    <a:pt x="6049" y="2382"/>
                  </a:cubicBezTo>
                  <a:cubicBezTo>
                    <a:pt x="6311" y="2215"/>
                    <a:pt x="6585" y="2072"/>
                    <a:pt x="6847" y="1941"/>
                  </a:cubicBezTo>
                  <a:cubicBezTo>
                    <a:pt x="7133" y="1822"/>
                    <a:pt x="7418" y="1703"/>
                    <a:pt x="7716" y="1608"/>
                  </a:cubicBezTo>
                  <a:cubicBezTo>
                    <a:pt x="8014" y="1525"/>
                    <a:pt x="8323" y="1441"/>
                    <a:pt x="8657" y="1382"/>
                  </a:cubicBezTo>
                  <a:cubicBezTo>
                    <a:pt x="8978" y="1322"/>
                    <a:pt x="9312" y="1298"/>
                    <a:pt x="9645" y="1263"/>
                  </a:cubicBezTo>
                  <a:cubicBezTo>
                    <a:pt x="9978" y="1239"/>
                    <a:pt x="10324" y="1227"/>
                    <a:pt x="10657" y="1203"/>
                  </a:cubicBezTo>
                  <a:cubicBezTo>
                    <a:pt x="10830" y="1197"/>
                    <a:pt x="10999" y="1194"/>
                    <a:pt x="11164" y="1194"/>
                  </a:cubicBezTo>
                  <a:cubicBezTo>
                    <a:pt x="11330" y="1194"/>
                    <a:pt x="11490" y="1197"/>
                    <a:pt x="11645" y="1203"/>
                  </a:cubicBezTo>
                  <a:cubicBezTo>
                    <a:pt x="11967" y="1227"/>
                    <a:pt x="12264" y="1251"/>
                    <a:pt x="12586" y="1286"/>
                  </a:cubicBezTo>
                  <a:cubicBezTo>
                    <a:pt x="12848" y="1322"/>
                    <a:pt x="13122" y="1358"/>
                    <a:pt x="13383" y="1417"/>
                  </a:cubicBezTo>
                  <a:cubicBezTo>
                    <a:pt x="13633" y="1465"/>
                    <a:pt x="13907" y="1537"/>
                    <a:pt x="14169" y="1620"/>
                  </a:cubicBezTo>
                  <a:cubicBezTo>
                    <a:pt x="14443" y="1715"/>
                    <a:pt x="14693" y="1798"/>
                    <a:pt x="14967" y="1918"/>
                  </a:cubicBezTo>
                  <a:cubicBezTo>
                    <a:pt x="15229" y="2037"/>
                    <a:pt x="15479" y="2156"/>
                    <a:pt x="15741" y="2310"/>
                  </a:cubicBezTo>
                  <a:cubicBezTo>
                    <a:pt x="15991" y="2453"/>
                    <a:pt x="16229" y="2620"/>
                    <a:pt x="16467" y="2799"/>
                  </a:cubicBezTo>
                  <a:cubicBezTo>
                    <a:pt x="16705" y="2977"/>
                    <a:pt x="16932" y="3191"/>
                    <a:pt x="17134" y="3406"/>
                  </a:cubicBezTo>
                  <a:cubicBezTo>
                    <a:pt x="17313" y="3608"/>
                    <a:pt x="17479" y="3799"/>
                    <a:pt x="17646" y="4001"/>
                  </a:cubicBezTo>
                  <a:cubicBezTo>
                    <a:pt x="17801" y="4215"/>
                    <a:pt x="17955" y="4442"/>
                    <a:pt x="18098" y="4656"/>
                  </a:cubicBezTo>
                  <a:cubicBezTo>
                    <a:pt x="18301" y="4942"/>
                    <a:pt x="18456" y="5239"/>
                    <a:pt x="18622" y="5549"/>
                  </a:cubicBezTo>
                  <a:cubicBezTo>
                    <a:pt x="18789" y="5847"/>
                    <a:pt x="18932" y="6168"/>
                    <a:pt x="19075" y="6466"/>
                  </a:cubicBezTo>
                  <a:cubicBezTo>
                    <a:pt x="19206" y="6763"/>
                    <a:pt x="19325" y="7073"/>
                    <a:pt x="19432" y="7371"/>
                  </a:cubicBezTo>
                  <a:cubicBezTo>
                    <a:pt x="19539" y="7668"/>
                    <a:pt x="19622" y="7966"/>
                    <a:pt x="19694" y="8264"/>
                  </a:cubicBezTo>
                  <a:cubicBezTo>
                    <a:pt x="19777" y="8561"/>
                    <a:pt x="19813" y="8859"/>
                    <a:pt x="19860" y="9145"/>
                  </a:cubicBezTo>
                  <a:cubicBezTo>
                    <a:pt x="19908" y="9418"/>
                    <a:pt x="19920" y="9716"/>
                    <a:pt x="19932" y="10002"/>
                  </a:cubicBezTo>
                  <a:cubicBezTo>
                    <a:pt x="19944" y="10288"/>
                    <a:pt x="19944" y="10585"/>
                    <a:pt x="19932" y="10871"/>
                  </a:cubicBezTo>
                  <a:cubicBezTo>
                    <a:pt x="19932" y="11145"/>
                    <a:pt x="19920" y="11431"/>
                    <a:pt x="19884" y="11728"/>
                  </a:cubicBezTo>
                  <a:cubicBezTo>
                    <a:pt x="19873" y="11935"/>
                    <a:pt x="19983" y="12086"/>
                    <a:pt x="20151" y="12086"/>
                  </a:cubicBezTo>
                  <a:cubicBezTo>
                    <a:pt x="20157" y="12086"/>
                    <a:pt x="20164" y="12086"/>
                    <a:pt x="20170" y="12085"/>
                  </a:cubicBezTo>
                  <a:lnTo>
                    <a:pt x="20825" y="12062"/>
                  </a:lnTo>
                  <a:cubicBezTo>
                    <a:pt x="21003" y="12062"/>
                    <a:pt x="21182" y="11883"/>
                    <a:pt x="21170" y="11681"/>
                  </a:cubicBezTo>
                  <a:cubicBezTo>
                    <a:pt x="21182" y="11383"/>
                    <a:pt x="21206" y="11085"/>
                    <a:pt x="21206" y="10811"/>
                  </a:cubicBezTo>
                  <a:cubicBezTo>
                    <a:pt x="21206" y="10514"/>
                    <a:pt x="21182" y="10228"/>
                    <a:pt x="21170" y="9942"/>
                  </a:cubicBezTo>
                  <a:cubicBezTo>
                    <a:pt x="21158" y="9657"/>
                    <a:pt x="21123" y="9383"/>
                    <a:pt x="21087" y="9097"/>
                  </a:cubicBezTo>
                  <a:cubicBezTo>
                    <a:pt x="21039" y="8811"/>
                    <a:pt x="20992" y="8525"/>
                    <a:pt x="20920" y="8252"/>
                  </a:cubicBezTo>
                  <a:cubicBezTo>
                    <a:pt x="20861" y="7966"/>
                    <a:pt x="20765" y="7680"/>
                    <a:pt x="20682" y="7394"/>
                  </a:cubicBezTo>
                  <a:cubicBezTo>
                    <a:pt x="20587" y="7121"/>
                    <a:pt x="20491" y="6835"/>
                    <a:pt x="20384" y="6537"/>
                  </a:cubicBezTo>
                  <a:cubicBezTo>
                    <a:pt x="20265" y="6239"/>
                    <a:pt x="20158" y="5942"/>
                    <a:pt x="20027" y="5656"/>
                  </a:cubicBezTo>
                  <a:cubicBezTo>
                    <a:pt x="19896" y="5370"/>
                    <a:pt x="19753" y="5073"/>
                    <a:pt x="19610" y="4799"/>
                  </a:cubicBezTo>
                  <a:cubicBezTo>
                    <a:pt x="19456" y="4513"/>
                    <a:pt x="19301" y="4227"/>
                    <a:pt x="19134" y="3942"/>
                  </a:cubicBezTo>
                  <a:cubicBezTo>
                    <a:pt x="18967" y="3668"/>
                    <a:pt x="18789" y="3406"/>
                    <a:pt x="18598" y="3156"/>
                  </a:cubicBezTo>
                  <a:cubicBezTo>
                    <a:pt x="18408" y="2918"/>
                    <a:pt x="18205" y="2680"/>
                    <a:pt x="18003" y="2477"/>
                  </a:cubicBezTo>
                  <a:cubicBezTo>
                    <a:pt x="17789" y="2263"/>
                    <a:pt x="17586" y="2060"/>
                    <a:pt x="17348" y="1882"/>
                  </a:cubicBezTo>
                  <a:cubicBezTo>
                    <a:pt x="17158" y="1715"/>
                    <a:pt x="16943" y="1584"/>
                    <a:pt x="16741" y="1441"/>
                  </a:cubicBezTo>
                  <a:cubicBezTo>
                    <a:pt x="16527" y="1310"/>
                    <a:pt x="16324" y="1191"/>
                    <a:pt x="16098" y="1084"/>
                  </a:cubicBezTo>
                  <a:cubicBezTo>
                    <a:pt x="15812" y="953"/>
                    <a:pt x="15515" y="822"/>
                    <a:pt x="15217" y="715"/>
                  </a:cubicBezTo>
                  <a:cubicBezTo>
                    <a:pt x="14919" y="608"/>
                    <a:pt x="14622" y="513"/>
                    <a:pt x="14312" y="429"/>
                  </a:cubicBezTo>
                  <a:cubicBezTo>
                    <a:pt x="14003" y="358"/>
                    <a:pt x="13681" y="286"/>
                    <a:pt x="13372" y="239"/>
                  </a:cubicBezTo>
                  <a:cubicBezTo>
                    <a:pt x="13062" y="179"/>
                    <a:pt x="12752" y="132"/>
                    <a:pt x="12419" y="108"/>
                  </a:cubicBezTo>
                  <a:cubicBezTo>
                    <a:pt x="12133" y="72"/>
                    <a:pt x="11836" y="60"/>
                    <a:pt x="11538" y="48"/>
                  </a:cubicBezTo>
                  <a:cubicBezTo>
                    <a:pt x="11240" y="36"/>
                    <a:pt x="10931" y="13"/>
                    <a:pt x="10621" y="13"/>
                  </a:cubicBezTo>
                  <a:cubicBezTo>
                    <a:pt x="10300" y="1"/>
                    <a:pt x="9978" y="1"/>
                    <a:pt x="9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8"/>
            <p:cNvSpPr/>
            <p:nvPr/>
          </p:nvSpPr>
          <p:spPr>
            <a:xfrm>
              <a:off x="-53311" y="4277008"/>
              <a:ext cx="653158" cy="389995"/>
            </a:xfrm>
            <a:custGeom>
              <a:avLst/>
              <a:gdLst/>
              <a:ahLst/>
              <a:cxnLst/>
              <a:rect l="l" t="t" r="r" b="b"/>
              <a:pathLst>
                <a:path w="17324" h="10344" extrusionOk="0">
                  <a:moveTo>
                    <a:pt x="9231" y="0"/>
                  </a:moveTo>
                  <a:cubicBezTo>
                    <a:pt x="9082" y="0"/>
                    <a:pt x="8930" y="3"/>
                    <a:pt x="8775" y="9"/>
                  </a:cubicBezTo>
                  <a:cubicBezTo>
                    <a:pt x="8478" y="21"/>
                    <a:pt x="8156" y="57"/>
                    <a:pt x="7847" y="81"/>
                  </a:cubicBezTo>
                  <a:cubicBezTo>
                    <a:pt x="7537" y="116"/>
                    <a:pt x="7239" y="152"/>
                    <a:pt x="6942" y="211"/>
                  </a:cubicBezTo>
                  <a:cubicBezTo>
                    <a:pt x="6644" y="271"/>
                    <a:pt x="6358" y="354"/>
                    <a:pt x="6073" y="438"/>
                  </a:cubicBezTo>
                  <a:cubicBezTo>
                    <a:pt x="5799" y="533"/>
                    <a:pt x="5525" y="628"/>
                    <a:pt x="5275" y="747"/>
                  </a:cubicBezTo>
                  <a:cubicBezTo>
                    <a:pt x="5025" y="866"/>
                    <a:pt x="4763" y="1009"/>
                    <a:pt x="4525" y="1152"/>
                  </a:cubicBezTo>
                  <a:cubicBezTo>
                    <a:pt x="4275" y="1307"/>
                    <a:pt x="4037" y="1450"/>
                    <a:pt x="3798" y="1628"/>
                  </a:cubicBezTo>
                  <a:cubicBezTo>
                    <a:pt x="3548" y="1795"/>
                    <a:pt x="3322" y="1986"/>
                    <a:pt x="3084" y="2176"/>
                  </a:cubicBezTo>
                  <a:cubicBezTo>
                    <a:pt x="2846" y="2378"/>
                    <a:pt x="2620" y="2593"/>
                    <a:pt x="2405" y="2819"/>
                  </a:cubicBezTo>
                  <a:cubicBezTo>
                    <a:pt x="2179" y="3045"/>
                    <a:pt x="1965" y="3283"/>
                    <a:pt x="1774" y="3533"/>
                  </a:cubicBezTo>
                  <a:cubicBezTo>
                    <a:pt x="1584" y="3783"/>
                    <a:pt x="1405" y="4045"/>
                    <a:pt x="1239" y="4307"/>
                  </a:cubicBezTo>
                  <a:cubicBezTo>
                    <a:pt x="1096" y="4593"/>
                    <a:pt x="941" y="4855"/>
                    <a:pt x="822" y="5141"/>
                  </a:cubicBezTo>
                  <a:cubicBezTo>
                    <a:pt x="703" y="5426"/>
                    <a:pt x="596" y="5712"/>
                    <a:pt x="500" y="6010"/>
                  </a:cubicBezTo>
                  <a:cubicBezTo>
                    <a:pt x="393" y="6307"/>
                    <a:pt x="322" y="6605"/>
                    <a:pt x="238" y="6903"/>
                  </a:cubicBezTo>
                  <a:cubicBezTo>
                    <a:pt x="179" y="7200"/>
                    <a:pt x="119" y="7510"/>
                    <a:pt x="84" y="7808"/>
                  </a:cubicBezTo>
                  <a:cubicBezTo>
                    <a:pt x="36" y="8105"/>
                    <a:pt x="24" y="8415"/>
                    <a:pt x="0" y="8713"/>
                  </a:cubicBezTo>
                  <a:cubicBezTo>
                    <a:pt x="0" y="9010"/>
                    <a:pt x="0" y="9320"/>
                    <a:pt x="24" y="9617"/>
                  </a:cubicBezTo>
                  <a:cubicBezTo>
                    <a:pt x="36" y="9832"/>
                    <a:pt x="203" y="10010"/>
                    <a:pt x="393" y="10010"/>
                  </a:cubicBezTo>
                  <a:lnTo>
                    <a:pt x="1096" y="9998"/>
                  </a:lnTo>
                  <a:cubicBezTo>
                    <a:pt x="1286" y="9998"/>
                    <a:pt x="1417" y="9820"/>
                    <a:pt x="1405" y="9594"/>
                  </a:cubicBezTo>
                  <a:cubicBezTo>
                    <a:pt x="1370" y="9236"/>
                    <a:pt x="1370" y="8879"/>
                    <a:pt x="1393" y="8534"/>
                  </a:cubicBezTo>
                  <a:cubicBezTo>
                    <a:pt x="1417" y="8189"/>
                    <a:pt x="1453" y="7831"/>
                    <a:pt x="1512" y="7498"/>
                  </a:cubicBezTo>
                  <a:cubicBezTo>
                    <a:pt x="1572" y="7153"/>
                    <a:pt x="1655" y="6808"/>
                    <a:pt x="1762" y="6486"/>
                  </a:cubicBezTo>
                  <a:cubicBezTo>
                    <a:pt x="1870" y="6153"/>
                    <a:pt x="2013" y="5831"/>
                    <a:pt x="2179" y="5510"/>
                  </a:cubicBezTo>
                  <a:cubicBezTo>
                    <a:pt x="2358" y="5200"/>
                    <a:pt x="2548" y="4903"/>
                    <a:pt x="2763" y="4617"/>
                  </a:cubicBezTo>
                  <a:cubicBezTo>
                    <a:pt x="2977" y="4343"/>
                    <a:pt x="3203" y="4069"/>
                    <a:pt x="3453" y="3819"/>
                  </a:cubicBezTo>
                  <a:cubicBezTo>
                    <a:pt x="3715" y="3569"/>
                    <a:pt x="3965" y="3331"/>
                    <a:pt x="4227" y="3117"/>
                  </a:cubicBezTo>
                  <a:cubicBezTo>
                    <a:pt x="4489" y="2914"/>
                    <a:pt x="4763" y="2712"/>
                    <a:pt x="5049" y="2533"/>
                  </a:cubicBezTo>
                  <a:cubicBezTo>
                    <a:pt x="5334" y="2378"/>
                    <a:pt x="5632" y="2212"/>
                    <a:pt x="5930" y="2081"/>
                  </a:cubicBezTo>
                  <a:cubicBezTo>
                    <a:pt x="6227" y="1938"/>
                    <a:pt x="6537" y="1819"/>
                    <a:pt x="6846" y="1724"/>
                  </a:cubicBezTo>
                  <a:cubicBezTo>
                    <a:pt x="7168" y="1616"/>
                    <a:pt x="7489" y="1545"/>
                    <a:pt x="7835" y="1485"/>
                  </a:cubicBezTo>
                  <a:cubicBezTo>
                    <a:pt x="8001" y="1450"/>
                    <a:pt x="8180" y="1426"/>
                    <a:pt x="8335" y="1402"/>
                  </a:cubicBezTo>
                  <a:cubicBezTo>
                    <a:pt x="8501" y="1390"/>
                    <a:pt x="8680" y="1378"/>
                    <a:pt x="8847" y="1366"/>
                  </a:cubicBezTo>
                  <a:lnTo>
                    <a:pt x="9347" y="1366"/>
                  </a:lnTo>
                  <a:cubicBezTo>
                    <a:pt x="9525" y="1366"/>
                    <a:pt x="9692" y="1378"/>
                    <a:pt x="9871" y="1402"/>
                  </a:cubicBezTo>
                  <a:cubicBezTo>
                    <a:pt x="10049" y="1438"/>
                    <a:pt x="10216" y="1462"/>
                    <a:pt x="10395" y="1509"/>
                  </a:cubicBezTo>
                  <a:cubicBezTo>
                    <a:pt x="10573" y="1557"/>
                    <a:pt x="10740" y="1605"/>
                    <a:pt x="10918" y="1664"/>
                  </a:cubicBezTo>
                  <a:cubicBezTo>
                    <a:pt x="11216" y="1747"/>
                    <a:pt x="11490" y="1866"/>
                    <a:pt x="11776" y="1997"/>
                  </a:cubicBezTo>
                  <a:cubicBezTo>
                    <a:pt x="12073" y="2140"/>
                    <a:pt x="12347" y="2295"/>
                    <a:pt x="12609" y="2462"/>
                  </a:cubicBezTo>
                  <a:cubicBezTo>
                    <a:pt x="12883" y="2640"/>
                    <a:pt x="13121" y="2819"/>
                    <a:pt x="13335" y="3009"/>
                  </a:cubicBezTo>
                  <a:cubicBezTo>
                    <a:pt x="13573" y="3212"/>
                    <a:pt x="13788" y="3414"/>
                    <a:pt x="13978" y="3640"/>
                  </a:cubicBezTo>
                  <a:cubicBezTo>
                    <a:pt x="14169" y="3843"/>
                    <a:pt x="14335" y="4081"/>
                    <a:pt x="14502" y="4319"/>
                  </a:cubicBezTo>
                  <a:cubicBezTo>
                    <a:pt x="14669" y="4581"/>
                    <a:pt x="14812" y="4831"/>
                    <a:pt x="14943" y="5081"/>
                  </a:cubicBezTo>
                  <a:cubicBezTo>
                    <a:pt x="15038" y="5272"/>
                    <a:pt x="15145" y="5486"/>
                    <a:pt x="15228" y="5676"/>
                  </a:cubicBezTo>
                  <a:cubicBezTo>
                    <a:pt x="15324" y="5891"/>
                    <a:pt x="15407" y="6081"/>
                    <a:pt x="15478" y="6284"/>
                  </a:cubicBezTo>
                  <a:cubicBezTo>
                    <a:pt x="15562" y="6498"/>
                    <a:pt x="15633" y="6688"/>
                    <a:pt x="15693" y="6903"/>
                  </a:cubicBezTo>
                  <a:cubicBezTo>
                    <a:pt x="15752" y="7093"/>
                    <a:pt x="15800" y="7296"/>
                    <a:pt x="15836" y="7510"/>
                  </a:cubicBezTo>
                  <a:lnTo>
                    <a:pt x="15931" y="8129"/>
                  </a:lnTo>
                  <a:lnTo>
                    <a:pt x="15979" y="8760"/>
                  </a:lnTo>
                  <a:lnTo>
                    <a:pt x="15979" y="9367"/>
                  </a:lnTo>
                  <a:cubicBezTo>
                    <a:pt x="15979" y="9582"/>
                    <a:pt x="15955" y="9784"/>
                    <a:pt x="15943" y="9986"/>
                  </a:cubicBezTo>
                  <a:cubicBezTo>
                    <a:pt x="15931" y="10189"/>
                    <a:pt x="16050" y="10344"/>
                    <a:pt x="16229" y="10344"/>
                  </a:cubicBezTo>
                  <a:lnTo>
                    <a:pt x="16848" y="10320"/>
                  </a:lnTo>
                  <a:cubicBezTo>
                    <a:pt x="17038" y="10308"/>
                    <a:pt x="17217" y="10129"/>
                    <a:pt x="17253" y="9903"/>
                  </a:cubicBezTo>
                  <a:cubicBezTo>
                    <a:pt x="17264" y="9677"/>
                    <a:pt x="17288" y="9475"/>
                    <a:pt x="17300" y="9260"/>
                  </a:cubicBezTo>
                  <a:cubicBezTo>
                    <a:pt x="17312" y="9058"/>
                    <a:pt x="17324" y="8832"/>
                    <a:pt x="17324" y="8629"/>
                  </a:cubicBezTo>
                  <a:cubicBezTo>
                    <a:pt x="17324" y="8415"/>
                    <a:pt x="17324" y="8189"/>
                    <a:pt x="17312" y="7986"/>
                  </a:cubicBezTo>
                  <a:cubicBezTo>
                    <a:pt x="17300" y="7772"/>
                    <a:pt x="17288" y="7558"/>
                    <a:pt x="17253" y="7343"/>
                  </a:cubicBezTo>
                  <a:cubicBezTo>
                    <a:pt x="17229" y="7141"/>
                    <a:pt x="17181" y="6915"/>
                    <a:pt x="17133" y="6700"/>
                  </a:cubicBezTo>
                  <a:cubicBezTo>
                    <a:pt x="17086" y="6486"/>
                    <a:pt x="17026" y="6272"/>
                    <a:pt x="16955" y="6046"/>
                  </a:cubicBezTo>
                  <a:cubicBezTo>
                    <a:pt x="16883" y="5831"/>
                    <a:pt x="16812" y="5605"/>
                    <a:pt x="16717" y="5379"/>
                  </a:cubicBezTo>
                  <a:cubicBezTo>
                    <a:pt x="16645" y="5153"/>
                    <a:pt x="16538" y="4950"/>
                    <a:pt x="16431" y="4724"/>
                  </a:cubicBezTo>
                  <a:cubicBezTo>
                    <a:pt x="16336" y="4522"/>
                    <a:pt x="16217" y="4295"/>
                    <a:pt x="16098" y="4069"/>
                  </a:cubicBezTo>
                  <a:cubicBezTo>
                    <a:pt x="15955" y="3843"/>
                    <a:pt x="15824" y="3629"/>
                    <a:pt x="15693" y="3414"/>
                  </a:cubicBezTo>
                  <a:cubicBezTo>
                    <a:pt x="15562" y="3212"/>
                    <a:pt x="15407" y="2998"/>
                    <a:pt x="15264" y="2807"/>
                  </a:cubicBezTo>
                  <a:cubicBezTo>
                    <a:pt x="15109" y="2617"/>
                    <a:pt x="14967" y="2414"/>
                    <a:pt x="14800" y="2236"/>
                  </a:cubicBezTo>
                  <a:cubicBezTo>
                    <a:pt x="14609" y="2021"/>
                    <a:pt x="14395" y="1819"/>
                    <a:pt x="14169" y="1640"/>
                  </a:cubicBezTo>
                  <a:cubicBezTo>
                    <a:pt x="13954" y="1462"/>
                    <a:pt x="13728" y="1307"/>
                    <a:pt x="13490" y="1152"/>
                  </a:cubicBezTo>
                  <a:cubicBezTo>
                    <a:pt x="13252" y="1009"/>
                    <a:pt x="13014" y="866"/>
                    <a:pt x="12764" y="747"/>
                  </a:cubicBezTo>
                  <a:cubicBezTo>
                    <a:pt x="12526" y="628"/>
                    <a:pt x="12264" y="533"/>
                    <a:pt x="12014" y="438"/>
                  </a:cubicBezTo>
                  <a:cubicBezTo>
                    <a:pt x="11764" y="354"/>
                    <a:pt x="11526" y="271"/>
                    <a:pt x="11276" y="211"/>
                  </a:cubicBezTo>
                  <a:cubicBezTo>
                    <a:pt x="11014" y="152"/>
                    <a:pt x="10776" y="116"/>
                    <a:pt x="10525" y="81"/>
                  </a:cubicBezTo>
                  <a:cubicBezTo>
                    <a:pt x="10240" y="57"/>
                    <a:pt x="9966" y="21"/>
                    <a:pt x="9668" y="9"/>
                  </a:cubicBezTo>
                  <a:cubicBezTo>
                    <a:pt x="9525" y="3"/>
                    <a:pt x="9379" y="0"/>
                    <a:pt x="92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8"/>
            <p:cNvSpPr/>
            <p:nvPr/>
          </p:nvSpPr>
          <p:spPr>
            <a:xfrm>
              <a:off x="28394" y="4363086"/>
              <a:ext cx="493375" cy="303920"/>
            </a:xfrm>
            <a:custGeom>
              <a:avLst/>
              <a:gdLst/>
              <a:ahLst/>
              <a:cxnLst/>
              <a:rect l="l" t="t" r="r" b="b"/>
              <a:pathLst>
                <a:path w="13086" h="8061" extrusionOk="0">
                  <a:moveTo>
                    <a:pt x="6751" y="0"/>
                  </a:moveTo>
                  <a:cubicBezTo>
                    <a:pt x="6442" y="24"/>
                    <a:pt x="6132" y="48"/>
                    <a:pt x="5811" y="95"/>
                  </a:cubicBezTo>
                  <a:cubicBezTo>
                    <a:pt x="5513" y="143"/>
                    <a:pt x="5203" y="214"/>
                    <a:pt x="4918" y="298"/>
                  </a:cubicBezTo>
                  <a:cubicBezTo>
                    <a:pt x="4644" y="393"/>
                    <a:pt x="4358" y="512"/>
                    <a:pt x="4084" y="631"/>
                  </a:cubicBezTo>
                  <a:cubicBezTo>
                    <a:pt x="3822" y="750"/>
                    <a:pt x="3548" y="893"/>
                    <a:pt x="3298" y="1048"/>
                  </a:cubicBezTo>
                  <a:cubicBezTo>
                    <a:pt x="3048" y="1215"/>
                    <a:pt x="2798" y="1369"/>
                    <a:pt x="2560" y="1572"/>
                  </a:cubicBezTo>
                  <a:cubicBezTo>
                    <a:pt x="2322" y="1762"/>
                    <a:pt x="2096" y="1953"/>
                    <a:pt x="1870" y="2179"/>
                  </a:cubicBezTo>
                  <a:cubicBezTo>
                    <a:pt x="1667" y="2405"/>
                    <a:pt x="1453" y="2620"/>
                    <a:pt x="1262" y="2881"/>
                  </a:cubicBezTo>
                  <a:cubicBezTo>
                    <a:pt x="1072" y="3120"/>
                    <a:pt x="905" y="3382"/>
                    <a:pt x="750" y="3655"/>
                  </a:cubicBezTo>
                  <a:cubicBezTo>
                    <a:pt x="608" y="3917"/>
                    <a:pt x="488" y="4203"/>
                    <a:pt x="381" y="4501"/>
                  </a:cubicBezTo>
                  <a:cubicBezTo>
                    <a:pt x="274" y="4798"/>
                    <a:pt x="203" y="5096"/>
                    <a:pt x="143" y="5406"/>
                  </a:cubicBezTo>
                  <a:cubicBezTo>
                    <a:pt x="84" y="5715"/>
                    <a:pt x="36" y="6037"/>
                    <a:pt x="24" y="6346"/>
                  </a:cubicBezTo>
                  <a:cubicBezTo>
                    <a:pt x="0" y="6668"/>
                    <a:pt x="0" y="6989"/>
                    <a:pt x="12" y="7299"/>
                  </a:cubicBezTo>
                  <a:cubicBezTo>
                    <a:pt x="12" y="7537"/>
                    <a:pt x="203" y="7727"/>
                    <a:pt x="429" y="7727"/>
                  </a:cubicBezTo>
                  <a:lnTo>
                    <a:pt x="1191" y="7703"/>
                  </a:lnTo>
                  <a:cubicBezTo>
                    <a:pt x="1393" y="7703"/>
                    <a:pt x="1560" y="7525"/>
                    <a:pt x="1560" y="7299"/>
                  </a:cubicBezTo>
                  <a:cubicBezTo>
                    <a:pt x="1560" y="7049"/>
                    <a:pt x="1572" y="6787"/>
                    <a:pt x="1608" y="6549"/>
                  </a:cubicBezTo>
                  <a:cubicBezTo>
                    <a:pt x="1631" y="6299"/>
                    <a:pt x="1667" y="6060"/>
                    <a:pt x="1703" y="5822"/>
                  </a:cubicBezTo>
                  <a:cubicBezTo>
                    <a:pt x="1751" y="5596"/>
                    <a:pt x="1810" y="5358"/>
                    <a:pt x="1881" y="5144"/>
                  </a:cubicBezTo>
                  <a:cubicBezTo>
                    <a:pt x="1965" y="4917"/>
                    <a:pt x="2048" y="4703"/>
                    <a:pt x="2155" y="4501"/>
                  </a:cubicBezTo>
                  <a:cubicBezTo>
                    <a:pt x="2262" y="4286"/>
                    <a:pt x="2393" y="4096"/>
                    <a:pt x="2524" y="3905"/>
                  </a:cubicBezTo>
                  <a:cubicBezTo>
                    <a:pt x="2655" y="3715"/>
                    <a:pt x="2810" y="3536"/>
                    <a:pt x="2977" y="3370"/>
                  </a:cubicBezTo>
                  <a:cubicBezTo>
                    <a:pt x="3132" y="3191"/>
                    <a:pt x="3310" y="3036"/>
                    <a:pt x="3489" y="2893"/>
                  </a:cubicBezTo>
                  <a:cubicBezTo>
                    <a:pt x="3691" y="2739"/>
                    <a:pt x="3870" y="2608"/>
                    <a:pt x="4072" y="2489"/>
                  </a:cubicBezTo>
                  <a:cubicBezTo>
                    <a:pt x="4287" y="2370"/>
                    <a:pt x="4489" y="2250"/>
                    <a:pt x="4703" y="2167"/>
                  </a:cubicBezTo>
                  <a:cubicBezTo>
                    <a:pt x="4906" y="2060"/>
                    <a:pt x="5132" y="1989"/>
                    <a:pt x="5370" y="1905"/>
                  </a:cubicBezTo>
                  <a:cubicBezTo>
                    <a:pt x="5608" y="1846"/>
                    <a:pt x="5846" y="1786"/>
                    <a:pt x="6120" y="1762"/>
                  </a:cubicBezTo>
                  <a:cubicBezTo>
                    <a:pt x="6308" y="1735"/>
                    <a:pt x="6509" y="1722"/>
                    <a:pt x="6718" y="1722"/>
                  </a:cubicBezTo>
                  <a:cubicBezTo>
                    <a:pt x="6788" y="1722"/>
                    <a:pt x="6858" y="1724"/>
                    <a:pt x="6930" y="1727"/>
                  </a:cubicBezTo>
                  <a:cubicBezTo>
                    <a:pt x="7227" y="1750"/>
                    <a:pt x="7513" y="1774"/>
                    <a:pt x="7787" y="1834"/>
                  </a:cubicBezTo>
                  <a:cubicBezTo>
                    <a:pt x="8049" y="1893"/>
                    <a:pt x="8299" y="1953"/>
                    <a:pt x="8561" y="2048"/>
                  </a:cubicBezTo>
                  <a:cubicBezTo>
                    <a:pt x="8859" y="2167"/>
                    <a:pt x="9109" y="2286"/>
                    <a:pt x="9347" y="2429"/>
                  </a:cubicBezTo>
                  <a:cubicBezTo>
                    <a:pt x="9573" y="2584"/>
                    <a:pt x="9775" y="2739"/>
                    <a:pt x="9954" y="2917"/>
                  </a:cubicBezTo>
                  <a:cubicBezTo>
                    <a:pt x="10133" y="3120"/>
                    <a:pt x="10275" y="3310"/>
                    <a:pt x="10418" y="3536"/>
                  </a:cubicBezTo>
                  <a:cubicBezTo>
                    <a:pt x="10549" y="3751"/>
                    <a:pt x="10668" y="3989"/>
                    <a:pt x="10787" y="4251"/>
                  </a:cubicBezTo>
                  <a:cubicBezTo>
                    <a:pt x="10895" y="4501"/>
                    <a:pt x="11014" y="4763"/>
                    <a:pt x="11109" y="5048"/>
                  </a:cubicBezTo>
                  <a:cubicBezTo>
                    <a:pt x="11216" y="5322"/>
                    <a:pt x="11323" y="5620"/>
                    <a:pt x="11395" y="5894"/>
                  </a:cubicBezTo>
                  <a:cubicBezTo>
                    <a:pt x="11502" y="6191"/>
                    <a:pt x="11561" y="6489"/>
                    <a:pt x="11633" y="6775"/>
                  </a:cubicBezTo>
                  <a:cubicBezTo>
                    <a:pt x="11704" y="7061"/>
                    <a:pt x="11752" y="7358"/>
                    <a:pt x="11787" y="7632"/>
                  </a:cubicBezTo>
                  <a:cubicBezTo>
                    <a:pt x="11799" y="7846"/>
                    <a:pt x="11966" y="8013"/>
                    <a:pt x="12133" y="8025"/>
                  </a:cubicBezTo>
                  <a:lnTo>
                    <a:pt x="12752" y="8061"/>
                  </a:lnTo>
                  <a:cubicBezTo>
                    <a:pt x="12942" y="8061"/>
                    <a:pt x="13085" y="7882"/>
                    <a:pt x="13073" y="7668"/>
                  </a:cubicBezTo>
                  <a:cubicBezTo>
                    <a:pt x="13073" y="7311"/>
                    <a:pt x="13061" y="6941"/>
                    <a:pt x="13014" y="6560"/>
                  </a:cubicBezTo>
                  <a:cubicBezTo>
                    <a:pt x="12978" y="6203"/>
                    <a:pt x="12930" y="5834"/>
                    <a:pt x="12835" y="5465"/>
                  </a:cubicBezTo>
                  <a:cubicBezTo>
                    <a:pt x="12752" y="5096"/>
                    <a:pt x="12645" y="4739"/>
                    <a:pt x="12502" y="4382"/>
                  </a:cubicBezTo>
                  <a:cubicBezTo>
                    <a:pt x="12442" y="4203"/>
                    <a:pt x="12359" y="4036"/>
                    <a:pt x="12288" y="3858"/>
                  </a:cubicBezTo>
                  <a:cubicBezTo>
                    <a:pt x="12216" y="3691"/>
                    <a:pt x="12121" y="3512"/>
                    <a:pt x="12049" y="3358"/>
                  </a:cubicBezTo>
                  <a:cubicBezTo>
                    <a:pt x="11942" y="3132"/>
                    <a:pt x="11823" y="2917"/>
                    <a:pt x="11704" y="2715"/>
                  </a:cubicBezTo>
                  <a:cubicBezTo>
                    <a:pt x="11585" y="2500"/>
                    <a:pt x="11454" y="2310"/>
                    <a:pt x="11311" y="2131"/>
                  </a:cubicBezTo>
                  <a:cubicBezTo>
                    <a:pt x="11156" y="1953"/>
                    <a:pt x="10978" y="1774"/>
                    <a:pt x="10799" y="1608"/>
                  </a:cubicBezTo>
                  <a:cubicBezTo>
                    <a:pt x="10609" y="1429"/>
                    <a:pt x="10394" y="1274"/>
                    <a:pt x="10192" y="1119"/>
                  </a:cubicBezTo>
                  <a:cubicBezTo>
                    <a:pt x="9966" y="953"/>
                    <a:pt x="9728" y="822"/>
                    <a:pt x="9478" y="691"/>
                  </a:cubicBezTo>
                  <a:cubicBezTo>
                    <a:pt x="9228" y="560"/>
                    <a:pt x="8954" y="453"/>
                    <a:pt x="8692" y="345"/>
                  </a:cubicBezTo>
                  <a:cubicBezTo>
                    <a:pt x="8347" y="226"/>
                    <a:pt x="8013" y="143"/>
                    <a:pt x="7704" y="84"/>
                  </a:cubicBezTo>
                  <a:cubicBezTo>
                    <a:pt x="7394" y="36"/>
                    <a:pt x="7061" y="0"/>
                    <a:pt x="6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8"/>
            <p:cNvSpPr/>
            <p:nvPr/>
          </p:nvSpPr>
          <p:spPr>
            <a:xfrm>
              <a:off x="119072" y="4467978"/>
              <a:ext cx="326730" cy="193715"/>
            </a:xfrm>
            <a:custGeom>
              <a:avLst/>
              <a:gdLst/>
              <a:ahLst/>
              <a:cxnLst/>
              <a:rect l="l" t="t" r="r" b="b"/>
              <a:pathLst>
                <a:path w="8666" h="5138" extrusionOk="0">
                  <a:moveTo>
                    <a:pt x="4322" y="0"/>
                  </a:moveTo>
                  <a:cubicBezTo>
                    <a:pt x="4050" y="0"/>
                    <a:pt x="3788" y="18"/>
                    <a:pt x="3548" y="64"/>
                  </a:cubicBezTo>
                  <a:cubicBezTo>
                    <a:pt x="3227" y="123"/>
                    <a:pt x="2929" y="195"/>
                    <a:pt x="2667" y="314"/>
                  </a:cubicBezTo>
                  <a:cubicBezTo>
                    <a:pt x="2394" y="421"/>
                    <a:pt x="2143" y="552"/>
                    <a:pt x="1905" y="719"/>
                  </a:cubicBezTo>
                  <a:cubicBezTo>
                    <a:pt x="1667" y="885"/>
                    <a:pt x="1441" y="1064"/>
                    <a:pt x="1251" y="1266"/>
                  </a:cubicBezTo>
                  <a:cubicBezTo>
                    <a:pt x="1060" y="1457"/>
                    <a:pt x="881" y="1683"/>
                    <a:pt x="727" y="1921"/>
                  </a:cubicBezTo>
                  <a:cubicBezTo>
                    <a:pt x="584" y="2159"/>
                    <a:pt x="453" y="2421"/>
                    <a:pt x="346" y="2683"/>
                  </a:cubicBezTo>
                  <a:cubicBezTo>
                    <a:pt x="238" y="2957"/>
                    <a:pt x="155" y="3231"/>
                    <a:pt x="108" y="3528"/>
                  </a:cubicBezTo>
                  <a:cubicBezTo>
                    <a:pt x="60" y="3814"/>
                    <a:pt x="36" y="4112"/>
                    <a:pt x="24" y="4421"/>
                  </a:cubicBezTo>
                  <a:cubicBezTo>
                    <a:pt x="0" y="4695"/>
                    <a:pt x="203" y="4898"/>
                    <a:pt x="417" y="4898"/>
                  </a:cubicBezTo>
                  <a:lnTo>
                    <a:pt x="1167" y="4898"/>
                  </a:lnTo>
                  <a:cubicBezTo>
                    <a:pt x="1346" y="4898"/>
                    <a:pt x="1512" y="4743"/>
                    <a:pt x="1524" y="4529"/>
                  </a:cubicBezTo>
                  <a:cubicBezTo>
                    <a:pt x="1548" y="4148"/>
                    <a:pt x="1643" y="3790"/>
                    <a:pt x="1786" y="3457"/>
                  </a:cubicBezTo>
                  <a:cubicBezTo>
                    <a:pt x="1929" y="3136"/>
                    <a:pt x="2132" y="2838"/>
                    <a:pt x="2370" y="2600"/>
                  </a:cubicBezTo>
                  <a:cubicBezTo>
                    <a:pt x="2608" y="2338"/>
                    <a:pt x="2905" y="2147"/>
                    <a:pt x="3239" y="2028"/>
                  </a:cubicBezTo>
                  <a:cubicBezTo>
                    <a:pt x="3394" y="1969"/>
                    <a:pt x="3572" y="1921"/>
                    <a:pt x="3775" y="1897"/>
                  </a:cubicBezTo>
                  <a:cubicBezTo>
                    <a:pt x="3965" y="1862"/>
                    <a:pt x="4168" y="1850"/>
                    <a:pt x="4394" y="1850"/>
                  </a:cubicBezTo>
                  <a:cubicBezTo>
                    <a:pt x="4620" y="1850"/>
                    <a:pt x="4822" y="1885"/>
                    <a:pt x="5025" y="1909"/>
                  </a:cubicBezTo>
                  <a:cubicBezTo>
                    <a:pt x="5215" y="1957"/>
                    <a:pt x="5394" y="2004"/>
                    <a:pt x="5537" y="2076"/>
                  </a:cubicBezTo>
                  <a:cubicBezTo>
                    <a:pt x="5692" y="2147"/>
                    <a:pt x="5834" y="2243"/>
                    <a:pt x="5953" y="2338"/>
                  </a:cubicBezTo>
                  <a:cubicBezTo>
                    <a:pt x="6073" y="2445"/>
                    <a:pt x="6192" y="2564"/>
                    <a:pt x="6299" y="2695"/>
                  </a:cubicBezTo>
                  <a:cubicBezTo>
                    <a:pt x="6513" y="2969"/>
                    <a:pt x="6692" y="3278"/>
                    <a:pt x="6823" y="3624"/>
                  </a:cubicBezTo>
                  <a:cubicBezTo>
                    <a:pt x="6966" y="3969"/>
                    <a:pt x="7073" y="4338"/>
                    <a:pt x="7120" y="4707"/>
                  </a:cubicBezTo>
                  <a:cubicBezTo>
                    <a:pt x="7144" y="4921"/>
                    <a:pt x="7311" y="5076"/>
                    <a:pt x="7525" y="5100"/>
                  </a:cubicBezTo>
                  <a:lnTo>
                    <a:pt x="8275" y="5136"/>
                  </a:lnTo>
                  <a:cubicBezTo>
                    <a:pt x="8287" y="5137"/>
                    <a:pt x="8300" y="5138"/>
                    <a:pt x="8311" y="5138"/>
                  </a:cubicBezTo>
                  <a:cubicBezTo>
                    <a:pt x="8519" y="5138"/>
                    <a:pt x="8666" y="4948"/>
                    <a:pt x="8620" y="4779"/>
                  </a:cubicBezTo>
                  <a:cubicBezTo>
                    <a:pt x="8585" y="4552"/>
                    <a:pt x="8549" y="4350"/>
                    <a:pt x="8490" y="4124"/>
                  </a:cubicBezTo>
                  <a:cubicBezTo>
                    <a:pt x="8430" y="3898"/>
                    <a:pt x="8370" y="3695"/>
                    <a:pt x="8287" y="3469"/>
                  </a:cubicBezTo>
                  <a:cubicBezTo>
                    <a:pt x="8216" y="3243"/>
                    <a:pt x="8144" y="3040"/>
                    <a:pt x="8073" y="2826"/>
                  </a:cubicBezTo>
                  <a:cubicBezTo>
                    <a:pt x="7978" y="2624"/>
                    <a:pt x="7906" y="2409"/>
                    <a:pt x="7811" y="2219"/>
                  </a:cubicBezTo>
                  <a:cubicBezTo>
                    <a:pt x="7728" y="2028"/>
                    <a:pt x="7632" y="1850"/>
                    <a:pt x="7537" y="1671"/>
                  </a:cubicBezTo>
                  <a:cubicBezTo>
                    <a:pt x="7442" y="1492"/>
                    <a:pt x="7335" y="1326"/>
                    <a:pt x="7216" y="1183"/>
                  </a:cubicBezTo>
                  <a:cubicBezTo>
                    <a:pt x="7120" y="1016"/>
                    <a:pt x="6977" y="885"/>
                    <a:pt x="6846" y="766"/>
                  </a:cubicBezTo>
                  <a:cubicBezTo>
                    <a:pt x="6715" y="623"/>
                    <a:pt x="6549" y="528"/>
                    <a:pt x="6382" y="433"/>
                  </a:cubicBezTo>
                  <a:cubicBezTo>
                    <a:pt x="6263" y="373"/>
                    <a:pt x="6144" y="314"/>
                    <a:pt x="6013" y="266"/>
                  </a:cubicBezTo>
                  <a:cubicBezTo>
                    <a:pt x="5870" y="207"/>
                    <a:pt x="5715" y="171"/>
                    <a:pt x="5572" y="135"/>
                  </a:cubicBezTo>
                  <a:cubicBezTo>
                    <a:pt x="5406" y="88"/>
                    <a:pt x="5239" y="76"/>
                    <a:pt x="5072" y="52"/>
                  </a:cubicBezTo>
                  <a:cubicBezTo>
                    <a:pt x="4918" y="16"/>
                    <a:pt x="4739" y="4"/>
                    <a:pt x="4560" y="4"/>
                  </a:cubicBezTo>
                  <a:cubicBezTo>
                    <a:pt x="4480" y="2"/>
                    <a:pt x="4400" y="0"/>
                    <a:pt x="4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4" name="Google Shape;3844;p18"/>
          <p:cNvGrpSpPr/>
          <p:nvPr/>
        </p:nvGrpSpPr>
        <p:grpSpPr>
          <a:xfrm>
            <a:off x="-191118" y="2483361"/>
            <a:ext cx="630745" cy="564423"/>
            <a:chOff x="-191118" y="2483361"/>
            <a:chExt cx="630745" cy="564423"/>
          </a:xfrm>
        </p:grpSpPr>
        <p:sp>
          <p:nvSpPr>
            <p:cNvPr id="3845" name="Google Shape;3845;p18"/>
            <p:cNvSpPr/>
            <p:nvPr/>
          </p:nvSpPr>
          <p:spPr>
            <a:xfrm>
              <a:off x="-191118" y="2663246"/>
              <a:ext cx="101457" cy="94369"/>
            </a:xfrm>
            <a:custGeom>
              <a:avLst/>
              <a:gdLst/>
              <a:ahLst/>
              <a:cxnLst/>
              <a:rect l="l" t="t" r="r" b="b"/>
              <a:pathLst>
                <a:path w="2691" h="2503" extrusionOk="0">
                  <a:moveTo>
                    <a:pt x="1491" y="0"/>
                  </a:moveTo>
                  <a:cubicBezTo>
                    <a:pt x="881" y="0"/>
                    <a:pt x="299" y="469"/>
                    <a:pt x="143" y="1114"/>
                  </a:cubicBezTo>
                  <a:cubicBezTo>
                    <a:pt x="0" y="1793"/>
                    <a:pt x="417" y="2424"/>
                    <a:pt x="1072" y="2496"/>
                  </a:cubicBezTo>
                  <a:cubicBezTo>
                    <a:pt x="1114" y="2500"/>
                    <a:pt x="1155" y="2502"/>
                    <a:pt x="1197" y="2502"/>
                  </a:cubicBezTo>
                  <a:cubicBezTo>
                    <a:pt x="1808" y="2502"/>
                    <a:pt x="2391" y="2023"/>
                    <a:pt x="2536" y="1376"/>
                  </a:cubicBezTo>
                  <a:cubicBezTo>
                    <a:pt x="2691" y="698"/>
                    <a:pt x="2298" y="79"/>
                    <a:pt x="1619" y="7"/>
                  </a:cubicBezTo>
                  <a:cubicBezTo>
                    <a:pt x="1577" y="3"/>
                    <a:pt x="1534" y="0"/>
                    <a:pt x="1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8"/>
            <p:cNvSpPr/>
            <p:nvPr/>
          </p:nvSpPr>
          <p:spPr>
            <a:xfrm>
              <a:off x="156775" y="2958806"/>
              <a:ext cx="100138" cy="88978"/>
            </a:xfrm>
            <a:custGeom>
              <a:avLst/>
              <a:gdLst/>
              <a:ahLst/>
              <a:cxnLst/>
              <a:rect l="l" t="t" r="r" b="b"/>
              <a:pathLst>
                <a:path w="2656" h="2360" extrusionOk="0">
                  <a:moveTo>
                    <a:pt x="1350" y="1"/>
                  </a:moveTo>
                  <a:cubicBezTo>
                    <a:pt x="666" y="1"/>
                    <a:pt x="106" y="524"/>
                    <a:pt x="60" y="1169"/>
                  </a:cubicBezTo>
                  <a:cubicBezTo>
                    <a:pt x="0" y="1848"/>
                    <a:pt x="512" y="2360"/>
                    <a:pt x="1203" y="2360"/>
                  </a:cubicBezTo>
                  <a:cubicBezTo>
                    <a:pt x="1894" y="2360"/>
                    <a:pt x="2537" y="1860"/>
                    <a:pt x="2596" y="1217"/>
                  </a:cubicBezTo>
                  <a:cubicBezTo>
                    <a:pt x="2656" y="574"/>
                    <a:pt x="2096" y="14"/>
                    <a:pt x="1417" y="2"/>
                  </a:cubicBezTo>
                  <a:cubicBezTo>
                    <a:pt x="1395" y="1"/>
                    <a:pt x="1372" y="1"/>
                    <a:pt x="1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8"/>
            <p:cNvSpPr/>
            <p:nvPr/>
          </p:nvSpPr>
          <p:spPr>
            <a:xfrm>
              <a:off x="209749" y="2627880"/>
              <a:ext cx="116765" cy="95991"/>
            </a:xfrm>
            <a:custGeom>
              <a:avLst/>
              <a:gdLst/>
              <a:ahLst/>
              <a:cxnLst/>
              <a:rect l="l" t="t" r="r" b="b"/>
              <a:pathLst>
                <a:path w="3097" h="2546" extrusionOk="0">
                  <a:moveTo>
                    <a:pt x="1753" y="0"/>
                  </a:moveTo>
                  <a:cubicBezTo>
                    <a:pt x="1033" y="0"/>
                    <a:pt x="348" y="516"/>
                    <a:pt x="179" y="1171"/>
                  </a:cubicBezTo>
                  <a:cubicBezTo>
                    <a:pt x="0" y="1874"/>
                    <a:pt x="441" y="2469"/>
                    <a:pt x="1203" y="2541"/>
                  </a:cubicBezTo>
                  <a:cubicBezTo>
                    <a:pt x="1245" y="2544"/>
                    <a:pt x="1287" y="2546"/>
                    <a:pt x="1329" y="2546"/>
                  </a:cubicBezTo>
                  <a:cubicBezTo>
                    <a:pt x="2049" y="2546"/>
                    <a:pt x="2749" y="2073"/>
                    <a:pt x="2917" y="1410"/>
                  </a:cubicBezTo>
                  <a:cubicBezTo>
                    <a:pt x="3096" y="707"/>
                    <a:pt x="2632" y="64"/>
                    <a:pt x="1870" y="5"/>
                  </a:cubicBezTo>
                  <a:cubicBezTo>
                    <a:pt x="1831" y="2"/>
                    <a:pt x="1792" y="0"/>
                    <a:pt x="1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8"/>
            <p:cNvSpPr/>
            <p:nvPr/>
          </p:nvSpPr>
          <p:spPr>
            <a:xfrm>
              <a:off x="-78459" y="2888375"/>
              <a:ext cx="58401" cy="64697"/>
            </a:xfrm>
            <a:custGeom>
              <a:avLst/>
              <a:gdLst/>
              <a:ahLst/>
              <a:cxnLst/>
              <a:rect l="l" t="t" r="r" b="b"/>
              <a:pathLst>
                <a:path w="1549" h="1716" extrusionOk="0">
                  <a:moveTo>
                    <a:pt x="797" y="0"/>
                  </a:moveTo>
                  <a:cubicBezTo>
                    <a:pt x="417" y="0"/>
                    <a:pt x="59" y="350"/>
                    <a:pt x="36" y="811"/>
                  </a:cubicBezTo>
                  <a:cubicBezTo>
                    <a:pt x="1" y="1287"/>
                    <a:pt x="334" y="1680"/>
                    <a:pt x="751" y="1716"/>
                  </a:cubicBezTo>
                  <a:cubicBezTo>
                    <a:pt x="757" y="1716"/>
                    <a:pt x="764" y="1716"/>
                    <a:pt x="771" y="1716"/>
                  </a:cubicBezTo>
                  <a:cubicBezTo>
                    <a:pt x="1179" y="1716"/>
                    <a:pt x="1525" y="1363"/>
                    <a:pt x="1537" y="894"/>
                  </a:cubicBezTo>
                  <a:cubicBezTo>
                    <a:pt x="1548" y="442"/>
                    <a:pt x="1239" y="37"/>
                    <a:pt x="834" y="1"/>
                  </a:cubicBezTo>
                  <a:cubicBezTo>
                    <a:pt x="822" y="0"/>
                    <a:pt x="809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8"/>
            <p:cNvSpPr/>
            <p:nvPr/>
          </p:nvSpPr>
          <p:spPr>
            <a:xfrm>
              <a:off x="79558" y="2781410"/>
              <a:ext cx="39550" cy="37062"/>
            </a:xfrm>
            <a:custGeom>
              <a:avLst/>
              <a:gdLst/>
              <a:ahLst/>
              <a:cxnLst/>
              <a:rect l="l" t="t" r="r" b="b"/>
              <a:pathLst>
                <a:path w="1049" h="983" extrusionOk="0">
                  <a:moveTo>
                    <a:pt x="536" y="1"/>
                  </a:moveTo>
                  <a:cubicBezTo>
                    <a:pt x="286" y="1"/>
                    <a:pt x="69" y="203"/>
                    <a:pt x="24" y="457"/>
                  </a:cubicBezTo>
                  <a:cubicBezTo>
                    <a:pt x="1" y="731"/>
                    <a:pt x="179" y="969"/>
                    <a:pt x="441" y="981"/>
                  </a:cubicBezTo>
                  <a:cubicBezTo>
                    <a:pt x="455" y="982"/>
                    <a:pt x="469" y="983"/>
                    <a:pt x="483" y="983"/>
                  </a:cubicBezTo>
                  <a:cubicBezTo>
                    <a:pt x="740" y="983"/>
                    <a:pt x="967" y="776"/>
                    <a:pt x="1013" y="516"/>
                  </a:cubicBezTo>
                  <a:cubicBezTo>
                    <a:pt x="1048" y="255"/>
                    <a:pt x="870" y="16"/>
                    <a:pt x="596" y="5"/>
                  </a:cubicBezTo>
                  <a:cubicBezTo>
                    <a:pt x="576" y="2"/>
                    <a:pt x="556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8"/>
            <p:cNvSpPr/>
            <p:nvPr/>
          </p:nvSpPr>
          <p:spPr>
            <a:xfrm>
              <a:off x="356078" y="2868355"/>
              <a:ext cx="83549" cy="57534"/>
            </a:xfrm>
            <a:custGeom>
              <a:avLst/>
              <a:gdLst/>
              <a:ahLst/>
              <a:cxnLst/>
              <a:rect l="l" t="t" r="r" b="b"/>
              <a:pathLst>
                <a:path w="2216" h="1526" extrusionOk="0">
                  <a:moveTo>
                    <a:pt x="1032" y="1"/>
                  </a:moveTo>
                  <a:cubicBezTo>
                    <a:pt x="566" y="1"/>
                    <a:pt x="166" y="243"/>
                    <a:pt x="84" y="592"/>
                  </a:cubicBezTo>
                  <a:cubicBezTo>
                    <a:pt x="1" y="1008"/>
                    <a:pt x="382" y="1401"/>
                    <a:pt x="953" y="1509"/>
                  </a:cubicBezTo>
                  <a:cubicBezTo>
                    <a:pt x="1031" y="1520"/>
                    <a:pt x="1108" y="1525"/>
                    <a:pt x="1184" y="1525"/>
                  </a:cubicBezTo>
                  <a:cubicBezTo>
                    <a:pt x="1672" y="1525"/>
                    <a:pt x="2082" y="1298"/>
                    <a:pt x="2144" y="937"/>
                  </a:cubicBezTo>
                  <a:cubicBezTo>
                    <a:pt x="2215" y="520"/>
                    <a:pt x="1811" y="92"/>
                    <a:pt x="1263" y="20"/>
                  </a:cubicBezTo>
                  <a:cubicBezTo>
                    <a:pt x="1185" y="7"/>
                    <a:pt x="1108" y="1"/>
                    <a:pt x="1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8"/>
            <p:cNvSpPr/>
            <p:nvPr/>
          </p:nvSpPr>
          <p:spPr>
            <a:xfrm>
              <a:off x="-44789" y="2483361"/>
              <a:ext cx="123023" cy="124192"/>
            </a:xfrm>
            <a:custGeom>
              <a:avLst/>
              <a:gdLst/>
              <a:ahLst/>
              <a:cxnLst/>
              <a:rect l="l" t="t" r="r" b="b"/>
              <a:pathLst>
                <a:path w="3263" h="3294" extrusionOk="0">
                  <a:moveTo>
                    <a:pt x="1783" y="0"/>
                  </a:moveTo>
                  <a:cubicBezTo>
                    <a:pt x="989" y="0"/>
                    <a:pt x="281" y="683"/>
                    <a:pt x="155" y="1552"/>
                  </a:cubicBezTo>
                  <a:cubicBezTo>
                    <a:pt x="1" y="2456"/>
                    <a:pt x="513" y="3230"/>
                    <a:pt x="1298" y="3290"/>
                  </a:cubicBezTo>
                  <a:cubicBezTo>
                    <a:pt x="1331" y="3292"/>
                    <a:pt x="1363" y="3294"/>
                    <a:pt x="1395" y="3294"/>
                  </a:cubicBezTo>
                  <a:cubicBezTo>
                    <a:pt x="2139" y="3294"/>
                    <a:pt x="2901" y="2645"/>
                    <a:pt x="3072" y="1778"/>
                  </a:cubicBezTo>
                  <a:cubicBezTo>
                    <a:pt x="3263" y="861"/>
                    <a:pt x="2715" y="75"/>
                    <a:pt x="1882" y="4"/>
                  </a:cubicBezTo>
                  <a:cubicBezTo>
                    <a:pt x="1849" y="1"/>
                    <a:pt x="1816" y="0"/>
                    <a:pt x="1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2" name="Google Shape;3852;p18"/>
          <p:cNvSpPr txBox="1">
            <a:spLocks noGrp="1"/>
          </p:cNvSpPr>
          <p:nvPr>
            <p:ph type="title"/>
          </p:nvPr>
        </p:nvSpPr>
        <p:spPr>
          <a:xfrm>
            <a:off x="713225" y="517525"/>
            <a:ext cx="4516500" cy="10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53" name="Google Shape;3853;p18"/>
          <p:cNvSpPr txBox="1">
            <a:spLocks noGrp="1"/>
          </p:cNvSpPr>
          <p:nvPr>
            <p:ph type="subTitle" idx="1"/>
          </p:nvPr>
        </p:nvSpPr>
        <p:spPr>
          <a:xfrm>
            <a:off x="713225" y="1939900"/>
            <a:ext cx="4516500" cy="22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Oxanium"/>
              <a:buChar char="●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Oxanium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Oxanium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Oxanium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Oxanium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Oxanium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Oxanium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Oxanium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Oxaniu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6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9" name="Google Shape;6189;p28"/>
          <p:cNvGrpSpPr/>
          <p:nvPr/>
        </p:nvGrpSpPr>
        <p:grpSpPr>
          <a:xfrm>
            <a:off x="-273275" y="-18800"/>
            <a:ext cx="9594487" cy="5181090"/>
            <a:chOff x="-273275" y="-18800"/>
            <a:chExt cx="9594487" cy="5181090"/>
          </a:xfrm>
        </p:grpSpPr>
        <p:sp>
          <p:nvSpPr>
            <p:cNvPr id="6190" name="Google Shape;6190;p28"/>
            <p:cNvSpPr/>
            <p:nvPr/>
          </p:nvSpPr>
          <p:spPr>
            <a:xfrm>
              <a:off x="7093739" y="82623"/>
              <a:ext cx="90712" cy="99723"/>
            </a:xfrm>
            <a:custGeom>
              <a:avLst/>
              <a:gdLst/>
              <a:ahLst/>
              <a:cxnLst/>
              <a:rect l="l" t="t" r="r" b="b"/>
              <a:pathLst>
                <a:path w="2406" h="2645" extrusionOk="0">
                  <a:moveTo>
                    <a:pt x="1250" y="1"/>
                  </a:moveTo>
                  <a:cubicBezTo>
                    <a:pt x="595" y="37"/>
                    <a:pt x="36" y="644"/>
                    <a:pt x="24" y="1370"/>
                  </a:cubicBezTo>
                  <a:cubicBezTo>
                    <a:pt x="0" y="2089"/>
                    <a:pt x="443" y="2644"/>
                    <a:pt x="1064" y="2644"/>
                  </a:cubicBezTo>
                  <a:cubicBezTo>
                    <a:pt x="1070" y="2644"/>
                    <a:pt x="1077" y="2644"/>
                    <a:pt x="1083" y="2644"/>
                  </a:cubicBezTo>
                  <a:cubicBezTo>
                    <a:pt x="1691" y="2620"/>
                    <a:pt x="2274" y="2025"/>
                    <a:pt x="2334" y="1299"/>
                  </a:cubicBezTo>
                  <a:cubicBezTo>
                    <a:pt x="2405" y="572"/>
                    <a:pt x="1905" y="1"/>
                    <a:pt x="1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91" name="Google Shape;6191;p28"/>
            <p:cNvGrpSpPr/>
            <p:nvPr/>
          </p:nvGrpSpPr>
          <p:grpSpPr>
            <a:xfrm>
              <a:off x="-273275" y="-18800"/>
              <a:ext cx="9594487" cy="5181090"/>
              <a:chOff x="-273275" y="-18800"/>
              <a:chExt cx="9594487" cy="5181090"/>
            </a:xfrm>
          </p:grpSpPr>
          <p:sp>
            <p:nvSpPr>
              <p:cNvPr id="6192" name="Google Shape;6192;p28"/>
              <p:cNvSpPr/>
              <p:nvPr/>
            </p:nvSpPr>
            <p:spPr>
              <a:xfrm>
                <a:off x="8498812" y="-18800"/>
                <a:ext cx="663074" cy="168342"/>
              </a:xfrm>
              <a:custGeom>
                <a:avLst/>
                <a:gdLst/>
                <a:ahLst/>
                <a:cxnLst/>
                <a:rect l="l" t="t" r="r" b="b"/>
                <a:pathLst>
                  <a:path w="17587" h="4465" extrusionOk="0">
                    <a:moveTo>
                      <a:pt x="1" y="0"/>
                    </a:moveTo>
                    <a:lnTo>
                      <a:pt x="1" y="24"/>
                    </a:lnTo>
                    <a:cubicBezTo>
                      <a:pt x="141" y="586"/>
                      <a:pt x="466" y="929"/>
                      <a:pt x="884" y="929"/>
                    </a:cubicBezTo>
                    <a:cubicBezTo>
                      <a:pt x="891" y="929"/>
                      <a:pt x="898" y="929"/>
                      <a:pt x="905" y="929"/>
                    </a:cubicBezTo>
                    <a:cubicBezTo>
                      <a:pt x="1263" y="905"/>
                      <a:pt x="1632" y="631"/>
                      <a:pt x="1941" y="179"/>
                    </a:cubicBezTo>
                    <a:cubicBezTo>
                      <a:pt x="2144" y="905"/>
                      <a:pt x="2477" y="1524"/>
                      <a:pt x="2894" y="1905"/>
                    </a:cubicBezTo>
                    <a:cubicBezTo>
                      <a:pt x="3252" y="2197"/>
                      <a:pt x="3640" y="2355"/>
                      <a:pt x="4069" y="2355"/>
                    </a:cubicBezTo>
                    <a:cubicBezTo>
                      <a:pt x="4183" y="2355"/>
                      <a:pt x="4299" y="2344"/>
                      <a:pt x="4418" y="2322"/>
                    </a:cubicBezTo>
                    <a:cubicBezTo>
                      <a:pt x="4965" y="2215"/>
                      <a:pt x="5477" y="1881"/>
                      <a:pt x="5870" y="1369"/>
                    </a:cubicBezTo>
                    <a:cubicBezTo>
                      <a:pt x="6037" y="1774"/>
                      <a:pt x="6204" y="2143"/>
                      <a:pt x="6394" y="2488"/>
                    </a:cubicBezTo>
                    <a:cubicBezTo>
                      <a:pt x="6585" y="2810"/>
                      <a:pt x="6799" y="3108"/>
                      <a:pt x="7025" y="3358"/>
                    </a:cubicBezTo>
                    <a:cubicBezTo>
                      <a:pt x="7240" y="3620"/>
                      <a:pt x="7501" y="3822"/>
                      <a:pt x="7763" y="3989"/>
                    </a:cubicBezTo>
                    <a:cubicBezTo>
                      <a:pt x="8037" y="4155"/>
                      <a:pt x="8335" y="4274"/>
                      <a:pt x="8633" y="4346"/>
                    </a:cubicBezTo>
                    <a:cubicBezTo>
                      <a:pt x="8942" y="4417"/>
                      <a:pt x="9252" y="4465"/>
                      <a:pt x="9561" y="4465"/>
                    </a:cubicBezTo>
                    <a:cubicBezTo>
                      <a:pt x="9895" y="4465"/>
                      <a:pt x="10204" y="4429"/>
                      <a:pt x="10514" y="4358"/>
                    </a:cubicBezTo>
                    <a:cubicBezTo>
                      <a:pt x="10811" y="4286"/>
                      <a:pt x="11097" y="4191"/>
                      <a:pt x="11371" y="4072"/>
                    </a:cubicBezTo>
                    <a:cubicBezTo>
                      <a:pt x="11621" y="3953"/>
                      <a:pt x="11871" y="3810"/>
                      <a:pt x="12097" y="3631"/>
                    </a:cubicBezTo>
                    <a:cubicBezTo>
                      <a:pt x="12324" y="3465"/>
                      <a:pt x="12526" y="3274"/>
                      <a:pt x="12705" y="3048"/>
                    </a:cubicBezTo>
                    <a:cubicBezTo>
                      <a:pt x="12883" y="2846"/>
                      <a:pt x="13050" y="2608"/>
                      <a:pt x="13181" y="2369"/>
                    </a:cubicBezTo>
                    <a:cubicBezTo>
                      <a:pt x="13312" y="2107"/>
                      <a:pt x="13431" y="1857"/>
                      <a:pt x="13538" y="1572"/>
                    </a:cubicBezTo>
                    <a:cubicBezTo>
                      <a:pt x="13633" y="1298"/>
                      <a:pt x="13693" y="1000"/>
                      <a:pt x="13717" y="679"/>
                    </a:cubicBezTo>
                    <a:cubicBezTo>
                      <a:pt x="14086" y="1119"/>
                      <a:pt x="14467" y="1453"/>
                      <a:pt x="14836" y="1679"/>
                    </a:cubicBezTo>
                    <a:cubicBezTo>
                      <a:pt x="15193" y="1905"/>
                      <a:pt x="15550" y="2024"/>
                      <a:pt x="15895" y="2024"/>
                    </a:cubicBezTo>
                    <a:cubicBezTo>
                      <a:pt x="16169" y="2024"/>
                      <a:pt x="16431" y="1929"/>
                      <a:pt x="16634" y="1786"/>
                    </a:cubicBezTo>
                    <a:cubicBezTo>
                      <a:pt x="16860" y="1631"/>
                      <a:pt x="17050" y="1417"/>
                      <a:pt x="17205" y="1143"/>
                    </a:cubicBezTo>
                    <a:cubicBezTo>
                      <a:pt x="17348" y="881"/>
                      <a:pt x="17467" y="548"/>
                      <a:pt x="17562" y="179"/>
                    </a:cubicBezTo>
                    <a:cubicBezTo>
                      <a:pt x="17574" y="119"/>
                      <a:pt x="17574" y="60"/>
                      <a:pt x="17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28"/>
              <p:cNvSpPr/>
              <p:nvPr/>
            </p:nvSpPr>
            <p:spPr>
              <a:xfrm>
                <a:off x="3738192" y="-11993"/>
                <a:ext cx="663074" cy="168342"/>
              </a:xfrm>
              <a:custGeom>
                <a:avLst/>
                <a:gdLst/>
                <a:ahLst/>
                <a:cxnLst/>
                <a:rect l="l" t="t" r="r" b="b"/>
                <a:pathLst>
                  <a:path w="17587" h="4465" extrusionOk="0">
                    <a:moveTo>
                      <a:pt x="1" y="0"/>
                    </a:moveTo>
                    <a:lnTo>
                      <a:pt x="1" y="24"/>
                    </a:lnTo>
                    <a:cubicBezTo>
                      <a:pt x="141" y="586"/>
                      <a:pt x="466" y="929"/>
                      <a:pt x="884" y="929"/>
                    </a:cubicBezTo>
                    <a:cubicBezTo>
                      <a:pt x="891" y="929"/>
                      <a:pt x="898" y="929"/>
                      <a:pt x="905" y="929"/>
                    </a:cubicBezTo>
                    <a:cubicBezTo>
                      <a:pt x="1263" y="905"/>
                      <a:pt x="1632" y="631"/>
                      <a:pt x="1941" y="179"/>
                    </a:cubicBezTo>
                    <a:cubicBezTo>
                      <a:pt x="2144" y="905"/>
                      <a:pt x="2477" y="1524"/>
                      <a:pt x="2894" y="1905"/>
                    </a:cubicBezTo>
                    <a:cubicBezTo>
                      <a:pt x="3252" y="2197"/>
                      <a:pt x="3640" y="2355"/>
                      <a:pt x="4069" y="2355"/>
                    </a:cubicBezTo>
                    <a:cubicBezTo>
                      <a:pt x="4183" y="2355"/>
                      <a:pt x="4299" y="2344"/>
                      <a:pt x="4418" y="2322"/>
                    </a:cubicBezTo>
                    <a:cubicBezTo>
                      <a:pt x="4965" y="2215"/>
                      <a:pt x="5477" y="1881"/>
                      <a:pt x="5870" y="1369"/>
                    </a:cubicBezTo>
                    <a:cubicBezTo>
                      <a:pt x="6037" y="1774"/>
                      <a:pt x="6204" y="2143"/>
                      <a:pt x="6394" y="2488"/>
                    </a:cubicBezTo>
                    <a:cubicBezTo>
                      <a:pt x="6585" y="2810"/>
                      <a:pt x="6799" y="3108"/>
                      <a:pt x="7025" y="3358"/>
                    </a:cubicBezTo>
                    <a:cubicBezTo>
                      <a:pt x="7240" y="3620"/>
                      <a:pt x="7501" y="3822"/>
                      <a:pt x="7763" y="3989"/>
                    </a:cubicBezTo>
                    <a:cubicBezTo>
                      <a:pt x="8037" y="4155"/>
                      <a:pt x="8335" y="4274"/>
                      <a:pt x="8633" y="4346"/>
                    </a:cubicBezTo>
                    <a:cubicBezTo>
                      <a:pt x="8942" y="4417"/>
                      <a:pt x="9252" y="4465"/>
                      <a:pt x="9561" y="4465"/>
                    </a:cubicBezTo>
                    <a:cubicBezTo>
                      <a:pt x="9895" y="4465"/>
                      <a:pt x="10204" y="4429"/>
                      <a:pt x="10514" y="4358"/>
                    </a:cubicBezTo>
                    <a:cubicBezTo>
                      <a:pt x="10811" y="4286"/>
                      <a:pt x="11097" y="4191"/>
                      <a:pt x="11371" y="4072"/>
                    </a:cubicBezTo>
                    <a:cubicBezTo>
                      <a:pt x="11621" y="3953"/>
                      <a:pt x="11871" y="3810"/>
                      <a:pt x="12097" y="3631"/>
                    </a:cubicBezTo>
                    <a:cubicBezTo>
                      <a:pt x="12324" y="3465"/>
                      <a:pt x="12526" y="3274"/>
                      <a:pt x="12705" y="3048"/>
                    </a:cubicBezTo>
                    <a:cubicBezTo>
                      <a:pt x="12883" y="2846"/>
                      <a:pt x="13050" y="2608"/>
                      <a:pt x="13181" y="2369"/>
                    </a:cubicBezTo>
                    <a:cubicBezTo>
                      <a:pt x="13312" y="2107"/>
                      <a:pt x="13431" y="1857"/>
                      <a:pt x="13538" y="1572"/>
                    </a:cubicBezTo>
                    <a:cubicBezTo>
                      <a:pt x="13633" y="1298"/>
                      <a:pt x="13693" y="1000"/>
                      <a:pt x="13717" y="679"/>
                    </a:cubicBezTo>
                    <a:cubicBezTo>
                      <a:pt x="14086" y="1119"/>
                      <a:pt x="14467" y="1453"/>
                      <a:pt x="14836" y="1679"/>
                    </a:cubicBezTo>
                    <a:cubicBezTo>
                      <a:pt x="15193" y="1905"/>
                      <a:pt x="15550" y="2024"/>
                      <a:pt x="15895" y="2024"/>
                    </a:cubicBezTo>
                    <a:cubicBezTo>
                      <a:pt x="16169" y="2024"/>
                      <a:pt x="16431" y="1929"/>
                      <a:pt x="16634" y="1786"/>
                    </a:cubicBezTo>
                    <a:cubicBezTo>
                      <a:pt x="16860" y="1631"/>
                      <a:pt x="17050" y="1417"/>
                      <a:pt x="17205" y="1143"/>
                    </a:cubicBezTo>
                    <a:cubicBezTo>
                      <a:pt x="17348" y="881"/>
                      <a:pt x="17467" y="548"/>
                      <a:pt x="17562" y="179"/>
                    </a:cubicBezTo>
                    <a:cubicBezTo>
                      <a:pt x="17574" y="119"/>
                      <a:pt x="17574" y="60"/>
                      <a:pt x="17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94" name="Google Shape;6194;p28"/>
              <p:cNvGrpSpPr/>
              <p:nvPr/>
            </p:nvGrpSpPr>
            <p:grpSpPr>
              <a:xfrm>
                <a:off x="-273275" y="51216"/>
                <a:ext cx="9594487" cy="5111074"/>
                <a:chOff x="-273275" y="51216"/>
                <a:chExt cx="9594487" cy="5111074"/>
              </a:xfrm>
            </p:grpSpPr>
            <p:sp>
              <p:nvSpPr>
                <p:cNvPr id="6195" name="Google Shape;6195;p28"/>
                <p:cNvSpPr/>
                <p:nvPr/>
              </p:nvSpPr>
              <p:spPr>
                <a:xfrm>
                  <a:off x="4586091" y="51216"/>
                  <a:ext cx="1301377" cy="67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7" h="17968" extrusionOk="0">
                      <a:moveTo>
                        <a:pt x="15860" y="0"/>
                      </a:moveTo>
                      <a:cubicBezTo>
                        <a:pt x="15443" y="0"/>
                        <a:pt x="15026" y="12"/>
                        <a:pt x="14622" y="48"/>
                      </a:cubicBezTo>
                      <a:cubicBezTo>
                        <a:pt x="14217" y="72"/>
                        <a:pt x="13836" y="120"/>
                        <a:pt x="13455" y="179"/>
                      </a:cubicBezTo>
                      <a:cubicBezTo>
                        <a:pt x="13086" y="239"/>
                        <a:pt x="12728" y="310"/>
                        <a:pt x="12371" y="405"/>
                      </a:cubicBezTo>
                      <a:cubicBezTo>
                        <a:pt x="12014" y="489"/>
                        <a:pt x="11669" y="596"/>
                        <a:pt x="11335" y="715"/>
                      </a:cubicBezTo>
                      <a:cubicBezTo>
                        <a:pt x="10990" y="834"/>
                        <a:pt x="10645" y="965"/>
                        <a:pt x="10323" y="1120"/>
                      </a:cubicBezTo>
                      <a:cubicBezTo>
                        <a:pt x="9978" y="1263"/>
                        <a:pt x="9645" y="1429"/>
                        <a:pt x="9323" y="1608"/>
                      </a:cubicBezTo>
                      <a:cubicBezTo>
                        <a:pt x="8990" y="1786"/>
                        <a:pt x="8657" y="1965"/>
                        <a:pt x="8323" y="2155"/>
                      </a:cubicBezTo>
                      <a:cubicBezTo>
                        <a:pt x="7978" y="2358"/>
                        <a:pt x="7656" y="2560"/>
                        <a:pt x="7323" y="2775"/>
                      </a:cubicBezTo>
                      <a:cubicBezTo>
                        <a:pt x="7002" y="2977"/>
                        <a:pt x="6668" y="3203"/>
                        <a:pt x="6359" y="3441"/>
                      </a:cubicBezTo>
                      <a:cubicBezTo>
                        <a:pt x="5739" y="3918"/>
                        <a:pt x="5144" y="4441"/>
                        <a:pt x="4573" y="4989"/>
                      </a:cubicBezTo>
                      <a:cubicBezTo>
                        <a:pt x="4287" y="5251"/>
                        <a:pt x="4025" y="5537"/>
                        <a:pt x="3775" y="5835"/>
                      </a:cubicBezTo>
                      <a:cubicBezTo>
                        <a:pt x="3513" y="6132"/>
                        <a:pt x="3299" y="6430"/>
                        <a:pt x="3084" y="6739"/>
                      </a:cubicBezTo>
                      <a:cubicBezTo>
                        <a:pt x="2882" y="7061"/>
                        <a:pt x="2680" y="7370"/>
                        <a:pt x="2501" y="7680"/>
                      </a:cubicBezTo>
                      <a:cubicBezTo>
                        <a:pt x="2322" y="7990"/>
                        <a:pt x="2168" y="8323"/>
                        <a:pt x="2013" y="8644"/>
                      </a:cubicBezTo>
                      <a:cubicBezTo>
                        <a:pt x="1870" y="8978"/>
                        <a:pt x="1715" y="9311"/>
                        <a:pt x="1584" y="9645"/>
                      </a:cubicBezTo>
                      <a:cubicBezTo>
                        <a:pt x="1453" y="9990"/>
                        <a:pt x="1310" y="10335"/>
                        <a:pt x="1191" y="10680"/>
                      </a:cubicBezTo>
                      <a:cubicBezTo>
                        <a:pt x="1060" y="11014"/>
                        <a:pt x="941" y="11359"/>
                        <a:pt x="822" y="11716"/>
                      </a:cubicBezTo>
                      <a:cubicBezTo>
                        <a:pt x="703" y="12073"/>
                        <a:pt x="584" y="12431"/>
                        <a:pt x="477" y="12788"/>
                      </a:cubicBezTo>
                      <a:cubicBezTo>
                        <a:pt x="382" y="13145"/>
                        <a:pt x="275" y="13502"/>
                        <a:pt x="203" y="13871"/>
                      </a:cubicBezTo>
                      <a:cubicBezTo>
                        <a:pt x="120" y="14252"/>
                        <a:pt x="60" y="14621"/>
                        <a:pt x="36" y="14990"/>
                      </a:cubicBezTo>
                      <a:cubicBezTo>
                        <a:pt x="1" y="15383"/>
                        <a:pt x="1" y="15764"/>
                        <a:pt x="24" y="16157"/>
                      </a:cubicBezTo>
                      <a:cubicBezTo>
                        <a:pt x="48" y="16538"/>
                        <a:pt x="84" y="16943"/>
                        <a:pt x="120" y="17348"/>
                      </a:cubicBezTo>
                      <a:cubicBezTo>
                        <a:pt x="155" y="17622"/>
                        <a:pt x="417" y="17860"/>
                        <a:pt x="703" y="17860"/>
                      </a:cubicBezTo>
                      <a:lnTo>
                        <a:pt x="1632" y="17860"/>
                      </a:lnTo>
                      <a:cubicBezTo>
                        <a:pt x="1870" y="17848"/>
                        <a:pt x="2025" y="17645"/>
                        <a:pt x="2001" y="17360"/>
                      </a:cubicBezTo>
                      <a:cubicBezTo>
                        <a:pt x="1953" y="16943"/>
                        <a:pt x="1906" y="16514"/>
                        <a:pt x="1894" y="16086"/>
                      </a:cubicBezTo>
                      <a:cubicBezTo>
                        <a:pt x="1882" y="15681"/>
                        <a:pt x="1894" y="15276"/>
                        <a:pt x="1941" y="14871"/>
                      </a:cubicBezTo>
                      <a:cubicBezTo>
                        <a:pt x="1989" y="14467"/>
                        <a:pt x="2060" y="14086"/>
                        <a:pt x="2168" y="13693"/>
                      </a:cubicBezTo>
                      <a:cubicBezTo>
                        <a:pt x="2251" y="13312"/>
                        <a:pt x="2370" y="12919"/>
                        <a:pt x="2501" y="12538"/>
                      </a:cubicBezTo>
                      <a:cubicBezTo>
                        <a:pt x="2620" y="12145"/>
                        <a:pt x="2763" y="11764"/>
                        <a:pt x="2894" y="11395"/>
                      </a:cubicBezTo>
                      <a:cubicBezTo>
                        <a:pt x="3025" y="11002"/>
                        <a:pt x="3156" y="10633"/>
                        <a:pt x="3311" y="10264"/>
                      </a:cubicBezTo>
                      <a:cubicBezTo>
                        <a:pt x="3442" y="9883"/>
                        <a:pt x="3608" y="9514"/>
                        <a:pt x="3775" y="9156"/>
                      </a:cubicBezTo>
                      <a:cubicBezTo>
                        <a:pt x="3930" y="8799"/>
                        <a:pt x="4108" y="8442"/>
                        <a:pt x="4323" y="8097"/>
                      </a:cubicBezTo>
                      <a:cubicBezTo>
                        <a:pt x="4513" y="7763"/>
                        <a:pt x="4739" y="7418"/>
                        <a:pt x="4989" y="7085"/>
                      </a:cubicBezTo>
                      <a:cubicBezTo>
                        <a:pt x="5239" y="6763"/>
                        <a:pt x="5525" y="6454"/>
                        <a:pt x="5823" y="6132"/>
                      </a:cubicBezTo>
                      <a:cubicBezTo>
                        <a:pt x="6120" y="5823"/>
                        <a:pt x="6430" y="5537"/>
                        <a:pt x="6763" y="5263"/>
                      </a:cubicBezTo>
                      <a:cubicBezTo>
                        <a:pt x="7085" y="4977"/>
                        <a:pt x="7430" y="4727"/>
                        <a:pt x="7775" y="4465"/>
                      </a:cubicBezTo>
                      <a:cubicBezTo>
                        <a:pt x="8121" y="4227"/>
                        <a:pt x="8478" y="3989"/>
                        <a:pt x="8811" y="3775"/>
                      </a:cubicBezTo>
                      <a:cubicBezTo>
                        <a:pt x="9157" y="3549"/>
                        <a:pt x="9514" y="3322"/>
                        <a:pt x="9859" y="3132"/>
                      </a:cubicBezTo>
                      <a:cubicBezTo>
                        <a:pt x="10216" y="2917"/>
                        <a:pt x="10562" y="2739"/>
                        <a:pt x="10919" y="2584"/>
                      </a:cubicBezTo>
                      <a:cubicBezTo>
                        <a:pt x="11276" y="2417"/>
                        <a:pt x="11633" y="2263"/>
                        <a:pt x="12002" y="2144"/>
                      </a:cubicBezTo>
                      <a:cubicBezTo>
                        <a:pt x="12371" y="2025"/>
                        <a:pt x="12740" y="1929"/>
                        <a:pt x="13145" y="1834"/>
                      </a:cubicBezTo>
                      <a:cubicBezTo>
                        <a:pt x="13550" y="1763"/>
                        <a:pt x="13967" y="1703"/>
                        <a:pt x="14395" y="1655"/>
                      </a:cubicBezTo>
                      <a:cubicBezTo>
                        <a:pt x="14824" y="1608"/>
                        <a:pt x="15276" y="1596"/>
                        <a:pt x="15741" y="1596"/>
                      </a:cubicBezTo>
                      <a:cubicBezTo>
                        <a:pt x="16193" y="1596"/>
                        <a:pt x="16658" y="1608"/>
                        <a:pt x="17134" y="1644"/>
                      </a:cubicBezTo>
                      <a:cubicBezTo>
                        <a:pt x="17610" y="1667"/>
                        <a:pt x="18062" y="1691"/>
                        <a:pt x="18503" y="1715"/>
                      </a:cubicBezTo>
                      <a:cubicBezTo>
                        <a:pt x="18955" y="1727"/>
                        <a:pt x="19372" y="1763"/>
                        <a:pt x="19789" y="1810"/>
                      </a:cubicBezTo>
                      <a:cubicBezTo>
                        <a:pt x="20206" y="1846"/>
                        <a:pt x="20622" y="1905"/>
                        <a:pt x="21015" y="1965"/>
                      </a:cubicBezTo>
                      <a:cubicBezTo>
                        <a:pt x="21420" y="2025"/>
                        <a:pt x="21825" y="2108"/>
                        <a:pt x="22230" y="2191"/>
                      </a:cubicBezTo>
                      <a:cubicBezTo>
                        <a:pt x="22623" y="2286"/>
                        <a:pt x="23015" y="2382"/>
                        <a:pt x="23396" y="2501"/>
                      </a:cubicBezTo>
                      <a:cubicBezTo>
                        <a:pt x="23777" y="2620"/>
                        <a:pt x="24158" y="2763"/>
                        <a:pt x="24528" y="2917"/>
                      </a:cubicBezTo>
                      <a:cubicBezTo>
                        <a:pt x="24861" y="3072"/>
                        <a:pt x="25182" y="3215"/>
                        <a:pt x="25504" y="3382"/>
                      </a:cubicBezTo>
                      <a:cubicBezTo>
                        <a:pt x="25813" y="3549"/>
                        <a:pt x="26123" y="3739"/>
                        <a:pt x="26421" y="3930"/>
                      </a:cubicBezTo>
                      <a:cubicBezTo>
                        <a:pt x="26778" y="4156"/>
                        <a:pt x="27111" y="4430"/>
                        <a:pt x="27433" y="4692"/>
                      </a:cubicBezTo>
                      <a:cubicBezTo>
                        <a:pt x="27742" y="4965"/>
                        <a:pt x="28064" y="5263"/>
                        <a:pt x="28361" y="5584"/>
                      </a:cubicBezTo>
                      <a:cubicBezTo>
                        <a:pt x="28659" y="5918"/>
                        <a:pt x="28921" y="6251"/>
                        <a:pt x="29195" y="6632"/>
                      </a:cubicBezTo>
                      <a:cubicBezTo>
                        <a:pt x="29457" y="7001"/>
                        <a:pt x="29695" y="7382"/>
                        <a:pt x="29933" y="7775"/>
                      </a:cubicBezTo>
                      <a:cubicBezTo>
                        <a:pt x="30159" y="8180"/>
                        <a:pt x="30385" y="8561"/>
                        <a:pt x="30576" y="8966"/>
                      </a:cubicBezTo>
                      <a:cubicBezTo>
                        <a:pt x="30778" y="9371"/>
                        <a:pt x="30957" y="9787"/>
                        <a:pt x="31136" y="10180"/>
                      </a:cubicBezTo>
                      <a:cubicBezTo>
                        <a:pt x="31255" y="10502"/>
                        <a:pt x="31397" y="10799"/>
                        <a:pt x="31517" y="11109"/>
                      </a:cubicBezTo>
                      <a:cubicBezTo>
                        <a:pt x="31636" y="11419"/>
                        <a:pt x="31731" y="11716"/>
                        <a:pt x="31838" y="12014"/>
                      </a:cubicBezTo>
                      <a:cubicBezTo>
                        <a:pt x="31945" y="12312"/>
                        <a:pt x="32028" y="12609"/>
                        <a:pt x="32124" y="12907"/>
                      </a:cubicBezTo>
                      <a:cubicBezTo>
                        <a:pt x="32195" y="13204"/>
                        <a:pt x="32267" y="13502"/>
                        <a:pt x="32326" y="13800"/>
                      </a:cubicBezTo>
                      <a:cubicBezTo>
                        <a:pt x="32386" y="14097"/>
                        <a:pt x="32445" y="14407"/>
                        <a:pt x="32481" y="14705"/>
                      </a:cubicBezTo>
                      <a:cubicBezTo>
                        <a:pt x="32505" y="15026"/>
                        <a:pt x="32540" y="15324"/>
                        <a:pt x="32552" y="15633"/>
                      </a:cubicBezTo>
                      <a:cubicBezTo>
                        <a:pt x="32564" y="15943"/>
                        <a:pt x="32564" y="16252"/>
                        <a:pt x="32564" y="16574"/>
                      </a:cubicBezTo>
                      <a:cubicBezTo>
                        <a:pt x="32564" y="16883"/>
                        <a:pt x="32552" y="17193"/>
                        <a:pt x="32540" y="17503"/>
                      </a:cubicBezTo>
                      <a:cubicBezTo>
                        <a:pt x="32529" y="17769"/>
                        <a:pt x="32709" y="17967"/>
                        <a:pt x="32948" y="17967"/>
                      </a:cubicBezTo>
                      <a:cubicBezTo>
                        <a:pt x="32955" y="17967"/>
                        <a:pt x="32962" y="17967"/>
                        <a:pt x="32969" y="17967"/>
                      </a:cubicBezTo>
                      <a:lnTo>
                        <a:pt x="33910" y="17919"/>
                      </a:lnTo>
                      <a:cubicBezTo>
                        <a:pt x="34184" y="17907"/>
                        <a:pt x="34422" y="17669"/>
                        <a:pt x="34493" y="17395"/>
                      </a:cubicBezTo>
                      <a:cubicBezTo>
                        <a:pt x="34505" y="17014"/>
                        <a:pt x="34517" y="16622"/>
                        <a:pt x="34505" y="16252"/>
                      </a:cubicBezTo>
                      <a:cubicBezTo>
                        <a:pt x="34505" y="15883"/>
                        <a:pt x="34469" y="15514"/>
                        <a:pt x="34445" y="15133"/>
                      </a:cubicBezTo>
                      <a:cubicBezTo>
                        <a:pt x="34410" y="14764"/>
                        <a:pt x="34350" y="14395"/>
                        <a:pt x="34291" y="14038"/>
                      </a:cubicBezTo>
                      <a:cubicBezTo>
                        <a:pt x="34219" y="13669"/>
                        <a:pt x="34148" y="13312"/>
                        <a:pt x="34041" y="12954"/>
                      </a:cubicBezTo>
                      <a:cubicBezTo>
                        <a:pt x="33957" y="12597"/>
                        <a:pt x="33838" y="12240"/>
                        <a:pt x="33719" y="11895"/>
                      </a:cubicBezTo>
                      <a:cubicBezTo>
                        <a:pt x="33600" y="11538"/>
                        <a:pt x="33469" y="11192"/>
                        <a:pt x="33314" y="10847"/>
                      </a:cubicBezTo>
                      <a:cubicBezTo>
                        <a:pt x="33183" y="10514"/>
                        <a:pt x="33029" y="10168"/>
                        <a:pt x="32874" y="9823"/>
                      </a:cubicBezTo>
                      <a:cubicBezTo>
                        <a:pt x="32719" y="9478"/>
                        <a:pt x="32552" y="9144"/>
                        <a:pt x="32398" y="8799"/>
                      </a:cubicBezTo>
                      <a:cubicBezTo>
                        <a:pt x="32231" y="8454"/>
                        <a:pt x="32052" y="8132"/>
                        <a:pt x="31874" y="7787"/>
                      </a:cubicBezTo>
                      <a:cubicBezTo>
                        <a:pt x="31695" y="7442"/>
                        <a:pt x="31505" y="7120"/>
                        <a:pt x="31290" y="6799"/>
                      </a:cubicBezTo>
                      <a:cubicBezTo>
                        <a:pt x="31088" y="6477"/>
                        <a:pt x="30862" y="6168"/>
                        <a:pt x="30635" y="5870"/>
                      </a:cubicBezTo>
                      <a:cubicBezTo>
                        <a:pt x="30397" y="5549"/>
                        <a:pt x="30159" y="5251"/>
                        <a:pt x="29909" y="4977"/>
                      </a:cubicBezTo>
                      <a:cubicBezTo>
                        <a:pt x="29647" y="4692"/>
                        <a:pt x="29385" y="4406"/>
                        <a:pt x="29111" y="4156"/>
                      </a:cubicBezTo>
                      <a:cubicBezTo>
                        <a:pt x="28838" y="3882"/>
                        <a:pt x="28552" y="3644"/>
                        <a:pt x="28266" y="3406"/>
                      </a:cubicBezTo>
                      <a:cubicBezTo>
                        <a:pt x="27968" y="3168"/>
                        <a:pt x="27671" y="2965"/>
                        <a:pt x="27373" y="2751"/>
                      </a:cubicBezTo>
                      <a:cubicBezTo>
                        <a:pt x="27064" y="2548"/>
                        <a:pt x="26754" y="2358"/>
                        <a:pt x="26433" y="2179"/>
                      </a:cubicBezTo>
                      <a:cubicBezTo>
                        <a:pt x="26075" y="1965"/>
                        <a:pt x="25706" y="1774"/>
                        <a:pt x="25325" y="1596"/>
                      </a:cubicBezTo>
                      <a:cubicBezTo>
                        <a:pt x="24932" y="1417"/>
                        <a:pt x="24551" y="1251"/>
                        <a:pt x="24147" y="1120"/>
                      </a:cubicBezTo>
                      <a:cubicBezTo>
                        <a:pt x="23789" y="989"/>
                        <a:pt x="23432" y="882"/>
                        <a:pt x="23063" y="774"/>
                      </a:cubicBezTo>
                      <a:cubicBezTo>
                        <a:pt x="22682" y="691"/>
                        <a:pt x="22313" y="584"/>
                        <a:pt x="21944" y="512"/>
                      </a:cubicBezTo>
                      <a:cubicBezTo>
                        <a:pt x="21551" y="429"/>
                        <a:pt x="21182" y="370"/>
                        <a:pt x="20801" y="310"/>
                      </a:cubicBezTo>
                      <a:cubicBezTo>
                        <a:pt x="20420" y="250"/>
                        <a:pt x="20027" y="215"/>
                        <a:pt x="19634" y="179"/>
                      </a:cubicBezTo>
                      <a:cubicBezTo>
                        <a:pt x="19229" y="155"/>
                        <a:pt x="18836" y="120"/>
                        <a:pt x="18420" y="96"/>
                      </a:cubicBezTo>
                      <a:cubicBezTo>
                        <a:pt x="18003" y="60"/>
                        <a:pt x="17562" y="36"/>
                        <a:pt x="17134" y="12"/>
                      </a:cubicBezTo>
                      <a:cubicBezTo>
                        <a:pt x="16705" y="0"/>
                        <a:pt x="16277" y="0"/>
                        <a:pt x="158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6" name="Google Shape;6196;p28"/>
                <p:cNvSpPr/>
                <p:nvPr/>
              </p:nvSpPr>
              <p:spPr>
                <a:xfrm>
                  <a:off x="4689815" y="145023"/>
                  <a:ext cx="1086360" cy="58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4" h="15599" extrusionOk="0">
                      <a:moveTo>
                        <a:pt x="13121" y="1"/>
                      </a:moveTo>
                      <a:cubicBezTo>
                        <a:pt x="12692" y="1"/>
                        <a:pt x="12275" y="25"/>
                        <a:pt x="11859" y="60"/>
                      </a:cubicBezTo>
                      <a:cubicBezTo>
                        <a:pt x="11442" y="96"/>
                        <a:pt x="11049" y="144"/>
                        <a:pt x="10668" y="227"/>
                      </a:cubicBezTo>
                      <a:cubicBezTo>
                        <a:pt x="10275" y="299"/>
                        <a:pt x="9918" y="406"/>
                        <a:pt x="9561" y="525"/>
                      </a:cubicBezTo>
                      <a:cubicBezTo>
                        <a:pt x="9204" y="644"/>
                        <a:pt x="8870" y="775"/>
                        <a:pt x="8537" y="930"/>
                      </a:cubicBezTo>
                      <a:cubicBezTo>
                        <a:pt x="8215" y="1072"/>
                        <a:pt x="7870" y="1263"/>
                        <a:pt x="7537" y="1442"/>
                      </a:cubicBezTo>
                      <a:cubicBezTo>
                        <a:pt x="7215" y="1620"/>
                        <a:pt x="6906" y="1834"/>
                        <a:pt x="6572" y="2037"/>
                      </a:cubicBezTo>
                      <a:cubicBezTo>
                        <a:pt x="6263" y="2251"/>
                        <a:pt x="5929" y="2465"/>
                        <a:pt x="5608" y="2704"/>
                      </a:cubicBezTo>
                      <a:cubicBezTo>
                        <a:pt x="5274" y="2942"/>
                        <a:pt x="4965" y="3192"/>
                        <a:pt x="4655" y="3454"/>
                      </a:cubicBezTo>
                      <a:cubicBezTo>
                        <a:pt x="4346" y="3728"/>
                        <a:pt x="4048" y="4001"/>
                        <a:pt x="3762" y="4287"/>
                      </a:cubicBezTo>
                      <a:cubicBezTo>
                        <a:pt x="3477" y="4573"/>
                        <a:pt x="3215" y="4871"/>
                        <a:pt x="2977" y="5180"/>
                      </a:cubicBezTo>
                      <a:cubicBezTo>
                        <a:pt x="2738" y="5490"/>
                        <a:pt x="2524" y="5823"/>
                        <a:pt x="2334" y="6144"/>
                      </a:cubicBezTo>
                      <a:cubicBezTo>
                        <a:pt x="2155" y="6478"/>
                        <a:pt x="1976" y="6823"/>
                        <a:pt x="1810" y="7157"/>
                      </a:cubicBezTo>
                      <a:cubicBezTo>
                        <a:pt x="1643" y="7502"/>
                        <a:pt x="1500" y="7847"/>
                        <a:pt x="1369" y="8204"/>
                      </a:cubicBezTo>
                      <a:cubicBezTo>
                        <a:pt x="1214" y="8561"/>
                        <a:pt x="1083" y="8919"/>
                        <a:pt x="964" y="9276"/>
                      </a:cubicBezTo>
                      <a:cubicBezTo>
                        <a:pt x="833" y="9633"/>
                        <a:pt x="714" y="10002"/>
                        <a:pt x="595" y="10359"/>
                      </a:cubicBezTo>
                      <a:cubicBezTo>
                        <a:pt x="476" y="10728"/>
                        <a:pt x="357" y="11086"/>
                        <a:pt x="262" y="11467"/>
                      </a:cubicBezTo>
                      <a:cubicBezTo>
                        <a:pt x="179" y="11836"/>
                        <a:pt x="95" y="12205"/>
                        <a:pt x="60" y="12574"/>
                      </a:cubicBezTo>
                      <a:cubicBezTo>
                        <a:pt x="12" y="12955"/>
                        <a:pt x="0" y="13336"/>
                        <a:pt x="12" y="13729"/>
                      </a:cubicBezTo>
                      <a:cubicBezTo>
                        <a:pt x="24" y="14110"/>
                        <a:pt x="60" y="14503"/>
                        <a:pt x="95" y="14896"/>
                      </a:cubicBezTo>
                      <a:cubicBezTo>
                        <a:pt x="131" y="15181"/>
                        <a:pt x="357" y="15408"/>
                        <a:pt x="572" y="15408"/>
                      </a:cubicBezTo>
                      <a:lnTo>
                        <a:pt x="1369" y="15396"/>
                      </a:lnTo>
                      <a:cubicBezTo>
                        <a:pt x="1584" y="15372"/>
                        <a:pt x="1750" y="15157"/>
                        <a:pt x="1726" y="14884"/>
                      </a:cubicBezTo>
                      <a:cubicBezTo>
                        <a:pt x="1691" y="14467"/>
                        <a:pt x="1679" y="14038"/>
                        <a:pt x="1679" y="13622"/>
                      </a:cubicBezTo>
                      <a:cubicBezTo>
                        <a:pt x="1691" y="13205"/>
                        <a:pt x="1738" y="12788"/>
                        <a:pt x="1810" y="12371"/>
                      </a:cubicBezTo>
                      <a:cubicBezTo>
                        <a:pt x="1905" y="11955"/>
                        <a:pt x="1988" y="11538"/>
                        <a:pt x="2107" y="11121"/>
                      </a:cubicBezTo>
                      <a:cubicBezTo>
                        <a:pt x="2226" y="10705"/>
                        <a:pt x="2357" y="10288"/>
                        <a:pt x="2500" y="9883"/>
                      </a:cubicBezTo>
                      <a:cubicBezTo>
                        <a:pt x="2643" y="9466"/>
                        <a:pt x="2798" y="9062"/>
                        <a:pt x="2977" y="8681"/>
                      </a:cubicBezTo>
                      <a:cubicBezTo>
                        <a:pt x="3155" y="8288"/>
                        <a:pt x="3346" y="7907"/>
                        <a:pt x="3548" y="7538"/>
                      </a:cubicBezTo>
                      <a:cubicBezTo>
                        <a:pt x="3774" y="7157"/>
                        <a:pt x="4012" y="6787"/>
                        <a:pt x="4286" y="6442"/>
                      </a:cubicBezTo>
                      <a:cubicBezTo>
                        <a:pt x="4548" y="6109"/>
                        <a:pt x="4846" y="5763"/>
                        <a:pt x="5155" y="5454"/>
                      </a:cubicBezTo>
                      <a:cubicBezTo>
                        <a:pt x="5477" y="5121"/>
                        <a:pt x="5798" y="4823"/>
                        <a:pt x="6144" y="4537"/>
                      </a:cubicBezTo>
                      <a:cubicBezTo>
                        <a:pt x="6465" y="4263"/>
                        <a:pt x="6822" y="3989"/>
                        <a:pt x="7179" y="3751"/>
                      </a:cubicBezTo>
                      <a:cubicBezTo>
                        <a:pt x="7537" y="3501"/>
                        <a:pt x="7894" y="3275"/>
                        <a:pt x="8251" y="3073"/>
                      </a:cubicBezTo>
                      <a:cubicBezTo>
                        <a:pt x="8596" y="2858"/>
                        <a:pt x="8965" y="2668"/>
                        <a:pt x="9346" y="2501"/>
                      </a:cubicBezTo>
                      <a:cubicBezTo>
                        <a:pt x="9727" y="2334"/>
                        <a:pt x="10120" y="2192"/>
                        <a:pt x="10513" y="2073"/>
                      </a:cubicBezTo>
                      <a:cubicBezTo>
                        <a:pt x="10918" y="1942"/>
                        <a:pt x="11347" y="1846"/>
                        <a:pt x="11787" y="1775"/>
                      </a:cubicBezTo>
                      <a:cubicBezTo>
                        <a:pt x="12216" y="1703"/>
                        <a:pt x="12680" y="1656"/>
                        <a:pt x="13133" y="1620"/>
                      </a:cubicBezTo>
                      <a:cubicBezTo>
                        <a:pt x="13597" y="1584"/>
                        <a:pt x="14061" y="1561"/>
                        <a:pt x="14526" y="1549"/>
                      </a:cubicBezTo>
                      <a:cubicBezTo>
                        <a:pt x="14752" y="1543"/>
                        <a:pt x="14978" y="1540"/>
                        <a:pt x="15201" y="1540"/>
                      </a:cubicBezTo>
                      <a:cubicBezTo>
                        <a:pt x="15425" y="1540"/>
                        <a:pt x="15645" y="1543"/>
                        <a:pt x="15859" y="1549"/>
                      </a:cubicBezTo>
                      <a:cubicBezTo>
                        <a:pt x="16288" y="1584"/>
                        <a:pt x="16704" y="1608"/>
                        <a:pt x="17121" y="1656"/>
                      </a:cubicBezTo>
                      <a:cubicBezTo>
                        <a:pt x="17478" y="1703"/>
                        <a:pt x="17859" y="1739"/>
                        <a:pt x="18217" y="1823"/>
                      </a:cubicBezTo>
                      <a:cubicBezTo>
                        <a:pt x="18586" y="1882"/>
                        <a:pt x="18943" y="1965"/>
                        <a:pt x="19300" y="2084"/>
                      </a:cubicBezTo>
                      <a:cubicBezTo>
                        <a:pt x="19669" y="2204"/>
                        <a:pt x="20026" y="2323"/>
                        <a:pt x="20384" y="2477"/>
                      </a:cubicBezTo>
                      <a:cubicBezTo>
                        <a:pt x="20741" y="2620"/>
                        <a:pt x="21098" y="2787"/>
                        <a:pt x="21443" y="2966"/>
                      </a:cubicBezTo>
                      <a:cubicBezTo>
                        <a:pt x="21765" y="3144"/>
                        <a:pt x="22110" y="3347"/>
                        <a:pt x="22419" y="3585"/>
                      </a:cubicBezTo>
                      <a:cubicBezTo>
                        <a:pt x="22753" y="3823"/>
                        <a:pt x="23062" y="4097"/>
                        <a:pt x="23348" y="4382"/>
                      </a:cubicBezTo>
                      <a:cubicBezTo>
                        <a:pt x="23586" y="4620"/>
                        <a:pt x="23813" y="4871"/>
                        <a:pt x="24027" y="5132"/>
                      </a:cubicBezTo>
                      <a:cubicBezTo>
                        <a:pt x="24253" y="5406"/>
                        <a:pt x="24467" y="5692"/>
                        <a:pt x="24658" y="5990"/>
                      </a:cubicBezTo>
                      <a:cubicBezTo>
                        <a:pt x="24908" y="6359"/>
                        <a:pt x="25134" y="6764"/>
                        <a:pt x="25360" y="7145"/>
                      </a:cubicBezTo>
                      <a:cubicBezTo>
                        <a:pt x="25563" y="7538"/>
                        <a:pt x="25777" y="7930"/>
                        <a:pt x="25956" y="8323"/>
                      </a:cubicBezTo>
                      <a:cubicBezTo>
                        <a:pt x="26134" y="8728"/>
                        <a:pt x="26289" y="9109"/>
                        <a:pt x="26432" y="9502"/>
                      </a:cubicBezTo>
                      <a:cubicBezTo>
                        <a:pt x="26563" y="9895"/>
                        <a:pt x="26694" y="10288"/>
                        <a:pt x="26789" y="10657"/>
                      </a:cubicBezTo>
                      <a:cubicBezTo>
                        <a:pt x="26884" y="11050"/>
                        <a:pt x="26968" y="11419"/>
                        <a:pt x="27003" y="11788"/>
                      </a:cubicBezTo>
                      <a:cubicBezTo>
                        <a:pt x="27051" y="12157"/>
                        <a:pt x="27087" y="12538"/>
                        <a:pt x="27099" y="12907"/>
                      </a:cubicBezTo>
                      <a:cubicBezTo>
                        <a:pt x="27111" y="13276"/>
                        <a:pt x="27111" y="13645"/>
                        <a:pt x="27099" y="14026"/>
                      </a:cubicBezTo>
                      <a:cubicBezTo>
                        <a:pt x="27087" y="14395"/>
                        <a:pt x="27051" y="14765"/>
                        <a:pt x="27027" y="15134"/>
                      </a:cubicBezTo>
                      <a:cubicBezTo>
                        <a:pt x="26992" y="15400"/>
                        <a:pt x="27160" y="15599"/>
                        <a:pt x="27388" y="15599"/>
                      </a:cubicBezTo>
                      <a:cubicBezTo>
                        <a:pt x="27395" y="15599"/>
                        <a:pt x="27402" y="15598"/>
                        <a:pt x="27408" y="15598"/>
                      </a:cubicBezTo>
                      <a:lnTo>
                        <a:pt x="28289" y="15550"/>
                      </a:lnTo>
                      <a:cubicBezTo>
                        <a:pt x="28539" y="15550"/>
                        <a:pt x="28766" y="15312"/>
                        <a:pt x="28766" y="15050"/>
                      </a:cubicBezTo>
                      <a:cubicBezTo>
                        <a:pt x="28789" y="14657"/>
                        <a:pt x="28813" y="14288"/>
                        <a:pt x="28813" y="13919"/>
                      </a:cubicBezTo>
                      <a:cubicBezTo>
                        <a:pt x="28813" y="13550"/>
                        <a:pt x="28813" y="13169"/>
                        <a:pt x="28777" y="12800"/>
                      </a:cubicBezTo>
                      <a:cubicBezTo>
                        <a:pt x="28766" y="12431"/>
                        <a:pt x="28718" y="12074"/>
                        <a:pt x="28658" y="11705"/>
                      </a:cubicBezTo>
                      <a:cubicBezTo>
                        <a:pt x="28599" y="11347"/>
                        <a:pt x="28527" y="10966"/>
                        <a:pt x="28432" y="10609"/>
                      </a:cubicBezTo>
                      <a:cubicBezTo>
                        <a:pt x="28349" y="10240"/>
                        <a:pt x="28230" y="9883"/>
                        <a:pt x="28111" y="9514"/>
                      </a:cubicBezTo>
                      <a:cubicBezTo>
                        <a:pt x="27980" y="9157"/>
                        <a:pt x="27837" y="8764"/>
                        <a:pt x="27694" y="8395"/>
                      </a:cubicBezTo>
                      <a:cubicBezTo>
                        <a:pt x="27539" y="8014"/>
                        <a:pt x="27396" y="7633"/>
                        <a:pt x="27218" y="7264"/>
                      </a:cubicBezTo>
                      <a:cubicBezTo>
                        <a:pt x="27039" y="6895"/>
                        <a:pt x="26861" y="6525"/>
                        <a:pt x="26646" y="6144"/>
                      </a:cubicBezTo>
                      <a:cubicBezTo>
                        <a:pt x="26444" y="5775"/>
                        <a:pt x="26229" y="5406"/>
                        <a:pt x="25991" y="5049"/>
                      </a:cubicBezTo>
                      <a:cubicBezTo>
                        <a:pt x="25777" y="4692"/>
                        <a:pt x="25515" y="4347"/>
                        <a:pt x="25265" y="4037"/>
                      </a:cubicBezTo>
                      <a:cubicBezTo>
                        <a:pt x="25015" y="3704"/>
                        <a:pt x="24741" y="3406"/>
                        <a:pt x="24467" y="3144"/>
                      </a:cubicBezTo>
                      <a:cubicBezTo>
                        <a:pt x="24182" y="2870"/>
                        <a:pt x="23884" y="2620"/>
                        <a:pt x="23574" y="2382"/>
                      </a:cubicBezTo>
                      <a:cubicBezTo>
                        <a:pt x="23301" y="2192"/>
                        <a:pt x="23015" y="2001"/>
                        <a:pt x="22741" y="1834"/>
                      </a:cubicBezTo>
                      <a:cubicBezTo>
                        <a:pt x="22455" y="1668"/>
                        <a:pt x="22169" y="1525"/>
                        <a:pt x="21872" y="1382"/>
                      </a:cubicBezTo>
                      <a:cubicBezTo>
                        <a:pt x="21467" y="1203"/>
                        <a:pt x="21074" y="1061"/>
                        <a:pt x="20669" y="906"/>
                      </a:cubicBezTo>
                      <a:cubicBezTo>
                        <a:pt x="20264" y="775"/>
                        <a:pt x="19848" y="656"/>
                        <a:pt x="19431" y="549"/>
                      </a:cubicBezTo>
                      <a:cubicBezTo>
                        <a:pt x="19014" y="441"/>
                        <a:pt x="18598" y="358"/>
                        <a:pt x="18169" y="299"/>
                      </a:cubicBezTo>
                      <a:cubicBezTo>
                        <a:pt x="17740" y="239"/>
                        <a:pt x="17300" y="179"/>
                        <a:pt x="16871" y="132"/>
                      </a:cubicBezTo>
                      <a:cubicBezTo>
                        <a:pt x="16490" y="108"/>
                        <a:pt x="16085" y="72"/>
                        <a:pt x="15681" y="60"/>
                      </a:cubicBezTo>
                      <a:cubicBezTo>
                        <a:pt x="15264" y="48"/>
                        <a:pt x="14847" y="37"/>
                        <a:pt x="14418" y="13"/>
                      </a:cubicBezTo>
                      <a:cubicBezTo>
                        <a:pt x="13990" y="1"/>
                        <a:pt x="13549" y="1"/>
                        <a:pt x="13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7" name="Google Shape;6197;p28"/>
                <p:cNvSpPr/>
                <p:nvPr/>
              </p:nvSpPr>
              <p:spPr>
                <a:xfrm>
                  <a:off x="4791238" y="233476"/>
                  <a:ext cx="886612" cy="5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6" h="13360" extrusionOk="0">
                      <a:moveTo>
                        <a:pt x="13133" y="0"/>
                      </a:moveTo>
                      <a:cubicBezTo>
                        <a:pt x="12741" y="0"/>
                        <a:pt x="12336" y="0"/>
                        <a:pt x="11919" y="24"/>
                      </a:cubicBezTo>
                      <a:cubicBezTo>
                        <a:pt x="11502" y="36"/>
                        <a:pt x="11074" y="60"/>
                        <a:pt x="10657" y="108"/>
                      </a:cubicBezTo>
                      <a:cubicBezTo>
                        <a:pt x="10240" y="155"/>
                        <a:pt x="9823" y="215"/>
                        <a:pt x="9419" y="286"/>
                      </a:cubicBezTo>
                      <a:cubicBezTo>
                        <a:pt x="9014" y="381"/>
                        <a:pt x="8633" y="465"/>
                        <a:pt x="8264" y="584"/>
                      </a:cubicBezTo>
                      <a:cubicBezTo>
                        <a:pt x="7883" y="703"/>
                        <a:pt x="7526" y="834"/>
                        <a:pt x="7168" y="989"/>
                      </a:cubicBezTo>
                      <a:cubicBezTo>
                        <a:pt x="6811" y="1131"/>
                        <a:pt x="6466" y="1310"/>
                        <a:pt x="6144" y="1512"/>
                      </a:cubicBezTo>
                      <a:cubicBezTo>
                        <a:pt x="5823" y="1703"/>
                        <a:pt x="5490" y="1905"/>
                        <a:pt x="5168" y="2132"/>
                      </a:cubicBezTo>
                      <a:cubicBezTo>
                        <a:pt x="4835" y="2358"/>
                        <a:pt x="4501" y="2596"/>
                        <a:pt x="4192" y="2846"/>
                      </a:cubicBezTo>
                      <a:cubicBezTo>
                        <a:pt x="3882" y="3096"/>
                        <a:pt x="3573" y="3370"/>
                        <a:pt x="3275" y="3668"/>
                      </a:cubicBezTo>
                      <a:cubicBezTo>
                        <a:pt x="2977" y="3965"/>
                        <a:pt x="2692" y="4263"/>
                        <a:pt x="2418" y="4584"/>
                      </a:cubicBezTo>
                      <a:cubicBezTo>
                        <a:pt x="2168" y="4906"/>
                        <a:pt x="1918" y="5239"/>
                        <a:pt x="1703" y="5584"/>
                      </a:cubicBezTo>
                      <a:cubicBezTo>
                        <a:pt x="1501" y="5942"/>
                        <a:pt x="1311" y="6299"/>
                        <a:pt x="1144" y="6656"/>
                      </a:cubicBezTo>
                      <a:cubicBezTo>
                        <a:pt x="977" y="7025"/>
                        <a:pt x="834" y="7406"/>
                        <a:pt x="691" y="7775"/>
                      </a:cubicBezTo>
                      <a:cubicBezTo>
                        <a:pt x="560" y="8144"/>
                        <a:pt x="441" y="8537"/>
                        <a:pt x="358" y="8918"/>
                      </a:cubicBezTo>
                      <a:cubicBezTo>
                        <a:pt x="251" y="9311"/>
                        <a:pt x="179" y="9692"/>
                        <a:pt x="120" y="10085"/>
                      </a:cubicBezTo>
                      <a:cubicBezTo>
                        <a:pt x="60" y="10478"/>
                        <a:pt x="25" y="10871"/>
                        <a:pt x="13" y="11252"/>
                      </a:cubicBezTo>
                      <a:cubicBezTo>
                        <a:pt x="1" y="11645"/>
                        <a:pt x="1" y="12049"/>
                        <a:pt x="25" y="12430"/>
                      </a:cubicBezTo>
                      <a:cubicBezTo>
                        <a:pt x="37" y="12716"/>
                        <a:pt x="263" y="12942"/>
                        <a:pt x="537" y="12942"/>
                      </a:cubicBezTo>
                      <a:lnTo>
                        <a:pt x="1489" y="12919"/>
                      </a:lnTo>
                      <a:cubicBezTo>
                        <a:pt x="1751" y="12919"/>
                        <a:pt x="1930" y="12681"/>
                        <a:pt x="1918" y="12407"/>
                      </a:cubicBezTo>
                      <a:cubicBezTo>
                        <a:pt x="1882" y="11954"/>
                        <a:pt x="1882" y="11490"/>
                        <a:pt x="1906" y="11049"/>
                      </a:cubicBezTo>
                      <a:cubicBezTo>
                        <a:pt x="1918" y="10597"/>
                        <a:pt x="1977" y="10156"/>
                        <a:pt x="2049" y="9704"/>
                      </a:cubicBezTo>
                      <a:cubicBezTo>
                        <a:pt x="2120" y="9263"/>
                        <a:pt x="2239" y="8835"/>
                        <a:pt x="2394" y="8394"/>
                      </a:cubicBezTo>
                      <a:cubicBezTo>
                        <a:pt x="2537" y="7966"/>
                        <a:pt x="2739" y="7549"/>
                        <a:pt x="2954" y="7144"/>
                      </a:cubicBezTo>
                      <a:cubicBezTo>
                        <a:pt x="3180" y="6727"/>
                        <a:pt x="3430" y="6358"/>
                        <a:pt x="3727" y="5989"/>
                      </a:cubicBezTo>
                      <a:cubicBezTo>
                        <a:pt x="4013" y="5632"/>
                        <a:pt x="4323" y="5287"/>
                        <a:pt x="4668" y="4965"/>
                      </a:cubicBezTo>
                      <a:cubicBezTo>
                        <a:pt x="5001" y="4632"/>
                        <a:pt x="5359" y="4334"/>
                        <a:pt x="5716" y="4072"/>
                      </a:cubicBezTo>
                      <a:cubicBezTo>
                        <a:pt x="6073" y="3798"/>
                        <a:pt x="6442" y="3548"/>
                        <a:pt x="6823" y="3322"/>
                      </a:cubicBezTo>
                      <a:cubicBezTo>
                        <a:pt x="7216" y="3096"/>
                        <a:pt x="7621" y="2906"/>
                        <a:pt x="8014" y="2727"/>
                      </a:cubicBezTo>
                      <a:cubicBezTo>
                        <a:pt x="8430" y="2548"/>
                        <a:pt x="8847" y="2405"/>
                        <a:pt x="9288" y="2263"/>
                      </a:cubicBezTo>
                      <a:cubicBezTo>
                        <a:pt x="9716" y="2144"/>
                        <a:pt x="10157" y="2048"/>
                        <a:pt x="10621" y="1965"/>
                      </a:cubicBezTo>
                      <a:cubicBezTo>
                        <a:pt x="10847" y="1941"/>
                        <a:pt x="11086" y="1905"/>
                        <a:pt x="11312" y="1882"/>
                      </a:cubicBezTo>
                      <a:cubicBezTo>
                        <a:pt x="11526" y="1846"/>
                        <a:pt x="11764" y="1834"/>
                        <a:pt x="11990" y="1822"/>
                      </a:cubicBezTo>
                      <a:cubicBezTo>
                        <a:pt x="12141" y="1822"/>
                        <a:pt x="12292" y="1817"/>
                        <a:pt x="12446" y="1817"/>
                      </a:cubicBezTo>
                      <a:cubicBezTo>
                        <a:pt x="12524" y="1817"/>
                        <a:pt x="12602" y="1818"/>
                        <a:pt x="12681" y="1822"/>
                      </a:cubicBezTo>
                      <a:cubicBezTo>
                        <a:pt x="12919" y="1834"/>
                        <a:pt x="13133" y="1846"/>
                        <a:pt x="13372" y="1882"/>
                      </a:cubicBezTo>
                      <a:cubicBezTo>
                        <a:pt x="13610" y="1905"/>
                        <a:pt x="13848" y="1953"/>
                        <a:pt x="14086" y="2013"/>
                      </a:cubicBezTo>
                      <a:cubicBezTo>
                        <a:pt x="14324" y="2060"/>
                        <a:pt x="14562" y="2120"/>
                        <a:pt x="14800" y="2191"/>
                      </a:cubicBezTo>
                      <a:cubicBezTo>
                        <a:pt x="15205" y="2310"/>
                        <a:pt x="15598" y="2441"/>
                        <a:pt x="15979" y="2620"/>
                      </a:cubicBezTo>
                      <a:cubicBezTo>
                        <a:pt x="16372" y="2798"/>
                        <a:pt x="16753" y="3001"/>
                        <a:pt x="17110" y="3215"/>
                      </a:cubicBezTo>
                      <a:cubicBezTo>
                        <a:pt x="17467" y="3429"/>
                        <a:pt x="17801" y="3668"/>
                        <a:pt x="18110" y="3918"/>
                      </a:cubicBezTo>
                      <a:cubicBezTo>
                        <a:pt x="18420" y="4168"/>
                        <a:pt x="18706" y="4441"/>
                        <a:pt x="18967" y="4727"/>
                      </a:cubicBezTo>
                      <a:cubicBezTo>
                        <a:pt x="19229" y="5001"/>
                        <a:pt x="19444" y="5299"/>
                        <a:pt x="19670" y="5620"/>
                      </a:cubicBezTo>
                      <a:cubicBezTo>
                        <a:pt x="19884" y="5930"/>
                        <a:pt x="20087" y="6251"/>
                        <a:pt x="20265" y="6585"/>
                      </a:cubicBezTo>
                      <a:cubicBezTo>
                        <a:pt x="20396" y="6835"/>
                        <a:pt x="20539" y="7085"/>
                        <a:pt x="20658" y="7347"/>
                      </a:cubicBezTo>
                      <a:cubicBezTo>
                        <a:pt x="20777" y="7608"/>
                        <a:pt x="20896" y="7858"/>
                        <a:pt x="20992" y="8132"/>
                      </a:cubicBezTo>
                      <a:cubicBezTo>
                        <a:pt x="21099" y="8394"/>
                        <a:pt x="21206" y="8656"/>
                        <a:pt x="21277" y="8918"/>
                      </a:cubicBezTo>
                      <a:cubicBezTo>
                        <a:pt x="21349" y="9168"/>
                        <a:pt x="21420" y="9442"/>
                        <a:pt x="21480" y="9704"/>
                      </a:cubicBezTo>
                      <a:cubicBezTo>
                        <a:pt x="21515" y="9978"/>
                        <a:pt x="21563" y="10240"/>
                        <a:pt x="21599" y="10514"/>
                      </a:cubicBezTo>
                      <a:cubicBezTo>
                        <a:pt x="21623" y="10776"/>
                        <a:pt x="21634" y="11049"/>
                        <a:pt x="21658" y="11311"/>
                      </a:cubicBezTo>
                      <a:cubicBezTo>
                        <a:pt x="21670" y="11585"/>
                        <a:pt x="21670" y="11835"/>
                        <a:pt x="21670" y="12109"/>
                      </a:cubicBezTo>
                      <a:cubicBezTo>
                        <a:pt x="21646" y="12371"/>
                        <a:pt x="21634" y="12645"/>
                        <a:pt x="21623" y="12895"/>
                      </a:cubicBezTo>
                      <a:cubicBezTo>
                        <a:pt x="21599" y="13157"/>
                        <a:pt x="21754" y="13359"/>
                        <a:pt x="21992" y="13359"/>
                      </a:cubicBezTo>
                      <a:lnTo>
                        <a:pt x="22861" y="13323"/>
                      </a:lnTo>
                      <a:cubicBezTo>
                        <a:pt x="23111" y="13312"/>
                        <a:pt x="23349" y="13085"/>
                        <a:pt x="23409" y="12764"/>
                      </a:cubicBezTo>
                      <a:cubicBezTo>
                        <a:pt x="23432" y="12490"/>
                        <a:pt x="23468" y="12204"/>
                        <a:pt x="23480" y="11942"/>
                      </a:cubicBezTo>
                      <a:cubicBezTo>
                        <a:pt x="23504" y="11668"/>
                        <a:pt x="23516" y="11395"/>
                        <a:pt x="23516" y="11121"/>
                      </a:cubicBezTo>
                      <a:cubicBezTo>
                        <a:pt x="23516" y="10835"/>
                        <a:pt x="23516" y="10573"/>
                        <a:pt x="23504" y="10287"/>
                      </a:cubicBezTo>
                      <a:cubicBezTo>
                        <a:pt x="23480" y="10002"/>
                        <a:pt x="23456" y="9740"/>
                        <a:pt x="23420" y="9454"/>
                      </a:cubicBezTo>
                      <a:cubicBezTo>
                        <a:pt x="23397" y="9168"/>
                        <a:pt x="23337" y="8906"/>
                        <a:pt x="23278" y="8620"/>
                      </a:cubicBezTo>
                      <a:cubicBezTo>
                        <a:pt x="23218" y="8335"/>
                        <a:pt x="23123" y="8061"/>
                        <a:pt x="23039" y="7775"/>
                      </a:cubicBezTo>
                      <a:cubicBezTo>
                        <a:pt x="22944" y="7489"/>
                        <a:pt x="22849" y="7204"/>
                        <a:pt x="22730" y="6930"/>
                      </a:cubicBezTo>
                      <a:cubicBezTo>
                        <a:pt x="22611" y="6644"/>
                        <a:pt x="22492" y="6358"/>
                        <a:pt x="22337" y="6073"/>
                      </a:cubicBezTo>
                      <a:cubicBezTo>
                        <a:pt x="22194" y="5799"/>
                        <a:pt x="22027" y="5513"/>
                        <a:pt x="21861" y="5227"/>
                      </a:cubicBezTo>
                      <a:cubicBezTo>
                        <a:pt x="21694" y="4941"/>
                        <a:pt x="21515" y="4668"/>
                        <a:pt x="21325" y="4394"/>
                      </a:cubicBezTo>
                      <a:cubicBezTo>
                        <a:pt x="21146" y="4132"/>
                        <a:pt x="20956" y="3858"/>
                        <a:pt x="20742" y="3608"/>
                      </a:cubicBezTo>
                      <a:cubicBezTo>
                        <a:pt x="20539" y="3358"/>
                        <a:pt x="20325" y="3120"/>
                        <a:pt x="20110" y="2882"/>
                      </a:cubicBezTo>
                      <a:cubicBezTo>
                        <a:pt x="19837" y="2608"/>
                        <a:pt x="19551" y="2358"/>
                        <a:pt x="19253" y="2120"/>
                      </a:cubicBezTo>
                      <a:cubicBezTo>
                        <a:pt x="18956" y="1893"/>
                        <a:pt x="18646" y="1691"/>
                        <a:pt x="18336" y="1489"/>
                      </a:cubicBezTo>
                      <a:cubicBezTo>
                        <a:pt x="18027" y="1310"/>
                        <a:pt x="17694" y="1131"/>
                        <a:pt x="17348" y="989"/>
                      </a:cubicBezTo>
                      <a:cubicBezTo>
                        <a:pt x="17027" y="834"/>
                        <a:pt x="16681" y="703"/>
                        <a:pt x="16336" y="584"/>
                      </a:cubicBezTo>
                      <a:cubicBezTo>
                        <a:pt x="16003" y="465"/>
                        <a:pt x="15669" y="358"/>
                        <a:pt x="15324" y="286"/>
                      </a:cubicBezTo>
                      <a:cubicBezTo>
                        <a:pt x="14991" y="215"/>
                        <a:pt x="14657" y="155"/>
                        <a:pt x="14312" y="108"/>
                      </a:cubicBezTo>
                      <a:cubicBezTo>
                        <a:pt x="13931" y="60"/>
                        <a:pt x="13538" y="24"/>
                        <a:pt x="13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8" name="Google Shape;6198;p28"/>
                <p:cNvSpPr/>
                <p:nvPr/>
              </p:nvSpPr>
              <p:spPr>
                <a:xfrm>
                  <a:off x="4901673" y="343458"/>
                  <a:ext cx="671142" cy="39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1" h="10443" extrusionOk="0">
                      <a:moveTo>
                        <a:pt x="9216" y="0"/>
                      </a:moveTo>
                      <a:cubicBezTo>
                        <a:pt x="8788" y="0"/>
                        <a:pt x="8347" y="48"/>
                        <a:pt x="7930" y="108"/>
                      </a:cubicBezTo>
                      <a:cubicBezTo>
                        <a:pt x="7514" y="179"/>
                        <a:pt x="7097" y="274"/>
                        <a:pt x="6716" y="393"/>
                      </a:cubicBezTo>
                      <a:cubicBezTo>
                        <a:pt x="6311" y="512"/>
                        <a:pt x="5942" y="655"/>
                        <a:pt x="5573" y="822"/>
                      </a:cubicBezTo>
                      <a:cubicBezTo>
                        <a:pt x="5192" y="989"/>
                        <a:pt x="4835" y="1167"/>
                        <a:pt x="4501" y="1370"/>
                      </a:cubicBezTo>
                      <a:cubicBezTo>
                        <a:pt x="4144" y="1584"/>
                        <a:pt x="3811" y="1810"/>
                        <a:pt x="3489" y="2048"/>
                      </a:cubicBezTo>
                      <a:cubicBezTo>
                        <a:pt x="3156" y="2286"/>
                        <a:pt x="2846" y="2548"/>
                        <a:pt x="2549" y="2834"/>
                      </a:cubicBezTo>
                      <a:cubicBezTo>
                        <a:pt x="2251" y="3120"/>
                        <a:pt x="1965" y="3418"/>
                        <a:pt x="1715" y="3727"/>
                      </a:cubicBezTo>
                      <a:cubicBezTo>
                        <a:pt x="1465" y="4049"/>
                        <a:pt x="1227" y="4382"/>
                        <a:pt x="1025" y="4739"/>
                      </a:cubicBezTo>
                      <a:cubicBezTo>
                        <a:pt x="834" y="5096"/>
                        <a:pt x="656" y="5465"/>
                        <a:pt x="525" y="5834"/>
                      </a:cubicBezTo>
                      <a:cubicBezTo>
                        <a:pt x="394" y="6227"/>
                        <a:pt x="275" y="6608"/>
                        <a:pt x="191" y="7013"/>
                      </a:cubicBezTo>
                      <a:cubicBezTo>
                        <a:pt x="108" y="7418"/>
                        <a:pt x="60" y="7823"/>
                        <a:pt x="36" y="8216"/>
                      </a:cubicBezTo>
                      <a:cubicBezTo>
                        <a:pt x="1" y="8621"/>
                        <a:pt x="1" y="9037"/>
                        <a:pt x="13" y="9442"/>
                      </a:cubicBezTo>
                      <a:cubicBezTo>
                        <a:pt x="35" y="9739"/>
                        <a:pt x="267" y="10003"/>
                        <a:pt x="548" y="10003"/>
                      </a:cubicBezTo>
                      <a:cubicBezTo>
                        <a:pt x="560" y="10003"/>
                        <a:pt x="572" y="10003"/>
                        <a:pt x="584" y="10002"/>
                      </a:cubicBezTo>
                      <a:lnTo>
                        <a:pt x="1608" y="9978"/>
                      </a:lnTo>
                      <a:cubicBezTo>
                        <a:pt x="1894" y="9966"/>
                        <a:pt x="2120" y="9740"/>
                        <a:pt x="2120" y="9454"/>
                      </a:cubicBezTo>
                      <a:cubicBezTo>
                        <a:pt x="2132" y="9144"/>
                        <a:pt x="2144" y="8811"/>
                        <a:pt x="2180" y="8501"/>
                      </a:cubicBezTo>
                      <a:cubicBezTo>
                        <a:pt x="2203" y="8180"/>
                        <a:pt x="2251" y="7882"/>
                        <a:pt x="2311" y="7561"/>
                      </a:cubicBezTo>
                      <a:cubicBezTo>
                        <a:pt x="2370" y="7251"/>
                        <a:pt x="2442" y="6954"/>
                        <a:pt x="2549" y="6668"/>
                      </a:cubicBezTo>
                      <a:cubicBezTo>
                        <a:pt x="2656" y="6394"/>
                        <a:pt x="2775" y="6108"/>
                        <a:pt x="2918" y="5834"/>
                      </a:cubicBezTo>
                      <a:cubicBezTo>
                        <a:pt x="3073" y="5573"/>
                        <a:pt x="3227" y="5322"/>
                        <a:pt x="3430" y="5084"/>
                      </a:cubicBezTo>
                      <a:cubicBezTo>
                        <a:pt x="3608" y="4846"/>
                        <a:pt x="3811" y="4608"/>
                        <a:pt x="4037" y="4394"/>
                      </a:cubicBezTo>
                      <a:cubicBezTo>
                        <a:pt x="4263" y="4168"/>
                        <a:pt x="4501" y="3977"/>
                        <a:pt x="4751" y="3787"/>
                      </a:cubicBezTo>
                      <a:cubicBezTo>
                        <a:pt x="5001" y="3596"/>
                        <a:pt x="5275" y="3418"/>
                        <a:pt x="5537" y="3263"/>
                      </a:cubicBezTo>
                      <a:cubicBezTo>
                        <a:pt x="5811" y="3120"/>
                        <a:pt x="6085" y="2965"/>
                        <a:pt x="6383" y="2846"/>
                      </a:cubicBezTo>
                      <a:cubicBezTo>
                        <a:pt x="6680" y="2715"/>
                        <a:pt x="6978" y="2608"/>
                        <a:pt x="7299" y="2525"/>
                      </a:cubicBezTo>
                      <a:cubicBezTo>
                        <a:pt x="7609" y="2429"/>
                        <a:pt x="7954" y="2370"/>
                        <a:pt x="8311" y="2322"/>
                      </a:cubicBezTo>
                      <a:cubicBezTo>
                        <a:pt x="8579" y="2295"/>
                        <a:pt x="8854" y="2282"/>
                        <a:pt x="9135" y="2282"/>
                      </a:cubicBezTo>
                      <a:cubicBezTo>
                        <a:pt x="9229" y="2282"/>
                        <a:pt x="9323" y="2283"/>
                        <a:pt x="9419" y="2286"/>
                      </a:cubicBezTo>
                      <a:cubicBezTo>
                        <a:pt x="9812" y="2298"/>
                        <a:pt x="10193" y="2346"/>
                        <a:pt x="10574" y="2417"/>
                      </a:cubicBezTo>
                      <a:cubicBezTo>
                        <a:pt x="10943" y="2477"/>
                        <a:pt x="11300" y="2584"/>
                        <a:pt x="11621" y="2679"/>
                      </a:cubicBezTo>
                      <a:cubicBezTo>
                        <a:pt x="12026" y="2822"/>
                        <a:pt x="12383" y="2977"/>
                        <a:pt x="12693" y="3179"/>
                      </a:cubicBezTo>
                      <a:cubicBezTo>
                        <a:pt x="13014" y="3370"/>
                        <a:pt x="13276" y="3572"/>
                        <a:pt x="13526" y="3810"/>
                      </a:cubicBezTo>
                      <a:cubicBezTo>
                        <a:pt x="13764" y="4049"/>
                        <a:pt x="13979" y="4322"/>
                        <a:pt x="14157" y="4608"/>
                      </a:cubicBezTo>
                      <a:cubicBezTo>
                        <a:pt x="14336" y="4882"/>
                        <a:pt x="14503" y="5203"/>
                        <a:pt x="14657" y="5525"/>
                      </a:cubicBezTo>
                      <a:cubicBezTo>
                        <a:pt x="14812" y="5858"/>
                        <a:pt x="14955" y="6192"/>
                        <a:pt x="15110" y="6549"/>
                      </a:cubicBezTo>
                      <a:cubicBezTo>
                        <a:pt x="15253" y="6918"/>
                        <a:pt x="15396" y="7287"/>
                        <a:pt x="15491" y="7656"/>
                      </a:cubicBezTo>
                      <a:cubicBezTo>
                        <a:pt x="15610" y="8025"/>
                        <a:pt x="15717" y="8418"/>
                        <a:pt x="15812" y="8787"/>
                      </a:cubicBezTo>
                      <a:cubicBezTo>
                        <a:pt x="15896" y="9156"/>
                        <a:pt x="15955" y="9525"/>
                        <a:pt x="16003" y="9906"/>
                      </a:cubicBezTo>
                      <a:cubicBezTo>
                        <a:pt x="16027" y="10168"/>
                        <a:pt x="16229" y="10383"/>
                        <a:pt x="16467" y="10395"/>
                      </a:cubicBezTo>
                      <a:lnTo>
                        <a:pt x="17312" y="10442"/>
                      </a:lnTo>
                      <a:cubicBezTo>
                        <a:pt x="17318" y="10442"/>
                        <a:pt x="17324" y="10443"/>
                        <a:pt x="17330" y="10443"/>
                      </a:cubicBezTo>
                      <a:cubicBezTo>
                        <a:pt x="17572" y="10443"/>
                        <a:pt x="17754" y="10209"/>
                        <a:pt x="17801" y="9906"/>
                      </a:cubicBezTo>
                      <a:cubicBezTo>
                        <a:pt x="17801" y="9430"/>
                        <a:pt x="17777" y="8954"/>
                        <a:pt x="17717" y="8478"/>
                      </a:cubicBezTo>
                      <a:cubicBezTo>
                        <a:pt x="17670" y="8001"/>
                        <a:pt x="17598" y="7525"/>
                        <a:pt x="17479" y="7049"/>
                      </a:cubicBezTo>
                      <a:cubicBezTo>
                        <a:pt x="17360" y="6573"/>
                        <a:pt x="17205" y="6108"/>
                        <a:pt x="17015" y="5644"/>
                      </a:cubicBezTo>
                      <a:cubicBezTo>
                        <a:pt x="16920" y="5418"/>
                        <a:pt x="16836" y="5203"/>
                        <a:pt x="16729" y="4977"/>
                      </a:cubicBezTo>
                      <a:cubicBezTo>
                        <a:pt x="16622" y="4751"/>
                        <a:pt x="16527" y="4525"/>
                        <a:pt x="16419" y="4322"/>
                      </a:cubicBezTo>
                      <a:cubicBezTo>
                        <a:pt x="16265" y="4037"/>
                        <a:pt x="16110" y="3775"/>
                        <a:pt x="15943" y="3501"/>
                      </a:cubicBezTo>
                      <a:cubicBezTo>
                        <a:pt x="15765" y="3239"/>
                        <a:pt x="15586" y="3001"/>
                        <a:pt x="15396" y="2763"/>
                      </a:cubicBezTo>
                      <a:cubicBezTo>
                        <a:pt x="15181" y="2525"/>
                        <a:pt x="14955" y="2298"/>
                        <a:pt x="14705" y="2072"/>
                      </a:cubicBezTo>
                      <a:cubicBezTo>
                        <a:pt x="14455" y="1846"/>
                        <a:pt x="14181" y="1643"/>
                        <a:pt x="13883" y="1453"/>
                      </a:cubicBezTo>
                      <a:cubicBezTo>
                        <a:pt x="13586" y="1251"/>
                        <a:pt x="13264" y="1060"/>
                        <a:pt x="12919" y="893"/>
                      </a:cubicBezTo>
                      <a:cubicBezTo>
                        <a:pt x="12574" y="739"/>
                        <a:pt x="12205" y="584"/>
                        <a:pt x="11836" y="453"/>
                      </a:cubicBezTo>
                      <a:cubicBezTo>
                        <a:pt x="11383" y="298"/>
                        <a:pt x="10943" y="179"/>
                        <a:pt x="10514" y="108"/>
                      </a:cubicBezTo>
                      <a:cubicBezTo>
                        <a:pt x="10073" y="36"/>
                        <a:pt x="9645" y="0"/>
                        <a:pt x="9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9" name="Google Shape;6199;p28"/>
                <p:cNvSpPr/>
                <p:nvPr/>
              </p:nvSpPr>
              <p:spPr>
                <a:xfrm>
                  <a:off x="5024248" y="479833"/>
                  <a:ext cx="443419" cy="250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1" h="6649" extrusionOk="0">
                      <a:moveTo>
                        <a:pt x="5973" y="0"/>
                      </a:moveTo>
                      <a:cubicBezTo>
                        <a:pt x="5569" y="0"/>
                        <a:pt x="5183" y="28"/>
                        <a:pt x="4822" y="98"/>
                      </a:cubicBezTo>
                      <a:cubicBezTo>
                        <a:pt x="4405" y="170"/>
                        <a:pt x="4001" y="277"/>
                        <a:pt x="3632" y="420"/>
                      </a:cubicBezTo>
                      <a:cubicBezTo>
                        <a:pt x="3251" y="551"/>
                        <a:pt x="2917" y="729"/>
                        <a:pt x="2584" y="944"/>
                      </a:cubicBezTo>
                      <a:cubicBezTo>
                        <a:pt x="2262" y="1146"/>
                        <a:pt x="1965" y="1384"/>
                        <a:pt x="1691" y="1646"/>
                      </a:cubicBezTo>
                      <a:cubicBezTo>
                        <a:pt x="1429" y="1896"/>
                        <a:pt x="1191" y="2182"/>
                        <a:pt x="976" y="2491"/>
                      </a:cubicBezTo>
                      <a:cubicBezTo>
                        <a:pt x="774" y="2789"/>
                        <a:pt x="595" y="3134"/>
                        <a:pt x="453" y="3468"/>
                      </a:cubicBezTo>
                      <a:cubicBezTo>
                        <a:pt x="322" y="3813"/>
                        <a:pt x="214" y="4182"/>
                        <a:pt x="143" y="4563"/>
                      </a:cubicBezTo>
                      <a:cubicBezTo>
                        <a:pt x="72" y="4932"/>
                        <a:pt x="24" y="5313"/>
                        <a:pt x="12" y="5718"/>
                      </a:cubicBezTo>
                      <a:cubicBezTo>
                        <a:pt x="0" y="6051"/>
                        <a:pt x="250" y="6325"/>
                        <a:pt x="560" y="6325"/>
                      </a:cubicBezTo>
                      <a:lnTo>
                        <a:pt x="1560" y="6325"/>
                      </a:lnTo>
                      <a:cubicBezTo>
                        <a:pt x="1810" y="6325"/>
                        <a:pt x="2024" y="6135"/>
                        <a:pt x="2048" y="5849"/>
                      </a:cubicBezTo>
                      <a:cubicBezTo>
                        <a:pt x="2096" y="5361"/>
                        <a:pt x="2227" y="4884"/>
                        <a:pt x="2417" y="4468"/>
                      </a:cubicBezTo>
                      <a:cubicBezTo>
                        <a:pt x="2631" y="4039"/>
                        <a:pt x="2893" y="3670"/>
                        <a:pt x="3227" y="3349"/>
                      </a:cubicBezTo>
                      <a:cubicBezTo>
                        <a:pt x="3548" y="3039"/>
                        <a:pt x="3953" y="2801"/>
                        <a:pt x="4405" y="2634"/>
                      </a:cubicBezTo>
                      <a:cubicBezTo>
                        <a:pt x="4620" y="2563"/>
                        <a:pt x="4858" y="2503"/>
                        <a:pt x="5132" y="2456"/>
                      </a:cubicBezTo>
                      <a:cubicBezTo>
                        <a:pt x="5394" y="2420"/>
                        <a:pt x="5679" y="2396"/>
                        <a:pt x="5977" y="2396"/>
                      </a:cubicBezTo>
                      <a:cubicBezTo>
                        <a:pt x="6275" y="2396"/>
                        <a:pt x="6561" y="2432"/>
                        <a:pt x="6822" y="2479"/>
                      </a:cubicBezTo>
                      <a:cubicBezTo>
                        <a:pt x="7084" y="2527"/>
                        <a:pt x="7323" y="2598"/>
                        <a:pt x="7525" y="2682"/>
                      </a:cubicBezTo>
                      <a:cubicBezTo>
                        <a:pt x="7739" y="2777"/>
                        <a:pt x="7930" y="2896"/>
                        <a:pt x="8096" y="3027"/>
                      </a:cubicBezTo>
                      <a:cubicBezTo>
                        <a:pt x="8275" y="3158"/>
                        <a:pt x="8418" y="3313"/>
                        <a:pt x="8573" y="3491"/>
                      </a:cubicBezTo>
                      <a:cubicBezTo>
                        <a:pt x="8847" y="3825"/>
                        <a:pt x="9085" y="4230"/>
                        <a:pt x="9287" y="4682"/>
                      </a:cubicBezTo>
                      <a:cubicBezTo>
                        <a:pt x="9478" y="5111"/>
                        <a:pt x="9620" y="5587"/>
                        <a:pt x="9680" y="6075"/>
                      </a:cubicBezTo>
                      <a:cubicBezTo>
                        <a:pt x="9716" y="6361"/>
                        <a:pt x="9954" y="6575"/>
                        <a:pt x="10216" y="6587"/>
                      </a:cubicBezTo>
                      <a:lnTo>
                        <a:pt x="11252" y="6647"/>
                      </a:lnTo>
                      <a:cubicBezTo>
                        <a:pt x="11265" y="6648"/>
                        <a:pt x="11278" y="6648"/>
                        <a:pt x="11291" y="6648"/>
                      </a:cubicBezTo>
                      <a:cubicBezTo>
                        <a:pt x="11568" y="6648"/>
                        <a:pt x="11760" y="6407"/>
                        <a:pt x="11692" y="6123"/>
                      </a:cubicBezTo>
                      <a:cubicBezTo>
                        <a:pt x="11644" y="5837"/>
                        <a:pt x="11585" y="5551"/>
                        <a:pt x="11514" y="5277"/>
                      </a:cubicBezTo>
                      <a:cubicBezTo>
                        <a:pt x="11442" y="5004"/>
                        <a:pt x="11347" y="4718"/>
                        <a:pt x="11263" y="4444"/>
                      </a:cubicBezTo>
                      <a:cubicBezTo>
                        <a:pt x="11168" y="4170"/>
                        <a:pt x="11073" y="3884"/>
                        <a:pt x="10966" y="3622"/>
                      </a:cubicBezTo>
                      <a:cubicBezTo>
                        <a:pt x="10847" y="3349"/>
                        <a:pt x="10740" y="3087"/>
                        <a:pt x="10621" y="2837"/>
                      </a:cubicBezTo>
                      <a:cubicBezTo>
                        <a:pt x="10501" y="2575"/>
                        <a:pt x="10382" y="2337"/>
                        <a:pt x="10251" y="2122"/>
                      </a:cubicBezTo>
                      <a:cubicBezTo>
                        <a:pt x="10120" y="1896"/>
                        <a:pt x="9966" y="1682"/>
                        <a:pt x="9823" y="1491"/>
                      </a:cubicBezTo>
                      <a:cubicBezTo>
                        <a:pt x="9668" y="1301"/>
                        <a:pt x="9489" y="1122"/>
                        <a:pt x="9311" y="955"/>
                      </a:cubicBezTo>
                      <a:cubicBezTo>
                        <a:pt x="9132" y="801"/>
                        <a:pt x="8930" y="658"/>
                        <a:pt x="8692" y="539"/>
                      </a:cubicBezTo>
                      <a:cubicBezTo>
                        <a:pt x="8537" y="467"/>
                        <a:pt x="8358" y="396"/>
                        <a:pt x="8180" y="336"/>
                      </a:cubicBezTo>
                      <a:cubicBezTo>
                        <a:pt x="8001" y="277"/>
                        <a:pt x="7799" y="217"/>
                        <a:pt x="7584" y="170"/>
                      </a:cubicBezTo>
                      <a:cubicBezTo>
                        <a:pt x="7358" y="122"/>
                        <a:pt x="7156" y="98"/>
                        <a:pt x="6918" y="62"/>
                      </a:cubicBezTo>
                      <a:cubicBezTo>
                        <a:pt x="6691" y="39"/>
                        <a:pt x="6453" y="3"/>
                        <a:pt x="6203" y="3"/>
                      </a:cubicBezTo>
                      <a:cubicBezTo>
                        <a:pt x="6126" y="1"/>
                        <a:pt x="6049" y="0"/>
                        <a:pt x="5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0" name="Google Shape;6200;p28"/>
                <p:cNvSpPr/>
                <p:nvPr/>
              </p:nvSpPr>
              <p:spPr>
                <a:xfrm>
                  <a:off x="7183964" y="2384217"/>
                  <a:ext cx="999719" cy="5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6" h="13836" extrusionOk="0">
                      <a:moveTo>
                        <a:pt x="12156" y="0"/>
                      </a:moveTo>
                      <a:cubicBezTo>
                        <a:pt x="11835" y="0"/>
                        <a:pt x="11513" y="12"/>
                        <a:pt x="11204" y="24"/>
                      </a:cubicBezTo>
                      <a:cubicBezTo>
                        <a:pt x="10894" y="60"/>
                        <a:pt x="10597" y="83"/>
                        <a:pt x="10311" y="131"/>
                      </a:cubicBezTo>
                      <a:cubicBezTo>
                        <a:pt x="10025" y="179"/>
                        <a:pt x="9751" y="214"/>
                        <a:pt x="9478" y="298"/>
                      </a:cubicBezTo>
                      <a:cubicBezTo>
                        <a:pt x="9216" y="357"/>
                        <a:pt x="8942" y="441"/>
                        <a:pt x="8680" y="536"/>
                      </a:cubicBezTo>
                      <a:cubicBezTo>
                        <a:pt x="8418" y="619"/>
                        <a:pt x="8156" y="726"/>
                        <a:pt x="7906" y="845"/>
                      </a:cubicBezTo>
                      <a:cubicBezTo>
                        <a:pt x="7644" y="965"/>
                        <a:pt x="7394" y="1084"/>
                        <a:pt x="7144" y="1215"/>
                      </a:cubicBezTo>
                      <a:cubicBezTo>
                        <a:pt x="6870" y="1346"/>
                        <a:pt x="6620" y="1488"/>
                        <a:pt x="6370" y="1631"/>
                      </a:cubicBezTo>
                      <a:cubicBezTo>
                        <a:pt x="6120" y="1786"/>
                        <a:pt x="5858" y="1929"/>
                        <a:pt x="5608" y="2096"/>
                      </a:cubicBezTo>
                      <a:cubicBezTo>
                        <a:pt x="5358" y="2262"/>
                        <a:pt x="5108" y="2441"/>
                        <a:pt x="4870" y="2619"/>
                      </a:cubicBezTo>
                      <a:cubicBezTo>
                        <a:pt x="4394" y="2989"/>
                        <a:pt x="3929" y="3370"/>
                        <a:pt x="3501" y="3810"/>
                      </a:cubicBezTo>
                      <a:cubicBezTo>
                        <a:pt x="3286" y="4013"/>
                        <a:pt x="3084" y="4239"/>
                        <a:pt x="2881" y="4465"/>
                      </a:cubicBezTo>
                      <a:cubicBezTo>
                        <a:pt x="2703" y="4703"/>
                        <a:pt x="2524" y="4917"/>
                        <a:pt x="2369" y="5156"/>
                      </a:cubicBezTo>
                      <a:cubicBezTo>
                        <a:pt x="2203" y="5394"/>
                        <a:pt x="2048" y="5632"/>
                        <a:pt x="1917" y="5894"/>
                      </a:cubicBezTo>
                      <a:cubicBezTo>
                        <a:pt x="1774" y="6132"/>
                        <a:pt x="1655" y="6382"/>
                        <a:pt x="1536" y="6632"/>
                      </a:cubicBezTo>
                      <a:cubicBezTo>
                        <a:pt x="1417" y="6882"/>
                        <a:pt x="1310" y="7156"/>
                        <a:pt x="1203" y="7406"/>
                      </a:cubicBezTo>
                      <a:cubicBezTo>
                        <a:pt x="1096" y="7680"/>
                        <a:pt x="1000" y="7930"/>
                        <a:pt x="905" y="8192"/>
                      </a:cubicBezTo>
                      <a:cubicBezTo>
                        <a:pt x="822" y="8465"/>
                        <a:pt x="715" y="8727"/>
                        <a:pt x="619" y="9001"/>
                      </a:cubicBezTo>
                      <a:cubicBezTo>
                        <a:pt x="524" y="9263"/>
                        <a:pt x="441" y="9537"/>
                        <a:pt x="357" y="9823"/>
                      </a:cubicBezTo>
                      <a:cubicBezTo>
                        <a:pt x="286" y="10085"/>
                        <a:pt x="203" y="10370"/>
                        <a:pt x="143" y="10656"/>
                      </a:cubicBezTo>
                      <a:cubicBezTo>
                        <a:pt x="107" y="10930"/>
                        <a:pt x="60" y="11216"/>
                        <a:pt x="24" y="11513"/>
                      </a:cubicBezTo>
                      <a:cubicBezTo>
                        <a:pt x="0" y="11811"/>
                        <a:pt x="0" y="12109"/>
                        <a:pt x="12" y="12406"/>
                      </a:cubicBezTo>
                      <a:cubicBezTo>
                        <a:pt x="24" y="12716"/>
                        <a:pt x="60" y="13014"/>
                        <a:pt x="83" y="13335"/>
                      </a:cubicBezTo>
                      <a:cubicBezTo>
                        <a:pt x="119" y="13549"/>
                        <a:pt x="310" y="13728"/>
                        <a:pt x="536" y="13728"/>
                      </a:cubicBezTo>
                      <a:lnTo>
                        <a:pt x="1250" y="13728"/>
                      </a:lnTo>
                      <a:cubicBezTo>
                        <a:pt x="1429" y="13728"/>
                        <a:pt x="1560" y="13549"/>
                        <a:pt x="1536" y="13347"/>
                      </a:cubicBezTo>
                      <a:cubicBezTo>
                        <a:pt x="1500" y="13014"/>
                        <a:pt x="1477" y="12692"/>
                        <a:pt x="1453" y="12359"/>
                      </a:cubicBezTo>
                      <a:cubicBezTo>
                        <a:pt x="1441" y="12049"/>
                        <a:pt x="1453" y="11740"/>
                        <a:pt x="1488" y="11430"/>
                      </a:cubicBezTo>
                      <a:cubicBezTo>
                        <a:pt x="1512" y="11109"/>
                        <a:pt x="1572" y="10811"/>
                        <a:pt x="1655" y="10513"/>
                      </a:cubicBezTo>
                      <a:cubicBezTo>
                        <a:pt x="1727" y="10216"/>
                        <a:pt x="1810" y="9918"/>
                        <a:pt x="1917" y="9620"/>
                      </a:cubicBezTo>
                      <a:cubicBezTo>
                        <a:pt x="2012" y="9323"/>
                        <a:pt x="2108" y="9049"/>
                        <a:pt x="2215" y="8751"/>
                      </a:cubicBezTo>
                      <a:cubicBezTo>
                        <a:pt x="2322" y="8465"/>
                        <a:pt x="2429" y="8168"/>
                        <a:pt x="2524" y="7882"/>
                      </a:cubicBezTo>
                      <a:cubicBezTo>
                        <a:pt x="2631" y="7596"/>
                        <a:pt x="2750" y="7322"/>
                        <a:pt x="2881" y="7037"/>
                      </a:cubicBezTo>
                      <a:cubicBezTo>
                        <a:pt x="3024" y="6751"/>
                        <a:pt x="3167" y="6489"/>
                        <a:pt x="3322" y="6215"/>
                      </a:cubicBezTo>
                      <a:cubicBezTo>
                        <a:pt x="3465" y="5965"/>
                        <a:pt x="3643" y="5691"/>
                        <a:pt x="3834" y="5441"/>
                      </a:cubicBezTo>
                      <a:cubicBezTo>
                        <a:pt x="4036" y="5191"/>
                        <a:pt x="4239" y="4953"/>
                        <a:pt x="4477" y="4715"/>
                      </a:cubicBezTo>
                      <a:cubicBezTo>
                        <a:pt x="4715" y="4477"/>
                        <a:pt x="4953" y="4251"/>
                        <a:pt x="5203" y="4048"/>
                      </a:cubicBezTo>
                      <a:cubicBezTo>
                        <a:pt x="5465" y="3822"/>
                        <a:pt x="5715" y="3632"/>
                        <a:pt x="5977" y="3429"/>
                      </a:cubicBezTo>
                      <a:lnTo>
                        <a:pt x="6787" y="2893"/>
                      </a:lnTo>
                      <a:cubicBezTo>
                        <a:pt x="7049" y="2715"/>
                        <a:pt x="7322" y="2560"/>
                        <a:pt x="7584" y="2405"/>
                      </a:cubicBezTo>
                      <a:cubicBezTo>
                        <a:pt x="7858" y="2262"/>
                        <a:pt x="8120" y="2119"/>
                        <a:pt x="8394" y="1988"/>
                      </a:cubicBezTo>
                      <a:cubicBezTo>
                        <a:pt x="8656" y="1869"/>
                        <a:pt x="8942" y="1750"/>
                        <a:pt x="9227" y="1667"/>
                      </a:cubicBezTo>
                      <a:cubicBezTo>
                        <a:pt x="9525" y="1572"/>
                        <a:pt x="9811" y="1488"/>
                        <a:pt x="10120" y="1429"/>
                      </a:cubicBezTo>
                      <a:cubicBezTo>
                        <a:pt x="10430" y="1346"/>
                        <a:pt x="10763" y="1310"/>
                        <a:pt x="11085" y="1274"/>
                      </a:cubicBezTo>
                      <a:cubicBezTo>
                        <a:pt x="11418" y="1250"/>
                        <a:pt x="11752" y="1226"/>
                        <a:pt x="12109" y="1226"/>
                      </a:cubicBezTo>
                      <a:cubicBezTo>
                        <a:pt x="12466" y="1226"/>
                        <a:pt x="12823" y="1250"/>
                        <a:pt x="13204" y="1262"/>
                      </a:cubicBezTo>
                      <a:cubicBezTo>
                        <a:pt x="13573" y="1274"/>
                        <a:pt x="13919" y="1310"/>
                        <a:pt x="14252" y="1322"/>
                      </a:cubicBezTo>
                      <a:cubicBezTo>
                        <a:pt x="14597" y="1334"/>
                        <a:pt x="14931" y="1369"/>
                        <a:pt x="15240" y="1393"/>
                      </a:cubicBezTo>
                      <a:cubicBezTo>
                        <a:pt x="15562" y="1441"/>
                        <a:pt x="15883" y="1488"/>
                        <a:pt x="16193" y="1524"/>
                      </a:cubicBezTo>
                      <a:lnTo>
                        <a:pt x="17133" y="1703"/>
                      </a:lnTo>
                      <a:cubicBezTo>
                        <a:pt x="17443" y="1762"/>
                        <a:pt x="17740" y="1857"/>
                        <a:pt x="18038" y="1941"/>
                      </a:cubicBezTo>
                      <a:cubicBezTo>
                        <a:pt x="18336" y="2036"/>
                        <a:pt x="18633" y="2155"/>
                        <a:pt x="18919" y="2274"/>
                      </a:cubicBezTo>
                      <a:cubicBezTo>
                        <a:pt x="19169" y="2381"/>
                        <a:pt x="19419" y="2500"/>
                        <a:pt x="19657" y="2631"/>
                      </a:cubicBezTo>
                      <a:cubicBezTo>
                        <a:pt x="19907" y="2750"/>
                        <a:pt x="20134" y="2893"/>
                        <a:pt x="20372" y="3048"/>
                      </a:cubicBezTo>
                      <a:cubicBezTo>
                        <a:pt x="20646" y="3227"/>
                        <a:pt x="20896" y="3417"/>
                        <a:pt x="21146" y="3632"/>
                      </a:cubicBezTo>
                      <a:cubicBezTo>
                        <a:pt x="21396" y="3846"/>
                        <a:pt x="21634" y="4072"/>
                        <a:pt x="21860" y="4322"/>
                      </a:cubicBezTo>
                      <a:cubicBezTo>
                        <a:pt x="22086" y="4584"/>
                        <a:pt x="22289" y="4846"/>
                        <a:pt x="22503" y="5132"/>
                      </a:cubicBezTo>
                      <a:cubicBezTo>
                        <a:pt x="22693" y="5417"/>
                        <a:pt x="22884" y="5715"/>
                        <a:pt x="23063" y="6013"/>
                      </a:cubicBezTo>
                      <a:cubicBezTo>
                        <a:pt x="23241" y="6310"/>
                        <a:pt x="23408" y="6608"/>
                        <a:pt x="23563" y="6918"/>
                      </a:cubicBezTo>
                      <a:cubicBezTo>
                        <a:pt x="23705" y="7227"/>
                        <a:pt x="23860" y="7537"/>
                        <a:pt x="23991" y="7858"/>
                      </a:cubicBezTo>
                      <a:cubicBezTo>
                        <a:pt x="24075" y="8073"/>
                        <a:pt x="24182" y="8311"/>
                        <a:pt x="24277" y="8549"/>
                      </a:cubicBezTo>
                      <a:cubicBezTo>
                        <a:pt x="24360" y="8787"/>
                        <a:pt x="24456" y="9025"/>
                        <a:pt x="24527" y="9251"/>
                      </a:cubicBezTo>
                      <a:cubicBezTo>
                        <a:pt x="24598" y="9477"/>
                        <a:pt x="24670" y="9716"/>
                        <a:pt x="24729" y="9942"/>
                      </a:cubicBezTo>
                      <a:cubicBezTo>
                        <a:pt x="24789" y="10156"/>
                        <a:pt x="24848" y="10382"/>
                        <a:pt x="24896" y="10620"/>
                      </a:cubicBezTo>
                      <a:cubicBezTo>
                        <a:pt x="24956" y="10859"/>
                        <a:pt x="24979" y="11085"/>
                        <a:pt x="25015" y="11323"/>
                      </a:cubicBezTo>
                      <a:cubicBezTo>
                        <a:pt x="25039" y="11561"/>
                        <a:pt x="25063" y="11799"/>
                        <a:pt x="25075" y="12037"/>
                      </a:cubicBezTo>
                      <a:cubicBezTo>
                        <a:pt x="25087" y="12275"/>
                        <a:pt x="25087" y="12514"/>
                        <a:pt x="25087" y="12752"/>
                      </a:cubicBezTo>
                      <a:cubicBezTo>
                        <a:pt x="25087" y="12990"/>
                        <a:pt x="25075" y="13240"/>
                        <a:pt x="25063" y="13478"/>
                      </a:cubicBezTo>
                      <a:cubicBezTo>
                        <a:pt x="25051" y="13685"/>
                        <a:pt x="25184" y="13836"/>
                        <a:pt x="25364" y="13836"/>
                      </a:cubicBezTo>
                      <a:cubicBezTo>
                        <a:pt x="25371" y="13836"/>
                        <a:pt x="25377" y="13836"/>
                        <a:pt x="25384" y="13835"/>
                      </a:cubicBezTo>
                      <a:lnTo>
                        <a:pt x="26122" y="13811"/>
                      </a:lnTo>
                      <a:cubicBezTo>
                        <a:pt x="26325" y="13788"/>
                        <a:pt x="26515" y="13609"/>
                        <a:pt x="26515" y="13395"/>
                      </a:cubicBezTo>
                      <a:lnTo>
                        <a:pt x="26515" y="12514"/>
                      </a:lnTo>
                      <a:cubicBezTo>
                        <a:pt x="26515" y="12228"/>
                        <a:pt x="26503" y="11930"/>
                        <a:pt x="26480" y="11644"/>
                      </a:cubicBezTo>
                      <a:cubicBezTo>
                        <a:pt x="26444" y="11371"/>
                        <a:pt x="26396" y="11085"/>
                        <a:pt x="26361" y="10799"/>
                      </a:cubicBezTo>
                      <a:cubicBezTo>
                        <a:pt x="26301" y="10513"/>
                        <a:pt x="26242" y="10239"/>
                        <a:pt x="26158" y="9966"/>
                      </a:cubicBezTo>
                      <a:cubicBezTo>
                        <a:pt x="26087" y="9680"/>
                        <a:pt x="26003" y="9418"/>
                        <a:pt x="25908" y="9144"/>
                      </a:cubicBezTo>
                      <a:lnTo>
                        <a:pt x="25599" y="8346"/>
                      </a:lnTo>
                      <a:cubicBezTo>
                        <a:pt x="25491" y="8073"/>
                        <a:pt x="25372" y="7811"/>
                        <a:pt x="25253" y="7561"/>
                      </a:cubicBezTo>
                      <a:cubicBezTo>
                        <a:pt x="25134" y="7299"/>
                        <a:pt x="25015" y="7037"/>
                        <a:pt x="24884" y="6763"/>
                      </a:cubicBezTo>
                      <a:cubicBezTo>
                        <a:pt x="24765" y="6501"/>
                        <a:pt x="24634" y="6227"/>
                        <a:pt x="24479" y="5977"/>
                      </a:cubicBezTo>
                      <a:cubicBezTo>
                        <a:pt x="24348" y="5715"/>
                        <a:pt x="24194" y="5453"/>
                        <a:pt x="24039" y="5215"/>
                      </a:cubicBezTo>
                      <a:cubicBezTo>
                        <a:pt x="23872" y="4977"/>
                        <a:pt x="23705" y="4739"/>
                        <a:pt x="23527" y="4501"/>
                      </a:cubicBezTo>
                      <a:cubicBezTo>
                        <a:pt x="23348" y="4263"/>
                        <a:pt x="23158" y="4048"/>
                        <a:pt x="22967" y="3822"/>
                      </a:cubicBezTo>
                      <a:cubicBezTo>
                        <a:pt x="22765" y="3608"/>
                        <a:pt x="22562" y="3393"/>
                        <a:pt x="22348" y="3191"/>
                      </a:cubicBezTo>
                      <a:cubicBezTo>
                        <a:pt x="22146" y="3000"/>
                        <a:pt x="21920" y="2810"/>
                        <a:pt x="21693" y="2631"/>
                      </a:cubicBezTo>
                      <a:cubicBezTo>
                        <a:pt x="21479" y="2453"/>
                        <a:pt x="21253" y="2286"/>
                        <a:pt x="21015" y="2119"/>
                      </a:cubicBezTo>
                      <a:cubicBezTo>
                        <a:pt x="20788" y="1965"/>
                        <a:pt x="20538" y="1810"/>
                        <a:pt x="20300" y="1679"/>
                      </a:cubicBezTo>
                      <a:cubicBezTo>
                        <a:pt x="20015" y="1512"/>
                        <a:pt x="19729" y="1369"/>
                        <a:pt x="19431" y="1226"/>
                      </a:cubicBezTo>
                      <a:cubicBezTo>
                        <a:pt x="19133" y="1095"/>
                        <a:pt x="18836" y="976"/>
                        <a:pt x="18526" y="869"/>
                      </a:cubicBezTo>
                      <a:cubicBezTo>
                        <a:pt x="18264" y="774"/>
                        <a:pt x="17979" y="679"/>
                        <a:pt x="17693" y="607"/>
                      </a:cubicBezTo>
                      <a:cubicBezTo>
                        <a:pt x="17407" y="536"/>
                        <a:pt x="17109" y="453"/>
                        <a:pt x="16836" y="393"/>
                      </a:cubicBezTo>
                      <a:cubicBezTo>
                        <a:pt x="16550" y="333"/>
                        <a:pt x="16252" y="298"/>
                        <a:pt x="15955" y="250"/>
                      </a:cubicBezTo>
                      <a:cubicBezTo>
                        <a:pt x="15657" y="203"/>
                        <a:pt x="15359" y="179"/>
                        <a:pt x="15062" y="143"/>
                      </a:cubicBezTo>
                      <a:cubicBezTo>
                        <a:pt x="14752" y="119"/>
                        <a:pt x="14454" y="83"/>
                        <a:pt x="14121" y="72"/>
                      </a:cubicBezTo>
                      <a:cubicBezTo>
                        <a:pt x="13799" y="36"/>
                        <a:pt x="13466" y="24"/>
                        <a:pt x="13145" y="12"/>
                      </a:cubicBezTo>
                      <a:cubicBezTo>
                        <a:pt x="12811" y="0"/>
                        <a:pt x="12490" y="0"/>
                        <a:pt x="121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1" name="Google Shape;6201;p28"/>
                <p:cNvSpPr/>
                <p:nvPr/>
              </p:nvSpPr>
              <p:spPr>
                <a:xfrm>
                  <a:off x="7266083" y="2456910"/>
                  <a:ext cx="838127" cy="452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0" h="12015" extrusionOk="0">
                      <a:moveTo>
                        <a:pt x="10097" y="1"/>
                      </a:moveTo>
                      <a:cubicBezTo>
                        <a:pt x="9752" y="1"/>
                        <a:pt x="9431" y="13"/>
                        <a:pt x="9109" y="49"/>
                      </a:cubicBezTo>
                      <a:cubicBezTo>
                        <a:pt x="8788" y="72"/>
                        <a:pt x="8490" y="120"/>
                        <a:pt x="8192" y="180"/>
                      </a:cubicBezTo>
                      <a:cubicBezTo>
                        <a:pt x="7895" y="239"/>
                        <a:pt x="7609" y="310"/>
                        <a:pt x="7347" y="406"/>
                      </a:cubicBezTo>
                      <a:cubicBezTo>
                        <a:pt x="7073" y="489"/>
                        <a:pt x="6811" y="596"/>
                        <a:pt x="6549" y="715"/>
                      </a:cubicBezTo>
                      <a:cubicBezTo>
                        <a:pt x="6299" y="834"/>
                        <a:pt x="6049" y="953"/>
                        <a:pt x="5799" y="1108"/>
                      </a:cubicBezTo>
                      <a:cubicBezTo>
                        <a:pt x="5537" y="1251"/>
                        <a:pt x="5299" y="1406"/>
                        <a:pt x="5049" y="1561"/>
                      </a:cubicBezTo>
                      <a:cubicBezTo>
                        <a:pt x="4811" y="1727"/>
                        <a:pt x="4561" y="1906"/>
                        <a:pt x="4311" y="2085"/>
                      </a:cubicBezTo>
                      <a:cubicBezTo>
                        <a:pt x="4049" y="2263"/>
                        <a:pt x="3811" y="2442"/>
                        <a:pt x="3573" y="2656"/>
                      </a:cubicBezTo>
                      <a:cubicBezTo>
                        <a:pt x="3335" y="2858"/>
                        <a:pt x="3120" y="3073"/>
                        <a:pt x="2894" y="3287"/>
                      </a:cubicBezTo>
                      <a:cubicBezTo>
                        <a:pt x="2668" y="3513"/>
                        <a:pt x="2466" y="3751"/>
                        <a:pt x="2287" y="3990"/>
                      </a:cubicBezTo>
                      <a:cubicBezTo>
                        <a:pt x="2108" y="4228"/>
                        <a:pt x="1942" y="4478"/>
                        <a:pt x="1787" y="4740"/>
                      </a:cubicBezTo>
                      <a:cubicBezTo>
                        <a:pt x="1644" y="4990"/>
                        <a:pt x="1513" y="5240"/>
                        <a:pt x="1394" y="5514"/>
                      </a:cubicBezTo>
                      <a:cubicBezTo>
                        <a:pt x="1275" y="5775"/>
                        <a:pt x="1156" y="6049"/>
                        <a:pt x="1049" y="6311"/>
                      </a:cubicBezTo>
                      <a:cubicBezTo>
                        <a:pt x="942" y="6585"/>
                        <a:pt x="858" y="6847"/>
                        <a:pt x="751" y="7133"/>
                      </a:cubicBezTo>
                      <a:cubicBezTo>
                        <a:pt x="644" y="7395"/>
                        <a:pt x="561" y="7680"/>
                        <a:pt x="465" y="7966"/>
                      </a:cubicBezTo>
                      <a:cubicBezTo>
                        <a:pt x="382" y="8252"/>
                        <a:pt x="287" y="8526"/>
                        <a:pt x="215" y="8812"/>
                      </a:cubicBezTo>
                      <a:cubicBezTo>
                        <a:pt x="144" y="9097"/>
                        <a:pt x="96" y="9383"/>
                        <a:pt x="49" y="9657"/>
                      </a:cubicBezTo>
                      <a:cubicBezTo>
                        <a:pt x="25" y="9943"/>
                        <a:pt x="1" y="10240"/>
                        <a:pt x="25" y="10538"/>
                      </a:cubicBezTo>
                      <a:cubicBezTo>
                        <a:pt x="37" y="10836"/>
                        <a:pt x="61" y="11133"/>
                        <a:pt x="96" y="11443"/>
                      </a:cubicBezTo>
                      <a:cubicBezTo>
                        <a:pt x="108" y="11657"/>
                        <a:pt x="275" y="11836"/>
                        <a:pt x="453" y="11836"/>
                      </a:cubicBezTo>
                      <a:lnTo>
                        <a:pt x="1061" y="11824"/>
                      </a:lnTo>
                      <a:cubicBezTo>
                        <a:pt x="1227" y="11824"/>
                        <a:pt x="1346" y="11645"/>
                        <a:pt x="1334" y="11431"/>
                      </a:cubicBezTo>
                      <a:cubicBezTo>
                        <a:pt x="1299" y="11109"/>
                        <a:pt x="1287" y="10776"/>
                        <a:pt x="1287" y="10455"/>
                      </a:cubicBezTo>
                      <a:cubicBezTo>
                        <a:pt x="1299" y="10121"/>
                        <a:pt x="1334" y="9800"/>
                        <a:pt x="1394" y="9478"/>
                      </a:cubicBezTo>
                      <a:cubicBezTo>
                        <a:pt x="1454" y="9169"/>
                        <a:pt x="1525" y="8847"/>
                        <a:pt x="1608" y="8526"/>
                      </a:cubicBezTo>
                      <a:cubicBezTo>
                        <a:pt x="1704" y="8204"/>
                        <a:pt x="1811" y="7895"/>
                        <a:pt x="1906" y="7573"/>
                      </a:cubicBezTo>
                      <a:cubicBezTo>
                        <a:pt x="2013" y="7264"/>
                        <a:pt x="2132" y="6954"/>
                        <a:pt x="2263" y="6657"/>
                      </a:cubicBezTo>
                      <a:cubicBezTo>
                        <a:pt x="2406" y="6347"/>
                        <a:pt x="2549" y="6049"/>
                        <a:pt x="2716" y="5764"/>
                      </a:cubicBezTo>
                      <a:cubicBezTo>
                        <a:pt x="2882" y="5478"/>
                        <a:pt x="3061" y="5192"/>
                        <a:pt x="3263" y="4930"/>
                      </a:cubicBezTo>
                      <a:cubicBezTo>
                        <a:pt x="3454" y="4656"/>
                        <a:pt x="3692" y="4406"/>
                        <a:pt x="3930" y="4156"/>
                      </a:cubicBezTo>
                      <a:cubicBezTo>
                        <a:pt x="4192" y="3906"/>
                        <a:pt x="4430" y="3668"/>
                        <a:pt x="4692" y="3454"/>
                      </a:cubicBezTo>
                      <a:cubicBezTo>
                        <a:pt x="4942" y="3228"/>
                        <a:pt x="5228" y="3037"/>
                        <a:pt x="5502" y="2847"/>
                      </a:cubicBezTo>
                      <a:cubicBezTo>
                        <a:pt x="5764" y="2668"/>
                        <a:pt x="6049" y="2489"/>
                        <a:pt x="6311" y="2323"/>
                      </a:cubicBezTo>
                      <a:cubicBezTo>
                        <a:pt x="6597" y="2156"/>
                        <a:pt x="6883" y="2025"/>
                        <a:pt x="7169" y="1894"/>
                      </a:cubicBezTo>
                      <a:cubicBezTo>
                        <a:pt x="7442" y="1775"/>
                        <a:pt x="7740" y="1656"/>
                        <a:pt x="8062" y="1561"/>
                      </a:cubicBezTo>
                      <a:cubicBezTo>
                        <a:pt x="8371" y="1477"/>
                        <a:pt x="8693" y="1406"/>
                        <a:pt x="9038" y="1346"/>
                      </a:cubicBezTo>
                      <a:cubicBezTo>
                        <a:pt x="9371" y="1287"/>
                        <a:pt x="9728" y="1251"/>
                        <a:pt x="10086" y="1227"/>
                      </a:cubicBezTo>
                      <a:cubicBezTo>
                        <a:pt x="10443" y="1192"/>
                        <a:pt x="10800" y="1180"/>
                        <a:pt x="11157" y="1168"/>
                      </a:cubicBezTo>
                      <a:cubicBezTo>
                        <a:pt x="11324" y="1156"/>
                        <a:pt x="11496" y="1150"/>
                        <a:pt x="11669" y="1150"/>
                      </a:cubicBezTo>
                      <a:cubicBezTo>
                        <a:pt x="11842" y="1150"/>
                        <a:pt x="12014" y="1156"/>
                        <a:pt x="12181" y="1168"/>
                      </a:cubicBezTo>
                      <a:cubicBezTo>
                        <a:pt x="12526" y="1180"/>
                        <a:pt x="12836" y="1203"/>
                        <a:pt x="13157" y="1239"/>
                      </a:cubicBezTo>
                      <a:cubicBezTo>
                        <a:pt x="13443" y="1287"/>
                        <a:pt x="13717" y="1311"/>
                        <a:pt x="13991" y="1370"/>
                      </a:cubicBezTo>
                      <a:cubicBezTo>
                        <a:pt x="14277" y="1418"/>
                        <a:pt x="14550" y="1489"/>
                        <a:pt x="14824" y="1584"/>
                      </a:cubicBezTo>
                      <a:cubicBezTo>
                        <a:pt x="15110" y="1668"/>
                        <a:pt x="15396" y="1763"/>
                        <a:pt x="15658" y="1882"/>
                      </a:cubicBezTo>
                      <a:cubicBezTo>
                        <a:pt x="15932" y="1977"/>
                        <a:pt x="16193" y="2096"/>
                        <a:pt x="16467" y="2251"/>
                      </a:cubicBezTo>
                      <a:cubicBezTo>
                        <a:pt x="16717" y="2394"/>
                        <a:pt x="16967" y="2561"/>
                        <a:pt x="17229" y="2739"/>
                      </a:cubicBezTo>
                      <a:cubicBezTo>
                        <a:pt x="17467" y="2918"/>
                        <a:pt x="17706" y="3132"/>
                        <a:pt x="17920" y="3347"/>
                      </a:cubicBezTo>
                      <a:cubicBezTo>
                        <a:pt x="18122" y="3549"/>
                        <a:pt x="18301" y="3739"/>
                        <a:pt x="18456" y="3942"/>
                      </a:cubicBezTo>
                      <a:cubicBezTo>
                        <a:pt x="18622" y="4156"/>
                        <a:pt x="18789" y="4382"/>
                        <a:pt x="18932" y="4597"/>
                      </a:cubicBezTo>
                      <a:cubicBezTo>
                        <a:pt x="19134" y="4894"/>
                        <a:pt x="19313" y="5192"/>
                        <a:pt x="19468" y="5490"/>
                      </a:cubicBezTo>
                      <a:cubicBezTo>
                        <a:pt x="19634" y="5811"/>
                        <a:pt x="19801" y="6109"/>
                        <a:pt x="19932" y="6406"/>
                      </a:cubicBezTo>
                      <a:cubicBezTo>
                        <a:pt x="20063" y="6716"/>
                        <a:pt x="20206" y="7014"/>
                        <a:pt x="20313" y="7311"/>
                      </a:cubicBezTo>
                      <a:cubicBezTo>
                        <a:pt x="20408" y="7609"/>
                        <a:pt x="20504" y="7907"/>
                        <a:pt x="20575" y="8204"/>
                      </a:cubicBezTo>
                      <a:cubicBezTo>
                        <a:pt x="20646" y="8490"/>
                        <a:pt x="20694" y="8788"/>
                        <a:pt x="20742" y="9062"/>
                      </a:cubicBezTo>
                      <a:cubicBezTo>
                        <a:pt x="20777" y="9347"/>
                        <a:pt x="20801" y="9645"/>
                        <a:pt x="20813" y="9931"/>
                      </a:cubicBezTo>
                      <a:cubicBezTo>
                        <a:pt x="20825" y="10216"/>
                        <a:pt x="20825" y="10514"/>
                        <a:pt x="20813" y="10788"/>
                      </a:cubicBezTo>
                      <a:cubicBezTo>
                        <a:pt x="20801" y="11074"/>
                        <a:pt x="20789" y="11371"/>
                        <a:pt x="20754" y="11657"/>
                      </a:cubicBezTo>
                      <a:cubicBezTo>
                        <a:pt x="20742" y="11853"/>
                        <a:pt x="20853" y="12015"/>
                        <a:pt x="21032" y="12015"/>
                      </a:cubicBezTo>
                      <a:cubicBezTo>
                        <a:pt x="21038" y="12015"/>
                        <a:pt x="21045" y="12015"/>
                        <a:pt x="21051" y="12014"/>
                      </a:cubicBezTo>
                      <a:lnTo>
                        <a:pt x="21742" y="11979"/>
                      </a:lnTo>
                      <a:cubicBezTo>
                        <a:pt x="21932" y="11967"/>
                        <a:pt x="22111" y="11788"/>
                        <a:pt x="22194" y="11621"/>
                      </a:cubicBezTo>
                      <a:cubicBezTo>
                        <a:pt x="22218" y="11348"/>
                        <a:pt x="22230" y="11050"/>
                        <a:pt x="22230" y="10764"/>
                      </a:cubicBezTo>
                      <a:cubicBezTo>
                        <a:pt x="22230" y="10466"/>
                        <a:pt x="22218" y="10181"/>
                        <a:pt x="22194" y="9895"/>
                      </a:cubicBezTo>
                      <a:cubicBezTo>
                        <a:pt x="22170" y="9621"/>
                        <a:pt x="22135" y="9323"/>
                        <a:pt x="22099" y="9050"/>
                      </a:cubicBezTo>
                      <a:cubicBezTo>
                        <a:pt x="22051" y="8788"/>
                        <a:pt x="21992" y="8502"/>
                        <a:pt x="21908" y="8216"/>
                      </a:cubicBezTo>
                      <a:cubicBezTo>
                        <a:pt x="21837" y="7930"/>
                        <a:pt x="21754" y="7657"/>
                        <a:pt x="21658" y="7371"/>
                      </a:cubicBezTo>
                      <a:cubicBezTo>
                        <a:pt x="21575" y="7085"/>
                        <a:pt x="21468" y="6799"/>
                        <a:pt x="21349" y="6502"/>
                      </a:cubicBezTo>
                      <a:cubicBezTo>
                        <a:pt x="21230" y="6228"/>
                        <a:pt x="21111" y="5930"/>
                        <a:pt x="20980" y="5644"/>
                      </a:cubicBezTo>
                      <a:cubicBezTo>
                        <a:pt x="20837" y="5347"/>
                        <a:pt x="20706" y="5061"/>
                        <a:pt x="20539" y="4775"/>
                      </a:cubicBezTo>
                      <a:cubicBezTo>
                        <a:pt x="20384" y="4501"/>
                        <a:pt x="20218" y="4204"/>
                        <a:pt x="20039" y="3930"/>
                      </a:cubicBezTo>
                      <a:cubicBezTo>
                        <a:pt x="19861" y="3644"/>
                        <a:pt x="19670" y="3382"/>
                        <a:pt x="19468" y="3144"/>
                      </a:cubicBezTo>
                      <a:cubicBezTo>
                        <a:pt x="19277" y="2882"/>
                        <a:pt x="19075" y="2668"/>
                        <a:pt x="18849" y="2454"/>
                      </a:cubicBezTo>
                      <a:cubicBezTo>
                        <a:pt x="18622" y="2227"/>
                        <a:pt x="18384" y="2037"/>
                        <a:pt x="18146" y="1858"/>
                      </a:cubicBezTo>
                      <a:cubicBezTo>
                        <a:pt x="17944" y="1704"/>
                        <a:pt x="17729" y="1561"/>
                        <a:pt x="17503" y="1430"/>
                      </a:cubicBezTo>
                      <a:cubicBezTo>
                        <a:pt x="17289" y="1311"/>
                        <a:pt x="17063" y="1192"/>
                        <a:pt x="16836" y="1084"/>
                      </a:cubicBezTo>
                      <a:cubicBezTo>
                        <a:pt x="16539" y="942"/>
                        <a:pt x="16229" y="822"/>
                        <a:pt x="15920" y="715"/>
                      </a:cubicBezTo>
                      <a:cubicBezTo>
                        <a:pt x="15598" y="596"/>
                        <a:pt x="15289" y="513"/>
                        <a:pt x="14967" y="430"/>
                      </a:cubicBezTo>
                      <a:cubicBezTo>
                        <a:pt x="14634" y="358"/>
                        <a:pt x="14312" y="287"/>
                        <a:pt x="13979" y="239"/>
                      </a:cubicBezTo>
                      <a:cubicBezTo>
                        <a:pt x="13657" y="180"/>
                        <a:pt x="13324" y="132"/>
                        <a:pt x="12979" y="108"/>
                      </a:cubicBezTo>
                      <a:cubicBezTo>
                        <a:pt x="12681" y="72"/>
                        <a:pt x="12372" y="60"/>
                        <a:pt x="12062" y="49"/>
                      </a:cubicBezTo>
                      <a:cubicBezTo>
                        <a:pt x="11752" y="37"/>
                        <a:pt x="11419" y="13"/>
                        <a:pt x="11098" y="13"/>
                      </a:cubicBezTo>
                      <a:cubicBezTo>
                        <a:pt x="10764" y="1"/>
                        <a:pt x="10419" y="1"/>
                        <a:pt x="100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2" name="Google Shape;6202;p28"/>
                <p:cNvSpPr/>
                <p:nvPr/>
              </p:nvSpPr>
              <p:spPr>
                <a:xfrm>
                  <a:off x="7341981" y="2527077"/>
                  <a:ext cx="682792" cy="38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0225" extrusionOk="0">
                      <a:moveTo>
                        <a:pt x="9652" y="0"/>
                      </a:moveTo>
                      <a:cubicBezTo>
                        <a:pt x="9495" y="0"/>
                        <a:pt x="9335" y="3"/>
                        <a:pt x="9168" y="9"/>
                      </a:cubicBezTo>
                      <a:cubicBezTo>
                        <a:pt x="8858" y="33"/>
                        <a:pt x="8525" y="57"/>
                        <a:pt x="8204" y="93"/>
                      </a:cubicBezTo>
                      <a:cubicBezTo>
                        <a:pt x="7882" y="116"/>
                        <a:pt x="7561" y="164"/>
                        <a:pt x="7251" y="224"/>
                      </a:cubicBezTo>
                      <a:cubicBezTo>
                        <a:pt x="6953" y="283"/>
                        <a:pt x="6644" y="354"/>
                        <a:pt x="6358" y="450"/>
                      </a:cubicBezTo>
                      <a:cubicBezTo>
                        <a:pt x="6072" y="533"/>
                        <a:pt x="5787" y="640"/>
                        <a:pt x="5525" y="759"/>
                      </a:cubicBezTo>
                      <a:cubicBezTo>
                        <a:pt x="5251" y="878"/>
                        <a:pt x="4989" y="1009"/>
                        <a:pt x="4739" y="1164"/>
                      </a:cubicBezTo>
                      <a:cubicBezTo>
                        <a:pt x="4477" y="1307"/>
                        <a:pt x="4227" y="1462"/>
                        <a:pt x="3977" y="1640"/>
                      </a:cubicBezTo>
                      <a:cubicBezTo>
                        <a:pt x="3727" y="1795"/>
                        <a:pt x="3465" y="1998"/>
                        <a:pt x="3227" y="2188"/>
                      </a:cubicBezTo>
                      <a:cubicBezTo>
                        <a:pt x="2977" y="2390"/>
                        <a:pt x="2739" y="2605"/>
                        <a:pt x="2524" y="2831"/>
                      </a:cubicBezTo>
                      <a:cubicBezTo>
                        <a:pt x="2274" y="3045"/>
                        <a:pt x="2072" y="3283"/>
                        <a:pt x="1869" y="3545"/>
                      </a:cubicBezTo>
                      <a:cubicBezTo>
                        <a:pt x="1667" y="3795"/>
                        <a:pt x="1477" y="4045"/>
                        <a:pt x="1310" y="4319"/>
                      </a:cubicBezTo>
                      <a:cubicBezTo>
                        <a:pt x="1143" y="4581"/>
                        <a:pt x="1000" y="4855"/>
                        <a:pt x="869" y="5129"/>
                      </a:cubicBezTo>
                      <a:cubicBezTo>
                        <a:pt x="750" y="5415"/>
                        <a:pt x="631" y="5700"/>
                        <a:pt x="524" y="5998"/>
                      </a:cubicBezTo>
                      <a:cubicBezTo>
                        <a:pt x="417" y="6284"/>
                        <a:pt x="334" y="6581"/>
                        <a:pt x="262" y="6879"/>
                      </a:cubicBezTo>
                      <a:cubicBezTo>
                        <a:pt x="179" y="7177"/>
                        <a:pt x="119" y="7474"/>
                        <a:pt x="83" y="7772"/>
                      </a:cubicBezTo>
                      <a:cubicBezTo>
                        <a:pt x="48" y="8082"/>
                        <a:pt x="24" y="8379"/>
                        <a:pt x="0" y="8677"/>
                      </a:cubicBezTo>
                      <a:cubicBezTo>
                        <a:pt x="0" y="8975"/>
                        <a:pt x="0" y="9284"/>
                        <a:pt x="24" y="9582"/>
                      </a:cubicBezTo>
                      <a:cubicBezTo>
                        <a:pt x="24" y="9796"/>
                        <a:pt x="203" y="9975"/>
                        <a:pt x="405" y="9975"/>
                      </a:cubicBezTo>
                      <a:lnTo>
                        <a:pt x="1131" y="9951"/>
                      </a:lnTo>
                      <a:cubicBezTo>
                        <a:pt x="1334" y="9951"/>
                        <a:pt x="1477" y="9772"/>
                        <a:pt x="1465" y="9558"/>
                      </a:cubicBezTo>
                      <a:cubicBezTo>
                        <a:pt x="1429" y="9213"/>
                        <a:pt x="1429" y="8856"/>
                        <a:pt x="1453" y="8510"/>
                      </a:cubicBezTo>
                      <a:cubicBezTo>
                        <a:pt x="1465" y="8153"/>
                        <a:pt x="1512" y="7808"/>
                        <a:pt x="1572" y="7474"/>
                      </a:cubicBezTo>
                      <a:cubicBezTo>
                        <a:pt x="1631" y="7129"/>
                        <a:pt x="1715" y="6784"/>
                        <a:pt x="1834" y="6462"/>
                      </a:cubicBezTo>
                      <a:cubicBezTo>
                        <a:pt x="1941" y="6117"/>
                        <a:pt x="2084" y="5808"/>
                        <a:pt x="2262" y="5486"/>
                      </a:cubicBezTo>
                      <a:cubicBezTo>
                        <a:pt x="2429" y="5177"/>
                        <a:pt x="2631" y="4879"/>
                        <a:pt x="2858" y="4593"/>
                      </a:cubicBezTo>
                      <a:cubicBezTo>
                        <a:pt x="3084" y="4319"/>
                        <a:pt x="3334" y="4057"/>
                        <a:pt x="3584" y="3807"/>
                      </a:cubicBezTo>
                      <a:cubicBezTo>
                        <a:pt x="3846" y="3569"/>
                        <a:pt x="4108" y="3331"/>
                        <a:pt x="4394" y="3129"/>
                      </a:cubicBezTo>
                      <a:cubicBezTo>
                        <a:pt x="4679" y="2902"/>
                        <a:pt x="4953" y="2724"/>
                        <a:pt x="5251" y="2545"/>
                      </a:cubicBezTo>
                      <a:cubicBezTo>
                        <a:pt x="5537" y="2379"/>
                        <a:pt x="5846" y="2212"/>
                        <a:pt x="6168" y="2081"/>
                      </a:cubicBezTo>
                      <a:cubicBezTo>
                        <a:pt x="6477" y="1950"/>
                        <a:pt x="6799" y="1831"/>
                        <a:pt x="7132" y="1724"/>
                      </a:cubicBezTo>
                      <a:cubicBezTo>
                        <a:pt x="7477" y="1617"/>
                        <a:pt x="7811" y="1545"/>
                        <a:pt x="8168" y="1486"/>
                      </a:cubicBezTo>
                      <a:cubicBezTo>
                        <a:pt x="8346" y="1462"/>
                        <a:pt x="8525" y="1426"/>
                        <a:pt x="8704" y="1414"/>
                      </a:cubicBezTo>
                      <a:lnTo>
                        <a:pt x="9239" y="1367"/>
                      </a:lnTo>
                      <a:lnTo>
                        <a:pt x="9775" y="1367"/>
                      </a:lnTo>
                      <a:cubicBezTo>
                        <a:pt x="9966" y="1367"/>
                        <a:pt x="10132" y="1378"/>
                        <a:pt x="10311" y="1414"/>
                      </a:cubicBezTo>
                      <a:cubicBezTo>
                        <a:pt x="10501" y="1438"/>
                        <a:pt x="10692" y="1474"/>
                        <a:pt x="10871" y="1521"/>
                      </a:cubicBezTo>
                      <a:cubicBezTo>
                        <a:pt x="11049" y="1557"/>
                        <a:pt x="11240" y="1605"/>
                        <a:pt x="11418" y="1664"/>
                      </a:cubicBezTo>
                      <a:cubicBezTo>
                        <a:pt x="11728" y="1759"/>
                        <a:pt x="12025" y="1855"/>
                        <a:pt x="12323" y="1998"/>
                      </a:cubicBezTo>
                      <a:cubicBezTo>
                        <a:pt x="12621" y="2129"/>
                        <a:pt x="12907" y="2295"/>
                        <a:pt x="13192" y="2450"/>
                      </a:cubicBezTo>
                      <a:cubicBezTo>
                        <a:pt x="13454" y="2617"/>
                        <a:pt x="13716" y="2795"/>
                        <a:pt x="13954" y="2986"/>
                      </a:cubicBezTo>
                      <a:cubicBezTo>
                        <a:pt x="14192" y="3188"/>
                        <a:pt x="14407" y="3379"/>
                        <a:pt x="14621" y="3605"/>
                      </a:cubicBezTo>
                      <a:cubicBezTo>
                        <a:pt x="14823" y="3819"/>
                        <a:pt x="15002" y="4045"/>
                        <a:pt x="15169" y="4284"/>
                      </a:cubicBezTo>
                      <a:cubicBezTo>
                        <a:pt x="15335" y="4522"/>
                        <a:pt x="15478" y="4772"/>
                        <a:pt x="15633" y="5034"/>
                      </a:cubicBezTo>
                      <a:cubicBezTo>
                        <a:pt x="15740" y="5224"/>
                        <a:pt x="15835" y="5415"/>
                        <a:pt x="15931" y="5605"/>
                      </a:cubicBezTo>
                      <a:cubicBezTo>
                        <a:pt x="16038" y="5819"/>
                        <a:pt x="16121" y="6010"/>
                        <a:pt x="16193" y="6224"/>
                      </a:cubicBezTo>
                      <a:cubicBezTo>
                        <a:pt x="16276" y="6427"/>
                        <a:pt x="16347" y="6617"/>
                        <a:pt x="16407" y="6831"/>
                      </a:cubicBezTo>
                      <a:cubicBezTo>
                        <a:pt x="16466" y="7046"/>
                        <a:pt x="16514" y="7236"/>
                        <a:pt x="16550" y="7439"/>
                      </a:cubicBezTo>
                      <a:cubicBezTo>
                        <a:pt x="16586" y="7641"/>
                        <a:pt x="16609" y="7843"/>
                        <a:pt x="16645" y="8058"/>
                      </a:cubicBezTo>
                      <a:cubicBezTo>
                        <a:pt x="16657" y="8248"/>
                        <a:pt x="16669" y="8451"/>
                        <a:pt x="16693" y="8665"/>
                      </a:cubicBezTo>
                      <a:lnTo>
                        <a:pt x="16693" y="9272"/>
                      </a:lnTo>
                      <a:cubicBezTo>
                        <a:pt x="16693" y="9463"/>
                        <a:pt x="16669" y="9677"/>
                        <a:pt x="16657" y="9868"/>
                      </a:cubicBezTo>
                      <a:cubicBezTo>
                        <a:pt x="16645" y="10082"/>
                        <a:pt x="16776" y="10225"/>
                        <a:pt x="16955" y="10225"/>
                      </a:cubicBezTo>
                      <a:lnTo>
                        <a:pt x="17609" y="10213"/>
                      </a:lnTo>
                      <a:cubicBezTo>
                        <a:pt x="17800" y="10189"/>
                        <a:pt x="17979" y="10022"/>
                        <a:pt x="18026" y="9820"/>
                      </a:cubicBezTo>
                      <a:cubicBezTo>
                        <a:pt x="18050" y="9618"/>
                        <a:pt x="18074" y="9403"/>
                        <a:pt x="18086" y="9201"/>
                      </a:cubicBezTo>
                      <a:cubicBezTo>
                        <a:pt x="18098" y="8986"/>
                        <a:pt x="18110" y="8784"/>
                        <a:pt x="18110" y="8570"/>
                      </a:cubicBezTo>
                      <a:cubicBezTo>
                        <a:pt x="18110" y="8367"/>
                        <a:pt x="18110" y="8141"/>
                        <a:pt x="18098" y="7927"/>
                      </a:cubicBezTo>
                      <a:cubicBezTo>
                        <a:pt x="18086" y="7724"/>
                        <a:pt x="18074" y="7498"/>
                        <a:pt x="18038" y="7296"/>
                      </a:cubicBezTo>
                      <a:cubicBezTo>
                        <a:pt x="18014" y="7081"/>
                        <a:pt x="17967" y="6855"/>
                        <a:pt x="17919" y="6653"/>
                      </a:cubicBezTo>
                      <a:cubicBezTo>
                        <a:pt x="17871" y="6427"/>
                        <a:pt x="17812" y="6224"/>
                        <a:pt x="17740" y="5998"/>
                      </a:cubicBezTo>
                      <a:cubicBezTo>
                        <a:pt x="17669" y="5784"/>
                        <a:pt x="17574" y="5569"/>
                        <a:pt x="17490" y="5343"/>
                      </a:cubicBezTo>
                      <a:cubicBezTo>
                        <a:pt x="17395" y="5117"/>
                        <a:pt x="17300" y="4915"/>
                        <a:pt x="17193" y="4688"/>
                      </a:cubicBezTo>
                      <a:cubicBezTo>
                        <a:pt x="17086" y="4486"/>
                        <a:pt x="16967" y="4260"/>
                        <a:pt x="16836" y="4034"/>
                      </a:cubicBezTo>
                      <a:cubicBezTo>
                        <a:pt x="16705" y="3819"/>
                        <a:pt x="16562" y="3605"/>
                        <a:pt x="16419" y="3391"/>
                      </a:cubicBezTo>
                      <a:cubicBezTo>
                        <a:pt x="16288" y="3188"/>
                        <a:pt x="16121" y="2974"/>
                        <a:pt x="15966" y="2783"/>
                      </a:cubicBezTo>
                      <a:cubicBezTo>
                        <a:pt x="15812" y="2593"/>
                        <a:pt x="15657" y="2390"/>
                        <a:pt x="15478" y="2212"/>
                      </a:cubicBezTo>
                      <a:cubicBezTo>
                        <a:pt x="15276" y="2009"/>
                        <a:pt x="15050" y="1819"/>
                        <a:pt x="14823" y="1640"/>
                      </a:cubicBezTo>
                      <a:cubicBezTo>
                        <a:pt x="14585" y="1462"/>
                        <a:pt x="14347" y="1295"/>
                        <a:pt x="14109" y="1140"/>
                      </a:cubicBezTo>
                      <a:cubicBezTo>
                        <a:pt x="13859" y="1009"/>
                        <a:pt x="13609" y="878"/>
                        <a:pt x="13347" y="759"/>
                      </a:cubicBezTo>
                      <a:cubicBezTo>
                        <a:pt x="13085" y="640"/>
                        <a:pt x="12835" y="533"/>
                        <a:pt x="12561" y="450"/>
                      </a:cubicBezTo>
                      <a:cubicBezTo>
                        <a:pt x="12311" y="354"/>
                        <a:pt x="12049" y="283"/>
                        <a:pt x="11787" y="224"/>
                      </a:cubicBezTo>
                      <a:cubicBezTo>
                        <a:pt x="11537" y="164"/>
                        <a:pt x="11287" y="116"/>
                        <a:pt x="11013" y="93"/>
                      </a:cubicBezTo>
                      <a:cubicBezTo>
                        <a:pt x="10716" y="57"/>
                        <a:pt x="10418" y="33"/>
                        <a:pt x="10109" y="9"/>
                      </a:cubicBezTo>
                      <a:cubicBezTo>
                        <a:pt x="9960" y="3"/>
                        <a:pt x="9808" y="0"/>
                        <a:pt x="96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3" name="Google Shape;6203;p28"/>
                <p:cNvSpPr/>
                <p:nvPr/>
              </p:nvSpPr>
              <p:spPr>
                <a:xfrm>
                  <a:off x="7426363" y="2610892"/>
                  <a:ext cx="516713" cy="301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5" h="8002" extrusionOk="0">
                      <a:moveTo>
                        <a:pt x="7049" y="1"/>
                      </a:moveTo>
                      <a:cubicBezTo>
                        <a:pt x="6728" y="1"/>
                        <a:pt x="6394" y="25"/>
                        <a:pt x="6073" y="72"/>
                      </a:cubicBezTo>
                      <a:cubicBezTo>
                        <a:pt x="5739" y="120"/>
                        <a:pt x="5430" y="191"/>
                        <a:pt x="5132" y="275"/>
                      </a:cubicBezTo>
                      <a:cubicBezTo>
                        <a:pt x="4834" y="370"/>
                        <a:pt x="4537" y="489"/>
                        <a:pt x="4251" y="608"/>
                      </a:cubicBezTo>
                      <a:cubicBezTo>
                        <a:pt x="3977" y="727"/>
                        <a:pt x="3703" y="870"/>
                        <a:pt x="3441" y="1025"/>
                      </a:cubicBezTo>
                      <a:cubicBezTo>
                        <a:pt x="3168" y="1191"/>
                        <a:pt x="2918" y="1346"/>
                        <a:pt x="2668" y="1549"/>
                      </a:cubicBezTo>
                      <a:cubicBezTo>
                        <a:pt x="2429" y="1739"/>
                        <a:pt x="2167" y="1930"/>
                        <a:pt x="1953" y="2156"/>
                      </a:cubicBezTo>
                      <a:cubicBezTo>
                        <a:pt x="1727" y="2382"/>
                        <a:pt x="1501" y="2620"/>
                        <a:pt x="1310" y="2858"/>
                      </a:cubicBezTo>
                      <a:cubicBezTo>
                        <a:pt x="1120" y="3096"/>
                        <a:pt x="941" y="3358"/>
                        <a:pt x="786" y="3632"/>
                      </a:cubicBezTo>
                      <a:cubicBezTo>
                        <a:pt x="643" y="3894"/>
                        <a:pt x="501" y="4180"/>
                        <a:pt x="405" y="4477"/>
                      </a:cubicBezTo>
                      <a:cubicBezTo>
                        <a:pt x="298" y="4775"/>
                        <a:pt x="203" y="5073"/>
                        <a:pt x="143" y="5382"/>
                      </a:cubicBezTo>
                      <a:cubicBezTo>
                        <a:pt x="84" y="5680"/>
                        <a:pt x="48" y="5990"/>
                        <a:pt x="24" y="6311"/>
                      </a:cubicBezTo>
                      <a:cubicBezTo>
                        <a:pt x="1" y="6621"/>
                        <a:pt x="1" y="6930"/>
                        <a:pt x="12" y="7240"/>
                      </a:cubicBezTo>
                      <a:cubicBezTo>
                        <a:pt x="24" y="7478"/>
                        <a:pt x="239" y="7680"/>
                        <a:pt x="465" y="7680"/>
                      </a:cubicBezTo>
                      <a:lnTo>
                        <a:pt x="1251" y="7645"/>
                      </a:lnTo>
                      <a:cubicBezTo>
                        <a:pt x="1453" y="7633"/>
                        <a:pt x="1632" y="7466"/>
                        <a:pt x="1632" y="7240"/>
                      </a:cubicBezTo>
                      <a:cubicBezTo>
                        <a:pt x="1632" y="7002"/>
                        <a:pt x="1644" y="6752"/>
                        <a:pt x="1679" y="6513"/>
                      </a:cubicBezTo>
                      <a:cubicBezTo>
                        <a:pt x="1691" y="6275"/>
                        <a:pt x="1739" y="6037"/>
                        <a:pt x="1786" y="5799"/>
                      </a:cubicBezTo>
                      <a:cubicBezTo>
                        <a:pt x="1846" y="5561"/>
                        <a:pt x="1906" y="5335"/>
                        <a:pt x="1977" y="5120"/>
                      </a:cubicBezTo>
                      <a:cubicBezTo>
                        <a:pt x="2048" y="4894"/>
                        <a:pt x="2144" y="4680"/>
                        <a:pt x="2263" y="4477"/>
                      </a:cubicBezTo>
                      <a:cubicBezTo>
                        <a:pt x="2370" y="4263"/>
                        <a:pt x="2501" y="4061"/>
                        <a:pt x="2644" y="3882"/>
                      </a:cubicBezTo>
                      <a:cubicBezTo>
                        <a:pt x="2798" y="3692"/>
                        <a:pt x="2965" y="3513"/>
                        <a:pt x="3120" y="3346"/>
                      </a:cubicBezTo>
                      <a:cubicBezTo>
                        <a:pt x="3299" y="3180"/>
                        <a:pt x="3477" y="3037"/>
                        <a:pt x="3680" y="2882"/>
                      </a:cubicBezTo>
                      <a:cubicBezTo>
                        <a:pt x="3870" y="2739"/>
                        <a:pt x="4072" y="2596"/>
                        <a:pt x="4287" y="2477"/>
                      </a:cubicBezTo>
                      <a:cubicBezTo>
                        <a:pt x="4489" y="2358"/>
                        <a:pt x="4715" y="2239"/>
                        <a:pt x="4942" y="2156"/>
                      </a:cubicBezTo>
                      <a:cubicBezTo>
                        <a:pt x="5168" y="2049"/>
                        <a:pt x="5406" y="1977"/>
                        <a:pt x="5644" y="1906"/>
                      </a:cubicBezTo>
                      <a:cubicBezTo>
                        <a:pt x="5882" y="1846"/>
                        <a:pt x="6144" y="1787"/>
                        <a:pt x="6418" y="1751"/>
                      </a:cubicBezTo>
                      <a:cubicBezTo>
                        <a:pt x="6612" y="1734"/>
                        <a:pt x="6811" y="1717"/>
                        <a:pt x="7017" y="1717"/>
                      </a:cubicBezTo>
                      <a:cubicBezTo>
                        <a:pt x="7102" y="1717"/>
                        <a:pt x="7188" y="1720"/>
                        <a:pt x="7275" y="1727"/>
                      </a:cubicBezTo>
                      <a:cubicBezTo>
                        <a:pt x="7573" y="1739"/>
                        <a:pt x="7871" y="1763"/>
                        <a:pt x="8156" y="1822"/>
                      </a:cubicBezTo>
                      <a:cubicBezTo>
                        <a:pt x="8442" y="1882"/>
                        <a:pt x="8716" y="1941"/>
                        <a:pt x="8978" y="2037"/>
                      </a:cubicBezTo>
                      <a:cubicBezTo>
                        <a:pt x="9275" y="2144"/>
                        <a:pt x="9549" y="2263"/>
                        <a:pt x="9787" y="2406"/>
                      </a:cubicBezTo>
                      <a:cubicBezTo>
                        <a:pt x="10026" y="2561"/>
                        <a:pt x="10240" y="2715"/>
                        <a:pt x="10430" y="2894"/>
                      </a:cubicBezTo>
                      <a:cubicBezTo>
                        <a:pt x="10621" y="3096"/>
                        <a:pt x="10788" y="3287"/>
                        <a:pt x="10919" y="3513"/>
                      </a:cubicBezTo>
                      <a:cubicBezTo>
                        <a:pt x="11050" y="3727"/>
                        <a:pt x="11192" y="3966"/>
                        <a:pt x="11311" y="4227"/>
                      </a:cubicBezTo>
                      <a:cubicBezTo>
                        <a:pt x="11431" y="4477"/>
                        <a:pt x="11550" y="4728"/>
                        <a:pt x="11645" y="5013"/>
                      </a:cubicBezTo>
                      <a:cubicBezTo>
                        <a:pt x="11764" y="5299"/>
                        <a:pt x="11871" y="5573"/>
                        <a:pt x="11942" y="5859"/>
                      </a:cubicBezTo>
                      <a:cubicBezTo>
                        <a:pt x="12050" y="6144"/>
                        <a:pt x="12133" y="6442"/>
                        <a:pt x="12204" y="6728"/>
                      </a:cubicBezTo>
                      <a:cubicBezTo>
                        <a:pt x="12264" y="7002"/>
                        <a:pt x="12323" y="7299"/>
                        <a:pt x="12347" y="7585"/>
                      </a:cubicBezTo>
                      <a:cubicBezTo>
                        <a:pt x="12371" y="7787"/>
                        <a:pt x="12526" y="7954"/>
                        <a:pt x="12704" y="7966"/>
                      </a:cubicBezTo>
                      <a:lnTo>
                        <a:pt x="13359" y="8002"/>
                      </a:lnTo>
                      <a:cubicBezTo>
                        <a:pt x="13562" y="8002"/>
                        <a:pt x="13705" y="7823"/>
                        <a:pt x="13657" y="7597"/>
                      </a:cubicBezTo>
                      <a:cubicBezTo>
                        <a:pt x="13645" y="7228"/>
                        <a:pt x="13633" y="6871"/>
                        <a:pt x="13586" y="6502"/>
                      </a:cubicBezTo>
                      <a:cubicBezTo>
                        <a:pt x="13550" y="6132"/>
                        <a:pt x="13490" y="5775"/>
                        <a:pt x="13407" y="5394"/>
                      </a:cubicBezTo>
                      <a:cubicBezTo>
                        <a:pt x="13312" y="5037"/>
                        <a:pt x="13193" y="4680"/>
                        <a:pt x="13050" y="4323"/>
                      </a:cubicBezTo>
                      <a:cubicBezTo>
                        <a:pt x="12978" y="4144"/>
                        <a:pt x="12895" y="3989"/>
                        <a:pt x="12824" y="3811"/>
                      </a:cubicBezTo>
                      <a:cubicBezTo>
                        <a:pt x="12752" y="3632"/>
                        <a:pt x="12681" y="3465"/>
                        <a:pt x="12585" y="3299"/>
                      </a:cubicBezTo>
                      <a:cubicBezTo>
                        <a:pt x="12490" y="3096"/>
                        <a:pt x="12359" y="2882"/>
                        <a:pt x="12228" y="2680"/>
                      </a:cubicBezTo>
                      <a:cubicBezTo>
                        <a:pt x="12109" y="2477"/>
                        <a:pt x="11966" y="2287"/>
                        <a:pt x="11812" y="2108"/>
                      </a:cubicBezTo>
                      <a:cubicBezTo>
                        <a:pt x="11669" y="1930"/>
                        <a:pt x="11490" y="1751"/>
                        <a:pt x="11300" y="1584"/>
                      </a:cubicBezTo>
                      <a:cubicBezTo>
                        <a:pt x="11085" y="1430"/>
                        <a:pt x="10883" y="1263"/>
                        <a:pt x="10657" y="1108"/>
                      </a:cubicBezTo>
                      <a:cubicBezTo>
                        <a:pt x="10418" y="953"/>
                        <a:pt x="10180" y="810"/>
                        <a:pt x="9907" y="679"/>
                      </a:cubicBezTo>
                      <a:cubicBezTo>
                        <a:pt x="9645" y="548"/>
                        <a:pt x="9359" y="441"/>
                        <a:pt x="9073" y="334"/>
                      </a:cubicBezTo>
                      <a:cubicBezTo>
                        <a:pt x="8716" y="215"/>
                        <a:pt x="8383" y="132"/>
                        <a:pt x="8049" y="72"/>
                      </a:cubicBezTo>
                      <a:cubicBezTo>
                        <a:pt x="7728" y="25"/>
                        <a:pt x="7382" y="1"/>
                        <a:pt x="70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4" name="Google Shape;6204;p28"/>
                <p:cNvSpPr/>
                <p:nvPr/>
              </p:nvSpPr>
              <p:spPr>
                <a:xfrm>
                  <a:off x="7521527" y="2713108"/>
                  <a:ext cx="342037" cy="19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2" h="5161" extrusionOk="0">
                      <a:moveTo>
                        <a:pt x="4539" y="0"/>
                      </a:moveTo>
                      <a:cubicBezTo>
                        <a:pt x="4247" y="0"/>
                        <a:pt x="3977" y="18"/>
                        <a:pt x="3727" y="64"/>
                      </a:cubicBezTo>
                      <a:cubicBezTo>
                        <a:pt x="3394" y="123"/>
                        <a:pt x="3084" y="219"/>
                        <a:pt x="2799" y="326"/>
                      </a:cubicBezTo>
                      <a:cubicBezTo>
                        <a:pt x="2525" y="421"/>
                        <a:pt x="2251" y="552"/>
                        <a:pt x="2001" y="719"/>
                      </a:cubicBezTo>
                      <a:cubicBezTo>
                        <a:pt x="1751" y="874"/>
                        <a:pt x="1525" y="1064"/>
                        <a:pt x="1310" y="1255"/>
                      </a:cubicBezTo>
                      <a:cubicBezTo>
                        <a:pt x="1108" y="1469"/>
                        <a:pt x="929" y="1671"/>
                        <a:pt x="763" y="1909"/>
                      </a:cubicBezTo>
                      <a:cubicBezTo>
                        <a:pt x="596" y="2147"/>
                        <a:pt x="465" y="2409"/>
                        <a:pt x="358" y="2671"/>
                      </a:cubicBezTo>
                      <a:cubicBezTo>
                        <a:pt x="263" y="2945"/>
                        <a:pt x="179" y="3219"/>
                        <a:pt x="120" y="3505"/>
                      </a:cubicBezTo>
                      <a:cubicBezTo>
                        <a:pt x="60" y="3791"/>
                        <a:pt x="36" y="4100"/>
                        <a:pt x="24" y="4398"/>
                      </a:cubicBezTo>
                      <a:cubicBezTo>
                        <a:pt x="1" y="4672"/>
                        <a:pt x="203" y="4874"/>
                        <a:pt x="441" y="4874"/>
                      </a:cubicBezTo>
                      <a:lnTo>
                        <a:pt x="1215" y="4874"/>
                      </a:lnTo>
                      <a:cubicBezTo>
                        <a:pt x="1406" y="4874"/>
                        <a:pt x="1572" y="4707"/>
                        <a:pt x="1584" y="4505"/>
                      </a:cubicBezTo>
                      <a:cubicBezTo>
                        <a:pt x="1608" y="4136"/>
                        <a:pt x="1715" y="3779"/>
                        <a:pt x="1870" y="3445"/>
                      </a:cubicBezTo>
                      <a:cubicBezTo>
                        <a:pt x="2013" y="3136"/>
                        <a:pt x="2227" y="2838"/>
                        <a:pt x="2477" y="2600"/>
                      </a:cubicBezTo>
                      <a:cubicBezTo>
                        <a:pt x="2727" y="2362"/>
                        <a:pt x="3037" y="2171"/>
                        <a:pt x="3382" y="2052"/>
                      </a:cubicBezTo>
                      <a:cubicBezTo>
                        <a:pt x="3561" y="1993"/>
                        <a:pt x="3739" y="1945"/>
                        <a:pt x="3954" y="1909"/>
                      </a:cubicBezTo>
                      <a:cubicBezTo>
                        <a:pt x="4156" y="1886"/>
                        <a:pt x="4382" y="1874"/>
                        <a:pt x="4608" y="1874"/>
                      </a:cubicBezTo>
                      <a:cubicBezTo>
                        <a:pt x="4846" y="1874"/>
                        <a:pt x="5049" y="1897"/>
                        <a:pt x="5263" y="1933"/>
                      </a:cubicBezTo>
                      <a:cubicBezTo>
                        <a:pt x="5466" y="1969"/>
                        <a:pt x="5644" y="2017"/>
                        <a:pt x="5811" y="2088"/>
                      </a:cubicBezTo>
                      <a:cubicBezTo>
                        <a:pt x="5954" y="2171"/>
                        <a:pt x="6109" y="2255"/>
                        <a:pt x="6240" y="2362"/>
                      </a:cubicBezTo>
                      <a:cubicBezTo>
                        <a:pt x="6370" y="2469"/>
                        <a:pt x="6490" y="2588"/>
                        <a:pt x="6597" y="2719"/>
                      </a:cubicBezTo>
                      <a:cubicBezTo>
                        <a:pt x="6823" y="2981"/>
                        <a:pt x="7002" y="3302"/>
                        <a:pt x="7144" y="3636"/>
                      </a:cubicBezTo>
                      <a:cubicBezTo>
                        <a:pt x="7299" y="3981"/>
                        <a:pt x="7418" y="4350"/>
                        <a:pt x="7466" y="4731"/>
                      </a:cubicBezTo>
                      <a:cubicBezTo>
                        <a:pt x="7490" y="4934"/>
                        <a:pt x="7668" y="5100"/>
                        <a:pt x="7883" y="5112"/>
                      </a:cubicBezTo>
                      <a:lnTo>
                        <a:pt x="8668" y="5160"/>
                      </a:lnTo>
                      <a:cubicBezTo>
                        <a:pt x="8675" y="5160"/>
                        <a:pt x="8682" y="5160"/>
                        <a:pt x="8689" y="5160"/>
                      </a:cubicBezTo>
                      <a:cubicBezTo>
                        <a:pt x="8916" y="5160"/>
                        <a:pt x="9072" y="4974"/>
                        <a:pt x="9026" y="4743"/>
                      </a:cubicBezTo>
                      <a:cubicBezTo>
                        <a:pt x="8990" y="4517"/>
                        <a:pt x="8954" y="4314"/>
                        <a:pt x="8895" y="4088"/>
                      </a:cubicBezTo>
                      <a:cubicBezTo>
                        <a:pt x="8847" y="3874"/>
                        <a:pt x="8776" y="3660"/>
                        <a:pt x="8692" y="3445"/>
                      </a:cubicBezTo>
                      <a:cubicBezTo>
                        <a:pt x="8621" y="3219"/>
                        <a:pt x="8537" y="3017"/>
                        <a:pt x="8454" y="2802"/>
                      </a:cubicBezTo>
                      <a:cubicBezTo>
                        <a:pt x="8383" y="2600"/>
                        <a:pt x="8299" y="2386"/>
                        <a:pt x="8204" y="2195"/>
                      </a:cubicBezTo>
                      <a:cubicBezTo>
                        <a:pt x="8097" y="2005"/>
                        <a:pt x="8014" y="1826"/>
                        <a:pt x="7906" y="1647"/>
                      </a:cubicBezTo>
                      <a:cubicBezTo>
                        <a:pt x="7799" y="1469"/>
                        <a:pt x="7704" y="1302"/>
                        <a:pt x="7585" y="1159"/>
                      </a:cubicBezTo>
                      <a:cubicBezTo>
                        <a:pt x="7466" y="1005"/>
                        <a:pt x="7347" y="874"/>
                        <a:pt x="7192" y="754"/>
                      </a:cubicBezTo>
                      <a:cubicBezTo>
                        <a:pt x="7049" y="635"/>
                        <a:pt x="6882" y="528"/>
                        <a:pt x="6704" y="445"/>
                      </a:cubicBezTo>
                      <a:cubicBezTo>
                        <a:pt x="6585" y="385"/>
                        <a:pt x="6454" y="326"/>
                        <a:pt x="6311" y="278"/>
                      </a:cubicBezTo>
                      <a:cubicBezTo>
                        <a:pt x="6168" y="219"/>
                        <a:pt x="6013" y="171"/>
                        <a:pt x="5859" y="147"/>
                      </a:cubicBezTo>
                      <a:cubicBezTo>
                        <a:pt x="5692" y="100"/>
                        <a:pt x="5525" y="88"/>
                        <a:pt x="5347" y="52"/>
                      </a:cubicBezTo>
                      <a:cubicBezTo>
                        <a:pt x="5168" y="28"/>
                        <a:pt x="4989" y="4"/>
                        <a:pt x="4799" y="4"/>
                      </a:cubicBezTo>
                      <a:cubicBezTo>
                        <a:pt x="4711" y="2"/>
                        <a:pt x="4624" y="0"/>
                        <a:pt x="45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5" name="Google Shape;6205;p28"/>
                <p:cNvSpPr/>
                <p:nvPr/>
              </p:nvSpPr>
              <p:spPr>
                <a:xfrm>
                  <a:off x="4633221" y="4200939"/>
                  <a:ext cx="799519" cy="455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6" h="12087" extrusionOk="0">
                      <a:moveTo>
                        <a:pt x="9669" y="1"/>
                      </a:moveTo>
                      <a:cubicBezTo>
                        <a:pt x="9335" y="1"/>
                        <a:pt x="9026" y="13"/>
                        <a:pt x="8728" y="48"/>
                      </a:cubicBezTo>
                      <a:cubicBezTo>
                        <a:pt x="8419" y="72"/>
                        <a:pt x="8133" y="120"/>
                        <a:pt x="7847" y="179"/>
                      </a:cubicBezTo>
                      <a:cubicBezTo>
                        <a:pt x="7561" y="239"/>
                        <a:pt x="7299" y="310"/>
                        <a:pt x="7049" y="405"/>
                      </a:cubicBezTo>
                      <a:cubicBezTo>
                        <a:pt x="6775" y="489"/>
                        <a:pt x="6525" y="596"/>
                        <a:pt x="6287" y="715"/>
                      </a:cubicBezTo>
                      <a:cubicBezTo>
                        <a:pt x="6037" y="834"/>
                        <a:pt x="5799" y="953"/>
                        <a:pt x="5561" y="1108"/>
                      </a:cubicBezTo>
                      <a:cubicBezTo>
                        <a:pt x="5323" y="1251"/>
                        <a:pt x="5085" y="1406"/>
                        <a:pt x="4847" y="1560"/>
                      </a:cubicBezTo>
                      <a:cubicBezTo>
                        <a:pt x="4609" y="1727"/>
                        <a:pt x="4370" y="1906"/>
                        <a:pt x="4132" y="2084"/>
                      </a:cubicBezTo>
                      <a:cubicBezTo>
                        <a:pt x="3894" y="2263"/>
                        <a:pt x="3656" y="2453"/>
                        <a:pt x="3430" y="2668"/>
                      </a:cubicBezTo>
                      <a:cubicBezTo>
                        <a:pt x="3204" y="2870"/>
                        <a:pt x="2977" y="3084"/>
                        <a:pt x="2775" y="3311"/>
                      </a:cubicBezTo>
                      <a:cubicBezTo>
                        <a:pt x="2561" y="3525"/>
                        <a:pt x="2370" y="3763"/>
                        <a:pt x="2192" y="4001"/>
                      </a:cubicBezTo>
                      <a:cubicBezTo>
                        <a:pt x="2013" y="4239"/>
                        <a:pt x="1846" y="4501"/>
                        <a:pt x="1715" y="4751"/>
                      </a:cubicBezTo>
                      <a:cubicBezTo>
                        <a:pt x="1584" y="5013"/>
                        <a:pt x="1453" y="5275"/>
                        <a:pt x="1334" y="5537"/>
                      </a:cubicBezTo>
                      <a:cubicBezTo>
                        <a:pt x="1215" y="5787"/>
                        <a:pt x="1108" y="6073"/>
                        <a:pt x="1001" y="6347"/>
                      </a:cubicBezTo>
                      <a:cubicBezTo>
                        <a:pt x="894" y="6620"/>
                        <a:pt x="799" y="6894"/>
                        <a:pt x="703" y="7180"/>
                      </a:cubicBezTo>
                      <a:lnTo>
                        <a:pt x="441" y="8025"/>
                      </a:lnTo>
                      <a:cubicBezTo>
                        <a:pt x="346" y="8311"/>
                        <a:pt x="275" y="8585"/>
                        <a:pt x="203" y="8871"/>
                      </a:cubicBezTo>
                      <a:cubicBezTo>
                        <a:pt x="120" y="9156"/>
                        <a:pt x="60" y="9454"/>
                        <a:pt x="37" y="9740"/>
                      </a:cubicBezTo>
                      <a:cubicBezTo>
                        <a:pt x="1" y="10038"/>
                        <a:pt x="1" y="10335"/>
                        <a:pt x="1" y="10633"/>
                      </a:cubicBezTo>
                      <a:cubicBezTo>
                        <a:pt x="1" y="10931"/>
                        <a:pt x="37" y="11228"/>
                        <a:pt x="60" y="11538"/>
                      </a:cubicBezTo>
                      <a:cubicBezTo>
                        <a:pt x="84" y="11764"/>
                        <a:pt x="239" y="11943"/>
                        <a:pt x="406" y="11943"/>
                      </a:cubicBezTo>
                      <a:lnTo>
                        <a:pt x="989" y="11919"/>
                      </a:lnTo>
                      <a:cubicBezTo>
                        <a:pt x="1132" y="11919"/>
                        <a:pt x="1251" y="11740"/>
                        <a:pt x="1239" y="11538"/>
                      </a:cubicBezTo>
                      <a:cubicBezTo>
                        <a:pt x="1227" y="11204"/>
                        <a:pt x="1215" y="10883"/>
                        <a:pt x="1215" y="10550"/>
                      </a:cubicBezTo>
                      <a:cubicBezTo>
                        <a:pt x="1227" y="10228"/>
                        <a:pt x="1251" y="9918"/>
                        <a:pt x="1311" y="9585"/>
                      </a:cubicBezTo>
                      <a:cubicBezTo>
                        <a:pt x="1370" y="9264"/>
                        <a:pt x="1453" y="8942"/>
                        <a:pt x="1537" y="8621"/>
                      </a:cubicBezTo>
                      <a:cubicBezTo>
                        <a:pt x="1632" y="8311"/>
                        <a:pt x="1715" y="7978"/>
                        <a:pt x="1822" y="7668"/>
                      </a:cubicBezTo>
                      <a:cubicBezTo>
                        <a:pt x="1930" y="7359"/>
                        <a:pt x="2025" y="7037"/>
                        <a:pt x="2168" y="6740"/>
                      </a:cubicBezTo>
                      <a:cubicBezTo>
                        <a:pt x="2299" y="6442"/>
                        <a:pt x="2430" y="6144"/>
                        <a:pt x="2596" y="5847"/>
                      </a:cubicBezTo>
                      <a:cubicBezTo>
                        <a:pt x="2763" y="5549"/>
                        <a:pt x="2942" y="5275"/>
                        <a:pt x="3132" y="5001"/>
                      </a:cubicBezTo>
                      <a:cubicBezTo>
                        <a:pt x="3323" y="4739"/>
                        <a:pt x="3549" y="4477"/>
                        <a:pt x="3775" y="4227"/>
                      </a:cubicBezTo>
                      <a:cubicBezTo>
                        <a:pt x="3989" y="3977"/>
                        <a:pt x="4228" y="3751"/>
                        <a:pt x="4489" y="3525"/>
                      </a:cubicBezTo>
                      <a:cubicBezTo>
                        <a:pt x="4740" y="3311"/>
                        <a:pt x="4990" y="3108"/>
                        <a:pt x="5263" y="2918"/>
                      </a:cubicBezTo>
                      <a:cubicBezTo>
                        <a:pt x="5525" y="2727"/>
                        <a:pt x="5775" y="2549"/>
                        <a:pt x="6049" y="2382"/>
                      </a:cubicBezTo>
                      <a:cubicBezTo>
                        <a:pt x="6311" y="2215"/>
                        <a:pt x="6585" y="2072"/>
                        <a:pt x="6847" y="1941"/>
                      </a:cubicBezTo>
                      <a:cubicBezTo>
                        <a:pt x="7133" y="1822"/>
                        <a:pt x="7418" y="1703"/>
                        <a:pt x="7716" y="1608"/>
                      </a:cubicBezTo>
                      <a:cubicBezTo>
                        <a:pt x="8014" y="1525"/>
                        <a:pt x="8323" y="1441"/>
                        <a:pt x="8657" y="1382"/>
                      </a:cubicBezTo>
                      <a:cubicBezTo>
                        <a:pt x="8978" y="1322"/>
                        <a:pt x="9312" y="1298"/>
                        <a:pt x="9645" y="1263"/>
                      </a:cubicBezTo>
                      <a:cubicBezTo>
                        <a:pt x="9978" y="1239"/>
                        <a:pt x="10324" y="1227"/>
                        <a:pt x="10657" y="1203"/>
                      </a:cubicBezTo>
                      <a:cubicBezTo>
                        <a:pt x="10830" y="1197"/>
                        <a:pt x="10999" y="1194"/>
                        <a:pt x="11164" y="1194"/>
                      </a:cubicBezTo>
                      <a:cubicBezTo>
                        <a:pt x="11330" y="1194"/>
                        <a:pt x="11490" y="1197"/>
                        <a:pt x="11645" y="1203"/>
                      </a:cubicBezTo>
                      <a:cubicBezTo>
                        <a:pt x="11967" y="1227"/>
                        <a:pt x="12264" y="1251"/>
                        <a:pt x="12586" y="1286"/>
                      </a:cubicBezTo>
                      <a:cubicBezTo>
                        <a:pt x="12848" y="1322"/>
                        <a:pt x="13122" y="1358"/>
                        <a:pt x="13383" y="1417"/>
                      </a:cubicBezTo>
                      <a:cubicBezTo>
                        <a:pt x="13633" y="1465"/>
                        <a:pt x="13907" y="1537"/>
                        <a:pt x="14169" y="1620"/>
                      </a:cubicBezTo>
                      <a:cubicBezTo>
                        <a:pt x="14443" y="1715"/>
                        <a:pt x="14693" y="1798"/>
                        <a:pt x="14967" y="1918"/>
                      </a:cubicBezTo>
                      <a:cubicBezTo>
                        <a:pt x="15229" y="2037"/>
                        <a:pt x="15479" y="2156"/>
                        <a:pt x="15741" y="2310"/>
                      </a:cubicBezTo>
                      <a:cubicBezTo>
                        <a:pt x="15991" y="2453"/>
                        <a:pt x="16229" y="2620"/>
                        <a:pt x="16467" y="2799"/>
                      </a:cubicBezTo>
                      <a:cubicBezTo>
                        <a:pt x="16705" y="2977"/>
                        <a:pt x="16932" y="3191"/>
                        <a:pt x="17134" y="3406"/>
                      </a:cubicBezTo>
                      <a:cubicBezTo>
                        <a:pt x="17313" y="3608"/>
                        <a:pt x="17479" y="3799"/>
                        <a:pt x="17646" y="4001"/>
                      </a:cubicBezTo>
                      <a:cubicBezTo>
                        <a:pt x="17801" y="4215"/>
                        <a:pt x="17955" y="4442"/>
                        <a:pt x="18098" y="4656"/>
                      </a:cubicBezTo>
                      <a:cubicBezTo>
                        <a:pt x="18301" y="4942"/>
                        <a:pt x="18456" y="5239"/>
                        <a:pt x="18622" y="5549"/>
                      </a:cubicBezTo>
                      <a:cubicBezTo>
                        <a:pt x="18789" y="5847"/>
                        <a:pt x="18932" y="6168"/>
                        <a:pt x="19075" y="6466"/>
                      </a:cubicBezTo>
                      <a:cubicBezTo>
                        <a:pt x="19206" y="6763"/>
                        <a:pt x="19325" y="7073"/>
                        <a:pt x="19432" y="7371"/>
                      </a:cubicBezTo>
                      <a:cubicBezTo>
                        <a:pt x="19539" y="7668"/>
                        <a:pt x="19622" y="7966"/>
                        <a:pt x="19694" y="8264"/>
                      </a:cubicBezTo>
                      <a:cubicBezTo>
                        <a:pt x="19777" y="8561"/>
                        <a:pt x="19813" y="8859"/>
                        <a:pt x="19860" y="9145"/>
                      </a:cubicBezTo>
                      <a:cubicBezTo>
                        <a:pt x="19908" y="9418"/>
                        <a:pt x="19920" y="9716"/>
                        <a:pt x="19932" y="10002"/>
                      </a:cubicBezTo>
                      <a:cubicBezTo>
                        <a:pt x="19944" y="10288"/>
                        <a:pt x="19944" y="10585"/>
                        <a:pt x="19932" y="10871"/>
                      </a:cubicBezTo>
                      <a:cubicBezTo>
                        <a:pt x="19932" y="11145"/>
                        <a:pt x="19920" y="11431"/>
                        <a:pt x="19884" y="11728"/>
                      </a:cubicBezTo>
                      <a:cubicBezTo>
                        <a:pt x="19873" y="11935"/>
                        <a:pt x="19983" y="12086"/>
                        <a:pt x="20151" y="12086"/>
                      </a:cubicBezTo>
                      <a:cubicBezTo>
                        <a:pt x="20157" y="12086"/>
                        <a:pt x="20164" y="12086"/>
                        <a:pt x="20170" y="12085"/>
                      </a:cubicBezTo>
                      <a:lnTo>
                        <a:pt x="20825" y="12062"/>
                      </a:lnTo>
                      <a:cubicBezTo>
                        <a:pt x="21003" y="12062"/>
                        <a:pt x="21182" y="11883"/>
                        <a:pt x="21170" y="11681"/>
                      </a:cubicBezTo>
                      <a:cubicBezTo>
                        <a:pt x="21182" y="11383"/>
                        <a:pt x="21206" y="11085"/>
                        <a:pt x="21206" y="10811"/>
                      </a:cubicBezTo>
                      <a:cubicBezTo>
                        <a:pt x="21206" y="10514"/>
                        <a:pt x="21182" y="10228"/>
                        <a:pt x="21170" y="9942"/>
                      </a:cubicBezTo>
                      <a:cubicBezTo>
                        <a:pt x="21158" y="9657"/>
                        <a:pt x="21123" y="9383"/>
                        <a:pt x="21087" y="9097"/>
                      </a:cubicBezTo>
                      <a:cubicBezTo>
                        <a:pt x="21039" y="8811"/>
                        <a:pt x="20992" y="8525"/>
                        <a:pt x="20920" y="8252"/>
                      </a:cubicBezTo>
                      <a:cubicBezTo>
                        <a:pt x="20861" y="7966"/>
                        <a:pt x="20765" y="7680"/>
                        <a:pt x="20682" y="7394"/>
                      </a:cubicBezTo>
                      <a:cubicBezTo>
                        <a:pt x="20587" y="7121"/>
                        <a:pt x="20491" y="6835"/>
                        <a:pt x="20384" y="6537"/>
                      </a:cubicBezTo>
                      <a:cubicBezTo>
                        <a:pt x="20265" y="6239"/>
                        <a:pt x="20158" y="5942"/>
                        <a:pt x="20027" y="5656"/>
                      </a:cubicBezTo>
                      <a:cubicBezTo>
                        <a:pt x="19896" y="5370"/>
                        <a:pt x="19753" y="5073"/>
                        <a:pt x="19610" y="4799"/>
                      </a:cubicBezTo>
                      <a:cubicBezTo>
                        <a:pt x="19456" y="4513"/>
                        <a:pt x="19301" y="4227"/>
                        <a:pt x="19134" y="3942"/>
                      </a:cubicBezTo>
                      <a:cubicBezTo>
                        <a:pt x="18967" y="3668"/>
                        <a:pt x="18789" y="3406"/>
                        <a:pt x="18598" y="3156"/>
                      </a:cubicBezTo>
                      <a:cubicBezTo>
                        <a:pt x="18408" y="2918"/>
                        <a:pt x="18205" y="2680"/>
                        <a:pt x="18003" y="2477"/>
                      </a:cubicBezTo>
                      <a:cubicBezTo>
                        <a:pt x="17789" y="2263"/>
                        <a:pt x="17586" y="2060"/>
                        <a:pt x="17348" y="1882"/>
                      </a:cubicBezTo>
                      <a:cubicBezTo>
                        <a:pt x="17158" y="1715"/>
                        <a:pt x="16943" y="1584"/>
                        <a:pt x="16741" y="1441"/>
                      </a:cubicBezTo>
                      <a:cubicBezTo>
                        <a:pt x="16527" y="1310"/>
                        <a:pt x="16324" y="1191"/>
                        <a:pt x="16098" y="1084"/>
                      </a:cubicBezTo>
                      <a:cubicBezTo>
                        <a:pt x="15812" y="953"/>
                        <a:pt x="15515" y="822"/>
                        <a:pt x="15217" y="715"/>
                      </a:cubicBezTo>
                      <a:cubicBezTo>
                        <a:pt x="14919" y="608"/>
                        <a:pt x="14622" y="513"/>
                        <a:pt x="14312" y="429"/>
                      </a:cubicBezTo>
                      <a:cubicBezTo>
                        <a:pt x="14003" y="358"/>
                        <a:pt x="13681" y="286"/>
                        <a:pt x="13372" y="239"/>
                      </a:cubicBezTo>
                      <a:cubicBezTo>
                        <a:pt x="13062" y="179"/>
                        <a:pt x="12752" y="132"/>
                        <a:pt x="12419" y="108"/>
                      </a:cubicBezTo>
                      <a:cubicBezTo>
                        <a:pt x="12133" y="72"/>
                        <a:pt x="11836" y="60"/>
                        <a:pt x="11538" y="48"/>
                      </a:cubicBezTo>
                      <a:cubicBezTo>
                        <a:pt x="11240" y="36"/>
                        <a:pt x="10931" y="13"/>
                        <a:pt x="10621" y="13"/>
                      </a:cubicBezTo>
                      <a:cubicBezTo>
                        <a:pt x="10300" y="1"/>
                        <a:pt x="9978" y="1"/>
                        <a:pt x="96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6" name="Google Shape;6206;p28"/>
                <p:cNvSpPr/>
                <p:nvPr/>
              </p:nvSpPr>
              <p:spPr>
                <a:xfrm>
                  <a:off x="4707309" y="4270201"/>
                  <a:ext cx="653158" cy="389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4" h="10344" extrusionOk="0">
                      <a:moveTo>
                        <a:pt x="9231" y="0"/>
                      </a:moveTo>
                      <a:cubicBezTo>
                        <a:pt x="9082" y="0"/>
                        <a:pt x="8930" y="3"/>
                        <a:pt x="8775" y="9"/>
                      </a:cubicBezTo>
                      <a:cubicBezTo>
                        <a:pt x="8478" y="21"/>
                        <a:pt x="8156" y="57"/>
                        <a:pt x="7847" y="81"/>
                      </a:cubicBezTo>
                      <a:cubicBezTo>
                        <a:pt x="7537" y="116"/>
                        <a:pt x="7239" y="152"/>
                        <a:pt x="6942" y="211"/>
                      </a:cubicBezTo>
                      <a:cubicBezTo>
                        <a:pt x="6644" y="271"/>
                        <a:pt x="6358" y="354"/>
                        <a:pt x="6073" y="438"/>
                      </a:cubicBezTo>
                      <a:cubicBezTo>
                        <a:pt x="5799" y="533"/>
                        <a:pt x="5525" y="628"/>
                        <a:pt x="5275" y="747"/>
                      </a:cubicBezTo>
                      <a:cubicBezTo>
                        <a:pt x="5025" y="866"/>
                        <a:pt x="4763" y="1009"/>
                        <a:pt x="4525" y="1152"/>
                      </a:cubicBezTo>
                      <a:cubicBezTo>
                        <a:pt x="4275" y="1307"/>
                        <a:pt x="4037" y="1450"/>
                        <a:pt x="3798" y="1628"/>
                      </a:cubicBezTo>
                      <a:cubicBezTo>
                        <a:pt x="3548" y="1795"/>
                        <a:pt x="3322" y="1986"/>
                        <a:pt x="3084" y="2176"/>
                      </a:cubicBezTo>
                      <a:cubicBezTo>
                        <a:pt x="2846" y="2378"/>
                        <a:pt x="2620" y="2593"/>
                        <a:pt x="2405" y="2819"/>
                      </a:cubicBezTo>
                      <a:cubicBezTo>
                        <a:pt x="2179" y="3045"/>
                        <a:pt x="1965" y="3283"/>
                        <a:pt x="1774" y="3533"/>
                      </a:cubicBezTo>
                      <a:cubicBezTo>
                        <a:pt x="1584" y="3783"/>
                        <a:pt x="1405" y="4045"/>
                        <a:pt x="1239" y="4307"/>
                      </a:cubicBezTo>
                      <a:cubicBezTo>
                        <a:pt x="1096" y="4593"/>
                        <a:pt x="941" y="4855"/>
                        <a:pt x="822" y="5141"/>
                      </a:cubicBezTo>
                      <a:cubicBezTo>
                        <a:pt x="703" y="5426"/>
                        <a:pt x="596" y="5712"/>
                        <a:pt x="500" y="6010"/>
                      </a:cubicBezTo>
                      <a:cubicBezTo>
                        <a:pt x="393" y="6307"/>
                        <a:pt x="322" y="6605"/>
                        <a:pt x="238" y="6903"/>
                      </a:cubicBezTo>
                      <a:cubicBezTo>
                        <a:pt x="179" y="7200"/>
                        <a:pt x="119" y="7510"/>
                        <a:pt x="84" y="7808"/>
                      </a:cubicBezTo>
                      <a:cubicBezTo>
                        <a:pt x="36" y="8105"/>
                        <a:pt x="24" y="8415"/>
                        <a:pt x="0" y="8713"/>
                      </a:cubicBezTo>
                      <a:cubicBezTo>
                        <a:pt x="0" y="9010"/>
                        <a:pt x="0" y="9320"/>
                        <a:pt x="24" y="9617"/>
                      </a:cubicBezTo>
                      <a:cubicBezTo>
                        <a:pt x="36" y="9832"/>
                        <a:pt x="203" y="10010"/>
                        <a:pt x="393" y="10010"/>
                      </a:cubicBezTo>
                      <a:lnTo>
                        <a:pt x="1096" y="9998"/>
                      </a:lnTo>
                      <a:cubicBezTo>
                        <a:pt x="1286" y="9998"/>
                        <a:pt x="1417" y="9820"/>
                        <a:pt x="1405" y="9594"/>
                      </a:cubicBezTo>
                      <a:cubicBezTo>
                        <a:pt x="1370" y="9236"/>
                        <a:pt x="1370" y="8879"/>
                        <a:pt x="1393" y="8534"/>
                      </a:cubicBezTo>
                      <a:cubicBezTo>
                        <a:pt x="1417" y="8189"/>
                        <a:pt x="1453" y="7831"/>
                        <a:pt x="1512" y="7498"/>
                      </a:cubicBezTo>
                      <a:cubicBezTo>
                        <a:pt x="1572" y="7153"/>
                        <a:pt x="1655" y="6808"/>
                        <a:pt x="1762" y="6486"/>
                      </a:cubicBezTo>
                      <a:cubicBezTo>
                        <a:pt x="1870" y="6153"/>
                        <a:pt x="2013" y="5831"/>
                        <a:pt x="2179" y="5510"/>
                      </a:cubicBezTo>
                      <a:cubicBezTo>
                        <a:pt x="2358" y="5200"/>
                        <a:pt x="2548" y="4903"/>
                        <a:pt x="2763" y="4617"/>
                      </a:cubicBezTo>
                      <a:cubicBezTo>
                        <a:pt x="2977" y="4343"/>
                        <a:pt x="3203" y="4069"/>
                        <a:pt x="3453" y="3819"/>
                      </a:cubicBezTo>
                      <a:cubicBezTo>
                        <a:pt x="3715" y="3569"/>
                        <a:pt x="3965" y="3331"/>
                        <a:pt x="4227" y="3117"/>
                      </a:cubicBezTo>
                      <a:cubicBezTo>
                        <a:pt x="4489" y="2914"/>
                        <a:pt x="4763" y="2712"/>
                        <a:pt x="5049" y="2533"/>
                      </a:cubicBezTo>
                      <a:cubicBezTo>
                        <a:pt x="5334" y="2378"/>
                        <a:pt x="5632" y="2212"/>
                        <a:pt x="5930" y="2081"/>
                      </a:cubicBezTo>
                      <a:cubicBezTo>
                        <a:pt x="6227" y="1938"/>
                        <a:pt x="6537" y="1819"/>
                        <a:pt x="6846" y="1724"/>
                      </a:cubicBezTo>
                      <a:cubicBezTo>
                        <a:pt x="7168" y="1616"/>
                        <a:pt x="7489" y="1545"/>
                        <a:pt x="7835" y="1485"/>
                      </a:cubicBezTo>
                      <a:cubicBezTo>
                        <a:pt x="8001" y="1450"/>
                        <a:pt x="8180" y="1426"/>
                        <a:pt x="8335" y="1402"/>
                      </a:cubicBezTo>
                      <a:cubicBezTo>
                        <a:pt x="8501" y="1390"/>
                        <a:pt x="8680" y="1378"/>
                        <a:pt x="8847" y="1366"/>
                      </a:cubicBezTo>
                      <a:lnTo>
                        <a:pt x="9347" y="1366"/>
                      </a:lnTo>
                      <a:cubicBezTo>
                        <a:pt x="9525" y="1366"/>
                        <a:pt x="9692" y="1378"/>
                        <a:pt x="9871" y="1402"/>
                      </a:cubicBezTo>
                      <a:cubicBezTo>
                        <a:pt x="10049" y="1438"/>
                        <a:pt x="10216" y="1462"/>
                        <a:pt x="10395" y="1509"/>
                      </a:cubicBezTo>
                      <a:cubicBezTo>
                        <a:pt x="10573" y="1557"/>
                        <a:pt x="10740" y="1605"/>
                        <a:pt x="10918" y="1664"/>
                      </a:cubicBezTo>
                      <a:cubicBezTo>
                        <a:pt x="11216" y="1747"/>
                        <a:pt x="11490" y="1866"/>
                        <a:pt x="11776" y="1997"/>
                      </a:cubicBezTo>
                      <a:cubicBezTo>
                        <a:pt x="12073" y="2140"/>
                        <a:pt x="12347" y="2295"/>
                        <a:pt x="12609" y="2462"/>
                      </a:cubicBezTo>
                      <a:cubicBezTo>
                        <a:pt x="12883" y="2640"/>
                        <a:pt x="13121" y="2819"/>
                        <a:pt x="13335" y="3009"/>
                      </a:cubicBezTo>
                      <a:cubicBezTo>
                        <a:pt x="13573" y="3212"/>
                        <a:pt x="13788" y="3414"/>
                        <a:pt x="13978" y="3640"/>
                      </a:cubicBezTo>
                      <a:cubicBezTo>
                        <a:pt x="14169" y="3843"/>
                        <a:pt x="14335" y="4081"/>
                        <a:pt x="14502" y="4319"/>
                      </a:cubicBezTo>
                      <a:cubicBezTo>
                        <a:pt x="14669" y="4581"/>
                        <a:pt x="14812" y="4831"/>
                        <a:pt x="14943" y="5081"/>
                      </a:cubicBezTo>
                      <a:cubicBezTo>
                        <a:pt x="15038" y="5272"/>
                        <a:pt x="15145" y="5486"/>
                        <a:pt x="15228" y="5676"/>
                      </a:cubicBezTo>
                      <a:cubicBezTo>
                        <a:pt x="15324" y="5891"/>
                        <a:pt x="15407" y="6081"/>
                        <a:pt x="15478" y="6284"/>
                      </a:cubicBezTo>
                      <a:cubicBezTo>
                        <a:pt x="15562" y="6498"/>
                        <a:pt x="15633" y="6688"/>
                        <a:pt x="15693" y="6903"/>
                      </a:cubicBezTo>
                      <a:cubicBezTo>
                        <a:pt x="15752" y="7093"/>
                        <a:pt x="15800" y="7296"/>
                        <a:pt x="15836" y="7510"/>
                      </a:cubicBezTo>
                      <a:lnTo>
                        <a:pt x="15931" y="8129"/>
                      </a:lnTo>
                      <a:lnTo>
                        <a:pt x="15979" y="8760"/>
                      </a:lnTo>
                      <a:lnTo>
                        <a:pt x="15979" y="9367"/>
                      </a:lnTo>
                      <a:cubicBezTo>
                        <a:pt x="15979" y="9582"/>
                        <a:pt x="15955" y="9784"/>
                        <a:pt x="15943" y="9986"/>
                      </a:cubicBezTo>
                      <a:cubicBezTo>
                        <a:pt x="15931" y="10189"/>
                        <a:pt x="16050" y="10344"/>
                        <a:pt x="16229" y="10344"/>
                      </a:cubicBezTo>
                      <a:lnTo>
                        <a:pt x="16848" y="10320"/>
                      </a:lnTo>
                      <a:cubicBezTo>
                        <a:pt x="17038" y="10308"/>
                        <a:pt x="17217" y="10129"/>
                        <a:pt x="17253" y="9903"/>
                      </a:cubicBezTo>
                      <a:cubicBezTo>
                        <a:pt x="17264" y="9677"/>
                        <a:pt x="17288" y="9475"/>
                        <a:pt x="17300" y="9260"/>
                      </a:cubicBezTo>
                      <a:cubicBezTo>
                        <a:pt x="17312" y="9058"/>
                        <a:pt x="17324" y="8832"/>
                        <a:pt x="17324" y="8629"/>
                      </a:cubicBezTo>
                      <a:cubicBezTo>
                        <a:pt x="17324" y="8415"/>
                        <a:pt x="17324" y="8189"/>
                        <a:pt x="17312" y="7986"/>
                      </a:cubicBezTo>
                      <a:cubicBezTo>
                        <a:pt x="17300" y="7772"/>
                        <a:pt x="17288" y="7558"/>
                        <a:pt x="17253" y="7343"/>
                      </a:cubicBezTo>
                      <a:cubicBezTo>
                        <a:pt x="17229" y="7141"/>
                        <a:pt x="17181" y="6915"/>
                        <a:pt x="17133" y="6700"/>
                      </a:cubicBezTo>
                      <a:cubicBezTo>
                        <a:pt x="17086" y="6486"/>
                        <a:pt x="17026" y="6272"/>
                        <a:pt x="16955" y="6046"/>
                      </a:cubicBezTo>
                      <a:cubicBezTo>
                        <a:pt x="16883" y="5831"/>
                        <a:pt x="16812" y="5605"/>
                        <a:pt x="16717" y="5379"/>
                      </a:cubicBezTo>
                      <a:cubicBezTo>
                        <a:pt x="16645" y="5153"/>
                        <a:pt x="16538" y="4950"/>
                        <a:pt x="16431" y="4724"/>
                      </a:cubicBezTo>
                      <a:cubicBezTo>
                        <a:pt x="16336" y="4522"/>
                        <a:pt x="16217" y="4295"/>
                        <a:pt x="16098" y="4069"/>
                      </a:cubicBezTo>
                      <a:cubicBezTo>
                        <a:pt x="15955" y="3843"/>
                        <a:pt x="15824" y="3629"/>
                        <a:pt x="15693" y="3414"/>
                      </a:cubicBezTo>
                      <a:cubicBezTo>
                        <a:pt x="15562" y="3212"/>
                        <a:pt x="15407" y="2998"/>
                        <a:pt x="15264" y="2807"/>
                      </a:cubicBezTo>
                      <a:cubicBezTo>
                        <a:pt x="15109" y="2617"/>
                        <a:pt x="14967" y="2414"/>
                        <a:pt x="14800" y="2236"/>
                      </a:cubicBezTo>
                      <a:cubicBezTo>
                        <a:pt x="14609" y="2021"/>
                        <a:pt x="14395" y="1819"/>
                        <a:pt x="14169" y="1640"/>
                      </a:cubicBezTo>
                      <a:cubicBezTo>
                        <a:pt x="13954" y="1462"/>
                        <a:pt x="13728" y="1307"/>
                        <a:pt x="13490" y="1152"/>
                      </a:cubicBezTo>
                      <a:cubicBezTo>
                        <a:pt x="13252" y="1009"/>
                        <a:pt x="13014" y="866"/>
                        <a:pt x="12764" y="747"/>
                      </a:cubicBezTo>
                      <a:cubicBezTo>
                        <a:pt x="12526" y="628"/>
                        <a:pt x="12264" y="533"/>
                        <a:pt x="12014" y="438"/>
                      </a:cubicBezTo>
                      <a:cubicBezTo>
                        <a:pt x="11764" y="354"/>
                        <a:pt x="11526" y="271"/>
                        <a:pt x="11276" y="211"/>
                      </a:cubicBezTo>
                      <a:cubicBezTo>
                        <a:pt x="11014" y="152"/>
                        <a:pt x="10776" y="116"/>
                        <a:pt x="10525" y="81"/>
                      </a:cubicBezTo>
                      <a:cubicBezTo>
                        <a:pt x="10240" y="57"/>
                        <a:pt x="9966" y="21"/>
                        <a:pt x="9668" y="9"/>
                      </a:cubicBezTo>
                      <a:cubicBezTo>
                        <a:pt x="9525" y="3"/>
                        <a:pt x="9379" y="0"/>
                        <a:pt x="92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7" name="Google Shape;6207;p28"/>
                <p:cNvSpPr/>
                <p:nvPr/>
              </p:nvSpPr>
              <p:spPr>
                <a:xfrm>
                  <a:off x="4789014" y="4356279"/>
                  <a:ext cx="493375" cy="30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6" h="8061" extrusionOk="0">
                      <a:moveTo>
                        <a:pt x="6751" y="0"/>
                      </a:moveTo>
                      <a:cubicBezTo>
                        <a:pt x="6442" y="24"/>
                        <a:pt x="6132" y="48"/>
                        <a:pt x="5811" y="95"/>
                      </a:cubicBezTo>
                      <a:cubicBezTo>
                        <a:pt x="5513" y="143"/>
                        <a:pt x="5203" y="214"/>
                        <a:pt x="4918" y="298"/>
                      </a:cubicBezTo>
                      <a:cubicBezTo>
                        <a:pt x="4644" y="393"/>
                        <a:pt x="4358" y="512"/>
                        <a:pt x="4084" y="631"/>
                      </a:cubicBezTo>
                      <a:cubicBezTo>
                        <a:pt x="3822" y="750"/>
                        <a:pt x="3548" y="893"/>
                        <a:pt x="3298" y="1048"/>
                      </a:cubicBezTo>
                      <a:cubicBezTo>
                        <a:pt x="3048" y="1215"/>
                        <a:pt x="2798" y="1369"/>
                        <a:pt x="2560" y="1572"/>
                      </a:cubicBezTo>
                      <a:cubicBezTo>
                        <a:pt x="2322" y="1762"/>
                        <a:pt x="2096" y="1953"/>
                        <a:pt x="1870" y="2179"/>
                      </a:cubicBezTo>
                      <a:cubicBezTo>
                        <a:pt x="1667" y="2405"/>
                        <a:pt x="1453" y="2620"/>
                        <a:pt x="1262" y="2881"/>
                      </a:cubicBezTo>
                      <a:cubicBezTo>
                        <a:pt x="1072" y="3120"/>
                        <a:pt x="905" y="3382"/>
                        <a:pt x="750" y="3655"/>
                      </a:cubicBezTo>
                      <a:cubicBezTo>
                        <a:pt x="608" y="3917"/>
                        <a:pt x="488" y="4203"/>
                        <a:pt x="381" y="4501"/>
                      </a:cubicBezTo>
                      <a:cubicBezTo>
                        <a:pt x="274" y="4798"/>
                        <a:pt x="203" y="5096"/>
                        <a:pt x="143" y="5406"/>
                      </a:cubicBezTo>
                      <a:cubicBezTo>
                        <a:pt x="84" y="5715"/>
                        <a:pt x="36" y="6037"/>
                        <a:pt x="24" y="6346"/>
                      </a:cubicBezTo>
                      <a:cubicBezTo>
                        <a:pt x="0" y="6668"/>
                        <a:pt x="0" y="6989"/>
                        <a:pt x="12" y="7299"/>
                      </a:cubicBezTo>
                      <a:cubicBezTo>
                        <a:pt x="12" y="7537"/>
                        <a:pt x="203" y="7727"/>
                        <a:pt x="429" y="7727"/>
                      </a:cubicBezTo>
                      <a:lnTo>
                        <a:pt x="1191" y="7703"/>
                      </a:lnTo>
                      <a:cubicBezTo>
                        <a:pt x="1393" y="7703"/>
                        <a:pt x="1560" y="7525"/>
                        <a:pt x="1560" y="7299"/>
                      </a:cubicBezTo>
                      <a:cubicBezTo>
                        <a:pt x="1560" y="7049"/>
                        <a:pt x="1572" y="6787"/>
                        <a:pt x="1608" y="6549"/>
                      </a:cubicBezTo>
                      <a:cubicBezTo>
                        <a:pt x="1631" y="6299"/>
                        <a:pt x="1667" y="6060"/>
                        <a:pt x="1703" y="5822"/>
                      </a:cubicBezTo>
                      <a:cubicBezTo>
                        <a:pt x="1751" y="5596"/>
                        <a:pt x="1810" y="5358"/>
                        <a:pt x="1881" y="5144"/>
                      </a:cubicBezTo>
                      <a:cubicBezTo>
                        <a:pt x="1965" y="4917"/>
                        <a:pt x="2048" y="4703"/>
                        <a:pt x="2155" y="4501"/>
                      </a:cubicBezTo>
                      <a:cubicBezTo>
                        <a:pt x="2262" y="4286"/>
                        <a:pt x="2393" y="4096"/>
                        <a:pt x="2524" y="3905"/>
                      </a:cubicBezTo>
                      <a:cubicBezTo>
                        <a:pt x="2655" y="3715"/>
                        <a:pt x="2810" y="3536"/>
                        <a:pt x="2977" y="3370"/>
                      </a:cubicBezTo>
                      <a:cubicBezTo>
                        <a:pt x="3132" y="3191"/>
                        <a:pt x="3310" y="3036"/>
                        <a:pt x="3489" y="2893"/>
                      </a:cubicBezTo>
                      <a:cubicBezTo>
                        <a:pt x="3691" y="2739"/>
                        <a:pt x="3870" y="2608"/>
                        <a:pt x="4072" y="2489"/>
                      </a:cubicBezTo>
                      <a:cubicBezTo>
                        <a:pt x="4287" y="2370"/>
                        <a:pt x="4489" y="2250"/>
                        <a:pt x="4703" y="2167"/>
                      </a:cubicBezTo>
                      <a:cubicBezTo>
                        <a:pt x="4906" y="2060"/>
                        <a:pt x="5132" y="1989"/>
                        <a:pt x="5370" y="1905"/>
                      </a:cubicBezTo>
                      <a:cubicBezTo>
                        <a:pt x="5608" y="1846"/>
                        <a:pt x="5846" y="1786"/>
                        <a:pt x="6120" y="1762"/>
                      </a:cubicBezTo>
                      <a:cubicBezTo>
                        <a:pt x="6308" y="1735"/>
                        <a:pt x="6509" y="1722"/>
                        <a:pt x="6718" y="1722"/>
                      </a:cubicBezTo>
                      <a:cubicBezTo>
                        <a:pt x="6788" y="1722"/>
                        <a:pt x="6858" y="1724"/>
                        <a:pt x="6930" y="1727"/>
                      </a:cubicBezTo>
                      <a:cubicBezTo>
                        <a:pt x="7227" y="1750"/>
                        <a:pt x="7513" y="1774"/>
                        <a:pt x="7787" y="1834"/>
                      </a:cubicBezTo>
                      <a:cubicBezTo>
                        <a:pt x="8049" y="1893"/>
                        <a:pt x="8299" y="1953"/>
                        <a:pt x="8561" y="2048"/>
                      </a:cubicBezTo>
                      <a:cubicBezTo>
                        <a:pt x="8859" y="2167"/>
                        <a:pt x="9109" y="2286"/>
                        <a:pt x="9347" y="2429"/>
                      </a:cubicBezTo>
                      <a:cubicBezTo>
                        <a:pt x="9573" y="2584"/>
                        <a:pt x="9775" y="2739"/>
                        <a:pt x="9954" y="2917"/>
                      </a:cubicBezTo>
                      <a:cubicBezTo>
                        <a:pt x="10133" y="3120"/>
                        <a:pt x="10275" y="3310"/>
                        <a:pt x="10418" y="3536"/>
                      </a:cubicBezTo>
                      <a:cubicBezTo>
                        <a:pt x="10549" y="3751"/>
                        <a:pt x="10668" y="3989"/>
                        <a:pt x="10787" y="4251"/>
                      </a:cubicBezTo>
                      <a:cubicBezTo>
                        <a:pt x="10895" y="4501"/>
                        <a:pt x="11014" y="4763"/>
                        <a:pt x="11109" y="5048"/>
                      </a:cubicBezTo>
                      <a:cubicBezTo>
                        <a:pt x="11216" y="5322"/>
                        <a:pt x="11323" y="5620"/>
                        <a:pt x="11395" y="5894"/>
                      </a:cubicBezTo>
                      <a:cubicBezTo>
                        <a:pt x="11502" y="6191"/>
                        <a:pt x="11561" y="6489"/>
                        <a:pt x="11633" y="6775"/>
                      </a:cubicBezTo>
                      <a:cubicBezTo>
                        <a:pt x="11704" y="7061"/>
                        <a:pt x="11752" y="7358"/>
                        <a:pt x="11787" y="7632"/>
                      </a:cubicBezTo>
                      <a:cubicBezTo>
                        <a:pt x="11799" y="7846"/>
                        <a:pt x="11966" y="8013"/>
                        <a:pt x="12133" y="8025"/>
                      </a:cubicBezTo>
                      <a:lnTo>
                        <a:pt x="12752" y="8061"/>
                      </a:lnTo>
                      <a:cubicBezTo>
                        <a:pt x="12942" y="8061"/>
                        <a:pt x="13085" y="7882"/>
                        <a:pt x="13073" y="7668"/>
                      </a:cubicBezTo>
                      <a:cubicBezTo>
                        <a:pt x="13073" y="7311"/>
                        <a:pt x="13061" y="6941"/>
                        <a:pt x="13014" y="6560"/>
                      </a:cubicBezTo>
                      <a:cubicBezTo>
                        <a:pt x="12978" y="6203"/>
                        <a:pt x="12930" y="5834"/>
                        <a:pt x="12835" y="5465"/>
                      </a:cubicBezTo>
                      <a:cubicBezTo>
                        <a:pt x="12752" y="5096"/>
                        <a:pt x="12645" y="4739"/>
                        <a:pt x="12502" y="4382"/>
                      </a:cubicBezTo>
                      <a:cubicBezTo>
                        <a:pt x="12442" y="4203"/>
                        <a:pt x="12359" y="4036"/>
                        <a:pt x="12288" y="3858"/>
                      </a:cubicBezTo>
                      <a:cubicBezTo>
                        <a:pt x="12216" y="3691"/>
                        <a:pt x="12121" y="3512"/>
                        <a:pt x="12049" y="3358"/>
                      </a:cubicBezTo>
                      <a:cubicBezTo>
                        <a:pt x="11942" y="3132"/>
                        <a:pt x="11823" y="2917"/>
                        <a:pt x="11704" y="2715"/>
                      </a:cubicBezTo>
                      <a:cubicBezTo>
                        <a:pt x="11585" y="2500"/>
                        <a:pt x="11454" y="2310"/>
                        <a:pt x="11311" y="2131"/>
                      </a:cubicBezTo>
                      <a:cubicBezTo>
                        <a:pt x="11156" y="1953"/>
                        <a:pt x="10978" y="1774"/>
                        <a:pt x="10799" y="1608"/>
                      </a:cubicBezTo>
                      <a:cubicBezTo>
                        <a:pt x="10609" y="1429"/>
                        <a:pt x="10394" y="1274"/>
                        <a:pt x="10192" y="1119"/>
                      </a:cubicBezTo>
                      <a:cubicBezTo>
                        <a:pt x="9966" y="953"/>
                        <a:pt x="9728" y="822"/>
                        <a:pt x="9478" y="691"/>
                      </a:cubicBezTo>
                      <a:cubicBezTo>
                        <a:pt x="9228" y="560"/>
                        <a:pt x="8954" y="453"/>
                        <a:pt x="8692" y="345"/>
                      </a:cubicBezTo>
                      <a:cubicBezTo>
                        <a:pt x="8347" y="226"/>
                        <a:pt x="8013" y="143"/>
                        <a:pt x="7704" y="84"/>
                      </a:cubicBezTo>
                      <a:cubicBezTo>
                        <a:pt x="7394" y="36"/>
                        <a:pt x="7061" y="0"/>
                        <a:pt x="67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8" name="Google Shape;6208;p28"/>
                <p:cNvSpPr/>
                <p:nvPr/>
              </p:nvSpPr>
              <p:spPr>
                <a:xfrm>
                  <a:off x="4879692" y="4461171"/>
                  <a:ext cx="326730" cy="193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138" extrusionOk="0">
                      <a:moveTo>
                        <a:pt x="4322" y="0"/>
                      </a:moveTo>
                      <a:cubicBezTo>
                        <a:pt x="4050" y="0"/>
                        <a:pt x="3788" y="18"/>
                        <a:pt x="3548" y="64"/>
                      </a:cubicBezTo>
                      <a:cubicBezTo>
                        <a:pt x="3227" y="123"/>
                        <a:pt x="2929" y="195"/>
                        <a:pt x="2667" y="314"/>
                      </a:cubicBezTo>
                      <a:cubicBezTo>
                        <a:pt x="2394" y="421"/>
                        <a:pt x="2143" y="552"/>
                        <a:pt x="1905" y="719"/>
                      </a:cubicBezTo>
                      <a:cubicBezTo>
                        <a:pt x="1667" y="885"/>
                        <a:pt x="1441" y="1064"/>
                        <a:pt x="1251" y="1266"/>
                      </a:cubicBezTo>
                      <a:cubicBezTo>
                        <a:pt x="1060" y="1457"/>
                        <a:pt x="881" y="1683"/>
                        <a:pt x="727" y="1921"/>
                      </a:cubicBezTo>
                      <a:cubicBezTo>
                        <a:pt x="584" y="2159"/>
                        <a:pt x="453" y="2421"/>
                        <a:pt x="346" y="2683"/>
                      </a:cubicBezTo>
                      <a:cubicBezTo>
                        <a:pt x="238" y="2957"/>
                        <a:pt x="155" y="3231"/>
                        <a:pt x="108" y="3528"/>
                      </a:cubicBezTo>
                      <a:cubicBezTo>
                        <a:pt x="60" y="3814"/>
                        <a:pt x="36" y="4112"/>
                        <a:pt x="24" y="4421"/>
                      </a:cubicBezTo>
                      <a:cubicBezTo>
                        <a:pt x="0" y="4695"/>
                        <a:pt x="203" y="4898"/>
                        <a:pt x="417" y="4898"/>
                      </a:cubicBezTo>
                      <a:lnTo>
                        <a:pt x="1167" y="4898"/>
                      </a:lnTo>
                      <a:cubicBezTo>
                        <a:pt x="1346" y="4898"/>
                        <a:pt x="1512" y="4743"/>
                        <a:pt x="1524" y="4529"/>
                      </a:cubicBezTo>
                      <a:cubicBezTo>
                        <a:pt x="1548" y="4148"/>
                        <a:pt x="1643" y="3790"/>
                        <a:pt x="1786" y="3457"/>
                      </a:cubicBezTo>
                      <a:cubicBezTo>
                        <a:pt x="1929" y="3136"/>
                        <a:pt x="2132" y="2838"/>
                        <a:pt x="2370" y="2600"/>
                      </a:cubicBezTo>
                      <a:cubicBezTo>
                        <a:pt x="2608" y="2338"/>
                        <a:pt x="2905" y="2147"/>
                        <a:pt x="3239" y="2028"/>
                      </a:cubicBezTo>
                      <a:cubicBezTo>
                        <a:pt x="3394" y="1969"/>
                        <a:pt x="3572" y="1921"/>
                        <a:pt x="3775" y="1897"/>
                      </a:cubicBezTo>
                      <a:cubicBezTo>
                        <a:pt x="3965" y="1862"/>
                        <a:pt x="4168" y="1850"/>
                        <a:pt x="4394" y="1850"/>
                      </a:cubicBezTo>
                      <a:cubicBezTo>
                        <a:pt x="4620" y="1850"/>
                        <a:pt x="4822" y="1885"/>
                        <a:pt x="5025" y="1909"/>
                      </a:cubicBezTo>
                      <a:cubicBezTo>
                        <a:pt x="5215" y="1957"/>
                        <a:pt x="5394" y="2004"/>
                        <a:pt x="5537" y="2076"/>
                      </a:cubicBezTo>
                      <a:cubicBezTo>
                        <a:pt x="5692" y="2147"/>
                        <a:pt x="5834" y="2243"/>
                        <a:pt x="5953" y="2338"/>
                      </a:cubicBezTo>
                      <a:cubicBezTo>
                        <a:pt x="6073" y="2445"/>
                        <a:pt x="6192" y="2564"/>
                        <a:pt x="6299" y="2695"/>
                      </a:cubicBezTo>
                      <a:cubicBezTo>
                        <a:pt x="6513" y="2969"/>
                        <a:pt x="6692" y="3278"/>
                        <a:pt x="6823" y="3624"/>
                      </a:cubicBezTo>
                      <a:cubicBezTo>
                        <a:pt x="6966" y="3969"/>
                        <a:pt x="7073" y="4338"/>
                        <a:pt x="7120" y="4707"/>
                      </a:cubicBezTo>
                      <a:cubicBezTo>
                        <a:pt x="7144" y="4921"/>
                        <a:pt x="7311" y="5076"/>
                        <a:pt x="7525" y="5100"/>
                      </a:cubicBezTo>
                      <a:lnTo>
                        <a:pt x="8275" y="5136"/>
                      </a:lnTo>
                      <a:cubicBezTo>
                        <a:pt x="8287" y="5137"/>
                        <a:pt x="8300" y="5138"/>
                        <a:pt x="8311" y="5138"/>
                      </a:cubicBezTo>
                      <a:cubicBezTo>
                        <a:pt x="8519" y="5138"/>
                        <a:pt x="8666" y="4948"/>
                        <a:pt x="8620" y="4779"/>
                      </a:cubicBezTo>
                      <a:cubicBezTo>
                        <a:pt x="8585" y="4552"/>
                        <a:pt x="8549" y="4350"/>
                        <a:pt x="8490" y="4124"/>
                      </a:cubicBezTo>
                      <a:cubicBezTo>
                        <a:pt x="8430" y="3898"/>
                        <a:pt x="8370" y="3695"/>
                        <a:pt x="8287" y="3469"/>
                      </a:cubicBezTo>
                      <a:cubicBezTo>
                        <a:pt x="8216" y="3243"/>
                        <a:pt x="8144" y="3040"/>
                        <a:pt x="8073" y="2826"/>
                      </a:cubicBezTo>
                      <a:cubicBezTo>
                        <a:pt x="7978" y="2624"/>
                        <a:pt x="7906" y="2409"/>
                        <a:pt x="7811" y="2219"/>
                      </a:cubicBezTo>
                      <a:cubicBezTo>
                        <a:pt x="7728" y="2028"/>
                        <a:pt x="7632" y="1850"/>
                        <a:pt x="7537" y="1671"/>
                      </a:cubicBezTo>
                      <a:cubicBezTo>
                        <a:pt x="7442" y="1492"/>
                        <a:pt x="7335" y="1326"/>
                        <a:pt x="7216" y="1183"/>
                      </a:cubicBezTo>
                      <a:cubicBezTo>
                        <a:pt x="7120" y="1016"/>
                        <a:pt x="6977" y="885"/>
                        <a:pt x="6846" y="766"/>
                      </a:cubicBezTo>
                      <a:cubicBezTo>
                        <a:pt x="6715" y="623"/>
                        <a:pt x="6549" y="528"/>
                        <a:pt x="6382" y="433"/>
                      </a:cubicBezTo>
                      <a:cubicBezTo>
                        <a:pt x="6263" y="373"/>
                        <a:pt x="6144" y="314"/>
                        <a:pt x="6013" y="266"/>
                      </a:cubicBezTo>
                      <a:cubicBezTo>
                        <a:pt x="5870" y="207"/>
                        <a:pt x="5715" y="171"/>
                        <a:pt x="5572" y="135"/>
                      </a:cubicBezTo>
                      <a:cubicBezTo>
                        <a:pt x="5406" y="88"/>
                        <a:pt x="5239" y="76"/>
                        <a:pt x="5072" y="52"/>
                      </a:cubicBezTo>
                      <a:cubicBezTo>
                        <a:pt x="4918" y="16"/>
                        <a:pt x="4739" y="4"/>
                        <a:pt x="4560" y="4"/>
                      </a:cubicBezTo>
                      <a:cubicBezTo>
                        <a:pt x="4480" y="2"/>
                        <a:pt x="4400" y="0"/>
                        <a:pt x="43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9" name="Google Shape;6209;p28"/>
                <p:cNvSpPr/>
                <p:nvPr/>
              </p:nvSpPr>
              <p:spPr>
                <a:xfrm>
                  <a:off x="4488702" y="1773678"/>
                  <a:ext cx="349276" cy="55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14825" extrusionOk="0">
                      <a:moveTo>
                        <a:pt x="0" y="1"/>
                      </a:moveTo>
                      <a:lnTo>
                        <a:pt x="0" y="3346"/>
                      </a:lnTo>
                      <a:cubicBezTo>
                        <a:pt x="60" y="3358"/>
                        <a:pt x="131" y="3394"/>
                        <a:pt x="214" y="3406"/>
                      </a:cubicBezTo>
                      <a:cubicBezTo>
                        <a:pt x="786" y="3596"/>
                        <a:pt x="1322" y="3846"/>
                        <a:pt x="1786" y="4132"/>
                      </a:cubicBezTo>
                      <a:cubicBezTo>
                        <a:pt x="2238" y="4418"/>
                        <a:pt x="2631" y="4727"/>
                        <a:pt x="3012" y="5073"/>
                      </a:cubicBezTo>
                      <a:cubicBezTo>
                        <a:pt x="3346" y="5418"/>
                        <a:pt x="3667" y="5799"/>
                        <a:pt x="3929" y="6228"/>
                      </a:cubicBezTo>
                      <a:cubicBezTo>
                        <a:pt x="4203" y="6644"/>
                        <a:pt x="4441" y="7109"/>
                        <a:pt x="4679" y="7585"/>
                      </a:cubicBezTo>
                      <a:cubicBezTo>
                        <a:pt x="4893" y="8061"/>
                        <a:pt x="5120" y="8585"/>
                        <a:pt x="5334" y="9109"/>
                      </a:cubicBezTo>
                      <a:cubicBezTo>
                        <a:pt x="5536" y="9621"/>
                        <a:pt x="5727" y="10180"/>
                        <a:pt x="5894" y="10728"/>
                      </a:cubicBezTo>
                      <a:cubicBezTo>
                        <a:pt x="6084" y="11276"/>
                        <a:pt x="6239" y="11824"/>
                        <a:pt x="6370" y="12383"/>
                      </a:cubicBezTo>
                      <a:cubicBezTo>
                        <a:pt x="6501" y="12931"/>
                        <a:pt x="6608" y="13478"/>
                        <a:pt x="6668" y="14026"/>
                      </a:cubicBezTo>
                      <a:cubicBezTo>
                        <a:pt x="6715" y="14431"/>
                        <a:pt x="7013" y="14729"/>
                        <a:pt x="7358" y="14764"/>
                      </a:cubicBezTo>
                      <a:lnTo>
                        <a:pt x="8608" y="14824"/>
                      </a:lnTo>
                      <a:cubicBezTo>
                        <a:pt x="8614" y="14824"/>
                        <a:pt x="8620" y="14824"/>
                        <a:pt x="8626" y="14824"/>
                      </a:cubicBezTo>
                      <a:cubicBezTo>
                        <a:pt x="8975" y="14824"/>
                        <a:pt x="9263" y="14472"/>
                        <a:pt x="9263" y="14062"/>
                      </a:cubicBezTo>
                      <a:cubicBezTo>
                        <a:pt x="9239" y="13371"/>
                        <a:pt x="9204" y="12681"/>
                        <a:pt x="9108" y="11966"/>
                      </a:cubicBezTo>
                      <a:cubicBezTo>
                        <a:pt x="9049" y="11264"/>
                        <a:pt x="8930" y="10550"/>
                        <a:pt x="8763" y="9859"/>
                      </a:cubicBezTo>
                      <a:cubicBezTo>
                        <a:pt x="8608" y="9168"/>
                        <a:pt x="8382" y="8478"/>
                        <a:pt x="8084" y="7811"/>
                      </a:cubicBezTo>
                      <a:cubicBezTo>
                        <a:pt x="7953" y="7478"/>
                        <a:pt x="7811" y="7132"/>
                        <a:pt x="7668" y="6811"/>
                      </a:cubicBezTo>
                      <a:cubicBezTo>
                        <a:pt x="7513" y="6490"/>
                        <a:pt x="7370" y="6156"/>
                        <a:pt x="7203" y="5847"/>
                      </a:cubicBezTo>
                      <a:cubicBezTo>
                        <a:pt x="7001" y="5430"/>
                        <a:pt x="6763" y="5025"/>
                        <a:pt x="6501" y="4632"/>
                      </a:cubicBezTo>
                      <a:cubicBezTo>
                        <a:pt x="6251" y="4251"/>
                        <a:pt x="5989" y="3894"/>
                        <a:pt x="5703" y="3537"/>
                      </a:cubicBezTo>
                      <a:cubicBezTo>
                        <a:pt x="5405" y="3192"/>
                        <a:pt x="5060" y="2870"/>
                        <a:pt x="4691" y="2537"/>
                      </a:cubicBezTo>
                      <a:cubicBezTo>
                        <a:pt x="4322" y="2215"/>
                        <a:pt x="3917" y="1918"/>
                        <a:pt x="3489" y="1620"/>
                      </a:cubicBezTo>
                      <a:cubicBezTo>
                        <a:pt x="3036" y="1322"/>
                        <a:pt x="2560" y="1048"/>
                        <a:pt x="2072" y="798"/>
                      </a:cubicBezTo>
                      <a:cubicBezTo>
                        <a:pt x="1560" y="560"/>
                        <a:pt x="1024" y="334"/>
                        <a:pt x="476" y="144"/>
                      </a:cubicBezTo>
                      <a:cubicBezTo>
                        <a:pt x="310" y="84"/>
                        <a:pt x="167" y="36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0" name="Google Shape;6210;p28"/>
                <p:cNvSpPr/>
                <p:nvPr/>
              </p:nvSpPr>
              <p:spPr>
                <a:xfrm>
                  <a:off x="4487345" y="1603106"/>
                  <a:ext cx="504573" cy="7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3" h="19372" extrusionOk="0">
                      <a:moveTo>
                        <a:pt x="0" y="0"/>
                      </a:moveTo>
                      <a:lnTo>
                        <a:pt x="0" y="2822"/>
                      </a:lnTo>
                      <a:cubicBezTo>
                        <a:pt x="203" y="2870"/>
                        <a:pt x="381" y="2917"/>
                        <a:pt x="572" y="2977"/>
                      </a:cubicBezTo>
                      <a:cubicBezTo>
                        <a:pt x="1155" y="3155"/>
                        <a:pt x="1727" y="3358"/>
                        <a:pt x="2298" y="3608"/>
                      </a:cubicBezTo>
                      <a:cubicBezTo>
                        <a:pt x="2858" y="3870"/>
                        <a:pt x="3429" y="4167"/>
                        <a:pt x="3953" y="4477"/>
                      </a:cubicBezTo>
                      <a:cubicBezTo>
                        <a:pt x="4465" y="4798"/>
                        <a:pt x="4965" y="5144"/>
                        <a:pt x="5406" y="5513"/>
                      </a:cubicBezTo>
                      <a:cubicBezTo>
                        <a:pt x="5858" y="5894"/>
                        <a:pt x="6287" y="6275"/>
                        <a:pt x="6668" y="6692"/>
                      </a:cubicBezTo>
                      <a:cubicBezTo>
                        <a:pt x="7049" y="7108"/>
                        <a:pt x="7406" y="7537"/>
                        <a:pt x="7716" y="8001"/>
                      </a:cubicBezTo>
                      <a:cubicBezTo>
                        <a:pt x="8025" y="8466"/>
                        <a:pt x="8323" y="8942"/>
                        <a:pt x="8597" y="9430"/>
                      </a:cubicBezTo>
                      <a:cubicBezTo>
                        <a:pt x="8799" y="9799"/>
                        <a:pt x="8990" y="10180"/>
                        <a:pt x="9168" y="10549"/>
                      </a:cubicBezTo>
                      <a:cubicBezTo>
                        <a:pt x="9347" y="10930"/>
                        <a:pt x="9525" y="11311"/>
                        <a:pt x="9680" y="11704"/>
                      </a:cubicBezTo>
                      <a:cubicBezTo>
                        <a:pt x="9823" y="12097"/>
                        <a:pt x="9978" y="12478"/>
                        <a:pt x="10097" y="12871"/>
                      </a:cubicBezTo>
                      <a:cubicBezTo>
                        <a:pt x="10216" y="13252"/>
                        <a:pt x="10323" y="13645"/>
                        <a:pt x="10394" y="14026"/>
                      </a:cubicBezTo>
                      <a:cubicBezTo>
                        <a:pt x="10466" y="14419"/>
                        <a:pt x="10525" y="14824"/>
                        <a:pt x="10573" y="15205"/>
                      </a:cubicBezTo>
                      <a:cubicBezTo>
                        <a:pt x="10621" y="15597"/>
                        <a:pt x="10644" y="15990"/>
                        <a:pt x="10656" y="16383"/>
                      </a:cubicBezTo>
                      <a:cubicBezTo>
                        <a:pt x="10680" y="16764"/>
                        <a:pt x="10692" y="17157"/>
                        <a:pt x="10680" y="17538"/>
                      </a:cubicBezTo>
                      <a:cubicBezTo>
                        <a:pt x="10656" y="17931"/>
                        <a:pt x="10644" y="18312"/>
                        <a:pt x="10621" y="18693"/>
                      </a:cubicBezTo>
                      <a:cubicBezTo>
                        <a:pt x="10585" y="19074"/>
                        <a:pt x="10823" y="19372"/>
                        <a:pt x="11168" y="19372"/>
                      </a:cubicBezTo>
                      <a:lnTo>
                        <a:pt x="12430" y="19324"/>
                      </a:lnTo>
                      <a:cubicBezTo>
                        <a:pt x="12800" y="19312"/>
                        <a:pt x="13145" y="18967"/>
                        <a:pt x="13192" y="18586"/>
                      </a:cubicBezTo>
                      <a:cubicBezTo>
                        <a:pt x="13240" y="18181"/>
                        <a:pt x="13264" y="17776"/>
                        <a:pt x="13300" y="17383"/>
                      </a:cubicBezTo>
                      <a:cubicBezTo>
                        <a:pt x="13323" y="16979"/>
                        <a:pt x="13335" y="16574"/>
                        <a:pt x="13335" y="16169"/>
                      </a:cubicBezTo>
                      <a:cubicBezTo>
                        <a:pt x="13383" y="15740"/>
                        <a:pt x="13383" y="15336"/>
                        <a:pt x="13371" y="14943"/>
                      </a:cubicBezTo>
                      <a:cubicBezTo>
                        <a:pt x="13359" y="14538"/>
                        <a:pt x="13311" y="14121"/>
                        <a:pt x="13264" y="13716"/>
                      </a:cubicBezTo>
                      <a:cubicBezTo>
                        <a:pt x="13204" y="13311"/>
                        <a:pt x="13133" y="12895"/>
                        <a:pt x="13050" y="12502"/>
                      </a:cubicBezTo>
                      <a:cubicBezTo>
                        <a:pt x="12954" y="12097"/>
                        <a:pt x="12835" y="11680"/>
                        <a:pt x="12680" y="11264"/>
                      </a:cubicBezTo>
                      <a:cubicBezTo>
                        <a:pt x="12549" y="10847"/>
                        <a:pt x="12383" y="10430"/>
                        <a:pt x="12204" y="10002"/>
                      </a:cubicBezTo>
                      <a:cubicBezTo>
                        <a:pt x="12026" y="9585"/>
                        <a:pt x="11835" y="9168"/>
                        <a:pt x="11633" y="8751"/>
                      </a:cubicBezTo>
                      <a:cubicBezTo>
                        <a:pt x="11418" y="8335"/>
                        <a:pt x="11180" y="7918"/>
                        <a:pt x="10930" y="7501"/>
                      </a:cubicBezTo>
                      <a:cubicBezTo>
                        <a:pt x="10680" y="7084"/>
                        <a:pt x="10406" y="6668"/>
                        <a:pt x="10144" y="6263"/>
                      </a:cubicBezTo>
                      <a:cubicBezTo>
                        <a:pt x="9859" y="5858"/>
                        <a:pt x="9573" y="5477"/>
                        <a:pt x="9275" y="5096"/>
                      </a:cubicBezTo>
                      <a:cubicBezTo>
                        <a:pt x="8978" y="4727"/>
                        <a:pt x="8668" y="4370"/>
                        <a:pt x="8335" y="4025"/>
                      </a:cubicBezTo>
                      <a:cubicBezTo>
                        <a:pt x="7942" y="3632"/>
                        <a:pt x="7537" y="3239"/>
                        <a:pt x="7085" y="2917"/>
                      </a:cubicBezTo>
                      <a:cubicBezTo>
                        <a:pt x="6656" y="2572"/>
                        <a:pt x="6192" y="2262"/>
                        <a:pt x="5739" y="1989"/>
                      </a:cubicBezTo>
                      <a:cubicBezTo>
                        <a:pt x="5263" y="1703"/>
                        <a:pt x="4787" y="1453"/>
                        <a:pt x="4275" y="1250"/>
                      </a:cubicBezTo>
                      <a:cubicBezTo>
                        <a:pt x="3786" y="1024"/>
                        <a:pt x="3275" y="834"/>
                        <a:pt x="2774" y="655"/>
                      </a:cubicBezTo>
                      <a:cubicBezTo>
                        <a:pt x="2286" y="477"/>
                        <a:pt x="1774" y="334"/>
                        <a:pt x="1286" y="215"/>
                      </a:cubicBezTo>
                      <a:cubicBezTo>
                        <a:pt x="869" y="131"/>
                        <a:pt x="441" y="60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1" name="Google Shape;6211;p28"/>
                <p:cNvSpPr/>
                <p:nvPr/>
              </p:nvSpPr>
              <p:spPr>
                <a:xfrm>
                  <a:off x="4489117" y="1468881"/>
                  <a:ext cx="652291" cy="857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22742" extrusionOk="0">
                      <a:moveTo>
                        <a:pt x="1" y="0"/>
                      </a:moveTo>
                      <a:lnTo>
                        <a:pt x="1" y="2203"/>
                      </a:lnTo>
                      <a:lnTo>
                        <a:pt x="37" y="2203"/>
                      </a:lnTo>
                      <a:cubicBezTo>
                        <a:pt x="572" y="2263"/>
                        <a:pt x="1108" y="2334"/>
                        <a:pt x="1644" y="2441"/>
                      </a:cubicBezTo>
                      <a:cubicBezTo>
                        <a:pt x="2180" y="2536"/>
                        <a:pt x="2692" y="2679"/>
                        <a:pt x="3228" y="2834"/>
                      </a:cubicBezTo>
                      <a:cubicBezTo>
                        <a:pt x="3775" y="3001"/>
                        <a:pt x="4299" y="3191"/>
                        <a:pt x="4823" y="3417"/>
                      </a:cubicBezTo>
                      <a:cubicBezTo>
                        <a:pt x="5347" y="3632"/>
                        <a:pt x="5871" y="3870"/>
                        <a:pt x="6371" y="4144"/>
                      </a:cubicBezTo>
                      <a:cubicBezTo>
                        <a:pt x="6883" y="4418"/>
                        <a:pt x="7359" y="4727"/>
                        <a:pt x="7835" y="5072"/>
                      </a:cubicBezTo>
                      <a:cubicBezTo>
                        <a:pt x="8311" y="5430"/>
                        <a:pt x="8752" y="5811"/>
                        <a:pt x="9193" y="6227"/>
                      </a:cubicBezTo>
                      <a:cubicBezTo>
                        <a:pt x="9550" y="6584"/>
                        <a:pt x="9871" y="6965"/>
                        <a:pt x="10205" y="7358"/>
                      </a:cubicBezTo>
                      <a:cubicBezTo>
                        <a:pt x="10514" y="7763"/>
                        <a:pt x="10824" y="8168"/>
                        <a:pt x="11109" y="8609"/>
                      </a:cubicBezTo>
                      <a:cubicBezTo>
                        <a:pt x="11467" y="9168"/>
                        <a:pt x="11824" y="9728"/>
                        <a:pt x="12133" y="10311"/>
                      </a:cubicBezTo>
                      <a:cubicBezTo>
                        <a:pt x="12467" y="10895"/>
                        <a:pt x="12764" y="11466"/>
                        <a:pt x="13026" y="12038"/>
                      </a:cubicBezTo>
                      <a:cubicBezTo>
                        <a:pt x="13300" y="12597"/>
                        <a:pt x="13538" y="13181"/>
                        <a:pt x="13741" y="13764"/>
                      </a:cubicBezTo>
                      <a:cubicBezTo>
                        <a:pt x="13955" y="14347"/>
                        <a:pt x="14134" y="14907"/>
                        <a:pt x="14265" y="15455"/>
                      </a:cubicBezTo>
                      <a:cubicBezTo>
                        <a:pt x="14407" y="16014"/>
                        <a:pt x="14515" y="16562"/>
                        <a:pt x="14586" y="17110"/>
                      </a:cubicBezTo>
                      <a:cubicBezTo>
                        <a:pt x="14669" y="17657"/>
                        <a:pt x="14705" y="18217"/>
                        <a:pt x="14729" y="18765"/>
                      </a:cubicBezTo>
                      <a:cubicBezTo>
                        <a:pt x="14741" y="19312"/>
                        <a:pt x="14741" y="19860"/>
                        <a:pt x="14729" y="20419"/>
                      </a:cubicBezTo>
                      <a:cubicBezTo>
                        <a:pt x="14705" y="20967"/>
                        <a:pt x="14669" y="21515"/>
                        <a:pt x="14622" y="22074"/>
                      </a:cubicBezTo>
                      <a:cubicBezTo>
                        <a:pt x="14587" y="22448"/>
                        <a:pt x="14838" y="22742"/>
                        <a:pt x="15185" y="22742"/>
                      </a:cubicBezTo>
                      <a:cubicBezTo>
                        <a:pt x="15191" y="22742"/>
                        <a:pt x="15198" y="22741"/>
                        <a:pt x="15205" y="22741"/>
                      </a:cubicBezTo>
                      <a:lnTo>
                        <a:pt x="16491" y="22682"/>
                      </a:lnTo>
                      <a:cubicBezTo>
                        <a:pt x="16872" y="22670"/>
                        <a:pt x="17205" y="22324"/>
                        <a:pt x="17241" y="21920"/>
                      </a:cubicBezTo>
                      <a:cubicBezTo>
                        <a:pt x="17289" y="21372"/>
                        <a:pt x="17301" y="20800"/>
                        <a:pt x="17301" y="20253"/>
                      </a:cubicBezTo>
                      <a:cubicBezTo>
                        <a:pt x="17265" y="19717"/>
                        <a:pt x="17253" y="19181"/>
                        <a:pt x="17205" y="18634"/>
                      </a:cubicBezTo>
                      <a:cubicBezTo>
                        <a:pt x="17170" y="18098"/>
                        <a:pt x="17110" y="17550"/>
                        <a:pt x="17027" y="17014"/>
                      </a:cubicBezTo>
                      <a:cubicBezTo>
                        <a:pt x="16944" y="16479"/>
                        <a:pt x="16836" y="15943"/>
                        <a:pt x="16705" y="15407"/>
                      </a:cubicBezTo>
                      <a:cubicBezTo>
                        <a:pt x="16574" y="14871"/>
                        <a:pt x="16408" y="14335"/>
                        <a:pt x="16229" y="13800"/>
                      </a:cubicBezTo>
                      <a:cubicBezTo>
                        <a:pt x="16051" y="13240"/>
                        <a:pt x="15836" y="12692"/>
                        <a:pt x="15622" y="12145"/>
                      </a:cubicBezTo>
                      <a:cubicBezTo>
                        <a:pt x="15396" y="11597"/>
                        <a:pt x="15158" y="11037"/>
                        <a:pt x="14908" y="10490"/>
                      </a:cubicBezTo>
                      <a:cubicBezTo>
                        <a:pt x="14646" y="9942"/>
                        <a:pt x="14372" y="9406"/>
                        <a:pt x="14074" y="8847"/>
                      </a:cubicBezTo>
                      <a:cubicBezTo>
                        <a:pt x="13776" y="8299"/>
                        <a:pt x="13443" y="7763"/>
                        <a:pt x="13098" y="7227"/>
                      </a:cubicBezTo>
                      <a:cubicBezTo>
                        <a:pt x="12764" y="6704"/>
                        <a:pt x="12407" y="6203"/>
                        <a:pt x="12026" y="5739"/>
                      </a:cubicBezTo>
                      <a:cubicBezTo>
                        <a:pt x="11657" y="5263"/>
                        <a:pt x="11252" y="4834"/>
                        <a:pt x="10836" y="4429"/>
                      </a:cubicBezTo>
                      <a:cubicBezTo>
                        <a:pt x="10419" y="4025"/>
                        <a:pt x="9978" y="3656"/>
                        <a:pt x="9514" y="3298"/>
                      </a:cubicBezTo>
                      <a:cubicBezTo>
                        <a:pt x="9109" y="3001"/>
                        <a:pt x="8716" y="2739"/>
                        <a:pt x="8300" y="2477"/>
                      </a:cubicBezTo>
                      <a:cubicBezTo>
                        <a:pt x="7883" y="2227"/>
                        <a:pt x="7442" y="2001"/>
                        <a:pt x="7014" y="1810"/>
                      </a:cubicBezTo>
                      <a:cubicBezTo>
                        <a:pt x="6430" y="1548"/>
                        <a:pt x="5859" y="1322"/>
                        <a:pt x="5240" y="1108"/>
                      </a:cubicBezTo>
                      <a:cubicBezTo>
                        <a:pt x="4644" y="905"/>
                        <a:pt x="4037" y="727"/>
                        <a:pt x="3430" y="572"/>
                      </a:cubicBezTo>
                      <a:cubicBezTo>
                        <a:pt x="2823" y="429"/>
                        <a:pt x="2192" y="310"/>
                        <a:pt x="1561" y="203"/>
                      </a:cubicBezTo>
                      <a:cubicBezTo>
                        <a:pt x="1049" y="131"/>
                        <a:pt x="525" y="6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2" name="Google Shape;6212;p28"/>
                <p:cNvSpPr/>
                <p:nvPr/>
              </p:nvSpPr>
              <p:spPr>
                <a:xfrm>
                  <a:off x="4488702" y="1336879"/>
                  <a:ext cx="809812" cy="98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26064" extrusionOk="0">
                      <a:moveTo>
                        <a:pt x="0" y="1"/>
                      </a:moveTo>
                      <a:lnTo>
                        <a:pt x="0" y="2335"/>
                      </a:lnTo>
                      <a:cubicBezTo>
                        <a:pt x="560" y="2394"/>
                        <a:pt x="1143" y="2477"/>
                        <a:pt x="1691" y="2561"/>
                      </a:cubicBezTo>
                      <a:cubicBezTo>
                        <a:pt x="2286" y="2668"/>
                        <a:pt x="2881" y="2775"/>
                        <a:pt x="3477" y="2894"/>
                      </a:cubicBezTo>
                      <a:cubicBezTo>
                        <a:pt x="4060" y="3025"/>
                        <a:pt x="4643" y="3168"/>
                        <a:pt x="5203" y="3347"/>
                      </a:cubicBezTo>
                      <a:cubicBezTo>
                        <a:pt x="5775" y="3525"/>
                        <a:pt x="6334" y="3739"/>
                        <a:pt x="6894" y="3978"/>
                      </a:cubicBezTo>
                      <a:cubicBezTo>
                        <a:pt x="7370" y="4180"/>
                        <a:pt x="7846" y="4406"/>
                        <a:pt x="8299" y="4644"/>
                      </a:cubicBezTo>
                      <a:cubicBezTo>
                        <a:pt x="8763" y="4894"/>
                        <a:pt x="9227" y="5168"/>
                        <a:pt x="9656" y="5454"/>
                      </a:cubicBezTo>
                      <a:cubicBezTo>
                        <a:pt x="10180" y="5787"/>
                        <a:pt x="10668" y="6168"/>
                        <a:pt x="11144" y="6561"/>
                      </a:cubicBezTo>
                      <a:cubicBezTo>
                        <a:pt x="11621" y="6966"/>
                        <a:pt x="12073" y="7418"/>
                        <a:pt x="12513" y="7895"/>
                      </a:cubicBezTo>
                      <a:cubicBezTo>
                        <a:pt x="12942" y="8359"/>
                        <a:pt x="13359" y="8883"/>
                        <a:pt x="13752" y="9419"/>
                      </a:cubicBezTo>
                      <a:cubicBezTo>
                        <a:pt x="14133" y="9954"/>
                        <a:pt x="14490" y="10526"/>
                        <a:pt x="14835" y="11109"/>
                      </a:cubicBezTo>
                      <a:cubicBezTo>
                        <a:pt x="15180" y="11681"/>
                        <a:pt x="15490" y="12264"/>
                        <a:pt x="15788" y="12848"/>
                      </a:cubicBezTo>
                      <a:cubicBezTo>
                        <a:pt x="16085" y="13431"/>
                        <a:pt x="16359" y="14038"/>
                        <a:pt x="16609" y="14634"/>
                      </a:cubicBezTo>
                      <a:cubicBezTo>
                        <a:pt x="16800" y="15074"/>
                        <a:pt x="16978" y="15539"/>
                        <a:pt x="17157" y="15991"/>
                      </a:cubicBezTo>
                      <a:cubicBezTo>
                        <a:pt x="17336" y="16431"/>
                        <a:pt x="17502" y="16884"/>
                        <a:pt x="17645" y="17313"/>
                      </a:cubicBezTo>
                      <a:cubicBezTo>
                        <a:pt x="17800" y="17741"/>
                        <a:pt x="17931" y="18194"/>
                        <a:pt x="18050" y="18622"/>
                      </a:cubicBezTo>
                      <a:cubicBezTo>
                        <a:pt x="18169" y="19051"/>
                        <a:pt x="18276" y="19503"/>
                        <a:pt x="18359" y="19944"/>
                      </a:cubicBezTo>
                      <a:cubicBezTo>
                        <a:pt x="18455" y="20396"/>
                        <a:pt x="18526" y="20837"/>
                        <a:pt x="18574" y="21289"/>
                      </a:cubicBezTo>
                      <a:cubicBezTo>
                        <a:pt x="18633" y="21730"/>
                        <a:pt x="18657" y="22182"/>
                        <a:pt x="18681" y="22635"/>
                      </a:cubicBezTo>
                      <a:cubicBezTo>
                        <a:pt x="18693" y="23099"/>
                        <a:pt x="18705" y="23551"/>
                        <a:pt x="18693" y="24004"/>
                      </a:cubicBezTo>
                      <a:cubicBezTo>
                        <a:pt x="18693" y="24468"/>
                        <a:pt x="18657" y="24933"/>
                        <a:pt x="18645" y="25397"/>
                      </a:cubicBezTo>
                      <a:cubicBezTo>
                        <a:pt x="18634" y="25770"/>
                        <a:pt x="18885" y="26064"/>
                        <a:pt x="19265" y="26064"/>
                      </a:cubicBezTo>
                      <a:cubicBezTo>
                        <a:pt x="19273" y="26064"/>
                        <a:pt x="19281" y="26064"/>
                        <a:pt x="19288" y="26064"/>
                      </a:cubicBezTo>
                      <a:lnTo>
                        <a:pt x="20669" y="26004"/>
                      </a:lnTo>
                      <a:cubicBezTo>
                        <a:pt x="21074" y="25992"/>
                        <a:pt x="21419" y="25647"/>
                        <a:pt x="21431" y="25242"/>
                      </a:cubicBezTo>
                      <a:cubicBezTo>
                        <a:pt x="21479" y="24694"/>
                        <a:pt x="21479" y="24123"/>
                        <a:pt x="21455" y="23575"/>
                      </a:cubicBezTo>
                      <a:cubicBezTo>
                        <a:pt x="21443" y="23028"/>
                        <a:pt x="21419" y="22480"/>
                        <a:pt x="21372" y="21920"/>
                      </a:cubicBezTo>
                      <a:cubicBezTo>
                        <a:pt x="21324" y="21373"/>
                        <a:pt x="21253" y="20837"/>
                        <a:pt x="21146" y="20301"/>
                      </a:cubicBezTo>
                      <a:cubicBezTo>
                        <a:pt x="21050" y="19765"/>
                        <a:pt x="20931" y="19229"/>
                        <a:pt x="20788" y="18706"/>
                      </a:cubicBezTo>
                      <a:cubicBezTo>
                        <a:pt x="20645" y="18194"/>
                        <a:pt x="20479" y="17670"/>
                        <a:pt x="20300" y="17158"/>
                      </a:cubicBezTo>
                      <a:cubicBezTo>
                        <a:pt x="20122" y="16658"/>
                        <a:pt x="19907" y="16134"/>
                        <a:pt x="19705" y="15646"/>
                      </a:cubicBezTo>
                      <a:cubicBezTo>
                        <a:pt x="19491" y="15134"/>
                        <a:pt x="19276" y="14634"/>
                        <a:pt x="19038" y="14145"/>
                      </a:cubicBezTo>
                      <a:cubicBezTo>
                        <a:pt x="18800" y="13634"/>
                        <a:pt x="18574" y="13133"/>
                        <a:pt x="18324" y="12621"/>
                      </a:cubicBezTo>
                      <a:cubicBezTo>
                        <a:pt x="18086" y="12121"/>
                        <a:pt x="17824" y="11609"/>
                        <a:pt x="17550" y="11121"/>
                      </a:cubicBezTo>
                      <a:cubicBezTo>
                        <a:pt x="17276" y="10633"/>
                        <a:pt x="16990" y="10133"/>
                        <a:pt x="16681" y="9681"/>
                      </a:cubicBezTo>
                      <a:cubicBezTo>
                        <a:pt x="16383" y="9204"/>
                        <a:pt x="16062" y="8752"/>
                        <a:pt x="15728" y="8311"/>
                      </a:cubicBezTo>
                      <a:cubicBezTo>
                        <a:pt x="15383" y="7859"/>
                        <a:pt x="15026" y="7430"/>
                        <a:pt x="14657" y="7002"/>
                      </a:cubicBezTo>
                      <a:cubicBezTo>
                        <a:pt x="14288" y="6585"/>
                        <a:pt x="13895" y="6180"/>
                        <a:pt x="13502" y="5787"/>
                      </a:cubicBezTo>
                      <a:cubicBezTo>
                        <a:pt x="13097" y="5406"/>
                        <a:pt x="12680" y="5049"/>
                        <a:pt x="12263" y="4704"/>
                      </a:cubicBezTo>
                      <a:cubicBezTo>
                        <a:pt x="11835" y="4359"/>
                        <a:pt x="11394" y="4037"/>
                        <a:pt x="10954" y="3739"/>
                      </a:cubicBezTo>
                      <a:cubicBezTo>
                        <a:pt x="10501" y="3442"/>
                        <a:pt x="10049" y="3156"/>
                        <a:pt x="9585" y="2894"/>
                      </a:cubicBezTo>
                      <a:cubicBezTo>
                        <a:pt x="9049" y="2573"/>
                        <a:pt x="8501" y="2299"/>
                        <a:pt x="7930" y="2037"/>
                      </a:cubicBezTo>
                      <a:cubicBezTo>
                        <a:pt x="7370" y="1787"/>
                        <a:pt x="6787" y="1549"/>
                        <a:pt x="6203" y="1346"/>
                      </a:cubicBezTo>
                      <a:cubicBezTo>
                        <a:pt x="5679" y="1168"/>
                        <a:pt x="5144" y="1001"/>
                        <a:pt x="4608" y="834"/>
                      </a:cubicBezTo>
                      <a:cubicBezTo>
                        <a:pt x="4072" y="691"/>
                        <a:pt x="3524" y="549"/>
                        <a:pt x="2977" y="430"/>
                      </a:cubicBezTo>
                      <a:cubicBezTo>
                        <a:pt x="2429" y="310"/>
                        <a:pt x="1857" y="227"/>
                        <a:pt x="1298" y="156"/>
                      </a:cubicBezTo>
                      <a:cubicBezTo>
                        <a:pt x="857" y="96"/>
                        <a:pt x="429" y="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3" name="Google Shape;6213;p28"/>
                <p:cNvSpPr/>
                <p:nvPr/>
              </p:nvSpPr>
              <p:spPr>
                <a:xfrm>
                  <a:off x="8217352" y="1324776"/>
                  <a:ext cx="1103854" cy="988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8" h="26218" extrusionOk="0">
                      <a:moveTo>
                        <a:pt x="23277" y="0"/>
                      </a:moveTo>
                      <a:cubicBezTo>
                        <a:pt x="22658" y="0"/>
                        <a:pt x="22063" y="24"/>
                        <a:pt x="21467" y="72"/>
                      </a:cubicBezTo>
                      <a:cubicBezTo>
                        <a:pt x="20872" y="119"/>
                        <a:pt x="20300" y="179"/>
                        <a:pt x="19753" y="262"/>
                      </a:cubicBezTo>
                      <a:cubicBezTo>
                        <a:pt x="19205" y="358"/>
                        <a:pt x="18669" y="453"/>
                        <a:pt x="18145" y="596"/>
                      </a:cubicBezTo>
                      <a:cubicBezTo>
                        <a:pt x="17622" y="727"/>
                        <a:pt x="17122" y="870"/>
                        <a:pt x="16610" y="1048"/>
                      </a:cubicBezTo>
                      <a:cubicBezTo>
                        <a:pt x="16109" y="1227"/>
                        <a:pt x="15621" y="1441"/>
                        <a:pt x="15121" y="1643"/>
                      </a:cubicBezTo>
                      <a:cubicBezTo>
                        <a:pt x="14633" y="1870"/>
                        <a:pt x="14145" y="2108"/>
                        <a:pt x="13669" y="2358"/>
                      </a:cubicBezTo>
                      <a:cubicBezTo>
                        <a:pt x="13181" y="2620"/>
                        <a:pt x="12704" y="2882"/>
                        <a:pt x="12204" y="3167"/>
                      </a:cubicBezTo>
                      <a:cubicBezTo>
                        <a:pt x="11716" y="3453"/>
                        <a:pt x="11228" y="3751"/>
                        <a:pt x="10752" y="4060"/>
                      </a:cubicBezTo>
                      <a:cubicBezTo>
                        <a:pt x="10275" y="4370"/>
                        <a:pt x="9799" y="4703"/>
                        <a:pt x="9335" y="5037"/>
                      </a:cubicBezTo>
                      <a:cubicBezTo>
                        <a:pt x="8418" y="5739"/>
                        <a:pt x="7537" y="6501"/>
                        <a:pt x="6704" y="7299"/>
                      </a:cubicBezTo>
                      <a:cubicBezTo>
                        <a:pt x="6287" y="7704"/>
                        <a:pt x="5894" y="8132"/>
                        <a:pt x="5525" y="8549"/>
                      </a:cubicBezTo>
                      <a:cubicBezTo>
                        <a:pt x="5156" y="8978"/>
                        <a:pt x="4822" y="9430"/>
                        <a:pt x="4513" y="9871"/>
                      </a:cubicBezTo>
                      <a:cubicBezTo>
                        <a:pt x="4203" y="10323"/>
                        <a:pt x="3929" y="10787"/>
                        <a:pt x="3667" y="11264"/>
                      </a:cubicBezTo>
                      <a:cubicBezTo>
                        <a:pt x="3417" y="11740"/>
                        <a:pt x="3155" y="12216"/>
                        <a:pt x="2941" y="12692"/>
                      </a:cubicBezTo>
                      <a:cubicBezTo>
                        <a:pt x="2715" y="13181"/>
                        <a:pt x="2501" y="13669"/>
                        <a:pt x="2310" y="14169"/>
                      </a:cubicBezTo>
                      <a:cubicBezTo>
                        <a:pt x="2120" y="14657"/>
                        <a:pt x="1929" y="15157"/>
                        <a:pt x="1751" y="15669"/>
                      </a:cubicBezTo>
                      <a:cubicBezTo>
                        <a:pt x="1572" y="16169"/>
                        <a:pt x="1393" y="16681"/>
                        <a:pt x="1215" y="17205"/>
                      </a:cubicBezTo>
                      <a:cubicBezTo>
                        <a:pt x="1036" y="17717"/>
                        <a:pt x="869" y="18241"/>
                        <a:pt x="703" y="18765"/>
                      </a:cubicBezTo>
                      <a:cubicBezTo>
                        <a:pt x="560" y="19300"/>
                        <a:pt x="405" y="19824"/>
                        <a:pt x="286" y="20372"/>
                      </a:cubicBezTo>
                      <a:cubicBezTo>
                        <a:pt x="167" y="20908"/>
                        <a:pt x="96" y="21455"/>
                        <a:pt x="48" y="22003"/>
                      </a:cubicBezTo>
                      <a:cubicBezTo>
                        <a:pt x="0" y="22563"/>
                        <a:pt x="0" y="23134"/>
                        <a:pt x="36" y="23706"/>
                      </a:cubicBezTo>
                      <a:cubicBezTo>
                        <a:pt x="60" y="24289"/>
                        <a:pt x="119" y="24861"/>
                        <a:pt x="179" y="25456"/>
                      </a:cubicBezTo>
                      <a:cubicBezTo>
                        <a:pt x="227" y="25873"/>
                        <a:pt x="619" y="26218"/>
                        <a:pt x="1036" y="26218"/>
                      </a:cubicBezTo>
                      <a:lnTo>
                        <a:pt x="2382" y="26218"/>
                      </a:lnTo>
                      <a:cubicBezTo>
                        <a:pt x="2739" y="26218"/>
                        <a:pt x="2977" y="25896"/>
                        <a:pt x="2941" y="25492"/>
                      </a:cubicBezTo>
                      <a:cubicBezTo>
                        <a:pt x="2858" y="24861"/>
                        <a:pt x="2798" y="24241"/>
                        <a:pt x="2786" y="23610"/>
                      </a:cubicBezTo>
                      <a:cubicBezTo>
                        <a:pt x="2774" y="23003"/>
                        <a:pt x="2786" y="22396"/>
                        <a:pt x="2846" y="21813"/>
                      </a:cubicBezTo>
                      <a:cubicBezTo>
                        <a:pt x="2905" y="21217"/>
                        <a:pt x="3025" y="20658"/>
                        <a:pt x="3179" y="20074"/>
                      </a:cubicBezTo>
                      <a:cubicBezTo>
                        <a:pt x="3322" y="19503"/>
                        <a:pt x="3501" y="18931"/>
                        <a:pt x="3679" y="18360"/>
                      </a:cubicBezTo>
                      <a:cubicBezTo>
                        <a:pt x="3870" y="17800"/>
                        <a:pt x="4072" y="17229"/>
                        <a:pt x="4263" y="16681"/>
                      </a:cubicBezTo>
                      <a:cubicBezTo>
                        <a:pt x="4453" y="16133"/>
                        <a:pt x="4668" y="15562"/>
                        <a:pt x="4870" y="15026"/>
                      </a:cubicBezTo>
                      <a:cubicBezTo>
                        <a:pt x="5084" y="14478"/>
                        <a:pt x="5299" y="13943"/>
                        <a:pt x="5561" y="13407"/>
                      </a:cubicBezTo>
                      <a:cubicBezTo>
                        <a:pt x="5811" y="12871"/>
                        <a:pt x="6073" y="12347"/>
                        <a:pt x="6370" y="11847"/>
                      </a:cubicBezTo>
                      <a:cubicBezTo>
                        <a:pt x="6668" y="11335"/>
                        <a:pt x="7001" y="10835"/>
                        <a:pt x="7370" y="10359"/>
                      </a:cubicBezTo>
                      <a:cubicBezTo>
                        <a:pt x="7739" y="9883"/>
                        <a:pt x="8156" y="9406"/>
                        <a:pt x="8609" y="8954"/>
                      </a:cubicBezTo>
                      <a:cubicBezTo>
                        <a:pt x="9049" y="8513"/>
                        <a:pt x="9513" y="8073"/>
                        <a:pt x="9990" y="7656"/>
                      </a:cubicBezTo>
                      <a:cubicBezTo>
                        <a:pt x="10466" y="7263"/>
                        <a:pt x="10978" y="6870"/>
                        <a:pt x="11478" y="6501"/>
                      </a:cubicBezTo>
                      <a:cubicBezTo>
                        <a:pt x="11990" y="6144"/>
                        <a:pt x="12502" y="5787"/>
                        <a:pt x="13026" y="5453"/>
                      </a:cubicBezTo>
                      <a:cubicBezTo>
                        <a:pt x="13550" y="5132"/>
                        <a:pt x="14050" y="4822"/>
                        <a:pt x="14562" y="4525"/>
                      </a:cubicBezTo>
                      <a:cubicBezTo>
                        <a:pt x="15062" y="4227"/>
                        <a:pt x="15586" y="3953"/>
                        <a:pt x="16109" y="3715"/>
                      </a:cubicBezTo>
                      <a:cubicBezTo>
                        <a:pt x="16633" y="3477"/>
                        <a:pt x="17169" y="3251"/>
                        <a:pt x="17705" y="3072"/>
                      </a:cubicBezTo>
                      <a:cubicBezTo>
                        <a:pt x="18253" y="2894"/>
                        <a:pt x="18800" y="2739"/>
                        <a:pt x="19396" y="2620"/>
                      </a:cubicBezTo>
                      <a:cubicBezTo>
                        <a:pt x="19979" y="2501"/>
                        <a:pt x="20586" y="2405"/>
                        <a:pt x="21229" y="2346"/>
                      </a:cubicBezTo>
                      <a:cubicBezTo>
                        <a:pt x="21872" y="2286"/>
                        <a:pt x="22527" y="2263"/>
                        <a:pt x="23206" y="2263"/>
                      </a:cubicBezTo>
                      <a:cubicBezTo>
                        <a:pt x="23896" y="2263"/>
                        <a:pt x="24575" y="2275"/>
                        <a:pt x="25277" y="2310"/>
                      </a:cubicBezTo>
                      <a:cubicBezTo>
                        <a:pt x="25956" y="2346"/>
                        <a:pt x="26647" y="2370"/>
                        <a:pt x="27289" y="2417"/>
                      </a:cubicBezTo>
                      <a:cubicBezTo>
                        <a:pt x="27944" y="2465"/>
                        <a:pt x="28552" y="2513"/>
                        <a:pt x="29159" y="2572"/>
                      </a:cubicBezTo>
                      <a:cubicBezTo>
                        <a:pt x="29206" y="2572"/>
                        <a:pt x="29230" y="2584"/>
                        <a:pt x="29278" y="2584"/>
                      </a:cubicBezTo>
                      <a:lnTo>
                        <a:pt x="29278" y="250"/>
                      </a:lnTo>
                      <a:cubicBezTo>
                        <a:pt x="29202" y="272"/>
                        <a:pt x="29134" y="279"/>
                        <a:pt x="29069" y="279"/>
                      </a:cubicBezTo>
                      <a:cubicBezTo>
                        <a:pt x="28990" y="279"/>
                        <a:pt x="28915" y="269"/>
                        <a:pt x="28837" y="262"/>
                      </a:cubicBezTo>
                      <a:cubicBezTo>
                        <a:pt x="28254" y="203"/>
                        <a:pt x="27659" y="155"/>
                        <a:pt x="27051" y="131"/>
                      </a:cubicBezTo>
                      <a:cubicBezTo>
                        <a:pt x="26432" y="84"/>
                        <a:pt x="25813" y="60"/>
                        <a:pt x="25170" y="24"/>
                      </a:cubicBezTo>
                      <a:cubicBezTo>
                        <a:pt x="24527" y="0"/>
                        <a:pt x="23908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4" name="Google Shape;6214;p28"/>
                <p:cNvSpPr/>
                <p:nvPr/>
              </p:nvSpPr>
              <p:spPr>
                <a:xfrm>
                  <a:off x="8373107" y="1460623"/>
                  <a:ext cx="948105" cy="853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7" h="22651" extrusionOk="0">
                      <a:moveTo>
                        <a:pt x="19770" y="0"/>
                      </a:moveTo>
                      <a:cubicBezTo>
                        <a:pt x="19598" y="0"/>
                        <a:pt x="19425" y="2"/>
                        <a:pt x="19253" y="5"/>
                      </a:cubicBezTo>
                      <a:cubicBezTo>
                        <a:pt x="18610" y="5"/>
                        <a:pt x="17991" y="41"/>
                        <a:pt x="17396" y="100"/>
                      </a:cubicBezTo>
                      <a:cubicBezTo>
                        <a:pt x="16789" y="148"/>
                        <a:pt x="16205" y="231"/>
                        <a:pt x="15634" y="350"/>
                      </a:cubicBezTo>
                      <a:cubicBezTo>
                        <a:pt x="15074" y="469"/>
                        <a:pt x="14538" y="624"/>
                        <a:pt x="14026" y="779"/>
                      </a:cubicBezTo>
                      <a:cubicBezTo>
                        <a:pt x="13514" y="958"/>
                        <a:pt x="13014" y="1160"/>
                        <a:pt x="12526" y="1374"/>
                      </a:cubicBezTo>
                      <a:cubicBezTo>
                        <a:pt x="12038" y="1600"/>
                        <a:pt x="11562" y="1850"/>
                        <a:pt x="11086" y="2124"/>
                      </a:cubicBezTo>
                      <a:cubicBezTo>
                        <a:pt x="10609" y="2386"/>
                        <a:pt x="10133" y="2684"/>
                        <a:pt x="9657" y="2993"/>
                      </a:cubicBezTo>
                      <a:cubicBezTo>
                        <a:pt x="9181" y="3315"/>
                        <a:pt x="8704" y="3636"/>
                        <a:pt x="8228" y="3982"/>
                      </a:cubicBezTo>
                      <a:cubicBezTo>
                        <a:pt x="7752" y="4327"/>
                        <a:pt x="7287" y="4684"/>
                        <a:pt x="6823" y="5065"/>
                      </a:cubicBezTo>
                      <a:cubicBezTo>
                        <a:pt x="6383" y="5458"/>
                        <a:pt x="5930" y="5863"/>
                        <a:pt x="5513" y="6291"/>
                      </a:cubicBezTo>
                      <a:cubicBezTo>
                        <a:pt x="5097" y="6720"/>
                        <a:pt x="4716" y="7149"/>
                        <a:pt x="4358" y="7613"/>
                      </a:cubicBezTo>
                      <a:cubicBezTo>
                        <a:pt x="4001" y="8077"/>
                        <a:pt x="3692" y="8542"/>
                        <a:pt x="3406" y="9030"/>
                      </a:cubicBezTo>
                      <a:cubicBezTo>
                        <a:pt x="3120" y="9518"/>
                        <a:pt x="2870" y="10006"/>
                        <a:pt x="2632" y="10518"/>
                      </a:cubicBezTo>
                      <a:cubicBezTo>
                        <a:pt x="2394" y="11018"/>
                        <a:pt x="2168" y="11530"/>
                        <a:pt x="1977" y="12054"/>
                      </a:cubicBezTo>
                      <a:cubicBezTo>
                        <a:pt x="1763" y="12566"/>
                        <a:pt x="1572" y="13090"/>
                        <a:pt x="1394" y="13626"/>
                      </a:cubicBezTo>
                      <a:cubicBezTo>
                        <a:pt x="1215" y="14162"/>
                        <a:pt x="1025" y="14685"/>
                        <a:pt x="858" y="15221"/>
                      </a:cubicBezTo>
                      <a:cubicBezTo>
                        <a:pt x="691" y="15757"/>
                        <a:pt x="513" y="16293"/>
                        <a:pt x="382" y="16840"/>
                      </a:cubicBezTo>
                      <a:cubicBezTo>
                        <a:pt x="251" y="17376"/>
                        <a:pt x="144" y="17924"/>
                        <a:pt x="72" y="18483"/>
                      </a:cubicBezTo>
                      <a:cubicBezTo>
                        <a:pt x="13" y="19031"/>
                        <a:pt x="1" y="19591"/>
                        <a:pt x="13" y="20162"/>
                      </a:cubicBezTo>
                      <a:cubicBezTo>
                        <a:pt x="25" y="20722"/>
                        <a:pt x="72" y="21305"/>
                        <a:pt x="144" y="21901"/>
                      </a:cubicBezTo>
                      <a:cubicBezTo>
                        <a:pt x="190" y="22310"/>
                        <a:pt x="491" y="22651"/>
                        <a:pt x="829" y="22651"/>
                      </a:cubicBezTo>
                      <a:cubicBezTo>
                        <a:pt x="835" y="22651"/>
                        <a:pt x="840" y="22651"/>
                        <a:pt x="846" y="22651"/>
                      </a:cubicBezTo>
                      <a:lnTo>
                        <a:pt x="2001" y="22627"/>
                      </a:lnTo>
                      <a:cubicBezTo>
                        <a:pt x="2334" y="22627"/>
                        <a:pt x="2561" y="22305"/>
                        <a:pt x="2525" y="21901"/>
                      </a:cubicBezTo>
                      <a:cubicBezTo>
                        <a:pt x="2477" y="21281"/>
                        <a:pt x="2453" y="20650"/>
                        <a:pt x="2453" y="20019"/>
                      </a:cubicBezTo>
                      <a:cubicBezTo>
                        <a:pt x="2477" y="19412"/>
                        <a:pt x="2537" y="18793"/>
                        <a:pt x="2656" y="18186"/>
                      </a:cubicBezTo>
                      <a:cubicBezTo>
                        <a:pt x="2775" y="17567"/>
                        <a:pt x="2930" y="16959"/>
                        <a:pt x="3096" y="16352"/>
                      </a:cubicBezTo>
                      <a:cubicBezTo>
                        <a:pt x="3251" y="15733"/>
                        <a:pt x="3454" y="15138"/>
                        <a:pt x="3656" y="14531"/>
                      </a:cubicBezTo>
                      <a:cubicBezTo>
                        <a:pt x="3870" y="13935"/>
                        <a:pt x="4108" y="13340"/>
                        <a:pt x="4358" y="12768"/>
                      </a:cubicBezTo>
                      <a:cubicBezTo>
                        <a:pt x="4609" y="12185"/>
                        <a:pt x="4894" y="11614"/>
                        <a:pt x="5204" y="11066"/>
                      </a:cubicBezTo>
                      <a:cubicBezTo>
                        <a:pt x="5513" y="10518"/>
                        <a:pt x="5871" y="9982"/>
                        <a:pt x="6263" y="9459"/>
                      </a:cubicBezTo>
                      <a:cubicBezTo>
                        <a:pt x="6668" y="8935"/>
                        <a:pt x="7097" y="8447"/>
                        <a:pt x="7561" y="7982"/>
                      </a:cubicBezTo>
                      <a:cubicBezTo>
                        <a:pt x="8014" y="7506"/>
                        <a:pt x="8490" y="7077"/>
                        <a:pt x="9002" y="6661"/>
                      </a:cubicBezTo>
                      <a:cubicBezTo>
                        <a:pt x="9502" y="6244"/>
                        <a:pt x="10026" y="5875"/>
                        <a:pt x="10550" y="5518"/>
                      </a:cubicBezTo>
                      <a:cubicBezTo>
                        <a:pt x="11074" y="5160"/>
                        <a:pt x="11586" y="4815"/>
                        <a:pt x="12109" y="4517"/>
                      </a:cubicBezTo>
                      <a:cubicBezTo>
                        <a:pt x="12633" y="4208"/>
                        <a:pt x="13169" y="3922"/>
                        <a:pt x="13717" y="3684"/>
                      </a:cubicBezTo>
                      <a:cubicBezTo>
                        <a:pt x="14264" y="3434"/>
                        <a:pt x="14836" y="3220"/>
                        <a:pt x="15443" y="3041"/>
                      </a:cubicBezTo>
                      <a:cubicBezTo>
                        <a:pt x="16039" y="2863"/>
                        <a:pt x="16670" y="2732"/>
                        <a:pt x="17301" y="2612"/>
                      </a:cubicBezTo>
                      <a:cubicBezTo>
                        <a:pt x="17944" y="2505"/>
                        <a:pt x="18610" y="2422"/>
                        <a:pt x="19301" y="2386"/>
                      </a:cubicBezTo>
                      <a:cubicBezTo>
                        <a:pt x="19979" y="2351"/>
                        <a:pt x="20658" y="2303"/>
                        <a:pt x="21337" y="2291"/>
                      </a:cubicBezTo>
                      <a:cubicBezTo>
                        <a:pt x="21636" y="2280"/>
                        <a:pt x="21939" y="2274"/>
                        <a:pt x="22237" y="2274"/>
                      </a:cubicBezTo>
                      <a:cubicBezTo>
                        <a:pt x="22602" y="2274"/>
                        <a:pt x="22960" y="2283"/>
                        <a:pt x="23301" y="2303"/>
                      </a:cubicBezTo>
                      <a:cubicBezTo>
                        <a:pt x="23932" y="2327"/>
                        <a:pt x="24540" y="2374"/>
                        <a:pt x="25147" y="2434"/>
                      </a:cubicBezTo>
                      <a:lnTo>
                        <a:pt x="25147" y="231"/>
                      </a:lnTo>
                      <a:cubicBezTo>
                        <a:pt x="25016" y="219"/>
                        <a:pt x="24909" y="207"/>
                        <a:pt x="24790" y="207"/>
                      </a:cubicBezTo>
                      <a:cubicBezTo>
                        <a:pt x="24230" y="148"/>
                        <a:pt x="23647" y="112"/>
                        <a:pt x="23039" y="88"/>
                      </a:cubicBezTo>
                      <a:cubicBezTo>
                        <a:pt x="22444" y="53"/>
                        <a:pt x="21813" y="41"/>
                        <a:pt x="21170" y="29"/>
                      </a:cubicBezTo>
                      <a:cubicBezTo>
                        <a:pt x="20708" y="11"/>
                        <a:pt x="20240" y="0"/>
                        <a:pt x="19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5" name="Google Shape;6215;p28"/>
                <p:cNvSpPr/>
                <p:nvPr/>
              </p:nvSpPr>
              <p:spPr>
                <a:xfrm>
                  <a:off x="8517664" y="1594736"/>
                  <a:ext cx="801781" cy="7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6" h="19012" extrusionOk="0">
                      <a:moveTo>
                        <a:pt x="18637" y="0"/>
                      </a:moveTo>
                      <a:cubicBezTo>
                        <a:pt x="18289" y="0"/>
                        <a:pt x="17932" y="6"/>
                        <a:pt x="17562" y="20"/>
                      </a:cubicBezTo>
                      <a:cubicBezTo>
                        <a:pt x="16955" y="56"/>
                        <a:pt x="16324" y="103"/>
                        <a:pt x="15705" y="163"/>
                      </a:cubicBezTo>
                      <a:cubicBezTo>
                        <a:pt x="15074" y="210"/>
                        <a:pt x="14467" y="306"/>
                        <a:pt x="13871" y="413"/>
                      </a:cubicBezTo>
                      <a:cubicBezTo>
                        <a:pt x="13276" y="532"/>
                        <a:pt x="12716" y="663"/>
                        <a:pt x="12157" y="841"/>
                      </a:cubicBezTo>
                      <a:cubicBezTo>
                        <a:pt x="11609" y="1008"/>
                        <a:pt x="11073" y="1211"/>
                        <a:pt x="10550" y="1437"/>
                      </a:cubicBezTo>
                      <a:cubicBezTo>
                        <a:pt x="10038" y="1663"/>
                        <a:pt x="9538" y="1913"/>
                        <a:pt x="9049" y="2199"/>
                      </a:cubicBezTo>
                      <a:cubicBezTo>
                        <a:pt x="8561" y="2473"/>
                        <a:pt x="8085" y="2794"/>
                        <a:pt x="7609" y="3115"/>
                      </a:cubicBezTo>
                      <a:cubicBezTo>
                        <a:pt x="7132" y="3449"/>
                        <a:pt x="6656" y="3806"/>
                        <a:pt x="6192" y="4175"/>
                      </a:cubicBezTo>
                      <a:cubicBezTo>
                        <a:pt x="5728" y="4544"/>
                        <a:pt x="5275" y="4961"/>
                        <a:pt x="4835" y="5401"/>
                      </a:cubicBezTo>
                      <a:cubicBezTo>
                        <a:pt x="4406" y="5830"/>
                        <a:pt x="3989" y="6271"/>
                        <a:pt x="3584" y="6747"/>
                      </a:cubicBezTo>
                      <a:cubicBezTo>
                        <a:pt x="3203" y="7223"/>
                        <a:pt x="2846" y="7723"/>
                        <a:pt x="2537" y="8223"/>
                      </a:cubicBezTo>
                      <a:cubicBezTo>
                        <a:pt x="2215" y="8723"/>
                        <a:pt x="1941" y="9247"/>
                        <a:pt x="1679" y="9783"/>
                      </a:cubicBezTo>
                      <a:cubicBezTo>
                        <a:pt x="1429" y="10319"/>
                        <a:pt x="1203" y="10878"/>
                        <a:pt x="1013" y="11426"/>
                      </a:cubicBezTo>
                      <a:cubicBezTo>
                        <a:pt x="822" y="11974"/>
                        <a:pt x="655" y="12545"/>
                        <a:pt x="513" y="13105"/>
                      </a:cubicBezTo>
                      <a:cubicBezTo>
                        <a:pt x="358" y="13676"/>
                        <a:pt x="251" y="14248"/>
                        <a:pt x="167" y="14819"/>
                      </a:cubicBezTo>
                      <a:cubicBezTo>
                        <a:pt x="72" y="15403"/>
                        <a:pt x="36" y="15962"/>
                        <a:pt x="13" y="16546"/>
                      </a:cubicBezTo>
                      <a:cubicBezTo>
                        <a:pt x="1" y="17129"/>
                        <a:pt x="1" y="17689"/>
                        <a:pt x="48" y="18272"/>
                      </a:cubicBezTo>
                      <a:cubicBezTo>
                        <a:pt x="71" y="18675"/>
                        <a:pt x="395" y="19011"/>
                        <a:pt x="750" y="19011"/>
                      </a:cubicBezTo>
                      <a:cubicBezTo>
                        <a:pt x="762" y="19011"/>
                        <a:pt x="774" y="19011"/>
                        <a:pt x="786" y="19010"/>
                      </a:cubicBezTo>
                      <a:lnTo>
                        <a:pt x="2191" y="18998"/>
                      </a:lnTo>
                      <a:cubicBezTo>
                        <a:pt x="2572" y="18986"/>
                        <a:pt x="2858" y="18653"/>
                        <a:pt x="2834" y="18224"/>
                      </a:cubicBezTo>
                      <a:cubicBezTo>
                        <a:pt x="2787" y="17558"/>
                        <a:pt x="2787" y="16903"/>
                        <a:pt x="2810" y="16236"/>
                      </a:cubicBezTo>
                      <a:cubicBezTo>
                        <a:pt x="2846" y="15558"/>
                        <a:pt x="2918" y="14903"/>
                        <a:pt x="3037" y="14248"/>
                      </a:cubicBezTo>
                      <a:cubicBezTo>
                        <a:pt x="3156" y="13593"/>
                        <a:pt x="3322" y="12962"/>
                        <a:pt x="3549" y="12319"/>
                      </a:cubicBezTo>
                      <a:cubicBezTo>
                        <a:pt x="3763" y="11688"/>
                        <a:pt x="4049" y="11069"/>
                        <a:pt x="4382" y="10485"/>
                      </a:cubicBezTo>
                      <a:cubicBezTo>
                        <a:pt x="4704" y="9890"/>
                        <a:pt x="5096" y="9331"/>
                        <a:pt x="5525" y="8795"/>
                      </a:cubicBezTo>
                      <a:cubicBezTo>
                        <a:pt x="5954" y="8259"/>
                        <a:pt x="6418" y="7747"/>
                        <a:pt x="6906" y="7271"/>
                      </a:cubicBezTo>
                      <a:cubicBezTo>
                        <a:pt x="7394" y="6795"/>
                        <a:pt x="7918" y="6366"/>
                        <a:pt x="8454" y="5961"/>
                      </a:cubicBezTo>
                      <a:cubicBezTo>
                        <a:pt x="8990" y="5556"/>
                        <a:pt x="9538" y="5187"/>
                        <a:pt x="10109" y="4866"/>
                      </a:cubicBezTo>
                      <a:cubicBezTo>
                        <a:pt x="10669" y="4532"/>
                        <a:pt x="11252" y="4235"/>
                        <a:pt x="11847" y="3973"/>
                      </a:cubicBezTo>
                      <a:cubicBezTo>
                        <a:pt x="12443" y="3699"/>
                        <a:pt x="13074" y="3473"/>
                        <a:pt x="13693" y="3282"/>
                      </a:cubicBezTo>
                      <a:cubicBezTo>
                        <a:pt x="14336" y="3092"/>
                        <a:pt x="14991" y="2937"/>
                        <a:pt x="15669" y="2842"/>
                      </a:cubicBezTo>
                      <a:cubicBezTo>
                        <a:pt x="16015" y="2782"/>
                        <a:pt x="16348" y="2734"/>
                        <a:pt x="16681" y="2699"/>
                      </a:cubicBezTo>
                      <a:cubicBezTo>
                        <a:pt x="17027" y="2675"/>
                        <a:pt x="17348" y="2639"/>
                        <a:pt x="17693" y="2627"/>
                      </a:cubicBezTo>
                      <a:cubicBezTo>
                        <a:pt x="18039" y="2615"/>
                        <a:pt x="18384" y="2615"/>
                        <a:pt x="18705" y="2615"/>
                      </a:cubicBezTo>
                      <a:cubicBezTo>
                        <a:pt x="19051" y="2627"/>
                        <a:pt x="19396" y="2663"/>
                        <a:pt x="19729" y="2699"/>
                      </a:cubicBezTo>
                      <a:cubicBezTo>
                        <a:pt x="20075" y="2746"/>
                        <a:pt x="20432" y="2806"/>
                        <a:pt x="20777" y="2901"/>
                      </a:cubicBezTo>
                      <a:cubicBezTo>
                        <a:pt x="20944" y="2925"/>
                        <a:pt x="21098" y="2985"/>
                        <a:pt x="21265" y="3020"/>
                      </a:cubicBezTo>
                      <a:lnTo>
                        <a:pt x="21265" y="187"/>
                      </a:lnTo>
                      <a:cubicBezTo>
                        <a:pt x="21229" y="175"/>
                        <a:pt x="21146" y="163"/>
                        <a:pt x="21087" y="163"/>
                      </a:cubicBezTo>
                      <a:cubicBezTo>
                        <a:pt x="20527" y="79"/>
                        <a:pt x="19944" y="20"/>
                        <a:pt x="19360" y="8"/>
                      </a:cubicBezTo>
                      <a:cubicBezTo>
                        <a:pt x="19123" y="3"/>
                        <a:pt x="18883" y="0"/>
                        <a:pt x="186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6" name="Google Shape;6216;p28"/>
                <p:cNvSpPr/>
                <p:nvPr/>
              </p:nvSpPr>
              <p:spPr>
                <a:xfrm>
                  <a:off x="8681977" y="1754336"/>
                  <a:ext cx="637926" cy="55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0" h="14695" extrusionOk="0">
                      <a:moveTo>
                        <a:pt x="13698" y="0"/>
                      </a:moveTo>
                      <a:cubicBezTo>
                        <a:pt x="13644" y="0"/>
                        <a:pt x="13591" y="1"/>
                        <a:pt x="13538" y="2"/>
                      </a:cubicBezTo>
                      <a:cubicBezTo>
                        <a:pt x="12895" y="14"/>
                        <a:pt x="12264" y="61"/>
                        <a:pt x="11645" y="156"/>
                      </a:cubicBezTo>
                      <a:cubicBezTo>
                        <a:pt x="11037" y="240"/>
                        <a:pt x="10418" y="371"/>
                        <a:pt x="9859" y="549"/>
                      </a:cubicBezTo>
                      <a:cubicBezTo>
                        <a:pt x="9275" y="728"/>
                        <a:pt x="8716" y="942"/>
                        <a:pt x="8180" y="1180"/>
                      </a:cubicBezTo>
                      <a:cubicBezTo>
                        <a:pt x="7644" y="1419"/>
                        <a:pt x="7120" y="1680"/>
                        <a:pt x="6596" y="1978"/>
                      </a:cubicBezTo>
                      <a:cubicBezTo>
                        <a:pt x="6096" y="2276"/>
                        <a:pt x="5584" y="2609"/>
                        <a:pt x="5108" y="2966"/>
                      </a:cubicBezTo>
                      <a:cubicBezTo>
                        <a:pt x="4632" y="3324"/>
                        <a:pt x="4167" y="3705"/>
                        <a:pt x="3739" y="4121"/>
                      </a:cubicBezTo>
                      <a:cubicBezTo>
                        <a:pt x="3310" y="4538"/>
                        <a:pt x="2894" y="4990"/>
                        <a:pt x="2524" y="5455"/>
                      </a:cubicBezTo>
                      <a:cubicBezTo>
                        <a:pt x="2143" y="5907"/>
                        <a:pt x="1810" y="6419"/>
                        <a:pt x="1512" y="6943"/>
                      </a:cubicBezTo>
                      <a:cubicBezTo>
                        <a:pt x="1215" y="7455"/>
                        <a:pt x="953" y="7991"/>
                        <a:pt x="762" y="8562"/>
                      </a:cubicBezTo>
                      <a:cubicBezTo>
                        <a:pt x="572" y="9122"/>
                        <a:pt x="405" y="9693"/>
                        <a:pt x="286" y="10289"/>
                      </a:cubicBezTo>
                      <a:cubicBezTo>
                        <a:pt x="167" y="10872"/>
                        <a:pt x="96" y="11467"/>
                        <a:pt x="48" y="12063"/>
                      </a:cubicBezTo>
                      <a:cubicBezTo>
                        <a:pt x="0" y="12658"/>
                        <a:pt x="0" y="13253"/>
                        <a:pt x="36" y="13861"/>
                      </a:cubicBezTo>
                      <a:cubicBezTo>
                        <a:pt x="48" y="14318"/>
                        <a:pt x="429" y="14694"/>
                        <a:pt x="861" y="14694"/>
                      </a:cubicBezTo>
                      <a:cubicBezTo>
                        <a:pt x="868" y="14694"/>
                        <a:pt x="875" y="14694"/>
                        <a:pt x="881" y="14694"/>
                      </a:cubicBezTo>
                      <a:lnTo>
                        <a:pt x="2382" y="14646"/>
                      </a:lnTo>
                      <a:cubicBezTo>
                        <a:pt x="2786" y="14634"/>
                        <a:pt x="3120" y="14301"/>
                        <a:pt x="3132" y="13884"/>
                      </a:cubicBezTo>
                      <a:cubicBezTo>
                        <a:pt x="3132" y="13408"/>
                        <a:pt x="3155" y="12956"/>
                        <a:pt x="3203" y="12479"/>
                      </a:cubicBezTo>
                      <a:cubicBezTo>
                        <a:pt x="3251" y="12015"/>
                        <a:pt x="3322" y="11551"/>
                        <a:pt x="3417" y="11110"/>
                      </a:cubicBezTo>
                      <a:cubicBezTo>
                        <a:pt x="3501" y="10658"/>
                        <a:pt x="3620" y="10217"/>
                        <a:pt x="3763" y="9801"/>
                      </a:cubicBezTo>
                      <a:cubicBezTo>
                        <a:pt x="3917" y="9360"/>
                        <a:pt x="4096" y="8955"/>
                        <a:pt x="4322" y="8562"/>
                      </a:cubicBezTo>
                      <a:cubicBezTo>
                        <a:pt x="4548" y="8169"/>
                        <a:pt x="4787" y="7788"/>
                        <a:pt x="5060" y="7431"/>
                      </a:cubicBezTo>
                      <a:cubicBezTo>
                        <a:pt x="5346" y="7074"/>
                        <a:pt x="5644" y="6729"/>
                        <a:pt x="5977" y="6419"/>
                      </a:cubicBezTo>
                      <a:cubicBezTo>
                        <a:pt x="6299" y="6098"/>
                        <a:pt x="6644" y="5800"/>
                        <a:pt x="7013" y="5526"/>
                      </a:cubicBezTo>
                      <a:cubicBezTo>
                        <a:pt x="7382" y="5240"/>
                        <a:pt x="7775" y="4990"/>
                        <a:pt x="8180" y="4764"/>
                      </a:cubicBezTo>
                      <a:cubicBezTo>
                        <a:pt x="8573" y="4526"/>
                        <a:pt x="8990" y="4336"/>
                        <a:pt x="9418" y="4157"/>
                      </a:cubicBezTo>
                      <a:cubicBezTo>
                        <a:pt x="9859" y="3978"/>
                        <a:pt x="10287" y="3812"/>
                        <a:pt x="10764" y="3681"/>
                      </a:cubicBezTo>
                      <a:cubicBezTo>
                        <a:pt x="11228" y="3538"/>
                        <a:pt x="11728" y="3454"/>
                        <a:pt x="12252" y="3383"/>
                      </a:cubicBezTo>
                      <a:cubicBezTo>
                        <a:pt x="12640" y="3339"/>
                        <a:pt x="13042" y="3314"/>
                        <a:pt x="13452" y="3314"/>
                      </a:cubicBezTo>
                      <a:cubicBezTo>
                        <a:pt x="13595" y="3314"/>
                        <a:pt x="13738" y="3317"/>
                        <a:pt x="13883" y="3324"/>
                      </a:cubicBezTo>
                      <a:cubicBezTo>
                        <a:pt x="14454" y="3335"/>
                        <a:pt x="15026" y="3407"/>
                        <a:pt x="15574" y="3514"/>
                      </a:cubicBezTo>
                      <a:cubicBezTo>
                        <a:pt x="16050" y="3597"/>
                        <a:pt x="16490" y="3716"/>
                        <a:pt x="16919" y="3859"/>
                      </a:cubicBezTo>
                      <a:lnTo>
                        <a:pt x="16919" y="502"/>
                      </a:lnTo>
                      <a:cubicBezTo>
                        <a:pt x="16431" y="359"/>
                        <a:pt x="15943" y="240"/>
                        <a:pt x="15455" y="156"/>
                      </a:cubicBezTo>
                      <a:cubicBezTo>
                        <a:pt x="14866" y="58"/>
                        <a:pt x="14277" y="0"/>
                        <a:pt x="136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7" name="Google Shape;6217;p28"/>
                <p:cNvSpPr/>
                <p:nvPr/>
              </p:nvSpPr>
              <p:spPr>
                <a:xfrm>
                  <a:off x="4488250" y="1973433"/>
                  <a:ext cx="196166" cy="35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9300" extrusionOk="0">
                      <a:moveTo>
                        <a:pt x="0" y="1"/>
                      </a:moveTo>
                      <a:lnTo>
                        <a:pt x="0" y="4120"/>
                      </a:lnTo>
                      <a:cubicBezTo>
                        <a:pt x="179" y="4263"/>
                        <a:pt x="345" y="4442"/>
                        <a:pt x="488" y="4621"/>
                      </a:cubicBezTo>
                      <a:cubicBezTo>
                        <a:pt x="905" y="5133"/>
                        <a:pt x="1262" y="5728"/>
                        <a:pt x="1548" y="6383"/>
                      </a:cubicBezTo>
                      <a:cubicBezTo>
                        <a:pt x="1834" y="7037"/>
                        <a:pt x="2036" y="7740"/>
                        <a:pt x="2143" y="8442"/>
                      </a:cubicBezTo>
                      <a:cubicBezTo>
                        <a:pt x="2203" y="8847"/>
                        <a:pt x="2548" y="9157"/>
                        <a:pt x="2941" y="9193"/>
                      </a:cubicBezTo>
                      <a:lnTo>
                        <a:pt x="4465" y="9300"/>
                      </a:lnTo>
                      <a:cubicBezTo>
                        <a:pt x="4472" y="9300"/>
                        <a:pt x="4478" y="9300"/>
                        <a:pt x="4485" y="9300"/>
                      </a:cubicBezTo>
                      <a:cubicBezTo>
                        <a:pt x="4903" y="9300"/>
                        <a:pt x="5202" y="8935"/>
                        <a:pt x="5144" y="8478"/>
                      </a:cubicBezTo>
                      <a:cubicBezTo>
                        <a:pt x="5084" y="8061"/>
                        <a:pt x="5001" y="7657"/>
                        <a:pt x="4882" y="7240"/>
                      </a:cubicBezTo>
                      <a:cubicBezTo>
                        <a:pt x="4763" y="6823"/>
                        <a:pt x="4644" y="6406"/>
                        <a:pt x="4489" y="6014"/>
                      </a:cubicBezTo>
                      <a:cubicBezTo>
                        <a:pt x="4358" y="5597"/>
                        <a:pt x="4215" y="5192"/>
                        <a:pt x="4048" y="4799"/>
                      </a:cubicBezTo>
                      <a:cubicBezTo>
                        <a:pt x="3893" y="4406"/>
                        <a:pt x="3739" y="4013"/>
                        <a:pt x="3560" y="3656"/>
                      </a:cubicBezTo>
                      <a:cubicBezTo>
                        <a:pt x="3381" y="3287"/>
                        <a:pt x="3203" y="2930"/>
                        <a:pt x="3000" y="2596"/>
                      </a:cubicBezTo>
                      <a:cubicBezTo>
                        <a:pt x="2810" y="2275"/>
                        <a:pt x="2608" y="1954"/>
                        <a:pt x="2369" y="1680"/>
                      </a:cubicBezTo>
                      <a:cubicBezTo>
                        <a:pt x="2131" y="1394"/>
                        <a:pt x="1893" y="1132"/>
                        <a:pt x="1607" y="906"/>
                      </a:cubicBezTo>
                      <a:cubicBezTo>
                        <a:pt x="1322" y="680"/>
                        <a:pt x="1024" y="477"/>
                        <a:pt x="679" y="299"/>
                      </a:cubicBezTo>
                      <a:cubicBezTo>
                        <a:pt x="476" y="191"/>
                        <a:pt x="250" y="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8" name="Google Shape;6218;p28"/>
                <p:cNvSpPr/>
                <p:nvPr/>
              </p:nvSpPr>
              <p:spPr>
                <a:xfrm>
                  <a:off x="8863333" y="1953413"/>
                  <a:ext cx="457444" cy="35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3" h="9308" extrusionOk="0">
                      <a:moveTo>
                        <a:pt x="8717" y="1"/>
                      </a:moveTo>
                      <a:cubicBezTo>
                        <a:pt x="8142" y="1"/>
                        <a:pt x="7604" y="41"/>
                        <a:pt x="7097" y="127"/>
                      </a:cubicBezTo>
                      <a:cubicBezTo>
                        <a:pt x="6477" y="234"/>
                        <a:pt x="5894" y="389"/>
                        <a:pt x="5346" y="603"/>
                      </a:cubicBezTo>
                      <a:cubicBezTo>
                        <a:pt x="4811" y="806"/>
                        <a:pt x="4287" y="1080"/>
                        <a:pt x="3822" y="1377"/>
                      </a:cubicBezTo>
                      <a:cubicBezTo>
                        <a:pt x="3346" y="1675"/>
                        <a:pt x="2917" y="2032"/>
                        <a:pt x="2513" y="2401"/>
                      </a:cubicBezTo>
                      <a:cubicBezTo>
                        <a:pt x="2132" y="2782"/>
                        <a:pt x="1774" y="3199"/>
                        <a:pt x="1465" y="3651"/>
                      </a:cubicBezTo>
                      <a:cubicBezTo>
                        <a:pt x="1143" y="4092"/>
                        <a:pt x="893" y="4592"/>
                        <a:pt x="691" y="5092"/>
                      </a:cubicBezTo>
                      <a:cubicBezTo>
                        <a:pt x="477" y="5604"/>
                        <a:pt x="334" y="6152"/>
                        <a:pt x="227" y="6699"/>
                      </a:cubicBezTo>
                      <a:cubicBezTo>
                        <a:pt x="119" y="7247"/>
                        <a:pt x="60" y="7830"/>
                        <a:pt x="36" y="8414"/>
                      </a:cubicBezTo>
                      <a:cubicBezTo>
                        <a:pt x="1" y="8895"/>
                        <a:pt x="359" y="9307"/>
                        <a:pt x="814" y="9307"/>
                      </a:cubicBezTo>
                      <a:cubicBezTo>
                        <a:pt x="821" y="9307"/>
                        <a:pt x="827" y="9307"/>
                        <a:pt x="834" y="9307"/>
                      </a:cubicBezTo>
                      <a:lnTo>
                        <a:pt x="2310" y="9307"/>
                      </a:lnTo>
                      <a:cubicBezTo>
                        <a:pt x="2679" y="9307"/>
                        <a:pt x="2989" y="9009"/>
                        <a:pt x="3025" y="8592"/>
                      </a:cubicBezTo>
                      <a:cubicBezTo>
                        <a:pt x="3096" y="7878"/>
                        <a:pt x="3275" y="7176"/>
                        <a:pt x="3572" y="6568"/>
                      </a:cubicBezTo>
                      <a:cubicBezTo>
                        <a:pt x="3858" y="5937"/>
                        <a:pt x="4263" y="5390"/>
                        <a:pt x="4751" y="4925"/>
                      </a:cubicBezTo>
                      <a:cubicBezTo>
                        <a:pt x="5239" y="4473"/>
                        <a:pt x="5834" y="4116"/>
                        <a:pt x="6489" y="3878"/>
                      </a:cubicBezTo>
                      <a:cubicBezTo>
                        <a:pt x="6823" y="3759"/>
                        <a:pt x="7180" y="3663"/>
                        <a:pt x="7561" y="3604"/>
                      </a:cubicBezTo>
                      <a:cubicBezTo>
                        <a:pt x="7888" y="3554"/>
                        <a:pt x="8232" y="3529"/>
                        <a:pt x="8593" y="3529"/>
                      </a:cubicBezTo>
                      <a:cubicBezTo>
                        <a:pt x="8665" y="3529"/>
                        <a:pt x="8738" y="3530"/>
                        <a:pt x="8811" y="3532"/>
                      </a:cubicBezTo>
                      <a:cubicBezTo>
                        <a:pt x="9263" y="3532"/>
                        <a:pt x="9668" y="3580"/>
                        <a:pt x="10061" y="3651"/>
                      </a:cubicBezTo>
                      <a:cubicBezTo>
                        <a:pt x="10454" y="3723"/>
                        <a:pt x="10787" y="3830"/>
                        <a:pt x="11109" y="3961"/>
                      </a:cubicBezTo>
                      <a:cubicBezTo>
                        <a:pt x="11419" y="4092"/>
                        <a:pt x="11680" y="4259"/>
                        <a:pt x="11942" y="4473"/>
                      </a:cubicBezTo>
                      <a:cubicBezTo>
                        <a:pt x="12014" y="4532"/>
                        <a:pt x="12073" y="4592"/>
                        <a:pt x="12133" y="4651"/>
                      </a:cubicBezTo>
                      <a:lnTo>
                        <a:pt x="12133" y="520"/>
                      </a:lnTo>
                      <a:cubicBezTo>
                        <a:pt x="12097" y="496"/>
                        <a:pt x="12085" y="496"/>
                        <a:pt x="12061" y="484"/>
                      </a:cubicBezTo>
                      <a:cubicBezTo>
                        <a:pt x="11788" y="389"/>
                        <a:pt x="11490" y="306"/>
                        <a:pt x="11180" y="246"/>
                      </a:cubicBezTo>
                      <a:cubicBezTo>
                        <a:pt x="10871" y="175"/>
                        <a:pt x="10537" y="127"/>
                        <a:pt x="10192" y="79"/>
                      </a:cubicBezTo>
                      <a:cubicBezTo>
                        <a:pt x="9859" y="32"/>
                        <a:pt x="9502" y="20"/>
                        <a:pt x="9144" y="8"/>
                      </a:cubicBezTo>
                      <a:cubicBezTo>
                        <a:pt x="9000" y="3"/>
                        <a:pt x="8857" y="1"/>
                        <a:pt x="87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9" name="Google Shape;6219;p28"/>
                <p:cNvSpPr/>
                <p:nvPr/>
              </p:nvSpPr>
              <p:spPr>
                <a:xfrm>
                  <a:off x="6013259" y="428744"/>
                  <a:ext cx="1321058" cy="1232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9" h="32685" extrusionOk="0">
                      <a:moveTo>
                        <a:pt x="18132" y="1"/>
                      </a:moveTo>
                      <a:cubicBezTo>
                        <a:pt x="17739" y="1"/>
                        <a:pt x="17358" y="24"/>
                        <a:pt x="16953" y="48"/>
                      </a:cubicBezTo>
                      <a:cubicBezTo>
                        <a:pt x="16465" y="84"/>
                        <a:pt x="15977" y="120"/>
                        <a:pt x="15501" y="203"/>
                      </a:cubicBezTo>
                      <a:cubicBezTo>
                        <a:pt x="15001" y="263"/>
                        <a:pt x="14548" y="346"/>
                        <a:pt x="14072" y="465"/>
                      </a:cubicBezTo>
                      <a:cubicBezTo>
                        <a:pt x="13607" y="584"/>
                        <a:pt x="13131" y="715"/>
                        <a:pt x="12667" y="882"/>
                      </a:cubicBezTo>
                      <a:cubicBezTo>
                        <a:pt x="12191" y="1048"/>
                        <a:pt x="11726" y="1227"/>
                        <a:pt x="11274" y="1453"/>
                      </a:cubicBezTo>
                      <a:cubicBezTo>
                        <a:pt x="10798" y="1667"/>
                        <a:pt x="10345" y="1929"/>
                        <a:pt x="9881" y="2227"/>
                      </a:cubicBezTo>
                      <a:cubicBezTo>
                        <a:pt x="9428" y="2525"/>
                        <a:pt x="8976" y="2858"/>
                        <a:pt x="8547" y="3215"/>
                      </a:cubicBezTo>
                      <a:cubicBezTo>
                        <a:pt x="8119" y="3572"/>
                        <a:pt x="7702" y="3965"/>
                        <a:pt x="7285" y="4382"/>
                      </a:cubicBezTo>
                      <a:cubicBezTo>
                        <a:pt x="6869" y="4799"/>
                        <a:pt x="6452" y="5239"/>
                        <a:pt x="6035" y="5704"/>
                      </a:cubicBezTo>
                      <a:cubicBezTo>
                        <a:pt x="5618" y="6180"/>
                        <a:pt x="5202" y="6692"/>
                        <a:pt x="4821" y="7240"/>
                      </a:cubicBezTo>
                      <a:cubicBezTo>
                        <a:pt x="4452" y="7787"/>
                        <a:pt x="4106" y="8383"/>
                        <a:pt x="3797" y="9014"/>
                      </a:cubicBezTo>
                      <a:cubicBezTo>
                        <a:pt x="3451" y="9692"/>
                        <a:pt x="3154" y="10419"/>
                        <a:pt x="2880" y="11169"/>
                      </a:cubicBezTo>
                      <a:cubicBezTo>
                        <a:pt x="2737" y="11538"/>
                        <a:pt x="2606" y="11931"/>
                        <a:pt x="2487" y="12312"/>
                      </a:cubicBezTo>
                      <a:cubicBezTo>
                        <a:pt x="2368" y="12705"/>
                        <a:pt x="2249" y="13097"/>
                        <a:pt x="2142" y="13502"/>
                      </a:cubicBezTo>
                      <a:cubicBezTo>
                        <a:pt x="2047" y="13907"/>
                        <a:pt x="1951" y="14312"/>
                        <a:pt x="1868" y="14729"/>
                      </a:cubicBezTo>
                      <a:lnTo>
                        <a:pt x="1642" y="15979"/>
                      </a:lnTo>
                      <a:cubicBezTo>
                        <a:pt x="1570" y="16419"/>
                        <a:pt x="1487" y="16872"/>
                        <a:pt x="1427" y="17312"/>
                      </a:cubicBezTo>
                      <a:cubicBezTo>
                        <a:pt x="1368" y="17705"/>
                        <a:pt x="1308" y="18122"/>
                        <a:pt x="1237" y="18515"/>
                      </a:cubicBezTo>
                      <a:cubicBezTo>
                        <a:pt x="1165" y="18920"/>
                        <a:pt x="1070" y="19336"/>
                        <a:pt x="999" y="19765"/>
                      </a:cubicBezTo>
                      <a:cubicBezTo>
                        <a:pt x="915" y="20205"/>
                        <a:pt x="832" y="20634"/>
                        <a:pt x="761" y="21075"/>
                      </a:cubicBezTo>
                      <a:cubicBezTo>
                        <a:pt x="689" y="21527"/>
                        <a:pt x="618" y="21991"/>
                        <a:pt x="534" y="22444"/>
                      </a:cubicBezTo>
                      <a:cubicBezTo>
                        <a:pt x="475" y="22908"/>
                        <a:pt x="403" y="23384"/>
                        <a:pt x="356" y="23861"/>
                      </a:cubicBezTo>
                      <a:cubicBezTo>
                        <a:pt x="344" y="24158"/>
                        <a:pt x="320" y="24468"/>
                        <a:pt x="296" y="24766"/>
                      </a:cubicBezTo>
                      <a:cubicBezTo>
                        <a:pt x="284" y="25063"/>
                        <a:pt x="272" y="25385"/>
                        <a:pt x="272" y="25682"/>
                      </a:cubicBezTo>
                      <a:cubicBezTo>
                        <a:pt x="272" y="25980"/>
                        <a:pt x="261" y="26290"/>
                        <a:pt x="261" y="26587"/>
                      </a:cubicBezTo>
                      <a:cubicBezTo>
                        <a:pt x="261" y="26885"/>
                        <a:pt x="237" y="27194"/>
                        <a:pt x="237" y="27492"/>
                      </a:cubicBezTo>
                      <a:cubicBezTo>
                        <a:pt x="237" y="27790"/>
                        <a:pt x="225" y="28087"/>
                        <a:pt x="225" y="28385"/>
                      </a:cubicBezTo>
                      <a:cubicBezTo>
                        <a:pt x="213" y="28683"/>
                        <a:pt x="213" y="28980"/>
                        <a:pt x="201" y="29278"/>
                      </a:cubicBezTo>
                      <a:cubicBezTo>
                        <a:pt x="177" y="29707"/>
                        <a:pt x="165" y="30159"/>
                        <a:pt x="142" y="30588"/>
                      </a:cubicBezTo>
                      <a:cubicBezTo>
                        <a:pt x="106" y="31016"/>
                        <a:pt x="82" y="31469"/>
                        <a:pt x="46" y="31897"/>
                      </a:cubicBezTo>
                      <a:cubicBezTo>
                        <a:pt x="0" y="32336"/>
                        <a:pt x="311" y="32684"/>
                        <a:pt x="709" y="32684"/>
                      </a:cubicBezTo>
                      <a:cubicBezTo>
                        <a:pt x="722" y="32684"/>
                        <a:pt x="736" y="32684"/>
                        <a:pt x="749" y="32683"/>
                      </a:cubicBezTo>
                      <a:lnTo>
                        <a:pt x="1630" y="32659"/>
                      </a:lnTo>
                      <a:cubicBezTo>
                        <a:pt x="2023" y="32624"/>
                        <a:pt x="2356" y="32255"/>
                        <a:pt x="2356" y="31814"/>
                      </a:cubicBezTo>
                      <a:lnTo>
                        <a:pt x="2356" y="30897"/>
                      </a:lnTo>
                      <a:cubicBezTo>
                        <a:pt x="2368" y="30600"/>
                        <a:pt x="2368" y="30290"/>
                        <a:pt x="2380" y="29992"/>
                      </a:cubicBezTo>
                      <a:cubicBezTo>
                        <a:pt x="2404" y="29695"/>
                        <a:pt x="2416" y="29385"/>
                        <a:pt x="2428" y="29088"/>
                      </a:cubicBezTo>
                      <a:cubicBezTo>
                        <a:pt x="2463" y="28778"/>
                        <a:pt x="2475" y="28480"/>
                        <a:pt x="2487" y="28159"/>
                      </a:cubicBezTo>
                      <a:cubicBezTo>
                        <a:pt x="2499" y="27849"/>
                        <a:pt x="2523" y="27552"/>
                        <a:pt x="2535" y="27242"/>
                      </a:cubicBezTo>
                      <a:cubicBezTo>
                        <a:pt x="2547" y="26944"/>
                        <a:pt x="2558" y="26635"/>
                        <a:pt x="2582" y="26313"/>
                      </a:cubicBezTo>
                      <a:cubicBezTo>
                        <a:pt x="2594" y="26016"/>
                        <a:pt x="2606" y="25706"/>
                        <a:pt x="2618" y="25397"/>
                      </a:cubicBezTo>
                      <a:cubicBezTo>
                        <a:pt x="2654" y="25099"/>
                        <a:pt x="2666" y="24789"/>
                        <a:pt x="2701" y="24468"/>
                      </a:cubicBezTo>
                      <a:cubicBezTo>
                        <a:pt x="2725" y="24158"/>
                        <a:pt x="2761" y="23861"/>
                        <a:pt x="2797" y="23551"/>
                      </a:cubicBezTo>
                      <a:cubicBezTo>
                        <a:pt x="2844" y="23253"/>
                        <a:pt x="2892" y="22944"/>
                        <a:pt x="2939" y="22646"/>
                      </a:cubicBezTo>
                      <a:cubicBezTo>
                        <a:pt x="2975" y="22349"/>
                        <a:pt x="3035" y="22051"/>
                        <a:pt x="3094" y="21753"/>
                      </a:cubicBezTo>
                      <a:cubicBezTo>
                        <a:pt x="3154" y="21456"/>
                        <a:pt x="3213" y="21158"/>
                        <a:pt x="3297" y="20872"/>
                      </a:cubicBezTo>
                      <a:lnTo>
                        <a:pt x="3511" y="20027"/>
                      </a:lnTo>
                      <a:cubicBezTo>
                        <a:pt x="3630" y="19574"/>
                        <a:pt x="3737" y="19134"/>
                        <a:pt x="3844" y="18693"/>
                      </a:cubicBezTo>
                      <a:cubicBezTo>
                        <a:pt x="3952" y="18265"/>
                        <a:pt x="4035" y="17836"/>
                        <a:pt x="4130" y="17419"/>
                      </a:cubicBezTo>
                      <a:cubicBezTo>
                        <a:pt x="4213" y="16991"/>
                        <a:pt x="4285" y="16586"/>
                        <a:pt x="4380" y="16169"/>
                      </a:cubicBezTo>
                      <a:cubicBezTo>
                        <a:pt x="4463" y="15753"/>
                        <a:pt x="4559" y="15348"/>
                        <a:pt x="4642" y="14943"/>
                      </a:cubicBezTo>
                      <a:cubicBezTo>
                        <a:pt x="4737" y="14550"/>
                        <a:pt x="4844" y="14157"/>
                        <a:pt x="4940" y="13776"/>
                      </a:cubicBezTo>
                      <a:cubicBezTo>
                        <a:pt x="5047" y="13383"/>
                        <a:pt x="5166" y="13014"/>
                        <a:pt x="5285" y="12645"/>
                      </a:cubicBezTo>
                      <a:cubicBezTo>
                        <a:pt x="5535" y="11907"/>
                        <a:pt x="5809" y="11192"/>
                        <a:pt x="6118" y="10526"/>
                      </a:cubicBezTo>
                      <a:cubicBezTo>
                        <a:pt x="6428" y="9859"/>
                        <a:pt x="6785" y="9204"/>
                        <a:pt x="7166" y="8609"/>
                      </a:cubicBezTo>
                      <a:cubicBezTo>
                        <a:pt x="7559" y="8025"/>
                        <a:pt x="7964" y="7490"/>
                        <a:pt x="8393" y="7001"/>
                      </a:cubicBezTo>
                      <a:cubicBezTo>
                        <a:pt x="8833" y="6513"/>
                        <a:pt x="9250" y="6061"/>
                        <a:pt x="9678" y="5644"/>
                      </a:cubicBezTo>
                      <a:cubicBezTo>
                        <a:pt x="10107" y="5227"/>
                        <a:pt x="10536" y="4846"/>
                        <a:pt x="10988" y="4501"/>
                      </a:cubicBezTo>
                      <a:cubicBezTo>
                        <a:pt x="11429" y="4168"/>
                        <a:pt x="11893" y="3870"/>
                        <a:pt x="12369" y="3620"/>
                      </a:cubicBezTo>
                      <a:cubicBezTo>
                        <a:pt x="12845" y="3370"/>
                        <a:pt x="13322" y="3156"/>
                        <a:pt x="13798" y="2977"/>
                      </a:cubicBezTo>
                      <a:cubicBezTo>
                        <a:pt x="14286" y="2799"/>
                        <a:pt x="14762" y="2656"/>
                        <a:pt x="15262" y="2549"/>
                      </a:cubicBezTo>
                      <a:cubicBezTo>
                        <a:pt x="15751" y="2441"/>
                        <a:pt x="16239" y="2358"/>
                        <a:pt x="16727" y="2310"/>
                      </a:cubicBezTo>
                      <a:cubicBezTo>
                        <a:pt x="17109" y="2270"/>
                        <a:pt x="17481" y="2251"/>
                        <a:pt x="17841" y="2251"/>
                      </a:cubicBezTo>
                      <a:cubicBezTo>
                        <a:pt x="18008" y="2251"/>
                        <a:pt x="18172" y="2255"/>
                        <a:pt x="18334" y="2263"/>
                      </a:cubicBezTo>
                      <a:cubicBezTo>
                        <a:pt x="18858" y="2299"/>
                        <a:pt x="19370" y="2370"/>
                        <a:pt x="19870" y="2489"/>
                      </a:cubicBezTo>
                      <a:cubicBezTo>
                        <a:pt x="20358" y="2608"/>
                        <a:pt x="20870" y="2787"/>
                        <a:pt x="21358" y="3025"/>
                      </a:cubicBezTo>
                      <a:cubicBezTo>
                        <a:pt x="21847" y="3263"/>
                        <a:pt x="22347" y="3561"/>
                        <a:pt x="22823" y="3918"/>
                      </a:cubicBezTo>
                      <a:cubicBezTo>
                        <a:pt x="23311" y="4275"/>
                        <a:pt x="23787" y="4727"/>
                        <a:pt x="24264" y="5227"/>
                      </a:cubicBezTo>
                      <a:cubicBezTo>
                        <a:pt x="24752" y="5763"/>
                        <a:pt x="25228" y="6335"/>
                        <a:pt x="25716" y="6942"/>
                      </a:cubicBezTo>
                      <a:cubicBezTo>
                        <a:pt x="25954" y="7240"/>
                        <a:pt x="26216" y="7549"/>
                        <a:pt x="26454" y="7883"/>
                      </a:cubicBezTo>
                      <a:cubicBezTo>
                        <a:pt x="26704" y="8204"/>
                        <a:pt x="26942" y="8549"/>
                        <a:pt x="27181" y="8895"/>
                      </a:cubicBezTo>
                      <a:cubicBezTo>
                        <a:pt x="27419" y="9228"/>
                        <a:pt x="27657" y="9609"/>
                        <a:pt x="27883" y="9978"/>
                      </a:cubicBezTo>
                      <a:cubicBezTo>
                        <a:pt x="28121" y="10359"/>
                        <a:pt x="28336" y="10752"/>
                        <a:pt x="28550" y="11157"/>
                      </a:cubicBezTo>
                      <a:cubicBezTo>
                        <a:pt x="28776" y="11562"/>
                        <a:pt x="28978" y="11978"/>
                        <a:pt x="29169" y="12407"/>
                      </a:cubicBezTo>
                      <a:cubicBezTo>
                        <a:pt x="29371" y="12824"/>
                        <a:pt x="29562" y="13288"/>
                        <a:pt x="29729" y="13728"/>
                      </a:cubicBezTo>
                      <a:cubicBezTo>
                        <a:pt x="29883" y="14181"/>
                        <a:pt x="30050" y="14657"/>
                        <a:pt x="30181" y="15133"/>
                      </a:cubicBezTo>
                      <a:cubicBezTo>
                        <a:pt x="30324" y="15610"/>
                        <a:pt x="30443" y="16098"/>
                        <a:pt x="30562" y="16622"/>
                      </a:cubicBezTo>
                      <a:cubicBezTo>
                        <a:pt x="30657" y="17098"/>
                        <a:pt x="30752" y="17574"/>
                        <a:pt x="30836" y="18074"/>
                      </a:cubicBezTo>
                      <a:cubicBezTo>
                        <a:pt x="30931" y="18586"/>
                        <a:pt x="31003" y="19086"/>
                        <a:pt x="31098" y="19610"/>
                      </a:cubicBezTo>
                      <a:cubicBezTo>
                        <a:pt x="31169" y="20110"/>
                        <a:pt x="31253" y="20634"/>
                        <a:pt x="31348" y="21158"/>
                      </a:cubicBezTo>
                      <a:cubicBezTo>
                        <a:pt x="31431" y="21682"/>
                        <a:pt x="31538" y="22182"/>
                        <a:pt x="31634" y="22694"/>
                      </a:cubicBezTo>
                      <a:cubicBezTo>
                        <a:pt x="31717" y="23194"/>
                        <a:pt x="31824" y="23670"/>
                        <a:pt x="31907" y="24158"/>
                      </a:cubicBezTo>
                      <a:cubicBezTo>
                        <a:pt x="32003" y="24658"/>
                        <a:pt x="32074" y="25135"/>
                        <a:pt x="32146" y="25623"/>
                      </a:cubicBezTo>
                      <a:cubicBezTo>
                        <a:pt x="32229" y="26111"/>
                        <a:pt x="32288" y="26599"/>
                        <a:pt x="32324" y="27099"/>
                      </a:cubicBezTo>
                      <a:cubicBezTo>
                        <a:pt x="32372" y="27587"/>
                        <a:pt x="32407" y="28075"/>
                        <a:pt x="32431" y="28587"/>
                      </a:cubicBezTo>
                      <a:cubicBezTo>
                        <a:pt x="32443" y="29088"/>
                        <a:pt x="32467" y="29599"/>
                        <a:pt x="32467" y="30100"/>
                      </a:cubicBezTo>
                      <a:cubicBezTo>
                        <a:pt x="32467" y="30612"/>
                        <a:pt x="32467" y="31123"/>
                        <a:pt x="32443" y="31635"/>
                      </a:cubicBezTo>
                      <a:cubicBezTo>
                        <a:pt x="32431" y="32100"/>
                        <a:pt x="32777" y="32481"/>
                        <a:pt x="33241" y="32481"/>
                      </a:cubicBezTo>
                      <a:lnTo>
                        <a:pt x="34205" y="32481"/>
                      </a:lnTo>
                      <a:cubicBezTo>
                        <a:pt x="34670" y="32481"/>
                        <a:pt x="35039" y="32100"/>
                        <a:pt x="35039" y="31612"/>
                      </a:cubicBezTo>
                      <a:cubicBezTo>
                        <a:pt x="35039" y="31100"/>
                        <a:pt x="35039" y="30588"/>
                        <a:pt x="35027" y="30088"/>
                      </a:cubicBezTo>
                      <a:cubicBezTo>
                        <a:pt x="35003" y="29576"/>
                        <a:pt x="34991" y="29088"/>
                        <a:pt x="34967" y="28576"/>
                      </a:cubicBezTo>
                      <a:cubicBezTo>
                        <a:pt x="34932" y="28075"/>
                        <a:pt x="34884" y="27587"/>
                        <a:pt x="34848" y="27087"/>
                      </a:cubicBezTo>
                      <a:cubicBezTo>
                        <a:pt x="34801" y="26599"/>
                        <a:pt x="34741" y="26123"/>
                        <a:pt x="34682" y="25635"/>
                      </a:cubicBezTo>
                      <a:cubicBezTo>
                        <a:pt x="34622" y="25147"/>
                        <a:pt x="34562" y="24670"/>
                        <a:pt x="34491" y="24194"/>
                      </a:cubicBezTo>
                      <a:cubicBezTo>
                        <a:pt x="34432" y="23718"/>
                        <a:pt x="34336" y="23242"/>
                        <a:pt x="34265" y="22777"/>
                      </a:cubicBezTo>
                      <a:cubicBezTo>
                        <a:pt x="34170" y="22313"/>
                        <a:pt x="34098" y="21837"/>
                        <a:pt x="34015" y="21372"/>
                      </a:cubicBezTo>
                      <a:cubicBezTo>
                        <a:pt x="33931" y="20884"/>
                        <a:pt x="33848" y="20396"/>
                        <a:pt x="33753" y="19908"/>
                      </a:cubicBezTo>
                      <a:lnTo>
                        <a:pt x="33491" y="18431"/>
                      </a:lnTo>
                      <a:cubicBezTo>
                        <a:pt x="33419" y="17979"/>
                        <a:pt x="33312" y="17538"/>
                        <a:pt x="33217" y="17086"/>
                      </a:cubicBezTo>
                      <a:cubicBezTo>
                        <a:pt x="33122" y="16646"/>
                        <a:pt x="33015" y="16217"/>
                        <a:pt x="32908" y="15800"/>
                      </a:cubicBezTo>
                      <a:cubicBezTo>
                        <a:pt x="32800" y="15383"/>
                        <a:pt x="32681" y="14979"/>
                        <a:pt x="32562" y="14574"/>
                      </a:cubicBezTo>
                      <a:cubicBezTo>
                        <a:pt x="32443" y="14169"/>
                        <a:pt x="32312" y="13788"/>
                        <a:pt x="32181" y="13419"/>
                      </a:cubicBezTo>
                      <a:cubicBezTo>
                        <a:pt x="31907" y="12657"/>
                        <a:pt x="31610" y="11931"/>
                        <a:pt x="31288" y="11228"/>
                      </a:cubicBezTo>
                      <a:cubicBezTo>
                        <a:pt x="30955" y="10526"/>
                        <a:pt x="30622" y="9847"/>
                        <a:pt x="30241" y="9192"/>
                      </a:cubicBezTo>
                      <a:cubicBezTo>
                        <a:pt x="29871" y="8537"/>
                        <a:pt x="29490" y="7906"/>
                        <a:pt x="29074" y="7323"/>
                      </a:cubicBezTo>
                      <a:cubicBezTo>
                        <a:pt x="28657" y="6751"/>
                        <a:pt x="28240" y="6180"/>
                        <a:pt x="27800" y="5644"/>
                      </a:cubicBezTo>
                      <a:cubicBezTo>
                        <a:pt x="27371" y="5108"/>
                        <a:pt x="26954" y="4608"/>
                        <a:pt x="26526" y="4132"/>
                      </a:cubicBezTo>
                      <a:cubicBezTo>
                        <a:pt x="26038" y="3572"/>
                        <a:pt x="25538" y="3072"/>
                        <a:pt x="25049" y="2644"/>
                      </a:cubicBezTo>
                      <a:cubicBezTo>
                        <a:pt x="24561" y="2203"/>
                        <a:pt x="24073" y="1846"/>
                        <a:pt x="23561" y="1537"/>
                      </a:cubicBezTo>
                      <a:cubicBezTo>
                        <a:pt x="23216" y="1334"/>
                        <a:pt x="22882" y="1156"/>
                        <a:pt x="22537" y="989"/>
                      </a:cubicBezTo>
                      <a:cubicBezTo>
                        <a:pt x="22192" y="822"/>
                        <a:pt x="21835" y="679"/>
                        <a:pt x="21478" y="560"/>
                      </a:cubicBezTo>
                      <a:cubicBezTo>
                        <a:pt x="21120" y="441"/>
                        <a:pt x="20763" y="334"/>
                        <a:pt x="20394" y="239"/>
                      </a:cubicBezTo>
                      <a:cubicBezTo>
                        <a:pt x="20025" y="167"/>
                        <a:pt x="19644" y="108"/>
                        <a:pt x="19275" y="60"/>
                      </a:cubicBezTo>
                      <a:cubicBezTo>
                        <a:pt x="18906" y="24"/>
                        <a:pt x="18513" y="1"/>
                        <a:pt x="18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0" name="Google Shape;6220;p28"/>
                <p:cNvSpPr/>
                <p:nvPr/>
              </p:nvSpPr>
              <p:spPr>
                <a:xfrm>
                  <a:off x="6151444" y="592530"/>
                  <a:ext cx="1034293" cy="106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0" extrusionOk="0">
                      <a:moveTo>
                        <a:pt x="14238" y="0"/>
                      </a:moveTo>
                      <a:cubicBezTo>
                        <a:pt x="13796" y="0"/>
                        <a:pt x="13349" y="36"/>
                        <a:pt x="12883" y="98"/>
                      </a:cubicBezTo>
                      <a:cubicBezTo>
                        <a:pt x="12490" y="157"/>
                        <a:pt x="12109" y="229"/>
                        <a:pt x="11728" y="324"/>
                      </a:cubicBezTo>
                      <a:cubicBezTo>
                        <a:pt x="11359" y="407"/>
                        <a:pt x="10978" y="526"/>
                        <a:pt x="10609" y="669"/>
                      </a:cubicBezTo>
                      <a:cubicBezTo>
                        <a:pt x="10240" y="800"/>
                        <a:pt x="9883" y="943"/>
                        <a:pt x="9538" y="1122"/>
                      </a:cubicBezTo>
                      <a:cubicBezTo>
                        <a:pt x="9192" y="1300"/>
                        <a:pt x="8859" y="1514"/>
                        <a:pt x="8526" y="1741"/>
                      </a:cubicBezTo>
                      <a:cubicBezTo>
                        <a:pt x="8204" y="1955"/>
                        <a:pt x="7883" y="2229"/>
                        <a:pt x="7573" y="2491"/>
                      </a:cubicBezTo>
                      <a:cubicBezTo>
                        <a:pt x="7264" y="2777"/>
                        <a:pt x="6954" y="3074"/>
                        <a:pt x="6633" y="3384"/>
                      </a:cubicBezTo>
                      <a:cubicBezTo>
                        <a:pt x="6263" y="3777"/>
                        <a:pt x="5894" y="4193"/>
                        <a:pt x="5549" y="4658"/>
                      </a:cubicBezTo>
                      <a:cubicBezTo>
                        <a:pt x="5192" y="5110"/>
                        <a:pt x="4870" y="5622"/>
                        <a:pt x="4549" y="6170"/>
                      </a:cubicBezTo>
                      <a:cubicBezTo>
                        <a:pt x="4251" y="6717"/>
                        <a:pt x="3977" y="7289"/>
                        <a:pt x="3704" y="7896"/>
                      </a:cubicBezTo>
                      <a:cubicBezTo>
                        <a:pt x="3406" y="8599"/>
                        <a:pt x="3120" y="9313"/>
                        <a:pt x="2882" y="10075"/>
                      </a:cubicBezTo>
                      <a:cubicBezTo>
                        <a:pt x="2763" y="10444"/>
                        <a:pt x="2644" y="10825"/>
                        <a:pt x="2525" y="11230"/>
                      </a:cubicBezTo>
                      <a:cubicBezTo>
                        <a:pt x="2406" y="11635"/>
                        <a:pt x="2311" y="12040"/>
                        <a:pt x="2192" y="12456"/>
                      </a:cubicBezTo>
                      <a:cubicBezTo>
                        <a:pt x="2084" y="12873"/>
                        <a:pt x="1965" y="13290"/>
                        <a:pt x="1846" y="13706"/>
                      </a:cubicBezTo>
                      <a:cubicBezTo>
                        <a:pt x="1727" y="14123"/>
                        <a:pt x="1608" y="14540"/>
                        <a:pt x="1489" y="14968"/>
                      </a:cubicBezTo>
                      <a:cubicBezTo>
                        <a:pt x="1418" y="15230"/>
                        <a:pt x="1334" y="15492"/>
                        <a:pt x="1263" y="15754"/>
                      </a:cubicBezTo>
                      <a:lnTo>
                        <a:pt x="1037" y="16564"/>
                      </a:lnTo>
                      <a:cubicBezTo>
                        <a:pt x="965" y="16826"/>
                        <a:pt x="906" y="17112"/>
                        <a:pt x="846" y="17374"/>
                      </a:cubicBezTo>
                      <a:cubicBezTo>
                        <a:pt x="798" y="17659"/>
                        <a:pt x="739" y="17933"/>
                        <a:pt x="703" y="18207"/>
                      </a:cubicBezTo>
                      <a:cubicBezTo>
                        <a:pt x="656" y="18493"/>
                        <a:pt x="608" y="18778"/>
                        <a:pt x="584" y="19064"/>
                      </a:cubicBezTo>
                      <a:lnTo>
                        <a:pt x="489" y="19910"/>
                      </a:lnTo>
                      <a:cubicBezTo>
                        <a:pt x="465" y="20195"/>
                        <a:pt x="429" y="20469"/>
                        <a:pt x="417" y="20755"/>
                      </a:cubicBezTo>
                      <a:cubicBezTo>
                        <a:pt x="406" y="21041"/>
                        <a:pt x="370" y="21326"/>
                        <a:pt x="358" y="21600"/>
                      </a:cubicBezTo>
                      <a:cubicBezTo>
                        <a:pt x="346" y="21886"/>
                        <a:pt x="310" y="22172"/>
                        <a:pt x="298" y="22458"/>
                      </a:cubicBezTo>
                      <a:cubicBezTo>
                        <a:pt x="287" y="22731"/>
                        <a:pt x="263" y="23017"/>
                        <a:pt x="239" y="23303"/>
                      </a:cubicBezTo>
                      <a:cubicBezTo>
                        <a:pt x="203" y="23589"/>
                        <a:pt x="191" y="23851"/>
                        <a:pt x="167" y="24136"/>
                      </a:cubicBezTo>
                      <a:cubicBezTo>
                        <a:pt x="132" y="24422"/>
                        <a:pt x="120" y="24696"/>
                        <a:pt x="84" y="24970"/>
                      </a:cubicBezTo>
                      <a:cubicBezTo>
                        <a:pt x="60" y="25232"/>
                        <a:pt x="48" y="25517"/>
                        <a:pt x="25" y="25791"/>
                      </a:cubicBezTo>
                      <a:cubicBezTo>
                        <a:pt x="13" y="26065"/>
                        <a:pt x="1" y="26339"/>
                        <a:pt x="1" y="26601"/>
                      </a:cubicBezTo>
                      <a:lnTo>
                        <a:pt x="1" y="27411"/>
                      </a:lnTo>
                      <a:cubicBezTo>
                        <a:pt x="12" y="27860"/>
                        <a:pt x="336" y="28209"/>
                        <a:pt x="735" y="28209"/>
                      </a:cubicBezTo>
                      <a:cubicBezTo>
                        <a:pt x="748" y="28209"/>
                        <a:pt x="761" y="28209"/>
                        <a:pt x="775" y="28208"/>
                      </a:cubicBezTo>
                      <a:lnTo>
                        <a:pt x="1668" y="28184"/>
                      </a:lnTo>
                      <a:cubicBezTo>
                        <a:pt x="2108" y="28184"/>
                        <a:pt x="2430" y="27792"/>
                        <a:pt x="2394" y="27339"/>
                      </a:cubicBezTo>
                      <a:cubicBezTo>
                        <a:pt x="2370" y="27053"/>
                        <a:pt x="2370" y="26756"/>
                        <a:pt x="2370" y="26470"/>
                      </a:cubicBezTo>
                      <a:cubicBezTo>
                        <a:pt x="2370" y="26184"/>
                        <a:pt x="2370" y="25887"/>
                        <a:pt x="2382" y="25613"/>
                      </a:cubicBezTo>
                      <a:cubicBezTo>
                        <a:pt x="2394" y="25327"/>
                        <a:pt x="2406" y="25029"/>
                        <a:pt x="2430" y="24744"/>
                      </a:cubicBezTo>
                      <a:cubicBezTo>
                        <a:pt x="2442" y="24458"/>
                        <a:pt x="2453" y="24160"/>
                        <a:pt x="2489" y="23886"/>
                      </a:cubicBezTo>
                      <a:cubicBezTo>
                        <a:pt x="2501" y="23601"/>
                        <a:pt x="2525" y="23303"/>
                        <a:pt x="2549" y="23017"/>
                      </a:cubicBezTo>
                      <a:cubicBezTo>
                        <a:pt x="2561" y="22731"/>
                        <a:pt x="2573" y="22434"/>
                        <a:pt x="2584" y="22160"/>
                      </a:cubicBezTo>
                      <a:cubicBezTo>
                        <a:pt x="2608" y="21874"/>
                        <a:pt x="2608" y="21576"/>
                        <a:pt x="2620" y="21291"/>
                      </a:cubicBezTo>
                      <a:cubicBezTo>
                        <a:pt x="2632" y="21005"/>
                        <a:pt x="2644" y="20707"/>
                        <a:pt x="2668" y="20433"/>
                      </a:cubicBezTo>
                      <a:cubicBezTo>
                        <a:pt x="2692" y="20136"/>
                        <a:pt x="2703" y="19850"/>
                        <a:pt x="2739" y="19564"/>
                      </a:cubicBezTo>
                      <a:cubicBezTo>
                        <a:pt x="2763" y="19279"/>
                        <a:pt x="2799" y="19005"/>
                        <a:pt x="2846" y="18719"/>
                      </a:cubicBezTo>
                      <a:cubicBezTo>
                        <a:pt x="2882" y="18433"/>
                        <a:pt x="2930" y="18171"/>
                        <a:pt x="2989" y="17886"/>
                      </a:cubicBezTo>
                      <a:cubicBezTo>
                        <a:pt x="3049" y="17612"/>
                        <a:pt x="3108" y="17338"/>
                        <a:pt x="3168" y="17064"/>
                      </a:cubicBezTo>
                      <a:cubicBezTo>
                        <a:pt x="3239" y="16778"/>
                        <a:pt x="3323" y="16516"/>
                        <a:pt x="3394" y="16242"/>
                      </a:cubicBezTo>
                      <a:cubicBezTo>
                        <a:pt x="3477" y="15981"/>
                        <a:pt x="3561" y="15707"/>
                        <a:pt x="3644" y="15445"/>
                      </a:cubicBezTo>
                      <a:cubicBezTo>
                        <a:pt x="3799" y="14933"/>
                        <a:pt x="3977" y="14445"/>
                        <a:pt x="4132" y="13956"/>
                      </a:cubicBezTo>
                      <a:cubicBezTo>
                        <a:pt x="4299" y="13468"/>
                        <a:pt x="4478" y="12968"/>
                        <a:pt x="4644" y="12516"/>
                      </a:cubicBezTo>
                      <a:cubicBezTo>
                        <a:pt x="4811" y="12040"/>
                        <a:pt x="4989" y="11587"/>
                        <a:pt x="5144" y="11147"/>
                      </a:cubicBezTo>
                      <a:cubicBezTo>
                        <a:pt x="5323" y="10706"/>
                        <a:pt x="5490" y="10277"/>
                        <a:pt x="5668" y="9861"/>
                      </a:cubicBezTo>
                      <a:cubicBezTo>
                        <a:pt x="5835" y="9444"/>
                        <a:pt x="6013" y="9039"/>
                        <a:pt x="6204" y="8670"/>
                      </a:cubicBezTo>
                      <a:cubicBezTo>
                        <a:pt x="6549" y="7968"/>
                        <a:pt x="6906" y="7337"/>
                        <a:pt x="7275" y="6753"/>
                      </a:cubicBezTo>
                      <a:cubicBezTo>
                        <a:pt x="7645" y="6182"/>
                        <a:pt x="8002" y="5670"/>
                        <a:pt x="8383" y="5217"/>
                      </a:cubicBezTo>
                      <a:cubicBezTo>
                        <a:pt x="8752" y="4777"/>
                        <a:pt x="9109" y="4372"/>
                        <a:pt x="9478" y="4027"/>
                      </a:cubicBezTo>
                      <a:cubicBezTo>
                        <a:pt x="10026" y="3527"/>
                        <a:pt x="10597" y="3110"/>
                        <a:pt x="11181" y="2777"/>
                      </a:cubicBezTo>
                      <a:cubicBezTo>
                        <a:pt x="11776" y="2467"/>
                        <a:pt x="12383" y="2253"/>
                        <a:pt x="13002" y="2169"/>
                      </a:cubicBezTo>
                      <a:cubicBezTo>
                        <a:pt x="13210" y="2137"/>
                        <a:pt x="13420" y="2121"/>
                        <a:pt x="13629" y="2121"/>
                      </a:cubicBezTo>
                      <a:cubicBezTo>
                        <a:pt x="13876" y="2121"/>
                        <a:pt x="14121" y="2143"/>
                        <a:pt x="14360" y="2181"/>
                      </a:cubicBezTo>
                      <a:cubicBezTo>
                        <a:pt x="14812" y="2253"/>
                        <a:pt x="15253" y="2419"/>
                        <a:pt x="15717" y="2657"/>
                      </a:cubicBezTo>
                      <a:cubicBezTo>
                        <a:pt x="16181" y="2907"/>
                        <a:pt x="16658" y="3241"/>
                        <a:pt x="17110" y="3646"/>
                      </a:cubicBezTo>
                      <a:cubicBezTo>
                        <a:pt x="17574" y="4039"/>
                        <a:pt x="18051" y="4503"/>
                        <a:pt x="18515" y="5015"/>
                      </a:cubicBezTo>
                      <a:cubicBezTo>
                        <a:pt x="18979" y="5527"/>
                        <a:pt x="19432" y="6098"/>
                        <a:pt x="19884" y="6717"/>
                      </a:cubicBezTo>
                      <a:cubicBezTo>
                        <a:pt x="20110" y="7051"/>
                        <a:pt x="20349" y="7372"/>
                        <a:pt x="20563" y="7718"/>
                      </a:cubicBezTo>
                      <a:cubicBezTo>
                        <a:pt x="20789" y="8063"/>
                        <a:pt x="21015" y="8420"/>
                        <a:pt x="21242" y="8801"/>
                      </a:cubicBezTo>
                      <a:cubicBezTo>
                        <a:pt x="21611" y="9456"/>
                        <a:pt x="21980" y="10170"/>
                        <a:pt x="22313" y="10932"/>
                      </a:cubicBezTo>
                      <a:cubicBezTo>
                        <a:pt x="22456" y="11337"/>
                        <a:pt x="22623" y="11742"/>
                        <a:pt x="22754" y="12159"/>
                      </a:cubicBezTo>
                      <a:cubicBezTo>
                        <a:pt x="22885" y="12575"/>
                        <a:pt x="23027" y="13004"/>
                        <a:pt x="23147" y="13433"/>
                      </a:cubicBezTo>
                      <a:cubicBezTo>
                        <a:pt x="23266" y="13861"/>
                        <a:pt x="23361" y="14326"/>
                        <a:pt x="23468" y="14790"/>
                      </a:cubicBezTo>
                      <a:cubicBezTo>
                        <a:pt x="23575" y="15254"/>
                        <a:pt x="23658" y="15730"/>
                        <a:pt x="23754" y="16219"/>
                      </a:cubicBezTo>
                      <a:cubicBezTo>
                        <a:pt x="23837" y="16695"/>
                        <a:pt x="23920" y="17183"/>
                        <a:pt x="24004" y="17671"/>
                      </a:cubicBezTo>
                      <a:cubicBezTo>
                        <a:pt x="24099" y="18171"/>
                        <a:pt x="24182" y="18648"/>
                        <a:pt x="24254" y="19124"/>
                      </a:cubicBezTo>
                      <a:cubicBezTo>
                        <a:pt x="24337" y="19576"/>
                        <a:pt x="24420" y="20052"/>
                        <a:pt x="24492" y="20505"/>
                      </a:cubicBezTo>
                      <a:lnTo>
                        <a:pt x="24718" y="21838"/>
                      </a:lnTo>
                      <a:cubicBezTo>
                        <a:pt x="24790" y="22291"/>
                        <a:pt x="24849" y="22731"/>
                        <a:pt x="24885" y="23184"/>
                      </a:cubicBezTo>
                      <a:cubicBezTo>
                        <a:pt x="24932" y="23624"/>
                        <a:pt x="24944" y="24077"/>
                        <a:pt x="24944" y="24541"/>
                      </a:cubicBezTo>
                      <a:cubicBezTo>
                        <a:pt x="24944" y="24982"/>
                        <a:pt x="24932" y="25446"/>
                        <a:pt x="24897" y="25910"/>
                      </a:cubicBezTo>
                      <a:cubicBezTo>
                        <a:pt x="24873" y="26363"/>
                        <a:pt x="24825" y="26827"/>
                        <a:pt x="24778" y="27291"/>
                      </a:cubicBezTo>
                      <a:cubicBezTo>
                        <a:pt x="24718" y="27756"/>
                        <a:pt x="25052" y="28137"/>
                        <a:pt x="25492" y="28137"/>
                      </a:cubicBezTo>
                      <a:lnTo>
                        <a:pt x="26445" y="28137"/>
                      </a:lnTo>
                      <a:cubicBezTo>
                        <a:pt x="26909" y="28137"/>
                        <a:pt x="27314" y="27756"/>
                        <a:pt x="27349" y="27256"/>
                      </a:cubicBezTo>
                      <a:cubicBezTo>
                        <a:pt x="27385" y="26839"/>
                        <a:pt x="27397" y="26422"/>
                        <a:pt x="27409" y="26006"/>
                      </a:cubicBezTo>
                      <a:cubicBezTo>
                        <a:pt x="27409" y="25589"/>
                        <a:pt x="27433" y="25172"/>
                        <a:pt x="27409" y="24755"/>
                      </a:cubicBezTo>
                      <a:cubicBezTo>
                        <a:pt x="27397" y="24339"/>
                        <a:pt x="27385" y="23922"/>
                        <a:pt x="27349" y="23505"/>
                      </a:cubicBezTo>
                      <a:cubicBezTo>
                        <a:pt x="27326" y="23089"/>
                        <a:pt x="27290" y="22672"/>
                        <a:pt x="27230" y="22255"/>
                      </a:cubicBezTo>
                      <a:cubicBezTo>
                        <a:pt x="27171" y="21838"/>
                        <a:pt x="27111" y="21422"/>
                        <a:pt x="27040" y="21005"/>
                      </a:cubicBezTo>
                      <a:cubicBezTo>
                        <a:pt x="26968" y="20612"/>
                        <a:pt x="26873" y="20172"/>
                        <a:pt x="26790" y="19755"/>
                      </a:cubicBezTo>
                      <a:cubicBezTo>
                        <a:pt x="26695" y="19326"/>
                        <a:pt x="26611" y="18898"/>
                        <a:pt x="26516" y="18445"/>
                      </a:cubicBezTo>
                      <a:cubicBezTo>
                        <a:pt x="26433" y="18005"/>
                        <a:pt x="26361" y="17540"/>
                        <a:pt x="26266" y="17076"/>
                      </a:cubicBezTo>
                      <a:cubicBezTo>
                        <a:pt x="26183" y="16623"/>
                        <a:pt x="26099" y="16147"/>
                        <a:pt x="26016" y="15683"/>
                      </a:cubicBezTo>
                      <a:cubicBezTo>
                        <a:pt x="25921" y="15219"/>
                        <a:pt x="25849" y="14754"/>
                        <a:pt x="25766" y="14302"/>
                      </a:cubicBezTo>
                      <a:cubicBezTo>
                        <a:pt x="25671" y="13849"/>
                        <a:pt x="25587" y="13409"/>
                        <a:pt x="25492" y="12968"/>
                      </a:cubicBezTo>
                      <a:cubicBezTo>
                        <a:pt x="25385" y="12540"/>
                        <a:pt x="25302" y="12123"/>
                        <a:pt x="25182" y="11706"/>
                      </a:cubicBezTo>
                      <a:cubicBezTo>
                        <a:pt x="25063" y="11301"/>
                        <a:pt x="24944" y="10908"/>
                        <a:pt x="24813" y="10516"/>
                      </a:cubicBezTo>
                      <a:cubicBezTo>
                        <a:pt x="24671" y="10135"/>
                        <a:pt x="24528" y="9754"/>
                        <a:pt x="24361" y="9384"/>
                      </a:cubicBezTo>
                      <a:cubicBezTo>
                        <a:pt x="24182" y="8980"/>
                        <a:pt x="23992" y="8587"/>
                        <a:pt x="23801" y="8194"/>
                      </a:cubicBezTo>
                      <a:cubicBezTo>
                        <a:pt x="23587" y="7825"/>
                        <a:pt x="23385" y="7456"/>
                        <a:pt x="23170" y="7098"/>
                      </a:cubicBezTo>
                      <a:cubicBezTo>
                        <a:pt x="22742" y="6384"/>
                        <a:pt x="22289" y="5705"/>
                        <a:pt x="21837" y="5098"/>
                      </a:cubicBezTo>
                      <a:cubicBezTo>
                        <a:pt x="21372" y="4479"/>
                        <a:pt x="20908" y="3908"/>
                        <a:pt x="20432" y="3384"/>
                      </a:cubicBezTo>
                      <a:cubicBezTo>
                        <a:pt x="19968" y="2872"/>
                        <a:pt x="19479" y="2372"/>
                        <a:pt x="18991" y="1943"/>
                      </a:cubicBezTo>
                      <a:cubicBezTo>
                        <a:pt x="18515" y="1514"/>
                        <a:pt x="18027" y="1157"/>
                        <a:pt x="17527" y="872"/>
                      </a:cubicBezTo>
                      <a:cubicBezTo>
                        <a:pt x="17158" y="669"/>
                        <a:pt x="16789" y="491"/>
                        <a:pt x="16419" y="348"/>
                      </a:cubicBezTo>
                      <a:cubicBezTo>
                        <a:pt x="15860" y="157"/>
                        <a:pt x="15288" y="38"/>
                        <a:pt x="14705" y="14"/>
                      </a:cubicBezTo>
                      <a:cubicBezTo>
                        <a:pt x="14549" y="5"/>
                        <a:pt x="14394" y="0"/>
                        <a:pt x="142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1" name="Google Shape;6221;p28"/>
                <p:cNvSpPr/>
                <p:nvPr/>
              </p:nvSpPr>
              <p:spPr>
                <a:xfrm>
                  <a:off x="6292418" y="763856"/>
                  <a:ext cx="741156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8" h="23593" extrusionOk="0">
                      <a:moveTo>
                        <a:pt x="9757" y="1"/>
                      </a:moveTo>
                      <a:cubicBezTo>
                        <a:pt x="9692" y="1"/>
                        <a:pt x="9627" y="3"/>
                        <a:pt x="9561" y="7"/>
                      </a:cubicBezTo>
                      <a:cubicBezTo>
                        <a:pt x="8835" y="54"/>
                        <a:pt x="8180" y="292"/>
                        <a:pt x="7561" y="661"/>
                      </a:cubicBezTo>
                      <a:cubicBezTo>
                        <a:pt x="7239" y="852"/>
                        <a:pt x="6930" y="1078"/>
                        <a:pt x="6632" y="1340"/>
                      </a:cubicBezTo>
                      <a:cubicBezTo>
                        <a:pt x="6334" y="1614"/>
                        <a:pt x="6025" y="1912"/>
                        <a:pt x="5715" y="2257"/>
                      </a:cubicBezTo>
                      <a:cubicBezTo>
                        <a:pt x="5394" y="2590"/>
                        <a:pt x="5084" y="2983"/>
                        <a:pt x="4775" y="3412"/>
                      </a:cubicBezTo>
                      <a:cubicBezTo>
                        <a:pt x="4477" y="3840"/>
                        <a:pt x="4168" y="4305"/>
                        <a:pt x="3882" y="4829"/>
                      </a:cubicBezTo>
                      <a:cubicBezTo>
                        <a:pt x="3525" y="5448"/>
                        <a:pt x="3191" y="6126"/>
                        <a:pt x="2870" y="6841"/>
                      </a:cubicBezTo>
                      <a:cubicBezTo>
                        <a:pt x="2703" y="7198"/>
                        <a:pt x="2536" y="7567"/>
                        <a:pt x="2393" y="7936"/>
                      </a:cubicBezTo>
                      <a:cubicBezTo>
                        <a:pt x="2239" y="8305"/>
                        <a:pt x="2084" y="8698"/>
                        <a:pt x="1929" y="9079"/>
                      </a:cubicBezTo>
                      <a:cubicBezTo>
                        <a:pt x="1786" y="9472"/>
                        <a:pt x="1631" y="9853"/>
                        <a:pt x="1489" y="10258"/>
                      </a:cubicBezTo>
                      <a:cubicBezTo>
                        <a:pt x="1334" y="10663"/>
                        <a:pt x="1203" y="11067"/>
                        <a:pt x="1072" y="11460"/>
                      </a:cubicBezTo>
                      <a:cubicBezTo>
                        <a:pt x="977" y="11722"/>
                        <a:pt x="893" y="11984"/>
                        <a:pt x="810" y="12234"/>
                      </a:cubicBezTo>
                      <a:cubicBezTo>
                        <a:pt x="727" y="12496"/>
                        <a:pt x="655" y="12758"/>
                        <a:pt x="596" y="13008"/>
                      </a:cubicBezTo>
                      <a:cubicBezTo>
                        <a:pt x="512" y="13270"/>
                        <a:pt x="453" y="13532"/>
                        <a:pt x="417" y="13782"/>
                      </a:cubicBezTo>
                      <a:cubicBezTo>
                        <a:pt x="369" y="14044"/>
                        <a:pt x="322" y="14306"/>
                        <a:pt x="298" y="14556"/>
                      </a:cubicBezTo>
                      <a:cubicBezTo>
                        <a:pt x="250" y="14818"/>
                        <a:pt x="215" y="15080"/>
                        <a:pt x="203" y="15330"/>
                      </a:cubicBezTo>
                      <a:cubicBezTo>
                        <a:pt x="191" y="15592"/>
                        <a:pt x="179" y="15854"/>
                        <a:pt x="155" y="16104"/>
                      </a:cubicBezTo>
                      <a:cubicBezTo>
                        <a:pt x="143" y="16366"/>
                        <a:pt x="131" y="16628"/>
                        <a:pt x="131" y="16878"/>
                      </a:cubicBezTo>
                      <a:cubicBezTo>
                        <a:pt x="131" y="17140"/>
                        <a:pt x="119" y="17390"/>
                        <a:pt x="119" y="17640"/>
                      </a:cubicBezTo>
                      <a:cubicBezTo>
                        <a:pt x="119" y="17890"/>
                        <a:pt x="96" y="18152"/>
                        <a:pt x="96" y="18402"/>
                      </a:cubicBezTo>
                      <a:cubicBezTo>
                        <a:pt x="84" y="18652"/>
                        <a:pt x="84" y="18902"/>
                        <a:pt x="72" y="19140"/>
                      </a:cubicBezTo>
                      <a:cubicBezTo>
                        <a:pt x="72" y="19378"/>
                        <a:pt x="60" y="19640"/>
                        <a:pt x="36" y="19878"/>
                      </a:cubicBezTo>
                      <a:cubicBezTo>
                        <a:pt x="24" y="20128"/>
                        <a:pt x="12" y="20366"/>
                        <a:pt x="12" y="20604"/>
                      </a:cubicBezTo>
                      <a:cubicBezTo>
                        <a:pt x="0" y="20842"/>
                        <a:pt x="0" y="21081"/>
                        <a:pt x="0" y="21319"/>
                      </a:cubicBezTo>
                      <a:cubicBezTo>
                        <a:pt x="0" y="21795"/>
                        <a:pt x="12" y="22259"/>
                        <a:pt x="60" y="22712"/>
                      </a:cubicBezTo>
                      <a:cubicBezTo>
                        <a:pt x="96" y="23188"/>
                        <a:pt x="548" y="23581"/>
                        <a:pt x="1036" y="23581"/>
                      </a:cubicBezTo>
                      <a:lnTo>
                        <a:pt x="2084" y="23581"/>
                      </a:lnTo>
                      <a:cubicBezTo>
                        <a:pt x="2560" y="23581"/>
                        <a:pt x="2917" y="23188"/>
                        <a:pt x="2882" y="22736"/>
                      </a:cubicBezTo>
                      <a:cubicBezTo>
                        <a:pt x="2870" y="22450"/>
                        <a:pt x="2834" y="22152"/>
                        <a:pt x="2822" y="21866"/>
                      </a:cubicBezTo>
                      <a:cubicBezTo>
                        <a:pt x="2798" y="21581"/>
                        <a:pt x="2774" y="21283"/>
                        <a:pt x="2763" y="21009"/>
                      </a:cubicBezTo>
                      <a:cubicBezTo>
                        <a:pt x="2751" y="20723"/>
                        <a:pt x="2739" y="20426"/>
                        <a:pt x="2715" y="20140"/>
                      </a:cubicBezTo>
                      <a:cubicBezTo>
                        <a:pt x="2703" y="19854"/>
                        <a:pt x="2703" y="19557"/>
                        <a:pt x="2691" y="19283"/>
                      </a:cubicBezTo>
                      <a:cubicBezTo>
                        <a:pt x="2691" y="18997"/>
                        <a:pt x="2679" y="18711"/>
                        <a:pt x="2679" y="18414"/>
                      </a:cubicBezTo>
                      <a:lnTo>
                        <a:pt x="2679" y="17533"/>
                      </a:lnTo>
                      <a:cubicBezTo>
                        <a:pt x="2691" y="17235"/>
                        <a:pt x="2691" y="16961"/>
                        <a:pt x="2703" y="16663"/>
                      </a:cubicBezTo>
                      <a:cubicBezTo>
                        <a:pt x="2715" y="16366"/>
                        <a:pt x="2739" y="16080"/>
                        <a:pt x="2763" y="15782"/>
                      </a:cubicBezTo>
                      <a:cubicBezTo>
                        <a:pt x="2798" y="15485"/>
                        <a:pt x="2822" y="15199"/>
                        <a:pt x="2870" y="14901"/>
                      </a:cubicBezTo>
                      <a:cubicBezTo>
                        <a:pt x="2917" y="14615"/>
                        <a:pt x="2953" y="14318"/>
                        <a:pt x="3013" y="14044"/>
                      </a:cubicBezTo>
                      <a:cubicBezTo>
                        <a:pt x="3179" y="13246"/>
                        <a:pt x="3406" y="12472"/>
                        <a:pt x="3656" y="11698"/>
                      </a:cubicBezTo>
                      <a:cubicBezTo>
                        <a:pt x="3929" y="10925"/>
                        <a:pt x="4203" y="10186"/>
                        <a:pt x="4525" y="9472"/>
                      </a:cubicBezTo>
                      <a:cubicBezTo>
                        <a:pt x="4834" y="8758"/>
                        <a:pt x="5144" y="8067"/>
                        <a:pt x="5477" y="7448"/>
                      </a:cubicBezTo>
                      <a:cubicBezTo>
                        <a:pt x="5787" y="6817"/>
                        <a:pt x="6108" y="6257"/>
                        <a:pt x="6442" y="5745"/>
                      </a:cubicBezTo>
                      <a:cubicBezTo>
                        <a:pt x="6763" y="5257"/>
                        <a:pt x="7085" y="4817"/>
                        <a:pt x="7394" y="4436"/>
                      </a:cubicBezTo>
                      <a:cubicBezTo>
                        <a:pt x="7704" y="4067"/>
                        <a:pt x="8001" y="3769"/>
                        <a:pt x="8287" y="3519"/>
                      </a:cubicBezTo>
                      <a:cubicBezTo>
                        <a:pt x="8803" y="3059"/>
                        <a:pt x="9298" y="2789"/>
                        <a:pt x="9791" y="2789"/>
                      </a:cubicBezTo>
                      <a:cubicBezTo>
                        <a:pt x="9822" y="2789"/>
                        <a:pt x="9852" y="2791"/>
                        <a:pt x="9883" y="2793"/>
                      </a:cubicBezTo>
                      <a:cubicBezTo>
                        <a:pt x="10323" y="2816"/>
                        <a:pt x="10799" y="3066"/>
                        <a:pt x="11287" y="3507"/>
                      </a:cubicBezTo>
                      <a:cubicBezTo>
                        <a:pt x="11549" y="3709"/>
                        <a:pt x="11811" y="3983"/>
                        <a:pt x="12061" y="4293"/>
                      </a:cubicBezTo>
                      <a:cubicBezTo>
                        <a:pt x="12323" y="4602"/>
                        <a:pt x="12597" y="4948"/>
                        <a:pt x="12871" y="5352"/>
                      </a:cubicBezTo>
                      <a:cubicBezTo>
                        <a:pt x="13240" y="5888"/>
                        <a:pt x="13597" y="6484"/>
                        <a:pt x="13954" y="7150"/>
                      </a:cubicBezTo>
                      <a:cubicBezTo>
                        <a:pt x="14300" y="7817"/>
                        <a:pt x="14621" y="8531"/>
                        <a:pt x="14955" y="9281"/>
                      </a:cubicBezTo>
                      <a:cubicBezTo>
                        <a:pt x="15121" y="9651"/>
                        <a:pt x="15264" y="10032"/>
                        <a:pt x="15395" y="10436"/>
                      </a:cubicBezTo>
                      <a:cubicBezTo>
                        <a:pt x="15550" y="10841"/>
                        <a:pt x="15669" y="11258"/>
                        <a:pt x="15788" y="11698"/>
                      </a:cubicBezTo>
                      <a:cubicBezTo>
                        <a:pt x="15907" y="12151"/>
                        <a:pt x="16014" y="12591"/>
                        <a:pt x="16098" y="13056"/>
                      </a:cubicBezTo>
                      <a:cubicBezTo>
                        <a:pt x="16193" y="13520"/>
                        <a:pt x="16276" y="13984"/>
                        <a:pt x="16348" y="14437"/>
                      </a:cubicBezTo>
                      <a:cubicBezTo>
                        <a:pt x="16431" y="14901"/>
                        <a:pt x="16514" y="15366"/>
                        <a:pt x="16574" y="15830"/>
                      </a:cubicBezTo>
                      <a:cubicBezTo>
                        <a:pt x="16645" y="16282"/>
                        <a:pt x="16705" y="16735"/>
                        <a:pt x="16752" y="17199"/>
                      </a:cubicBezTo>
                      <a:cubicBezTo>
                        <a:pt x="16800" y="17640"/>
                        <a:pt x="16848" y="18104"/>
                        <a:pt x="16860" y="18568"/>
                      </a:cubicBezTo>
                      <a:cubicBezTo>
                        <a:pt x="16883" y="19021"/>
                        <a:pt x="16883" y="19485"/>
                        <a:pt x="16883" y="19949"/>
                      </a:cubicBezTo>
                      <a:cubicBezTo>
                        <a:pt x="16883" y="20414"/>
                        <a:pt x="16871" y="20890"/>
                        <a:pt x="16848" y="21343"/>
                      </a:cubicBezTo>
                      <a:cubicBezTo>
                        <a:pt x="16812" y="21819"/>
                        <a:pt x="16788" y="22283"/>
                        <a:pt x="16729" y="22747"/>
                      </a:cubicBezTo>
                      <a:cubicBezTo>
                        <a:pt x="16681" y="23224"/>
                        <a:pt x="17026" y="23593"/>
                        <a:pt x="17514" y="23593"/>
                      </a:cubicBezTo>
                      <a:lnTo>
                        <a:pt x="18538" y="23593"/>
                      </a:lnTo>
                      <a:cubicBezTo>
                        <a:pt x="19027" y="23593"/>
                        <a:pt x="19479" y="23212"/>
                        <a:pt x="19479" y="22700"/>
                      </a:cubicBezTo>
                      <a:cubicBezTo>
                        <a:pt x="19562" y="21926"/>
                        <a:pt x="19622" y="21140"/>
                        <a:pt x="19646" y="20330"/>
                      </a:cubicBezTo>
                      <a:cubicBezTo>
                        <a:pt x="19658" y="19938"/>
                        <a:pt x="19646" y="19521"/>
                        <a:pt x="19622" y="19116"/>
                      </a:cubicBezTo>
                      <a:cubicBezTo>
                        <a:pt x="19610" y="18699"/>
                        <a:pt x="19562" y="18295"/>
                        <a:pt x="19527" y="17878"/>
                      </a:cubicBezTo>
                      <a:cubicBezTo>
                        <a:pt x="19479" y="17461"/>
                        <a:pt x="19419" y="17044"/>
                        <a:pt x="19360" y="16628"/>
                      </a:cubicBezTo>
                      <a:cubicBezTo>
                        <a:pt x="19300" y="16211"/>
                        <a:pt x="19229" y="15782"/>
                        <a:pt x="19146" y="15330"/>
                      </a:cubicBezTo>
                      <a:cubicBezTo>
                        <a:pt x="19074" y="14889"/>
                        <a:pt x="19003" y="14425"/>
                        <a:pt x="18931" y="13961"/>
                      </a:cubicBezTo>
                      <a:cubicBezTo>
                        <a:pt x="18836" y="13484"/>
                        <a:pt x="18765" y="13032"/>
                        <a:pt x="18669" y="12556"/>
                      </a:cubicBezTo>
                      <a:cubicBezTo>
                        <a:pt x="18586" y="12091"/>
                        <a:pt x="18491" y="11615"/>
                        <a:pt x="18395" y="11151"/>
                      </a:cubicBezTo>
                      <a:cubicBezTo>
                        <a:pt x="18300" y="10686"/>
                        <a:pt x="18181" y="10234"/>
                        <a:pt x="18062" y="9793"/>
                      </a:cubicBezTo>
                      <a:cubicBezTo>
                        <a:pt x="17943" y="9365"/>
                        <a:pt x="17812" y="8948"/>
                        <a:pt x="17657" y="8531"/>
                      </a:cubicBezTo>
                      <a:cubicBezTo>
                        <a:pt x="17514" y="8127"/>
                        <a:pt x="17348" y="7734"/>
                        <a:pt x="17181" y="7341"/>
                      </a:cubicBezTo>
                      <a:cubicBezTo>
                        <a:pt x="16824" y="6567"/>
                        <a:pt x="16455" y="5841"/>
                        <a:pt x="16050" y="5186"/>
                      </a:cubicBezTo>
                      <a:cubicBezTo>
                        <a:pt x="15717" y="4638"/>
                        <a:pt x="15371" y="4126"/>
                        <a:pt x="15014" y="3662"/>
                      </a:cubicBezTo>
                      <a:cubicBezTo>
                        <a:pt x="14657" y="3209"/>
                        <a:pt x="14312" y="2793"/>
                        <a:pt x="13954" y="2400"/>
                      </a:cubicBezTo>
                      <a:cubicBezTo>
                        <a:pt x="13609" y="2031"/>
                        <a:pt x="13252" y="1685"/>
                        <a:pt x="12895" y="1388"/>
                      </a:cubicBezTo>
                      <a:cubicBezTo>
                        <a:pt x="12538" y="1090"/>
                        <a:pt x="12180" y="828"/>
                        <a:pt x="11811" y="614"/>
                      </a:cubicBezTo>
                      <a:cubicBezTo>
                        <a:pt x="11147" y="232"/>
                        <a:pt x="10462" y="1"/>
                        <a:pt x="97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2" name="Google Shape;6222;p28"/>
                <p:cNvSpPr/>
                <p:nvPr/>
              </p:nvSpPr>
              <p:spPr>
                <a:xfrm>
                  <a:off x="6454922" y="979824"/>
                  <a:ext cx="412126" cy="67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7865" extrusionOk="0">
                      <a:moveTo>
                        <a:pt x="5328" y="0"/>
                      </a:moveTo>
                      <a:cubicBezTo>
                        <a:pt x="4902" y="0"/>
                        <a:pt x="4493" y="103"/>
                        <a:pt x="4108" y="315"/>
                      </a:cubicBezTo>
                      <a:cubicBezTo>
                        <a:pt x="3632" y="577"/>
                        <a:pt x="3167" y="1017"/>
                        <a:pt x="2727" y="1660"/>
                      </a:cubicBezTo>
                      <a:cubicBezTo>
                        <a:pt x="2429" y="2077"/>
                        <a:pt x="2132" y="2601"/>
                        <a:pt x="1846" y="3196"/>
                      </a:cubicBezTo>
                      <a:cubicBezTo>
                        <a:pt x="1560" y="3804"/>
                        <a:pt x="1286" y="4470"/>
                        <a:pt x="1024" y="5232"/>
                      </a:cubicBezTo>
                      <a:cubicBezTo>
                        <a:pt x="893" y="5613"/>
                        <a:pt x="774" y="6006"/>
                        <a:pt x="655" y="6423"/>
                      </a:cubicBezTo>
                      <a:cubicBezTo>
                        <a:pt x="536" y="6828"/>
                        <a:pt x="429" y="7256"/>
                        <a:pt x="346" y="7697"/>
                      </a:cubicBezTo>
                      <a:cubicBezTo>
                        <a:pt x="227" y="8268"/>
                        <a:pt x="155" y="8828"/>
                        <a:pt x="96" y="9399"/>
                      </a:cubicBezTo>
                      <a:cubicBezTo>
                        <a:pt x="36" y="9959"/>
                        <a:pt x="0" y="10531"/>
                        <a:pt x="0" y="11078"/>
                      </a:cubicBezTo>
                      <a:cubicBezTo>
                        <a:pt x="0" y="11626"/>
                        <a:pt x="12" y="12186"/>
                        <a:pt x="36" y="12697"/>
                      </a:cubicBezTo>
                      <a:cubicBezTo>
                        <a:pt x="48" y="13221"/>
                        <a:pt x="72" y="13745"/>
                        <a:pt x="108" y="14233"/>
                      </a:cubicBezTo>
                      <a:cubicBezTo>
                        <a:pt x="131" y="14722"/>
                        <a:pt x="167" y="15198"/>
                        <a:pt x="179" y="15662"/>
                      </a:cubicBezTo>
                      <a:cubicBezTo>
                        <a:pt x="191" y="16126"/>
                        <a:pt x="227" y="16555"/>
                        <a:pt x="239" y="16960"/>
                      </a:cubicBezTo>
                      <a:cubicBezTo>
                        <a:pt x="262" y="17436"/>
                        <a:pt x="679" y="17841"/>
                        <a:pt x="1179" y="17841"/>
                      </a:cubicBezTo>
                      <a:lnTo>
                        <a:pt x="2191" y="17841"/>
                      </a:lnTo>
                      <a:cubicBezTo>
                        <a:pt x="2644" y="17841"/>
                        <a:pt x="3036" y="17460"/>
                        <a:pt x="3036" y="17008"/>
                      </a:cubicBezTo>
                      <a:cubicBezTo>
                        <a:pt x="3036" y="16353"/>
                        <a:pt x="3036" y="15662"/>
                        <a:pt x="3048" y="14960"/>
                      </a:cubicBezTo>
                      <a:cubicBezTo>
                        <a:pt x="3048" y="14281"/>
                        <a:pt x="3048" y="13579"/>
                        <a:pt x="3072" y="12876"/>
                      </a:cubicBezTo>
                      <a:cubicBezTo>
                        <a:pt x="3084" y="12186"/>
                        <a:pt x="3108" y="11495"/>
                        <a:pt x="3191" y="10816"/>
                      </a:cubicBezTo>
                      <a:cubicBezTo>
                        <a:pt x="3263" y="10126"/>
                        <a:pt x="3346" y="9459"/>
                        <a:pt x="3465" y="8816"/>
                      </a:cubicBezTo>
                      <a:cubicBezTo>
                        <a:pt x="3584" y="8161"/>
                        <a:pt x="3739" y="7554"/>
                        <a:pt x="3906" y="6971"/>
                      </a:cubicBezTo>
                      <a:cubicBezTo>
                        <a:pt x="4060" y="6387"/>
                        <a:pt x="4239" y="5851"/>
                        <a:pt x="4418" y="5363"/>
                      </a:cubicBezTo>
                      <a:cubicBezTo>
                        <a:pt x="4799" y="4399"/>
                        <a:pt x="5180" y="3637"/>
                        <a:pt x="5525" y="3256"/>
                      </a:cubicBezTo>
                      <a:cubicBezTo>
                        <a:pt x="5834" y="3696"/>
                        <a:pt x="6132" y="4482"/>
                        <a:pt x="6442" y="5470"/>
                      </a:cubicBezTo>
                      <a:cubicBezTo>
                        <a:pt x="6596" y="5959"/>
                        <a:pt x="6739" y="6494"/>
                        <a:pt x="6906" y="7066"/>
                      </a:cubicBezTo>
                      <a:cubicBezTo>
                        <a:pt x="7025" y="7542"/>
                        <a:pt x="7156" y="8030"/>
                        <a:pt x="7263" y="8554"/>
                      </a:cubicBezTo>
                      <a:cubicBezTo>
                        <a:pt x="7382" y="9066"/>
                        <a:pt x="7489" y="9602"/>
                        <a:pt x="7561" y="10161"/>
                      </a:cubicBezTo>
                      <a:cubicBezTo>
                        <a:pt x="7644" y="10709"/>
                        <a:pt x="7704" y="11269"/>
                        <a:pt x="7751" y="11852"/>
                      </a:cubicBezTo>
                      <a:cubicBezTo>
                        <a:pt x="7799" y="12436"/>
                        <a:pt x="7823" y="13019"/>
                        <a:pt x="7847" y="13590"/>
                      </a:cubicBezTo>
                      <a:cubicBezTo>
                        <a:pt x="7859" y="14174"/>
                        <a:pt x="7870" y="14757"/>
                        <a:pt x="7870" y="15341"/>
                      </a:cubicBezTo>
                      <a:cubicBezTo>
                        <a:pt x="7870" y="15900"/>
                        <a:pt x="7859" y="16484"/>
                        <a:pt x="7847" y="17031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2" y="17865"/>
                      </a:lnTo>
                      <a:cubicBezTo>
                        <a:pt x="10275" y="17865"/>
                        <a:pt x="10716" y="17460"/>
                        <a:pt x="10752" y="16972"/>
                      </a:cubicBezTo>
                      <a:cubicBezTo>
                        <a:pt x="10776" y="16567"/>
                        <a:pt x="10811" y="16138"/>
                        <a:pt x="10835" y="15674"/>
                      </a:cubicBezTo>
                      <a:cubicBezTo>
                        <a:pt x="10871" y="15222"/>
                        <a:pt x="10883" y="14745"/>
                        <a:pt x="10895" y="14233"/>
                      </a:cubicBezTo>
                      <a:cubicBezTo>
                        <a:pt x="10907" y="13733"/>
                        <a:pt x="10930" y="13209"/>
                        <a:pt x="10907" y="12686"/>
                      </a:cubicBezTo>
                      <a:cubicBezTo>
                        <a:pt x="10895" y="12150"/>
                        <a:pt x="10883" y="11614"/>
                        <a:pt x="10835" y="11078"/>
                      </a:cubicBezTo>
                      <a:cubicBezTo>
                        <a:pt x="10787" y="10542"/>
                        <a:pt x="10728" y="9995"/>
                        <a:pt x="10668" y="9447"/>
                      </a:cubicBezTo>
                      <a:cubicBezTo>
                        <a:pt x="10597" y="8887"/>
                        <a:pt x="10526" y="8340"/>
                        <a:pt x="10430" y="7792"/>
                      </a:cubicBezTo>
                      <a:cubicBezTo>
                        <a:pt x="10359" y="7363"/>
                        <a:pt x="10287" y="6947"/>
                        <a:pt x="10192" y="6542"/>
                      </a:cubicBezTo>
                      <a:cubicBezTo>
                        <a:pt x="10109" y="6137"/>
                        <a:pt x="10002" y="5768"/>
                        <a:pt x="9894" y="5411"/>
                      </a:cubicBezTo>
                      <a:cubicBezTo>
                        <a:pt x="9680" y="4696"/>
                        <a:pt x="9442" y="4065"/>
                        <a:pt x="9204" y="3506"/>
                      </a:cubicBezTo>
                      <a:cubicBezTo>
                        <a:pt x="8966" y="2934"/>
                        <a:pt x="8704" y="2446"/>
                        <a:pt x="8442" y="2018"/>
                      </a:cubicBezTo>
                      <a:cubicBezTo>
                        <a:pt x="8168" y="1601"/>
                        <a:pt x="7894" y="1244"/>
                        <a:pt x="7597" y="958"/>
                      </a:cubicBezTo>
                      <a:cubicBezTo>
                        <a:pt x="7001" y="398"/>
                        <a:pt x="6358" y="101"/>
                        <a:pt x="5632" y="17"/>
                      </a:cubicBezTo>
                      <a:cubicBezTo>
                        <a:pt x="5530" y="6"/>
                        <a:pt x="5428" y="0"/>
                        <a:pt x="5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3" name="Google Shape;6223;p28"/>
                <p:cNvSpPr/>
                <p:nvPr/>
              </p:nvSpPr>
              <p:spPr>
                <a:xfrm>
                  <a:off x="5815653" y="3842262"/>
                  <a:ext cx="1688356" cy="91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1" h="24207" extrusionOk="0">
                      <a:moveTo>
                        <a:pt x="23278" y="1"/>
                      </a:moveTo>
                      <a:cubicBezTo>
                        <a:pt x="22754" y="1"/>
                        <a:pt x="22206" y="24"/>
                        <a:pt x="21670" y="36"/>
                      </a:cubicBezTo>
                      <a:cubicBezTo>
                        <a:pt x="20992" y="60"/>
                        <a:pt x="20337" y="108"/>
                        <a:pt x="19682" y="155"/>
                      </a:cubicBezTo>
                      <a:cubicBezTo>
                        <a:pt x="19039" y="215"/>
                        <a:pt x="18384" y="274"/>
                        <a:pt x="17741" y="358"/>
                      </a:cubicBezTo>
                      <a:cubicBezTo>
                        <a:pt x="17098" y="453"/>
                        <a:pt x="16467" y="560"/>
                        <a:pt x="15824" y="679"/>
                      </a:cubicBezTo>
                      <a:cubicBezTo>
                        <a:pt x="15181" y="798"/>
                        <a:pt x="14562" y="929"/>
                        <a:pt x="13931" y="1096"/>
                      </a:cubicBezTo>
                      <a:cubicBezTo>
                        <a:pt x="13324" y="1251"/>
                        <a:pt x="12741" y="1453"/>
                        <a:pt x="12181" y="1656"/>
                      </a:cubicBezTo>
                      <a:cubicBezTo>
                        <a:pt x="11609" y="1870"/>
                        <a:pt x="11074" y="2108"/>
                        <a:pt x="10550" y="2370"/>
                      </a:cubicBezTo>
                      <a:cubicBezTo>
                        <a:pt x="10038" y="2644"/>
                        <a:pt x="9538" y="2918"/>
                        <a:pt x="9062" y="3215"/>
                      </a:cubicBezTo>
                      <a:cubicBezTo>
                        <a:pt x="8609" y="3513"/>
                        <a:pt x="8145" y="3846"/>
                        <a:pt x="7692" y="4215"/>
                      </a:cubicBezTo>
                      <a:cubicBezTo>
                        <a:pt x="7240" y="4584"/>
                        <a:pt x="6787" y="4989"/>
                        <a:pt x="6359" y="5442"/>
                      </a:cubicBezTo>
                      <a:cubicBezTo>
                        <a:pt x="5942" y="5882"/>
                        <a:pt x="5537" y="6347"/>
                        <a:pt x="5156" y="6835"/>
                      </a:cubicBezTo>
                      <a:cubicBezTo>
                        <a:pt x="4716" y="7382"/>
                        <a:pt x="4299" y="7942"/>
                        <a:pt x="3906" y="8502"/>
                      </a:cubicBezTo>
                      <a:cubicBezTo>
                        <a:pt x="3704" y="8787"/>
                        <a:pt x="3501" y="9085"/>
                        <a:pt x="3311" y="9371"/>
                      </a:cubicBezTo>
                      <a:cubicBezTo>
                        <a:pt x="3108" y="9645"/>
                        <a:pt x="2930" y="9930"/>
                        <a:pt x="2751" y="10228"/>
                      </a:cubicBezTo>
                      <a:cubicBezTo>
                        <a:pt x="2596" y="10526"/>
                        <a:pt x="2442" y="10811"/>
                        <a:pt x="2311" y="11109"/>
                      </a:cubicBezTo>
                      <a:cubicBezTo>
                        <a:pt x="2192" y="11407"/>
                        <a:pt x="2073" y="11692"/>
                        <a:pt x="1965" y="11990"/>
                      </a:cubicBezTo>
                      <a:cubicBezTo>
                        <a:pt x="1858" y="12288"/>
                        <a:pt x="1763" y="12597"/>
                        <a:pt x="1656" y="12907"/>
                      </a:cubicBezTo>
                      <a:cubicBezTo>
                        <a:pt x="1561" y="13181"/>
                        <a:pt x="1465" y="13455"/>
                        <a:pt x="1370" y="13740"/>
                      </a:cubicBezTo>
                      <a:cubicBezTo>
                        <a:pt x="1287" y="14026"/>
                        <a:pt x="1168" y="14312"/>
                        <a:pt x="1061" y="14609"/>
                      </a:cubicBezTo>
                      <a:cubicBezTo>
                        <a:pt x="941" y="14907"/>
                        <a:pt x="834" y="15205"/>
                        <a:pt x="727" y="15514"/>
                      </a:cubicBezTo>
                      <a:cubicBezTo>
                        <a:pt x="632" y="15824"/>
                        <a:pt x="525" y="16157"/>
                        <a:pt x="418" y="16479"/>
                      </a:cubicBezTo>
                      <a:cubicBezTo>
                        <a:pt x="310" y="16812"/>
                        <a:pt x="239" y="17145"/>
                        <a:pt x="179" y="17491"/>
                      </a:cubicBezTo>
                      <a:cubicBezTo>
                        <a:pt x="156" y="17717"/>
                        <a:pt x="132" y="17919"/>
                        <a:pt x="120" y="18146"/>
                      </a:cubicBezTo>
                      <a:lnTo>
                        <a:pt x="120" y="18800"/>
                      </a:lnTo>
                      <a:cubicBezTo>
                        <a:pt x="120" y="19015"/>
                        <a:pt x="120" y="19229"/>
                        <a:pt x="132" y="19455"/>
                      </a:cubicBezTo>
                      <a:cubicBezTo>
                        <a:pt x="156" y="19682"/>
                        <a:pt x="156" y="19884"/>
                        <a:pt x="168" y="20110"/>
                      </a:cubicBezTo>
                      <a:cubicBezTo>
                        <a:pt x="168" y="20336"/>
                        <a:pt x="179" y="20563"/>
                        <a:pt x="179" y="20765"/>
                      </a:cubicBezTo>
                      <a:lnTo>
                        <a:pt x="179" y="21408"/>
                      </a:lnTo>
                      <a:cubicBezTo>
                        <a:pt x="179" y="21717"/>
                        <a:pt x="156" y="22027"/>
                        <a:pt x="132" y="22349"/>
                      </a:cubicBezTo>
                      <a:cubicBezTo>
                        <a:pt x="120" y="22658"/>
                        <a:pt x="96" y="22968"/>
                        <a:pt x="49" y="23277"/>
                      </a:cubicBezTo>
                      <a:cubicBezTo>
                        <a:pt x="1" y="23611"/>
                        <a:pt x="418" y="23873"/>
                        <a:pt x="941" y="23896"/>
                      </a:cubicBezTo>
                      <a:lnTo>
                        <a:pt x="1977" y="23920"/>
                      </a:lnTo>
                      <a:cubicBezTo>
                        <a:pt x="1988" y="23920"/>
                        <a:pt x="1999" y="23921"/>
                        <a:pt x="2009" y="23921"/>
                      </a:cubicBezTo>
                      <a:cubicBezTo>
                        <a:pt x="2458" y="23921"/>
                        <a:pt x="2799" y="23675"/>
                        <a:pt x="2787" y="23361"/>
                      </a:cubicBezTo>
                      <a:cubicBezTo>
                        <a:pt x="2775" y="23134"/>
                        <a:pt x="2751" y="22920"/>
                        <a:pt x="2739" y="22706"/>
                      </a:cubicBezTo>
                      <a:cubicBezTo>
                        <a:pt x="2727" y="22479"/>
                        <a:pt x="2727" y="22265"/>
                        <a:pt x="2727" y="22051"/>
                      </a:cubicBezTo>
                      <a:cubicBezTo>
                        <a:pt x="2727" y="21825"/>
                        <a:pt x="2739" y="21610"/>
                        <a:pt x="2739" y="21396"/>
                      </a:cubicBezTo>
                      <a:cubicBezTo>
                        <a:pt x="2739" y="21170"/>
                        <a:pt x="2751" y="20944"/>
                        <a:pt x="2751" y="20717"/>
                      </a:cubicBezTo>
                      <a:lnTo>
                        <a:pt x="2751" y="20051"/>
                      </a:lnTo>
                      <a:cubicBezTo>
                        <a:pt x="2739" y="19824"/>
                        <a:pt x="2739" y="19610"/>
                        <a:pt x="2727" y="19384"/>
                      </a:cubicBezTo>
                      <a:cubicBezTo>
                        <a:pt x="2716" y="19158"/>
                        <a:pt x="2716" y="18931"/>
                        <a:pt x="2716" y="18717"/>
                      </a:cubicBezTo>
                      <a:cubicBezTo>
                        <a:pt x="2716" y="18491"/>
                        <a:pt x="2727" y="18265"/>
                        <a:pt x="2739" y="18038"/>
                      </a:cubicBezTo>
                      <a:cubicBezTo>
                        <a:pt x="2751" y="17824"/>
                        <a:pt x="2787" y="17610"/>
                        <a:pt x="2811" y="17384"/>
                      </a:cubicBezTo>
                      <a:cubicBezTo>
                        <a:pt x="2858" y="17181"/>
                        <a:pt x="2906" y="16955"/>
                        <a:pt x="2966" y="16753"/>
                      </a:cubicBezTo>
                      <a:cubicBezTo>
                        <a:pt x="3025" y="16538"/>
                        <a:pt x="3085" y="16336"/>
                        <a:pt x="3156" y="16122"/>
                      </a:cubicBezTo>
                      <a:cubicBezTo>
                        <a:pt x="3227" y="15919"/>
                        <a:pt x="3311" y="15705"/>
                        <a:pt x="3394" y="15514"/>
                      </a:cubicBezTo>
                      <a:cubicBezTo>
                        <a:pt x="3489" y="15300"/>
                        <a:pt x="3573" y="15110"/>
                        <a:pt x="3668" y="14919"/>
                      </a:cubicBezTo>
                      <a:cubicBezTo>
                        <a:pt x="3799" y="14609"/>
                        <a:pt x="3942" y="14288"/>
                        <a:pt x="4085" y="13990"/>
                      </a:cubicBezTo>
                      <a:cubicBezTo>
                        <a:pt x="4216" y="13681"/>
                        <a:pt x="4335" y="13383"/>
                        <a:pt x="4466" y="13085"/>
                      </a:cubicBezTo>
                      <a:cubicBezTo>
                        <a:pt x="4597" y="12788"/>
                        <a:pt x="4728" y="12490"/>
                        <a:pt x="4859" y="12193"/>
                      </a:cubicBezTo>
                      <a:cubicBezTo>
                        <a:pt x="4990" y="11895"/>
                        <a:pt x="5121" y="11609"/>
                        <a:pt x="5275" y="11311"/>
                      </a:cubicBezTo>
                      <a:cubicBezTo>
                        <a:pt x="5418" y="11038"/>
                        <a:pt x="5585" y="10740"/>
                        <a:pt x="5752" y="10454"/>
                      </a:cubicBezTo>
                      <a:cubicBezTo>
                        <a:pt x="5918" y="10168"/>
                        <a:pt x="6085" y="9883"/>
                        <a:pt x="6264" y="9609"/>
                      </a:cubicBezTo>
                      <a:cubicBezTo>
                        <a:pt x="6621" y="9037"/>
                        <a:pt x="7014" y="8502"/>
                        <a:pt x="7418" y="7966"/>
                      </a:cubicBezTo>
                      <a:cubicBezTo>
                        <a:pt x="7835" y="7430"/>
                        <a:pt x="8264" y="6930"/>
                        <a:pt x="8740" y="6454"/>
                      </a:cubicBezTo>
                      <a:cubicBezTo>
                        <a:pt x="9204" y="5989"/>
                        <a:pt x="9704" y="5585"/>
                        <a:pt x="10216" y="5215"/>
                      </a:cubicBezTo>
                      <a:cubicBezTo>
                        <a:pt x="10728" y="4858"/>
                        <a:pt x="11288" y="4525"/>
                        <a:pt x="11824" y="4227"/>
                      </a:cubicBezTo>
                      <a:cubicBezTo>
                        <a:pt x="12371" y="3930"/>
                        <a:pt x="12919" y="3656"/>
                        <a:pt x="13514" y="3394"/>
                      </a:cubicBezTo>
                      <a:cubicBezTo>
                        <a:pt x="14110" y="3144"/>
                        <a:pt x="14741" y="2918"/>
                        <a:pt x="15372" y="2739"/>
                      </a:cubicBezTo>
                      <a:cubicBezTo>
                        <a:pt x="16015" y="2560"/>
                        <a:pt x="16670" y="2418"/>
                        <a:pt x="17324" y="2287"/>
                      </a:cubicBezTo>
                      <a:cubicBezTo>
                        <a:pt x="17979" y="2167"/>
                        <a:pt x="18634" y="2048"/>
                        <a:pt x="19301" y="1965"/>
                      </a:cubicBezTo>
                      <a:cubicBezTo>
                        <a:pt x="19980" y="1882"/>
                        <a:pt x="20658" y="1822"/>
                        <a:pt x="21325" y="1786"/>
                      </a:cubicBezTo>
                      <a:cubicBezTo>
                        <a:pt x="21874" y="1769"/>
                        <a:pt x="22410" y="1758"/>
                        <a:pt x="22939" y="1758"/>
                      </a:cubicBezTo>
                      <a:cubicBezTo>
                        <a:pt x="23132" y="1758"/>
                        <a:pt x="23324" y="1759"/>
                        <a:pt x="23516" y="1763"/>
                      </a:cubicBezTo>
                      <a:cubicBezTo>
                        <a:pt x="24230" y="1775"/>
                        <a:pt x="24933" y="1834"/>
                        <a:pt x="25623" y="1929"/>
                      </a:cubicBezTo>
                      <a:cubicBezTo>
                        <a:pt x="26302" y="2013"/>
                        <a:pt x="26980" y="2144"/>
                        <a:pt x="27659" y="2322"/>
                      </a:cubicBezTo>
                      <a:cubicBezTo>
                        <a:pt x="28326" y="2501"/>
                        <a:pt x="28993" y="2727"/>
                        <a:pt x="29636" y="2977"/>
                      </a:cubicBezTo>
                      <a:cubicBezTo>
                        <a:pt x="30278" y="3251"/>
                        <a:pt x="30898" y="3549"/>
                        <a:pt x="31493" y="3906"/>
                      </a:cubicBezTo>
                      <a:cubicBezTo>
                        <a:pt x="32088" y="4275"/>
                        <a:pt x="32672" y="4680"/>
                        <a:pt x="33279" y="5108"/>
                      </a:cubicBezTo>
                      <a:cubicBezTo>
                        <a:pt x="33577" y="5335"/>
                        <a:pt x="33886" y="5561"/>
                        <a:pt x="34208" y="5799"/>
                      </a:cubicBezTo>
                      <a:cubicBezTo>
                        <a:pt x="34529" y="6037"/>
                        <a:pt x="34850" y="6287"/>
                        <a:pt x="35172" y="6537"/>
                      </a:cubicBezTo>
                      <a:cubicBezTo>
                        <a:pt x="35493" y="6787"/>
                        <a:pt x="35827" y="7061"/>
                        <a:pt x="36136" y="7347"/>
                      </a:cubicBezTo>
                      <a:cubicBezTo>
                        <a:pt x="36458" y="7609"/>
                        <a:pt x="36755" y="7906"/>
                        <a:pt x="37053" y="8204"/>
                      </a:cubicBezTo>
                      <a:cubicBezTo>
                        <a:pt x="37351" y="8502"/>
                        <a:pt x="37613" y="8811"/>
                        <a:pt x="37887" y="9145"/>
                      </a:cubicBezTo>
                      <a:cubicBezTo>
                        <a:pt x="38149" y="9466"/>
                        <a:pt x="38387" y="9799"/>
                        <a:pt x="38613" y="10157"/>
                      </a:cubicBezTo>
                      <a:cubicBezTo>
                        <a:pt x="38839" y="10514"/>
                        <a:pt x="39030" y="10871"/>
                        <a:pt x="39184" y="11240"/>
                      </a:cubicBezTo>
                      <a:cubicBezTo>
                        <a:pt x="39351" y="11609"/>
                        <a:pt x="39506" y="11990"/>
                        <a:pt x="39649" y="12383"/>
                      </a:cubicBezTo>
                      <a:cubicBezTo>
                        <a:pt x="39792" y="12740"/>
                        <a:pt x="39923" y="13121"/>
                        <a:pt x="40042" y="13502"/>
                      </a:cubicBezTo>
                      <a:cubicBezTo>
                        <a:pt x="40173" y="13895"/>
                        <a:pt x="40292" y="14276"/>
                        <a:pt x="40411" y="14681"/>
                      </a:cubicBezTo>
                      <a:cubicBezTo>
                        <a:pt x="40530" y="15062"/>
                        <a:pt x="40637" y="15467"/>
                        <a:pt x="40756" y="15872"/>
                      </a:cubicBezTo>
                      <a:cubicBezTo>
                        <a:pt x="40863" y="16264"/>
                        <a:pt x="40982" y="16657"/>
                        <a:pt x="41077" y="17050"/>
                      </a:cubicBezTo>
                      <a:cubicBezTo>
                        <a:pt x="41197" y="17419"/>
                        <a:pt x="41304" y="17788"/>
                        <a:pt x="41411" y="18158"/>
                      </a:cubicBezTo>
                      <a:cubicBezTo>
                        <a:pt x="41518" y="18539"/>
                        <a:pt x="41613" y="18884"/>
                        <a:pt x="41697" y="19241"/>
                      </a:cubicBezTo>
                      <a:cubicBezTo>
                        <a:pt x="41780" y="19610"/>
                        <a:pt x="41839" y="19967"/>
                        <a:pt x="41887" y="20324"/>
                      </a:cubicBezTo>
                      <a:cubicBezTo>
                        <a:pt x="41923" y="20682"/>
                        <a:pt x="41959" y="21039"/>
                        <a:pt x="41959" y="21396"/>
                      </a:cubicBezTo>
                      <a:cubicBezTo>
                        <a:pt x="41959" y="21753"/>
                        <a:pt x="41959" y="22087"/>
                        <a:pt x="41947" y="22444"/>
                      </a:cubicBezTo>
                      <a:cubicBezTo>
                        <a:pt x="41923" y="22801"/>
                        <a:pt x="41911" y="23158"/>
                        <a:pt x="41887" y="23515"/>
                      </a:cubicBezTo>
                      <a:cubicBezTo>
                        <a:pt x="41863" y="23849"/>
                        <a:pt x="42220" y="24146"/>
                        <a:pt x="42709" y="24158"/>
                      </a:cubicBezTo>
                      <a:lnTo>
                        <a:pt x="43756" y="24206"/>
                      </a:lnTo>
                      <a:cubicBezTo>
                        <a:pt x="43768" y="24206"/>
                        <a:pt x="43780" y="24206"/>
                        <a:pt x="43791" y="24206"/>
                      </a:cubicBezTo>
                      <a:cubicBezTo>
                        <a:pt x="44313" y="24206"/>
                        <a:pt x="44768" y="23947"/>
                        <a:pt x="44756" y="23551"/>
                      </a:cubicBezTo>
                      <a:cubicBezTo>
                        <a:pt x="44768" y="23194"/>
                        <a:pt x="44780" y="22849"/>
                        <a:pt x="44780" y="22503"/>
                      </a:cubicBezTo>
                      <a:lnTo>
                        <a:pt x="44780" y="21479"/>
                      </a:lnTo>
                      <a:cubicBezTo>
                        <a:pt x="44768" y="21134"/>
                        <a:pt x="44768" y="20801"/>
                        <a:pt x="44745" y="20455"/>
                      </a:cubicBezTo>
                      <a:cubicBezTo>
                        <a:pt x="44721" y="20110"/>
                        <a:pt x="44685" y="19765"/>
                        <a:pt x="44626" y="19431"/>
                      </a:cubicBezTo>
                      <a:cubicBezTo>
                        <a:pt x="44566" y="19086"/>
                        <a:pt x="44483" y="18741"/>
                        <a:pt x="44399" y="18396"/>
                      </a:cubicBezTo>
                      <a:lnTo>
                        <a:pt x="44125" y="17372"/>
                      </a:lnTo>
                      <a:cubicBezTo>
                        <a:pt x="44042" y="17015"/>
                        <a:pt x="43935" y="16669"/>
                        <a:pt x="43852" y="16312"/>
                      </a:cubicBezTo>
                      <a:cubicBezTo>
                        <a:pt x="43744" y="15943"/>
                        <a:pt x="43649" y="15574"/>
                        <a:pt x="43554" y="15181"/>
                      </a:cubicBezTo>
                      <a:cubicBezTo>
                        <a:pt x="43459" y="14800"/>
                        <a:pt x="43352" y="14407"/>
                        <a:pt x="43232" y="14026"/>
                      </a:cubicBezTo>
                      <a:cubicBezTo>
                        <a:pt x="43113" y="13669"/>
                        <a:pt x="43018" y="13312"/>
                        <a:pt x="42875" y="12955"/>
                      </a:cubicBezTo>
                      <a:cubicBezTo>
                        <a:pt x="42744" y="12609"/>
                        <a:pt x="42613" y="12264"/>
                        <a:pt x="42459" y="11931"/>
                      </a:cubicBezTo>
                      <a:cubicBezTo>
                        <a:pt x="42328" y="11597"/>
                        <a:pt x="42185" y="11252"/>
                        <a:pt x="42030" y="10942"/>
                      </a:cubicBezTo>
                      <a:cubicBezTo>
                        <a:pt x="41887" y="10621"/>
                        <a:pt x="41732" y="10323"/>
                        <a:pt x="41554" y="10002"/>
                      </a:cubicBezTo>
                      <a:cubicBezTo>
                        <a:pt x="41197" y="9395"/>
                        <a:pt x="40792" y="8799"/>
                        <a:pt x="40351" y="8216"/>
                      </a:cubicBezTo>
                      <a:cubicBezTo>
                        <a:pt x="39887" y="7656"/>
                        <a:pt x="39399" y="7120"/>
                        <a:pt x="38875" y="6597"/>
                      </a:cubicBezTo>
                      <a:cubicBezTo>
                        <a:pt x="38351" y="6097"/>
                        <a:pt x="37791" y="5620"/>
                        <a:pt x="37208" y="5168"/>
                      </a:cubicBezTo>
                      <a:cubicBezTo>
                        <a:pt x="36625" y="4727"/>
                        <a:pt x="36065" y="4311"/>
                        <a:pt x="35529" y="3918"/>
                      </a:cubicBezTo>
                      <a:cubicBezTo>
                        <a:pt x="34993" y="3537"/>
                        <a:pt x="34505" y="3179"/>
                        <a:pt x="34005" y="2846"/>
                      </a:cubicBezTo>
                      <a:cubicBezTo>
                        <a:pt x="33457" y="2465"/>
                        <a:pt x="32910" y="2120"/>
                        <a:pt x="32362" y="1834"/>
                      </a:cubicBezTo>
                      <a:cubicBezTo>
                        <a:pt x="31802" y="1548"/>
                        <a:pt x="31231" y="1310"/>
                        <a:pt x="30600" y="1108"/>
                      </a:cubicBezTo>
                      <a:cubicBezTo>
                        <a:pt x="30183" y="977"/>
                        <a:pt x="29743" y="858"/>
                        <a:pt x="29278" y="739"/>
                      </a:cubicBezTo>
                      <a:cubicBezTo>
                        <a:pt x="28814" y="620"/>
                        <a:pt x="28338" y="513"/>
                        <a:pt x="27850" y="417"/>
                      </a:cubicBezTo>
                      <a:cubicBezTo>
                        <a:pt x="27361" y="322"/>
                        <a:pt x="26861" y="239"/>
                        <a:pt x="26361" y="179"/>
                      </a:cubicBezTo>
                      <a:cubicBezTo>
                        <a:pt x="25873" y="120"/>
                        <a:pt x="25349" y="84"/>
                        <a:pt x="24837" y="48"/>
                      </a:cubicBezTo>
                      <a:cubicBezTo>
                        <a:pt x="24325" y="24"/>
                        <a:pt x="23801" y="1"/>
                        <a:pt x="2327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4" name="Google Shape;6224;p28"/>
                <p:cNvSpPr/>
                <p:nvPr/>
              </p:nvSpPr>
              <p:spPr>
                <a:xfrm>
                  <a:off x="5970088" y="3967628"/>
                  <a:ext cx="1368714" cy="78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3" h="20727" extrusionOk="0">
                      <a:moveTo>
                        <a:pt x="18825" y="0"/>
                      </a:moveTo>
                      <a:cubicBezTo>
                        <a:pt x="18220" y="0"/>
                        <a:pt x="17606" y="25"/>
                        <a:pt x="16979" y="69"/>
                      </a:cubicBezTo>
                      <a:cubicBezTo>
                        <a:pt x="16443" y="116"/>
                        <a:pt x="15919" y="164"/>
                        <a:pt x="15407" y="235"/>
                      </a:cubicBezTo>
                      <a:cubicBezTo>
                        <a:pt x="14883" y="307"/>
                        <a:pt x="14371" y="378"/>
                        <a:pt x="13871" y="486"/>
                      </a:cubicBezTo>
                      <a:cubicBezTo>
                        <a:pt x="13383" y="593"/>
                        <a:pt x="12883" y="700"/>
                        <a:pt x="12407" y="831"/>
                      </a:cubicBezTo>
                      <a:cubicBezTo>
                        <a:pt x="11931" y="950"/>
                        <a:pt x="11478" y="1117"/>
                        <a:pt x="11026" y="1271"/>
                      </a:cubicBezTo>
                      <a:cubicBezTo>
                        <a:pt x="10585" y="1450"/>
                        <a:pt x="10169" y="1629"/>
                        <a:pt x="9728" y="1843"/>
                      </a:cubicBezTo>
                      <a:cubicBezTo>
                        <a:pt x="9299" y="2045"/>
                        <a:pt x="8883" y="2260"/>
                        <a:pt x="8466" y="2498"/>
                      </a:cubicBezTo>
                      <a:cubicBezTo>
                        <a:pt x="7978" y="2783"/>
                        <a:pt x="7490" y="3081"/>
                        <a:pt x="7025" y="3414"/>
                      </a:cubicBezTo>
                      <a:cubicBezTo>
                        <a:pt x="6561" y="3760"/>
                        <a:pt x="6144" y="4153"/>
                        <a:pt x="5728" y="4569"/>
                      </a:cubicBezTo>
                      <a:cubicBezTo>
                        <a:pt x="5323" y="4998"/>
                        <a:pt x="4942" y="5439"/>
                        <a:pt x="4573" y="5903"/>
                      </a:cubicBezTo>
                      <a:cubicBezTo>
                        <a:pt x="4156" y="6439"/>
                        <a:pt x="3775" y="7010"/>
                        <a:pt x="3418" y="7570"/>
                      </a:cubicBezTo>
                      <a:cubicBezTo>
                        <a:pt x="3263" y="7855"/>
                        <a:pt x="3084" y="8141"/>
                        <a:pt x="2918" y="8439"/>
                      </a:cubicBezTo>
                      <a:cubicBezTo>
                        <a:pt x="2751" y="8737"/>
                        <a:pt x="2572" y="9034"/>
                        <a:pt x="2418" y="9332"/>
                      </a:cubicBezTo>
                      <a:cubicBezTo>
                        <a:pt x="2251" y="9630"/>
                        <a:pt x="2072" y="9939"/>
                        <a:pt x="1906" y="10237"/>
                      </a:cubicBezTo>
                      <a:cubicBezTo>
                        <a:pt x="1727" y="10534"/>
                        <a:pt x="1560" y="10844"/>
                        <a:pt x="1406" y="11142"/>
                      </a:cubicBezTo>
                      <a:cubicBezTo>
                        <a:pt x="1298" y="11332"/>
                        <a:pt x="1203" y="11511"/>
                        <a:pt x="1108" y="11713"/>
                      </a:cubicBezTo>
                      <a:cubicBezTo>
                        <a:pt x="1013" y="11904"/>
                        <a:pt x="906" y="12082"/>
                        <a:pt x="822" y="12273"/>
                      </a:cubicBezTo>
                      <a:cubicBezTo>
                        <a:pt x="727" y="12463"/>
                        <a:pt x="655" y="12666"/>
                        <a:pt x="584" y="12856"/>
                      </a:cubicBezTo>
                      <a:cubicBezTo>
                        <a:pt x="513" y="13047"/>
                        <a:pt x="453" y="13261"/>
                        <a:pt x="405" y="13451"/>
                      </a:cubicBezTo>
                      <a:cubicBezTo>
                        <a:pt x="346" y="13642"/>
                        <a:pt x="298" y="13832"/>
                        <a:pt x="274" y="14047"/>
                      </a:cubicBezTo>
                      <a:cubicBezTo>
                        <a:pt x="239" y="14249"/>
                        <a:pt x="215" y="14452"/>
                        <a:pt x="191" y="14654"/>
                      </a:cubicBezTo>
                      <a:cubicBezTo>
                        <a:pt x="179" y="14844"/>
                        <a:pt x="167" y="15059"/>
                        <a:pt x="167" y="15261"/>
                      </a:cubicBezTo>
                      <a:cubicBezTo>
                        <a:pt x="167" y="15475"/>
                        <a:pt x="155" y="15678"/>
                        <a:pt x="155" y="15892"/>
                      </a:cubicBezTo>
                      <a:cubicBezTo>
                        <a:pt x="155" y="16095"/>
                        <a:pt x="155" y="16309"/>
                        <a:pt x="132" y="16511"/>
                      </a:cubicBezTo>
                      <a:cubicBezTo>
                        <a:pt x="120" y="16726"/>
                        <a:pt x="120" y="16928"/>
                        <a:pt x="108" y="17142"/>
                      </a:cubicBezTo>
                      <a:cubicBezTo>
                        <a:pt x="96" y="17345"/>
                        <a:pt x="72" y="17547"/>
                        <a:pt x="60" y="17750"/>
                      </a:cubicBezTo>
                      <a:cubicBezTo>
                        <a:pt x="48" y="17940"/>
                        <a:pt x="13" y="18154"/>
                        <a:pt x="13" y="18345"/>
                      </a:cubicBezTo>
                      <a:cubicBezTo>
                        <a:pt x="13" y="18535"/>
                        <a:pt x="1" y="18750"/>
                        <a:pt x="1" y="18940"/>
                      </a:cubicBezTo>
                      <a:cubicBezTo>
                        <a:pt x="1" y="19154"/>
                        <a:pt x="1" y="19345"/>
                        <a:pt x="13" y="19535"/>
                      </a:cubicBezTo>
                      <a:lnTo>
                        <a:pt x="60" y="20119"/>
                      </a:lnTo>
                      <a:cubicBezTo>
                        <a:pt x="108" y="20440"/>
                        <a:pt x="489" y="20726"/>
                        <a:pt x="953" y="20726"/>
                      </a:cubicBezTo>
                      <a:lnTo>
                        <a:pt x="1965" y="20726"/>
                      </a:lnTo>
                      <a:cubicBezTo>
                        <a:pt x="2489" y="20726"/>
                        <a:pt x="2858" y="20440"/>
                        <a:pt x="2811" y="20107"/>
                      </a:cubicBezTo>
                      <a:cubicBezTo>
                        <a:pt x="2787" y="19893"/>
                        <a:pt x="2775" y="19666"/>
                        <a:pt x="2751" y="19464"/>
                      </a:cubicBezTo>
                      <a:cubicBezTo>
                        <a:pt x="2739" y="19250"/>
                        <a:pt x="2739" y="19035"/>
                        <a:pt x="2751" y="18821"/>
                      </a:cubicBezTo>
                      <a:cubicBezTo>
                        <a:pt x="2775" y="18595"/>
                        <a:pt x="2787" y="18392"/>
                        <a:pt x="2799" y="18178"/>
                      </a:cubicBezTo>
                      <a:cubicBezTo>
                        <a:pt x="2811" y="17964"/>
                        <a:pt x="2834" y="17750"/>
                        <a:pt x="2858" y="17547"/>
                      </a:cubicBezTo>
                      <a:cubicBezTo>
                        <a:pt x="2894" y="17333"/>
                        <a:pt x="2918" y="17107"/>
                        <a:pt x="2930" y="16904"/>
                      </a:cubicBezTo>
                      <a:cubicBezTo>
                        <a:pt x="2953" y="16702"/>
                        <a:pt x="2965" y="16476"/>
                        <a:pt x="2977" y="16261"/>
                      </a:cubicBezTo>
                      <a:cubicBezTo>
                        <a:pt x="2989" y="16059"/>
                        <a:pt x="2989" y="15833"/>
                        <a:pt x="3013" y="15630"/>
                      </a:cubicBezTo>
                      <a:cubicBezTo>
                        <a:pt x="3013" y="15404"/>
                        <a:pt x="3025" y="15190"/>
                        <a:pt x="3037" y="14987"/>
                      </a:cubicBezTo>
                      <a:cubicBezTo>
                        <a:pt x="3049" y="14773"/>
                        <a:pt x="3084" y="14571"/>
                        <a:pt x="3108" y="14356"/>
                      </a:cubicBezTo>
                      <a:cubicBezTo>
                        <a:pt x="3144" y="14166"/>
                        <a:pt x="3192" y="13963"/>
                        <a:pt x="3227" y="13749"/>
                      </a:cubicBezTo>
                      <a:cubicBezTo>
                        <a:pt x="3287" y="13547"/>
                        <a:pt x="3346" y="13344"/>
                        <a:pt x="3406" y="13142"/>
                      </a:cubicBezTo>
                      <a:cubicBezTo>
                        <a:pt x="3465" y="12951"/>
                        <a:pt x="3549" y="12737"/>
                        <a:pt x="3632" y="12547"/>
                      </a:cubicBezTo>
                      <a:cubicBezTo>
                        <a:pt x="3727" y="12332"/>
                        <a:pt x="3823" y="12142"/>
                        <a:pt x="3930" y="11951"/>
                      </a:cubicBezTo>
                      <a:cubicBezTo>
                        <a:pt x="4037" y="11761"/>
                        <a:pt x="4156" y="11558"/>
                        <a:pt x="4275" y="11368"/>
                      </a:cubicBezTo>
                      <a:cubicBezTo>
                        <a:pt x="4501" y="10999"/>
                        <a:pt x="4739" y="10630"/>
                        <a:pt x="4977" y="10272"/>
                      </a:cubicBezTo>
                      <a:cubicBezTo>
                        <a:pt x="5216" y="9891"/>
                        <a:pt x="5466" y="9534"/>
                        <a:pt x="5704" y="9201"/>
                      </a:cubicBezTo>
                      <a:cubicBezTo>
                        <a:pt x="5942" y="8856"/>
                        <a:pt x="6180" y="8510"/>
                        <a:pt x="6418" y="8189"/>
                      </a:cubicBezTo>
                      <a:cubicBezTo>
                        <a:pt x="6656" y="7855"/>
                        <a:pt x="6894" y="7546"/>
                        <a:pt x="7132" y="7236"/>
                      </a:cubicBezTo>
                      <a:cubicBezTo>
                        <a:pt x="7371" y="6915"/>
                        <a:pt x="7621" y="6641"/>
                        <a:pt x="7871" y="6355"/>
                      </a:cubicBezTo>
                      <a:cubicBezTo>
                        <a:pt x="8347" y="5831"/>
                        <a:pt x="8847" y="5367"/>
                        <a:pt x="9347" y="4938"/>
                      </a:cubicBezTo>
                      <a:cubicBezTo>
                        <a:pt x="9871" y="4522"/>
                        <a:pt x="10359" y="4141"/>
                        <a:pt x="10871" y="3807"/>
                      </a:cubicBezTo>
                      <a:cubicBezTo>
                        <a:pt x="11371" y="3486"/>
                        <a:pt x="11859" y="3188"/>
                        <a:pt x="12371" y="2926"/>
                      </a:cubicBezTo>
                      <a:cubicBezTo>
                        <a:pt x="13098" y="2557"/>
                        <a:pt x="13871" y="2248"/>
                        <a:pt x="14681" y="2010"/>
                      </a:cubicBezTo>
                      <a:cubicBezTo>
                        <a:pt x="15467" y="1771"/>
                        <a:pt x="16300" y="1605"/>
                        <a:pt x="17158" y="1545"/>
                      </a:cubicBezTo>
                      <a:cubicBezTo>
                        <a:pt x="17450" y="1523"/>
                        <a:pt x="17742" y="1511"/>
                        <a:pt x="18033" y="1511"/>
                      </a:cubicBezTo>
                      <a:cubicBezTo>
                        <a:pt x="18359" y="1511"/>
                        <a:pt x="18682" y="1526"/>
                        <a:pt x="19003" y="1557"/>
                      </a:cubicBezTo>
                      <a:cubicBezTo>
                        <a:pt x="19634" y="1617"/>
                        <a:pt x="20241" y="1736"/>
                        <a:pt x="20872" y="1914"/>
                      </a:cubicBezTo>
                      <a:cubicBezTo>
                        <a:pt x="21503" y="2117"/>
                        <a:pt x="22134" y="2355"/>
                        <a:pt x="22777" y="2652"/>
                      </a:cubicBezTo>
                      <a:cubicBezTo>
                        <a:pt x="23396" y="2950"/>
                        <a:pt x="24051" y="3283"/>
                        <a:pt x="24682" y="3653"/>
                      </a:cubicBezTo>
                      <a:cubicBezTo>
                        <a:pt x="25301" y="4034"/>
                        <a:pt x="25932" y="4450"/>
                        <a:pt x="26540" y="4903"/>
                      </a:cubicBezTo>
                      <a:cubicBezTo>
                        <a:pt x="26837" y="5141"/>
                        <a:pt x="27147" y="5379"/>
                        <a:pt x="27456" y="5641"/>
                      </a:cubicBezTo>
                      <a:cubicBezTo>
                        <a:pt x="27778" y="5891"/>
                        <a:pt x="28087" y="6153"/>
                        <a:pt x="28385" y="6439"/>
                      </a:cubicBezTo>
                      <a:cubicBezTo>
                        <a:pt x="28909" y="6915"/>
                        <a:pt x="29409" y="7439"/>
                        <a:pt x="29862" y="7998"/>
                      </a:cubicBezTo>
                      <a:cubicBezTo>
                        <a:pt x="30064" y="8296"/>
                        <a:pt x="30278" y="8594"/>
                        <a:pt x="30469" y="8891"/>
                      </a:cubicBezTo>
                      <a:cubicBezTo>
                        <a:pt x="30659" y="9189"/>
                        <a:pt x="30826" y="9510"/>
                        <a:pt x="30993" y="9820"/>
                      </a:cubicBezTo>
                      <a:cubicBezTo>
                        <a:pt x="31147" y="10153"/>
                        <a:pt x="31302" y="10475"/>
                        <a:pt x="31433" y="10820"/>
                      </a:cubicBezTo>
                      <a:cubicBezTo>
                        <a:pt x="31564" y="11165"/>
                        <a:pt x="31707" y="11523"/>
                        <a:pt x="31826" y="11880"/>
                      </a:cubicBezTo>
                      <a:cubicBezTo>
                        <a:pt x="31945" y="12237"/>
                        <a:pt x="32064" y="12606"/>
                        <a:pt x="32183" y="12963"/>
                      </a:cubicBezTo>
                      <a:cubicBezTo>
                        <a:pt x="32302" y="13320"/>
                        <a:pt x="32398" y="13678"/>
                        <a:pt x="32517" y="14035"/>
                      </a:cubicBezTo>
                      <a:cubicBezTo>
                        <a:pt x="32624" y="14368"/>
                        <a:pt x="32743" y="14713"/>
                        <a:pt x="32850" y="15059"/>
                      </a:cubicBezTo>
                      <a:cubicBezTo>
                        <a:pt x="32957" y="15404"/>
                        <a:pt x="33052" y="15725"/>
                        <a:pt x="33148" y="16059"/>
                      </a:cubicBezTo>
                      <a:cubicBezTo>
                        <a:pt x="33231" y="16380"/>
                        <a:pt x="33302" y="16714"/>
                        <a:pt x="33350" y="17035"/>
                      </a:cubicBezTo>
                      <a:cubicBezTo>
                        <a:pt x="33398" y="17369"/>
                        <a:pt x="33433" y="17690"/>
                        <a:pt x="33433" y="18035"/>
                      </a:cubicBezTo>
                      <a:cubicBezTo>
                        <a:pt x="33445" y="18381"/>
                        <a:pt x="33410" y="18702"/>
                        <a:pt x="33386" y="19047"/>
                      </a:cubicBezTo>
                      <a:cubicBezTo>
                        <a:pt x="33350" y="19381"/>
                        <a:pt x="33291" y="19714"/>
                        <a:pt x="33231" y="20059"/>
                      </a:cubicBezTo>
                      <a:cubicBezTo>
                        <a:pt x="33171" y="20405"/>
                        <a:pt x="33588" y="20690"/>
                        <a:pt x="34172" y="20690"/>
                      </a:cubicBezTo>
                      <a:lnTo>
                        <a:pt x="35303" y="20702"/>
                      </a:lnTo>
                      <a:cubicBezTo>
                        <a:pt x="35314" y="20703"/>
                        <a:pt x="35325" y="20703"/>
                        <a:pt x="35336" y="20703"/>
                      </a:cubicBezTo>
                      <a:cubicBezTo>
                        <a:pt x="35833" y="20703"/>
                        <a:pt x="36242" y="20445"/>
                        <a:pt x="36208" y="20131"/>
                      </a:cubicBezTo>
                      <a:cubicBezTo>
                        <a:pt x="36243" y="19833"/>
                        <a:pt x="36267" y="19524"/>
                        <a:pt x="36279" y="19226"/>
                      </a:cubicBezTo>
                      <a:cubicBezTo>
                        <a:pt x="36303" y="18928"/>
                        <a:pt x="36303" y="18631"/>
                        <a:pt x="36303" y="18333"/>
                      </a:cubicBezTo>
                      <a:cubicBezTo>
                        <a:pt x="36303" y="18035"/>
                        <a:pt x="36279" y="17738"/>
                        <a:pt x="36255" y="17440"/>
                      </a:cubicBezTo>
                      <a:cubicBezTo>
                        <a:pt x="36219" y="17130"/>
                        <a:pt x="36184" y="16833"/>
                        <a:pt x="36124" y="16511"/>
                      </a:cubicBezTo>
                      <a:cubicBezTo>
                        <a:pt x="36065" y="16214"/>
                        <a:pt x="36005" y="15904"/>
                        <a:pt x="35910" y="15595"/>
                      </a:cubicBezTo>
                      <a:cubicBezTo>
                        <a:pt x="35827" y="15285"/>
                        <a:pt x="35731" y="14963"/>
                        <a:pt x="35624" y="14642"/>
                      </a:cubicBezTo>
                      <a:cubicBezTo>
                        <a:pt x="35529" y="14309"/>
                        <a:pt x="35422" y="13987"/>
                        <a:pt x="35303" y="13642"/>
                      </a:cubicBezTo>
                      <a:cubicBezTo>
                        <a:pt x="35196" y="13297"/>
                        <a:pt x="35076" y="12939"/>
                        <a:pt x="34957" y="12606"/>
                      </a:cubicBezTo>
                      <a:cubicBezTo>
                        <a:pt x="34826" y="12249"/>
                        <a:pt x="34707" y="11904"/>
                        <a:pt x="34588" y="11546"/>
                      </a:cubicBezTo>
                      <a:cubicBezTo>
                        <a:pt x="34469" y="11189"/>
                        <a:pt x="34350" y="10844"/>
                        <a:pt x="34231" y="10499"/>
                      </a:cubicBezTo>
                      <a:cubicBezTo>
                        <a:pt x="34112" y="10165"/>
                        <a:pt x="33993" y="9832"/>
                        <a:pt x="33874" y="9510"/>
                      </a:cubicBezTo>
                      <a:cubicBezTo>
                        <a:pt x="33755" y="9189"/>
                        <a:pt x="33624" y="8879"/>
                        <a:pt x="33481" y="8570"/>
                      </a:cubicBezTo>
                      <a:cubicBezTo>
                        <a:pt x="33350" y="8272"/>
                        <a:pt x="33207" y="7975"/>
                        <a:pt x="33040" y="7689"/>
                      </a:cubicBezTo>
                      <a:cubicBezTo>
                        <a:pt x="32874" y="7403"/>
                        <a:pt x="32695" y="7129"/>
                        <a:pt x="32493" y="6855"/>
                      </a:cubicBezTo>
                      <a:cubicBezTo>
                        <a:pt x="32267" y="6558"/>
                        <a:pt x="32017" y="6260"/>
                        <a:pt x="31743" y="5974"/>
                      </a:cubicBezTo>
                      <a:cubicBezTo>
                        <a:pt x="31481" y="5700"/>
                        <a:pt x="31195" y="5427"/>
                        <a:pt x="30897" y="5177"/>
                      </a:cubicBezTo>
                      <a:cubicBezTo>
                        <a:pt x="30302" y="4653"/>
                        <a:pt x="29695" y="4165"/>
                        <a:pt x="29076" y="3712"/>
                      </a:cubicBezTo>
                      <a:cubicBezTo>
                        <a:pt x="28468" y="3272"/>
                        <a:pt x="27861" y="2855"/>
                        <a:pt x="27230" y="2486"/>
                      </a:cubicBezTo>
                      <a:cubicBezTo>
                        <a:pt x="26611" y="2105"/>
                        <a:pt x="25968" y="1748"/>
                        <a:pt x="25301" y="1438"/>
                      </a:cubicBezTo>
                      <a:cubicBezTo>
                        <a:pt x="24647" y="1128"/>
                        <a:pt x="23980" y="855"/>
                        <a:pt x="23313" y="652"/>
                      </a:cubicBezTo>
                      <a:cubicBezTo>
                        <a:pt x="22801" y="486"/>
                        <a:pt x="22289" y="366"/>
                        <a:pt x="21789" y="259"/>
                      </a:cubicBezTo>
                      <a:cubicBezTo>
                        <a:pt x="21027" y="128"/>
                        <a:pt x="20253" y="45"/>
                        <a:pt x="19455" y="9"/>
                      </a:cubicBezTo>
                      <a:cubicBezTo>
                        <a:pt x="19246" y="3"/>
                        <a:pt x="19036" y="0"/>
                        <a:pt x="188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5" name="Google Shape;6225;p28"/>
                <p:cNvSpPr/>
                <p:nvPr/>
              </p:nvSpPr>
              <p:spPr>
                <a:xfrm>
                  <a:off x="6144280" y="4092126"/>
                  <a:ext cx="1008693" cy="65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4" h="17389" extrusionOk="0">
                      <a:moveTo>
                        <a:pt x="13273" y="1"/>
                      </a:moveTo>
                      <a:cubicBezTo>
                        <a:pt x="13179" y="1"/>
                        <a:pt x="13085" y="2"/>
                        <a:pt x="12990" y="5"/>
                      </a:cubicBezTo>
                      <a:cubicBezTo>
                        <a:pt x="12002" y="29"/>
                        <a:pt x="11097" y="196"/>
                        <a:pt x="10252" y="482"/>
                      </a:cubicBezTo>
                      <a:cubicBezTo>
                        <a:pt x="9835" y="624"/>
                        <a:pt x="9418" y="791"/>
                        <a:pt x="9001" y="982"/>
                      </a:cubicBezTo>
                      <a:cubicBezTo>
                        <a:pt x="8585" y="1172"/>
                        <a:pt x="8168" y="1398"/>
                        <a:pt x="7739" y="1648"/>
                      </a:cubicBezTo>
                      <a:cubicBezTo>
                        <a:pt x="7323" y="1910"/>
                        <a:pt x="6870" y="2184"/>
                        <a:pt x="6453" y="2506"/>
                      </a:cubicBezTo>
                      <a:cubicBezTo>
                        <a:pt x="6037" y="2815"/>
                        <a:pt x="5632" y="3172"/>
                        <a:pt x="5239" y="3541"/>
                      </a:cubicBezTo>
                      <a:cubicBezTo>
                        <a:pt x="4763" y="3994"/>
                        <a:pt x="4310" y="4494"/>
                        <a:pt x="3870" y="5018"/>
                      </a:cubicBezTo>
                      <a:cubicBezTo>
                        <a:pt x="3655" y="5280"/>
                        <a:pt x="3429" y="5554"/>
                        <a:pt x="3227" y="5839"/>
                      </a:cubicBezTo>
                      <a:lnTo>
                        <a:pt x="2596" y="6685"/>
                      </a:lnTo>
                      <a:cubicBezTo>
                        <a:pt x="2393" y="6982"/>
                        <a:pt x="2179" y="7268"/>
                        <a:pt x="1989" y="7566"/>
                      </a:cubicBezTo>
                      <a:cubicBezTo>
                        <a:pt x="1786" y="7863"/>
                        <a:pt x="1584" y="8161"/>
                        <a:pt x="1405" y="8459"/>
                      </a:cubicBezTo>
                      <a:cubicBezTo>
                        <a:pt x="1286" y="8649"/>
                        <a:pt x="1167" y="8828"/>
                        <a:pt x="1072" y="9018"/>
                      </a:cubicBezTo>
                      <a:cubicBezTo>
                        <a:pt x="965" y="9209"/>
                        <a:pt x="858" y="9387"/>
                        <a:pt x="774" y="9590"/>
                      </a:cubicBezTo>
                      <a:cubicBezTo>
                        <a:pt x="679" y="9768"/>
                        <a:pt x="596" y="9959"/>
                        <a:pt x="536" y="10149"/>
                      </a:cubicBezTo>
                      <a:cubicBezTo>
                        <a:pt x="477" y="10340"/>
                        <a:pt x="417" y="10542"/>
                        <a:pt x="369" y="10733"/>
                      </a:cubicBezTo>
                      <a:cubicBezTo>
                        <a:pt x="322" y="10923"/>
                        <a:pt x="298" y="11114"/>
                        <a:pt x="262" y="11316"/>
                      </a:cubicBezTo>
                      <a:cubicBezTo>
                        <a:pt x="238" y="11483"/>
                        <a:pt x="203" y="11685"/>
                        <a:pt x="191" y="11876"/>
                      </a:cubicBezTo>
                      <a:cubicBezTo>
                        <a:pt x="179" y="12066"/>
                        <a:pt x="155" y="12245"/>
                        <a:pt x="155" y="12435"/>
                      </a:cubicBezTo>
                      <a:cubicBezTo>
                        <a:pt x="155" y="12638"/>
                        <a:pt x="143" y="12828"/>
                        <a:pt x="143" y="13007"/>
                      </a:cubicBezTo>
                      <a:cubicBezTo>
                        <a:pt x="143" y="13185"/>
                        <a:pt x="143" y="13376"/>
                        <a:pt x="131" y="13555"/>
                      </a:cubicBezTo>
                      <a:cubicBezTo>
                        <a:pt x="131" y="13745"/>
                        <a:pt x="119" y="13924"/>
                        <a:pt x="96" y="14102"/>
                      </a:cubicBezTo>
                      <a:lnTo>
                        <a:pt x="60" y="14638"/>
                      </a:lnTo>
                      <a:cubicBezTo>
                        <a:pt x="24" y="14829"/>
                        <a:pt x="24" y="14995"/>
                        <a:pt x="12" y="15186"/>
                      </a:cubicBezTo>
                      <a:cubicBezTo>
                        <a:pt x="0" y="15364"/>
                        <a:pt x="0" y="15519"/>
                        <a:pt x="0" y="15698"/>
                      </a:cubicBezTo>
                      <a:cubicBezTo>
                        <a:pt x="0" y="16043"/>
                        <a:pt x="24" y="16388"/>
                        <a:pt x="84" y="16722"/>
                      </a:cubicBezTo>
                      <a:cubicBezTo>
                        <a:pt x="155" y="17079"/>
                        <a:pt x="750" y="17365"/>
                        <a:pt x="1405" y="17365"/>
                      </a:cubicBezTo>
                      <a:lnTo>
                        <a:pt x="2822" y="17365"/>
                      </a:lnTo>
                      <a:cubicBezTo>
                        <a:pt x="3477" y="17365"/>
                        <a:pt x="3965" y="17079"/>
                        <a:pt x="3929" y="16745"/>
                      </a:cubicBezTo>
                      <a:cubicBezTo>
                        <a:pt x="3894" y="16531"/>
                        <a:pt x="3870" y="16305"/>
                        <a:pt x="3834" y="16103"/>
                      </a:cubicBezTo>
                      <a:cubicBezTo>
                        <a:pt x="3810" y="15888"/>
                        <a:pt x="3786" y="15674"/>
                        <a:pt x="3763" y="15460"/>
                      </a:cubicBezTo>
                      <a:cubicBezTo>
                        <a:pt x="3751" y="15257"/>
                        <a:pt x="3715" y="15031"/>
                        <a:pt x="3703" y="14829"/>
                      </a:cubicBezTo>
                      <a:cubicBezTo>
                        <a:pt x="3691" y="14614"/>
                        <a:pt x="3667" y="14388"/>
                        <a:pt x="3655" y="14186"/>
                      </a:cubicBezTo>
                      <a:cubicBezTo>
                        <a:pt x="3644" y="13971"/>
                        <a:pt x="3632" y="13757"/>
                        <a:pt x="3632" y="13543"/>
                      </a:cubicBezTo>
                      <a:lnTo>
                        <a:pt x="3632" y="12900"/>
                      </a:lnTo>
                      <a:cubicBezTo>
                        <a:pt x="3632" y="12697"/>
                        <a:pt x="3644" y="12483"/>
                        <a:pt x="3655" y="12269"/>
                      </a:cubicBezTo>
                      <a:cubicBezTo>
                        <a:pt x="3667" y="12042"/>
                        <a:pt x="3703" y="11828"/>
                        <a:pt x="3727" y="11614"/>
                      </a:cubicBezTo>
                      <a:cubicBezTo>
                        <a:pt x="3775" y="11400"/>
                        <a:pt x="3822" y="11173"/>
                        <a:pt x="3882" y="10971"/>
                      </a:cubicBezTo>
                      <a:cubicBezTo>
                        <a:pt x="3941" y="10745"/>
                        <a:pt x="4013" y="10542"/>
                        <a:pt x="4084" y="10328"/>
                      </a:cubicBezTo>
                      <a:cubicBezTo>
                        <a:pt x="4322" y="9745"/>
                        <a:pt x="4608" y="9185"/>
                        <a:pt x="4965" y="8614"/>
                      </a:cubicBezTo>
                      <a:cubicBezTo>
                        <a:pt x="5322" y="8054"/>
                        <a:pt x="5727" y="7506"/>
                        <a:pt x="6144" y="6982"/>
                      </a:cubicBezTo>
                      <a:cubicBezTo>
                        <a:pt x="6561" y="6458"/>
                        <a:pt x="7001" y="5958"/>
                        <a:pt x="7442" y="5494"/>
                      </a:cubicBezTo>
                      <a:cubicBezTo>
                        <a:pt x="7870" y="5030"/>
                        <a:pt x="8311" y="4613"/>
                        <a:pt x="8763" y="4244"/>
                      </a:cubicBezTo>
                      <a:cubicBezTo>
                        <a:pt x="9204" y="3875"/>
                        <a:pt x="9632" y="3541"/>
                        <a:pt x="10061" y="3280"/>
                      </a:cubicBezTo>
                      <a:cubicBezTo>
                        <a:pt x="10478" y="3006"/>
                        <a:pt x="10871" y="2768"/>
                        <a:pt x="11264" y="2589"/>
                      </a:cubicBezTo>
                      <a:cubicBezTo>
                        <a:pt x="11963" y="2251"/>
                        <a:pt x="12662" y="2051"/>
                        <a:pt x="13320" y="2051"/>
                      </a:cubicBezTo>
                      <a:cubicBezTo>
                        <a:pt x="13357" y="2051"/>
                        <a:pt x="13394" y="2052"/>
                        <a:pt x="13431" y="2053"/>
                      </a:cubicBezTo>
                      <a:cubicBezTo>
                        <a:pt x="14050" y="2065"/>
                        <a:pt x="14704" y="2267"/>
                        <a:pt x="15371" y="2577"/>
                      </a:cubicBezTo>
                      <a:cubicBezTo>
                        <a:pt x="15693" y="2744"/>
                        <a:pt x="16050" y="2934"/>
                        <a:pt x="16407" y="3160"/>
                      </a:cubicBezTo>
                      <a:cubicBezTo>
                        <a:pt x="16764" y="3375"/>
                        <a:pt x="17145" y="3637"/>
                        <a:pt x="17514" y="3934"/>
                      </a:cubicBezTo>
                      <a:cubicBezTo>
                        <a:pt x="18003" y="4315"/>
                        <a:pt x="18514" y="4768"/>
                        <a:pt x="18991" y="5256"/>
                      </a:cubicBezTo>
                      <a:cubicBezTo>
                        <a:pt x="19479" y="5744"/>
                        <a:pt x="19919" y="6268"/>
                        <a:pt x="20348" y="6816"/>
                      </a:cubicBezTo>
                      <a:cubicBezTo>
                        <a:pt x="20562" y="7101"/>
                        <a:pt x="20777" y="7387"/>
                        <a:pt x="20967" y="7685"/>
                      </a:cubicBezTo>
                      <a:cubicBezTo>
                        <a:pt x="21158" y="7982"/>
                        <a:pt x="21324" y="8292"/>
                        <a:pt x="21491" y="8614"/>
                      </a:cubicBezTo>
                      <a:cubicBezTo>
                        <a:pt x="21634" y="8947"/>
                        <a:pt x="21789" y="9268"/>
                        <a:pt x="21908" y="9614"/>
                      </a:cubicBezTo>
                      <a:cubicBezTo>
                        <a:pt x="22039" y="9959"/>
                        <a:pt x="22158" y="10304"/>
                        <a:pt x="22265" y="10638"/>
                      </a:cubicBezTo>
                      <a:cubicBezTo>
                        <a:pt x="22360" y="10983"/>
                        <a:pt x="22467" y="11316"/>
                        <a:pt x="22563" y="11650"/>
                      </a:cubicBezTo>
                      <a:cubicBezTo>
                        <a:pt x="22646" y="11995"/>
                        <a:pt x="22741" y="12328"/>
                        <a:pt x="22801" y="12662"/>
                      </a:cubicBezTo>
                      <a:cubicBezTo>
                        <a:pt x="22872" y="13007"/>
                        <a:pt x="22920" y="13340"/>
                        <a:pt x="22944" y="13674"/>
                      </a:cubicBezTo>
                      <a:cubicBezTo>
                        <a:pt x="22979" y="14019"/>
                        <a:pt x="22991" y="14364"/>
                        <a:pt x="22991" y="14709"/>
                      </a:cubicBezTo>
                      <a:cubicBezTo>
                        <a:pt x="22991" y="15043"/>
                        <a:pt x="22979" y="15388"/>
                        <a:pt x="22932" y="15733"/>
                      </a:cubicBezTo>
                      <a:cubicBezTo>
                        <a:pt x="22884" y="16079"/>
                        <a:pt x="22825" y="16412"/>
                        <a:pt x="22753" y="16757"/>
                      </a:cubicBezTo>
                      <a:cubicBezTo>
                        <a:pt x="22682" y="17103"/>
                        <a:pt x="23158" y="17388"/>
                        <a:pt x="23825" y="17388"/>
                      </a:cubicBezTo>
                      <a:lnTo>
                        <a:pt x="25242" y="17388"/>
                      </a:lnTo>
                      <a:cubicBezTo>
                        <a:pt x="25896" y="17388"/>
                        <a:pt x="26504" y="17103"/>
                        <a:pt x="26515" y="16698"/>
                      </a:cubicBezTo>
                      <a:cubicBezTo>
                        <a:pt x="26635" y="16138"/>
                        <a:pt x="26706" y="15555"/>
                        <a:pt x="26742" y="14960"/>
                      </a:cubicBezTo>
                      <a:cubicBezTo>
                        <a:pt x="26754" y="14662"/>
                        <a:pt x="26742" y="14364"/>
                        <a:pt x="26706" y="14067"/>
                      </a:cubicBezTo>
                      <a:cubicBezTo>
                        <a:pt x="26682" y="13769"/>
                        <a:pt x="26623" y="13459"/>
                        <a:pt x="26563" y="13162"/>
                      </a:cubicBezTo>
                      <a:cubicBezTo>
                        <a:pt x="26492" y="12840"/>
                        <a:pt x="26408" y="12543"/>
                        <a:pt x="26325" y="12233"/>
                      </a:cubicBezTo>
                      <a:cubicBezTo>
                        <a:pt x="26230" y="11923"/>
                        <a:pt x="26146" y="11614"/>
                        <a:pt x="26039" y="11280"/>
                      </a:cubicBezTo>
                      <a:cubicBezTo>
                        <a:pt x="25932" y="10971"/>
                        <a:pt x="25837" y="10626"/>
                        <a:pt x="25730" y="10280"/>
                      </a:cubicBezTo>
                      <a:cubicBezTo>
                        <a:pt x="25623" y="9947"/>
                        <a:pt x="25503" y="9578"/>
                        <a:pt x="25384" y="9245"/>
                      </a:cubicBezTo>
                      <a:cubicBezTo>
                        <a:pt x="25265" y="8899"/>
                        <a:pt x="25134" y="8554"/>
                        <a:pt x="25003" y="8221"/>
                      </a:cubicBezTo>
                      <a:cubicBezTo>
                        <a:pt x="24861" y="7875"/>
                        <a:pt x="24718" y="7530"/>
                        <a:pt x="24551" y="7220"/>
                      </a:cubicBezTo>
                      <a:cubicBezTo>
                        <a:pt x="24384" y="6887"/>
                        <a:pt x="24206" y="6578"/>
                        <a:pt x="24015" y="6280"/>
                      </a:cubicBezTo>
                      <a:cubicBezTo>
                        <a:pt x="23813" y="5982"/>
                        <a:pt x="23598" y="5685"/>
                        <a:pt x="23360" y="5399"/>
                      </a:cubicBezTo>
                      <a:cubicBezTo>
                        <a:pt x="22884" y="4815"/>
                        <a:pt x="22384" y="4303"/>
                        <a:pt x="21824" y="3815"/>
                      </a:cubicBezTo>
                      <a:cubicBezTo>
                        <a:pt x="21372" y="3410"/>
                        <a:pt x="20896" y="3029"/>
                        <a:pt x="20419" y="2696"/>
                      </a:cubicBezTo>
                      <a:cubicBezTo>
                        <a:pt x="19943" y="2351"/>
                        <a:pt x="19467" y="2041"/>
                        <a:pt x="18991" y="1756"/>
                      </a:cubicBezTo>
                      <a:cubicBezTo>
                        <a:pt x="18514" y="1494"/>
                        <a:pt x="18038" y="1232"/>
                        <a:pt x="17538" y="1017"/>
                      </a:cubicBezTo>
                      <a:cubicBezTo>
                        <a:pt x="17050" y="791"/>
                        <a:pt x="16562" y="613"/>
                        <a:pt x="16050" y="446"/>
                      </a:cubicBezTo>
                      <a:cubicBezTo>
                        <a:pt x="15150" y="164"/>
                        <a:pt x="14230" y="1"/>
                        <a:pt x="132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6" name="Google Shape;6226;p28"/>
                <p:cNvSpPr/>
                <p:nvPr/>
              </p:nvSpPr>
              <p:spPr>
                <a:xfrm>
                  <a:off x="4573989" y="3287865"/>
                  <a:ext cx="1253344" cy="648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3" h="17207" extrusionOk="0">
                      <a:moveTo>
                        <a:pt x="17288" y="0"/>
                      </a:moveTo>
                      <a:cubicBezTo>
                        <a:pt x="16907" y="0"/>
                        <a:pt x="16502" y="0"/>
                        <a:pt x="16097" y="12"/>
                      </a:cubicBezTo>
                      <a:cubicBezTo>
                        <a:pt x="15597" y="36"/>
                        <a:pt x="15109" y="60"/>
                        <a:pt x="14633" y="96"/>
                      </a:cubicBezTo>
                      <a:cubicBezTo>
                        <a:pt x="14133" y="131"/>
                        <a:pt x="13657" y="179"/>
                        <a:pt x="13180" y="238"/>
                      </a:cubicBezTo>
                      <a:cubicBezTo>
                        <a:pt x="12704" y="298"/>
                        <a:pt x="12252" y="369"/>
                        <a:pt x="11775" y="465"/>
                      </a:cubicBezTo>
                      <a:cubicBezTo>
                        <a:pt x="11299" y="548"/>
                        <a:pt x="10835" y="643"/>
                        <a:pt x="10371" y="762"/>
                      </a:cubicBezTo>
                      <a:cubicBezTo>
                        <a:pt x="9906" y="881"/>
                        <a:pt x="9478" y="1012"/>
                        <a:pt x="9061" y="1167"/>
                      </a:cubicBezTo>
                      <a:cubicBezTo>
                        <a:pt x="8644" y="1310"/>
                        <a:pt x="8239" y="1477"/>
                        <a:pt x="7858" y="1667"/>
                      </a:cubicBezTo>
                      <a:cubicBezTo>
                        <a:pt x="7489" y="1846"/>
                        <a:pt x="7108" y="2060"/>
                        <a:pt x="6751" y="2263"/>
                      </a:cubicBezTo>
                      <a:cubicBezTo>
                        <a:pt x="6418" y="2489"/>
                        <a:pt x="6072" y="2727"/>
                        <a:pt x="5739" y="2977"/>
                      </a:cubicBezTo>
                      <a:cubicBezTo>
                        <a:pt x="5406" y="3251"/>
                        <a:pt x="5060" y="3548"/>
                        <a:pt x="4751" y="3858"/>
                      </a:cubicBezTo>
                      <a:cubicBezTo>
                        <a:pt x="4429" y="4168"/>
                        <a:pt x="4132" y="4513"/>
                        <a:pt x="3858" y="4858"/>
                      </a:cubicBezTo>
                      <a:cubicBezTo>
                        <a:pt x="3536" y="5239"/>
                        <a:pt x="3227" y="5644"/>
                        <a:pt x="2929" y="6049"/>
                      </a:cubicBezTo>
                      <a:cubicBezTo>
                        <a:pt x="2786" y="6251"/>
                        <a:pt x="2631" y="6442"/>
                        <a:pt x="2489" y="6656"/>
                      </a:cubicBezTo>
                      <a:cubicBezTo>
                        <a:pt x="2334" y="6858"/>
                        <a:pt x="2203" y="7073"/>
                        <a:pt x="2072" y="7275"/>
                      </a:cubicBezTo>
                      <a:cubicBezTo>
                        <a:pt x="1929" y="7489"/>
                        <a:pt x="1834" y="7692"/>
                        <a:pt x="1727" y="7906"/>
                      </a:cubicBezTo>
                      <a:cubicBezTo>
                        <a:pt x="1631" y="8120"/>
                        <a:pt x="1548" y="8323"/>
                        <a:pt x="1477" y="8525"/>
                      </a:cubicBezTo>
                      <a:cubicBezTo>
                        <a:pt x="1381" y="8740"/>
                        <a:pt x="1310" y="8966"/>
                        <a:pt x="1238" y="9180"/>
                      </a:cubicBezTo>
                      <a:cubicBezTo>
                        <a:pt x="1155" y="9382"/>
                        <a:pt x="1096" y="9573"/>
                        <a:pt x="1024" y="9775"/>
                      </a:cubicBezTo>
                      <a:cubicBezTo>
                        <a:pt x="953" y="9978"/>
                        <a:pt x="857" y="10180"/>
                        <a:pt x="786" y="10394"/>
                      </a:cubicBezTo>
                      <a:cubicBezTo>
                        <a:pt x="715" y="10621"/>
                        <a:pt x="619" y="10823"/>
                        <a:pt x="548" y="11049"/>
                      </a:cubicBezTo>
                      <a:cubicBezTo>
                        <a:pt x="465" y="11264"/>
                        <a:pt x="381" y="11490"/>
                        <a:pt x="310" y="11728"/>
                      </a:cubicBezTo>
                      <a:cubicBezTo>
                        <a:pt x="238" y="11954"/>
                        <a:pt x="179" y="12204"/>
                        <a:pt x="131" y="12442"/>
                      </a:cubicBezTo>
                      <a:cubicBezTo>
                        <a:pt x="107" y="12597"/>
                        <a:pt x="84" y="12752"/>
                        <a:pt x="84" y="12907"/>
                      </a:cubicBezTo>
                      <a:lnTo>
                        <a:pt x="84" y="13383"/>
                      </a:lnTo>
                      <a:cubicBezTo>
                        <a:pt x="84" y="13550"/>
                        <a:pt x="107" y="13693"/>
                        <a:pt x="107" y="13859"/>
                      </a:cubicBezTo>
                      <a:cubicBezTo>
                        <a:pt x="107" y="14026"/>
                        <a:pt x="107" y="14193"/>
                        <a:pt x="119" y="14335"/>
                      </a:cubicBezTo>
                      <a:cubicBezTo>
                        <a:pt x="119" y="14490"/>
                        <a:pt x="131" y="14645"/>
                        <a:pt x="131" y="14800"/>
                      </a:cubicBezTo>
                      <a:lnTo>
                        <a:pt x="131" y="15240"/>
                      </a:lnTo>
                      <a:cubicBezTo>
                        <a:pt x="131" y="15467"/>
                        <a:pt x="119" y="15693"/>
                        <a:pt x="107" y="15919"/>
                      </a:cubicBezTo>
                      <a:cubicBezTo>
                        <a:pt x="84" y="16133"/>
                        <a:pt x="60" y="16360"/>
                        <a:pt x="24" y="16586"/>
                      </a:cubicBezTo>
                      <a:cubicBezTo>
                        <a:pt x="0" y="16812"/>
                        <a:pt x="310" y="17002"/>
                        <a:pt x="703" y="17014"/>
                      </a:cubicBezTo>
                      <a:lnTo>
                        <a:pt x="1477" y="17026"/>
                      </a:lnTo>
                      <a:cubicBezTo>
                        <a:pt x="1497" y="17028"/>
                        <a:pt x="1516" y="17028"/>
                        <a:pt x="1536" y="17028"/>
                      </a:cubicBezTo>
                      <a:cubicBezTo>
                        <a:pt x="1842" y="17028"/>
                        <a:pt x="2083" y="16857"/>
                        <a:pt x="2072" y="16633"/>
                      </a:cubicBezTo>
                      <a:cubicBezTo>
                        <a:pt x="2048" y="16479"/>
                        <a:pt x="2048" y="16312"/>
                        <a:pt x="2036" y="16169"/>
                      </a:cubicBezTo>
                      <a:cubicBezTo>
                        <a:pt x="2024" y="16014"/>
                        <a:pt x="2024" y="15859"/>
                        <a:pt x="2024" y="15705"/>
                      </a:cubicBezTo>
                      <a:lnTo>
                        <a:pt x="2024" y="15240"/>
                      </a:lnTo>
                      <a:cubicBezTo>
                        <a:pt x="2036" y="15086"/>
                        <a:pt x="2036" y="14931"/>
                        <a:pt x="2036" y="14764"/>
                      </a:cubicBezTo>
                      <a:lnTo>
                        <a:pt x="2036" y="14288"/>
                      </a:lnTo>
                      <a:cubicBezTo>
                        <a:pt x="2036" y="14121"/>
                        <a:pt x="2024" y="13978"/>
                        <a:pt x="2024" y="13812"/>
                      </a:cubicBezTo>
                      <a:cubicBezTo>
                        <a:pt x="2012" y="13645"/>
                        <a:pt x="2012" y="13502"/>
                        <a:pt x="2012" y="13335"/>
                      </a:cubicBezTo>
                      <a:cubicBezTo>
                        <a:pt x="2012" y="13169"/>
                        <a:pt x="2012" y="13026"/>
                        <a:pt x="2024" y="12859"/>
                      </a:cubicBezTo>
                      <a:cubicBezTo>
                        <a:pt x="2036" y="12692"/>
                        <a:pt x="2048" y="12538"/>
                        <a:pt x="2084" y="12383"/>
                      </a:cubicBezTo>
                      <a:cubicBezTo>
                        <a:pt x="2108" y="12216"/>
                        <a:pt x="2143" y="12073"/>
                        <a:pt x="2191" y="11918"/>
                      </a:cubicBezTo>
                      <a:cubicBezTo>
                        <a:pt x="2227" y="11776"/>
                        <a:pt x="2274" y="11621"/>
                        <a:pt x="2334" y="11478"/>
                      </a:cubicBezTo>
                      <a:cubicBezTo>
                        <a:pt x="2393" y="11323"/>
                        <a:pt x="2453" y="11180"/>
                        <a:pt x="2512" y="11049"/>
                      </a:cubicBezTo>
                      <a:cubicBezTo>
                        <a:pt x="2572" y="10906"/>
                        <a:pt x="2643" y="10764"/>
                        <a:pt x="2703" y="10633"/>
                      </a:cubicBezTo>
                      <a:cubicBezTo>
                        <a:pt x="2810" y="10406"/>
                        <a:pt x="2917" y="10192"/>
                        <a:pt x="3024" y="9978"/>
                      </a:cubicBezTo>
                      <a:cubicBezTo>
                        <a:pt x="3120" y="9763"/>
                        <a:pt x="3227" y="9537"/>
                        <a:pt x="3322" y="9335"/>
                      </a:cubicBezTo>
                      <a:cubicBezTo>
                        <a:pt x="3405" y="9109"/>
                        <a:pt x="3513" y="8906"/>
                        <a:pt x="3596" y="8692"/>
                      </a:cubicBezTo>
                      <a:cubicBezTo>
                        <a:pt x="3703" y="8489"/>
                        <a:pt x="3798" y="8275"/>
                        <a:pt x="3917" y="8073"/>
                      </a:cubicBezTo>
                      <a:lnTo>
                        <a:pt x="4275" y="7442"/>
                      </a:lnTo>
                      <a:cubicBezTo>
                        <a:pt x="4394" y="7239"/>
                        <a:pt x="4525" y="7025"/>
                        <a:pt x="4656" y="6835"/>
                      </a:cubicBezTo>
                      <a:cubicBezTo>
                        <a:pt x="4929" y="6430"/>
                        <a:pt x="5203" y="6025"/>
                        <a:pt x="5501" y="5656"/>
                      </a:cubicBezTo>
                      <a:cubicBezTo>
                        <a:pt x="5822" y="5275"/>
                        <a:pt x="6144" y="4918"/>
                        <a:pt x="6489" y="4572"/>
                      </a:cubicBezTo>
                      <a:cubicBezTo>
                        <a:pt x="6846" y="4239"/>
                        <a:pt x="7215" y="3965"/>
                        <a:pt x="7584" y="3691"/>
                      </a:cubicBezTo>
                      <a:cubicBezTo>
                        <a:pt x="7977" y="3441"/>
                        <a:pt x="8382" y="3203"/>
                        <a:pt x="8775" y="2989"/>
                      </a:cubicBezTo>
                      <a:cubicBezTo>
                        <a:pt x="9180" y="2786"/>
                        <a:pt x="9597" y="2572"/>
                        <a:pt x="10025" y="2393"/>
                      </a:cubicBezTo>
                      <a:cubicBezTo>
                        <a:pt x="10478" y="2215"/>
                        <a:pt x="10942" y="2072"/>
                        <a:pt x="11418" y="1941"/>
                      </a:cubicBezTo>
                      <a:cubicBezTo>
                        <a:pt x="11895" y="1822"/>
                        <a:pt x="12371" y="1703"/>
                        <a:pt x="12859" y="1608"/>
                      </a:cubicBezTo>
                      <a:cubicBezTo>
                        <a:pt x="13347" y="1524"/>
                        <a:pt x="13835" y="1441"/>
                        <a:pt x="14335" y="1381"/>
                      </a:cubicBezTo>
                      <a:cubicBezTo>
                        <a:pt x="14835" y="1346"/>
                        <a:pt x="15324" y="1298"/>
                        <a:pt x="15836" y="1262"/>
                      </a:cubicBezTo>
                      <a:cubicBezTo>
                        <a:pt x="16236" y="1245"/>
                        <a:pt x="16637" y="1234"/>
                        <a:pt x="17029" y="1234"/>
                      </a:cubicBezTo>
                      <a:cubicBezTo>
                        <a:pt x="17172" y="1234"/>
                        <a:pt x="17314" y="1235"/>
                        <a:pt x="17455" y="1239"/>
                      </a:cubicBezTo>
                      <a:cubicBezTo>
                        <a:pt x="17979" y="1250"/>
                        <a:pt x="18503" y="1298"/>
                        <a:pt x="19003" y="1358"/>
                      </a:cubicBezTo>
                      <a:cubicBezTo>
                        <a:pt x="19515" y="1417"/>
                        <a:pt x="20015" y="1524"/>
                        <a:pt x="20503" y="1643"/>
                      </a:cubicBezTo>
                      <a:cubicBezTo>
                        <a:pt x="21015" y="1762"/>
                        <a:pt x="21503" y="1917"/>
                        <a:pt x="21979" y="2096"/>
                      </a:cubicBezTo>
                      <a:cubicBezTo>
                        <a:pt x="22455" y="2274"/>
                        <a:pt x="22920" y="2501"/>
                        <a:pt x="23360" y="2751"/>
                      </a:cubicBezTo>
                      <a:cubicBezTo>
                        <a:pt x="23801" y="3013"/>
                        <a:pt x="24241" y="3286"/>
                        <a:pt x="24694" y="3608"/>
                      </a:cubicBezTo>
                      <a:cubicBezTo>
                        <a:pt x="24908" y="3751"/>
                        <a:pt x="25134" y="3917"/>
                        <a:pt x="25372" y="4084"/>
                      </a:cubicBezTo>
                      <a:cubicBezTo>
                        <a:pt x="25611" y="4239"/>
                        <a:pt x="25849" y="4418"/>
                        <a:pt x="26087" y="4596"/>
                      </a:cubicBezTo>
                      <a:cubicBezTo>
                        <a:pt x="26325" y="4775"/>
                        <a:pt x="26563" y="4977"/>
                        <a:pt x="26801" y="5168"/>
                      </a:cubicBezTo>
                      <a:cubicBezTo>
                        <a:pt x="27027" y="5370"/>
                        <a:pt x="27266" y="5584"/>
                        <a:pt x="27480" y="5787"/>
                      </a:cubicBezTo>
                      <a:cubicBezTo>
                        <a:pt x="27682" y="6001"/>
                        <a:pt x="27885" y="6227"/>
                        <a:pt x="28087" y="6465"/>
                      </a:cubicBezTo>
                      <a:cubicBezTo>
                        <a:pt x="28278" y="6704"/>
                        <a:pt x="28456" y="6942"/>
                        <a:pt x="28623" y="7192"/>
                      </a:cubicBezTo>
                      <a:cubicBezTo>
                        <a:pt x="28778" y="7442"/>
                        <a:pt x="28932" y="7692"/>
                        <a:pt x="29051" y="7966"/>
                      </a:cubicBezTo>
                      <a:cubicBezTo>
                        <a:pt x="29171" y="8228"/>
                        <a:pt x="29290" y="8501"/>
                        <a:pt x="29397" y="8787"/>
                      </a:cubicBezTo>
                      <a:cubicBezTo>
                        <a:pt x="29480" y="9049"/>
                        <a:pt x="29587" y="9323"/>
                        <a:pt x="29682" y="9585"/>
                      </a:cubicBezTo>
                      <a:cubicBezTo>
                        <a:pt x="29766" y="9859"/>
                        <a:pt x="29861" y="10133"/>
                        <a:pt x="29944" y="10418"/>
                      </a:cubicBezTo>
                      <a:cubicBezTo>
                        <a:pt x="30040" y="10704"/>
                        <a:pt x="30111" y="10990"/>
                        <a:pt x="30194" y="11264"/>
                      </a:cubicBezTo>
                      <a:cubicBezTo>
                        <a:pt x="30290" y="11549"/>
                        <a:pt x="30361" y="11835"/>
                        <a:pt x="30456" y="12097"/>
                      </a:cubicBezTo>
                      <a:cubicBezTo>
                        <a:pt x="30528" y="12383"/>
                        <a:pt x="30611" y="12657"/>
                        <a:pt x="30683" y="12907"/>
                      </a:cubicBezTo>
                      <a:cubicBezTo>
                        <a:pt x="30766" y="13169"/>
                        <a:pt x="30837" y="13431"/>
                        <a:pt x="30897" y="13681"/>
                      </a:cubicBezTo>
                      <a:cubicBezTo>
                        <a:pt x="30956" y="13931"/>
                        <a:pt x="31016" y="14181"/>
                        <a:pt x="31052" y="14443"/>
                      </a:cubicBezTo>
                      <a:cubicBezTo>
                        <a:pt x="31087" y="14693"/>
                        <a:pt x="31111" y="14943"/>
                        <a:pt x="31111" y="15193"/>
                      </a:cubicBezTo>
                      <a:cubicBezTo>
                        <a:pt x="31111" y="15455"/>
                        <a:pt x="31111" y="15705"/>
                        <a:pt x="31087" y="15955"/>
                      </a:cubicBezTo>
                      <a:lnTo>
                        <a:pt x="31052" y="16717"/>
                      </a:lnTo>
                      <a:cubicBezTo>
                        <a:pt x="31028" y="16955"/>
                        <a:pt x="31302" y="17169"/>
                        <a:pt x="31659" y="17181"/>
                      </a:cubicBezTo>
                      <a:lnTo>
                        <a:pt x="32445" y="17205"/>
                      </a:lnTo>
                      <a:cubicBezTo>
                        <a:pt x="32466" y="17206"/>
                        <a:pt x="32488" y="17207"/>
                        <a:pt x="32509" y="17207"/>
                      </a:cubicBezTo>
                      <a:cubicBezTo>
                        <a:pt x="32886" y="17207"/>
                        <a:pt x="33197" y="17010"/>
                        <a:pt x="33231" y="16729"/>
                      </a:cubicBezTo>
                      <a:cubicBezTo>
                        <a:pt x="33231" y="16479"/>
                        <a:pt x="33242" y="16229"/>
                        <a:pt x="33242" y="15990"/>
                      </a:cubicBezTo>
                      <a:lnTo>
                        <a:pt x="33242" y="15252"/>
                      </a:lnTo>
                      <a:cubicBezTo>
                        <a:pt x="33242" y="15014"/>
                        <a:pt x="33231" y="14764"/>
                        <a:pt x="33219" y="14526"/>
                      </a:cubicBezTo>
                      <a:cubicBezTo>
                        <a:pt x="33207" y="14288"/>
                        <a:pt x="33171" y="14038"/>
                        <a:pt x="33123" y="13800"/>
                      </a:cubicBezTo>
                      <a:cubicBezTo>
                        <a:pt x="33088" y="13562"/>
                        <a:pt x="33028" y="13312"/>
                        <a:pt x="32969" y="13073"/>
                      </a:cubicBezTo>
                      <a:cubicBezTo>
                        <a:pt x="32909" y="12835"/>
                        <a:pt x="32850" y="12597"/>
                        <a:pt x="32766" y="12335"/>
                      </a:cubicBezTo>
                      <a:cubicBezTo>
                        <a:pt x="32695" y="12097"/>
                        <a:pt x="32635" y="11847"/>
                        <a:pt x="32564" y="11597"/>
                      </a:cubicBezTo>
                      <a:cubicBezTo>
                        <a:pt x="32492" y="11347"/>
                        <a:pt x="32409" y="11061"/>
                        <a:pt x="32338" y="10787"/>
                      </a:cubicBezTo>
                      <a:cubicBezTo>
                        <a:pt x="32266" y="10514"/>
                        <a:pt x="32195" y="10240"/>
                        <a:pt x="32099" y="9954"/>
                      </a:cubicBezTo>
                      <a:cubicBezTo>
                        <a:pt x="32028" y="9704"/>
                        <a:pt x="31933" y="9454"/>
                        <a:pt x="31849" y="9204"/>
                      </a:cubicBezTo>
                      <a:cubicBezTo>
                        <a:pt x="31742" y="8966"/>
                        <a:pt x="31635" y="8704"/>
                        <a:pt x="31540" y="8466"/>
                      </a:cubicBezTo>
                      <a:cubicBezTo>
                        <a:pt x="31433" y="8228"/>
                        <a:pt x="31314" y="7989"/>
                        <a:pt x="31206" y="7775"/>
                      </a:cubicBezTo>
                      <a:cubicBezTo>
                        <a:pt x="31099" y="7549"/>
                        <a:pt x="30980" y="7323"/>
                        <a:pt x="30849" y="7096"/>
                      </a:cubicBezTo>
                      <a:cubicBezTo>
                        <a:pt x="30587" y="6668"/>
                        <a:pt x="30302" y="6239"/>
                        <a:pt x="29956" y="5834"/>
                      </a:cubicBezTo>
                      <a:cubicBezTo>
                        <a:pt x="29635" y="5430"/>
                        <a:pt x="29254" y="5049"/>
                        <a:pt x="28873" y="4679"/>
                      </a:cubicBezTo>
                      <a:cubicBezTo>
                        <a:pt x="28480" y="4322"/>
                        <a:pt x="28063" y="3989"/>
                        <a:pt x="27635" y="3667"/>
                      </a:cubicBezTo>
                      <a:cubicBezTo>
                        <a:pt x="27206" y="3334"/>
                        <a:pt x="26789" y="3036"/>
                        <a:pt x="26384" y="2774"/>
                      </a:cubicBezTo>
                      <a:cubicBezTo>
                        <a:pt x="25980" y="2501"/>
                        <a:pt x="25611" y="2251"/>
                        <a:pt x="25253" y="2012"/>
                      </a:cubicBezTo>
                      <a:cubicBezTo>
                        <a:pt x="24849" y="1739"/>
                        <a:pt x="24456" y="1501"/>
                        <a:pt x="24039" y="1298"/>
                      </a:cubicBezTo>
                      <a:cubicBezTo>
                        <a:pt x="23622" y="1084"/>
                        <a:pt x="23182" y="929"/>
                        <a:pt x="22729" y="774"/>
                      </a:cubicBezTo>
                      <a:cubicBezTo>
                        <a:pt x="22408" y="667"/>
                        <a:pt x="22086" y="584"/>
                        <a:pt x="21741" y="512"/>
                      </a:cubicBezTo>
                      <a:cubicBezTo>
                        <a:pt x="21396" y="417"/>
                        <a:pt x="21039" y="346"/>
                        <a:pt x="20681" y="286"/>
                      </a:cubicBezTo>
                      <a:cubicBezTo>
                        <a:pt x="20324" y="227"/>
                        <a:pt x="19955" y="167"/>
                        <a:pt x="19586" y="119"/>
                      </a:cubicBezTo>
                      <a:cubicBezTo>
                        <a:pt x="19217" y="96"/>
                        <a:pt x="18836" y="48"/>
                        <a:pt x="18455" y="36"/>
                      </a:cubicBezTo>
                      <a:cubicBezTo>
                        <a:pt x="18062" y="12"/>
                        <a:pt x="17681" y="0"/>
                        <a:pt x="17288" y="0"/>
                      </a:cubicBezTo>
                      <a:close/>
                    </a:path>
                  </a:pathLst>
                </a:custGeom>
                <a:solidFill>
                  <a:srgbClr val="F79F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7" name="Google Shape;6227;p28"/>
                <p:cNvSpPr/>
                <p:nvPr/>
              </p:nvSpPr>
              <p:spPr>
                <a:xfrm>
                  <a:off x="4688910" y="3375225"/>
                  <a:ext cx="1017666" cy="557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2" h="14793" extrusionOk="0">
                      <a:moveTo>
                        <a:pt x="14043" y="1"/>
                      </a:moveTo>
                      <a:cubicBezTo>
                        <a:pt x="13584" y="1"/>
                        <a:pt x="13118" y="16"/>
                        <a:pt x="12645" y="53"/>
                      </a:cubicBezTo>
                      <a:cubicBezTo>
                        <a:pt x="12240" y="88"/>
                        <a:pt x="11847" y="124"/>
                        <a:pt x="11466" y="172"/>
                      </a:cubicBezTo>
                      <a:cubicBezTo>
                        <a:pt x="11073" y="219"/>
                        <a:pt x="10704" y="279"/>
                        <a:pt x="10335" y="350"/>
                      </a:cubicBezTo>
                      <a:cubicBezTo>
                        <a:pt x="9966" y="410"/>
                        <a:pt x="9609" y="505"/>
                        <a:pt x="9251" y="588"/>
                      </a:cubicBezTo>
                      <a:cubicBezTo>
                        <a:pt x="8894" y="696"/>
                        <a:pt x="8549" y="803"/>
                        <a:pt x="8216" y="922"/>
                      </a:cubicBezTo>
                      <a:cubicBezTo>
                        <a:pt x="7894" y="1041"/>
                        <a:pt x="7561" y="1172"/>
                        <a:pt x="7251" y="1315"/>
                      </a:cubicBezTo>
                      <a:cubicBezTo>
                        <a:pt x="6942" y="1458"/>
                        <a:pt x="6632" y="1612"/>
                        <a:pt x="6311" y="1779"/>
                      </a:cubicBezTo>
                      <a:cubicBezTo>
                        <a:pt x="5941" y="1970"/>
                        <a:pt x="5584" y="2196"/>
                        <a:pt x="5239" y="2434"/>
                      </a:cubicBezTo>
                      <a:cubicBezTo>
                        <a:pt x="4906" y="2672"/>
                        <a:pt x="4572" y="2958"/>
                        <a:pt x="4275" y="3255"/>
                      </a:cubicBezTo>
                      <a:cubicBezTo>
                        <a:pt x="3977" y="3553"/>
                        <a:pt x="3679" y="3875"/>
                        <a:pt x="3417" y="4208"/>
                      </a:cubicBezTo>
                      <a:cubicBezTo>
                        <a:pt x="3120" y="4589"/>
                        <a:pt x="2822" y="4994"/>
                        <a:pt x="2560" y="5399"/>
                      </a:cubicBezTo>
                      <a:cubicBezTo>
                        <a:pt x="2429" y="5601"/>
                        <a:pt x="2298" y="5815"/>
                        <a:pt x="2179" y="6018"/>
                      </a:cubicBezTo>
                      <a:cubicBezTo>
                        <a:pt x="2060" y="6232"/>
                        <a:pt x="1929" y="6458"/>
                        <a:pt x="1810" y="6661"/>
                      </a:cubicBezTo>
                      <a:cubicBezTo>
                        <a:pt x="1691" y="6875"/>
                        <a:pt x="1548" y="7089"/>
                        <a:pt x="1429" y="7304"/>
                      </a:cubicBezTo>
                      <a:cubicBezTo>
                        <a:pt x="1298" y="7530"/>
                        <a:pt x="1179" y="7732"/>
                        <a:pt x="1060" y="7958"/>
                      </a:cubicBezTo>
                      <a:lnTo>
                        <a:pt x="834" y="8363"/>
                      </a:lnTo>
                      <a:cubicBezTo>
                        <a:pt x="762" y="8494"/>
                        <a:pt x="691" y="8625"/>
                        <a:pt x="631" y="8756"/>
                      </a:cubicBezTo>
                      <a:cubicBezTo>
                        <a:pt x="560" y="8911"/>
                        <a:pt x="500" y="9042"/>
                        <a:pt x="453" y="9173"/>
                      </a:cubicBezTo>
                      <a:cubicBezTo>
                        <a:pt x="393" y="9316"/>
                        <a:pt x="357" y="9459"/>
                        <a:pt x="322" y="9590"/>
                      </a:cubicBezTo>
                      <a:cubicBezTo>
                        <a:pt x="286" y="9744"/>
                        <a:pt x="262" y="9875"/>
                        <a:pt x="226" y="10030"/>
                      </a:cubicBezTo>
                      <a:cubicBezTo>
                        <a:pt x="203" y="10173"/>
                        <a:pt x="179" y="10304"/>
                        <a:pt x="167" y="10459"/>
                      </a:cubicBezTo>
                      <a:cubicBezTo>
                        <a:pt x="155" y="10590"/>
                        <a:pt x="143" y="10744"/>
                        <a:pt x="143" y="10887"/>
                      </a:cubicBezTo>
                      <a:cubicBezTo>
                        <a:pt x="119" y="11042"/>
                        <a:pt x="119" y="11185"/>
                        <a:pt x="119" y="11340"/>
                      </a:cubicBezTo>
                      <a:cubicBezTo>
                        <a:pt x="107" y="11483"/>
                        <a:pt x="107" y="11637"/>
                        <a:pt x="107" y="11780"/>
                      </a:cubicBezTo>
                      <a:cubicBezTo>
                        <a:pt x="107" y="11935"/>
                        <a:pt x="107" y="12078"/>
                        <a:pt x="95" y="12233"/>
                      </a:cubicBezTo>
                      <a:cubicBezTo>
                        <a:pt x="84" y="12376"/>
                        <a:pt x="84" y="12507"/>
                        <a:pt x="60" y="12661"/>
                      </a:cubicBezTo>
                      <a:cubicBezTo>
                        <a:pt x="48" y="12804"/>
                        <a:pt x="48" y="12947"/>
                        <a:pt x="36" y="13090"/>
                      </a:cubicBezTo>
                      <a:cubicBezTo>
                        <a:pt x="36" y="13245"/>
                        <a:pt x="12" y="13388"/>
                        <a:pt x="12" y="13519"/>
                      </a:cubicBezTo>
                      <a:cubicBezTo>
                        <a:pt x="0" y="13662"/>
                        <a:pt x="12" y="13804"/>
                        <a:pt x="12" y="13935"/>
                      </a:cubicBezTo>
                      <a:cubicBezTo>
                        <a:pt x="12" y="14078"/>
                        <a:pt x="36" y="14221"/>
                        <a:pt x="48" y="14352"/>
                      </a:cubicBezTo>
                      <a:cubicBezTo>
                        <a:pt x="72" y="14590"/>
                        <a:pt x="357" y="14793"/>
                        <a:pt x="703" y="14793"/>
                      </a:cubicBezTo>
                      <a:lnTo>
                        <a:pt x="1453" y="14793"/>
                      </a:lnTo>
                      <a:cubicBezTo>
                        <a:pt x="1834" y="14793"/>
                        <a:pt x="2108" y="14578"/>
                        <a:pt x="2072" y="14340"/>
                      </a:cubicBezTo>
                      <a:cubicBezTo>
                        <a:pt x="2048" y="14173"/>
                        <a:pt x="2024" y="14031"/>
                        <a:pt x="2024" y="13876"/>
                      </a:cubicBezTo>
                      <a:cubicBezTo>
                        <a:pt x="2012" y="13721"/>
                        <a:pt x="2024" y="13566"/>
                        <a:pt x="2024" y="13423"/>
                      </a:cubicBezTo>
                      <a:cubicBezTo>
                        <a:pt x="2024" y="13269"/>
                        <a:pt x="2048" y="13126"/>
                        <a:pt x="2060" y="12971"/>
                      </a:cubicBezTo>
                      <a:lnTo>
                        <a:pt x="2108" y="12530"/>
                      </a:lnTo>
                      <a:cubicBezTo>
                        <a:pt x="2131" y="12376"/>
                        <a:pt x="2143" y="12233"/>
                        <a:pt x="2167" y="12078"/>
                      </a:cubicBezTo>
                      <a:cubicBezTo>
                        <a:pt x="2179" y="11911"/>
                        <a:pt x="2179" y="11768"/>
                        <a:pt x="2191" y="11614"/>
                      </a:cubicBezTo>
                      <a:cubicBezTo>
                        <a:pt x="2191" y="11459"/>
                        <a:pt x="2203" y="11304"/>
                        <a:pt x="2203" y="11161"/>
                      </a:cubicBezTo>
                      <a:cubicBezTo>
                        <a:pt x="2227" y="11006"/>
                        <a:pt x="2227" y="10864"/>
                        <a:pt x="2239" y="10709"/>
                      </a:cubicBezTo>
                      <a:cubicBezTo>
                        <a:pt x="2239" y="10566"/>
                        <a:pt x="2250" y="10411"/>
                        <a:pt x="2286" y="10268"/>
                      </a:cubicBezTo>
                      <a:lnTo>
                        <a:pt x="2370" y="9816"/>
                      </a:lnTo>
                      <a:cubicBezTo>
                        <a:pt x="2417" y="9673"/>
                        <a:pt x="2465" y="9530"/>
                        <a:pt x="2501" y="9387"/>
                      </a:cubicBezTo>
                      <a:cubicBezTo>
                        <a:pt x="2548" y="9232"/>
                        <a:pt x="2608" y="9090"/>
                        <a:pt x="2667" y="8959"/>
                      </a:cubicBezTo>
                      <a:cubicBezTo>
                        <a:pt x="2739" y="8816"/>
                        <a:pt x="2822" y="8673"/>
                        <a:pt x="2893" y="8542"/>
                      </a:cubicBezTo>
                      <a:cubicBezTo>
                        <a:pt x="2965" y="8399"/>
                        <a:pt x="3060" y="8256"/>
                        <a:pt x="3143" y="8125"/>
                      </a:cubicBezTo>
                      <a:cubicBezTo>
                        <a:pt x="3310" y="7863"/>
                        <a:pt x="3489" y="7601"/>
                        <a:pt x="3667" y="7351"/>
                      </a:cubicBezTo>
                      <a:lnTo>
                        <a:pt x="4203" y="6589"/>
                      </a:lnTo>
                      <a:cubicBezTo>
                        <a:pt x="4382" y="6339"/>
                        <a:pt x="4560" y="6101"/>
                        <a:pt x="4739" y="5863"/>
                      </a:cubicBezTo>
                      <a:cubicBezTo>
                        <a:pt x="4917" y="5625"/>
                        <a:pt x="5096" y="5399"/>
                        <a:pt x="5275" y="5172"/>
                      </a:cubicBezTo>
                      <a:cubicBezTo>
                        <a:pt x="5453" y="4946"/>
                        <a:pt x="5632" y="4744"/>
                        <a:pt x="5822" y="4553"/>
                      </a:cubicBezTo>
                      <a:cubicBezTo>
                        <a:pt x="6168" y="4196"/>
                        <a:pt x="6537" y="3851"/>
                        <a:pt x="6906" y="3553"/>
                      </a:cubicBezTo>
                      <a:cubicBezTo>
                        <a:pt x="7287" y="3255"/>
                        <a:pt x="7656" y="2982"/>
                        <a:pt x="8025" y="2743"/>
                      </a:cubicBezTo>
                      <a:cubicBezTo>
                        <a:pt x="8394" y="2505"/>
                        <a:pt x="8775" y="2303"/>
                        <a:pt x="9144" y="2124"/>
                      </a:cubicBezTo>
                      <a:cubicBezTo>
                        <a:pt x="9692" y="1851"/>
                        <a:pt x="10263" y="1636"/>
                        <a:pt x="10859" y="1470"/>
                      </a:cubicBezTo>
                      <a:cubicBezTo>
                        <a:pt x="11454" y="1291"/>
                        <a:pt x="12061" y="1184"/>
                        <a:pt x="12704" y="1136"/>
                      </a:cubicBezTo>
                      <a:cubicBezTo>
                        <a:pt x="12892" y="1126"/>
                        <a:pt x="13079" y="1121"/>
                        <a:pt x="13267" y="1121"/>
                      </a:cubicBezTo>
                      <a:cubicBezTo>
                        <a:pt x="13533" y="1121"/>
                        <a:pt x="13801" y="1132"/>
                        <a:pt x="14073" y="1160"/>
                      </a:cubicBezTo>
                      <a:cubicBezTo>
                        <a:pt x="14514" y="1196"/>
                        <a:pt x="14978" y="1279"/>
                        <a:pt x="15443" y="1410"/>
                      </a:cubicBezTo>
                      <a:cubicBezTo>
                        <a:pt x="15919" y="1541"/>
                        <a:pt x="16371" y="1720"/>
                        <a:pt x="16848" y="1934"/>
                      </a:cubicBezTo>
                      <a:cubicBezTo>
                        <a:pt x="17324" y="2136"/>
                        <a:pt x="17800" y="2374"/>
                        <a:pt x="18264" y="2648"/>
                      </a:cubicBezTo>
                      <a:cubicBezTo>
                        <a:pt x="18741" y="2910"/>
                        <a:pt x="19193" y="3208"/>
                        <a:pt x="19646" y="3541"/>
                      </a:cubicBezTo>
                      <a:cubicBezTo>
                        <a:pt x="19872" y="3696"/>
                        <a:pt x="20110" y="3875"/>
                        <a:pt x="20336" y="4053"/>
                      </a:cubicBezTo>
                      <a:cubicBezTo>
                        <a:pt x="20562" y="4232"/>
                        <a:pt x="20800" y="4434"/>
                        <a:pt x="21015" y="4625"/>
                      </a:cubicBezTo>
                      <a:cubicBezTo>
                        <a:pt x="21408" y="4958"/>
                        <a:pt x="21765" y="5339"/>
                        <a:pt x="22110" y="5744"/>
                      </a:cubicBezTo>
                      <a:cubicBezTo>
                        <a:pt x="22253" y="5946"/>
                        <a:pt x="22420" y="6149"/>
                        <a:pt x="22551" y="6375"/>
                      </a:cubicBezTo>
                      <a:cubicBezTo>
                        <a:pt x="22682" y="6601"/>
                        <a:pt x="22824" y="6827"/>
                        <a:pt x="22944" y="7054"/>
                      </a:cubicBezTo>
                      <a:cubicBezTo>
                        <a:pt x="23063" y="7268"/>
                        <a:pt x="23158" y="7506"/>
                        <a:pt x="23265" y="7744"/>
                      </a:cubicBezTo>
                      <a:cubicBezTo>
                        <a:pt x="23360" y="7982"/>
                        <a:pt x="23456" y="8244"/>
                        <a:pt x="23551" y="8494"/>
                      </a:cubicBezTo>
                      <a:cubicBezTo>
                        <a:pt x="23634" y="8744"/>
                        <a:pt x="23729" y="9018"/>
                        <a:pt x="23813" y="9268"/>
                      </a:cubicBezTo>
                      <a:cubicBezTo>
                        <a:pt x="23908" y="9518"/>
                        <a:pt x="23979" y="9768"/>
                        <a:pt x="24075" y="10030"/>
                      </a:cubicBezTo>
                      <a:cubicBezTo>
                        <a:pt x="24158" y="10268"/>
                        <a:pt x="24253" y="10518"/>
                        <a:pt x="24325" y="10756"/>
                      </a:cubicBezTo>
                      <a:cubicBezTo>
                        <a:pt x="24408" y="10995"/>
                        <a:pt x="24491" y="11221"/>
                        <a:pt x="24551" y="11459"/>
                      </a:cubicBezTo>
                      <a:cubicBezTo>
                        <a:pt x="24610" y="11673"/>
                        <a:pt x="24670" y="11911"/>
                        <a:pt x="24694" y="12149"/>
                      </a:cubicBezTo>
                      <a:cubicBezTo>
                        <a:pt x="24741" y="12388"/>
                        <a:pt x="24753" y="12626"/>
                        <a:pt x="24753" y="12864"/>
                      </a:cubicBezTo>
                      <a:cubicBezTo>
                        <a:pt x="24765" y="13102"/>
                        <a:pt x="24753" y="13340"/>
                        <a:pt x="24729" y="13578"/>
                      </a:cubicBezTo>
                      <a:cubicBezTo>
                        <a:pt x="24706" y="13816"/>
                        <a:pt x="24670" y="14078"/>
                        <a:pt x="24622" y="14316"/>
                      </a:cubicBezTo>
                      <a:cubicBezTo>
                        <a:pt x="24575" y="14554"/>
                        <a:pt x="24884" y="14757"/>
                        <a:pt x="25325" y="14757"/>
                      </a:cubicBezTo>
                      <a:lnTo>
                        <a:pt x="26170" y="14769"/>
                      </a:lnTo>
                      <a:cubicBezTo>
                        <a:pt x="26190" y="14770"/>
                        <a:pt x="26210" y="14771"/>
                        <a:pt x="26229" y="14771"/>
                      </a:cubicBezTo>
                      <a:cubicBezTo>
                        <a:pt x="26574" y="14771"/>
                        <a:pt x="26875" y="14577"/>
                        <a:pt x="26908" y="14340"/>
                      </a:cubicBezTo>
                      <a:cubicBezTo>
                        <a:pt x="26944" y="14138"/>
                        <a:pt x="26956" y="13912"/>
                        <a:pt x="26968" y="13697"/>
                      </a:cubicBezTo>
                      <a:cubicBezTo>
                        <a:pt x="26992" y="13495"/>
                        <a:pt x="26992" y="13269"/>
                        <a:pt x="26992" y="13066"/>
                      </a:cubicBezTo>
                      <a:cubicBezTo>
                        <a:pt x="26968" y="12852"/>
                        <a:pt x="26968" y="12626"/>
                        <a:pt x="26944" y="12423"/>
                      </a:cubicBezTo>
                      <a:cubicBezTo>
                        <a:pt x="26908" y="12197"/>
                        <a:pt x="26885" y="11995"/>
                        <a:pt x="26837" y="11768"/>
                      </a:cubicBezTo>
                      <a:cubicBezTo>
                        <a:pt x="26789" y="11554"/>
                        <a:pt x="26730" y="11340"/>
                        <a:pt x="26670" y="11114"/>
                      </a:cubicBezTo>
                      <a:cubicBezTo>
                        <a:pt x="26611" y="10899"/>
                        <a:pt x="26539" y="10661"/>
                        <a:pt x="26468" y="10447"/>
                      </a:cubicBezTo>
                      <a:cubicBezTo>
                        <a:pt x="26396" y="10209"/>
                        <a:pt x="26313" y="9971"/>
                        <a:pt x="26230" y="9732"/>
                      </a:cubicBezTo>
                      <a:cubicBezTo>
                        <a:pt x="26158" y="9471"/>
                        <a:pt x="26063" y="9232"/>
                        <a:pt x="25980" y="8982"/>
                      </a:cubicBezTo>
                      <a:cubicBezTo>
                        <a:pt x="25884" y="8744"/>
                        <a:pt x="25801" y="8494"/>
                        <a:pt x="25706" y="8244"/>
                      </a:cubicBezTo>
                      <a:cubicBezTo>
                        <a:pt x="25622" y="7982"/>
                        <a:pt x="25527" y="7732"/>
                        <a:pt x="25444" y="7494"/>
                      </a:cubicBezTo>
                      <a:cubicBezTo>
                        <a:pt x="25349" y="7244"/>
                        <a:pt x="25265" y="7018"/>
                        <a:pt x="25170" y="6780"/>
                      </a:cubicBezTo>
                      <a:cubicBezTo>
                        <a:pt x="25087" y="6553"/>
                        <a:pt x="24991" y="6339"/>
                        <a:pt x="24884" y="6113"/>
                      </a:cubicBezTo>
                      <a:cubicBezTo>
                        <a:pt x="24789" y="5899"/>
                        <a:pt x="24670" y="5696"/>
                        <a:pt x="24551" y="5482"/>
                      </a:cubicBezTo>
                      <a:cubicBezTo>
                        <a:pt x="24408" y="5280"/>
                        <a:pt x="24277" y="5089"/>
                        <a:pt x="24134" y="4887"/>
                      </a:cubicBezTo>
                      <a:cubicBezTo>
                        <a:pt x="23967" y="4672"/>
                        <a:pt x="23777" y="4458"/>
                        <a:pt x="23575" y="4267"/>
                      </a:cubicBezTo>
                      <a:cubicBezTo>
                        <a:pt x="23384" y="4053"/>
                        <a:pt x="23182" y="3863"/>
                        <a:pt x="22955" y="3684"/>
                      </a:cubicBezTo>
                      <a:cubicBezTo>
                        <a:pt x="22527" y="3315"/>
                        <a:pt x="22062" y="2958"/>
                        <a:pt x="21610" y="2648"/>
                      </a:cubicBezTo>
                      <a:cubicBezTo>
                        <a:pt x="21170" y="2327"/>
                        <a:pt x="20705" y="2029"/>
                        <a:pt x="20241" y="1767"/>
                      </a:cubicBezTo>
                      <a:cubicBezTo>
                        <a:pt x="19788" y="1493"/>
                        <a:pt x="19312" y="1243"/>
                        <a:pt x="18812" y="1017"/>
                      </a:cubicBezTo>
                      <a:cubicBezTo>
                        <a:pt x="18324" y="803"/>
                        <a:pt x="17836" y="600"/>
                        <a:pt x="17348" y="457"/>
                      </a:cubicBezTo>
                      <a:cubicBezTo>
                        <a:pt x="16967" y="350"/>
                        <a:pt x="16586" y="267"/>
                        <a:pt x="16217" y="184"/>
                      </a:cubicBezTo>
                      <a:cubicBezTo>
                        <a:pt x="15633" y="88"/>
                        <a:pt x="15062" y="29"/>
                        <a:pt x="14466" y="5"/>
                      </a:cubicBezTo>
                      <a:cubicBezTo>
                        <a:pt x="14326" y="2"/>
                        <a:pt x="14185" y="1"/>
                        <a:pt x="1404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8" name="Google Shape;6228;p28"/>
                <p:cNvSpPr/>
                <p:nvPr/>
              </p:nvSpPr>
              <p:spPr>
                <a:xfrm>
                  <a:off x="5360454" y="2183557"/>
                  <a:ext cx="1678478" cy="94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9" h="25040" extrusionOk="0">
                      <a:moveTo>
                        <a:pt x="23123" y="0"/>
                      </a:moveTo>
                      <a:cubicBezTo>
                        <a:pt x="22599" y="0"/>
                        <a:pt x="22063" y="24"/>
                        <a:pt x="21527" y="36"/>
                      </a:cubicBezTo>
                      <a:cubicBezTo>
                        <a:pt x="20861" y="60"/>
                        <a:pt x="20206" y="95"/>
                        <a:pt x="19551" y="155"/>
                      </a:cubicBezTo>
                      <a:cubicBezTo>
                        <a:pt x="18896" y="202"/>
                        <a:pt x="18253" y="274"/>
                        <a:pt x="17610" y="357"/>
                      </a:cubicBezTo>
                      <a:cubicBezTo>
                        <a:pt x="16979" y="452"/>
                        <a:pt x="16336" y="560"/>
                        <a:pt x="15705" y="679"/>
                      </a:cubicBezTo>
                      <a:cubicBezTo>
                        <a:pt x="15086" y="798"/>
                        <a:pt x="14455" y="941"/>
                        <a:pt x="13836" y="1107"/>
                      </a:cubicBezTo>
                      <a:cubicBezTo>
                        <a:pt x="13241" y="1274"/>
                        <a:pt x="12657" y="1464"/>
                        <a:pt x="12098" y="1691"/>
                      </a:cubicBezTo>
                      <a:cubicBezTo>
                        <a:pt x="11538" y="1905"/>
                        <a:pt x="11002" y="2167"/>
                        <a:pt x="10490" y="2429"/>
                      </a:cubicBezTo>
                      <a:cubicBezTo>
                        <a:pt x="9966" y="2715"/>
                        <a:pt x="9478" y="3000"/>
                        <a:pt x="9002" y="3310"/>
                      </a:cubicBezTo>
                      <a:cubicBezTo>
                        <a:pt x="8550" y="3620"/>
                        <a:pt x="8085" y="3977"/>
                        <a:pt x="7645" y="4346"/>
                      </a:cubicBezTo>
                      <a:cubicBezTo>
                        <a:pt x="7192" y="4739"/>
                        <a:pt x="6740" y="5155"/>
                        <a:pt x="6323" y="5620"/>
                      </a:cubicBezTo>
                      <a:cubicBezTo>
                        <a:pt x="5883" y="6072"/>
                        <a:pt x="5502" y="6548"/>
                        <a:pt x="5109" y="7060"/>
                      </a:cubicBezTo>
                      <a:cubicBezTo>
                        <a:pt x="4692" y="7620"/>
                        <a:pt x="4275" y="8192"/>
                        <a:pt x="3882" y="8787"/>
                      </a:cubicBezTo>
                      <a:cubicBezTo>
                        <a:pt x="3680" y="9084"/>
                        <a:pt x="3478" y="9382"/>
                        <a:pt x="3287" y="9680"/>
                      </a:cubicBezTo>
                      <a:cubicBezTo>
                        <a:pt x="3085" y="9977"/>
                        <a:pt x="2894" y="10287"/>
                        <a:pt x="2727" y="10585"/>
                      </a:cubicBezTo>
                      <a:cubicBezTo>
                        <a:pt x="2573" y="10882"/>
                        <a:pt x="2418" y="11192"/>
                        <a:pt x="2287" y="11490"/>
                      </a:cubicBezTo>
                      <a:cubicBezTo>
                        <a:pt x="2168" y="11787"/>
                        <a:pt x="2049" y="12109"/>
                        <a:pt x="1942" y="12406"/>
                      </a:cubicBezTo>
                      <a:cubicBezTo>
                        <a:pt x="1835" y="12728"/>
                        <a:pt x="1739" y="13037"/>
                        <a:pt x="1632" y="13371"/>
                      </a:cubicBezTo>
                      <a:cubicBezTo>
                        <a:pt x="1537" y="13656"/>
                        <a:pt x="1442" y="13930"/>
                        <a:pt x="1346" y="14228"/>
                      </a:cubicBezTo>
                      <a:cubicBezTo>
                        <a:pt x="1239" y="14526"/>
                        <a:pt x="1144" y="14811"/>
                        <a:pt x="1037" y="15121"/>
                      </a:cubicBezTo>
                      <a:cubicBezTo>
                        <a:pt x="930" y="15419"/>
                        <a:pt x="822" y="15740"/>
                        <a:pt x="727" y="16062"/>
                      </a:cubicBezTo>
                      <a:cubicBezTo>
                        <a:pt x="620" y="16395"/>
                        <a:pt x="513" y="16716"/>
                        <a:pt x="406" y="17062"/>
                      </a:cubicBezTo>
                      <a:cubicBezTo>
                        <a:pt x="311" y="17407"/>
                        <a:pt x="227" y="17740"/>
                        <a:pt x="168" y="18097"/>
                      </a:cubicBezTo>
                      <a:lnTo>
                        <a:pt x="132" y="18776"/>
                      </a:lnTo>
                      <a:lnTo>
                        <a:pt x="132" y="19455"/>
                      </a:lnTo>
                      <a:cubicBezTo>
                        <a:pt x="132" y="19681"/>
                        <a:pt x="132" y="19919"/>
                        <a:pt x="144" y="20145"/>
                      </a:cubicBezTo>
                      <a:cubicBezTo>
                        <a:pt x="156" y="20360"/>
                        <a:pt x="156" y="20598"/>
                        <a:pt x="168" y="20824"/>
                      </a:cubicBezTo>
                      <a:cubicBezTo>
                        <a:pt x="168" y="21050"/>
                        <a:pt x="191" y="21276"/>
                        <a:pt x="191" y="21491"/>
                      </a:cubicBezTo>
                      <a:lnTo>
                        <a:pt x="191" y="22146"/>
                      </a:lnTo>
                      <a:cubicBezTo>
                        <a:pt x="191" y="22479"/>
                        <a:pt x="168" y="22800"/>
                        <a:pt x="144" y="23134"/>
                      </a:cubicBezTo>
                      <a:cubicBezTo>
                        <a:pt x="120" y="23455"/>
                        <a:pt x="96" y="23777"/>
                        <a:pt x="49" y="24098"/>
                      </a:cubicBezTo>
                      <a:cubicBezTo>
                        <a:pt x="1" y="24432"/>
                        <a:pt x="418" y="24705"/>
                        <a:pt x="942" y="24729"/>
                      </a:cubicBezTo>
                      <a:lnTo>
                        <a:pt x="1977" y="24753"/>
                      </a:lnTo>
                      <a:cubicBezTo>
                        <a:pt x="2418" y="24753"/>
                        <a:pt x="2775" y="24503"/>
                        <a:pt x="2763" y="24158"/>
                      </a:cubicBezTo>
                      <a:lnTo>
                        <a:pt x="2716" y="23491"/>
                      </a:lnTo>
                      <a:cubicBezTo>
                        <a:pt x="2704" y="23265"/>
                        <a:pt x="2704" y="23039"/>
                        <a:pt x="2704" y="22824"/>
                      </a:cubicBezTo>
                      <a:cubicBezTo>
                        <a:pt x="2704" y="22598"/>
                        <a:pt x="2716" y="22360"/>
                        <a:pt x="2716" y="22134"/>
                      </a:cubicBezTo>
                      <a:cubicBezTo>
                        <a:pt x="2716" y="21907"/>
                        <a:pt x="2727" y="21693"/>
                        <a:pt x="2727" y="21455"/>
                      </a:cubicBezTo>
                      <a:lnTo>
                        <a:pt x="2727" y="20753"/>
                      </a:lnTo>
                      <a:cubicBezTo>
                        <a:pt x="2716" y="20514"/>
                        <a:pt x="2716" y="20288"/>
                        <a:pt x="2704" y="20050"/>
                      </a:cubicBezTo>
                      <a:cubicBezTo>
                        <a:pt x="2692" y="19812"/>
                        <a:pt x="2692" y="19586"/>
                        <a:pt x="2692" y="19348"/>
                      </a:cubicBezTo>
                      <a:cubicBezTo>
                        <a:pt x="2692" y="19110"/>
                        <a:pt x="2704" y="18871"/>
                        <a:pt x="2716" y="18657"/>
                      </a:cubicBezTo>
                      <a:cubicBezTo>
                        <a:pt x="2727" y="18431"/>
                        <a:pt x="2763" y="18193"/>
                        <a:pt x="2787" y="17967"/>
                      </a:cubicBezTo>
                      <a:cubicBezTo>
                        <a:pt x="2823" y="17740"/>
                        <a:pt x="2870" y="17526"/>
                        <a:pt x="2930" y="17300"/>
                      </a:cubicBezTo>
                      <a:cubicBezTo>
                        <a:pt x="2989" y="17074"/>
                        <a:pt x="3049" y="16847"/>
                        <a:pt x="3120" y="16645"/>
                      </a:cubicBezTo>
                      <a:cubicBezTo>
                        <a:pt x="3192" y="16431"/>
                        <a:pt x="3263" y="16228"/>
                        <a:pt x="3359" y="16014"/>
                      </a:cubicBezTo>
                      <a:cubicBezTo>
                        <a:pt x="3442" y="15811"/>
                        <a:pt x="3537" y="15597"/>
                        <a:pt x="3620" y="15407"/>
                      </a:cubicBezTo>
                      <a:cubicBezTo>
                        <a:pt x="3763" y="15085"/>
                        <a:pt x="3906" y="14752"/>
                        <a:pt x="4037" y="14442"/>
                      </a:cubicBezTo>
                      <a:cubicBezTo>
                        <a:pt x="4180" y="14133"/>
                        <a:pt x="4311" y="13811"/>
                        <a:pt x="4430" y="13502"/>
                      </a:cubicBezTo>
                      <a:cubicBezTo>
                        <a:pt x="4561" y="13192"/>
                        <a:pt x="4680" y="12883"/>
                        <a:pt x="4811" y="12585"/>
                      </a:cubicBezTo>
                      <a:cubicBezTo>
                        <a:pt x="4954" y="12287"/>
                        <a:pt x="5085" y="11966"/>
                        <a:pt x="5228" y="11668"/>
                      </a:cubicBezTo>
                      <a:cubicBezTo>
                        <a:pt x="5383" y="11370"/>
                        <a:pt x="5549" y="11073"/>
                        <a:pt x="5704" y="10775"/>
                      </a:cubicBezTo>
                      <a:cubicBezTo>
                        <a:pt x="5871" y="10478"/>
                        <a:pt x="6049" y="10204"/>
                        <a:pt x="6228" y="9906"/>
                      </a:cubicBezTo>
                      <a:cubicBezTo>
                        <a:pt x="6585" y="9323"/>
                        <a:pt x="6978" y="8751"/>
                        <a:pt x="7371" y="8203"/>
                      </a:cubicBezTo>
                      <a:cubicBezTo>
                        <a:pt x="7776" y="7656"/>
                        <a:pt x="8228" y="7120"/>
                        <a:pt x="8681" y="6632"/>
                      </a:cubicBezTo>
                      <a:cubicBezTo>
                        <a:pt x="9157" y="6156"/>
                        <a:pt x="9657" y="5715"/>
                        <a:pt x="10157" y="5346"/>
                      </a:cubicBezTo>
                      <a:cubicBezTo>
                        <a:pt x="10693" y="4977"/>
                        <a:pt x="11229" y="4632"/>
                        <a:pt x="11764" y="4322"/>
                      </a:cubicBezTo>
                      <a:cubicBezTo>
                        <a:pt x="12300" y="4012"/>
                        <a:pt x="12872" y="3727"/>
                        <a:pt x="13443" y="3453"/>
                      </a:cubicBezTo>
                      <a:cubicBezTo>
                        <a:pt x="14038" y="3203"/>
                        <a:pt x="14669" y="2977"/>
                        <a:pt x="15312" y="2786"/>
                      </a:cubicBezTo>
                      <a:cubicBezTo>
                        <a:pt x="15943" y="2596"/>
                        <a:pt x="16586" y="2429"/>
                        <a:pt x="17241" y="2298"/>
                      </a:cubicBezTo>
                      <a:cubicBezTo>
                        <a:pt x="17884" y="2167"/>
                        <a:pt x="18539" y="2060"/>
                        <a:pt x="19206" y="1965"/>
                      </a:cubicBezTo>
                      <a:cubicBezTo>
                        <a:pt x="19872" y="1893"/>
                        <a:pt x="20551" y="1834"/>
                        <a:pt x="21218" y="1786"/>
                      </a:cubicBezTo>
                      <a:cubicBezTo>
                        <a:pt x="21758" y="1769"/>
                        <a:pt x="22299" y="1757"/>
                        <a:pt x="22820" y="1757"/>
                      </a:cubicBezTo>
                      <a:cubicBezTo>
                        <a:pt x="23011" y="1757"/>
                        <a:pt x="23200" y="1759"/>
                        <a:pt x="23385" y="1762"/>
                      </a:cubicBezTo>
                      <a:cubicBezTo>
                        <a:pt x="24099" y="1774"/>
                        <a:pt x="24790" y="1834"/>
                        <a:pt x="25468" y="1929"/>
                      </a:cubicBezTo>
                      <a:cubicBezTo>
                        <a:pt x="26159" y="2024"/>
                        <a:pt x="26826" y="2167"/>
                        <a:pt x="27492" y="2346"/>
                      </a:cubicBezTo>
                      <a:cubicBezTo>
                        <a:pt x="28171" y="2524"/>
                        <a:pt x="28826" y="2738"/>
                        <a:pt x="29457" y="3012"/>
                      </a:cubicBezTo>
                      <a:cubicBezTo>
                        <a:pt x="30100" y="3274"/>
                        <a:pt x="30707" y="3596"/>
                        <a:pt x="31302" y="3965"/>
                      </a:cubicBezTo>
                      <a:cubicBezTo>
                        <a:pt x="31898" y="4346"/>
                        <a:pt x="32493" y="4763"/>
                        <a:pt x="33088" y="5215"/>
                      </a:cubicBezTo>
                      <a:cubicBezTo>
                        <a:pt x="33386" y="5441"/>
                        <a:pt x="33708" y="5679"/>
                        <a:pt x="34017" y="5917"/>
                      </a:cubicBezTo>
                      <a:cubicBezTo>
                        <a:pt x="34327" y="6167"/>
                        <a:pt x="34636" y="6417"/>
                        <a:pt x="34970" y="6691"/>
                      </a:cubicBezTo>
                      <a:cubicBezTo>
                        <a:pt x="35279" y="6953"/>
                        <a:pt x="35613" y="7239"/>
                        <a:pt x="35922" y="7525"/>
                      </a:cubicBezTo>
                      <a:cubicBezTo>
                        <a:pt x="36232" y="7822"/>
                        <a:pt x="36541" y="8120"/>
                        <a:pt x="36827" y="8430"/>
                      </a:cubicBezTo>
                      <a:cubicBezTo>
                        <a:pt x="37113" y="8739"/>
                        <a:pt x="37398" y="9073"/>
                        <a:pt x="37649" y="9406"/>
                      </a:cubicBezTo>
                      <a:cubicBezTo>
                        <a:pt x="37910" y="9751"/>
                        <a:pt x="38149" y="10108"/>
                        <a:pt x="38375" y="10466"/>
                      </a:cubicBezTo>
                      <a:cubicBezTo>
                        <a:pt x="38601" y="10823"/>
                        <a:pt x="38792" y="11192"/>
                        <a:pt x="38958" y="11585"/>
                      </a:cubicBezTo>
                      <a:cubicBezTo>
                        <a:pt x="39125" y="11966"/>
                        <a:pt x="39268" y="12359"/>
                        <a:pt x="39423" y="12775"/>
                      </a:cubicBezTo>
                      <a:cubicBezTo>
                        <a:pt x="39554" y="13145"/>
                        <a:pt x="39684" y="13537"/>
                        <a:pt x="39804" y="13930"/>
                      </a:cubicBezTo>
                      <a:cubicBezTo>
                        <a:pt x="39923" y="14335"/>
                        <a:pt x="40042" y="14740"/>
                        <a:pt x="40161" y="15157"/>
                      </a:cubicBezTo>
                      <a:cubicBezTo>
                        <a:pt x="40280" y="15561"/>
                        <a:pt x="40399" y="15978"/>
                        <a:pt x="40506" y="16395"/>
                      </a:cubicBezTo>
                      <a:cubicBezTo>
                        <a:pt x="40613" y="16812"/>
                        <a:pt x="40732" y="17205"/>
                        <a:pt x="40827" y="17609"/>
                      </a:cubicBezTo>
                      <a:cubicBezTo>
                        <a:pt x="40947" y="18014"/>
                        <a:pt x="41054" y="18395"/>
                        <a:pt x="41161" y="18776"/>
                      </a:cubicBezTo>
                      <a:cubicBezTo>
                        <a:pt x="41268" y="19145"/>
                        <a:pt x="41363" y="19514"/>
                        <a:pt x="41435" y="19883"/>
                      </a:cubicBezTo>
                      <a:cubicBezTo>
                        <a:pt x="41530" y="20264"/>
                        <a:pt x="41589" y="20634"/>
                        <a:pt x="41637" y="21003"/>
                      </a:cubicBezTo>
                      <a:cubicBezTo>
                        <a:pt x="41685" y="21372"/>
                        <a:pt x="41709" y="21729"/>
                        <a:pt x="41709" y="22110"/>
                      </a:cubicBezTo>
                      <a:cubicBezTo>
                        <a:pt x="41709" y="22479"/>
                        <a:pt x="41709" y="22836"/>
                        <a:pt x="41697" y="23205"/>
                      </a:cubicBezTo>
                      <a:cubicBezTo>
                        <a:pt x="41685" y="23574"/>
                        <a:pt x="41661" y="23955"/>
                        <a:pt x="41637" y="24324"/>
                      </a:cubicBezTo>
                      <a:cubicBezTo>
                        <a:pt x="41613" y="24658"/>
                        <a:pt x="41982" y="24979"/>
                        <a:pt x="42459" y="24991"/>
                      </a:cubicBezTo>
                      <a:lnTo>
                        <a:pt x="43506" y="25039"/>
                      </a:lnTo>
                      <a:cubicBezTo>
                        <a:pt x="43517" y="25039"/>
                        <a:pt x="43528" y="25039"/>
                        <a:pt x="43539" y="25039"/>
                      </a:cubicBezTo>
                      <a:cubicBezTo>
                        <a:pt x="44061" y="25039"/>
                        <a:pt x="44506" y="24757"/>
                        <a:pt x="44495" y="24384"/>
                      </a:cubicBezTo>
                      <a:cubicBezTo>
                        <a:pt x="44507" y="24015"/>
                        <a:pt x="44518" y="23658"/>
                        <a:pt x="44518" y="23301"/>
                      </a:cubicBezTo>
                      <a:lnTo>
                        <a:pt x="44518" y="22241"/>
                      </a:lnTo>
                      <a:cubicBezTo>
                        <a:pt x="44507" y="21884"/>
                        <a:pt x="44507" y="21538"/>
                        <a:pt x="44483" y="21181"/>
                      </a:cubicBezTo>
                      <a:cubicBezTo>
                        <a:pt x="44459" y="20824"/>
                        <a:pt x="44423" y="20479"/>
                        <a:pt x="44364" y="20122"/>
                      </a:cubicBezTo>
                      <a:cubicBezTo>
                        <a:pt x="44304" y="19764"/>
                        <a:pt x="44221" y="19431"/>
                        <a:pt x="44137" y="19074"/>
                      </a:cubicBezTo>
                      <a:lnTo>
                        <a:pt x="43864" y="18002"/>
                      </a:lnTo>
                      <a:cubicBezTo>
                        <a:pt x="43780" y="17645"/>
                        <a:pt x="43673" y="17288"/>
                        <a:pt x="43590" y="16907"/>
                      </a:cubicBezTo>
                      <a:cubicBezTo>
                        <a:pt x="43483" y="16526"/>
                        <a:pt x="43387" y="16133"/>
                        <a:pt x="43292" y="15740"/>
                      </a:cubicBezTo>
                      <a:cubicBezTo>
                        <a:pt x="43197" y="15335"/>
                        <a:pt x="43090" y="14930"/>
                        <a:pt x="42971" y="14526"/>
                      </a:cubicBezTo>
                      <a:cubicBezTo>
                        <a:pt x="42875" y="14157"/>
                        <a:pt x="42768" y="13787"/>
                        <a:pt x="42637" y="13418"/>
                      </a:cubicBezTo>
                      <a:cubicBezTo>
                        <a:pt x="42494" y="13037"/>
                        <a:pt x="42363" y="12680"/>
                        <a:pt x="42221" y="12347"/>
                      </a:cubicBezTo>
                      <a:cubicBezTo>
                        <a:pt x="42078" y="11990"/>
                        <a:pt x="41935" y="11644"/>
                        <a:pt x="41780" y="11311"/>
                      </a:cubicBezTo>
                      <a:cubicBezTo>
                        <a:pt x="41637" y="10989"/>
                        <a:pt x="41482" y="10656"/>
                        <a:pt x="41304" y="10347"/>
                      </a:cubicBezTo>
                      <a:cubicBezTo>
                        <a:pt x="40970" y="9727"/>
                        <a:pt x="40566" y="9096"/>
                        <a:pt x="40113" y="8501"/>
                      </a:cubicBezTo>
                      <a:cubicBezTo>
                        <a:pt x="39673" y="7906"/>
                        <a:pt x="39184" y="7358"/>
                        <a:pt x="38661" y="6822"/>
                      </a:cubicBezTo>
                      <a:cubicBezTo>
                        <a:pt x="38137" y="6287"/>
                        <a:pt x="37589" y="5798"/>
                        <a:pt x="37006" y="5334"/>
                      </a:cubicBezTo>
                      <a:cubicBezTo>
                        <a:pt x="36422" y="4870"/>
                        <a:pt x="35863" y="4441"/>
                        <a:pt x="35327" y="4036"/>
                      </a:cubicBezTo>
                      <a:cubicBezTo>
                        <a:pt x="34791" y="3655"/>
                        <a:pt x="34279" y="3274"/>
                        <a:pt x="33803" y="2941"/>
                      </a:cubicBezTo>
                      <a:cubicBezTo>
                        <a:pt x="33255" y="2548"/>
                        <a:pt x="32707" y="2191"/>
                        <a:pt x="32160" y="1893"/>
                      </a:cubicBezTo>
                      <a:cubicBezTo>
                        <a:pt x="31600" y="1595"/>
                        <a:pt x="31029" y="1345"/>
                        <a:pt x="30410" y="1131"/>
                      </a:cubicBezTo>
                      <a:cubicBezTo>
                        <a:pt x="29981" y="1000"/>
                        <a:pt x="29552" y="869"/>
                        <a:pt x="29088" y="750"/>
                      </a:cubicBezTo>
                      <a:cubicBezTo>
                        <a:pt x="28612" y="631"/>
                        <a:pt x="28147" y="512"/>
                        <a:pt x="27659" y="417"/>
                      </a:cubicBezTo>
                      <a:cubicBezTo>
                        <a:pt x="27183" y="333"/>
                        <a:pt x="26683" y="238"/>
                        <a:pt x="26183" y="179"/>
                      </a:cubicBezTo>
                      <a:cubicBezTo>
                        <a:pt x="25683" y="119"/>
                        <a:pt x="25171" y="83"/>
                        <a:pt x="24671" y="48"/>
                      </a:cubicBezTo>
                      <a:cubicBezTo>
                        <a:pt x="24159" y="24"/>
                        <a:pt x="23647" y="0"/>
                        <a:pt x="231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9" name="Google Shape;6229;p28"/>
                <p:cNvSpPr/>
                <p:nvPr/>
              </p:nvSpPr>
              <p:spPr>
                <a:xfrm>
                  <a:off x="5513532" y="2309865"/>
                  <a:ext cx="1360646" cy="81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9" h="21511" extrusionOk="0">
                      <a:moveTo>
                        <a:pt x="18517" y="1"/>
                      </a:moveTo>
                      <a:cubicBezTo>
                        <a:pt x="17986" y="1"/>
                        <a:pt x="17445" y="24"/>
                        <a:pt x="16884" y="79"/>
                      </a:cubicBezTo>
                      <a:cubicBezTo>
                        <a:pt x="16348" y="115"/>
                        <a:pt x="15836" y="198"/>
                        <a:pt x="15312" y="258"/>
                      </a:cubicBezTo>
                      <a:cubicBezTo>
                        <a:pt x="14789" y="317"/>
                        <a:pt x="14288" y="400"/>
                        <a:pt x="13788" y="508"/>
                      </a:cubicBezTo>
                      <a:cubicBezTo>
                        <a:pt x="13300" y="615"/>
                        <a:pt x="12824" y="734"/>
                        <a:pt x="12348" y="865"/>
                      </a:cubicBezTo>
                      <a:cubicBezTo>
                        <a:pt x="11883" y="996"/>
                        <a:pt x="11431" y="1151"/>
                        <a:pt x="10979" y="1329"/>
                      </a:cubicBezTo>
                      <a:cubicBezTo>
                        <a:pt x="10538" y="1508"/>
                        <a:pt x="10097" y="1698"/>
                        <a:pt x="9681" y="1901"/>
                      </a:cubicBezTo>
                      <a:cubicBezTo>
                        <a:pt x="9264" y="2115"/>
                        <a:pt x="8847" y="2353"/>
                        <a:pt x="8431" y="2591"/>
                      </a:cubicBezTo>
                      <a:cubicBezTo>
                        <a:pt x="7942" y="2889"/>
                        <a:pt x="7454" y="3198"/>
                        <a:pt x="6990" y="3556"/>
                      </a:cubicBezTo>
                      <a:cubicBezTo>
                        <a:pt x="6526" y="3913"/>
                        <a:pt x="6097" y="4318"/>
                        <a:pt x="5692" y="4746"/>
                      </a:cubicBezTo>
                      <a:cubicBezTo>
                        <a:pt x="5275" y="5175"/>
                        <a:pt x="4894" y="5639"/>
                        <a:pt x="4537" y="6127"/>
                      </a:cubicBezTo>
                      <a:cubicBezTo>
                        <a:pt x="4121" y="6699"/>
                        <a:pt x="3728" y="7258"/>
                        <a:pt x="3394" y="7854"/>
                      </a:cubicBezTo>
                      <a:cubicBezTo>
                        <a:pt x="3228" y="8151"/>
                        <a:pt x="3049" y="8449"/>
                        <a:pt x="2882" y="8771"/>
                      </a:cubicBezTo>
                      <a:cubicBezTo>
                        <a:pt x="2716" y="9068"/>
                        <a:pt x="2537" y="9378"/>
                        <a:pt x="2382" y="9687"/>
                      </a:cubicBezTo>
                      <a:cubicBezTo>
                        <a:pt x="2216" y="9997"/>
                        <a:pt x="2037" y="10318"/>
                        <a:pt x="1870" y="10628"/>
                      </a:cubicBezTo>
                      <a:lnTo>
                        <a:pt x="1382" y="11569"/>
                      </a:lnTo>
                      <a:cubicBezTo>
                        <a:pt x="1275" y="11759"/>
                        <a:pt x="1192" y="11950"/>
                        <a:pt x="1084" y="12140"/>
                      </a:cubicBezTo>
                      <a:cubicBezTo>
                        <a:pt x="977" y="12342"/>
                        <a:pt x="894" y="12533"/>
                        <a:pt x="799" y="12723"/>
                      </a:cubicBezTo>
                      <a:cubicBezTo>
                        <a:pt x="715" y="12914"/>
                        <a:pt x="632" y="13128"/>
                        <a:pt x="561" y="13319"/>
                      </a:cubicBezTo>
                      <a:cubicBezTo>
                        <a:pt x="489" y="13533"/>
                        <a:pt x="430" y="13724"/>
                        <a:pt x="382" y="13926"/>
                      </a:cubicBezTo>
                      <a:cubicBezTo>
                        <a:pt x="334" y="14140"/>
                        <a:pt x="299" y="14355"/>
                        <a:pt x="263" y="14557"/>
                      </a:cubicBezTo>
                      <a:cubicBezTo>
                        <a:pt x="239" y="14771"/>
                        <a:pt x="203" y="14974"/>
                        <a:pt x="191" y="15188"/>
                      </a:cubicBezTo>
                      <a:cubicBezTo>
                        <a:pt x="180" y="15390"/>
                        <a:pt x="156" y="15617"/>
                        <a:pt x="156" y="15819"/>
                      </a:cubicBezTo>
                      <a:cubicBezTo>
                        <a:pt x="156" y="16033"/>
                        <a:pt x="144" y="16248"/>
                        <a:pt x="144" y="16462"/>
                      </a:cubicBezTo>
                      <a:cubicBezTo>
                        <a:pt x="144" y="16664"/>
                        <a:pt x="132" y="16891"/>
                        <a:pt x="132" y="17105"/>
                      </a:cubicBezTo>
                      <a:cubicBezTo>
                        <a:pt x="120" y="17307"/>
                        <a:pt x="120" y="17534"/>
                        <a:pt x="96" y="17736"/>
                      </a:cubicBezTo>
                      <a:cubicBezTo>
                        <a:pt x="84" y="17962"/>
                        <a:pt x="72" y="18176"/>
                        <a:pt x="61" y="18379"/>
                      </a:cubicBezTo>
                      <a:cubicBezTo>
                        <a:pt x="37" y="18593"/>
                        <a:pt x="13" y="18808"/>
                        <a:pt x="13" y="19010"/>
                      </a:cubicBezTo>
                      <a:cubicBezTo>
                        <a:pt x="13" y="19200"/>
                        <a:pt x="1" y="19403"/>
                        <a:pt x="1" y="19617"/>
                      </a:cubicBezTo>
                      <a:cubicBezTo>
                        <a:pt x="1" y="19820"/>
                        <a:pt x="1" y="20022"/>
                        <a:pt x="13" y="20224"/>
                      </a:cubicBezTo>
                      <a:cubicBezTo>
                        <a:pt x="25" y="20439"/>
                        <a:pt x="37" y="20629"/>
                        <a:pt x="61" y="20832"/>
                      </a:cubicBezTo>
                      <a:cubicBezTo>
                        <a:pt x="84" y="21189"/>
                        <a:pt x="477" y="21475"/>
                        <a:pt x="930" y="21475"/>
                      </a:cubicBezTo>
                      <a:lnTo>
                        <a:pt x="1942" y="21475"/>
                      </a:lnTo>
                      <a:cubicBezTo>
                        <a:pt x="2454" y="21475"/>
                        <a:pt x="2823" y="21189"/>
                        <a:pt x="2775" y="20832"/>
                      </a:cubicBezTo>
                      <a:cubicBezTo>
                        <a:pt x="2751" y="20629"/>
                        <a:pt x="2716" y="20403"/>
                        <a:pt x="2716" y="20177"/>
                      </a:cubicBezTo>
                      <a:cubicBezTo>
                        <a:pt x="2704" y="19974"/>
                        <a:pt x="2704" y="19748"/>
                        <a:pt x="2716" y="19522"/>
                      </a:cubicBezTo>
                      <a:cubicBezTo>
                        <a:pt x="2739" y="19319"/>
                        <a:pt x="2751" y="19093"/>
                        <a:pt x="2763" y="18879"/>
                      </a:cubicBezTo>
                      <a:cubicBezTo>
                        <a:pt x="2775" y="18653"/>
                        <a:pt x="2799" y="18438"/>
                        <a:pt x="2823" y="18224"/>
                      </a:cubicBezTo>
                      <a:cubicBezTo>
                        <a:pt x="2858" y="18010"/>
                        <a:pt x="2882" y="17784"/>
                        <a:pt x="2894" y="17569"/>
                      </a:cubicBezTo>
                      <a:lnTo>
                        <a:pt x="2942" y="16891"/>
                      </a:lnTo>
                      <a:cubicBezTo>
                        <a:pt x="2954" y="16676"/>
                        <a:pt x="2954" y="16450"/>
                        <a:pt x="2978" y="16224"/>
                      </a:cubicBezTo>
                      <a:cubicBezTo>
                        <a:pt x="2978" y="15998"/>
                        <a:pt x="2989" y="15795"/>
                        <a:pt x="3001" y="15569"/>
                      </a:cubicBezTo>
                      <a:cubicBezTo>
                        <a:pt x="3013" y="15343"/>
                        <a:pt x="3049" y="15128"/>
                        <a:pt x="3073" y="14914"/>
                      </a:cubicBezTo>
                      <a:cubicBezTo>
                        <a:pt x="3109" y="14688"/>
                        <a:pt x="3156" y="14486"/>
                        <a:pt x="3192" y="14271"/>
                      </a:cubicBezTo>
                      <a:cubicBezTo>
                        <a:pt x="3239" y="14069"/>
                        <a:pt x="3299" y="13855"/>
                        <a:pt x="3359" y="13652"/>
                      </a:cubicBezTo>
                      <a:cubicBezTo>
                        <a:pt x="3418" y="13438"/>
                        <a:pt x="3490" y="13235"/>
                        <a:pt x="3585" y="13021"/>
                      </a:cubicBezTo>
                      <a:cubicBezTo>
                        <a:pt x="3668" y="12819"/>
                        <a:pt x="3775" y="12628"/>
                        <a:pt x="3882" y="12414"/>
                      </a:cubicBezTo>
                      <a:cubicBezTo>
                        <a:pt x="3990" y="12211"/>
                        <a:pt x="4109" y="12009"/>
                        <a:pt x="4228" y="11807"/>
                      </a:cubicBezTo>
                      <a:cubicBezTo>
                        <a:pt x="4442" y="11438"/>
                        <a:pt x="4680" y="11045"/>
                        <a:pt x="4918" y="10676"/>
                      </a:cubicBezTo>
                      <a:cubicBezTo>
                        <a:pt x="5156" y="10295"/>
                        <a:pt x="5418" y="9925"/>
                        <a:pt x="5656" y="9568"/>
                      </a:cubicBezTo>
                      <a:cubicBezTo>
                        <a:pt x="5895" y="9211"/>
                        <a:pt x="6133" y="8854"/>
                        <a:pt x="6371" y="8509"/>
                      </a:cubicBezTo>
                      <a:cubicBezTo>
                        <a:pt x="6609" y="8175"/>
                        <a:pt x="6847" y="7830"/>
                        <a:pt x="7085" y="7520"/>
                      </a:cubicBezTo>
                      <a:cubicBezTo>
                        <a:pt x="7323" y="7199"/>
                        <a:pt x="7573" y="6889"/>
                        <a:pt x="7823" y="6604"/>
                      </a:cubicBezTo>
                      <a:cubicBezTo>
                        <a:pt x="8288" y="6092"/>
                        <a:pt x="8776" y="5592"/>
                        <a:pt x="9288" y="5151"/>
                      </a:cubicBezTo>
                      <a:cubicBezTo>
                        <a:pt x="9788" y="4699"/>
                        <a:pt x="10300" y="4318"/>
                        <a:pt x="10788" y="3972"/>
                      </a:cubicBezTo>
                      <a:cubicBezTo>
                        <a:pt x="11276" y="3627"/>
                        <a:pt x="11764" y="3329"/>
                        <a:pt x="12276" y="3067"/>
                      </a:cubicBezTo>
                      <a:cubicBezTo>
                        <a:pt x="13003" y="2686"/>
                        <a:pt x="13777" y="2353"/>
                        <a:pt x="14562" y="2115"/>
                      </a:cubicBezTo>
                      <a:cubicBezTo>
                        <a:pt x="15372" y="1865"/>
                        <a:pt x="16205" y="1698"/>
                        <a:pt x="17051" y="1639"/>
                      </a:cubicBezTo>
                      <a:cubicBezTo>
                        <a:pt x="17337" y="1616"/>
                        <a:pt x="17627" y="1604"/>
                        <a:pt x="17916" y="1604"/>
                      </a:cubicBezTo>
                      <a:cubicBezTo>
                        <a:pt x="18240" y="1604"/>
                        <a:pt x="18564" y="1619"/>
                        <a:pt x="18884" y="1651"/>
                      </a:cubicBezTo>
                      <a:cubicBezTo>
                        <a:pt x="19492" y="1710"/>
                        <a:pt x="20123" y="1829"/>
                        <a:pt x="20730" y="2032"/>
                      </a:cubicBezTo>
                      <a:cubicBezTo>
                        <a:pt x="21349" y="2222"/>
                        <a:pt x="21980" y="2484"/>
                        <a:pt x="22623" y="2782"/>
                      </a:cubicBezTo>
                      <a:cubicBezTo>
                        <a:pt x="23254" y="3079"/>
                        <a:pt x="23897" y="3437"/>
                        <a:pt x="24528" y="3829"/>
                      </a:cubicBezTo>
                      <a:cubicBezTo>
                        <a:pt x="25147" y="4210"/>
                        <a:pt x="25754" y="4651"/>
                        <a:pt x="26373" y="5127"/>
                      </a:cubicBezTo>
                      <a:cubicBezTo>
                        <a:pt x="26683" y="5365"/>
                        <a:pt x="26981" y="5615"/>
                        <a:pt x="27290" y="5877"/>
                      </a:cubicBezTo>
                      <a:cubicBezTo>
                        <a:pt x="27600" y="6151"/>
                        <a:pt x="27921" y="6437"/>
                        <a:pt x="28219" y="6711"/>
                      </a:cubicBezTo>
                      <a:cubicBezTo>
                        <a:pt x="28731" y="7211"/>
                        <a:pt x="29231" y="7759"/>
                        <a:pt x="29671" y="8342"/>
                      </a:cubicBezTo>
                      <a:cubicBezTo>
                        <a:pt x="29898" y="8640"/>
                        <a:pt x="30088" y="8949"/>
                        <a:pt x="30279" y="9259"/>
                      </a:cubicBezTo>
                      <a:cubicBezTo>
                        <a:pt x="30481" y="9568"/>
                        <a:pt x="30636" y="9902"/>
                        <a:pt x="30802" y="10223"/>
                      </a:cubicBezTo>
                      <a:cubicBezTo>
                        <a:pt x="30969" y="10557"/>
                        <a:pt x="31112" y="10902"/>
                        <a:pt x="31255" y="11259"/>
                      </a:cubicBezTo>
                      <a:cubicBezTo>
                        <a:pt x="31386" y="11616"/>
                        <a:pt x="31517" y="11973"/>
                        <a:pt x="31636" y="12342"/>
                      </a:cubicBezTo>
                      <a:lnTo>
                        <a:pt x="31993" y="13462"/>
                      </a:lnTo>
                      <a:cubicBezTo>
                        <a:pt x="32112" y="13831"/>
                        <a:pt x="32219" y="14200"/>
                        <a:pt x="32338" y="14569"/>
                      </a:cubicBezTo>
                      <a:cubicBezTo>
                        <a:pt x="32446" y="14950"/>
                        <a:pt x="32565" y="15307"/>
                        <a:pt x="32660" y="15640"/>
                      </a:cubicBezTo>
                      <a:cubicBezTo>
                        <a:pt x="32767" y="15986"/>
                        <a:pt x="32874" y="16331"/>
                        <a:pt x="32957" y="16676"/>
                      </a:cubicBezTo>
                      <a:cubicBezTo>
                        <a:pt x="33053" y="17010"/>
                        <a:pt x="33124" y="17355"/>
                        <a:pt x="33172" y="17700"/>
                      </a:cubicBezTo>
                      <a:cubicBezTo>
                        <a:pt x="33219" y="18034"/>
                        <a:pt x="33243" y="18403"/>
                        <a:pt x="33243" y="18736"/>
                      </a:cubicBezTo>
                      <a:cubicBezTo>
                        <a:pt x="33243" y="19081"/>
                        <a:pt x="33231" y="19427"/>
                        <a:pt x="33196" y="19784"/>
                      </a:cubicBezTo>
                      <a:cubicBezTo>
                        <a:pt x="33172" y="20141"/>
                        <a:pt x="33112" y="20486"/>
                        <a:pt x="33053" y="20843"/>
                      </a:cubicBezTo>
                      <a:cubicBezTo>
                        <a:pt x="32993" y="21201"/>
                        <a:pt x="33410" y="21498"/>
                        <a:pt x="33993" y="21498"/>
                      </a:cubicBezTo>
                      <a:lnTo>
                        <a:pt x="35124" y="21510"/>
                      </a:lnTo>
                      <a:cubicBezTo>
                        <a:pt x="35134" y="21510"/>
                        <a:pt x="35145" y="21511"/>
                        <a:pt x="35155" y="21511"/>
                      </a:cubicBezTo>
                      <a:cubicBezTo>
                        <a:pt x="35642" y="21511"/>
                        <a:pt x="36052" y="21229"/>
                        <a:pt x="35994" y="20891"/>
                      </a:cubicBezTo>
                      <a:cubicBezTo>
                        <a:pt x="36029" y="20582"/>
                        <a:pt x="36053" y="20272"/>
                        <a:pt x="36065" y="19962"/>
                      </a:cubicBezTo>
                      <a:cubicBezTo>
                        <a:pt x="36089" y="19653"/>
                        <a:pt x="36089" y="19331"/>
                        <a:pt x="36089" y="19022"/>
                      </a:cubicBezTo>
                      <a:cubicBezTo>
                        <a:pt x="36089" y="18712"/>
                        <a:pt x="36065" y="18403"/>
                        <a:pt x="36041" y="18081"/>
                      </a:cubicBezTo>
                      <a:cubicBezTo>
                        <a:pt x="36017" y="17772"/>
                        <a:pt x="35970" y="17450"/>
                        <a:pt x="35910" y="17129"/>
                      </a:cubicBezTo>
                      <a:cubicBezTo>
                        <a:pt x="35851" y="16807"/>
                        <a:pt x="35791" y="16498"/>
                        <a:pt x="35696" y="16164"/>
                      </a:cubicBezTo>
                      <a:cubicBezTo>
                        <a:pt x="35613" y="15843"/>
                        <a:pt x="35517" y="15509"/>
                        <a:pt x="35422" y="15188"/>
                      </a:cubicBezTo>
                      <a:cubicBezTo>
                        <a:pt x="35315" y="14855"/>
                        <a:pt x="35208" y="14509"/>
                        <a:pt x="35089" y="14152"/>
                      </a:cubicBezTo>
                      <a:cubicBezTo>
                        <a:pt x="34982" y="13795"/>
                        <a:pt x="34862" y="13438"/>
                        <a:pt x="34743" y="13081"/>
                      </a:cubicBezTo>
                      <a:cubicBezTo>
                        <a:pt x="34624" y="12723"/>
                        <a:pt x="34505" y="12354"/>
                        <a:pt x="34386" y="11997"/>
                      </a:cubicBezTo>
                      <a:cubicBezTo>
                        <a:pt x="34267" y="11628"/>
                        <a:pt x="34148" y="11271"/>
                        <a:pt x="34029" y="10914"/>
                      </a:cubicBezTo>
                      <a:cubicBezTo>
                        <a:pt x="33910" y="10557"/>
                        <a:pt x="33791" y="10211"/>
                        <a:pt x="33672" y="9866"/>
                      </a:cubicBezTo>
                      <a:cubicBezTo>
                        <a:pt x="33553" y="9533"/>
                        <a:pt x="33422" y="9199"/>
                        <a:pt x="33291" y="8890"/>
                      </a:cubicBezTo>
                      <a:cubicBezTo>
                        <a:pt x="33160" y="8580"/>
                        <a:pt x="33005" y="8282"/>
                        <a:pt x="32838" y="7985"/>
                      </a:cubicBezTo>
                      <a:cubicBezTo>
                        <a:pt x="32684" y="7687"/>
                        <a:pt x="32505" y="7401"/>
                        <a:pt x="32291" y="7116"/>
                      </a:cubicBezTo>
                      <a:cubicBezTo>
                        <a:pt x="32053" y="6806"/>
                        <a:pt x="31814" y="6508"/>
                        <a:pt x="31553" y="6211"/>
                      </a:cubicBezTo>
                      <a:cubicBezTo>
                        <a:pt x="31291" y="5925"/>
                        <a:pt x="31017" y="5639"/>
                        <a:pt x="30719" y="5377"/>
                      </a:cubicBezTo>
                      <a:cubicBezTo>
                        <a:pt x="30124" y="4818"/>
                        <a:pt x="29528" y="4318"/>
                        <a:pt x="28909" y="3853"/>
                      </a:cubicBezTo>
                      <a:cubicBezTo>
                        <a:pt x="28302" y="3389"/>
                        <a:pt x="27695" y="2960"/>
                        <a:pt x="27064" y="2579"/>
                      </a:cubicBezTo>
                      <a:cubicBezTo>
                        <a:pt x="26457" y="2186"/>
                        <a:pt x="25802" y="1829"/>
                        <a:pt x="25147" y="1508"/>
                      </a:cubicBezTo>
                      <a:cubicBezTo>
                        <a:pt x="24492" y="1174"/>
                        <a:pt x="23837" y="912"/>
                        <a:pt x="23171" y="686"/>
                      </a:cubicBezTo>
                      <a:cubicBezTo>
                        <a:pt x="22682" y="520"/>
                        <a:pt x="22170" y="389"/>
                        <a:pt x="21670" y="281"/>
                      </a:cubicBezTo>
                      <a:cubicBezTo>
                        <a:pt x="20908" y="139"/>
                        <a:pt x="20134" y="43"/>
                        <a:pt x="19349" y="19"/>
                      </a:cubicBezTo>
                      <a:cubicBezTo>
                        <a:pt x="19073" y="7"/>
                        <a:pt x="18796" y="1"/>
                        <a:pt x="185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0" name="Google Shape;6230;p28"/>
                <p:cNvSpPr/>
                <p:nvPr/>
              </p:nvSpPr>
              <p:spPr>
                <a:xfrm>
                  <a:off x="5687723" y="2441564"/>
                  <a:ext cx="1004659" cy="678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7" h="17994" extrusionOk="0">
                      <a:moveTo>
                        <a:pt x="13117" y="1"/>
                      </a:moveTo>
                      <a:cubicBezTo>
                        <a:pt x="13055" y="1"/>
                        <a:pt x="12993" y="2"/>
                        <a:pt x="12931" y="3"/>
                      </a:cubicBezTo>
                      <a:cubicBezTo>
                        <a:pt x="11954" y="39"/>
                        <a:pt x="11050" y="217"/>
                        <a:pt x="10216" y="491"/>
                      </a:cubicBezTo>
                      <a:cubicBezTo>
                        <a:pt x="9799" y="646"/>
                        <a:pt x="9383" y="825"/>
                        <a:pt x="8966" y="1015"/>
                      </a:cubicBezTo>
                      <a:cubicBezTo>
                        <a:pt x="8561" y="1206"/>
                        <a:pt x="8144" y="1432"/>
                        <a:pt x="7716" y="1706"/>
                      </a:cubicBezTo>
                      <a:cubicBezTo>
                        <a:pt x="7275" y="1956"/>
                        <a:pt x="6847" y="2253"/>
                        <a:pt x="6430" y="2575"/>
                      </a:cubicBezTo>
                      <a:cubicBezTo>
                        <a:pt x="6013" y="2908"/>
                        <a:pt x="5597" y="3277"/>
                        <a:pt x="5216" y="3670"/>
                      </a:cubicBezTo>
                      <a:cubicBezTo>
                        <a:pt x="4739" y="4146"/>
                        <a:pt x="4287" y="4647"/>
                        <a:pt x="3846" y="5194"/>
                      </a:cubicBezTo>
                      <a:cubicBezTo>
                        <a:pt x="3632" y="5468"/>
                        <a:pt x="3406" y="5754"/>
                        <a:pt x="3203" y="6028"/>
                      </a:cubicBezTo>
                      <a:cubicBezTo>
                        <a:pt x="2989" y="6313"/>
                        <a:pt x="2787" y="6611"/>
                        <a:pt x="2572" y="6909"/>
                      </a:cubicBezTo>
                      <a:cubicBezTo>
                        <a:pt x="2370" y="7206"/>
                        <a:pt x="2156" y="7516"/>
                        <a:pt x="1965" y="7814"/>
                      </a:cubicBezTo>
                      <a:cubicBezTo>
                        <a:pt x="1775" y="8135"/>
                        <a:pt x="1584" y="8433"/>
                        <a:pt x="1406" y="8742"/>
                      </a:cubicBezTo>
                      <a:cubicBezTo>
                        <a:pt x="1286" y="8945"/>
                        <a:pt x="1167" y="9147"/>
                        <a:pt x="1060" y="9338"/>
                      </a:cubicBezTo>
                      <a:cubicBezTo>
                        <a:pt x="953" y="9528"/>
                        <a:pt x="846" y="9719"/>
                        <a:pt x="763" y="9921"/>
                      </a:cubicBezTo>
                      <a:cubicBezTo>
                        <a:pt x="667" y="10111"/>
                        <a:pt x="584" y="10314"/>
                        <a:pt x="524" y="10516"/>
                      </a:cubicBezTo>
                      <a:cubicBezTo>
                        <a:pt x="465" y="10707"/>
                        <a:pt x="405" y="10909"/>
                        <a:pt x="358" y="11112"/>
                      </a:cubicBezTo>
                      <a:cubicBezTo>
                        <a:pt x="310" y="11302"/>
                        <a:pt x="286" y="11505"/>
                        <a:pt x="251" y="11707"/>
                      </a:cubicBezTo>
                      <a:cubicBezTo>
                        <a:pt x="239" y="11897"/>
                        <a:pt x="215" y="12100"/>
                        <a:pt x="191" y="12302"/>
                      </a:cubicBezTo>
                      <a:cubicBezTo>
                        <a:pt x="179" y="12505"/>
                        <a:pt x="167" y="12695"/>
                        <a:pt x="167" y="12898"/>
                      </a:cubicBezTo>
                      <a:cubicBezTo>
                        <a:pt x="167" y="13088"/>
                        <a:pt x="155" y="13279"/>
                        <a:pt x="155" y="13469"/>
                      </a:cubicBezTo>
                      <a:cubicBezTo>
                        <a:pt x="155" y="13671"/>
                        <a:pt x="155" y="13862"/>
                        <a:pt x="132" y="14052"/>
                      </a:cubicBezTo>
                      <a:cubicBezTo>
                        <a:pt x="132" y="14243"/>
                        <a:pt x="120" y="14422"/>
                        <a:pt x="108" y="14624"/>
                      </a:cubicBezTo>
                      <a:cubicBezTo>
                        <a:pt x="96" y="14803"/>
                        <a:pt x="72" y="14993"/>
                        <a:pt x="60" y="15172"/>
                      </a:cubicBezTo>
                      <a:cubicBezTo>
                        <a:pt x="36" y="15350"/>
                        <a:pt x="36" y="15541"/>
                        <a:pt x="13" y="15719"/>
                      </a:cubicBezTo>
                      <a:cubicBezTo>
                        <a:pt x="1" y="15910"/>
                        <a:pt x="1" y="16088"/>
                        <a:pt x="1" y="16267"/>
                      </a:cubicBezTo>
                      <a:cubicBezTo>
                        <a:pt x="1" y="16648"/>
                        <a:pt x="36" y="17005"/>
                        <a:pt x="96" y="17339"/>
                      </a:cubicBezTo>
                      <a:cubicBezTo>
                        <a:pt x="155" y="17696"/>
                        <a:pt x="751" y="17993"/>
                        <a:pt x="1406" y="17993"/>
                      </a:cubicBezTo>
                      <a:lnTo>
                        <a:pt x="2799" y="17993"/>
                      </a:lnTo>
                      <a:cubicBezTo>
                        <a:pt x="3465" y="17993"/>
                        <a:pt x="3942" y="17720"/>
                        <a:pt x="3906" y="17362"/>
                      </a:cubicBezTo>
                      <a:cubicBezTo>
                        <a:pt x="3870" y="17148"/>
                        <a:pt x="3846" y="16922"/>
                        <a:pt x="3811" y="16708"/>
                      </a:cubicBezTo>
                      <a:cubicBezTo>
                        <a:pt x="3787" y="16493"/>
                        <a:pt x="3751" y="16255"/>
                        <a:pt x="3739" y="16053"/>
                      </a:cubicBezTo>
                      <a:cubicBezTo>
                        <a:pt x="3727" y="15838"/>
                        <a:pt x="3692" y="15600"/>
                        <a:pt x="3680" y="15398"/>
                      </a:cubicBezTo>
                      <a:cubicBezTo>
                        <a:pt x="3668" y="15184"/>
                        <a:pt x="3644" y="14957"/>
                        <a:pt x="3632" y="14743"/>
                      </a:cubicBezTo>
                      <a:cubicBezTo>
                        <a:pt x="3620" y="14517"/>
                        <a:pt x="3608" y="14291"/>
                        <a:pt x="3608" y="14064"/>
                      </a:cubicBezTo>
                      <a:lnTo>
                        <a:pt x="3608" y="13398"/>
                      </a:lnTo>
                      <a:cubicBezTo>
                        <a:pt x="3608" y="13171"/>
                        <a:pt x="3620" y="12957"/>
                        <a:pt x="3632" y="12731"/>
                      </a:cubicBezTo>
                      <a:cubicBezTo>
                        <a:pt x="3644" y="12505"/>
                        <a:pt x="3668" y="12278"/>
                        <a:pt x="3703" y="12064"/>
                      </a:cubicBezTo>
                      <a:cubicBezTo>
                        <a:pt x="3751" y="11838"/>
                        <a:pt x="3799" y="11612"/>
                        <a:pt x="3858" y="11385"/>
                      </a:cubicBezTo>
                      <a:cubicBezTo>
                        <a:pt x="3918" y="11171"/>
                        <a:pt x="3989" y="10957"/>
                        <a:pt x="4061" y="10731"/>
                      </a:cubicBezTo>
                      <a:cubicBezTo>
                        <a:pt x="4299" y="10123"/>
                        <a:pt x="4596" y="9528"/>
                        <a:pt x="4942" y="8945"/>
                      </a:cubicBezTo>
                      <a:cubicBezTo>
                        <a:pt x="5287" y="8373"/>
                        <a:pt x="5692" y="7802"/>
                        <a:pt x="6109" y="7254"/>
                      </a:cubicBezTo>
                      <a:cubicBezTo>
                        <a:pt x="6525" y="6706"/>
                        <a:pt x="6954" y="6182"/>
                        <a:pt x="7382" y="5706"/>
                      </a:cubicBezTo>
                      <a:cubicBezTo>
                        <a:pt x="7823" y="5230"/>
                        <a:pt x="8264" y="4801"/>
                        <a:pt x="8692" y="4408"/>
                      </a:cubicBezTo>
                      <a:cubicBezTo>
                        <a:pt x="9133" y="4039"/>
                        <a:pt x="9561" y="3694"/>
                        <a:pt x="9978" y="3408"/>
                      </a:cubicBezTo>
                      <a:cubicBezTo>
                        <a:pt x="10395" y="3134"/>
                        <a:pt x="10800" y="2896"/>
                        <a:pt x="11181" y="2694"/>
                      </a:cubicBezTo>
                      <a:cubicBezTo>
                        <a:pt x="11902" y="2344"/>
                        <a:pt x="12581" y="2144"/>
                        <a:pt x="13248" y="2144"/>
                      </a:cubicBezTo>
                      <a:cubicBezTo>
                        <a:pt x="13285" y="2144"/>
                        <a:pt x="13322" y="2145"/>
                        <a:pt x="13359" y="2146"/>
                      </a:cubicBezTo>
                      <a:cubicBezTo>
                        <a:pt x="13967" y="2170"/>
                        <a:pt x="14610" y="2361"/>
                        <a:pt x="15276" y="2682"/>
                      </a:cubicBezTo>
                      <a:cubicBezTo>
                        <a:pt x="15622" y="2849"/>
                        <a:pt x="15955" y="3039"/>
                        <a:pt x="16312" y="3277"/>
                      </a:cubicBezTo>
                      <a:cubicBezTo>
                        <a:pt x="16669" y="3515"/>
                        <a:pt x="17050" y="3789"/>
                        <a:pt x="17419" y="4087"/>
                      </a:cubicBezTo>
                      <a:cubicBezTo>
                        <a:pt x="17920" y="4480"/>
                        <a:pt x="18420" y="4944"/>
                        <a:pt x="18896" y="5456"/>
                      </a:cubicBezTo>
                      <a:cubicBezTo>
                        <a:pt x="19372" y="5956"/>
                        <a:pt x="19813" y="6504"/>
                        <a:pt x="20241" y="7075"/>
                      </a:cubicBezTo>
                      <a:cubicBezTo>
                        <a:pt x="20456" y="7361"/>
                        <a:pt x="20646" y="7659"/>
                        <a:pt x="20837" y="7968"/>
                      </a:cubicBezTo>
                      <a:cubicBezTo>
                        <a:pt x="21039" y="8278"/>
                        <a:pt x="21218" y="8611"/>
                        <a:pt x="21360" y="8933"/>
                      </a:cubicBezTo>
                      <a:cubicBezTo>
                        <a:pt x="21515" y="9266"/>
                        <a:pt x="21658" y="9600"/>
                        <a:pt x="21777" y="9957"/>
                      </a:cubicBezTo>
                      <a:cubicBezTo>
                        <a:pt x="21908" y="10302"/>
                        <a:pt x="22027" y="10659"/>
                        <a:pt x="22134" y="11016"/>
                      </a:cubicBezTo>
                      <a:cubicBezTo>
                        <a:pt x="22241" y="11374"/>
                        <a:pt x="22337" y="11731"/>
                        <a:pt x="22432" y="12076"/>
                      </a:cubicBezTo>
                      <a:cubicBezTo>
                        <a:pt x="22527" y="12421"/>
                        <a:pt x="22611" y="12778"/>
                        <a:pt x="22670" y="13112"/>
                      </a:cubicBezTo>
                      <a:cubicBezTo>
                        <a:pt x="22730" y="13457"/>
                        <a:pt x="22777" y="13802"/>
                        <a:pt x="22801" y="14160"/>
                      </a:cubicBezTo>
                      <a:cubicBezTo>
                        <a:pt x="22837" y="14505"/>
                        <a:pt x="22849" y="14862"/>
                        <a:pt x="22849" y="15219"/>
                      </a:cubicBezTo>
                      <a:cubicBezTo>
                        <a:pt x="22849" y="15576"/>
                        <a:pt x="22837" y="15934"/>
                        <a:pt x="22789" y="16291"/>
                      </a:cubicBezTo>
                      <a:cubicBezTo>
                        <a:pt x="22765" y="16636"/>
                        <a:pt x="22706" y="16993"/>
                        <a:pt x="22622" y="17350"/>
                      </a:cubicBezTo>
                      <a:cubicBezTo>
                        <a:pt x="22551" y="17708"/>
                        <a:pt x="23015" y="17982"/>
                        <a:pt x="23682" y="17982"/>
                      </a:cubicBezTo>
                      <a:lnTo>
                        <a:pt x="25087" y="17982"/>
                      </a:lnTo>
                      <a:cubicBezTo>
                        <a:pt x="25742" y="17982"/>
                        <a:pt x="26349" y="17684"/>
                        <a:pt x="26409" y="17303"/>
                      </a:cubicBezTo>
                      <a:cubicBezTo>
                        <a:pt x="26528" y="16719"/>
                        <a:pt x="26599" y="16112"/>
                        <a:pt x="26635" y="15493"/>
                      </a:cubicBezTo>
                      <a:cubicBezTo>
                        <a:pt x="26647" y="15195"/>
                        <a:pt x="26635" y="14886"/>
                        <a:pt x="26599" y="14576"/>
                      </a:cubicBezTo>
                      <a:cubicBezTo>
                        <a:pt x="26575" y="14267"/>
                        <a:pt x="26504" y="13945"/>
                        <a:pt x="26456" y="13636"/>
                      </a:cubicBezTo>
                      <a:cubicBezTo>
                        <a:pt x="26373" y="13326"/>
                        <a:pt x="26302" y="12993"/>
                        <a:pt x="26206" y="12683"/>
                      </a:cubicBezTo>
                      <a:cubicBezTo>
                        <a:pt x="26123" y="12374"/>
                        <a:pt x="26040" y="12040"/>
                        <a:pt x="25932" y="11707"/>
                      </a:cubicBezTo>
                      <a:cubicBezTo>
                        <a:pt x="25825" y="11362"/>
                        <a:pt x="25718" y="11016"/>
                        <a:pt x="25611" y="10659"/>
                      </a:cubicBezTo>
                      <a:cubicBezTo>
                        <a:pt x="25516" y="10302"/>
                        <a:pt x="25397" y="9945"/>
                        <a:pt x="25278" y="9588"/>
                      </a:cubicBezTo>
                      <a:cubicBezTo>
                        <a:pt x="25159" y="9230"/>
                        <a:pt x="25016" y="8873"/>
                        <a:pt x="24885" y="8516"/>
                      </a:cubicBezTo>
                      <a:cubicBezTo>
                        <a:pt x="24754" y="8159"/>
                        <a:pt x="24599" y="7814"/>
                        <a:pt x="24444" y="7492"/>
                      </a:cubicBezTo>
                      <a:cubicBezTo>
                        <a:pt x="24277" y="7159"/>
                        <a:pt x="24099" y="6837"/>
                        <a:pt x="23908" y="6528"/>
                      </a:cubicBezTo>
                      <a:cubicBezTo>
                        <a:pt x="23706" y="6206"/>
                        <a:pt x="23492" y="5909"/>
                        <a:pt x="23265" y="5611"/>
                      </a:cubicBezTo>
                      <a:cubicBezTo>
                        <a:pt x="22789" y="5016"/>
                        <a:pt x="22277" y="4468"/>
                        <a:pt x="21730" y="3968"/>
                      </a:cubicBezTo>
                      <a:cubicBezTo>
                        <a:pt x="21289" y="3551"/>
                        <a:pt x="20813" y="3158"/>
                        <a:pt x="20336" y="2801"/>
                      </a:cubicBezTo>
                      <a:cubicBezTo>
                        <a:pt x="19860" y="2444"/>
                        <a:pt x="19384" y="2122"/>
                        <a:pt x="18908" y="1837"/>
                      </a:cubicBezTo>
                      <a:cubicBezTo>
                        <a:pt x="18431" y="1551"/>
                        <a:pt x="17955" y="1289"/>
                        <a:pt x="17455" y="1063"/>
                      </a:cubicBezTo>
                      <a:cubicBezTo>
                        <a:pt x="16979" y="837"/>
                        <a:pt x="16479" y="646"/>
                        <a:pt x="15991" y="479"/>
                      </a:cubicBezTo>
                      <a:cubicBezTo>
                        <a:pt x="15050" y="177"/>
                        <a:pt x="14099" y="1"/>
                        <a:pt x="131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1" name="Google Shape;6231;p28"/>
                <p:cNvSpPr/>
                <p:nvPr/>
              </p:nvSpPr>
              <p:spPr>
                <a:xfrm>
                  <a:off x="5905011" y="90616"/>
                  <a:ext cx="832283" cy="218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0" extrusionOk="0">
                      <a:moveTo>
                        <a:pt x="12100" y="0"/>
                      </a:moveTo>
                      <a:cubicBezTo>
                        <a:pt x="11856" y="0"/>
                        <a:pt x="11619" y="23"/>
                        <a:pt x="11383" y="63"/>
                      </a:cubicBezTo>
                      <a:cubicBezTo>
                        <a:pt x="11109" y="122"/>
                        <a:pt x="10823" y="194"/>
                        <a:pt x="10549" y="313"/>
                      </a:cubicBezTo>
                      <a:cubicBezTo>
                        <a:pt x="10287" y="420"/>
                        <a:pt x="10037" y="563"/>
                        <a:pt x="9775" y="729"/>
                      </a:cubicBezTo>
                      <a:cubicBezTo>
                        <a:pt x="9537" y="896"/>
                        <a:pt x="9299" y="1087"/>
                        <a:pt x="9097" y="1289"/>
                      </a:cubicBezTo>
                      <a:cubicBezTo>
                        <a:pt x="8882" y="1503"/>
                        <a:pt x="8692" y="1742"/>
                        <a:pt x="8525" y="1992"/>
                      </a:cubicBezTo>
                      <a:cubicBezTo>
                        <a:pt x="8358" y="2253"/>
                        <a:pt x="8227" y="2527"/>
                        <a:pt x="8132" y="2825"/>
                      </a:cubicBezTo>
                      <a:cubicBezTo>
                        <a:pt x="7846" y="2444"/>
                        <a:pt x="7537" y="2146"/>
                        <a:pt x="7192" y="1968"/>
                      </a:cubicBezTo>
                      <a:cubicBezTo>
                        <a:pt x="6895" y="1814"/>
                        <a:pt x="6580" y="1722"/>
                        <a:pt x="6240" y="1722"/>
                      </a:cubicBezTo>
                      <a:cubicBezTo>
                        <a:pt x="6185" y="1722"/>
                        <a:pt x="6129" y="1725"/>
                        <a:pt x="6072" y="1730"/>
                      </a:cubicBezTo>
                      <a:cubicBezTo>
                        <a:pt x="5763" y="1753"/>
                        <a:pt x="5453" y="1849"/>
                        <a:pt x="5168" y="2015"/>
                      </a:cubicBezTo>
                      <a:cubicBezTo>
                        <a:pt x="4882" y="2158"/>
                        <a:pt x="4608" y="2373"/>
                        <a:pt x="4394" y="2623"/>
                      </a:cubicBezTo>
                      <a:cubicBezTo>
                        <a:pt x="4167" y="2873"/>
                        <a:pt x="3965" y="3170"/>
                        <a:pt x="3810" y="3516"/>
                      </a:cubicBezTo>
                      <a:cubicBezTo>
                        <a:pt x="3667" y="3861"/>
                        <a:pt x="3548" y="4230"/>
                        <a:pt x="3489" y="4647"/>
                      </a:cubicBezTo>
                      <a:cubicBezTo>
                        <a:pt x="3310" y="4409"/>
                        <a:pt x="3084" y="4194"/>
                        <a:pt x="2810" y="4051"/>
                      </a:cubicBezTo>
                      <a:cubicBezTo>
                        <a:pt x="2560" y="3897"/>
                        <a:pt x="2262" y="3813"/>
                        <a:pt x="1941" y="3801"/>
                      </a:cubicBezTo>
                      <a:cubicBezTo>
                        <a:pt x="1899" y="3798"/>
                        <a:pt x="1857" y="3797"/>
                        <a:pt x="1816" y="3797"/>
                      </a:cubicBezTo>
                      <a:cubicBezTo>
                        <a:pt x="1342" y="3797"/>
                        <a:pt x="912" y="3984"/>
                        <a:pt x="584" y="4301"/>
                      </a:cubicBezTo>
                      <a:cubicBezTo>
                        <a:pt x="226" y="4647"/>
                        <a:pt x="0" y="5135"/>
                        <a:pt x="0" y="5718"/>
                      </a:cubicBezTo>
                      <a:lnTo>
                        <a:pt x="572" y="5718"/>
                      </a:lnTo>
                      <a:cubicBezTo>
                        <a:pt x="905" y="5718"/>
                        <a:pt x="1358" y="5730"/>
                        <a:pt x="1786" y="5730"/>
                      </a:cubicBezTo>
                      <a:cubicBezTo>
                        <a:pt x="2215" y="5730"/>
                        <a:pt x="2632" y="5742"/>
                        <a:pt x="2953" y="5742"/>
                      </a:cubicBezTo>
                      <a:cubicBezTo>
                        <a:pt x="3263" y="5742"/>
                        <a:pt x="3453" y="5754"/>
                        <a:pt x="3453" y="5754"/>
                      </a:cubicBezTo>
                      <a:lnTo>
                        <a:pt x="3929" y="5778"/>
                      </a:lnTo>
                      <a:cubicBezTo>
                        <a:pt x="3929" y="5778"/>
                        <a:pt x="4477" y="5790"/>
                        <a:pt x="5144" y="5790"/>
                      </a:cubicBezTo>
                      <a:cubicBezTo>
                        <a:pt x="5489" y="5790"/>
                        <a:pt x="5834" y="5754"/>
                        <a:pt x="6144" y="5742"/>
                      </a:cubicBezTo>
                      <a:cubicBezTo>
                        <a:pt x="6477" y="5730"/>
                        <a:pt x="6775" y="5718"/>
                        <a:pt x="7037" y="5694"/>
                      </a:cubicBezTo>
                      <a:cubicBezTo>
                        <a:pt x="7561" y="5682"/>
                        <a:pt x="7942" y="5671"/>
                        <a:pt x="7942" y="5671"/>
                      </a:cubicBezTo>
                      <a:cubicBezTo>
                        <a:pt x="7942" y="5671"/>
                        <a:pt x="8239" y="5659"/>
                        <a:pt x="8537" y="5659"/>
                      </a:cubicBezTo>
                      <a:cubicBezTo>
                        <a:pt x="8858" y="5635"/>
                        <a:pt x="9168" y="5635"/>
                        <a:pt x="9168" y="5635"/>
                      </a:cubicBezTo>
                      <a:lnTo>
                        <a:pt x="12764" y="5635"/>
                      </a:lnTo>
                      <a:cubicBezTo>
                        <a:pt x="13121" y="5635"/>
                        <a:pt x="13466" y="5635"/>
                        <a:pt x="13764" y="5623"/>
                      </a:cubicBezTo>
                      <a:cubicBezTo>
                        <a:pt x="14371" y="5599"/>
                        <a:pt x="14812" y="5575"/>
                        <a:pt x="14812" y="5575"/>
                      </a:cubicBezTo>
                      <a:cubicBezTo>
                        <a:pt x="14812" y="5575"/>
                        <a:pt x="15324" y="5563"/>
                        <a:pt x="15836" y="5563"/>
                      </a:cubicBezTo>
                      <a:cubicBezTo>
                        <a:pt x="16359" y="5563"/>
                        <a:pt x="16859" y="5575"/>
                        <a:pt x="16859" y="5575"/>
                      </a:cubicBezTo>
                      <a:cubicBezTo>
                        <a:pt x="16859" y="5575"/>
                        <a:pt x="17514" y="5611"/>
                        <a:pt x="18122" y="5659"/>
                      </a:cubicBezTo>
                      <a:cubicBezTo>
                        <a:pt x="18717" y="5682"/>
                        <a:pt x="19288" y="5694"/>
                        <a:pt x="19288" y="5694"/>
                      </a:cubicBezTo>
                      <a:lnTo>
                        <a:pt x="22074" y="5694"/>
                      </a:lnTo>
                      <a:cubicBezTo>
                        <a:pt x="22039" y="5123"/>
                        <a:pt x="21860" y="4611"/>
                        <a:pt x="21574" y="4230"/>
                      </a:cubicBezTo>
                      <a:cubicBezTo>
                        <a:pt x="21372" y="3861"/>
                        <a:pt x="20991" y="3635"/>
                        <a:pt x="20586" y="3635"/>
                      </a:cubicBezTo>
                      <a:cubicBezTo>
                        <a:pt x="20241" y="3635"/>
                        <a:pt x="19943" y="3801"/>
                        <a:pt x="19717" y="4063"/>
                      </a:cubicBezTo>
                      <a:cubicBezTo>
                        <a:pt x="19455" y="3575"/>
                        <a:pt x="19098" y="3170"/>
                        <a:pt x="18705" y="2885"/>
                      </a:cubicBezTo>
                      <a:cubicBezTo>
                        <a:pt x="18324" y="2623"/>
                        <a:pt x="17895" y="2468"/>
                        <a:pt x="17419" y="2468"/>
                      </a:cubicBezTo>
                      <a:cubicBezTo>
                        <a:pt x="16943" y="2468"/>
                        <a:pt x="16478" y="2623"/>
                        <a:pt x="16086" y="2885"/>
                      </a:cubicBezTo>
                      <a:cubicBezTo>
                        <a:pt x="15967" y="2611"/>
                        <a:pt x="15847" y="2337"/>
                        <a:pt x="15705" y="2087"/>
                      </a:cubicBezTo>
                      <a:cubicBezTo>
                        <a:pt x="15574" y="1837"/>
                        <a:pt x="15407" y="1611"/>
                        <a:pt x="15228" y="1396"/>
                      </a:cubicBezTo>
                      <a:cubicBezTo>
                        <a:pt x="15050" y="1194"/>
                        <a:pt x="14859" y="991"/>
                        <a:pt x="14633" y="837"/>
                      </a:cubicBezTo>
                      <a:cubicBezTo>
                        <a:pt x="14419" y="670"/>
                        <a:pt x="14181" y="527"/>
                        <a:pt x="13931" y="408"/>
                      </a:cubicBezTo>
                      <a:cubicBezTo>
                        <a:pt x="13681" y="289"/>
                        <a:pt x="13407" y="182"/>
                        <a:pt x="13133" y="122"/>
                      </a:cubicBezTo>
                      <a:cubicBezTo>
                        <a:pt x="12847" y="51"/>
                        <a:pt x="12549" y="3"/>
                        <a:pt x="12252" y="3"/>
                      </a:cubicBezTo>
                      <a:cubicBezTo>
                        <a:pt x="12201" y="1"/>
                        <a:pt x="12150" y="0"/>
                        <a:pt x="121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2" name="Google Shape;6232;p28"/>
                <p:cNvSpPr/>
                <p:nvPr/>
              </p:nvSpPr>
              <p:spPr>
                <a:xfrm>
                  <a:off x="5927445" y="3343893"/>
                  <a:ext cx="1406869" cy="36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15" h="9758" extrusionOk="0">
                      <a:moveTo>
                        <a:pt x="20481" y="1"/>
                      </a:moveTo>
                      <a:cubicBezTo>
                        <a:pt x="20034" y="1"/>
                        <a:pt x="19597" y="47"/>
                        <a:pt x="19170" y="122"/>
                      </a:cubicBezTo>
                      <a:cubicBezTo>
                        <a:pt x="18693" y="217"/>
                        <a:pt x="18229" y="348"/>
                        <a:pt x="17777" y="538"/>
                      </a:cubicBezTo>
                      <a:cubicBezTo>
                        <a:pt x="17324" y="741"/>
                        <a:pt x="16884" y="955"/>
                        <a:pt x="16479" y="1241"/>
                      </a:cubicBezTo>
                      <a:cubicBezTo>
                        <a:pt x="16074" y="1527"/>
                        <a:pt x="15693" y="1836"/>
                        <a:pt x="15336" y="2193"/>
                      </a:cubicBezTo>
                      <a:cubicBezTo>
                        <a:pt x="14979" y="2551"/>
                        <a:pt x="14657" y="2955"/>
                        <a:pt x="14383" y="3384"/>
                      </a:cubicBezTo>
                      <a:cubicBezTo>
                        <a:pt x="14098" y="3813"/>
                        <a:pt x="13871" y="4289"/>
                        <a:pt x="13693" y="4789"/>
                      </a:cubicBezTo>
                      <a:cubicBezTo>
                        <a:pt x="13216" y="4134"/>
                        <a:pt x="12681" y="3634"/>
                        <a:pt x="12097" y="3324"/>
                      </a:cubicBezTo>
                      <a:cubicBezTo>
                        <a:pt x="11616" y="3064"/>
                        <a:pt x="11091" y="2929"/>
                        <a:pt x="10539" y="2929"/>
                      </a:cubicBezTo>
                      <a:cubicBezTo>
                        <a:pt x="10437" y="2929"/>
                        <a:pt x="10333" y="2934"/>
                        <a:pt x="10228" y="2943"/>
                      </a:cubicBezTo>
                      <a:cubicBezTo>
                        <a:pt x="9692" y="2979"/>
                        <a:pt x="9168" y="3146"/>
                        <a:pt x="8692" y="3396"/>
                      </a:cubicBezTo>
                      <a:cubicBezTo>
                        <a:pt x="8216" y="3658"/>
                        <a:pt x="7775" y="4015"/>
                        <a:pt x="7382" y="4444"/>
                      </a:cubicBezTo>
                      <a:cubicBezTo>
                        <a:pt x="6990" y="4872"/>
                        <a:pt x="6668" y="5384"/>
                        <a:pt x="6394" y="5944"/>
                      </a:cubicBezTo>
                      <a:cubicBezTo>
                        <a:pt x="6132" y="6527"/>
                        <a:pt x="5954" y="7170"/>
                        <a:pt x="5858" y="7849"/>
                      </a:cubicBezTo>
                      <a:cubicBezTo>
                        <a:pt x="5561" y="7432"/>
                        <a:pt x="5180" y="7087"/>
                        <a:pt x="4727" y="6837"/>
                      </a:cubicBezTo>
                      <a:cubicBezTo>
                        <a:pt x="4299" y="6587"/>
                        <a:pt x="3799" y="6432"/>
                        <a:pt x="3263" y="6408"/>
                      </a:cubicBezTo>
                      <a:cubicBezTo>
                        <a:pt x="3204" y="6405"/>
                        <a:pt x="3145" y="6403"/>
                        <a:pt x="3086" y="6403"/>
                      </a:cubicBezTo>
                      <a:cubicBezTo>
                        <a:pt x="2274" y="6403"/>
                        <a:pt x="1532" y="6709"/>
                        <a:pt x="977" y="7254"/>
                      </a:cubicBezTo>
                      <a:cubicBezTo>
                        <a:pt x="382" y="7837"/>
                        <a:pt x="12" y="8670"/>
                        <a:pt x="1" y="9623"/>
                      </a:cubicBezTo>
                      <a:cubicBezTo>
                        <a:pt x="1" y="9623"/>
                        <a:pt x="382" y="9623"/>
                        <a:pt x="953" y="9635"/>
                      </a:cubicBezTo>
                      <a:cubicBezTo>
                        <a:pt x="1513" y="9635"/>
                        <a:pt x="2275" y="9647"/>
                        <a:pt x="3025" y="9670"/>
                      </a:cubicBezTo>
                      <a:cubicBezTo>
                        <a:pt x="3751" y="9682"/>
                        <a:pt x="4453" y="9682"/>
                        <a:pt x="4989" y="9694"/>
                      </a:cubicBezTo>
                      <a:cubicBezTo>
                        <a:pt x="5501" y="9706"/>
                        <a:pt x="5847" y="9706"/>
                        <a:pt x="5847" y="9706"/>
                      </a:cubicBezTo>
                      <a:lnTo>
                        <a:pt x="6656" y="9742"/>
                      </a:lnTo>
                      <a:cubicBezTo>
                        <a:pt x="6656" y="9742"/>
                        <a:pt x="7250" y="9757"/>
                        <a:pt x="8067" y="9757"/>
                      </a:cubicBezTo>
                      <a:cubicBezTo>
                        <a:pt x="8272" y="9757"/>
                        <a:pt x="8490" y="9756"/>
                        <a:pt x="8716" y="9754"/>
                      </a:cubicBezTo>
                      <a:cubicBezTo>
                        <a:pt x="9287" y="9742"/>
                        <a:pt x="9871" y="9706"/>
                        <a:pt x="10419" y="9682"/>
                      </a:cubicBezTo>
                      <a:cubicBezTo>
                        <a:pt x="10966" y="9647"/>
                        <a:pt x="11478" y="9623"/>
                        <a:pt x="11919" y="9611"/>
                      </a:cubicBezTo>
                      <a:cubicBezTo>
                        <a:pt x="12812" y="9575"/>
                        <a:pt x="13467" y="9551"/>
                        <a:pt x="13467" y="9551"/>
                      </a:cubicBezTo>
                      <a:lnTo>
                        <a:pt x="14479" y="9516"/>
                      </a:lnTo>
                      <a:cubicBezTo>
                        <a:pt x="15002" y="9504"/>
                        <a:pt x="15538" y="9492"/>
                        <a:pt x="15538" y="9492"/>
                      </a:cubicBezTo>
                      <a:cubicBezTo>
                        <a:pt x="15538" y="9492"/>
                        <a:pt x="15764" y="9492"/>
                        <a:pt x="16145" y="9468"/>
                      </a:cubicBezTo>
                      <a:cubicBezTo>
                        <a:pt x="16538" y="9468"/>
                        <a:pt x="17086" y="9456"/>
                        <a:pt x="17729" y="9456"/>
                      </a:cubicBezTo>
                      <a:lnTo>
                        <a:pt x="19872" y="9456"/>
                      </a:lnTo>
                      <a:cubicBezTo>
                        <a:pt x="20444" y="9456"/>
                        <a:pt x="21039" y="9456"/>
                        <a:pt x="21634" y="9468"/>
                      </a:cubicBezTo>
                      <a:cubicBezTo>
                        <a:pt x="22230" y="9468"/>
                        <a:pt x="22813" y="9468"/>
                        <a:pt x="23325" y="9456"/>
                      </a:cubicBezTo>
                      <a:cubicBezTo>
                        <a:pt x="24361" y="9409"/>
                        <a:pt x="25063" y="9385"/>
                        <a:pt x="25063" y="9385"/>
                      </a:cubicBezTo>
                      <a:cubicBezTo>
                        <a:pt x="25063" y="9385"/>
                        <a:pt x="25920" y="9373"/>
                        <a:pt x="26802" y="9373"/>
                      </a:cubicBezTo>
                      <a:cubicBezTo>
                        <a:pt x="27683" y="9373"/>
                        <a:pt x="28540" y="9397"/>
                        <a:pt x="28540" y="9397"/>
                      </a:cubicBezTo>
                      <a:cubicBezTo>
                        <a:pt x="28540" y="9397"/>
                        <a:pt x="29647" y="9456"/>
                        <a:pt x="30683" y="9528"/>
                      </a:cubicBezTo>
                      <a:cubicBezTo>
                        <a:pt x="31683" y="9587"/>
                        <a:pt x="32636" y="9611"/>
                        <a:pt x="32636" y="9611"/>
                      </a:cubicBezTo>
                      <a:lnTo>
                        <a:pt x="34160" y="9623"/>
                      </a:lnTo>
                      <a:lnTo>
                        <a:pt x="37315" y="9623"/>
                      </a:lnTo>
                      <a:cubicBezTo>
                        <a:pt x="37267" y="8658"/>
                        <a:pt x="36958" y="7777"/>
                        <a:pt x="36493" y="7146"/>
                      </a:cubicBezTo>
                      <a:cubicBezTo>
                        <a:pt x="36029" y="6551"/>
                        <a:pt x="35398" y="6170"/>
                        <a:pt x="34707" y="6158"/>
                      </a:cubicBezTo>
                      <a:cubicBezTo>
                        <a:pt x="34124" y="6158"/>
                        <a:pt x="33624" y="6420"/>
                        <a:pt x="33255" y="6873"/>
                      </a:cubicBezTo>
                      <a:cubicBezTo>
                        <a:pt x="32790" y="6051"/>
                        <a:pt x="32207" y="5360"/>
                        <a:pt x="31540" y="4884"/>
                      </a:cubicBezTo>
                      <a:cubicBezTo>
                        <a:pt x="30885" y="4432"/>
                        <a:pt x="30135" y="4170"/>
                        <a:pt x="29361" y="4170"/>
                      </a:cubicBezTo>
                      <a:cubicBezTo>
                        <a:pt x="28564" y="4170"/>
                        <a:pt x="27790" y="4432"/>
                        <a:pt x="27123" y="4884"/>
                      </a:cubicBezTo>
                      <a:cubicBezTo>
                        <a:pt x="26921" y="4396"/>
                        <a:pt x="26694" y="3955"/>
                        <a:pt x="26468" y="3539"/>
                      </a:cubicBezTo>
                      <a:cubicBezTo>
                        <a:pt x="26230" y="3122"/>
                        <a:pt x="25956" y="2729"/>
                        <a:pt x="25659" y="2372"/>
                      </a:cubicBezTo>
                      <a:cubicBezTo>
                        <a:pt x="25361" y="2015"/>
                        <a:pt x="25016" y="1705"/>
                        <a:pt x="24658" y="1431"/>
                      </a:cubicBezTo>
                      <a:cubicBezTo>
                        <a:pt x="24301" y="1158"/>
                        <a:pt x="23908" y="919"/>
                        <a:pt x="23468" y="705"/>
                      </a:cubicBezTo>
                      <a:cubicBezTo>
                        <a:pt x="23051" y="503"/>
                        <a:pt x="22599" y="336"/>
                        <a:pt x="22122" y="217"/>
                      </a:cubicBezTo>
                      <a:cubicBezTo>
                        <a:pt x="21646" y="98"/>
                        <a:pt x="21134" y="26"/>
                        <a:pt x="20634" y="3"/>
                      </a:cubicBezTo>
                      <a:cubicBezTo>
                        <a:pt x="20583" y="1"/>
                        <a:pt x="20532" y="1"/>
                        <a:pt x="204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3" name="Google Shape;6233;p28"/>
                <p:cNvSpPr/>
                <p:nvPr/>
              </p:nvSpPr>
              <p:spPr>
                <a:xfrm>
                  <a:off x="4602266" y="898157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rgbClr val="98CB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4" name="Google Shape;6234;p28"/>
                <p:cNvSpPr/>
                <p:nvPr/>
              </p:nvSpPr>
              <p:spPr>
                <a:xfrm>
                  <a:off x="5475375" y="1836983"/>
                  <a:ext cx="993008" cy="232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6168" extrusionOk="0">
                      <a:moveTo>
                        <a:pt x="15134" y="0"/>
                      </a:moveTo>
                      <a:cubicBezTo>
                        <a:pt x="14789" y="0"/>
                        <a:pt x="14336" y="12"/>
                        <a:pt x="13836" y="12"/>
                      </a:cubicBezTo>
                      <a:cubicBezTo>
                        <a:pt x="13586" y="12"/>
                        <a:pt x="13324" y="24"/>
                        <a:pt x="13074" y="24"/>
                      </a:cubicBezTo>
                      <a:cubicBezTo>
                        <a:pt x="12824" y="36"/>
                        <a:pt x="12574" y="36"/>
                        <a:pt x="12336" y="36"/>
                      </a:cubicBezTo>
                      <a:cubicBezTo>
                        <a:pt x="12098" y="36"/>
                        <a:pt x="11860" y="60"/>
                        <a:pt x="11633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1" y="36"/>
                        <a:pt x="8740" y="36"/>
                      </a:cubicBezTo>
                      <a:cubicBezTo>
                        <a:pt x="8312" y="24"/>
                        <a:pt x="7895" y="24"/>
                        <a:pt x="7895" y="24"/>
                      </a:cubicBezTo>
                      <a:cubicBezTo>
                        <a:pt x="7895" y="24"/>
                        <a:pt x="7710" y="19"/>
                        <a:pt x="7466" y="19"/>
                      </a:cubicBezTo>
                      <a:cubicBezTo>
                        <a:pt x="7344" y="19"/>
                        <a:pt x="7208" y="20"/>
                        <a:pt x="7073" y="24"/>
                      </a:cubicBezTo>
                      <a:cubicBezTo>
                        <a:pt x="6680" y="24"/>
                        <a:pt x="6264" y="36"/>
                        <a:pt x="6264" y="36"/>
                      </a:cubicBezTo>
                      <a:cubicBezTo>
                        <a:pt x="6264" y="36"/>
                        <a:pt x="5906" y="60"/>
                        <a:pt x="5525" y="72"/>
                      </a:cubicBezTo>
                      <a:cubicBezTo>
                        <a:pt x="5156" y="84"/>
                        <a:pt x="4787" y="84"/>
                        <a:pt x="4787" y="84"/>
                      </a:cubicBezTo>
                      <a:cubicBezTo>
                        <a:pt x="4787" y="84"/>
                        <a:pt x="4204" y="84"/>
                        <a:pt x="3430" y="72"/>
                      </a:cubicBezTo>
                      <a:cubicBezTo>
                        <a:pt x="3049" y="72"/>
                        <a:pt x="2632" y="84"/>
                        <a:pt x="2239" y="84"/>
                      </a:cubicBezTo>
                      <a:cubicBezTo>
                        <a:pt x="1858" y="96"/>
                        <a:pt x="1465" y="119"/>
                        <a:pt x="1144" y="143"/>
                      </a:cubicBezTo>
                      <a:cubicBezTo>
                        <a:pt x="489" y="191"/>
                        <a:pt x="1" y="239"/>
                        <a:pt x="1" y="239"/>
                      </a:cubicBezTo>
                      <a:cubicBezTo>
                        <a:pt x="1" y="560"/>
                        <a:pt x="13" y="870"/>
                        <a:pt x="72" y="1203"/>
                      </a:cubicBezTo>
                      <a:cubicBezTo>
                        <a:pt x="120" y="1513"/>
                        <a:pt x="191" y="1822"/>
                        <a:pt x="299" y="2144"/>
                      </a:cubicBezTo>
                      <a:cubicBezTo>
                        <a:pt x="394" y="2453"/>
                        <a:pt x="549" y="2751"/>
                        <a:pt x="727" y="3013"/>
                      </a:cubicBezTo>
                      <a:cubicBezTo>
                        <a:pt x="918" y="3287"/>
                        <a:pt x="1144" y="3525"/>
                        <a:pt x="1394" y="3715"/>
                      </a:cubicBezTo>
                      <a:cubicBezTo>
                        <a:pt x="1644" y="3906"/>
                        <a:pt x="1918" y="4072"/>
                        <a:pt x="2216" y="4180"/>
                      </a:cubicBezTo>
                      <a:cubicBezTo>
                        <a:pt x="2466" y="4287"/>
                        <a:pt x="2775" y="4346"/>
                        <a:pt x="3073" y="4358"/>
                      </a:cubicBezTo>
                      <a:cubicBezTo>
                        <a:pt x="3120" y="4360"/>
                        <a:pt x="3168" y="4361"/>
                        <a:pt x="3216" y="4361"/>
                      </a:cubicBezTo>
                      <a:cubicBezTo>
                        <a:pt x="3453" y="4361"/>
                        <a:pt x="3688" y="4336"/>
                        <a:pt x="3906" y="4287"/>
                      </a:cubicBezTo>
                      <a:cubicBezTo>
                        <a:pt x="4180" y="4227"/>
                        <a:pt x="4430" y="4120"/>
                        <a:pt x="4668" y="3977"/>
                      </a:cubicBezTo>
                      <a:cubicBezTo>
                        <a:pt x="4906" y="3834"/>
                        <a:pt x="5133" y="3656"/>
                        <a:pt x="5323" y="3453"/>
                      </a:cubicBezTo>
                      <a:cubicBezTo>
                        <a:pt x="5514" y="3239"/>
                        <a:pt x="5692" y="3001"/>
                        <a:pt x="5859" y="2727"/>
                      </a:cubicBezTo>
                      <a:cubicBezTo>
                        <a:pt x="6049" y="2989"/>
                        <a:pt x="6287" y="3215"/>
                        <a:pt x="6549" y="3382"/>
                      </a:cubicBezTo>
                      <a:cubicBezTo>
                        <a:pt x="6799" y="3537"/>
                        <a:pt x="7073" y="3644"/>
                        <a:pt x="7371" y="3679"/>
                      </a:cubicBezTo>
                      <a:cubicBezTo>
                        <a:pt x="7421" y="3683"/>
                        <a:pt x="7470" y="3685"/>
                        <a:pt x="7520" y="3685"/>
                      </a:cubicBezTo>
                      <a:cubicBezTo>
                        <a:pt x="7934" y="3685"/>
                        <a:pt x="8342" y="3552"/>
                        <a:pt x="8693" y="3287"/>
                      </a:cubicBezTo>
                      <a:cubicBezTo>
                        <a:pt x="8823" y="3632"/>
                        <a:pt x="8990" y="3941"/>
                        <a:pt x="9157" y="4215"/>
                      </a:cubicBezTo>
                      <a:cubicBezTo>
                        <a:pt x="9359" y="4489"/>
                        <a:pt x="9562" y="4727"/>
                        <a:pt x="9800" y="4953"/>
                      </a:cubicBezTo>
                      <a:cubicBezTo>
                        <a:pt x="10038" y="5156"/>
                        <a:pt x="10300" y="5358"/>
                        <a:pt x="10562" y="5525"/>
                      </a:cubicBezTo>
                      <a:cubicBezTo>
                        <a:pt x="10967" y="5763"/>
                        <a:pt x="11371" y="5918"/>
                        <a:pt x="11764" y="6037"/>
                      </a:cubicBezTo>
                      <a:cubicBezTo>
                        <a:pt x="12080" y="6120"/>
                        <a:pt x="12402" y="6168"/>
                        <a:pt x="12720" y="6168"/>
                      </a:cubicBezTo>
                      <a:cubicBezTo>
                        <a:pt x="12811" y="6168"/>
                        <a:pt x="12901" y="6164"/>
                        <a:pt x="12991" y="6156"/>
                      </a:cubicBezTo>
                      <a:cubicBezTo>
                        <a:pt x="13241" y="6144"/>
                        <a:pt x="13491" y="6096"/>
                        <a:pt x="13729" y="6025"/>
                      </a:cubicBezTo>
                      <a:cubicBezTo>
                        <a:pt x="13967" y="5954"/>
                        <a:pt x="14205" y="5846"/>
                        <a:pt x="14431" y="5727"/>
                      </a:cubicBezTo>
                      <a:cubicBezTo>
                        <a:pt x="14658" y="5608"/>
                        <a:pt x="14860" y="5442"/>
                        <a:pt x="15074" y="5263"/>
                      </a:cubicBezTo>
                      <a:cubicBezTo>
                        <a:pt x="15277" y="5084"/>
                        <a:pt x="15467" y="4882"/>
                        <a:pt x="15670" y="4656"/>
                      </a:cubicBezTo>
                      <a:cubicBezTo>
                        <a:pt x="15860" y="4430"/>
                        <a:pt x="16051" y="4168"/>
                        <a:pt x="16229" y="3894"/>
                      </a:cubicBezTo>
                      <a:cubicBezTo>
                        <a:pt x="16408" y="3620"/>
                        <a:pt x="16586" y="3322"/>
                        <a:pt x="16741" y="3001"/>
                      </a:cubicBezTo>
                      <a:cubicBezTo>
                        <a:pt x="17051" y="3418"/>
                        <a:pt x="17420" y="3751"/>
                        <a:pt x="17837" y="3965"/>
                      </a:cubicBezTo>
                      <a:cubicBezTo>
                        <a:pt x="18253" y="4215"/>
                        <a:pt x="18718" y="4346"/>
                        <a:pt x="19194" y="4346"/>
                      </a:cubicBezTo>
                      <a:cubicBezTo>
                        <a:pt x="19491" y="4346"/>
                        <a:pt x="19777" y="4299"/>
                        <a:pt x="20051" y="4191"/>
                      </a:cubicBezTo>
                      <a:cubicBezTo>
                        <a:pt x="20325" y="4108"/>
                        <a:pt x="20599" y="3953"/>
                        <a:pt x="20849" y="3787"/>
                      </a:cubicBezTo>
                      <a:cubicBezTo>
                        <a:pt x="21099" y="3620"/>
                        <a:pt x="21325" y="3406"/>
                        <a:pt x="21539" y="3156"/>
                      </a:cubicBezTo>
                      <a:cubicBezTo>
                        <a:pt x="21754" y="2894"/>
                        <a:pt x="21944" y="2632"/>
                        <a:pt x="22123" y="2322"/>
                      </a:cubicBezTo>
                      <a:cubicBezTo>
                        <a:pt x="22337" y="2584"/>
                        <a:pt x="22575" y="2810"/>
                        <a:pt x="22849" y="2953"/>
                      </a:cubicBezTo>
                      <a:cubicBezTo>
                        <a:pt x="23135" y="3108"/>
                        <a:pt x="23432" y="3191"/>
                        <a:pt x="23766" y="3191"/>
                      </a:cubicBezTo>
                      <a:cubicBezTo>
                        <a:pt x="24099" y="3191"/>
                        <a:pt x="24433" y="3108"/>
                        <a:pt x="24730" y="2929"/>
                      </a:cubicBezTo>
                      <a:cubicBezTo>
                        <a:pt x="25028" y="2763"/>
                        <a:pt x="25290" y="2513"/>
                        <a:pt x="25516" y="2215"/>
                      </a:cubicBezTo>
                      <a:cubicBezTo>
                        <a:pt x="25742" y="1929"/>
                        <a:pt x="25933" y="1584"/>
                        <a:pt x="26064" y="1251"/>
                      </a:cubicBezTo>
                      <a:cubicBezTo>
                        <a:pt x="26207" y="905"/>
                        <a:pt x="26314" y="560"/>
                        <a:pt x="26338" y="191"/>
                      </a:cubicBezTo>
                      <a:cubicBezTo>
                        <a:pt x="26338" y="191"/>
                        <a:pt x="26159" y="179"/>
                        <a:pt x="25873" y="155"/>
                      </a:cubicBezTo>
                      <a:cubicBezTo>
                        <a:pt x="25611" y="143"/>
                        <a:pt x="25218" y="119"/>
                        <a:pt x="24814" y="84"/>
                      </a:cubicBezTo>
                      <a:cubicBezTo>
                        <a:pt x="24421" y="72"/>
                        <a:pt x="23968" y="60"/>
                        <a:pt x="23623" y="36"/>
                      </a:cubicBezTo>
                      <a:cubicBezTo>
                        <a:pt x="23290" y="24"/>
                        <a:pt x="23051" y="24"/>
                        <a:pt x="23051" y="24"/>
                      </a:cubicBezTo>
                      <a:lnTo>
                        <a:pt x="21599" y="12"/>
                      </a:lnTo>
                      <a:lnTo>
                        <a:pt x="19658" y="12"/>
                      </a:lnTo>
                      <a:cubicBezTo>
                        <a:pt x="19146" y="12"/>
                        <a:pt x="18646" y="24"/>
                        <a:pt x="18241" y="24"/>
                      </a:cubicBezTo>
                      <a:lnTo>
                        <a:pt x="17575" y="24"/>
                      </a:lnTo>
                      <a:cubicBezTo>
                        <a:pt x="17575" y="24"/>
                        <a:pt x="17110" y="24"/>
                        <a:pt x="16634" y="12"/>
                      </a:cubicBezTo>
                      <a:cubicBezTo>
                        <a:pt x="16158" y="12"/>
                        <a:pt x="15681" y="0"/>
                        <a:pt x="156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5" name="Google Shape;6235;p28"/>
                <p:cNvSpPr/>
                <p:nvPr/>
              </p:nvSpPr>
              <p:spPr>
                <a:xfrm>
                  <a:off x="6784869" y="1792342"/>
                  <a:ext cx="1304959" cy="462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2" h="12272" extrusionOk="0">
                      <a:moveTo>
                        <a:pt x="16852" y="1"/>
                      </a:moveTo>
                      <a:cubicBezTo>
                        <a:pt x="16768" y="1"/>
                        <a:pt x="16683" y="2"/>
                        <a:pt x="16598" y="6"/>
                      </a:cubicBezTo>
                      <a:cubicBezTo>
                        <a:pt x="16229" y="18"/>
                        <a:pt x="15872" y="65"/>
                        <a:pt x="15526" y="160"/>
                      </a:cubicBezTo>
                      <a:cubicBezTo>
                        <a:pt x="15181" y="232"/>
                        <a:pt x="14836" y="339"/>
                        <a:pt x="14514" y="470"/>
                      </a:cubicBezTo>
                      <a:cubicBezTo>
                        <a:pt x="14181" y="601"/>
                        <a:pt x="13871" y="768"/>
                        <a:pt x="13562" y="958"/>
                      </a:cubicBezTo>
                      <a:cubicBezTo>
                        <a:pt x="13252" y="1149"/>
                        <a:pt x="12966" y="1375"/>
                        <a:pt x="12669" y="1625"/>
                      </a:cubicBezTo>
                      <a:cubicBezTo>
                        <a:pt x="12383" y="1887"/>
                        <a:pt x="12097" y="2149"/>
                        <a:pt x="11847" y="2458"/>
                      </a:cubicBezTo>
                      <a:cubicBezTo>
                        <a:pt x="11585" y="2756"/>
                        <a:pt x="11347" y="3089"/>
                        <a:pt x="11121" y="3411"/>
                      </a:cubicBezTo>
                      <a:cubicBezTo>
                        <a:pt x="10692" y="2935"/>
                        <a:pt x="10168" y="2554"/>
                        <a:pt x="9585" y="2280"/>
                      </a:cubicBezTo>
                      <a:cubicBezTo>
                        <a:pt x="9023" y="2016"/>
                        <a:pt x="8427" y="1862"/>
                        <a:pt x="7798" y="1862"/>
                      </a:cubicBezTo>
                      <a:cubicBezTo>
                        <a:pt x="7775" y="1862"/>
                        <a:pt x="7751" y="1863"/>
                        <a:pt x="7728" y="1863"/>
                      </a:cubicBezTo>
                      <a:cubicBezTo>
                        <a:pt x="7323" y="1887"/>
                        <a:pt x="6942" y="1958"/>
                        <a:pt x="6585" y="2089"/>
                      </a:cubicBezTo>
                      <a:cubicBezTo>
                        <a:pt x="6227" y="2220"/>
                        <a:pt x="5882" y="2399"/>
                        <a:pt x="5573" y="2613"/>
                      </a:cubicBezTo>
                      <a:cubicBezTo>
                        <a:pt x="5251" y="2816"/>
                        <a:pt x="4977" y="3078"/>
                        <a:pt x="4739" y="3375"/>
                      </a:cubicBezTo>
                      <a:cubicBezTo>
                        <a:pt x="4501" y="3649"/>
                        <a:pt x="4287" y="3970"/>
                        <a:pt x="4108" y="4292"/>
                      </a:cubicBezTo>
                      <a:cubicBezTo>
                        <a:pt x="3858" y="3994"/>
                        <a:pt x="3549" y="3744"/>
                        <a:pt x="3215" y="3566"/>
                      </a:cubicBezTo>
                      <a:cubicBezTo>
                        <a:pt x="2870" y="3387"/>
                        <a:pt x="2513" y="3280"/>
                        <a:pt x="2144" y="3268"/>
                      </a:cubicBezTo>
                      <a:cubicBezTo>
                        <a:pt x="2120" y="3267"/>
                        <a:pt x="2096" y="3267"/>
                        <a:pt x="2073" y="3267"/>
                      </a:cubicBezTo>
                      <a:cubicBezTo>
                        <a:pt x="1721" y="3267"/>
                        <a:pt x="1413" y="3351"/>
                        <a:pt x="1167" y="3518"/>
                      </a:cubicBezTo>
                      <a:cubicBezTo>
                        <a:pt x="893" y="3697"/>
                        <a:pt x="703" y="3970"/>
                        <a:pt x="548" y="4292"/>
                      </a:cubicBezTo>
                      <a:cubicBezTo>
                        <a:pt x="405" y="4602"/>
                        <a:pt x="286" y="4983"/>
                        <a:pt x="215" y="5364"/>
                      </a:cubicBezTo>
                      <a:cubicBezTo>
                        <a:pt x="131" y="5649"/>
                        <a:pt x="72" y="5947"/>
                        <a:pt x="36" y="6256"/>
                      </a:cubicBezTo>
                      <a:lnTo>
                        <a:pt x="0" y="6256"/>
                      </a:lnTo>
                      <a:cubicBezTo>
                        <a:pt x="0" y="6304"/>
                        <a:pt x="12" y="6352"/>
                        <a:pt x="12" y="6376"/>
                      </a:cubicBezTo>
                      <a:cubicBezTo>
                        <a:pt x="12" y="6423"/>
                        <a:pt x="0" y="6471"/>
                        <a:pt x="0" y="6495"/>
                      </a:cubicBezTo>
                      <a:lnTo>
                        <a:pt x="36" y="6495"/>
                      </a:lnTo>
                      <a:cubicBezTo>
                        <a:pt x="60" y="6792"/>
                        <a:pt x="108" y="7102"/>
                        <a:pt x="155" y="7388"/>
                      </a:cubicBezTo>
                      <a:cubicBezTo>
                        <a:pt x="215" y="7780"/>
                        <a:pt x="298" y="8138"/>
                        <a:pt x="429" y="8447"/>
                      </a:cubicBezTo>
                      <a:cubicBezTo>
                        <a:pt x="572" y="8769"/>
                        <a:pt x="762" y="9043"/>
                        <a:pt x="1024" y="9221"/>
                      </a:cubicBezTo>
                      <a:cubicBezTo>
                        <a:pt x="1281" y="9389"/>
                        <a:pt x="1580" y="9472"/>
                        <a:pt x="1950" y="9472"/>
                      </a:cubicBezTo>
                      <a:cubicBezTo>
                        <a:pt x="1974" y="9472"/>
                        <a:pt x="1999" y="9472"/>
                        <a:pt x="2025" y="9471"/>
                      </a:cubicBezTo>
                      <a:cubicBezTo>
                        <a:pt x="2394" y="9459"/>
                        <a:pt x="2775" y="9352"/>
                        <a:pt x="3132" y="9174"/>
                      </a:cubicBezTo>
                      <a:cubicBezTo>
                        <a:pt x="3489" y="8995"/>
                        <a:pt x="3810" y="8745"/>
                        <a:pt x="4084" y="8447"/>
                      </a:cubicBezTo>
                      <a:cubicBezTo>
                        <a:pt x="4263" y="8769"/>
                        <a:pt x="4477" y="9066"/>
                        <a:pt x="4739" y="9328"/>
                      </a:cubicBezTo>
                      <a:cubicBezTo>
                        <a:pt x="5001" y="9590"/>
                        <a:pt x="5311" y="9828"/>
                        <a:pt x="5656" y="10019"/>
                      </a:cubicBezTo>
                      <a:cubicBezTo>
                        <a:pt x="6001" y="10221"/>
                        <a:pt x="6370" y="10376"/>
                        <a:pt x="6763" y="10483"/>
                      </a:cubicBezTo>
                      <a:cubicBezTo>
                        <a:pt x="7144" y="10602"/>
                        <a:pt x="7549" y="10662"/>
                        <a:pt x="7966" y="10662"/>
                      </a:cubicBezTo>
                      <a:cubicBezTo>
                        <a:pt x="8633" y="10662"/>
                        <a:pt x="9275" y="10495"/>
                        <a:pt x="9835" y="10221"/>
                      </a:cubicBezTo>
                      <a:cubicBezTo>
                        <a:pt x="10407" y="9947"/>
                        <a:pt x="10907" y="9566"/>
                        <a:pt x="11311" y="9102"/>
                      </a:cubicBezTo>
                      <a:cubicBezTo>
                        <a:pt x="11550" y="9424"/>
                        <a:pt x="11823" y="9721"/>
                        <a:pt x="12097" y="10007"/>
                      </a:cubicBezTo>
                      <a:cubicBezTo>
                        <a:pt x="12383" y="10293"/>
                        <a:pt x="12669" y="10543"/>
                        <a:pt x="12966" y="10781"/>
                      </a:cubicBezTo>
                      <a:cubicBezTo>
                        <a:pt x="13264" y="11019"/>
                        <a:pt x="13550" y="11233"/>
                        <a:pt x="13859" y="11412"/>
                      </a:cubicBezTo>
                      <a:cubicBezTo>
                        <a:pt x="14169" y="11590"/>
                        <a:pt x="14478" y="11733"/>
                        <a:pt x="14812" y="11864"/>
                      </a:cubicBezTo>
                      <a:cubicBezTo>
                        <a:pt x="15133" y="11983"/>
                        <a:pt x="15479" y="12091"/>
                        <a:pt x="15824" y="12150"/>
                      </a:cubicBezTo>
                      <a:cubicBezTo>
                        <a:pt x="16157" y="12221"/>
                        <a:pt x="16538" y="12257"/>
                        <a:pt x="16907" y="12269"/>
                      </a:cubicBezTo>
                      <a:cubicBezTo>
                        <a:pt x="16978" y="12271"/>
                        <a:pt x="17049" y="12271"/>
                        <a:pt x="17119" y="12271"/>
                      </a:cubicBezTo>
                      <a:cubicBezTo>
                        <a:pt x="17629" y="12271"/>
                        <a:pt x="18130" y="12232"/>
                        <a:pt x="18622" y="12138"/>
                      </a:cubicBezTo>
                      <a:cubicBezTo>
                        <a:pt x="19170" y="12019"/>
                        <a:pt x="19717" y="11840"/>
                        <a:pt x="20229" y="11590"/>
                      </a:cubicBezTo>
                      <a:cubicBezTo>
                        <a:pt x="20563" y="11424"/>
                        <a:pt x="20884" y="11209"/>
                        <a:pt x="21182" y="10995"/>
                      </a:cubicBezTo>
                      <a:cubicBezTo>
                        <a:pt x="21479" y="10769"/>
                        <a:pt x="21729" y="10495"/>
                        <a:pt x="21968" y="10221"/>
                      </a:cubicBezTo>
                      <a:cubicBezTo>
                        <a:pt x="22194" y="9924"/>
                        <a:pt x="22384" y="9602"/>
                        <a:pt x="22551" y="9245"/>
                      </a:cubicBezTo>
                      <a:cubicBezTo>
                        <a:pt x="22993" y="9536"/>
                        <a:pt x="23484" y="9691"/>
                        <a:pt x="24006" y="9691"/>
                      </a:cubicBezTo>
                      <a:cubicBezTo>
                        <a:pt x="24060" y="9691"/>
                        <a:pt x="24115" y="9689"/>
                        <a:pt x="24170" y="9685"/>
                      </a:cubicBezTo>
                      <a:cubicBezTo>
                        <a:pt x="24539" y="9650"/>
                        <a:pt x="24896" y="9531"/>
                        <a:pt x="25230" y="9352"/>
                      </a:cubicBezTo>
                      <a:cubicBezTo>
                        <a:pt x="25551" y="9174"/>
                        <a:pt x="25861" y="8923"/>
                        <a:pt x="26135" y="8626"/>
                      </a:cubicBezTo>
                      <a:cubicBezTo>
                        <a:pt x="26325" y="8923"/>
                        <a:pt x="26551" y="9174"/>
                        <a:pt x="26801" y="9400"/>
                      </a:cubicBezTo>
                      <a:cubicBezTo>
                        <a:pt x="27051" y="9626"/>
                        <a:pt x="27349" y="9816"/>
                        <a:pt x="27683" y="9959"/>
                      </a:cubicBezTo>
                      <a:cubicBezTo>
                        <a:pt x="28004" y="10114"/>
                        <a:pt x="28349" y="10233"/>
                        <a:pt x="28742" y="10317"/>
                      </a:cubicBezTo>
                      <a:cubicBezTo>
                        <a:pt x="29111" y="10400"/>
                        <a:pt x="29516" y="10436"/>
                        <a:pt x="29933" y="10459"/>
                      </a:cubicBezTo>
                      <a:cubicBezTo>
                        <a:pt x="30385" y="10459"/>
                        <a:pt x="30838" y="10412"/>
                        <a:pt x="31266" y="10317"/>
                      </a:cubicBezTo>
                      <a:cubicBezTo>
                        <a:pt x="31695" y="10233"/>
                        <a:pt x="32112" y="10078"/>
                        <a:pt x="32505" y="9900"/>
                      </a:cubicBezTo>
                      <a:cubicBezTo>
                        <a:pt x="32886" y="9721"/>
                        <a:pt x="33231" y="9483"/>
                        <a:pt x="33517" y="9233"/>
                      </a:cubicBezTo>
                      <a:cubicBezTo>
                        <a:pt x="33802" y="8971"/>
                        <a:pt x="34017" y="8685"/>
                        <a:pt x="34183" y="8376"/>
                      </a:cubicBezTo>
                      <a:cubicBezTo>
                        <a:pt x="34350" y="8078"/>
                        <a:pt x="34457" y="7757"/>
                        <a:pt x="34529" y="7447"/>
                      </a:cubicBezTo>
                      <a:cubicBezTo>
                        <a:pt x="34588" y="7185"/>
                        <a:pt x="34612" y="6911"/>
                        <a:pt x="34612" y="6649"/>
                      </a:cubicBezTo>
                      <a:cubicBezTo>
                        <a:pt x="34600" y="6626"/>
                        <a:pt x="34600" y="6614"/>
                        <a:pt x="34600" y="6590"/>
                      </a:cubicBezTo>
                      <a:lnTo>
                        <a:pt x="34600" y="6507"/>
                      </a:lnTo>
                      <a:cubicBezTo>
                        <a:pt x="34588" y="6245"/>
                        <a:pt x="34564" y="5959"/>
                        <a:pt x="34505" y="5697"/>
                      </a:cubicBezTo>
                      <a:cubicBezTo>
                        <a:pt x="34421" y="5364"/>
                        <a:pt x="34302" y="5054"/>
                        <a:pt x="34148" y="4721"/>
                      </a:cubicBezTo>
                      <a:cubicBezTo>
                        <a:pt x="33981" y="4399"/>
                        <a:pt x="33755" y="4066"/>
                        <a:pt x="33469" y="3768"/>
                      </a:cubicBezTo>
                      <a:cubicBezTo>
                        <a:pt x="33195" y="3470"/>
                        <a:pt x="32874" y="3208"/>
                        <a:pt x="32516" y="2970"/>
                      </a:cubicBezTo>
                      <a:cubicBezTo>
                        <a:pt x="32159" y="2732"/>
                        <a:pt x="31790" y="2542"/>
                        <a:pt x="31385" y="2387"/>
                      </a:cubicBezTo>
                      <a:cubicBezTo>
                        <a:pt x="30992" y="2244"/>
                        <a:pt x="30588" y="2137"/>
                        <a:pt x="30159" y="2089"/>
                      </a:cubicBezTo>
                      <a:cubicBezTo>
                        <a:pt x="29963" y="2065"/>
                        <a:pt x="29772" y="2054"/>
                        <a:pt x="29586" y="2054"/>
                      </a:cubicBezTo>
                      <a:cubicBezTo>
                        <a:pt x="29400" y="2054"/>
                        <a:pt x="29218" y="2065"/>
                        <a:pt x="29040" y="2089"/>
                      </a:cubicBezTo>
                      <a:cubicBezTo>
                        <a:pt x="28683" y="2137"/>
                        <a:pt x="28337" y="2220"/>
                        <a:pt x="28016" y="2363"/>
                      </a:cubicBezTo>
                      <a:cubicBezTo>
                        <a:pt x="27683" y="2494"/>
                        <a:pt x="27397" y="2673"/>
                        <a:pt x="27135" y="2875"/>
                      </a:cubicBezTo>
                      <a:cubicBezTo>
                        <a:pt x="26861" y="3101"/>
                        <a:pt x="26623" y="3351"/>
                        <a:pt x="26420" y="3637"/>
                      </a:cubicBezTo>
                      <a:cubicBezTo>
                        <a:pt x="26147" y="3328"/>
                        <a:pt x="25849" y="3054"/>
                        <a:pt x="25516" y="2863"/>
                      </a:cubicBezTo>
                      <a:cubicBezTo>
                        <a:pt x="25170" y="2673"/>
                        <a:pt x="24801" y="2554"/>
                        <a:pt x="24396" y="2518"/>
                      </a:cubicBezTo>
                      <a:cubicBezTo>
                        <a:pt x="24361" y="2517"/>
                        <a:pt x="24326" y="2516"/>
                        <a:pt x="24291" y="2516"/>
                      </a:cubicBezTo>
                      <a:cubicBezTo>
                        <a:pt x="23698" y="2516"/>
                        <a:pt x="23128" y="2705"/>
                        <a:pt x="22622" y="3054"/>
                      </a:cubicBezTo>
                      <a:cubicBezTo>
                        <a:pt x="22444" y="2685"/>
                        <a:pt x="22241" y="2363"/>
                        <a:pt x="21968" y="2065"/>
                      </a:cubicBezTo>
                      <a:cubicBezTo>
                        <a:pt x="21717" y="1768"/>
                        <a:pt x="21408" y="1506"/>
                        <a:pt x="21075" y="1292"/>
                      </a:cubicBezTo>
                      <a:cubicBezTo>
                        <a:pt x="20753" y="1065"/>
                        <a:pt x="20396" y="875"/>
                        <a:pt x="20015" y="708"/>
                      </a:cubicBezTo>
                      <a:cubicBezTo>
                        <a:pt x="19467" y="470"/>
                        <a:pt x="18884" y="280"/>
                        <a:pt x="18324" y="160"/>
                      </a:cubicBezTo>
                      <a:cubicBezTo>
                        <a:pt x="17826" y="59"/>
                        <a:pt x="17345" y="1"/>
                        <a:pt x="168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6" name="Google Shape;6236;p28"/>
                <p:cNvSpPr/>
                <p:nvPr/>
              </p:nvSpPr>
              <p:spPr>
                <a:xfrm>
                  <a:off x="6992730" y="237963"/>
                  <a:ext cx="75443" cy="75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2001" extrusionOk="0">
                      <a:moveTo>
                        <a:pt x="1107" y="0"/>
                      </a:moveTo>
                      <a:cubicBezTo>
                        <a:pt x="595" y="0"/>
                        <a:pt x="119" y="453"/>
                        <a:pt x="60" y="1001"/>
                      </a:cubicBezTo>
                      <a:cubicBezTo>
                        <a:pt x="0" y="1560"/>
                        <a:pt x="381" y="2001"/>
                        <a:pt x="905" y="2001"/>
                      </a:cubicBezTo>
                      <a:cubicBezTo>
                        <a:pt x="1429" y="2001"/>
                        <a:pt x="1881" y="1560"/>
                        <a:pt x="1941" y="1001"/>
                      </a:cubicBezTo>
                      <a:cubicBezTo>
                        <a:pt x="2000" y="453"/>
                        <a:pt x="1631" y="12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7" name="Google Shape;6237;p28"/>
                <p:cNvSpPr/>
                <p:nvPr/>
              </p:nvSpPr>
              <p:spPr>
                <a:xfrm>
                  <a:off x="7302920" y="450273"/>
                  <a:ext cx="88450" cy="82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2180" extrusionOk="0">
                      <a:moveTo>
                        <a:pt x="1034" y="1"/>
                      </a:moveTo>
                      <a:cubicBezTo>
                        <a:pt x="1027" y="1"/>
                        <a:pt x="1019" y="1"/>
                        <a:pt x="1012" y="1"/>
                      </a:cubicBezTo>
                      <a:cubicBezTo>
                        <a:pt x="417" y="1"/>
                        <a:pt x="0" y="489"/>
                        <a:pt x="84" y="1085"/>
                      </a:cubicBezTo>
                      <a:cubicBezTo>
                        <a:pt x="167" y="1704"/>
                        <a:pt x="715" y="2180"/>
                        <a:pt x="1322" y="2180"/>
                      </a:cubicBezTo>
                      <a:cubicBezTo>
                        <a:pt x="1917" y="2156"/>
                        <a:pt x="2346" y="1668"/>
                        <a:pt x="2262" y="1073"/>
                      </a:cubicBezTo>
                      <a:cubicBezTo>
                        <a:pt x="2168" y="484"/>
                        <a:pt x="1621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8" name="Google Shape;6238;p28"/>
                <p:cNvSpPr/>
                <p:nvPr/>
              </p:nvSpPr>
              <p:spPr>
                <a:xfrm>
                  <a:off x="7303410" y="173753"/>
                  <a:ext cx="87508" cy="7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1" h="2038" extrusionOk="0">
                      <a:moveTo>
                        <a:pt x="1321" y="1"/>
                      </a:moveTo>
                      <a:cubicBezTo>
                        <a:pt x="725" y="13"/>
                        <a:pt x="178" y="501"/>
                        <a:pt x="94" y="1061"/>
                      </a:cubicBezTo>
                      <a:cubicBezTo>
                        <a:pt x="0" y="1613"/>
                        <a:pt x="405" y="2037"/>
                        <a:pt x="987" y="2037"/>
                      </a:cubicBezTo>
                      <a:cubicBezTo>
                        <a:pt x="995" y="2037"/>
                        <a:pt x="1003" y="2037"/>
                        <a:pt x="1011" y="2037"/>
                      </a:cubicBezTo>
                      <a:cubicBezTo>
                        <a:pt x="1607" y="2037"/>
                        <a:pt x="2154" y="1572"/>
                        <a:pt x="2249" y="1013"/>
                      </a:cubicBezTo>
                      <a:cubicBezTo>
                        <a:pt x="2321" y="441"/>
                        <a:pt x="1904" y="1"/>
                        <a:pt x="13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9" name="Google Shape;6239;p28"/>
                <p:cNvSpPr/>
                <p:nvPr/>
              </p:nvSpPr>
              <p:spPr>
                <a:xfrm>
                  <a:off x="7096868" y="407630"/>
                  <a:ext cx="47166" cy="5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359" extrusionOk="0">
                      <a:moveTo>
                        <a:pt x="603" y="1"/>
                      </a:moveTo>
                      <a:cubicBezTo>
                        <a:pt x="597" y="1"/>
                        <a:pt x="590" y="1"/>
                        <a:pt x="584" y="1"/>
                      </a:cubicBezTo>
                      <a:cubicBezTo>
                        <a:pt x="250" y="13"/>
                        <a:pt x="0" y="334"/>
                        <a:pt x="12" y="703"/>
                      </a:cubicBezTo>
                      <a:cubicBezTo>
                        <a:pt x="47" y="1065"/>
                        <a:pt x="334" y="1359"/>
                        <a:pt x="648" y="1359"/>
                      </a:cubicBezTo>
                      <a:cubicBezTo>
                        <a:pt x="655" y="1359"/>
                        <a:pt x="661" y="1359"/>
                        <a:pt x="667" y="1358"/>
                      </a:cubicBezTo>
                      <a:cubicBezTo>
                        <a:pt x="1000" y="1323"/>
                        <a:pt x="1250" y="1013"/>
                        <a:pt x="1227" y="644"/>
                      </a:cubicBezTo>
                      <a:cubicBezTo>
                        <a:pt x="1192" y="282"/>
                        <a:pt x="917" y="1"/>
                        <a:pt x="6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0" name="Google Shape;6240;p28"/>
                <p:cNvSpPr/>
                <p:nvPr/>
              </p:nvSpPr>
              <p:spPr>
                <a:xfrm>
                  <a:off x="7210885" y="310241"/>
                  <a:ext cx="30124" cy="3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799" extrusionOk="0">
                      <a:moveTo>
                        <a:pt x="417" y="0"/>
                      </a:moveTo>
                      <a:cubicBezTo>
                        <a:pt x="191" y="12"/>
                        <a:pt x="12" y="191"/>
                        <a:pt x="12" y="417"/>
                      </a:cubicBezTo>
                      <a:cubicBezTo>
                        <a:pt x="1" y="625"/>
                        <a:pt x="168" y="799"/>
                        <a:pt x="362" y="799"/>
                      </a:cubicBezTo>
                      <a:cubicBezTo>
                        <a:pt x="369" y="799"/>
                        <a:pt x="375" y="798"/>
                        <a:pt x="382" y="798"/>
                      </a:cubicBezTo>
                      <a:cubicBezTo>
                        <a:pt x="608" y="786"/>
                        <a:pt x="786" y="608"/>
                        <a:pt x="786" y="381"/>
                      </a:cubicBezTo>
                      <a:cubicBezTo>
                        <a:pt x="798" y="155"/>
                        <a:pt x="643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1" name="Google Shape;6241;p28"/>
                <p:cNvSpPr/>
                <p:nvPr/>
              </p:nvSpPr>
              <p:spPr>
                <a:xfrm>
                  <a:off x="7444347" y="353299"/>
                  <a:ext cx="61040" cy="4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1312" extrusionOk="0">
                      <a:moveTo>
                        <a:pt x="759" y="1"/>
                      </a:moveTo>
                      <a:cubicBezTo>
                        <a:pt x="342" y="1"/>
                        <a:pt x="0" y="271"/>
                        <a:pt x="12" y="620"/>
                      </a:cubicBezTo>
                      <a:cubicBezTo>
                        <a:pt x="24" y="978"/>
                        <a:pt x="381" y="1299"/>
                        <a:pt x="833" y="1311"/>
                      </a:cubicBezTo>
                      <a:cubicBezTo>
                        <a:pt x="842" y="1311"/>
                        <a:pt x="851" y="1311"/>
                        <a:pt x="860" y="1311"/>
                      </a:cubicBezTo>
                      <a:cubicBezTo>
                        <a:pt x="1287" y="1311"/>
                        <a:pt x="1619" y="1030"/>
                        <a:pt x="1607" y="680"/>
                      </a:cubicBezTo>
                      <a:cubicBezTo>
                        <a:pt x="1595" y="311"/>
                        <a:pt x="1214" y="13"/>
                        <a:pt x="786" y="1"/>
                      </a:cubicBezTo>
                      <a:cubicBezTo>
                        <a:pt x="777" y="1"/>
                        <a:pt x="768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2" name="Google Shape;6242;p28"/>
                <p:cNvSpPr/>
                <p:nvPr/>
              </p:nvSpPr>
              <p:spPr>
                <a:xfrm>
                  <a:off x="6063028" y="2852800"/>
                  <a:ext cx="87130" cy="69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1839" extrusionOk="0">
                      <a:moveTo>
                        <a:pt x="1111" y="0"/>
                      </a:moveTo>
                      <a:cubicBezTo>
                        <a:pt x="1015" y="0"/>
                        <a:pt x="918" y="12"/>
                        <a:pt x="822" y="38"/>
                      </a:cubicBezTo>
                      <a:cubicBezTo>
                        <a:pt x="286" y="193"/>
                        <a:pt x="0" y="705"/>
                        <a:pt x="203" y="1205"/>
                      </a:cubicBezTo>
                      <a:cubicBezTo>
                        <a:pt x="358" y="1593"/>
                        <a:pt x="775" y="1839"/>
                        <a:pt x="1214" y="1839"/>
                      </a:cubicBezTo>
                      <a:cubicBezTo>
                        <a:pt x="1313" y="1839"/>
                        <a:pt x="1413" y="1826"/>
                        <a:pt x="1512" y="1800"/>
                      </a:cubicBezTo>
                      <a:cubicBezTo>
                        <a:pt x="2048" y="1645"/>
                        <a:pt x="2310" y="1145"/>
                        <a:pt x="2131" y="669"/>
                      </a:cubicBezTo>
                      <a:cubicBezTo>
                        <a:pt x="1975" y="258"/>
                        <a:pt x="1554" y="0"/>
                        <a:pt x="11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3" name="Google Shape;6243;p28"/>
                <p:cNvSpPr/>
                <p:nvPr/>
              </p:nvSpPr>
              <p:spPr>
                <a:xfrm>
                  <a:off x="5979514" y="3218377"/>
                  <a:ext cx="88940" cy="86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9" h="2304" extrusionOk="0">
                      <a:moveTo>
                        <a:pt x="1285" y="1"/>
                      </a:moveTo>
                      <a:cubicBezTo>
                        <a:pt x="1117" y="1"/>
                        <a:pt x="941" y="46"/>
                        <a:pt x="775" y="141"/>
                      </a:cubicBezTo>
                      <a:cubicBezTo>
                        <a:pt x="239" y="438"/>
                        <a:pt x="1" y="1117"/>
                        <a:pt x="227" y="1677"/>
                      </a:cubicBezTo>
                      <a:cubicBezTo>
                        <a:pt x="384" y="2074"/>
                        <a:pt x="731" y="2304"/>
                        <a:pt x="1103" y="2304"/>
                      </a:cubicBezTo>
                      <a:cubicBezTo>
                        <a:pt x="1267" y="2304"/>
                        <a:pt x="1436" y="2259"/>
                        <a:pt x="1596" y="2165"/>
                      </a:cubicBezTo>
                      <a:cubicBezTo>
                        <a:pt x="2120" y="1843"/>
                        <a:pt x="2358" y="1129"/>
                        <a:pt x="2132" y="581"/>
                      </a:cubicBezTo>
                      <a:cubicBezTo>
                        <a:pt x="1978" y="208"/>
                        <a:pt x="1647" y="1"/>
                        <a:pt x="1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4" name="Google Shape;6244;p28"/>
                <p:cNvSpPr/>
                <p:nvPr/>
              </p:nvSpPr>
              <p:spPr>
                <a:xfrm>
                  <a:off x="6235863" y="3119630"/>
                  <a:ext cx="93389" cy="77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2054" extrusionOk="0">
                      <a:moveTo>
                        <a:pt x="1067" y="1"/>
                      </a:moveTo>
                      <a:cubicBezTo>
                        <a:pt x="980" y="1"/>
                        <a:pt x="894" y="11"/>
                        <a:pt x="810" y="33"/>
                      </a:cubicBezTo>
                      <a:cubicBezTo>
                        <a:pt x="262" y="152"/>
                        <a:pt x="0" y="700"/>
                        <a:pt x="250" y="1248"/>
                      </a:cubicBezTo>
                      <a:cubicBezTo>
                        <a:pt x="432" y="1724"/>
                        <a:pt x="925" y="2053"/>
                        <a:pt x="1405" y="2053"/>
                      </a:cubicBezTo>
                      <a:cubicBezTo>
                        <a:pt x="1489" y="2053"/>
                        <a:pt x="1573" y="2043"/>
                        <a:pt x="1655" y="2022"/>
                      </a:cubicBezTo>
                      <a:cubicBezTo>
                        <a:pt x="2215" y="1891"/>
                        <a:pt x="2477" y="1343"/>
                        <a:pt x="2250" y="771"/>
                      </a:cubicBezTo>
                      <a:cubicBezTo>
                        <a:pt x="2039" y="318"/>
                        <a:pt x="1546" y="1"/>
                        <a:pt x="10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5" name="Google Shape;6245;p28"/>
                <p:cNvSpPr/>
                <p:nvPr/>
              </p:nvSpPr>
              <p:spPr>
                <a:xfrm>
                  <a:off x="5966054" y="3005878"/>
                  <a:ext cx="56139" cy="47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" h="1248" extrusionOk="0">
                      <a:moveTo>
                        <a:pt x="825" y="0"/>
                      </a:moveTo>
                      <a:cubicBezTo>
                        <a:pt x="723" y="0"/>
                        <a:pt x="616" y="24"/>
                        <a:pt x="512" y="74"/>
                      </a:cubicBezTo>
                      <a:cubicBezTo>
                        <a:pt x="167" y="228"/>
                        <a:pt x="0" y="621"/>
                        <a:pt x="143" y="919"/>
                      </a:cubicBezTo>
                      <a:cubicBezTo>
                        <a:pt x="233" y="1130"/>
                        <a:pt x="439" y="1247"/>
                        <a:pt x="670" y="1247"/>
                      </a:cubicBezTo>
                      <a:cubicBezTo>
                        <a:pt x="778" y="1247"/>
                        <a:pt x="891" y="1222"/>
                        <a:pt x="1001" y="1169"/>
                      </a:cubicBezTo>
                      <a:cubicBezTo>
                        <a:pt x="1334" y="1014"/>
                        <a:pt x="1489" y="633"/>
                        <a:pt x="1370" y="336"/>
                      </a:cubicBezTo>
                      <a:cubicBezTo>
                        <a:pt x="1278" y="127"/>
                        <a:pt x="1064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6" name="Google Shape;6246;p28"/>
                <p:cNvSpPr/>
                <p:nvPr/>
              </p:nvSpPr>
              <p:spPr>
                <a:xfrm>
                  <a:off x="6115549" y="3073745"/>
                  <a:ext cx="35478" cy="28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752" extrusionOk="0">
                      <a:moveTo>
                        <a:pt x="451" y="0"/>
                      </a:moveTo>
                      <a:cubicBezTo>
                        <a:pt x="403" y="0"/>
                        <a:pt x="355" y="8"/>
                        <a:pt x="310" y="24"/>
                      </a:cubicBezTo>
                      <a:cubicBezTo>
                        <a:pt x="107" y="107"/>
                        <a:pt x="0" y="322"/>
                        <a:pt x="84" y="524"/>
                      </a:cubicBezTo>
                      <a:cubicBezTo>
                        <a:pt x="156" y="669"/>
                        <a:pt x="311" y="752"/>
                        <a:pt x="470" y="752"/>
                      </a:cubicBezTo>
                      <a:cubicBezTo>
                        <a:pt x="520" y="752"/>
                        <a:pt x="571" y="743"/>
                        <a:pt x="619" y="726"/>
                      </a:cubicBezTo>
                      <a:cubicBezTo>
                        <a:pt x="834" y="655"/>
                        <a:pt x="941" y="429"/>
                        <a:pt x="846" y="238"/>
                      </a:cubicBezTo>
                      <a:cubicBezTo>
                        <a:pt x="781" y="91"/>
                        <a:pt x="616" y="0"/>
                        <a:pt x="4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7" name="Google Shape;6247;p28"/>
                <p:cNvSpPr/>
                <p:nvPr/>
              </p:nvSpPr>
              <p:spPr>
                <a:xfrm>
                  <a:off x="6147862" y="3308187"/>
                  <a:ext cx="57044" cy="60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594" extrusionOk="0">
                      <a:moveTo>
                        <a:pt x="690" y="1"/>
                      </a:moveTo>
                      <a:cubicBezTo>
                        <a:pt x="619" y="1"/>
                        <a:pt x="547" y="15"/>
                        <a:pt x="477" y="45"/>
                      </a:cubicBezTo>
                      <a:cubicBezTo>
                        <a:pt x="155" y="200"/>
                        <a:pt x="1" y="640"/>
                        <a:pt x="155" y="1057"/>
                      </a:cubicBezTo>
                      <a:cubicBezTo>
                        <a:pt x="267" y="1384"/>
                        <a:pt x="541" y="1594"/>
                        <a:pt x="815" y="1594"/>
                      </a:cubicBezTo>
                      <a:cubicBezTo>
                        <a:pt x="890" y="1594"/>
                        <a:pt x="965" y="1578"/>
                        <a:pt x="1036" y="1545"/>
                      </a:cubicBezTo>
                      <a:cubicBezTo>
                        <a:pt x="1358" y="1402"/>
                        <a:pt x="1513" y="938"/>
                        <a:pt x="1346" y="533"/>
                      </a:cubicBezTo>
                      <a:cubicBezTo>
                        <a:pt x="1224" y="203"/>
                        <a:pt x="960" y="1"/>
                        <a:pt x="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8" name="Google Shape;6248;p28"/>
                <p:cNvSpPr/>
                <p:nvPr/>
              </p:nvSpPr>
              <p:spPr>
                <a:xfrm>
                  <a:off x="6222817" y="2891635"/>
                  <a:ext cx="113183" cy="85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273" extrusionOk="0">
                      <a:moveTo>
                        <a:pt x="1534" y="1"/>
                      </a:moveTo>
                      <a:cubicBezTo>
                        <a:pt x="1365" y="1"/>
                        <a:pt x="1192" y="30"/>
                        <a:pt x="1025" y="91"/>
                      </a:cubicBezTo>
                      <a:cubicBezTo>
                        <a:pt x="346" y="330"/>
                        <a:pt x="1" y="972"/>
                        <a:pt x="251" y="1544"/>
                      </a:cubicBezTo>
                      <a:cubicBezTo>
                        <a:pt x="449" y="1987"/>
                        <a:pt x="967" y="2273"/>
                        <a:pt x="1523" y="2273"/>
                      </a:cubicBezTo>
                      <a:cubicBezTo>
                        <a:pt x="1669" y="2273"/>
                        <a:pt x="1819" y="2253"/>
                        <a:pt x="1965" y="2211"/>
                      </a:cubicBezTo>
                      <a:cubicBezTo>
                        <a:pt x="2656" y="1996"/>
                        <a:pt x="3001" y="1318"/>
                        <a:pt x="2727" y="722"/>
                      </a:cubicBezTo>
                      <a:cubicBezTo>
                        <a:pt x="2539" y="274"/>
                        <a:pt x="2053" y="1"/>
                        <a:pt x="15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9" name="Google Shape;6249;p28"/>
                <p:cNvSpPr/>
                <p:nvPr/>
              </p:nvSpPr>
              <p:spPr>
                <a:xfrm>
                  <a:off x="8888029" y="3363009"/>
                  <a:ext cx="88902" cy="6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817" extrusionOk="0">
                      <a:moveTo>
                        <a:pt x="1152" y="0"/>
                      </a:moveTo>
                      <a:cubicBezTo>
                        <a:pt x="1009" y="0"/>
                        <a:pt x="865" y="26"/>
                        <a:pt x="727" y="79"/>
                      </a:cubicBezTo>
                      <a:cubicBezTo>
                        <a:pt x="215" y="293"/>
                        <a:pt x="0" y="841"/>
                        <a:pt x="250" y="1305"/>
                      </a:cubicBezTo>
                      <a:cubicBezTo>
                        <a:pt x="440" y="1633"/>
                        <a:pt x="816" y="1817"/>
                        <a:pt x="1204" y="1817"/>
                      </a:cubicBezTo>
                      <a:cubicBezTo>
                        <a:pt x="1352" y="1817"/>
                        <a:pt x="1502" y="1790"/>
                        <a:pt x="1643" y="1734"/>
                      </a:cubicBezTo>
                      <a:cubicBezTo>
                        <a:pt x="2143" y="1520"/>
                        <a:pt x="2358" y="984"/>
                        <a:pt x="2120" y="520"/>
                      </a:cubicBezTo>
                      <a:cubicBezTo>
                        <a:pt x="1927" y="196"/>
                        <a:pt x="1547" y="0"/>
                        <a:pt x="1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0" name="Google Shape;6250;p28"/>
                <p:cNvSpPr/>
                <p:nvPr/>
              </p:nvSpPr>
              <p:spPr>
                <a:xfrm>
                  <a:off x="9092723" y="3606877"/>
                  <a:ext cx="95651" cy="75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008" extrusionOk="0">
                      <a:moveTo>
                        <a:pt x="1097" y="0"/>
                      </a:moveTo>
                      <a:cubicBezTo>
                        <a:pt x="966" y="0"/>
                        <a:pt x="836" y="21"/>
                        <a:pt x="715" y="64"/>
                      </a:cubicBezTo>
                      <a:cubicBezTo>
                        <a:pt x="179" y="267"/>
                        <a:pt x="1" y="826"/>
                        <a:pt x="298" y="1350"/>
                      </a:cubicBezTo>
                      <a:cubicBezTo>
                        <a:pt x="530" y="1758"/>
                        <a:pt x="993" y="2007"/>
                        <a:pt x="1440" y="2007"/>
                      </a:cubicBezTo>
                      <a:cubicBezTo>
                        <a:pt x="1567" y="2007"/>
                        <a:pt x="1692" y="1987"/>
                        <a:pt x="1810" y="1945"/>
                      </a:cubicBezTo>
                      <a:cubicBezTo>
                        <a:pt x="2346" y="1743"/>
                        <a:pt x="2537" y="1160"/>
                        <a:pt x="2239" y="636"/>
                      </a:cubicBezTo>
                      <a:cubicBezTo>
                        <a:pt x="2009" y="240"/>
                        <a:pt x="1543" y="0"/>
                        <a:pt x="10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1" name="Google Shape;6251;p28"/>
                <p:cNvSpPr/>
                <p:nvPr/>
              </p:nvSpPr>
              <p:spPr>
                <a:xfrm>
                  <a:off x="8809454" y="3528491"/>
                  <a:ext cx="56591" cy="4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62" extrusionOk="0">
                      <a:moveTo>
                        <a:pt x="807" y="1"/>
                      </a:moveTo>
                      <a:cubicBezTo>
                        <a:pt x="681" y="1"/>
                        <a:pt x="550" y="36"/>
                        <a:pt x="429" y="107"/>
                      </a:cubicBezTo>
                      <a:cubicBezTo>
                        <a:pt x="120" y="298"/>
                        <a:pt x="1" y="703"/>
                        <a:pt x="179" y="988"/>
                      </a:cubicBezTo>
                      <a:cubicBezTo>
                        <a:pt x="288" y="1169"/>
                        <a:pt x="479" y="1262"/>
                        <a:pt x="682" y="1262"/>
                      </a:cubicBezTo>
                      <a:cubicBezTo>
                        <a:pt x="814" y="1262"/>
                        <a:pt x="950" y="1223"/>
                        <a:pt x="1072" y="1143"/>
                      </a:cubicBezTo>
                      <a:cubicBezTo>
                        <a:pt x="1382" y="929"/>
                        <a:pt x="1501" y="560"/>
                        <a:pt x="1310" y="274"/>
                      </a:cubicBezTo>
                      <a:cubicBezTo>
                        <a:pt x="1206" y="96"/>
                        <a:pt x="1015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2" name="Google Shape;6252;p28"/>
                <p:cNvSpPr/>
                <p:nvPr/>
              </p:nvSpPr>
              <p:spPr>
                <a:xfrm>
                  <a:off x="8966566" y="3579090"/>
                  <a:ext cx="35063" cy="2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754" extrusionOk="0">
                      <a:moveTo>
                        <a:pt x="449" y="1"/>
                      </a:moveTo>
                      <a:cubicBezTo>
                        <a:pt x="380" y="1"/>
                        <a:pt x="312" y="17"/>
                        <a:pt x="251" y="51"/>
                      </a:cubicBezTo>
                      <a:cubicBezTo>
                        <a:pt x="60" y="134"/>
                        <a:pt x="1" y="373"/>
                        <a:pt x="108" y="551"/>
                      </a:cubicBezTo>
                      <a:cubicBezTo>
                        <a:pt x="183" y="675"/>
                        <a:pt x="326" y="754"/>
                        <a:pt x="471" y="754"/>
                      </a:cubicBezTo>
                      <a:cubicBezTo>
                        <a:pt x="534" y="754"/>
                        <a:pt x="598" y="739"/>
                        <a:pt x="656" y="706"/>
                      </a:cubicBezTo>
                      <a:cubicBezTo>
                        <a:pt x="846" y="599"/>
                        <a:pt x="930" y="361"/>
                        <a:pt x="810" y="194"/>
                      </a:cubicBezTo>
                      <a:cubicBezTo>
                        <a:pt x="738" y="73"/>
                        <a:pt x="593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3" name="Google Shape;6253;p28"/>
                <p:cNvSpPr/>
                <p:nvPr/>
              </p:nvSpPr>
              <p:spPr>
                <a:xfrm>
                  <a:off x="9052305" y="3380164"/>
                  <a:ext cx="114540" cy="8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2272" extrusionOk="0">
                      <a:moveTo>
                        <a:pt x="1601" y="0"/>
                      </a:moveTo>
                      <a:cubicBezTo>
                        <a:pt x="1373" y="0"/>
                        <a:pt x="1138" y="52"/>
                        <a:pt x="918" y="160"/>
                      </a:cubicBezTo>
                      <a:cubicBezTo>
                        <a:pt x="275" y="469"/>
                        <a:pt x="1" y="1160"/>
                        <a:pt x="322" y="1696"/>
                      </a:cubicBezTo>
                      <a:cubicBezTo>
                        <a:pt x="536" y="2057"/>
                        <a:pt x="982" y="2271"/>
                        <a:pt x="1462" y="2271"/>
                      </a:cubicBezTo>
                      <a:cubicBezTo>
                        <a:pt x="1677" y="2271"/>
                        <a:pt x="1898" y="2228"/>
                        <a:pt x="2108" y="2136"/>
                      </a:cubicBezTo>
                      <a:cubicBezTo>
                        <a:pt x="2775" y="1839"/>
                        <a:pt x="3037" y="1124"/>
                        <a:pt x="2704" y="565"/>
                      </a:cubicBezTo>
                      <a:cubicBezTo>
                        <a:pt x="2474" y="201"/>
                        <a:pt x="2051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4" name="Google Shape;6254;p28"/>
                <p:cNvSpPr/>
                <p:nvPr/>
              </p:nvSpPr>
              <p:spPr>
                <a:xfrm>
                  <a:off x="4917395" y="2951999"/>
                  <a:ext cx="100138" cy="8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360" extrusionOk="0">
                      <a:moveTo>
                        <a:pt x="1350" y="1"/>
                      </a:moveTo>
                      <a:cubicBezTo>
                        <a:pt x="666" y="1"/>
                        <a:pt x="106" y="524"/>
                        <a:pt x="60" y="1169"/>
                      </a:cubicBezTo>
                      <a:cubicBezTo>
                        <a:pt x="0" y="1848"/>
                        <a:pt x="512" y="2360"/>
                        <a:pt x="1203" y="2360"/>
                      </a:cubicBezTo>
                      <a:cubicBezTo>
                        <a:pt x="1894" y="2360"/>
                        <a:pt x="2537" y="1860"/>
                        <a:pt x="2596" y="1217"/>
                      </a:cubicBezTo>
                      <a:cubicBezTo>
                        <a:pt x="2656" y="574"/>
                        <a:pt x="2096" y="14"/>
                        <a:pt x="1417" y="2"/>
                      </a:cubicBezTo>
                      <a:cubicBezTo>
                        <a:pt x="1395" y="1"/>
                        <a:pt x="1372" y="1"/>
                        <a:pt x="1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5" name="Google Shape;6255;p28"/>
                <p:cNvSpPr/>
                <p:nvPr/>
              </p:nvSpPr>
              <p:spPr>
                <a:xfrm>
                  <a:off x="4970369" y="2621072"/>
                  <a:ext cx="116765" cy="95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2546" extrusionOk="0">
                      <a:moveTo>
                        <a:pt x="1753" y="0"/>
                      </a:moveTo>
                      <a:cubicBezTo>
                        <a:pt x="1033" y="0"/>
                        <a:pt x="348" y="516"/>
                        <a:pt x="179" y="1171"/>
                      </a:cubicBezTo>
                      <a:cubicBezTo>
                        <a:pt x="0" y="1874"/>
                        <a:pt x="441" y="2469"/>
                        <a:pt x="1203" y="2541"/>
                      </a:cubicBezTo>
                      <a:cubicBezTo>
                        <a:pt x="1245" y="2544"/>
                        <a:pt x="1287" y="2546"/>
                        <a:pt x="1329" y="2546"/>
                      </a:cubicBezTo>
                      <a:cubicBezTo>
                        <a:pt x="2049" y="2546"/>
                        <a:pt x="2749" y="2073"/>
                        <a:pt x="2917" y="1410"/>
                      </a:cubicBezTo>
                      <a:cubicBezTo>
                        <a:pt x="3096" y="707"/>
                        <a:pt x="2632" y="64"/>
                        <a:pt x="1870" y="5"/>
                      </a:cubicBezTo>
                      <a:cubicBezTo>
                        <a:pt x="1831" y="2"/>
                        <a:pt x="1792" y="0"/>
                        <a:pt x="17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6" name="Google Shape;6256;p28"/>
                <p:cNvSpPr/>
                <p:nvPr/>
              </p:nvSpPr>
              <p:spPr>
                <a:xfrm>
                  <a:off x="4682161" y="2881568"/>
                  <a:ext cx="58401" cy="6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716" extrusionOk="0">
                      <a:moveTo>
                        <a:pt x="797" y="0"/>
                      </a:moveTo>
                      <a:cubicBezTo>
                        <a:pt x="417" y="0"/>
                        <a:pt x="59" y="350"/>
                        <a:pt x="36" y="811"/>
                      </a:cubicBezTo>
                      <a:cubicBezTo>
                        <a:pt x="1" y="1287"/>
                        <a:pt x="334" y="1680"/>
                        <a:pt x="751" y="1716"/>
                      </a:cubicBezTo>
                      <a:cubicBezTo>
                        <a:pt x="757" y="1716"/>
                        <a:pt x="764" y="1716"/>
                        <a:pt x="771" y="1716"/>
                      </a:cubicBezTo>
                      <a:cubicBezTo>
                        <a:pt x="1179" y="1716"/>
                        <a:pt x="1525" y="1363"/>
                        <a:pt x="1537" y="894"/>
                      </a:cubicBezTo>
                      <a:cubicBezTo>
                        <a:pt x="1548" y="442"/>
                        <a:pt x="1239" y="37"/>
                        <a:pt x="834" y="1"/>
                      </a:cubicBezTo>
                      <a:cubicBezTo>
                        <a:pt x="822" y="0"/>
                        <a:pt x="809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7" name="Google Shape;6257;p28"/>
                <p:cNvSpPr/>
                <p:nvPr/>
              </p:nvSpPr>
              <p:spPr>
                <a:xfrm>
                  <a:off x="4840178" y="2774603"/>
                  <a:ext cx="39550" cy="37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983" extrusionOk="0">
                      <a:moveTo>
                        <a:pt x="536" y="1"/>
                      </a:moveTo>
                      <a:cubicBezTo>
                        <a:pt x="286" y="1"/>
                        <a:pt x="69" y="203"/>
                        <a:pt x="24" y="457"/>
                      </a:cubicBezTo>
                      <a:cubicBezTo>
                        <a:pt x="1" y="731"/>
                        <a:pt x="179" y="969"/>
                        <a:pt x="441" y="981"/>
                      </a:cubicBezTo>
                      <a:cubicBezTo>
                        <a:pt x="455" y="982"/>
                        <a:pt x="469" y="983"/>
                        <a:pt x="483" y="983"/>
                      </a:cubicBezTo>
                      <a:cubicBezTo>
                        <a:pt x="740" y="983"/>
                        <a:pt x="967" y="776"/>
                        <a:pt x="1013" y="516"/>
                      </a:cubicBezTo>
                      <a:cubicBezTo>
                        <a:pt x="1048" y="255"/>
                        <a:pt x="870" y="16"/>
                        <a:pt x="596" y="5"/>
                      </a:cubicBezTo>
                      <a:cubicBezTo>
                        <a:pt x="576" y="2"/>
                        <a:pt x="556" y="1"/>
                        <a:pt x="5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8" name="Google Shape;6258;p28"/>
                <p:cNvSpPr/>
                <p:nvPr/>
              </p:nvSpPr>
              <p:spPr>
                <a:xfrm>
                  <a:off x="5116698" y="2861548"/>
                  <a:ext cx="83549" cy="57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526" extrusionOk="0">
                      <a:moveTo>
                        <a:pt x="1032" y="1"/>
                      </a:moveTo>
                      <a:cubicBezTo>
                        <a:pt x="566" y="1"/>
                        <a:pt x="166" y="243"/>
                        <a:pt x="84" y="592"/>
                      </a:cubicBezTo>
                      <a:cubicBezTo>
                        <a:pt x="1" y="1008"/>
                        <a:pt x="382" y="1401"/>
                        <a:pt x="953" y="1509"/>
                      </a:cubicBezTo>
                      <a:cubicBezTo>
                        <a:pt x="1031" y="1520"/>
                        <a:pt x="1108" y="1525"/>
                        <a:pt x="1184" y="1525"/>
                      </a:cubicBezTo>
                      <a:cubicBezTo>
                        <a:pt x="1672" y="1525"/>
                        <a:pt x="2082" y="1298"/>
                        <a:pt x="2144" y="937"/>
                      </a:cubicBezTo>
                      <a:cubicBezTo>
                        <a:pt x="2215" y="520"/>
                        <a:pt x="1811" y="92"/>
                        <a:pt x="1263" y="20"/>
                      </a:cubicBezTo>
                      <a:cubicBezTo>
                        <a:pt x="1185" y="7"/>
                        <a:pt x="1108" y="1"/>
                        <a:pt x="10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9" name="Google Shape;6259;p28"/>
                <p:cNvSpPr/>
                <p:nvPr/>
              </p:nvSpPr>
              <p:spPr>
                <a:xfrm>
                  <a:off x="4715831" y="2476554"/>
                  <a:ext cx="123023" cy="124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3294" extrusionOk="0">
                      <a:moveTo>
                        <a:pt x="1783" y="0"/>
                      </a:moveTo>
                      <a:cubicBezTo>
                        <a:pt x="989" y="0"/>
                        <a:pt x="281" y="683"/>
                        <a:pt x="155" y="1552"/>
                      </a:cubicBezTo>
                      <a:cubicBezTo>
                        <a:pt x="1" y="2456"/>
                        <a:pt x="513" y="3230"/>
                        <a:pt x="1298" y="3290"/>
                      </a:cubicBezTo>
                      <a:cubicBezTo>
                        <a:pt x="1331" y="3292"/>
                        <a:pt x="1363" y="3294"/>
                        <a:pt x="1395" y="3294"/>
                      </a:cubicBezTo>
                      <a:cubicBezTo>
                        <a:pt x="2139" y="3294"/>
                        <a:pt x="2901" y="2645"/>
                        <a:pt x="3072" y="1778"/>
                      </a:cubicBezTo>
                      <a:cubicBezTo>
                        <a:pt x="3263" y="861"/>
                        <a:pt x="2715" y="75"/>
                        <a:pt x="1882" y="4"/>
                      </a:cubicBezTo>
                      <a:cubicBezTo>
                        <a:pt x="1849" y="1"/>
                        <a:pt x="1816" y="0"/>
                        <a:pt x="17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0" name="Google Shape;6260;p28"/>
                <p:cNvSpPr/>
                <p:nvPr/>
              </p:nvSpPr>
              <p:spPr>
                <a:xfrm>
                  <a:off x="5784245" y="1610195"/>
                  <a:ext cx="90260" cy="12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" h="3382" extrusionOk="0">
                      <a:moveTo>
                        <a:pt x="1587" y="1"/>
                      </a:moveTo>
                      <a:cubicBezTo>
                        <a:pt x="1434" y="1"/>
                        <a:pt x="1268" y="43"/>
                        <a:pt x="1096" y="134"/>
                      </a:cubicBezTo>
                      <a:cubicBezTo>
                        <a:pt x="751" y="300"/>
                        <a:pt x="465" y="646"/>
                        <a:pt x="274" y="1062"/>
                      </a:cubicBezTo>
                      <a:cubicBezTo>
                        <a:pt x="96" y="1455"/>
                        <a:pt x="0" y="1955"/>
                        <a:pt x="48" y="2396"/>
                      </a:cubicBezTo>
                      <a:cubicBezTo>
                        <a:pt x="115" y="3019"/>
                        <a:pt x="407" y="3381"/>
                        <a:pt x="784" y="3381"/>
                      </a:cubicBezTo>
                      <a:cubicBezTo>
                        <a:pt x="948" y="3381"/>
                        <a:pt x="1127" y="3314"/>
                        <a:pt x="1310" y="3170"/>
                      </a:cubicBezTo>
                      <a:cubicBezTo>
                        <a:pt x="1632" y="2932"/>
                        <a:pt x="1894" y="2563"/>
                        <a:pt x="2084" y="2158"/>
                      </a:cubicBezTo>
                      <a:cubicBezTo>
                        <a:pt x="2286" y="1753"/>
                        <a:pt x="2394" y="1324"/>
                        <a:pt x="2382" y="943"/>
                      </a:cubicBezTo>
                      <a:cubicBezTo>
                        <a:pt x="2364" y="366"/>
                        <a:pt x="2035" y="1"/>
                        <a:pt x="15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1" name="Google Shape;6261;p28"/>
                <p:cNvSpPr/>
                <p:nvPr/>
              </p:nvSpPr>
              <p:spPr>
                <a:xfrm>
                  <a:off x="5316039" y="1461981"/>
                  <a:ext cx="92937" cy="14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5" h="3740" extrusionOk="0">
                      <a:moveTo>
                        <a:pt x="1037" y="0"/>
                      </a:moveTo>
                      <a:cubicBezTo>
                        <a:pt x="880" y="0"/>
                        <a:pt x="728" y="51"/>
                        <a:pt x="596" y="160"/>
                      </a:cubicBezTo>
                      <a:cubicBezTo>
                        <a:pt x="322" y="374"/>
                        <a:pt x="155" y="779"/>
                        <a:pt x="72" y="1219"/>
                      </a:cubicBezTo>
                      <a:cubicBezTo>
                        <a:pt x="0" y="1672"/>
                        <a:pt x="0" y="2172"/>
                        <a:pt x="95" y="2636"/>
                      </a:cubicBezTo>
                      <a:cubicBezTo>
                        <a:pt x="266" y="3326"/>
                        <a:pt x="685" y="3739"/>
                        <a:pt x="1162" y="3739"/>
                      </a:cubicBezTo>
                      <a:cubicBezTo>
                        <a:pt x="1318" y="3739"/>
                        <a:pt x="1481" y="3695"/>
                        <a:pt x="1643" y="3600"/>
                      </a:cubicBezTo>
                      <a:cubicBezTo>
                        <a:pt x="1977" y="3398"/>
                        <a:pt x="2227" y="3041"/>
                        <a:pt x="2346" y="2588"/>
                      </a:cubicBezTo>
                      <a:cubicBezTo>
                        <a:pt x="2465" y="2160"/>
                        <a:pt x="2453" y="1636"/>
                        <a:pt x="2274" y="1160"/>
                      </a:cubicBezTo>
                      <a:cubicBezTo>
                        <a:pt x="2096" y="671"/>
                        <a:pt x="1810" y="314"/>
                        <a:pt x="1500" y="136"/>
                      </a:cubicBezTo>
                      <a:cubicBezTo>
                        <a:pt x="1348" y="48"/>
                        <a:pt x="1190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2" name="Google Shape;6262;p28"/>
                <p:cNvSpPr/>
                <p:nvPr/>
              </p:nvSpPr>
              <p:spPr>
                <a:xfrm>
                  <a:off x="5619932" y="1435588"/>
                  <a:ext cx="78157" cy="8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5" extrusionOk="0">
                      <a:moveTo>
                        <a:pt x="1008" y="0"/>
                      </a:moveTo>
                      <a:cubicBezTo>
                        <a:pt x="907" y="0"/>
                        <a:pt x="804" y="20"/>
                        <a:pt x="703" y="62"/>
                      </a:cubicBezTo>
                      <a:cubicBezTo>
                        <a:pt x="215" y="264"/>
                        <a:pt x="1" y="943"/>
                        <a:pt x="191" y="1550"/>
                      </a:cubicBezTo>
                      <a:cubicBezTo>
                        <a:pt x="352" y="2022"/>
                        <a:pt x="707" y="2314"/>
                        <a:pt x="1073" y="2314"/>
                      </a:cubicBezTo>
                      <a:cubicBezTo>
                        <a:pt x="1168" y="2314"/>
                        <a:pt x="1264" y="2294"/>
                        <a:pt x="1358" y="2253"/>
                      </a:cubicBezTo>
                      <a:cubicBezTo>
                        <a:pt x="1822" y="2038"/>
                        <a:pt x="2072" y="1383"/>
                        <a:pt x="1906" y="776"/>
                      </a:cubicBezTo>
                      <a:cubicBezTo>
                        <a:pt x="1764" y="294"/>
                        <a:pt x="1398" y="0"/>
                        <a:pt x="100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3" name="Google Shape;6263;p28"/>
                <p:cNvSpPr/>
                <p:nvPr/>
              </p:nvSpPr>
              <p:spPr>
                <a:xfrm>
                  <a:off x="5531969" y="1697517"/>
                  <a:ext cx="47166" cy="5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487" extrusionOk="0">
                      <a:moveTo>
                        <a:pt x="702" y="1"/>
                      </a:moveTo>
                      <a:cubicBezTo>
                        <a:pt x="633" y="1"/>
                        <a:pt x="561" y="19"/>
                        <a:pt x="488" y="56"/>
                      </a:cubicBezTo>
                      <a:cubicBezTo>
                        <a:pt x="191" y="199"/>
                        <a:pt x="0" y="628"/>
                        <a:pt x="72" y="1021"/>
                      </a:cubicBezTo>
                      <a:cubicBezTo>
                        <a:pt x="117" y="1313"/>
                        <a:pt x="310" y="1486"/>
                        <a:pt x="548" y="1486"/>
                      </a:cubicBezTo>
                      <a:cubicBezTo>
                        <a:pt x="620" y="1486"/>
                        <a:pt x="697" y="1470"/>
                        <a:pt x="774" y="1437"/>
                      </a:cubicBezTo>
                      <a:cubicBezTo>
                        <a:pt x="1072" y="1282"/>
                        <a:pt x="1250" y="854"/>
                        <a:pt x="1179" y="473"/>
                      </a:cubicBezTo>
                      <a:cubicBezTo>
                        <a:pt x="1107" y="175"/>
                        <a:pt x="918" y="1"/>
                        <a:pt x="7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4" name="Google Shape;6264;p28"/>
                <p:cNvSpPr/>
                <p:nvPr/>
              </p:nvSpPr>
              <p:spPr>
                <a:xfrm>
                  <a:off x="8273456" y="4745006"/>
                  <a:ext cx="993461" cy="233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0" h="6181" extrusionOk="0">
                      <a:moveTo>
                        <a:pt x="15145" y="1"/>
                      </a:moveTo>
                      <a:cubicBezTo>
                        <a:pt x="14800" y="1"/>
                        <a:pt x="14348" y="25"/>
                        <a:pt x="13848" y="25"/>
                      </a:cubicBezTo>
                      <a:cubicBezTo>
                        <a:pt x="13586" y="25"/>
                        <a:pt x="13336" y="37"/>
                        <a:pt x="13086" y="37"/>
                      </a:cubicBezTo>
                      <a:cubicBezTo>
                        <a:pt x="12836" y="49"/>
                        <a:pt x="12574" y="49"/>
                        <a:pt x="12335" y="49"/>
                      </a:cubicBezTo>
                      <a:cubicBezTo>
                        <a:pt x="12097" y="49"/>
                        <a:pt x="11859" y="60"/>
                        <a:pt x="11645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0" y="49"/>
                        <a:pt x="8752" y="49"/>
                      </a:cubicBezTo>
                      <a:cubicBezTo>
                        <a:pt x="8323" y="37"/>
                        <a:pt x="7906" y="37"/>
                        <a:pt x="7906" y="37"/>
                      </a:cubicBezTo>
                      <a:cubicBezTo>
                        <a:pt x="7906" y="37"/>
                        <a:pt x="7721" y="31"/>
                        <a:pt x="7478" y="31"/>
                      </a:cubicBezTo>
                      <a:cubicBezTo>
                        <a:pt x="7356" y="31"/>
                        <a:pt x="7220" y="33"/>
                        <a:pt x="7085" y="37"/>
                      </a:cubicBezTo>
                      <a:cubicBezTo>
                        <a:pt x="6680" y="37"/>
                        <a:pt x="6263" y="49"/>
                        <a:pt x="6263" y="49"/>
                      </a:cubicBezTo>
                      <a:cubicBezTo>
                        <a:pt x="6263" y="49"/>
                        <a:pt x="5906" y="60"/>
                        <a:pt x="5537" y="84"/>
                      </a:cubicBezTo>
                      <a:cubicBezTo>
                        <a:pt x="5168" y="96"/>
                        <a:pt x="4799" y="96"/>
                        <a:pt x="4799" y="96"/>
                      </a:cubicBezTo>
                      <a:cubicBezTo>
                        <a:pt x="4799" y="96"/>
                        <a:pt x="4215" y="96"/>
                        <a:pt x="3442" y="84"/>
                      </a:cubicBezTo>
                      <a:cubicBezTo>
                        <a:pt x="3049" y="84"/>
                        <a:pt x="2632" y="96"/>
                        <a:pt x="2251" y="96"/>
                      </a:cubicBezTo>
                      <a:cubicBezTo>
                        <a:pt x="1858" y="108"/>
                        <a:pt x="1477" y="132"/>
                        <a:pt x="1144" y="156"/>
                      </a:cubicBezTo>
                      <a:cubicBezTo>
                        <a:pt x="489" y="203"/>
                        <a:pt x="1" y="251"/>
                        <a:pt x="1" y="251"/>
                      </a:cubicBezTo>
                      <a:cubicBezTo>
                        <a:pt x="1" y="572"/>
                        <a:pt x="13" y="882"/>
                        <a:pt x="72" y="1215"/>
                      </a:cubicBezTo>
                      <a:cubicBezTo>
                        <a:pt x="120" y="1525"/>
                        <a:pt x="191" y="1835"/>
                        <a:pt x="298" y="2144"/>
                      </a:cubicBezTo>
                      <a:cubicBezTo>
                        <a:pt x="405" y="2466"/>
                        <a:pt x="548" y="2763"/>
                        <a:pt x="727" y="3025"/>
                      </a:cubicBezTo>
                      <a:cubicBezTo>
                        <a:pt x="929" y="3299"/>
                        <a:pt x="1144" y="3537"/>
                        <a:pt x="1406" y="3728"/>
                      </a:cubicBezTo>
                      <a:cubicBezTo>
                        <a:pt x="1656" y="3918"/>
                        <a:pt x="1918" y="4085"/>
                        <a:pt x="2215" y="4192"/>
                      </a:cubicBezTo>
                      <a:cubicBezTo>
                        <a:pt x="2477" y="4299"/>
                        <a:pt x="2775" y="4359"/>
                        <a:pt x="3084" y="4371"/>
                      </a:cubicBezTo>
                      <a:cubicBezTo>
                        <a:pt x="3132" y="4373"/>
                        <a:pt x="3180" y="4374"/>
                        <a:pt x="3227" y="4374"/>
                      </a:cubicBezTo>
                      <a:cubicBezTo>
                        <a:pt x="3465" y="4374"/>
                        <a:pt x="3699" y="4349"/>
                        <a:pt x="3918" y="4299"/>
                      </a:cubicBezTo>
                      <a:cubicBezTo>
                        <a:pt x="4192" y="4240"/>
                        <a:pt x="4442" y="4132"/>
                        <a:pt x="4680" y="3978"/>
                      </a:cubicBezTo>
                      <a:cubicBezTo>
                        <a:pt x="4918" y="3847"/>
                        <a:pt x="5144" y="3668"/>
                        <a:pt x="5335" y="3466"/>
                      </a:cubicBezTo>
                      <a:cubicBezTo>
                        <a:pt x="5525" y="3251"/>
                        <a:pt x="5704" y="3013"/>
                        <a:pt x="5870" y="2727"/>
                      </a:cubicBezTo>
                      <a:cubicBezTo>
                        <a:pt x="6061" y="3001"/>
                        <a:pt x="6299" y="3228"/>
                        <a:pt x="6549" y="3382"/>
                      </a:cubicBezTo>
                      <a:cubicBezTo>
                        <a:pt x="6811" y="3549"/>
                        <a:pt x="7085" y="3656"/>
                        <a:pt x="7382" y="3680"/>
                      </a:cubicBezTo>
                      <a:cubicBezTo>
                        <a:pt x="7445" y="3686"/>
                        <a:pt x="7507" y="3690"/>
                        <a:pt x="7569" y="3690"/>
                      </a:cubicBezTo>
                      <a:cubicBezTo>
                        <a:pt x="7970" y="3690"/>
                        <a:pt x="8362" y="3557"/>
                        <a:pt x="8692" y="3299"/>
                      </a:cubicBezTo>
                      <a:cubicBezTo>
                        <a:pt x="8835" y="3632"/>
                        <a:pt x="8990" y="3954"/>
                        <a:pt x="9168" y="4216"/>
                      </a:cubicBezTo>
                      <a:cubicBezTo>
                        <a:pt x="9371" y="4502"/>
                        <a:pt x="9573" y="4740"/>
                        <a:pt x="9811" y="4966"/>
                      </a:cubicBezTo>
                      <a:cubicBezTo>
                        <a:pt x="10049" y="5168"/>
                        <a:pt x="10300" y="5371"/>
                        <a:pt x="10573" y="5525"/>
                      </a:cubicBezTo>
                      <a:cubicBezTo>
                        <a:pt x="10978" y="5764"/>
                        <a:pt x="11371" y="5930"/>
                        <a:pt x="11776" y="6049"/>
                      </a:cubicBezTo>
                      <a:cubicBezTo>
                        <a:pt x="12091" y="6133"/>
                        <a:pt x="12414" y="6180"/>
                        <a:pt x="12732" y="6180"/>
                      </a:cubicBezTo>
                      <a:cubicBezTo>
                        <a:pt x="12822" y="6180"/>
                        <a:pt x="12913" y="6176"/>
                        <a:pt x="13002" y="6168"/>
                      </a:cubicBezTo>
                      <a:cubicBezTo>
                        <a:pt x="13252" y="6156"/>
                        <a:pt x="13502" y="6109"/>
                        <a:pt x="13740" y="6037"/>
                      </a:cubicBezTo>
                      <a:cubicBezTo>
                        <a:pt x="13979" y="5954"/>
                        <a:pt x="14217" y="5859"/>
                        <a:pt x="14443" y="5740"/>
                      </a:cubicBezTo>
                      <a:cubicBezTo>
                        <a:pt x="14669" y="5621"/>
                        <a:pt x="14872" y="5454"/>
                        <a:pt x="15086" y="5275"/>
                      </a:cubicBezTo>
                      <a:cubicBezTo>
                        <a:pt x="15288" y="5097"/>
                        <a:pt x="15479" y="4883"/>
                        <a:pt x="15681" y="4668"/>
                      </a:cubicBezTo>
                      <a:cubicBezTo>
                        <a:pt x="15872" y="4442"/>
                        <a:pt x="16062" y="4168"/>
                        <a:pt x="16241" y="3906"/>
                      </a:cubicBezTo>
                      <a:cubicBezTo>
                        <a:pt x="16419" y="3620"/>
                        <a:pt x="16598" y="3323"/>
                        <a:pt x="16753" y="3013"/>
                      </a:cubicBezTo>
                      <a:cubicBezTo>
                        <a:pt x="17062" y="3430"/>
                        <a:pt x="17431" y="3751"/>
                        <a:pt x="17848" y="3978"/>
                      </a:cubicBezTo>
                      <a:cubicBezTo>
                        <a:pt x="18265" y="4216"/>
                        <a:pt x="18729" y="4347"/>
                        <a:pt x="19205" y="4347"/>
                      </a:cubicBezTo>
                      <a:cubicBezTo>
                        <a:pt x="19503" y="4347"/>
                        <a:pt x="19789" y="4311"/>
                        <a:pt x="20063" y="4204"/>
                      </a:cubicBezTo>
                      <a:cubicBezTo>
                        <a:pt x="20336" y="4109"/>
                        <a:pt x="20598" y="3966"/>
                        <a:pt x="20860" y="3799"/>
                      </a:cubicBezTo>
                      <a:cubicBezTo>
                        <a:pt x="21110" y="3620"/>
                        <a:pt x="21337" y="3418"/>
                        <a:pt x="21551" y="3156"/>
                      </a:cubicBezTo>
                      <a:cubicBezTo>
                        <a:pt x="21765" y="2906"/>
                        <a:pt x="21956" y="2644"/>
                        <a:pt x="22134" y="2323"/>
                      </a:cubicBezTo>
                      <a:cubicBezTo>
                        <a:pt x="22349" y="2597"/>
                        <a:pt x="22587" y="2823"/>
                        <a:pt x="22861" y="2966"/>
                      </a:cubicBezTo>
                      <a:cubicBezTo>
                        <a:pt x="23146" y="3120"/>
                        <a:pt x="23444" y="3204"/>
                        <a:pt x="23777" y="3204"/>
                      </a:cubicBezTo>
                      <a:cubicBezTo>
                        <a:pt x="24111" y="3204"/>
                        <a:pt x="24444" y="3120"/>
                        <a:pt x="24742" y="2942"/>
                      </a:cubicBezTo>
                      <a:cubicBezTo>
                        <a:pt x="25039" y="2775"/>
                        <a:pt x="25301" y="2525"/>
                        <a:pt x="25528" y="2227"/>
                      </a:cubicBezTo>
                      <a:cubicBezTo>
                        <a:pt x="25754" y="1942"/>
                        <a:pt x="25944" y="1596"/>
                        <a:pt x="26075" y="1251"/>
                      </a:cubicBezTo>
                      <a:cubicBezTo>
                        <a:pt x="26218" y="918"/>
                        <a:pt x="26313" y="572"/>
                        <a:pt x="26349" y="203"/>
                      </a:cubicBezTo>
                      <a:cubicBezTo>
                        <a:pt x="26349" y="203"/>
                        <a:pt x="26171" y="180"/>
                        <a:pt x="25885" y="168"/>
                      </a:cubicBezTo>
                      <a:cubicBezTo>
                        <a:pt x="25623" y="156"/>
                        <a:pt x="25230" y="120"/>
                        <a:pt x="24825" y="96"/>
                      </a:cubicBezTo>
                      <a:cubicBezTo>
                        <a:pt x="24420" y="84"/>
                        <a:pt x="23980" y="60"/>
                        <a:pt x="23635" y="49"/>
                      </a:cubicBezTo>
                      <a:cubicBezTo>
                        <a:pt x="23301" y="37"/>
                        <a:pt x="23063" y="37"/>
                        <a:pt x="23063" y="37"/>
                      </a:cubicBezTo>
                      <a:lnTo>
                        <a:pt x="21610" y="25"/>
                      </a:lnTo>
                      <a:lnTo>
                        <a:pt x="19658" y="25"/>
                      </a:lnTo>
                      <a:cubicBezTo>
                        <a:pt x="19158" y="25"/>
                        <a:pt x="18658" y="37"/>
                        <a:pt x="18253" y="37"/>
                      </a:cubicBezTo>
                      <a:lnTo>
                        <a:pt x="17574" y="37"/>
                      </a:lnTo>
                      <a:cubicBezTo>
                        <a:pt x="17574" y="37"/>
                        <a:pt x="17122" y="37"/>
                        <a:pt x="16646" y="25"/>
                      </a:cubicBezTo>
                      <a:cubicBezTo>
                        <a:pt x="16169" y="25"/>
                        <a:pt x="15693" y="1"/>
                        <a:pt x="156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5" name="Google Shape;6265;p28"/>
                <p:cNvSpPr/>
                <p:nvPr/>
              </p:nvSpPr>
              <p:spPr>
                <a:xfrm>
                  <a:off x="5158022" y="4801298"/>
                  <a:ext cx="832283" cy="218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5" extrusionOk="0">
                      <a:moveTo>
                        <a:pt x="12058" y="1"/>
                      </a:moveTo>
                      <a:cubicBezTo>
                        <a:pt x="11829" y="1"/>
                        <a:pt x="11608" y="30"/>
                        <a:pt x="11395" y="68"/>
                      </a:cubicBezTo>
                      <a:cubicBezTo>
                        <a:pt x="11109" y="127"/>
                        <a:pt x="10823" y="199"/>
                        <a:pt x="10561" y="318"/>
                      </a:cubicBezTo>
                      <a:cubicBezTo>
                        <a:pt x="10287" y="425"/>
                        <a:pt x="10037" y="568"/>
                        <a:pt x="9787" y="734"/>
                      </a:cubicBezTo>
                      <a:cubicBezTo>
                        <a:pt x="9549" y="901"/>
                        <a:pt x="9311" y="1092"/>
                        <a:pt x="9097" y="1294"/>
                      </a:cubicBezTo>
                      <a:cubicBezTo>
                        <a:pt x="8894" y="1508"/>
                        <a:pt x="8692" y="1746"/>
                        <a:pt x="8537" y="1996"/>
                      </a:cubicBezTo>
                      <a:cubicBezTo>
                        <a:pt x="8370" y="2247"/>
                        <a:pt x="8239" y="2532"/>
                        <a:pt x="8132" y="2830"/>
                      </a:cubicBezTo>
                      <a:cubicBezTo>
                        <a:pt x="7846" y="2449"/>
                        <a:pt x="7537" y="2151"/>
                        <a:pt x="7192" y="1973"/>
                      </a:cubicBezTo>
                      <a:cubicBezTo>
                        <a:pt x="6895" y="1819"/>
                        <a:pt x="6580" y="1727"/>
                        <a:pt x="6240" y="1727"/>
                      </a:cubicBezTo>
                      <a:cubicBezTo>
                        <a:pt x="6185" y="1727"/>
                        <a:pt x="6129" y="1730"/>
                        <a:pt x="6072" y="1735"/>
                      </a:cubicBezTo>
                      <a:cubicBezTo>
                        <a:pt x="5763" y="1758"/>
                        <a:pt x="5453" y="1854"/>
                        <a:pt x="5168" y="2008"/>
                      </a:cubicBezTo>
                      <a:cubicBezTo>
                        <a:pt x="4882" y="2163"/>
                        <a:pt x="4620" y="2366"/>
                        <a:pt x="4394" y="2628"/>
                      </a:cubicBezTo>
                      <a:cubicBezTo>
                        <a:pt x="4167" y="2878"/>
                        <a:pt x="3965" y="3175"/>
                        <a:pt x="3810" y="3520"/>
                      </a:cubicBezTo>
                      <a:cubicBezTo>
                        <a:pt x="3667" y="3854"/>
                        <a:pt x="3548" y="4235"/>
                        <a:pt x="3489" y="4652"/>
                      </a:cubicBezTo>
                      <a:cubicBezTo>
                        <a:pt x="3310" y="4413"/>
                        <a:pt x="3084" y="4199"/>
                        <a:pt x="2822" y="4056"/>
                      </a:cubicBezTo>
                      <a:cubicBezTo>
                        <a:pt x="2560" y="3901"/>
                        <a:pt x="2262" y="3818"/>
                        <a:pt x="1941" y="3794"/>
                      </a:cubicBezTo>
                      <a:cubicBezTo>
                        <a:pt x="1912" y="3793"/>
                        <a:pt x="1882" y="3792"/>
                        <a:pt x="1853" y="3792"/>
                      </a:cubicBezTo>
                      <a:cubicBezTo>
                        <a:pt x="1364" y="3792"/>
                        <a:pt x="921" y="3980"/>
                        <a:pt x="584" y="4306"/>
                      </a:cubicBezTo>
                      <a:cubicBezTo>
                        <a:pt x="226" y="4652"/>
                        <a:pt x="0" y="5140"/>
                        <a:pt x="0" y="5723"/>
                      </a:cubicBezTo>
                      <a:lnTo>
                        <a:pt x="572" y="5723"/>
                      </a:lnTo>
                      <a:cubicBezTo>
                        <a:pt x="917" y="5723"/>
                        <a:pt x="1358" y="5735"/>
                        <a:pt x="1786" y="5735"/>
                      </a:cubicBezTo>
                      <a:cubicBezTo>
                        <a:pt x="2227" y="5735"/>
                        <a:pt x="2643" y="5747"/>
                        <a:pt x="2953" y="5747"/>
                      </a:cubicBezTo>
                      <a:cubicBezTo>
                        <a:pt x="3263" y="5747"/>
                        <a:pt x="3453" y="5759"/>
                        <a:pt x="3453" y="5759"/>
                      </a:cubicBezTo>
                      <a:lnTo>
                        <a:pt x="3929" y="5783"/>
                      </a:lnTo>
                      <a:cubicBezTo>
                        <a:pt x="3929" y="5783"/>
                        <a:pt x="4489" y="5795"/>
                        <a:pt x="5156" y="5795"/>
                      </a:cubicBezTo>
                      <a:cubicBezTo>
                        <a:pt x="5501" y="5795"/>
                        <a:pt x="5834" y="5759"/>
                        <a:pt x="6156" y="5747"/>
                      </a:cubicBezTo>
                      <a:cubicBezTo>
                        <a:pt x="6477" y="5735"/>
                        <a:pt x="6775" y="5723"/>
                        <a:pt x="7049" y="5699"/>
                      </a:cubicBezTo>
                      <a:cubicBezTo>
                        <a:pt x="7561" y="5687"/>
                        <a:pt x="7954" y="5676"/>
                        <a:pt x="7954" y="5676"/>
                      </a:cubicBezTo>
                      <a:cubicBezTo>
                        <a:pt x="7954" y="5676"/>
                        <a:pt x="8251" y="5664"/>
                        <a:pt x="8549" y="5664"/>
                      </a:cubicBezTo>
                      <a:cubicBezTo>
                        <a:pt x="8858" y="5640"/>
                        <a:pt x="9168" y="5640"/>
                        <a:pt x="9168" y="5640"/>
                      </a:cubicBezTo>
                      <a:lnTo>
                        <a:pt x="12776" y="5640"/>
                      </a:lnTo>
                      <a:cubicBezTo>
                        <a:pt x="13133" y="5640"/>
                        <a:pt x="13478" y="5640"/>
                        <a:pt x="13776" y="5628"/>
                      </a:cubicBezTo>
                      <a:cubicBezTo>
                        <a:pt x="14383" y="5604"/>
                        <a:pt x="14812" y="5580"/>
                        <a:pt x="14812" y="5580"/>
                      </a:cubicBezTo>
                      <a:cubicBezTo>
                        <a:pt x="14812" y="5580"/>
                        <a:pt x="15335" y="5568"/>
                        <a:pt x="15836" y="5568"/>
                      </a:cubicBezTo>
                      <a:cubicBezTo>
                        <a:pt x="16359" y="5568"/>
                        <a:pt x="16871" y="5580"/>
                        <a:pt x="16871" y="5580"/>
                      </a:cubicBezTo>
                      <a:cubicBezTo>
                        <a:pt x="16871" y="5580"/>
                        <a:pt x="17526" y="5616"/>
                        <a:pt x="18133" y="5664"/>
                      </a:cubicBezTo>
                      <a:cubicBezTo>
                        <a:pt x="18729" y="5687"/>
                        <a:pt x="19288" y="5699"/>
                        <a:pt x="19288" y="5699"/>
                      </a:cubicBezTo>
                      <a:lnTo>
                        <a:pt x="22074" y="5699"/>
                      </a:lnTo>
                      <a:cubicBezTo>
                        <a:pt x="22051" y="5128"/>
                        <a:pt x="21872" y="4616"/>
                        <a:pt x="21586" y="4235"/>
                      </a:cubicBezTo>
                      <a:cubicBezTo>
                        <a:pt x="21372" y="3854"/>
                        <a:pt x="21003" y="3640"/>
                        <a:pt x="20586" y="3640"/>
                      </a:cubicBezTo>
                      <a:cubicBezTo>
                        <a:pt x="20241" y="3640"/>
                        <a:pt x="19943" y="3794"/>
                        <a:pt x="19729" y="4068"/>
                      </a:cubicBezTo>
                      <a:cubicBezTo>
                        <a:pt x="19455" y="3580"/>
                        <a:pt x="19098" y="3175"/>
                        <a:pt x="18717" y="2889"/>
                      </a:cubicBezTo>
                      <a:cubicBezTo>
                        <a:pt x="18324" y="2628"/>
                        <a:pt x="17895" y="2473"/>
                        <a:pt x="17419" y="2473"/>
                      </a:cubicBezTo>
                      <a:cubicBezTo>
                        <a:pt x="16943" y="2473"/>
                        <a:pt x="16478" y="2628"/>
                        <a:pt x="16097" y="2889"/>
                      </a:cubicBezTo>
                      <a:cubicBezTo>
                        <a:pt x="15978" y="2604"/>
                        <a:pt x="15859" y="2342"/>
                        <a:pt x="15705" y="2092"/>
                      </a:cubicBezTo>
                      <a:cubicBezTo>
                        <a:pt x="15574" y="1830"/>
                        <a:pt x="15407" y="1615"/>
                        <a:pt x="15228" y="1401"/>
                      </a:cubicBezTo>
                      <a:cubicBezTo>
                        <a:pt x="15050" y="1199"/>
                        <a:pt x="14859" y="996"/>
                        <a:pt x="14633" y="842"/>
                      </a:cubicBezTo>
                      <a:cubicBezTo>
                        <a:pt x="14431" y="675"/>
                        <a:pt x="14192" y="520"/>
                        <a:pt x="13931" y="401"/>
                      </a:cubicBezTo>
                      <a:cubicBezTo>
                        <a:pt x="13681" y="282"/>
                        <a:pt x="13419" y="187"/>
                        <a:pt x="13133" y="127"/>
                      </a:cubicBezTo>
                      <a:cubicBezTo>
                        <a:pt x="12847" y="44"/>
                        <a:pt x="12549" y="8"/>
                        <a:pt x="12252" y="8"/>
                      </a:cubicBezTo>
                      <a:cubicBezTo>
                        <a:pt x="12186" y="3"/>
                        <a:pt x="12122" y="1"/>
                        <a:pt x="120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6" name="Google Shape;6266;p28"/>
                <p:cNvSpPr/>
                <p:nvPr/>
              </p:nvSpPr>
              <p:spPr>
                <a:xfrm>
                  <a:off x="7204136" y="5014664"/>
                  <a:ext cx="92974" cy="140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" h="3735" extrusionOk="0">
                      <a:moveTo>
                        <a:pt x="1038" y="0"/>
                      </a:moveTo>
                      <a:cubicBezTo>
                        <a:pt x="881" y="0"/>
                        <a:pt x="729" y="51"/>
                        <a:pt x="596" y="159"/>
                      </a:cubicBezTo>
                      <a:cubicBezTo>
                        <a:pt x="322" y="374"/>
                        <a:pt x="144" y="778"/>
                        <a:pt x="72" y="1219"/>
                      </a:cubicBezTo>
                      <a:cubicBezTo>
                        <a:pt x="1" y="1671"/>
                        <a:pt x="1" y="2172"/>
                        <a:pt x="108" y="2636"/>
                      </a:cubicBezTo>
                      <a:cubicBezTo>
                        <a:pt x="261" y="3327"/>
                        <a:pt x="677" y="3734"/>
                        <a:pt x="1164" y="3734"/>
                      </a:cubicBezTo>
                      <a:cubicBezTo>
                        <a:pt x="1323" y="3734"/>
                        <a:pt x="1489" y="3691"/>
                        <a:pt x="1656" y="3600"/>
                      </a:cubicBezTo>
                      <a:cubicBezTo>
                        <a:pt x="1977" y="3386"/>
                        <a:pt x="2227" y="3029"/>
                        <a:pt x="2346" y="2588"/>
                      </a:cubicBezTo>
                      <a:cubicBezTo>
                        <a:pt x="2466" y="2160"/>
                        <a:pt x="2454" y="1636"/>
                        <a:pt x="2275" y="1159"/>
                      </a:cubicBezTo>
                      <a:cubicBezTo>
                        <a:pt x="2096" y="671"/>
                        <a:pt x="1811" y="314"/>
                        <a:pt x="1501" y="136"/>
                      </a:cubicBezTo>
                      <a:cubicBezTo>
                        <a:pt x="1349" y="48"/>
                        <a:pt x="1190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7" name="Google Shape;6267;p28"/>
                <p:cNvSpPr/>
                <p:nvPr/>
              </p:nvSpPr>
              <p:spPr>
                <a:xfrm>
                  <a:off x="7507614" y="4988083"/>
                  <a:ext cx="78157" cy="87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4" extrusionOk="0">
                      <a:moveTo>
                        <a:pt x="1014" y="0"/>
                      </a:moveTo>
                      <a:cubicBezTo>
                        <a:pt x="910" y="0"/>
                        <a:pt x="806" y="22"/>
                        <a:pt x="703" y="67"/>
                      </a:cubicBezTo>
                      <a:cubicBezTo>
                        <a:pt x="215" y="269"/>
                        <a:pt x="1" y="948"/>
                        <a:pt x="191" y="1555"/>
                      </a:cubicBezTo>
                      <a:cubicBezTo>
                        <a:pt x="350" y="2022"/>
                        <a:pt x="700" y="2313"/>
                        <a:pt x="1061" y="2313"/>
                      </a:cubicBezTo>
                      <a:cubicBezTo>
                        <a:pt x="1160" y="2313"/>
                        <a:pt x="1261" y="2292"/>
                        <a:pt x="1358" y="2245"/>
                      </a:cubicBezTo>
                      <a:cubicBezTo>
                        <a:pt x="1810" y="2043"/>
                        <a:pt x="2072" y="1388"/>
                        <a:pt x="1906" y="781"/>
                      </a:cubicBezTo>
                      <a:cubicBezTo>
                        <a:pt x="1765" y="302"/>
                        <a:pt x="1401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8" name="Google Shape;6268;p28"/>
                <p:cNvSpPr/>
                <p:nvPr/>
              </p:nvSpPr>
              <p:spPr>
                <a:xfrm>
                  <a:off x="-174529" y="58023"/>
                  <a:ext cx="1301377" cy="67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7" h="17968" extrusionOk="0">
                      <a:moveTo>
                        <a:pt x="15860" y="0"/>
                      </a:moveTo>
                      <a:cubicBezTo>
                        <a:pt x="15443" y="0"/>
                        <a:pt x="15026" y="12"/>
                        <a:pt x="14622" y="48"/>
                      </a:cubicBezTo>
                      <a:cubicBezTo>
                        <a:pt x="14217" y="72"/>
                        <a:pt x="13836" y="120"/>
                        <a:pt x="13455" y="179"/>
                      </a:cubicBezTo>
                      <a:cubicBezTo>
                        <a:pt x="13086" y="239"/>
                        <a:pt x="12728" y="310"/>
                        <a:pt x="12371" y="405"/>
                      </a:cubicBezTo>
                      <a:cubicBezTo>
                        <a:pt x="12014" y="489"/>
                        <a:pt x="11669" y="596"/>
                        <a:pt x="11335" y="715"/>
                      </a:cubicBezTo>
                      <a:cubicBezTo>
                        <a:pt x="10990" y="834"/>
                        <a:pt x="10645" y="965"/>
                        <a:pt x="10323" y="1120"/>
                      </a:cubicBezTo>
                      <a:cubicBezTo>
                        <a:pt x="9978" y="1263"/>
                        <a:pt x="9645" y="1429"/>
                        <a:pt x="9323" y="1608"/>
                      </a:cubicBezTo>
                      <a:cubicBezTo>
                        <a:pt x="8990" y="1786"/>
                        <a:pt x="8657" y="1965"/>
                        <a:pt x="8323" y="2155"/>
                      </a:cubicBezTo>
                      <a:cubicBezTo>
                        <a:pt x="7978" y="2358"/>
                        <a:pt x="7656" y="2560"/>
                        <a:pt x="7323" y="2775"/>
                      </a:cubicBezTo>
                      <a:cubicBezTo>
                        <a:pt x="7002" y="2977"/>
                        <a:pt x="6668" y="3203"/>
                        <a:pt x="6359" y="3441"/>
                      </a:cubicBezTo>
                      <a:cubicBezTo>
                        <a:pt x="5739" y="3918"/>
                        <a:pt x="5144" y="4441"/>
                        <a:pt x="4573" y="4989"/>
                      </a:cubicBezTo>
                      <a:cubicBezTo>
                        <a:pt x="4287" y="5251"/>
                        <a:pt x="4025" y="5537"/>
                        <a:pt x="3775" y="5835"/>
                      </a:cubicBezTo>
                      <a:cubicBezTo>
                        <a:pt x="3513" y="6132"/>
                        <a:pt x="3299" y="6430"/>
                        <a:pt x="3084" y="6739"/>
                      </a:cubicBezTo>
                      <a:cubicBezTo>
                        <a:pt x="2882" y="7061"/>
                        <a:pt x="2680" y="7370"/>
                        <a:pt x="2501" y="7680"/>
                      </a:cubicBezTo>
                      <a:cubicBezTo>
                        <a:pt x="2322" y="7990"/>
                        <a:pt x="2168" y="8323"/>
                        <a:pt x="2013" y="8644"/>
                      </a:cubicBezTo>
                      <a:cubicBezTo>
                        <a:pt x="1870" y="8978"/>
                        <a:pt x="1715" y="9311"/>
                        <a:pt x="1584" y="9645"/>
                      </a:cubicBezTo>
                      <a:cubicBezTo>
                        <a:pt x="1453" y="9990"/>
                        <a:pt x="1310" y="10335"/>
                        <a:pt x="1191" y="10680"/>
                      </a:cubicBezTo>
                      <a:cubicBezTo>
                        <a:pt x="1060" y="11014"/>
                        <a:pt x="941" y="11359"/>
                        <a:pt x="822" y="11716"/>
                      </a:cubicBezTo>
                      <a:cubicBezTo>
                        <a:pt x="703" y="12073"/>
                        <a:pt x="584" y="12431"/>
                        <a:pt x="477" y="12788"/>
                      </a:cubicBezTo>
                      <a:cubicBezTo>
                        <a:pt x="382" y="13145"/>
                        <a:pt x="275" y="13502"/>
                        <a:pt x="203" y="13871"/>
                      </a:cubicBezTo>
                      <a:cubicBezTo>
                        <a:pt x="120" y="14252"/>
                        <a:pt x="60" y="14621"/>
                        <a:pt x="36" y="14990"/>
                      </a:cubicBezTo>
                      <a:cubicBezTo>
                        <a:pt x="1" y="15383"/>
                        <a:pt x="1" y="15764"/>
                        <a:pt x="24" y="16157"/>
                      </a:cubicBezTo>
                      <a:cubicBezTo>
                        <a:pt x="48" y="16538"/>
                        <a:pt x="84" y="16943"/>
                        <a:pt x="120" y="17348"/>
                      </a:cubicBezTo>
                      <a:cubicBezTo>
                        <a:pt x="155" y="17622"/>
                        <a:pt x="417" y="17860"/>
                        <a:pt x="703" y="17860"/>
                      </a:cubicBezTo>
                      <a:lnTo>
                        <a:pt x="1632" y="17860"/>
                      </a:lnTo>
                      <a:cubicBezTo>
                        <a:pt x="1870" y="17848"/>
                        <a:pt x="2025" y="17645"/>
                        <a:pt x="2001" y="17360"/>
                      </a:cubicBezTo>
                      <a:cubicBezTo>
                        <a:pt x="1953" y="16943"/>
                        <a:pt x="1906" y="16514"/>
                        <a:pt x="1894" y="16086"/>
                      </a:cubicBezTo>
                      <a:cubicBezTo>
                        <a:pt x="1882" y="15681"/>
                        <a:pt x="1894" y="15276"/>
                        <a:pt x="1941" y="14871"/>
                      </a:cubicBezTo>
                      <a:cubicBezTo>
                        <a:pt x="1989" y="14467"/>
                        <a:pt x="2060" y="14086"/>
                        <a:pt x="2168" y="13693"/>
                      </a:cubicBezTo>
                      <a:cubicBezTo>
                        <a:pt x="2251" y="13312"/>
                        <a:pt x="2370" y="12919"/>
                        <a:pt x="2501" y="12538"/>
                      </a:cubicBezTo>
                      <a:cubicBezTo>
                        <a:pt x="2620" y="12145"/>
                        <a:pt x="2763" y="11764"/>
                        <a:pt x="2894" y="11395"/>
                      </a:cubicBezTo>
                      <a:cubicBezTo>
                        <a:pt x="3025" y="11002"/>
                        <a:pt x="3156" y="10633"/>
                        <a:pt x="3311" y="10264"/>
                      </a:cubicBezTo>
                      <a:cubicBezTo>
                        <a:pt x="3442" y="9883"/>
                        <a:pt x="3608" y="9514"/>
                        <a:pt x="3775" y="9156"/>
                      </a:cubicBezTo>
                      <a:cubicBezTo>
                        <a:pt x="3930" y="8799"/>
                        <a:pt x="4108" y="8442"/>
                        <a:pt x="4323" y="8097"/>
                      </a:cubicBezTo>
                      <a:cubicBezTo>
                        <a:pt x="4513" y="7763"/>
                        <a:pt x="4739" y="7418"/>
                        <a:pt x="4989" y="7085"/>
                      </a:cubicBezTo>
                      <a:cubicBezTo>
                        <a:pt x="5239" y="6763"/>
                        <a:pt x="5525" y="6454"/>
                        <a:pt x="5823" y="6132"/>
                      </a:cubicBezTo>
                      <a:cubicBezTo>
                        <a:pt x="6120" y="5823"/>
                        <a:pt x="6430" y="5537"/>
                        <a:pt x="6763" y="5263"/>
                      </a:cubicBezTo>
                      <a:cubicBezTo>
                        <a:pt x="7085" y="4977"/>
                        <a:pt x="7430" y="4727"/>
                        <a:pt x="7775" y="4465"/>
                      </a:cubicBezTo>
                      <a:cubicBezTo>
                        <a:pt x="8121" y="4227"/>
                        <a:pt x="8478" y="3989"/>
                        <a:pt x="8811" y="3775"/>
                      </a:cubicBezTo>
                      <a:cubicBezTo>
                        <a:pt x="9157" y="3549"/>
                        <a:pt x="9514" y="3322"/>
                        <a:pt x="9859" y="3132"/>
                      </a:cubicBezTo>
                      <a:cubicBezTo>
                        <a:pt x="10216" y="2917"/>
                        <a:pt x="10562" y="2739"/>
                        <a:pt x="10919" y="2584"/>
                      </a:cubicBezTo>
                      <a:cubicBezTo>
                        <a:pt x="11276" y="2417"/>
                        <a:pt x="11633" y="2263"/>
                        <a:pt x="12002" y="2144"/>
                      </a:cubicBezTo>
                      <a:cubicBezTo>
                        <a:pt x="12371" y="2025"/>
                        <a:pt x="12740" y="1929"/>
                        <a:pt x="13145" y="1834"/>
                      </a:cubicBezTo>
                      <a:cubicBezTo>
                        <a:pt x="13550" y="1763"/>
                        <a:pt x="13967" y="1703"/>
                        <a:pt x="14395" y="1655"/>
                      </a:cubicBezTo>
                      <a:cubicBezTo>
                        <a:pt x="14824" y="1608"/>
                        <a:pt x="15276" y="1596"/>
                        <a:pt x="15741" y="1596"/>
                      </a:cubicBezTo>
                      <a:cubicBezTo>
                        <a:pt x="16193" y="1596"/>
                        <a:pt x="16658" y="1608"/>
                        <a:pt x="17134" y="1644"/>
                      </a:cubicBezTo>
                      <a:cubicBezTo>
                        <a:pt x="17610" y="1667"/>
                        <a:pt x="18062" y="1691"/>
                        <a:pt x="18503" y="1715"/>
                      </a:cubicBezTo>
                      <a:cubicBezTo>
                        <a:pt x="18955" y="1727"/>
                        <a:pt x="19372" y="1763"/>
                        <a:pt x="19789" y="1810"/>
                      </a:cubicBezTo>
                      <a:cubicBezTo>
                        <a:pt x="20206" y="1846"/>
                        <a:pt x="20622" y="1905"/>
                        <a:pt x="21015" y="1965"/>
                      </a:cubicBezTo>
                      <a:cubicBezTo>
                        <a:pt x="21420" y="2025"/>
                        <a:pt x="21825" y="2108"/>
                        <a:pt x="22230" y="2191"/>
                      </a:cubicBezTo>
                      <a:cubicBezTo>
                        <a:pt x="22623" y="2286"/>
                        <a:pt x="23015" y="2382"/>
                        <a:pt x="23396" y="2501"/>
                      </a:cubicBezTo>
                      <a:cubicBezTo>
                        <a:pt x="23777" y="2620"/>
                        <a:pt x="24158" y="2763"/>
                        <a:pt x="24528" y="2917"/>
                      </a:cubicBezTo>
                      <a:cubicBezTo>
                        <a:pt x="24861" y="3072"/>
                        <a:pt x="25182" y="3215"/>
                        <a:pt x="25504" y="3382"/>
                      </a:cubicBezTo>
                      <a:cubicBezTo>
                        <a:pt x="25813" y="3549"/>
                        <a:pt x="26123" y="3739"/>
                        <a:pt x="26421" y="3930"/>
                      </a:cubicBezTo>
                      <a:cubicBezTo>
                        <a:pt x="26778" y="4156"/>
                        <a:pt x="27111" y="4430"/>
                        <a:pt x="27433" y="4692"/>
                      </a:cubicBezTo>
                      <a:cubicBezTo>
                        <a:pt x="27742" y="4965"/>
                        <a:pt x="28064" y="5263"/>
                        <a:pt x="28361" y="5584"/>
                      </a:cubicBezTo>
                      <a:cubicBezTo>
                        <a:pt x="28659" y="5918"/>
                        <a:pt x="28921" y="6251"/>
                        <a:pt x="29195" y="6632"/>
                      </a:cubicBezTo>
                      <a:cubicBezTo>
                        <a:pt x="29457" y="7001"/>
                        <a:pt x="29695" y="7382"/>
                        <a:pt x="29933" y="7775"/>
                      </a:cubicBezTo>
                      <a:cubicBezTo>
                        <a:pt x="30159" y="8180"/>
                        <a:pt x="30385" y="8561"/>
                        <a:pt x="30576" y="8966"/>
                      </a:cubicBezTo>
                      <a:cubicBezTo>
                        <a:pt x="30778" y="9371"/>
                        <a:pt x="30957" y="9787"/>
                        <a:pt x="31136" y="10180"/>
                      </a:cubicBezTo>
                      <a:cubicBezTo>
                        <a:pt x="31255" y="10502"/>
                        <a:pt x="31397" y="10799"/>
                        <a:pt x="31517" y="11109"/>
                      </a:cubicBezTo>
                      <a:cubicBezTo>
                        <a:pt x="31636" y="11419"/>
                        <a:pt x="31731" y="11716"/>
                        <a:pt x="31838" y="12014"/>
                      </a:cubicBezTo>
                      <a:cubicBezTo>
                        <a:pt x="31945" y="12312"/>
                        <a:pt x="32028" y="12609"/>
                        <a:pt x="32124" y="12907"/>
                      </a:cubicBezTo>
                      <a:cubicBezTo>
                        <a:pt x="32195" y="13204"/>
                        <a:pt x="32267" y="13502"/>
                        <a:pt x="32326" y="13800"/>
                      </a:cubicBezTo>
                      <a:cubicBezTo>
                        <a:pt x="32386" y="14097"/>
                        <a:pt x="32445" y="14407"/>
                        <a:pt x="32481" y="14705"/>
                      </a:cubicBezTo>
                      <a:cubicBezTo>
                        <a:pt x="32505" y="15026"/>
                        <a:pt x="32540" y="15324"/>
                        <a:pt x="32552" y="15633"/>
                      </a:cubicBezTo>
                      <a:cubicBezTo>
                        <a:pt x="32564" y="15943"/>
                        <a:pt x="32564" y="16252"/>
                        <a:pt x="32564" y="16574"/>
                      </a:cubicBezTo>
                      <a:cubicBezTo>
                        <a:pt x="32564" y="16883"/>
                        <a:pt x="32552" y="17193"/>
                        <a:pt x="32540" y="17503"/>
                      </a:cubicBezTo>
                      <a:cubicBezTo>
                        <a:pt x="32529" y="17769"/>
                        <a:pt x="32709" y="17967"/>
                        <a:pt x="32948" y="17967"/>
                      </a:cubicBezTo>
                      <a:cubicBezTo>
                        <a:pt x="32955" y="17967"/>
                        <a:pt x="32962" y="17967"/>
                        <a:pt x="32969" y="17967"/>
                      </a:cubicBezTo>
                      <a:lnTo>
                        <a:pt x="33910" y="17919"/>
                      </a:lnTo>
                      <a:cubicBezTo>
                        <a:pt x="34184" y="17907"/>
                        <a:pt x="34422" y="17669"/>
                        <a:pt x="34493" y="17395"/>
                      </a:cubicBezTo>
                      <a:cubicBezTo>
                        <a:pt x="34505" y="17014"/>
                        <a:pt x="34517" y="16622"/>
                        <a:pt x="34505" y="16252"/>
                      </a:cubicBezTo>
                      <a:cubicBezTo>
                        <a:pt x="34505" y="15883"/>
                        <a:pt x="34469" y="15514"/>
                        <a:pt x="34445" y="15133"/>
                      </a:cubicBezTo>
                      <a:cubicBezTo>
                        <a:pt x="34410" y="14764"/>
                        <a:pt x="34350" y="14395"/>
                        <a:pt x="34291" y="14038"/>
                      </a:cubicBezTo>
                      <a:cubicBezTo>
                        <a:pt x="34219" y="13669"/>
                        <a:pt x="34148" y="13312"/>
                        <a:pt x="34041" y="12954"/>
                      </a:cubicBezTo>
                      <a:cubicBezTo>
                        <a:pt x="33957" y="12597"/>
                        <a:pt x="33838" y="12240"/>
                        <a:pt x="33719" y="11895"/>
                      </a:cubicBezTo>
                      <a:cubicBezTo>
                        <a:pt x="33600" y="11538"/>
                        <a:pt x="33469" y="11192"/>
                        <a:pt x="33314" y="10847"/>
                      </a:cubicBezTo>
                      <a:cubicBezTo>
                        <a:pt x="33183" y="10514"/>
                        <a:pt x="33029" y="10168"/>
                        <a:pt x="32874" y="9823"/>
                      </a:cubicBezTo>
                      <a:cubicBezTo>
                        <a:pt x="32719" y="9478"/>
                        <a:pt x="32552" y="9144"/>
                        <a:pt x="32398" y="8799"/>
                      </a:cubicBezTo>
                      <a:cubicBezTo>
                        <a:pt x="32231" y="8454"/>
                        <a:pt x="32052" y="8132"/>
                        <a:pt x="31874" y="7787"/>
                      </a:cubicBezTo>
                      <a:cubicBezTo>
                        <a:pt x="31695" y="7442"/>
                        <a:pt x="31505" y="7120"/>
                        <a:pt x="31290" y="6799"/>
                      </a:cubicBezTo>
                      <a:cubicBezTo>
                        <a:pt x="31088" y="6477"/>
                        <a:pt x="30862" y="6168"/>
                        <a:pt x="30635" y="5870"/>
                      </a:cubicBezTo>
                      <a:cubicBezTo>
                        <a:pt x="30397" y="5549"/>
                        <a:pt x="30159" y="5251"/>
                        <a:pt x="29909" y="4977"/>
                      </a:cubicBezTo>
                      <a:cubicBezTo>
                        <a:pt x="29647" y="4692"/>
                        <a:pt x="29385" y="4406"/>
                        <a:pt x="29111" y="4156"/>
                      </a:cubicBezTo>
                      <a:cubicBezTo>
                        <a:pt x="28838" y="3882"/>
                        <a:pt x="28552" y="3644"/>
                        <a:pt x="28266" y="3406"/>
                      </a:cubicBezTo>
                      <a:cubicBezTo>
                        <a:pt x="27968" y="3168"/>
                        <a:pt x="27671" y="2965"/>
                        <a:pt x="27373" y="2751"/>
                      </a:cubicBezTo>
                      <a:cubicBezTo>
                        <a:pt x="27064" y="2548"/>
                        <a:pt x="26754" y="2358"/>
                        <a:pt x="26433" y="2179"/>
                      </a:cubicBezTo>
                      <a:cubicBezTo>
                        <a:pt x="26075" y="1965"/>
                        <a:pt x="25706" y="1774"/>
                        <a:pt x="25325" y="1596"/>
                      </a:cubicBezTo>
                      <a:cubicBezTo>
                        <a:pt x="24932" y="1417"/>
                        <a:pt x="24551" y="1251"/>
                        <a:pt x="24147" y="1120"/>
                      </a:cubicBezTo>
                      <a:cubicBezTo>
                        <a:pt x="23789" y="989"/>
                        <a:pt x="23432" y="882"/>
                        <a:pt x="23063" y="774"/>
                      </a:cubicBezTo>
                      <a:cubicBezTo>
                        <a:pt x="22682" y="691"/>
                        <a:pt x="22313" y="584"/>
                        <a:pt x="21944" y="512"/>
                      </a:cubicBezTo>
                      <a:cubicBezTo>
                        <a:pt x="21551" y="429"/>
                        <a:pt x="21182" y="370"/>
                        <a:pt x="20801" y="310"/>
                      </a:cubicBezTo>
                      <a:cubicBezTo>
                        <a:pt x="20420" y="250"/>
                        <a:pt x="20027" y="215"/>
                        <a:pt x="19634" y="179"/>
                      </a:cubicBezTo>
                      <a:cubicBezTo>
                        <a:pt x="19229" y="155"/>
                        <a:pt x="18836" y="120"/>
                        <a:pt x="18420" y="96"/>
                      </a:cubicBezTo>
                      <a:cubicBezTo>
                        <a:pt x="18003" y="60"/>
                        <a:pt x="17562" y="36"/>
                        <a:pt x="17134" y="12"/>
                      </a:cubicBezTo>
                      <a:cubicBezTo>
                        <a:pt x="16705" y="0"/>
                        <a:pt x="16277" y="0"/>
                        <a:pt x="158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9" name="Google Shape;6269;p28"/>
                <p:cNvSpPr/>
                <p:nvPr/>
              </p:nvSpPr>
              <p:spPr>
                <a:xfrm>
                  <a:off x="-70805" y="151830"/>
                  <a:ext cx="1086360" cy="58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4" h="15599" extrusionOk="0">
                      <a:moveTo>
                        <a:pt x="13121" y="1"/>
                      </a:moveTo>
                      <a:cubicBezTo>
                        <a:pt x="12692" y="1"/>
                        <a:pt x="12275" y="25"/>
                        <a:pt x="11859" y="60"/>
                      </a:cubicBezTo>
                      <a:cubicBezTo>
                        <a:pt x="11442" y="96"/>
                        <a:pt x="11049" y="144"/>
                        <a:pt x="10668" y="227"/>
                      </a:cubicBezTo>
                      <a:cubicBezTo>
                        <a:pt x="10275" y="299"/>
                        <a:pt x="9918" y="406"/>
                        <a:pt x="9561" y="525"/>
                      </a:cubicBezTo>
                      <a:cubicBezTo>
                        <a:pt x="9204" y="644"/>
                        <a:pt x="8870" y="775"/>
                        <a:pt x="8537" y="930"/>
                      </a:cubicBezTo>
                      <a:cubicBezTo>
                        <a:pt x="8215" y="1072"/>
                        <a:pt x="7870" y="1263"/>
                        <a:pt x="7537" y="1442"/>
                      </a:cubicBezTo>
                      <a:cubicBezTo>
                        <a:pt x="7215" y="1620"/>
                        <a:pt x="6906" y="1834"/>
                        <a:pt x="6572" y="2037"/>
                      </a:cubicBezTo>
                      <a:cubicBezTo>
                        <a:pt x="6263" y="2251"/>
                        <a:pt x="5929" y="2465"/>
                        <a:pt x="5608" y="2704"/>
                      </a:cubicBezTo>
                      <a:cubicBezTo>
                        <a:pt x="5274" y="2942"/>
                        <a:pt x="4965" y="3192"/>
                        <a:pt x="4655" y="3454"/>
                      </a:cubicBezTo>
                      <a:cubicBezTo>
                        <a:pt x="4346" y="3728"/>
                        <a:pt x="4048" y="4001"/>
                        <a:pt x="3762" y="4287"/>
                      </a:cubicBezTo>
                      <a:cubicBezTo>
                        <a:pt x="3477" y="4573"/>
                        <a:pt x="3215" y="4871"/>
                        <a:pt x="2977" y="5180"/>
                      </a:cubicBezTo>
                      <a:cubicBezTo>
                        <a:pt x="2738" y="5490"/>
                        <a:pt x="2524" y="5823"/>
                        <a:pt x="2334" y="6144"/>
                      </a:cubicBezTo>
                      <a:cubicBezTo>
                        <a:pt x="2155" y="6478"/>
                        <a:pt x="1976" y="6823"/>
                        <a:pt x="1810" y="7157"/>
                      </a:cubicBezTo>
                      <a:cubicBezTo>
                        <a:pt x="1643" y="7502"/>
                        <a:pt x="1500" y="7847"/>
                        <a:pt x="1369" y="8204"/>
                      </a:cubicBezTo>
                      <a:cubicBezTo>
                        <a:pt x="1214" y="8561"/>
                        <a:pt x="1083" y="8919"/>
                        <a:pt x="964" y="9276"/>
                      </a:cubicBezTo>
                      <a:cubicBezTo>
                        <a:pt x="833" y="9633"/>
                        <a:pt x="714" y="10002"/>
                        <a:pt x="595" y="10359"/>
                      </a:cubicBezTo>
                      <a:cubicBezTo>
                        <a:pt x="476" y="10728"/>
                        <a:pt x="357" y="11086"/>
                        <a:pt x="262" y="11467"/>
                      </a:cubicBezTo>
                      <a:cubicBezTo>
                        <a:pt x="179" y="11836"/>
                        <a:pt x="95" y="12205"/>
                        <a:pt x="60" y="12574"/>
                      </a:cubicBezTo>
                      <a:cubicBezTo>
                        <a:pt x="12" y="12955"/>
                        <a:pt x="0" y="13336"/>
                        <a:pt x="12" y="13729"/>
                      </a:cubicBezTo>
                      <a:cubicBezTo>
                        <a:pt x="24" y="14110"/>
                        <a:pt x="60" y="14503"/>
                        <a:pt x="95" y="14896"/>
                      </a:cubicBezTo>
                      <a:cubicBezTo>
                        <a:pt x="131" y="15181"/>
                        <a:pt x="357" y="15408"/>
                        <a:pt x="572" y="15408"/>
                      </a:cubicBezTo>
                      <a:lnTo>
                        <a:pt x="1369" y="15396"/>
                      </a:lnTo>
                      <a:cubicBezTo>
                        <a:pt x="1584" y="15372"/>
                        <a:pt x="1750" y="15157"/>
                        <a:pt x="1726" y="14884"/>
                      </a:cubicBezTo>
                      <a:cubicBezTo>
                        <a:pt x="1691" y="14467"/>
                        <a:pt x="1679" y="14038"/>
                        <a:pt x="1679" y="13622"/>
                      </a:cubicBezTo>
                      <a:cubicBezTo>
                        <a:pt x="1691" y="13205"/>
                        <a:pt x="1738" y="12788"/>
                        <a:pt x="1810" y="12371"/>
                      </a:cubicBezTo>
                      <a:cubicBezTo>
                        <a:pt x="1905" y="11955"/>
                        <a:pt x="1988" y="11538"/>
                        <a:pt x="2107" y="11121"/>
                      </a:cubicBezTo>
                      <a:cubicBezTo>
                        <a:pt x="2226" y="10705"/>
                        <a:pt x="2357" y="10288"/>
                        <a:pt x="2500" y="9883"/>
                      </a:cubicBezTo>
                      <a:cubicBezTo>
                        <a:pt x="2643" y="9466"/>
                        <a:pt x="2798" y="9062"/>
                        <a:pt x="2977" y="8681"/>
                      </a:cubicBezTo>
                      <a:cubicBezTo>
                        <a:pt x="3155" y="8288"/>
                        <a:pt x="3346" y="7907"/>
                        <a:pt x="3548" y="7538"/>
                      </a:cubicBezTo>
                      <a:cubicBezTo>
                        <a:pt x="3774" y="7157"/>
                        <a:pt x="4012" y="6787"/>
                        <a:pt x="4286" y="6442"/>
                      </a:cubicBezTo>
                      <a:cubicBezTo>
                        <a:pt x="4548" y="6109"/>
                        <a:pt x="4846" y="5763"/>
                        <a:pt x="5155" y="5454"/>
                      </a:cubicBezTo>
                      <a:cubicBezTo>
                        <a:pt x="5477" y="5121"/>
                        <a:pt x="5798" y="4823"/>
                        <a:pt x="6144" y="4537"/>
                      </a:cubicBezTo>
                      <a:cubicBezTo>
                        <a:pt x="6465" y="4263"/>
                        <a:pt x="6822" y="3989"/>
                        <a:pt x="7179" y="3751"/>
                      </a:cubicBezTo>
                      <a:cubicBezTo>
                        <a:pt x="7537" y="3501"/>
                        <a:pt x="7894" y="3275"/>
                        <a:pt x="8251" y="3073"/>
                      </a:cubicBezTo>
                      <a:cubicBezTo>
                        <a:pt x="8596" y="2858"/>
                        <a:pt x="8965" y="2668"/>
                        <a:pt x="9346" y="2501"/>
                      </a:cubicBezTo>
                      <a:cubicBezTo>
                        <a:pt x="9727" y="2334"/>
                        <a:pt x="10120" y="2192"/>
                        <a:pt x="10513" y="2073"/>
                      </a:cubicBezTo>
                      <a:cubicBezTo>
                        <a:pt x="10918" y="1942"/>
                        <a:pt x="11347" y="1846"/>
                        <a:pt x="11787" y="1775"/>
                      </a:cubicBezTo>
                      <a:cubicBezTo>
                        <a:pt x="12216" y="1703"/>
                        <a:pt x="12680" y="1656"/>
                        <a:pt x="13133" y="1620"/>
                      </a:cubicBezTo>
                      <a:cubicBezTo>
                        <a:pt x="13597" y="1584"/>
                        <a:pt x="14061" y="1561"/>
                        <a:pt x="14526" y="1549"/>
                      </a:cubicBezTo>
                      <a:cubicBezTo>
                        <a:pt x="14752" y="1543"/>
                        <a:pt x="14978" y="1540"/>
                        <a:pt x="15201" y="1540"/>
                      </a:cubicBezTo>
                      <a:cubicBezTo>
                        <a:pt x="15425" y="1540"/>
                        <a:pt x="15645" y="1543"/>
                        <a:pt x="15859" y="1549"/>
                      </a:cubicBezTo>
                      <a:cubicBezTo>
                        <a:pt x="16288" y="1584"/>
                        <a:pt x="16704" y="1608"/>
                        <a:pt x="17121" y="1656"/>
                      </a:cubicBezTo>
                      <a:cubicBezTo>
                        <a:pt x="17478" y="1703"/>
                        <a:pt x="17859" y="1739"/>
                        <a:pt x="18217" y="1823"/>
                      </a:cubicBezTo>
                      <a:cubicBezTo>
                        <a:pt x="18586" y="1882"/>
                        <a:pt x="18943" y="1965"/>
                        <a:pt x="19300" y="2084"/>
                      </a:cubicBezTo>
                      <a:cubicBezTo>
                        <a:pt x="19669" y="2204"/>
                        <a:pt x="20026" y="2323"/>
                        <a:pt x="20384" y="2477"/>
                      </a:cubicBezTo>
                      <a:cubicBezTo>
                        <a:pt x="20741" y="2620"/>
                        <a:pt x="21098" y="2787"/>
                        <a:pt x="21443" y="2966"/>
                      </a:cubicBezTo>
                      <a:cubicBezTo>
                        <a:pt x="21765" y="3144"/>
                        <a:pt x="22110" y="3347"/>
                        <a:pt x="22419" y="3585"/>
                      </a:cubicBezTo>
                      <a:cubicBezTo>
                        <a:pt x="22753" y="3823"/>
                        <a:pt x="23062" y="4097"/>
                        <a:pt x="23348" y="4382"/>
                      </a:cubicBezTo>
                      <a:cubicBezTo>
                        <a:pt x="23586" y="4620"/>
                        <a:pt x="23813" y="4871"/>
                        <a:pt x="24027" y="5132"/>
                      </a:cubicBezTo>
                      <a:cubicBezTo>
                        <a:pt x="24253" y="5406"/>
                        <a:pt x="24467" y="5692"/>
                        <a:pt x="24658" y="5990"/>
                      </a:cubicBezTo>
                      <a:cubicBezTo>
                        <a:pt x="24908" y="6359"/>
                        <a:pt x="25134" y="6764"/>
                        <a:pt x="25360" y="7145"/>
                      </a:cubicBezTo>
                      <a:cubicBezTo>
                        <a:pt x="25563" y="7538"/>
                        <a:pt x="25777" y="7930"/>
                        <a:pt x="25956" y="8323"/>
                      </a:cubicBezTo>
                      <a:cubicBezTo>
                        <a:pt x="26134" y="8728"/>
                        <a:pt x="26289" y="9109"/>
                        <a:pt x="26432" y="9502"/>
                      </a:cubicBezTo>
                      <a:cubicBezTo>
                        <a:pt x="26563" y="9895"/>
                        <a:pt x="26694" y="10288"/>
                        <a:pt x="26789" y="10657"/>
                      </a:cubicBezTo>
                      <a:cubicBezTo>
                        <a:pt x="26884" y="11050"/>
                        <a:pt x="26968" y="11419"/>
                        <a:pt x="27003" y="11788"/>
                      </a:cubicBezTo>
                      <a:cubicBezTo>
                        <a:pt x="27051" y="12157"/>
                        <a:pt x="27087" y="12538"/>
                        <a:pt x="27099" y="12907"/>
                      </a:cubicBezTo>
                      <a:cubicBezTo>
                        <a:pt x="27111" y="13276"/>
                        <a:pt x="27111" y="13645"/>
                        <a:pt x="27099" y="14026"/>
                      </a:cubicBezTo>
                      <a:cubicBezTo>
                        <a:pt x="27087" y="14395"/>
                        <a:pt x="27051" y="14765"/>
                        <a:pt x="27027" y="15134"/>
                      </a:cubicBezTo>
                      <a:cubicBezTo>
                        <a:pt x="26992" y="15400"/>
                        <a:pt x="27160" y="15599"/>
                        <a:pt x="27388" y="15599"/>
                      </a:cubicBezTo>
                      <a:cubicBezTo>
                        <a:pt x="27395" y="15599"/>
                        <a:pt x="27402" y="15598"/>
                        <a:pt x="27408" y="15598"/>
                      </a:cubicBezTo>
                      <a:lnTo>
                        <a:pt x="28289" y="15550"/>
                      </a:lnTo>
                      <a:cubicBezTo>
                        <a:pt x="28539" y="15550"/>
                        <a:pt x="28766" y="15312"/>
                        <a:pt x="28766" y="15050"/>
                      </a:cubicBezTo>
                      <a:cubicBezTo>
                        <a:pt x="28789" y="14657"/>
                        <a:pt x="28813" y="14288"/>
                        <a:pt x="28813" y="13919"/>
                      </a:cubicBezTo>
                      <a:cubicBezTo>
                        <a:pt x="28813" y="13550"/>
                        <a:pt x="28813" y="13169"/>
                        <a:pt x="28777" y="12800"/>
                      </a:cubicBezTo>
                      <a:cubicBezTo>
                        <a:pt x="28766" y="12431"/>
                        <a:pt x="28718" y="12074"/>
                        <a:pt x="28658" y="11705"/>
                      </a:cubicBezTo>
                      <a:cubicBezTo>
                        <a:pt x="28599" y="11347"/>
                        <a:pt x="28527" y="10966"/>
                        <a:pt x="28432" y="10609"/>
                      </a:cubicBezTo>
                      <a:cubicBezTo>
                        <a:pt x="28349" y="10240"/>
                        <a:pt x="28230" y="9883"/>
                        <a:pt x="28111" y="9514"/>
                      </a:cubicBezTo>
                      <a:cubicBezTo>
                        <a:pt x="27980" y="9157"/>
                        <a:pt x="27837" y="8764"/>
                        <a:pt x="27694" y="8395"/>
                      </a:cubicBezTo>
                      <a:cubicBezTo>
                        <a:pt x="27539" y="8014"/>
                        <a:pt x="27396" y="7633"/>
                        <a:pt x="27218" y="7264"/>
                      </a:cubicBezTo>
                      <a:cubicBezTo>
                        <a:pt x="27039" y="6895"/>
                        <a:pt x="26861" y="6525"/>
                        <a:pt x="26646" y="6144"/>
                      </a:cubicBezTo>
                      <a:cubicBezTo>
                        <a:pt x="26444" y="5775"/>
                        <a:pt x="26229" y="5406"/>
                        <a:pt x="25991" y="5049"/>
                      </a:cubicBezTo>
                      <a:cubicBezTo>
                        <a:pt x="25777" y="4692"/>
                        <a:pt x="25515" y="4347"/>
                        <a:pt x="25265" y="4037"/>
                      </a:cubicBezTo>
                      <a:cubicBezTo>
                        <a:pt x="25015" y="3704"/>
                        <a:pt x="24741" y="3406"/>
                        <a:pt x="24467" y="3144"/>
                      </a:cubicBezTo>
                      <a:cubicBezTo>
                        <a:pt x="24182" y="2870"/>
                        <a:pt x="23884" y="2620"/>
                        <a:pt x="23574" y="2382"/>
                      </a:cubicBezTo>
                      <a:cubicBezTo>
                        <a:pt x="23301" y="2192"/>
                        <a:pt x="23015" y="2001"/>
                        <a:pt x="22741" y="1834"/>
                      </a:cubicBezTo>
                      <a:cubicBezTo>
                        <a:pt x="22455" y="1668"/>
                        <a:pt x="22169" y="1525"/>
                        <a:pt x="21872" y="1382"/>
                      </a:cubicBezTo>
                      <a:cubicBezTo>
                        <a:pt x="21467" y="1203"/>
                        <a:pt x="21074" y="1061"/>
                        <a:pt x="20669" y="906"/>
                      </a:cubicBezTo>
                      <a:cubicBezTo>
                        <a:pt x="20264" y="775"/>
                        <a:pt x="19848" y="656"/>
                        <a:pt x="19431" y="549"/>
                      </a:cubicBezTo>
                      <a:cubicBezTo>
                        <a:pt x="19014" y="441"/>
                        <a:pt x="18598" y="358"/>
                        <a:pt x="18169" y="299"/>
                      </a:cubicBezTo>
                      <a:cubicBezTo>
                        <a:pt x="17740" y="239"/>
                        <a:pt x="17300" y="179"/>
                        <a:pt x="16871" y="132"/>
                      </a:cubicBezTo>
                      <a:cubicBezTo>
                        <a:pt x="16490" y="108"/>
                        <a:pt x="16085" y="72"/>
                        <a:pt x="15681" y="60"/>
                      </a:cubicBezTo>
                      <a:cubicBezTo>
                        <a:pt x="15264" y="48"/>
                        <a:pt x="14847" y="37"/>
                        <a:pt x="14418" y="13"/>
                      </a:cubicBezTo>
                      <a:cubicBezTo>
                        <a:pt x="13990" y="1"/>
                        <a:pt x="13549" y="1"/>
                        <a:pt x="13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0" name="Google Shape;6270;p28"/>
                <p:cNvSpPr/>
                <p:nvPr/>
              </p:nvSpPr>
              <p:spPr>
                <a:xfrm>
                  <a:off x="30618" y="240283"/>
                  <a:ext cx="886612" cy="5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6" h="13360" extrusionOk="0">
                      <a:moveTo>
                        <a:pt x="13133" y="0"/>
                      </a:moveTo>
                      <a:cubicBezTo>
                        <a:pt x="12741" y="0"/>
                        <a:pt x="12336" y="0"/>
                        <a:pt x="11919" y="24"/>
                      </a:cubicBezTo>
                      <a:cubicBezTo>
                        <a:pt x="11502" y="36"/>
                        <a:pt x="11074" y="60"/>
                        <a:pt x="10657" y="108"/>
                      </a:cubicBezTo>
                      <a:cubicBezTo>
                        <a:pt x="10240" y="155"/>
                        <a:pt x="9823" y="215"/>
                        <a:pt x="9419" y="286"/>
                      </a:cubicBezTo>
                      <a:cubicBezTo>
                        <a:pt x="9014" y="381"/>
                        <a:pt x="8633" y="465"/>
                        <a:pt x="8264" y="584"/>
                      </a:cubicBezTo>
                      <a:cubicBezTo>
                        <a:pt x="7883" y="703"/>
                        <a:pt x="7526" y="834"/>
                        <a:pt x="7168" y="989"/>
                      </a:cubicBezTo>
                      <a:cubicBezTo>
                        <a:pt x="6811" y="1131"/>
                        <a:pt x="6466" y="1310"/>
                        <a:pt x="6144" y="1512"/>
                      </a:cubicBezTo>
                      <a:cubicBezTo>
                        <a:pt x="5823" y="1703"/>
                        <a:pt x="5490" y="1905"/>
                        <a:pt x="5168" y="2132"/>
                      </a:cubicBezTo>
                      <a:cubicBezTo>
                        <a:pt x="4835" y="2358"/>
                        <a:pt x="4501" y="2596"/>
                        <a:pt x="4192" y="2846"/>
                      </a:cubicBezTo>
                      <a:cubicBezTo>
                        <a:pt x="3882" y="3096"/>
                        <a:pt x="3573" y="3370"/>
                        <a:pt x="3275" y="3668"/>
                      </a:cubicBezTo>
                      <a:cubicBezTo>
                        <a:pt x="2977" y="3965"/>
                        <a:pt x="2692" y="4263"/>
                        <a:pt x="2418" y="4584"/>
                      </a:cubicBezTo>
                      <a:cubicBezTo>
                        <a:pt x="2168" y="4906"/>
                        <a:pt x="1918" y="5239"/>
                        <a:pt x="1703" y="5584"/>
                      </a:cubicBezTo>
                      <a:cubicBezTo>
                        <a:pt x="1501" y="5942"/>
                        <a:pt x="1311" y="6299"/>
                        <a:pt x="1144" y="6656"/>
                      </a:cubicBezTo>
                      <a:cubicBezTo>
                        <a:pt x="977" y="7025"/>
                        <a:pt x="834" y="7406"/>
                        <a:pt x="691" y="7775"/>
                      </a:cubicBezTo>
                      <a:cubicBezTo>
                        <a:pt x="560" y="8144"/>
                        <a:pt x="441" y="8537"/>
                        <a:pt x="358" y="8918"/>
                      </a:cubicBezTo>
                      <a:cubicBezTo>
                        <a:pt x="251" y="9311"/>
                        <a:pt x="179" y="9692"/>
                        <a:pt x="120" y="10085"/>
                      </a:cubicBezTo>
                      <a:cubicBezTo>
                        <a:pt x="60" y="10478"/>
                        <a:pt x="25" y="10871"/>
                        <a:pt x="13" y="11252"/>
                      </a:cubicBezTo>
                      <a:cubicBezTo>
                        <a:pt x="1" y="11645"/>
                        <a:pt x="1" y="12049"/>
                        <a:pt x="25" y="12430"/>
                      </a:cubicBezTo>
                      <a:cubicBezTo>
                        <a:pt x="37" y="12716"/>
                        <a:pt x="263" y="12942"/>
                        <a:pt x="537" y="12942"/>
                      </a:cubicBezTo>
                      <a:lnTo>
                        <a:pt x="1489" y="12919"/>
                      </a:lnTo>
                      <a:cubicBezTo>
                        <a:pt x="1751" y="12919"/>
                        <a:pt x="1930" y="12681"/>
                        <a:pt x="1918" y="12407"/>
                      </a:cubicBezTo>
                      <a:cubicBezTo>
                        <a:pt x="1882" y="11954"/>
                        <a:pt x="1882" y="11490"/>
                        <a:pt x="1906" y="11049"/>
                      </a:cubicBezTo>
                      <a:cubicBezTo>
                        <a:pt x="1918" y="10597"/>
                        <a:pt x="1977" y="10156"/>
                        <a:pt x="2049" y="9704"/>
                      </a:cubicBezTo>
                      <a:cubicBezTo>
                        <a:pt x="2120" y="9263"/>
                        <a:pt x="2239" y="8835"/>
                        <a:pt x="2394" y="8394"/>
                      </a:cubicBezTo>
                      <a:cubicBezTo>
                        <a:pt x="2537" y="7966"/>
                        <a:pt x="2739" y="7549"/>
                        <a:pt x="2954" y="7144"/>
                      </a:cubicBezTo>
                      <a:cubicBezTo>
                        <a:pt x="3180" y="6727"/>
                        <a:pt x="3430" y="6358"/>
                        <a:pt x="3727" y="5989"/>
                      </a:cubicBezTo>
                      <a:cubicBezTo>
                        <a:pt x="4013" y="5632"/>
                        <a:pt x="4323" y="5287"/>
                        <a:pt x="4668" y="4965"/>
                      </a:cubicBezTo>
                      <a:cubicBezTo>
                        <a:pt x="5001" y="4632"/>
                        <a:pt x="5359" y="4334"/>
                        <a:pt x="5716" y="4072"/>
                      </a:cubicBezTo>
                      <a:cubicBezTo>
                        <a:pt x="6073" y="3798"/>
                        <a:pt x="6442" y="3548"/>
                        <a:pt x="6823" y="3322"/>
                      </a:cubicBezTo>
                      <a:cubicBezTo>
                        <a:pt x="7216" y="3096"/>
                        <a:pt x="7621" y="2906"/>
                        <a:pt x="8014" y="2727"/>
                      </a:cubicBezTo>
                      <a:cubicBezTo>
                        <a:pt x="8430" y="2548"/>
                        <a:pt x="8847" y="2405"/>
                        <a:pt x="9288" y="2263"/>
                      </a:cubicBezTo>
                      <a:cubicBezTo>
                        <a:pt x="9716" y="2144"/>
                        <a:pt x="10157" y="2048"/>
                        <a:pt x="10621" y="1965"/>
                      </a:cubicBezTo>
                      <a:cubicBezTo>
                        <a:pt x="10847" y="1941"/>
                        <a:pt x="11086" y="1905"/>
                        <a:pt x="11312" y="1882"/>
                      </a:cubicBezTo>
                      <a:cubicBezTo>
                        <a:pt x="11526" y="1846"/>
                        <a:pt x="11764" y="1834"/>
                        <a:pt x="11990" y="1822"/>
                      </a:cubicBezTo>
                      <a:cubicBezTo>
                        <a:pt x="12141" y="1822"/>
                        <a:pt x="12292" y="1817"/>
                        <a:pt x="12446" y="1817"/>
                      </a:cubicBezTo>
                      <a:cubicBezTo>
                        <a:pt x="12524" y="1817"/>
                        <a:pt x="12602" y="1818"/>
                        <a:pt x="12681" y="1822"/>
                      </a:cubicBezTo>
                      <a:cubicBezTo>
                        <a:pt x="12919" y="1834"/>
                        <a:pt x="13133" y="1846"/>
                        <a:pt x="13372" y="1882"/>
                      </a:cubicBezTo>
                      <a:cubicBezTo>
                        <a:pt x="13610" y="1905"/>
                        <a:pt x="13848" y="1953"/>
                        <a:pt x="14086" y="2013"/>
                      </a:cubicBezTo>
                      <a:cubicBezTo>
                        <a:pt x="14324" y="2060"/>
                        <a:pt x="14562" y="2120"/>
                        <a:pt x="14800" y="2191"/>
                      </a:cubicBezTo>
                      <a:cubicBezTo>
                        <a:pt x="15205" y="2310"/>
                        <a:pt x="15598" y="2441"/>
                        <a:pt x="15979" y="2620"/>
                      </a:cubicBezTo>
                      <a:cubicBezTo>
                        <a:pt x="16372" y="2798"/>
                        <a:pt x="16753" y="3001"/>
                        <a:pt x="17110" y="3215"/>
                      </a:cubicBezTo>
                      <a:cubicBezTo>
                        <a:pt x="17467" y="3429"/>
                        <a:pt x="17801" y="3668"/>
                        <a:pt x="18110" y="3918"/>
                      </a:cubicBezTo>
                      <a:cubicBezTo>
                        <a:pt x="18420" y="4168"/>
                        <a:pt x="18706" y="4441"/>
                        <a:pt x="18967" y="4727"/>
                      </a:cubicBezTo>
                      <a:cubicBezTo>
                        <a:pt x="19229" y="5001"/>
                        <a:pt x="19444" y="5299"/>
                        <a:pt x="19670" y="5620"/>
                      </a:cubicBezTo>
                      <a:cubicBezTo>
                        <a:pt x="19884" y="5930"/>
                        <a:pt x="20087" y="6251"/>
                        <a:pt x="20265" y="6585"/>
                      </a:cubicBezTo>
                      <a:cubicBezTo>
                        <a:pt x="20396" y="6835"/>
                        <a:pt x="20539" y="7085"/>
                        <a:pt x="20658" y="7347"/>
                      </a:cubicBezTo>
                      <a:cubicBezTo>
                        <a:pt x="20777" y="7608"/>
                        <a:pt x="20896" y="7858"/>
                        <a:pt x="20992" y="8132"/>
                      </a:cubicBezTo>
                      <a:cubicBezTo>
                        <a:pt x="21099" y="8394"/>
                        <a:pt x="21206" y="8656"/>
                        <a:pt x="21277" y="8918"/>
                      </a:cubicBezTo>
                      <a:cubicBezTo>
                        <a:pt x="21349" y="9168"/>
                        <a:pt x="21420" y="9442"/>
                        <a:pt x="21480" y="9704"/>
                      </a:cubicBezTo>
                      <a:cubicBezTo>
                        <a:pt x="21515" y="9978"/>
                        <a:pt x="21563" y="10240"/>
                        <a:pt x="21599" y="10514"/>
                      </a:cubicBezTo>
                      <a:cubicBezTo>
                        <a:pt x="21623" y="10776"/>
                        <a:pt x="21634" y="11049"/>
                        <a:pt x="21658" y="11311"/>
                      </a:cubicBezTo>
                      <a:cubicBezTo>
                        <a:pt x="21670" y="11585"/>
                        <a:pt x="21670" y="11835"/>
                        <a:pt x="21670" y="12109"/>
                      </a:cubicBezTo>
                      <a:cubicBezTo>
                        <a:pt x="21646" y="12371"/>
                        <a:pt x="21634" y="12645"/>
                        <a:pt x="21623" y="12895"/>
                      </a:cubicBezTo>
                      <a:cubicBezTo>
                        <a:pt x="21599" y="13157"/>
                        <a:pt x="21754" y="13359"/>
                        <a:pt x="21992" y="13359"/>
                      </a:cubicBezTo>
                      <a:lnTo>
                        <a:pt x="22861" y="13323"/>
                      </a:lnTo>
                      <a:cubicBezTo>
                        <a:pt x="23111" y="13312"/>
                        <a:pt x="23349" y="13085"/>
                        <a:pt x="23409" y="12764"/>
                      </a:cubicBezTo>
                      <a:cubicBezTo>
                        <a:pt x="23432" y="12490"/>
                        <a:pt x="23468" y="12204"/>
                        <a:pt x="23480" y="11942"/>
                      </a:cubicBezTo>
                      <a:cubicBezTo>
                        <a:pt x="23504" y="11668"/>
                        <a:pt x="23516" y="11395"/>
                        <a:pt x="23516" y="11121"/>
                      </a:cubicBezTo>
                      <a:cubicBezTo>
                        <a:pt x="23516" y="10835"/>
                        <a:pt x="23516" y="10573"/>
                        <a:pt x="23504" y="10287"/>
                      </a:cubicBezTo>
                      <a:cubicBezTo>
                        <a:pt x="23480" y="10002"/>
                        <a:pt x="23456" y="9740"/>
                        <a:pt x="23420" y="9454"/>
                      </a:cubicBezTo>
                      <a:cubicBezTo>
                        <a:pt x="23397" y="9168"/>
                        <a:pt x="23337" y="8906"/>
                        <a:pt x="23278" y="8620"/>
                      </a:cubicBezTo>
                      <a:cubicBezTo>
                        <a:pt x="23218" y="8335"/>
                        <a:pt x="23123" y="8061"/>
                        <a:pt x="23039" y="7775"/>
                      </a:cubicBezTo>
                      <a:cubicBezTo>
                        <a:pt x="22944" y="7489"/>
                        <a:pt x="22849" y="7204"/>
                        <a:pt x="22730" y="6930"/>
                      </a:cubicBezTo>
                      <a:cubicBezTo>
                        <a:pt x="22611" y="6644"/>
                        <a:pt x="22492" y="6358"/>
                        <a:pt x="22337" y="6073"/>
                      </a:cubicBezTo>
                      <a:cubicBezTo>
                        <a:pt x="22194" y="5799"/>
                        <a:pt x="22027" y="5513"/>
                        <a:pt x="21861" y="5227"/>
                      </a:cubicBezTo>
                      <a:cubicBezTo>
                        <a:pt x="21694" y="4941"/>
                        <a:pt x="21515" y="4668"/>
                        <a:pt x="21325" y="4394"/>
                      </a:cubicBezTo>
                      <a:cubicBezTo>
                        <a:pt x="21146" y="4132"/>
                        <a:pt x="20956" y="3858"/>
                        <a:pt x="20742" y="3608"/>
                      </a:cubicBezTo>
                      <a:cubicBezTo>
                        <a:pt x="20539" y="3358"/>
                        <a:pt x="20325" y="3120"/>
                        <a:pt x="20110" y="2882"/>
                      </a:cubicBezTo>
                      <a:cubicBezTo>
                        <a:pt x="19837" y="2608"/>
                        <a:pt x="19551" y="2358"/>
                        <a:pt x="19253" y="2120"/>
                      </a:cubicBezTo>
                      <a:cubicBezTo>
                        <a:pt x="18956" y="1893"/>
                        <a:pt x="18646" y="1691"/>
                        <a:pt x="18336" y="1489"/>
                      </a:cubicBezTo>
                      <a:cubicBezTo>
                        <a:pt x="18027" y="1310"/>
                        <a:pt x="17694" y="1131"/>
                        <a:pt x="17348" y="989"/>
                      </a:cubicBezTo>
                      <a:cubicBezTo>
                        <a:pt x="17027" y="834"/>
                        <a:pt x="16681" y="703"/>
                        <a:pt x="16336" y="584"/>
                      </a:cubicBezTo>
                      <a:cubicBezTo>
                        <a:pt x="16003" y="465"/>
                        <a:pt x="15669" y="358"/>
                        <a:pt x="15324" y="286"/>
                      </a:cubicBezTo>
                      <a:cubicBezTo>
                        <a:pt x="14991" y="215"/>
                        <a:pt x="14657" y="155"/>
                        <a:pt x="14312" y="108"/>
                      </a:cubicBezTo>
                      <a:cubicBezTo>
                        <a:pt x="13931" y="60"/>
                        <a:pt x="13538" y="24"/>
                        <a:pt x="13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1" name="Google Shape;6271;p28"/>
                <p:cNvSpPr/>
                <p:nvPr/>
              </p:nvSpPr>
              <p:spPr>
                <a:xfrm>
                  <a:off x="141053" y="350265"/>
                  <a:ext cx="671142" cy="39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1" h="10443" extrusionOk="0">
                      <a:moveTo>
                        <a:pt x="9216" y="0"/>
                      </a:moveTo>
                      <a:cubicBezTo>
                        <a:pt x="8788" y="0"/>
                        <a:pt x="8347" y="48"/>
                        <a:pt x="7930" y="108"/>
                      </a:cubicBezTo>
                      <a:cubicBezTo>
                        <a:pt x="7514" y="179"/>
                        <a:pt x="7097" y="274"/>
                        <a:pt x="6716" y="393"/>
                      </a:cubicBezTo>
                      <a:cubicBezTo>
                        <a:pt x="6311" y="512"/>
                        <a:pt x="5942" y="655"/>
                        <a:pt x="5573" y="822"/>
                      </a:cubicBezTo>
                      <a:cubicBezTo>
                        <a:pt x="5192" y="989"/>
                        <a:pt x="4835" y="1167"/>
                        <a:pt x="4501" y="1370"/>
                      </a:cubicBezTo>
                      <a:cubicBezTo>
                        <a:pt x="4144" y="1584"/>
                        <a:pt x="3811" y="1810"/>
                        <a:pt x="3489" y="2048"/>
                      </a:cubicBezTo>
                      <a:cubicBezTo>
                        <a:pt x="3156" y="2286"/>
                        <a:pt x="2846" y="2548"/>
                        <a:pt x="2549" y="2834"/>
                      </a:cubicBezTo>
                      <a:cubicBezTo>
                        <a:pt x="2251" y="3120"/>
                        <a:pt x="1965" y="3418"/>
                        <a:pt x="1715" y="3727"/>
                      </a:cubicBezTo>
                      <a:cubicBezTo>
                        <a:pt x="1465" y="4049"/>
                        <a:pt x="1227" y="4382"/>
                        <a:pt x="1025" y="4739"/>
                      </a:cubicBezTo>
                      <a:cubicBezTo>
                        <a:pt x="834" y="5096"/>
                        <a:pt x="656" y="5465"/>
                        <a:pt x="525" y="5834"/>
                      </a:cubicBezTo>
                      <a:cubicBezTo>
                        <a:pt x="394" y="6227"/>
                        <a:pt x="275" y="6608"/>
                        <a:pt x="191" y="7013"/>
                      </a:cubicBezTo>
                      <a:cubicBezTo>
                        <a:pt x="108" y="7418"/>
                        <a:pt x="60" y="7823"/>
                        <a:pt x="36" y="8216"/>
                      </a:cubicBezTo>
                      <a:cubicBezTo>
                        <a:pt x="1" y="8621"/>
                        <a:pt x="1" y="9037"/>
                        <a:pt x="13" y="9442"/>
                      </a:cubicBezTo>
                      <a:cubicBezTo>
                        <a:pt x="35" y="9739"/>
                        <a:pt x="267" y="10003"/>
                        <a:pt x="548" y="10003"/>
                      </a:cubicBezTo>
                      <a:cubicBezTo>
                        <a:pt x="560" y="10003"/>
                        <a:pt x="572" y="10003"/>
                        <a:pt x="584" y="10002"/>
                      </a:cubicBezTo>
                      <a:lnTo>
                        <a:pt x="1608" y="9978"/>
                      </a:lnTo>
                      <a:cubicBezTo>
                        <a:pt x="1894" y="9966"/>
                        <a:pt x="2120" y="9740"/>
                        <a:pt x="2120" y="9454"/>
                      </a:cubicBezTo>
                      <a:cubicBezTo>
                        <a:pt x="2132" y="9144"/>
                        <a:pt x="2144" y="8811"/>
                        <a:pt x="2180" y="8501"/>
                      </a:cubicBezTo>
                      <a:cubicBezTo>
                        <a:pt x="2203" y="8180"/>
                        <a:pt x="2251" y="7882"/>
                        <a:pt x="2311" y="7561"/>
                      </a:cubicBezTo>
                      <a:cubicBezTo>
                        <a:pt x="2370" y="7251"/>
                        <a:pt x="2442" y="6954"/>
                        <a:pt x="2549" y="6668"/>
                      </a:cubicBezTo>
                      <a:cubicBezTo>
                        <a:pt x="2656" y="6394"/>
                        <a:pt x="2775" y="6108"/>
                        <a:pt x="2918" y="5834"/>
                      </a:cubicBezTo>
                      <a:cubicBezTo>
                        <a:pt x="3073" y="5573"/>
                        <a:pt x="3227" y="5322"/>
                        <a:pt x="3430" y="5084"/>
                      </a:cubicBezTo>
                      <a:cubicBezTo>
                        <a:pt x="3608" y="4846"/>
                        <a:pt x="3811" y="4608"/>
                        <a:pt x="4037" y="4394"/>
                      </a:cubicBezTo>
                      <a:cubicBezTo>
                        <a:pt x="4263" y="4168"/>
                        <a:pt x="4501" y="3977"/>
                        <a:pt x="4751" y="3787"/>
                      </a:cubicBezTo>
                      <a:cubicBezTo>
                        <a:pt x="5001" y="3596"/>
                        <a:pt x="5275" y="3418"/>
                        <a:pt x="5537" y="3263"/>
                      </a:cubicBezTo>
                      <a:cubicBezTo>
                        <a:pt x="5811" y="3120"/>
                        <a:pt x="6085" y="2965"/>
                        <a:pt x="6383" y="2846"/>
                      </a:cubicBezTo>
                      <a:cubicBezTo>
                        <a:pt x="6680" y="2715"/>
                        <a:pt x="6978" y="2608"/>
                        <a:pt x="7299" y="2525"/>
                      </a:cubicBezTo>
                      <a:cubicBezTo>
                        <a:pt x="7609" y="2429"/>
                        <a:pt x="7954" y="2370"/>
                        <a:pt x="8311" y="2322"/>
                      </a:cubicBezTo>
                      <a:cubicBezTo>
                        <a:pt x="8579" y="2295"/>
                        <a:pt x="8854" y="2282"/>
                        <a:pt x="9135" y="2282"/>
                      </a:cubicBezTo>
                      <a:cubicBezTo>
                        <a:pt x="9229" y="2282"/>
                        <a:pt x="9323" y="2283"/>
                        <a:pt x="9419" y="2286"/>
                      </a:cubicBezTo>
                      <a:cubicBezTo>
                        <a:pt x="9812" y="2298"/>
                        <a:pt x="10193" y="2346"/>
                        <a:pt x="10574" y="2417"/>
                      </a:cubicBezTo>
                      <a:cubicBezTo>
                        <a:pt x="10943" y="2477"/>
                        <a:pt x="11300" y="2584"/>
                        <a:pt x="11621" y="2679"/>
                      </a:cubicBezTo>
                      <a:cubicBezTo>
                        <a:pt x="12026" y="2822"/>
                        <a:pt x="12383" y="2977"/>
                        <a:pt x="12693" y="3179"/>
                      </a:cubicBezTo>
                      <a:cubicBezTo>
                        <a:pt x="13014" y="3370"/>
                        <a:pt x="13276" y="3572"/>
                        <a:pt x="13526" y="3810"/>
                      </a:cubicBezTo>
                      <a:cubicBezTo>
                        <a:pt x="13764" y="4049"/>
                        <a:pt x="13979" y="4322"/>
                        <a:pt x="14157" y="4608"/>
                      </a:cubicBezTo>
                      <a:cubicBezTo>
                        <a:pt x="14336" y="4882"/>
                        <a:pt x="14503" y="5203"/>
                        <a:pt x="14657" y="5525"/>
                      </a:cubicBezTo>
                      <a:cubicBezTo>
                        <a:pt x="14812" y="5858"/>
                        <a:pt x="14955" y="6192"/>
                        <a:pt x="15110" y="6549"/>
                      </a:cubicBezTo>
                      <a:cubicBezTo>
                        <a:pt x="15253" y="6918"/>
                        <a:pt x="15396" y="7287"/>
                        <a:pt x="15491" y="7656"/>
                      </a:cubicBezTo>
                      <a:cubicBezTo>
                        <a:pt x="15610" y="8025"/>
                        <a:pt x="15717" y="8418"/>
                        <a:pt x="15812" y="8787"/>
                      </a:cubicBezTo>
                      <a:cubicBezTo>
                        <a:pt x="15896" y="9156"/>
                        <a:pt x="15955" y="9525"/>
                        <a:pt x="16003" y="9906"/>
                      </a:cubicBezTo>
                      <a:cubicBezTo>
                        <a:pt x="16027" y="10168"/>
                        <a:pt x="16229" y="10383"/>
                        <a:pt x="16467" y="10395"/>
                      </a:cubicBezTo>
                      <a:lnTo>
                        <a:pt x="17312" y="10442"/>
                      </a:lnTo>
                      <a:cubicBezTo>
                        <a:pt x="17318" y="10442"/>
                        <a:pt x="17324" y="10443"/>
                        <a:pt x="17330" y="10443"/>
                      </a:cubicBezTo>
                      <a:cubicBezTo>
                        <a:pt x="17572" y="10443"/>
                        <a:pt x="17754" y="10209"/>
                        <a:pt x="17801" y="9906"/>
                      </a:cubicBezTo>
                      <a:cubicBezTo>
                        <a:pt x="17801" y="9430"/>
                        <a:pt x="17777" y="8954"/>
                        <a:pt x="17717" y="8478"/>
                      </a:cubicBezTo>
                      <a:cubicBezTo>
                        <a:pt x="17670" y="8001"/>
                        <a:pt x="17598" y="7525"/>
                        <a:pt x="17479" y="7049"/>
                      </a:cubicBezTo>
                      <a:cubicBezTo>
                        <a:pt x="17360" y="6573"/>
                        <a:pt x="17205" y="6108"/>
                        <a:pt x="17015" y="5644"/>
                      </a:cubicBezTo>
                      <a:cubicBezTo>
                        <a:pt x="16920" y="5418"/>
                        <a:pt x="16836" y="5203"/>
                        <a:pt x="16729" y="4977"/>
                      </a:cubicBezTo>
                      <a:cubicBezTo>
                        <a:pt x="16622" y="4751"/>
                        <a:pt x="16527" y="4525"/>
                        <a:pt x="16419" y="4322"/>
                      </a:cubicBezTo>
                      <a:cubicBezTo>
                        <a:pt x="16265" y="4037"/>
                        <a:pt x="16110" y="3775"/>
                        <a:pt x="15943" y="3501"/>
                      </a:cubicBezTo>
                      <a:cubicBezTo>
                        <a:pt x="15765" y="3239"/>
                        <a:pt x="15586" y="3001"/>
                        <a:pt x="15396" y="2763"/>
                      </a:cubicBezTo>
                      <a:cubicBezTo>
                        <a:pt x="15181" y="2525"/>
                        <a:pt x="14955" y="2298"/>
                        <a:pt x="14705" y="2072"/>
                      </a:cubicBezTo>
                      <a:cubicBezTo>
                        <a:pt x="14455" y="1846"/>
                        <a:pt x="14181" y="1643"/>
                        <a:pt x="13883" y="1453"/>
                      </a:cubicBezTo>
                      <a:cubicBezTo>
                        <a:pt x="13586" y="1251"/>
                        <a:pt x="13264" y="1060"/>
                        <a:pt x="12919" y="893"/>
                      </a:cubicBezTo>
                      <a:cubicBezTo>
                        <a:pt x="12574" y="739"/>
                        <a:pt x="12205" y="584"/>
                        <a:pt x="11836" y="453"/>
                      </a:cubicBezTo>
                      <a:cubicBezTo>
                        <a:pt x="11383" y="298"/>
                        <a:pt x="10943" y="179"/>
                        <a:pt x="10514" y="108"/>
                      </a:cubicBezTo>
                      <a:cubicBezTo>
                        <a:pt x="10073" y="36"/>
                        <a:pt x="9645" y="0"/>
                        <a:pt x="9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2" name="Google Shape;6272;p28"/>
                <p:cNvSpPr/>
                <p:nvPr/>
              </p:nvSpPr>
              <p:spPr>
                <a:xfrm>
                  <a:off x="263628" y="486640"/>
                  <a:ext cx="443419" cy="250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1" h="6649" extrusionOk="0">
                      <a:moveTo>
                        <a:pt x="5973" y="0"/>
                      </a:moveTo>
                      <a:cubicBezTo>
                        <a:pt x="5569" y="0"/>
                        <a:pt x="5183" y="28"/>
                        <a:pt x="4822" y="98"/>
                      </a:cubicBezTo>
                      <a:cubicBezTo>
                        <a:pt x="4405" y="170"/>
                        <a:pt x="4001" y="277"/>
                        <a:pt x="3632" y="420"/>
                      </a:cubicBezTo>
                      <a:cubicBezTo>
                        <a:pt x="3251" y="551"/>
                        <a:pt x="2917" y="729"/>
                        <a:pt x="2584" y="944"/>
                      </a:cubicBezTo>
                      <a:cubicBezTo>
                        <a:pt x="2262" y="1146"/>
                        <a:pt x="1965" y="1384"/>
                        <a:pt x="1691" y="1646"/>
                      </a:cubicBezTo>
                      <a:cubicBezTo>
                        <a:pt x="1429" y="1896"/>
                        <a:pt x="1191" y="2182"/>
                        <a:pt x="976" y="2491"/>
                      </a:cubicBezTo>
                      <a:cubicBezTo>
                        <a:pt x="774" y="2789"/>
                        <a:pt x="595" y="3134"/>
                        <a:pt x="453" y="3468"/>
                      </a:cubicBezTo>
                      <a:cubicBezTo>
                        <a:pt x="322" y="3813"/>
                        <a:pt x="214" y="4182"/>
                        <a:pt x="143" y="4563"/>
                      </a:cubicBezTo>
                      <a:cubicBezTo>
                        <a:pt x="72" y="4932"/>
                        <a:pt x="24" y="5313"/>
                        <a:pt x="12" y="5718"/>
                      </a:cubicBezTo>
                      <a:cubicBezTo>
                        <a:pt x="0" y="6051"/>
                        <a:pt x="250" y="6325"/>
                        <a:pt x="560" y="6325"/>
                      </a:cubicBezTo>
                      <a:lnTo>
                        <a:pt x="1560" y="6325"/>
                      </a:lnTo>
                      <a:cubicBezTo>
                        <a:pt x="1810" y="6325"/>
                        <a:pt x="2024" y="6135"/>
                        <a:pt x="2048" y="5849"/>
                      </a:cubicBezTo>
                      <a:cubicBezTo>
                        <a:pt x="2096" y="5361"/>
                        <a:pt x="2227" y="4884"/>
                        <a:pt x="2417" y="4468"/>
                      </a:cubicBezTo>
                      <a:cubicBezTo>
                        <a:pt x="2631" y="4039"/>
                        <a:pt x="2893" y="3670"/>
                        <a:pt x="3227" y="3349"/>
                      </a:cubicBezTo>
                      <a:cubicBezTo>
                        <a:pt x="3548" y="3039"/>
                        <a:pt x="3953" y="2801"/>
                        <a:pt x="4405" y="2634"/>
                      </a:cubicBezTo>
                      <a:cubicBezTo>
                        <a:pt x="4620" y="2563"/>
                        <a:pt x="4858" y="2503"/>
                        <a:pt x="5132" y="2456"/>
                      </a:cubicBezTo>
                      <a:cubicBezTo>
                        <a:pt x="5394" y="2420"/>
                        <a:pt x="5679" y="2396"/>
                        <a:pt x="5977" y="2396"/>
                      </a:cubicBezTo>
                      <a:cubicBezTo>
                        <a:pt x="6275" y="2396"/>
                        <a:pt x="6561" y="2432"/>
                        <a:pt x="6822" y="2479"/>
                      </a:cubicBezTo>
                      <a:cubicBezTo>
                        <a:pt x="7084" y="2527"/>
                        <a:pt x="7323" y="2598"/>
                        <a:pt x="7525" y="2682"/>
                      </a:cubicBezTo>
                      <a:cubicBezTo>
                        <a:pt x="7739" y="2777"/>
                        <a:pt x="7930" y="2896"/>
                        <a:pt x="8096" y="3027"/>
                      </a:cubicBezTo>
                      <a:cubicBezTo>
                        <a:pt x="8275" y="3158"/>
                        <a:pt x="8418" y="3313"/>
                        <a:pt x="8573" y="3491"/>
                      </a:cubicBezTo>
                      <a:cubicBezTo>
                        <a:pt x="8847" y="3825"/>
                        <a:pt x="9085" y="4230"/>
                        <a:pt x="9287" y="4682"/>
                      </a:cubicBezTo>
                      <a:cubicBezTo>
                        <a:pt x="9478" y="5111"/>
                        <a:pt x="9620" y="5587"/>
                        <a:pt x="9680" y="6075"/>
                      </a:cubicBezTo>
                      <a:cubicBezTo>
                        <a:pt x="9716" y="6361"/>
                        <a:pt x="9954" y="6575"/>
                        <a:pt x="10216" y="6587"/>
                      </a:cubicBezTo>
                      <a:lnTo>
                        <a:pt x="11252" y="6647"/>
                      </a:lnTo>
                      <a:cubicBezTo>
                        <a:pt x="11265" y="6648"/>
                        <a:pt x="11278" y="6648"/>
                        <a:pt x="11291" y="6648"/>
                      </a:cubicBezTo>
                      <a:cubicBezTo>
                        <a:pt x="11568" y="6648"/>
                        <a:pt x="11760" y="6407"/>
                        <a:pt x="11692" y="6123"/>
                      </a:cubicBezTo>
                      <a:cubicBezTo>
                        <a:pt x="11644" y="5837"/>
                        <a:pt x="11585" y="5551"/>
                        <a:pt x="11514" y="5277"/>
                      </a:cubicBezTo>
                      <a:cubicBezTo>
                        <a:pt x="11442" y="5004"/>
                        <a:pt x="11347" y="4718"/>
                        <a:pt x="11263" y="4444"/>
                      </a:cubicBezTo>
                      <a:cubicBezTo>
                        <a:pt x="11168" y="4170"/>
                        <a:pt x="11073" y="3884"/>
                        <a:pt x="10966" y="3622"/>
                      </a:cubicBezTo>
                      <a:cubicBezTo>
                        <a:pt x="10847" y="3349"/>
                        <a:pt x="10740" y="3087"/>
                        <a:pt x="10621" y="2837"/>
                      </a:cubicBezTo>
                      <a:cubicBezTo>
                        <a:pt x="10501" y="2575"/>
                        <a:pt x="10382" y="2337"/>
                        <a:pt x="10251" y="2122"/>
                      </a:cubicBezTo>
                      <a:cubicBezTo>
                        <a:pt x="10120" y="1896"/>
                        <a:pt x="9966" y="1682"/>
                        <a:pt x="9823" y="1491"/>
                      </a:cubicBezTo>
                      <a:cubicBezTo>
                        <a:pt x="9668" y="1301"/>
                        <a:pt x="9489" y="1122"/>
                        <a:pt x="9311" y="955"/>
                      </a:cubicBezTo>
                      <a:cubicBezTo>
                        <a:pt x="9132" y="801"/>
                        <a:pt x="8930" y="658"/>
                        <a:pt x="8692" y="539"/>
                      </a:cubicBezTo>
                      <a:cubicBezTo>
                        <a:pt x="8537" y="467"/>
                        <a:pt x="8358" y="396"/>
                        <a:pt x="8180" y="336"/>
                      </a:cubicBezTo>
                      <a:cubicBezTo>
                        <a:pt x="8001" y="277"/>
                        <a:pt x="7799" y="217"/>
                        <a:pt x="7584" y="170"/>
                      </a:cubicBezTo>
                      <a:cubicBezTo>
                        <a:pt x="7358" y="122"/>
                        <a:pt x="7156" y="98"/>
                        <a:pt x="6918" y="62"/>
                      </a:cubicBezTo>
                      <a:cubicBezTo>
                        <a:pt x="6691" y="39"/>
                        <a:pt x="6453" y="3"/>
                        <a:pt x="6203" y="3"/>
                      </a:cubicBezTo>
                      <a:cubicBezTo>
                        <a:pt x="6126" y="1"/>
                        <a:pt x="6049" y="0"/>
                        <a:pt x="5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3" name="Google Shape;6273;p28"/>
                <p:cNvSpPr/>
                <p:nvPr/>
              </p:nvSpPr>
              <p:spPr>
                <a:xfrm>
                  <a:off x="2423344" y="2391024"/>
                  <a:ext cx="999719" cy="5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6" h="13836" extrusionOk="0">
                      <a:moveTo>
                        <a:pt x="12156" y="0"/>
                      </a:moveTo>
                      <a:cubicBezTo>
                        <a:pt x="11835" y="0"/>
                        <a:pt x="11513" y="12"/>
                        <a:pt x="11204" y="24"/>
                      </a:cubicBezTo>
                      <a:cubicBezTo>
                        <a:pt x="10894" y="60"/>
                        <a:pt x="10597" y="83"/>
                        <a:pt x="10311" y="131"/>
                      </a:cubicBezTo>
                      <a:cubicBezTo>
                        <a:pt x="10025" y="179"/>
                        <a:pt x="9751" y="214"/>
                        <a:pt x="9478" y="298"/>
                      </a:cubicBezTo>
                      <a:cubicBezTo>
                        <a:pt x="9216" y="357"/>
                        <a:pt x="8942" y="441"/>
                        <a:pt x="8680" y="536"/>
                      </a:cubicBezTo>
                      <a:cubicBezTo>
                        <a:pt x="8418" y="619"/>
                        <a:pt x="8156" y="726"/>
                        <a:pt x="7906" y="845"/>
                      </a:cubicBezTo>
                      <a:cubicBezTo>
                        <a:pt x="7644" y="965"/>
                        <a:pt x="7394" y="1084"/>
                        <a:pt x="7144" y="1215"/>
                      </a:cubicBezTo>
                      <a:cubicBezTo>
                        <a:pt x="6870" y="1346"/>
                        <a:pt x="6620" y="1488"/>
                        <a:pt x="6370" y="1631"/>
                      </a:cubicBezTo>
                      <a:cubicBezTo>
                        <a:pt x="6120" y="1786"/>
                        <a:pt x="5858" y="1929"/>
                        <a:pt x="5608" y="2096"/>
                      </a:cubicBezTo>
                      <a:cubicBezTo>
                        <a:pt x="5358" y="2262"/>
                        <a:pt x="5108" y="2441"/>
                        <a:pt x="4870" y="2619"/>
                      </a:cubicBezTo>
                      <a:cubicBezTo>
                        <a:pt x="4394" y="2989"/>
                        <a:pt x="3929" y="3370"/>
                        <a:pt x="3501" y="3810"/>
                      </a:cubicBezTo>
                      <a:cubicBezTo>
                        <a:pt x="3286" y="4013"/>
                        <a:pt x="3084" y="4239"/>
                        <a:pt x="2881" y="4465"/>
                      </a:cubicBezTo>
                      <a:cubicBezTo>
                        <a:pt x="2703" y="4703"/>
                        <a:pt x="2524" y="4917"/>
                        <a:pt x="2369" y="5156"/>
                      </a:cubicBezTo>
                      <a:cubicBezTo>
                        <a:pt x="2203" y="5394"/>
                        <a:pt x="2048" y="5632"/>
                        <a:pt x="1917" y="5894"/>
                      </a:cubicBezTo>
                      <a:cubicBezTo>
                        <a:pt x="1774" y="6132"/>
                        <a:pt x="1655" y="6382"/>
                        <a:pt x="1536" y="6632"/>
                      </a:cubicBezTo>
                      <a:cubicBezTo>
                        <a:pt x="1417" y="6882"/>
                        <a:pt x="1310" y="7156"/>
                        <a:pt x="1203" y="7406"/>
                      </a:cubicBezTo>
                      <a:cubicBezTo>
                        <a:pt x="1096" y="7680"/>
                        <a:pt x="1000" y="7930"/>
                        <a:pt x="905" y="8192"/>
                      </a:cubicBezTo>
                      <a:cubicBezTo>
                        <a:pt x="822" y="8465"/>
                        <a:pt x="715" y="8727"/>
                        <a:pt x="619" y="9001"/>
                      </a:cubicBezTo>
                      <a:cubicBezTo>
                        <a:pt x="524" y="9263"/>
                        <a:pt x="441" y="9537"/>
                        <a:pt x="357" y="9823"/>
                      </a:cubicBezTo>
                      <a:cubicBezTo>
                        <a:pt x="286" y="10085"/>
                        <a:pt x="203" y="10370"/>
                        <a:pt x="143" y="10656"/>
                      </a:cubicBezTo>
                      <a:cubicBezTo>
                        <a:pt x="107" y="10930"/>
                        <a:pt x="60" y="11216"/>
                        <a:pt x="24" y="11513"/>
                      </a:cubicBezTo>
                      <a:cubicBezTo>
                        <a:pt x="0" y="11811"/>
                        <a:pt x="0" y="12109"/>
                        <a:pt x="12" y="12406"/>
                      </a:cubicBezTo>
                      <a:cubicBezTo>
                        <a:pt x="24" y="12716"/>
                        <a:pt x="60" y="13014"/>
                        <a:pt x="83" y="13335"/>
                      </a:cubicBezTo>
                      <a:cubicBezTo>
                        <a:pt x="119" y="13549"/>
                        <a:pt x="310" y="13728"/>
                        <a:pt x="536" y="13728"/>
                      </a:cubicBezTo>
                      <a:lnTo>
                        <a:pt x="1250" y="13728"/>
                      </a:lnTo>
                      <a:cubicBezTo>
                        <a:pt x="1429" y="13728"/>
                        <a:pt x="1560" y="13549"/>
                        <a:pt x="1536" y="13347"/>
                      </a:cubicBezTo>
                      <a:cubicBezTo>
                        <a:pt x="1500" y="13014"/>
                        <a:pt x="1477" y="12692"/>
                        <a:pt x="1453" y="12359"/>
                      </a:cubicBezTo>
                      <a:cubicBezTo>
                        <a:pt x="1441" y="12049"/>
                        <a:pt x="1453" y="11740"/>
                        <a:pt x="1488" y="11430"/>
                      </a:cubicBezTo>
                      <a:cubicBezTo>
                        <a:pt x="1512" y="11109"/>
                        <a:pt x="1572" y="10811"/>
                        <a:pt x="1655" y="10513"/>
                      </a:cubicBezTo>
                      <a:cubicBezTo>
                        <a:pt x="1727" y="10216"/>
                        <a:pt x="1810" y="9918"/>
                        <a:pt x="1917" y="9620"/>
                      </a:cubicBezTo>
                      <a:cubicBezTo>
                        <a:pt x="2012" y="9323"/>
                        <a:pt x="2108" y="9049"/>
                        <a:pt x="2215" y="8751"/>
                      </a:cubicBezTo>
                      <a:cubicBezTo>
                        <a:pt x="2322" y="8465"/>
                        <a:pt x="2429" y="8168"/>
                        <a:pt x="2524" y="7882"/>
                      </a:cubicBezTo>
                      <a:cubicBezTo>
                        <a:pt x="2631" y="7596"/>
                        <a:pt x="2750" y="7322"/>
                        <a:pt x="2881" y="7037"/>
                      </a:cubicBezTo>
                      <a:cubicBezTo>
                        <a:pt x="3024" y="6751"/>
                        <a:pt x="3167" y="6489"/>
                        <a:pt x="3322" y="6215"/>
                      </a:cubicBezTo>
                      <a:cubicBezTo>
                        <a:pt x="3465" y="5965"/>
                        <a:pt x="3643" y="5691"/>
                        <a:pt x="3834" y="5441"/>
                      </a:cubicBezTo>
                      <a:cubicBezTo>
                        <a:pt x="4036" y="5191"/>
                        <a:pt x="4239" y="4953"/>
                        <a:pt x="4477" y="4715"/>
                      </a:cubicBezTo>
                      <a:cubicBezTo>
                        <a:pt x="4715" y="4477"/>
                        <a:pt x="4953" y="4251"/>
                        <a:pt x="5203" y="4048"/>
                      </a:cubicBezTo>
                      <a:cubicBezTo>
                        <a:pt x="5465" y="3822"/>
                        <a:pt x="5715" y="3632"/>
                        <a:pt x="5977" y="3429"/>
                      </a:cubicBezTo>
                      <a:lnTo>
                        <a:pt x="6787" y="2893"/>
                      </a:lnTo>
                      <a:cubicBezTo>
                        <a:pt x="7049" y="2715"/>
                        <a:pt x="7322" y="2560"/>
                        <a:pt x="7584" y="2405"/>
                      </a:cubicBezTo>
                      <a:cubicBezTo>
                        <a:pt x="7858" y="2262"/>
                        <a:pt x="8120" y="2119"/>
                        <a:pt x="8394" y="1988"/>
                      </a:cubicBezTo>
                      <a:cubicBezTo>
                        <a:pt x="8656" y="1869"/>
                        <a:pt x="8942" y="1750"/>
                        <a:pt x="9227" y="1667"/>
                      </a:cubicBezTo>
                      <a:cubicBezTo>
                        <a:pt x="9525" y="1572"/>
                        <a:pt x="9811" y="1488"/>
                        <a:pt x="10120" y="1429"/>
                      </a:cubicBezTo>
                      <a:cubicBezTo>
                        <a:pt x="10430" y="1346"/>
                        <a:pt x="10763" y="1310"/>
                        <a:pt x="11085" y="1274"/>
                      </a:cubicBezTo>
                      <a:cubicBezTo>
                        <a:pt x="11418" y="1250"/>
                        <a:pt x="11752" y="1226"/>
                        <a:pt x="12109" y="1226"/>
                      </a:cubicBezTo>
                      <a:cubicBezTo>
                        <a:pt x="12466" y="1226"/>
                        <a:pt x="12823" y="1250"/>
                        <a:pt x="13204" y="1262"/>
                      </a:cubicBezTo>
                      <a:cubicBezTo>
                        <a:pt x="13573" y="1274"/>
                        <a:pt x="13919" y="1310"/>
                        <a:pt x="14252" y="1322"/>
                      </a:cubicBezTo>
                      <a:cubicBezTo>
                        <a:pt x="14597" y="1334"/>
                        <a:pt x="14931" y="1369"/>
                        <a:pt x="15240" y="1393"/>
                      </a:cubicBezTo>
                      <a:cubicBezTo>
                        <a:pt x="15562" y="1441"/>
                        <a:pt x="15883" y="1488"/>
                        <a:pt x="16193" y="1524"/>
                      </a:cubicBezTo>
                      <a:lnTo>
                        <a:pt x="17133" y="1703"/>
                      </a:lnTo>
                      <a:cubicBezTo>
                        <a:pt x="17443" y="1762"/>
                        <a:pt x="17740" y="1857"/>
                        <a:pt x="18038" y="1941"/>
                      </a:cubicBezTo>
                      <a:cubicBezTo>
                        <a:pt x="18336" y="2036"/>
                        <a:pt x="18633" y="2155"/>
                        <a:pt x="18919" y="2274"/>
                      </a:cubicBezTo>
                      <a:cubicBezTo>
                        <a:pt x="19169" y="2381"/>
                        <a:pt x="19419" y="2500"/>
                        <a:pt x="19657" y="2631"/>
                      </a:cubicBezTo>
                      <a:cubicBezTo>
                        <a:pt x="19907" y="2750"/>
                        <a:pt x="20134" y="2893"/>
                        <a:pt x="20372" y="3048"/>
                      </a:cubicBezTo>
                      <a:cubicBezTo>
                        <a:pt x="20646" y="3227"/>
                        <a:pt x="20896" y="3417"/>
                        <a:pt x="21146" y="3632"/>
                      </a:cubicBezTo>
                      <a:cubicBezTo>
                        <a:pt x="21396" y="3846"/>
                        <a:pt x="21634" y="4072"/>
                        <a:pt x="21860" y="4322"/>
                      </a:cubicBezTo>
                      <a:cubicBezTo>
                        <a:pt x="22086" y="4584"/>
                        <a:pt x="22289" y="4846"/>
                        <a:pt x="22503" y="5132"/>
                      </a:cubicBezTo>
                      <a:cubicBezTo>
                        <a:pt x="22693" y="5417"/>
                        <a:pt x="22884" y="5715"/>
                        <a:pt x="23063" y="6013"/>
                      </a:cubicBezTo>
                      <a:cubicBezTo>
                        <a:pt x="23241" y="6310"/>
                        <a:pt x="23408" y="6608"/>
                        <a:pt x="23563" y="6918"/>
                      </a:cubicBezTo>
                      <a:cubicBezTo>
                        <a:pt x="23705" y="7227"/>
                        <a:pt x="23860" y="7537"/>
                        <a:pt x="23991" y="7858"/>
                      </a:cubicBezTo>
                      <a:cubicBezTo>
                        <a:pt x="24075" y="8073"/>
                        <a:pt x="24182" y="8311"/>
                        <a:pt x="24277" y="8549"/>
                      </a:cubicBezTo>
                      <a:cubicBezTo>
                        <a:pt x="24360" y="8787"/>
                        <a:pt x="24456" y="9025"/>
                        <a:pt x="24527" y="9251"/>
                      </a:cubicBezTo>
                      <a:cubicBezTo>
                        <a:pt x="24598" y="9477"/>
                        <a:pt x="24670" y="9716"/>
                        <a:pt x="24729" y="9942"/>
                      </a:cubicBezTo>
                      <a:cubicBezTo>
                        <a:pt x="24789" y="10156"/>
                        <a:pt x="24848" y="10382"/>
                        <a:pt x="24896" y="10620"/>
                      </a:cubicBezTo>
                      <a:cubicBezTo>
                        <a:pt x="24956" y="10859"/>
                        <a:pt x="24979" y="11085"/>
                        <a:pt x="25015" y="11323"/>
                      </a:cubicBezTo>
                      <a:cubicBezTo>
                        <a:pt x="25039" y="11561"/>
                        <a:pt x="25063" y="11799"/>
                        <a:pt x="25075" y="12037"/>
                      </a:cubicBezTo>
                      <a:cubicBezTo>
                        <a:pt x="25087" y="12275"/>
                        <a:pt x="25087" y="12514"/>
                        <a:pt x="25087" y="12752"/>
                      </a:cubicBezTo>
                      <a:cubicBezTo>
                        <a:pt x="25087" y="12990"/>
                        <a:pt x="25075" y="13240"/>
                        <a:pt x="25063" y="13478"/>
                      </a:cubicBezTo>
                      <a:cubicBezTo>
                        <a:pt x="25051" y="13685"/>
                        <a:pt x="25184" y="13836"/>
                        <a:pt x="25364" y="13836"/>
                      </a:cubicBezTo>
                      <a:cubicBezTo>
                        <a:pt x="25371" y="13836"/>
                        <a:pt x="25377" y="13836"/>
                        <a:pt x="25384" y="13835"/>
                      </a:cubicBezTo>
                      <a:lnTo>
                        <a:pt x="26122" y="13811"/>
                      </a:lnTo>
                      <a:cubicBezTo>
                        <a:pt x="26325" y="13788"/>
                        <a:pt x="26515" y="13609"/>
                        <a:pt x="26515" y="13395"/>
                      </a:cubicBezTo>
                      <a:lnTo>
                        <a:pt x="26515" y="12514"/>
                      </a:lnTo>
                      <a:cubicBezTo>
                        <a:pt x="26515" y="12228"/>
                        <a:pt x="26503" y="11930"/>
                        <a:pt x="26480" y="11644"/>
                      </a:cubicBezTo>
                      <a:cubicBezTo>
                        <a:pt x="26444" y="11371"/>
                        <a:pt x="26396" y="11085"/>
                        <a:pt x="26361" y="10799"/>
                      </a:cubicBezTo>
                      <a:cubicBezTo>
                        <a:pt x="26301" y="10513"/>
                        <a:pt x="26242" y="10239"/>
                        <a:pt x="26158" y="9966"/>
                      </a:cubicBezTo>
                      <a:cubicBezTo>
                        <a:pt x="26087" y="9680"/>
                        <a:pt x="26003" y="9418"/>
                        <a:pt x="25908" y="9144"/>
                      </a:cubicBezTo>
                      <a:lnTo>
                        <a:pt x="25599" y="8346"/>
                      </a:lnTo>
                      <a:cubicBezTo>
                        <a:pt x="25491" y="8073"/>
                        <a:pt x="25372" y="7811"/>
                        <a:pt x="25253" y="7561"/>
                      </a:cubicBezTo>
                      <a:cubicBezTo>
                        <a:pt x="25134" y="7299"/>
                        <a:pt x="25015" y="7037"/>
                        <a:pt x="24884" y="6763"/>
                      </a:cubicBezTo>
                      <a:cubicBezTo>
                        <a:pt x="24765" y="6501"/>
                        <a:pt x="24634" y="6227"/>
                        <a:pt x="24479" y="5977"/>
                      </a:cubicBezTo>
                      <a:cubicBezTo>
                        <a:pt x="24348" y="5715"/>
                        <a:pt x="24194" y="5453"/>
                        <a:pt x="24039" y="5215"/>
                      </a:cubicBezTo>
                      <a:cubicBezTo>
                        <a:pt x="23872" y="4977"/>
                        <a:pt x="23705" y="4739"/>
                        <a:pt x="23527" y="4501"/>
                      </a:cubicBezTo>
                      <a:cubicBezTo>
                        <a:pt x="23348" y="4263"/>
                        <a:pt x="23158" y="4048"/>
                        <a:pt x="22967" y="3822"/>
                      </a:cubicBezTo>
                      <a:cubicBezTo>
                        <a:pt x="22765" y="3608"/>
                        <a:pt x="22562" y="3393"/>
                        <a:pt x="22348" y="3191"/>
                      </a:cubicBezTo>
                      <a:cubicBezTo>
                        <a:pt x="22146" y="3000"/>
                        <a:pt x="21920" y="2810"/>
                        <a:pt x="21693" y="2631"/>
                      </a:cubicBezTo>
                      <a:cubicBezTo>
                        <a:pt x="21479" y="2453"/>
                        <a:pt x="21253" y="2286"/>
                        <a:pt x="21015" y="2119"/>
                      </a:cubicBezTo>
                      <a:cubicBezTo>
                        <a:pt x="20788" y="1965"/>
                        <a:pt x="20538" y="1810"/>
                        <a:pt x="20300" y="1679"/>
                      </a:cubicBezTo>
                      <a:cubicBezTo>
                        <a:pt x="20015" y="1512"/>
                        <a:pt x="19729" y="1369"/>
                        <a:pt x="19431" y="1226"/>
                      </a:cubicBezTo>
                      <a:cubicBezTo>
                        <a:pt x="19133" y="1095"/>
                        <a:pt x="18836" y="976"/>
                        <a:pt x="18526" y="869"/>
                      </a:cubicBezTo>
                      <a:cubicBezTo>
                        <a:pt x="18264" y="774"/>
                        <a:pt x="17979" y="679"/>
                        <a:pt x="17693" y="607"/>
                      </a:cubicBezTo>
                      <a:cubicBezTo>
                        <a:pt x="17407" y="536"/>
                        <a:pt x="17109" y="453"/>
                        <a:pt x="16836" y="393"/>
                      </a:cubicBezTo>
                      <a:cubicBezTo>
                        <a:pt x="16550" y="333"/>
                        <a:pt x="16252" y="298"/>
                        <a:pt x="15955" y="250"/>
                      </a:cubicBezTo>
                      <a:cubicBezTo>
                        <a:pt x="15657" y="203"/>
                        <a:pt x="15359" y="179"/>
                        <a:pt x="15062" y="143"/>
                      </a:cubicBezTo>
                      <a:cubicBezTo>
                        <a:pt x="14752" y="119"/>
                        <a:pt x="14454" y="83"/>
                        <a:pt x="14121" y="72"/>
                      </a:cubicBezTo>
                      <a:cubicBezTo>
                        <a:pt x="13799" y="36"/>
                        <a:pt x="13466" y="24"/>
                        <a:pt x="13145" y="12"/>
                      </a:cubicBezTo>
                      <a:cubicBezTo>
                        <a:pt x="12811" y="0"/>
                        <a:pt x="12490" y="0"/>
                        <a:pt x="121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4" name="Google Shape;6274;p28"/>
                <p:cNvSpPr/>
                <p:nvPr/>
              </p:nvSpPr>
              <p:spPr>
                <a:xfrm>
                  <a:off x="2505463" y="2463717"/>
                  <a:ext cx="838127" cy="452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0" h="12015" extrusionOk="0">
                      <a:moveTo>
                        <a:pt x="10097" y="1"/>
                      </a:moveTo>
                      <a:cubicBezTo>
                        <a:pt x="9752" y="1"/>
                        <a:pt x="9431" y="13"/>
                        <a:pt x="9109" y="49"/>
                      </a:cubicBezTo>
                      <a:cubicBezTo>
                        <a:pt x="8788" y="72"/>
                        <a:pt x="8490" y="120"/>
                        <a:pt x="8192" y="180"/>
                      </a:cubicBezTo>
                      <a:cubicBezTo>
                        <a:pt x="7895" y="239"/>
                        <a:pt x="7609" y="310"/>
                        <a:pt x="7347" y="406"/>
                      </a:cubicBezTo>
                      <a:cubicBezTo>
                        <a:pt x="7073" y="489"/>
                        <a:pt x="6811" y="596"/>
                        <a:pt x="6549" y="715"/>
                      </a:cubicBezTo>
                      <a:cubicBezTo>
                        <a:pt x="6299" y="834"/>
                        <a:pt x="6049" y="953"/>
                        <a:pt x="5799" y="1108"/>
                      </a:cubicBezTo>
                      <a:cubicBezTo>
                        <a:pt x="5537" y="1251"/>
                        <a:pt x="5299" y="1406"/>
                        <a:pt x="5049" y="1561"/>
                      </a:cubicBezTo>
                      <a:cubicBezTo>
                        <a:pt x="4811" y="1727"/>
                        <a:pt x="4561" y="1906"/>
                        <a:pt x="4311" y="2085"/>
                      </a:cubicBezTo>
                      <a:cubicBezTo>
                        <a:pt x="4049" y="2263"/>
                        <a:pt x="3811" y="2442"/>
                        <a:pt x="3573" y="2656"/>
                      </a:cubicBezTo>
                      <a:cubicBezTo>
                        <a:pt x="3335" y="2858"/>
                        <a:pt x="3120" y="3073"/>
                        <a:pt x="2894" y="3287"/>
                      </a:cubicBezTo>
                      <a:cubicBezTo>
                        <a:pt x="2668" y="3513"/>
                        <a:pt x="2466" y="3751"/>
                        <a:pt x="2287" y="3990"/>
                      </a:cubicBezTo>
                      <a:cubicBezTo>
                        <a:pt x="2108" y="4228"/>
                        <a:pt x="1942" y="4478"/>
                        <a:pt x="1787" y="4740"/>
                      </a:cubicBezTo>
                      <a:cubicBezTo>
                        <a:pt x="1644" y="4990"/>
                        <a:pt x="1513" y="5240"/>
                        <a:pt x="1394" y="5514"/>
                      </a:cubicBezTo>
                      <a:cubicBezTo>
                        <a:pt x="1275" y="5775"/>
                        <a:pt x="1156" y="6049"/>
                        <a:pt x="1049" y="6311"/>
                      </a:cubicBezTo>
                      <a:cubicBezTo>
                        <a:pt x="942" y="6585"/>
                        <a:pt x="858" y="6847"/>
                        <a:pt x="751" y="7133"/>
                      </a:cubicBezTo>
                      <a:cubicBezTo>
                        <a:pt x="644" y="7395"/>
                        <a:pt x="561" y="7680"/>
                        <a:pt x="465" y="7966"/>
                      </a:cubicBezTo>
                      <a:cubicBezTo>
                        <a:pt x="382" y="8252"/>
                        <a:pt x="287" y="8526"/>
                        <a:pt x="215" y="8812"/>
                      </a:cubicBezTo>
                      <a:cubicBezTo>
                        <a:pt x="144" y="9097"/>
                        <a:pt x="96" y="9383"/>
                        <a:pt x="49" y="9657"/>
                      </a:cubicBezTo>
                      <a:cubicBezTo>
                        <a:pt x="25" y="9943"/>
                        <a:pt x="1" y="10240"/>
                        <a:pt x="25" y="10538"/>
                      </a:cubicBezTo>
                      <a:cubicBezTo>
                        <a:pt x="37" y="10836"/>
                        <a:pt x="61" y="11133"/>
                        <a:pt x="96" y="11443"/>
                      </a:cubicBezTo>
                      <a:cubicBezTo>
                        <a:pt x="108" y="11657"/>
                        <a:pt x="275" y="11836"/>
                        <a:pt x="453" y="11836"/>
                      </a:cubicBezTo>
                      <a:lnTo>
                        <a:pt x="1061" y="11824"/>
                      </a:lnTo>
                      <a:cubicBezTo>
                        <a:pt x="1227" y="11824"/>
                        <a:pt x="1346" y="11645"/>
                        <a:pt x="1334" y="11431"/>
                      </a:cubicBezTo>
                      <a:cubicBezTo>
                        <a:pt x="1299" y="11109"/>
                        <a:pt x="1287" y="10776"/>
                        <a:pt x="1287" y="10455"/>
                      </a:cubicBezTo>
                      <a:cubicBezTo>
                        <a:pt x="1299" y="10121"/>
                        <a:pt x="1334" y="9800"/>
                        <a:pt x="1394" y="9478"/>
                      </a:cubicBezTo>
                      <a:cubicBezTo>
                        <a:pt x="1454" y="9169"/>
                        <a:pt x="1525" y="8847"/>
                        <a:pt x="1608" y="8526"/>
                      </a:cubicBezTo>
                      <a:cubicBezTo>
                        <a:pt x="1704" y="8204"/>
                        <a:pt x="1811" y="7895"/>
                        <a:pt x="1906" y="7573"/>
                      </a:cubicBezTo>
                      <a:cubicBezTo>
                        <a:pt x="2013" y="7264"/>
                        <a:pt x="2132" y="6954"/>
                        <a:pt x="2263" y="6657"/>
                      </a:cubicBezTo>
                      <a:cubicBezTo>
                        <a:pt x="2406" y="6347"/>
                        <a:pt x="2549" y="6049"/>
                        <a:pt x="2716" y="5764"/>
                      </a:cubicBezTo>
                      <a:cubicBezTo>
                        <a:pt x="2882" y="5478"/>
                        <a:pt x="3061" y="5192"/>
                        <a:pt x="3263" y="4930"/>
                      </a:cubicBezTo>
                      <a:cubicBezTo>
                        <a:pt x="3454" y="4656"/>
                        <a:pt x="3692" y="4406"/>
                        <a:pt x="3930" y="4156"/>
                      </a:cubicBezTo>
                      <a:cubicBezTo>
                        <a:pt x="4192" y="3906"/>
                        <a:pt x="4430" y="3668"/>
                        <a:pt x="4692" y="3454"/>
                      </a:cubicBezTo>
                      <a:cubicBezTo>
                        <a:pt x="4942" y="3228"/>
                        <a:pt x="5228" y="3037"/>
                        <a:pt x="5502" y="2847"/>
                      </a:cubicBezTo>
                      <a:cubicBezTo>
                        <a:pt x="5764" y="2668"/>
                        <a:pt x="6049" y="2489"/>
                        <a:pt x="6311" y="2323"/>
                      </a:cubicBezTo>
                      <a:cubicBezTo>
                        <a:pt x="6597" y="2156"/>
                        <a:pt x="6883" y="2025"/>
                        <a:pt x="7169" y="1894"/>
                      </a:cubicBezTo>
                      <a:cubicBezTo>
                        <a:pt x="7442" y="1775"/>
                        <a:pt x="7740" y="1656"/>
                        <a:pt x="8062" y="1561"/>
                      </a:cubicBezTo>
                      <a:cubicBezTo>
                        <a:pt x="8371" y="1477"/>
                        <a:pt x="8693" y="1406"/>
                        <a:pt x="9038" y="1346"/>
                      </a:cubicBezTo>
                      <a:cubicBezTo>
                        <a:pt x="9371" y="1287"/>
                        <a:pt x="9728" y="1251"/>
                        <a:pt x="10086" y="1227"/>
                      </a:cubicBezTo>
                      <a:cubicBezTo>
                        <a:pt x="10443" y="1192"/>
                        <a:pt x="10800" y="1180"/>
                        <a:pt x="11157" y="1168"/>
                      </a:cubicBezTo>
                      <a:cubicBezTo>
                        <a:pt x="11324" y="1156"/>
                        <a:pt x="11496" y="1150"/>
                        <a:pt x="11669" y="1150"/>
                      </a:cubicBezTo>
                      <a:cubicBezTo>
                        <a:pt x="11842" y="1150"/>
                        <a:pt x="12014" y="1156"/>
                        <a:pt x="12181" y="1168"/>
                      </a:cubicBezTo>
                      <a:cubicBezTo>
                        <a:pt x="12526" y="1180"/>
                        <a:pt x="12836" y="1203"/>
                        <a:pt x="13157" y="1239"/>
                      </a:cubicBezTo>
                      <a:cubicBezTo>
                        <a:pt x="13443" y="1287"/>
                        <a:pt x="13717" y="1311"/>
                        <a:pt x="13991" y="1370"/>
                      </a:cubicBezTo>
                      <a:cubicBezTo>
                        <a:pt x="14277" y="1418"/>
                        <a:pt x="14550" y="1489"/>
                        <a:pt x="14824" y="1584"/>
                      </a:cubicBezTo>
                      <a:cubicBezTo>
                        <a:pt x="15110" y="1668"/>
                        <a:pt x="15396" y="1763"/>
                        <a:pt x="15658" y="1882"/>
                      </a:cubicBezTo>
                      <a:cubicBezTo>
                        <a:pt x="15932" y="1977"/>
                        <a:pt x="16193" y="2096"/>
                        <a:pt x="16467" y="2251"/>
                      </a:cubicBezTo>
                      <a:cubicBezTo>
                        <a:pt x="16717" y="2394"/>
                        <a:pt x="16967" y="2561"/>
                        <a:pt x="17229" y="2739"/>
                      </a:cubicBezTo>
                      <a:cubicBezTo>
                        <a:pt x="17467" y="2918"/>
                        <a:pt x="17706" y="3132"/>
                        <a:pt x="17920" y="3347"/>
                      </a:cubicBezTo>
                      <a:cubicBezTo>
                        <a:pt x="18122" y="3549"/>
                        <a:pt x="18301" y="3739"/>
                        <a:pt x="18456" y="3942"/>
                      </a:cubicBezTo>
                      <a:cubicBezTo>
                        <a:pt x="18622" y="4156"/>
                        <a:pt x="18789" y="4382"/>
                        <a:pt x="18932" y="4597"/>
                      </a:cubicBezTo>
                      <a:cubicBezTo>
                        <a:pt x="19134" y="4894"/>
                        <a:pt x="19313" y="5192"/>
                        <a:pt x="19468" y="5490"/>
                      </a:cubicBezTo>
                      <a:cubicBezTo>
                        <a:pt x="19634" y="5811"/>
                        <a:pt x="19801" y="6109"/>
                        <a:pt x="19932" y="6406"/>
                      </a:cubicBezTo>
                      <a:cubicBezTo>
                        <a:pt x="20063" y="6716"/>
                        <a:pt x="20206" y="7014"/>
                        <a:pt x="20313" y="7311"/>
                      </a:cubicBezTo>
                      <a:cubicBezTo>
                        <a:pt x="20408" y="7609"/>
                        <a:pt x="20504" y="7907"/>
                        <a:pt x="20575" y="8204"/>
                      </a:cubicBezTo>
                      <a:cubicBezTo>
                        <a:pt x="20646" y="8490"/>
                        <a:pt x="20694" y="8788"/>
                        <a:pt x="20742" y="9062"/>
                      </a:cubicBezTo>
                      <a:cubicBezTo>
                        <a:pt x="20777" y="9347"/>
                        <a:pt x="20801" y="9645"/>
                        <a:pt x="20813" y="9931"/>
                      </a:cubicBezTo>
                      <a:cubicBezTo>
                        <a:pt x="20825" y="10216"/>
                        <a:pt x="20825" y="10514"/>
                        <a:pt x="20813" y="10788"/>
                      </a:cubicBezTo>
                      <a:cubicBezTo>
                        <a:pt x="20801" y="11074"/>
                        <a:pt x="20789" y="11371"/>
                        <a:pt x="20754" y="11657"/>
                      </a:cubicBezTo>
                      <a:cubicBezTo>
                        <a:pt x="20742" y="11853"/>
                        <a:pt x="20853" y="12015"/>
                        <a:pt x="21032" y="12015"/>
                      </a:cubicBezTo>
                      <a:cubicBezTo>
                        <a:pt x="21038" y="12015"/>
                        <a:pt x="21045" y="12015"/>
                        <a:pt x="21051" y="12014"/>
                      </a:cubicBezTo>
                      <a:lnTo>
                        <a:pt x="21742" y="11979"/>
                      </a:lnTo>
                      <a:cubicBezTo>
                        <a:pt x="21932" y="11967"/>
                        <a:pt x="22111" y="11788"/>
                        <a:pt x="22194" y="11621"/>
                      </a:cubicBezTo>
                      <a:cubicBezTo>
                        <a:pt x="22218" y="11348"/>
                        <a:pt x="22230" y="11050"/>
                        <a:pt x="22230" y="10764"/>
                      </a:cubicBezTo>
                      <a:cubicBezTo>
                        <a:pt x="22230" y="10466"/>
                        <a:pt x="22218" y="10181"/>
                        <a:pt x="22194" y="9895"/>
                      </a:cubicBezTo>
                      <a:cubicBezTo>
                        <a:pt x="22170" y="9621"/>
                        <a:pt x="22135" y="9323"/>
                        <a:pt x="22099" y="9050"/>
                      </a:cubicBezTo>
                      <a:cubicBezTo>
                        <a:pt x="22051" y="8788"/>
                        <a:pt x="21992" y="8502"/>
                        <a:pt x="21908" y="8216"/>
                      </a:cubicBezTo>
                      <a:cubicBezTo>
                        <a:pt x="21837" y="7930"/>
                        <a:pt x="21754" y="7657"/>
                        <a:pt x="21658" y="7371"/>
                      </a:cubicBezTo>
                      <a:cubicBezTo>
                        <a:pt x="21575" y="7085"/>
                        <a:pt x="21468" y="6799"/>
                        <a:pt x="21349" y="6502"/>
                      </a:cubicBezTo>
                      <a:cubicBezTo>
                        <a:pt x="21230" y="6228"/>
                        <a:pt x="21111" y="5930"/>
                        <a:pt x="20980" y="5644"/>
                      </a:cubicBezTo>
                      <a:cubicBezTo>
                        <a:pt x="20837" y="5347"/>
                        <a:pt x="20706" y="5061"/>
                        <a:pt x="20539" y="4775"/>
                      </a:cubicBezTo>
                      <a:cubicBezTo>
                        <a:pt x="20384" y="4501"/>
                        <a:pt x="20218" y="4204"/>
                        <a:pt x="20039" y="3930"/>
                      </a:cubicBezTo>
                      <a:cubicBezTo>
                        <a:pt x="19861" y="3644"/>
                        <a:pt x="19670" y="3382"/>
                        <a:pt x="19468" y="3144"/>
                      </a:cubicBezTo>
                      <a:cubicBezTo>
                        <a:pt x="19277" y="2882"/>
                        <a:pt x="19075" y="2668"/>
                        <a:pt x="18849" y="2454"/>
                      </a:cubicBezTo>
                      <a:cubicBezTo>
                        <a:pt x="18622" y="2227"/>
                        <a:pt x="18384" y="2037"/>
                        <a:pt x="18146" y="1858"/>
                      </a:cubicBezTo>
                      <a:cubicBezTo>
                        <a:pt x="17944" y="1704"/>
                        <a:pt x="17729" y="1561"/>
                        <a:pt x="17503" y="1430"/>
                      </a:cubicBezTo>
                      <a:cubicBezTo>
                        <a:pt x="17289" y="1311"/>
                        <a:pt x="17063" y="1192"/>
                        <a:pt x="16836" y="1084"/>
                      </a:cubicBezTo>
                      <a:cubicBezTo>
                        <a:pt x="16539" y="942"/>
                        <a:pt x="16229" y="822"/>
                        <a:pt x="15920" y="715"/>
                      </a:cubicBezTo>
                      <a:cubicBezTo>
                        <a:pt x="15598" y="596"/>
                        <a:pt x="15289" y="513"/>
                        <a:pt x="14967" y="430"/>
                      </a:cubicBezTo>
                      <a:cubicBezTo>
                        <a:pt x="14634" y="358"/>
                        <a:pt x="14312" y="287"/>
                        <a:pt x="13979" y="239"/>
                      </a:cubicBezTo>
                      <a:cubicBezTo>
                        <a:pt x="13657" y="180"/>
                        <a:pt x="13324" y="132"/>
                        <a:pt x="12979" y="108"/>
                      </a:cubicBezTo>
                      <a:cubicBezTo>
                        <a:pt x="12681" y="72"/>
                        <a:pt x="12372" y="60"/>
                        <a:pt x="12062" y="49"/>
                      </a:cubicBezTo>
                      <a:cubicBezTo>
                        <a:pt x="11752" y="37"/>
                        <a:pt x="11419" y="13"/>
                        <a:pt x="11098" y="13"/>
                      </a:cubicBezTo>
                      <a:cubicBezTo>
                        <a:pt x="10764" y="1"/>
                        <a:pt x="10419" y="1"/>
                        <a:pt x="100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5" name="Google Shape;6275;p28"/>
                <p:cNvSpPr/>
                <p:nvPr/>
              </p:nvSpPr>
              <p:spPr>
                <a:xfrm>
                  <a:off x="2581361" y="2533884"/>
                  <a:ext cx="682792" cy="38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0225" extrusionOk="0">
                      <a:moveTo>
                        <a:pt x="9652" y="0"/>
                      </a:moveTo>
                      <a:cubicBezTo>
                        <a:pt x="9495" y="0"/>
                        <a:pt x="9335" y="3"/>
                        <a:pt x="9168" y="9"/>
                      </a:cubicBezTo>
                      <a:cubicBezTo>
                        <a:pt x="8858" y="33"/>
                        <a:pt x="8525" y="57"/>
                        <a:pt x="8204" y="93"/>
                      </a:cubicBezTo>
                      <a:cubicBezTo>
                        <a:pt x="7882" y="116"/>
                        <a:pt x="7561" y="164"/>
                        <a:pt x="7251" y="224"/>
                      </a:cubicBezTo>
                      <a:cubicBezTo>
                        <a:pt x="6953" y="283"/>
                        <a:pt x="6644" y="354"/>
                        <a:pt x="6358" y="450"/>
                      </a:cubicBezTo>
                      <a:cubicBezTo>
                        <a:pt x="6072" y="533"/>
                        <a:pt x="5787" y="640"/>
                        <a:pt x="5525" y="759"/>
                      </a:cubicBezTo>
                      <a:cubicBezTo>
                        <a:pt x="5251" y="878"/>
                        <a:pt x="4989" y="1009"/>
                        <a:pt x="4739" y="1164"/>
                      </a:cubicBezTo>
                      <a:cubicBezTo>
                        <a:pt x="4477" y="1307"/>
                        <a:pt x="4227" y="1462"/>
                        <a:pt x="3977" y="1640"/>
                      </a:cubicBezTo>
                      <a:cubicBezTo>
                        <a:pt x="3727" y="1795"/>
                        <a:pt x="3465" y="1998"/>
                        <a:pt x="3227" y="2188"/>
                      </a:cubicBezTo>
                      <a:cubicBezTo>
                        <a:pt x="2977" y="2390"/>
                        <a:pt x="2739" y="2605"/>
                        <a:pt x="2524" y="2831"/>
                      </a:cubicBezTo>
                      <a:cubicBezTo>
                        <a:pt x="2274" y="3045"/>
                        <a:pt x="2072" y="3283"/>
                        <a:pt x="1869" y="3545"/>
                      </a:cubicBezTo>
                      <a:cubicBezTo>
                        <a:pt x="1667" y="3795"/>
                        <a:pt x="1477" y="4045"/>
                        <a:pt x="1310" y="4319"/>
                      </a:cubicBezTo>
                      <a:cubicBezTo>
                        <a:pt x="1143" y="4581"/>
                        <a:pt x="1000" y="4855"/>
                        <a:pt x="869" y="5129"/>
                      </a:cubicBezTo>
                      <a:cubicBezTo>
                        <a:pt x="750" y="5415"/>
                        <a:pt x="631" y="5700"/>
                        <a:pt x="524" y="5998"/>
                      </a:cubicBezTo>
                      <a:cubicBezTo>
                        <a:pt x="417" y="6284"/>
                        <a:pt x="334" y="6581"/>
                        <a:pt x="262" y="6879"/>
                      </a:cubicBezTo>
                      <a:cubicBezTo>
                        <a:pt x="179" y="7177"/>
                        <a:pt x="119" y="7474"/>
                        <a:pt x="83" y="7772"/>
                      </a:cubicBezTo>
                      <a:cubicBezTo>
                        <a:pt x="48" y="8082"/>
                        <a:pt x="24" y="8379"/>
                        <a:pt x="0" y="8677"/>
                      </a:cubicBezTo>
                      <a:cubicBezTo>
                        <a:pt x="0" y="8975"/>
                        <a:pt x="0" y="9284"/>
                        <a:pt x="24" y="9582"/>
                      </a:cubicBezTo>
                      <a:cubicBezTo>
                        <a:pt x="24" y="9796"/>
                        <a:pt x="203" y="9975"/>
                        <a:pt x="405" y="9975"/>
                      </a:cubicBezTo>
                      <a:lnTo>
                        <a:pt x="1131" y="9951"/>
                      </a:lnTo>
                      <a:cubicBezTo>
                        <a:pt x="1334" y="9951"/>
                        <a:pt x="1477" y="9772"/>
                        <a:pt x="1465" y="9558"/>
                      </a:cubicBezTo>
                      <a:cubicBezTo>
                        <a:pt x="1429" y="9213"/>
                        <a:pt x="1429" y="8856"/>
                        <a:pt x="1453" y="8510"/>
                      </a:cubicBezTo>
                      <a:cubicBezTo>
                        <a:pt x="1465" y="8153"/>
                        <a:pt x="1512" y="7808"/>
                        <a:pt x="1572" y="7474"/>
                      </a:cubicBezTo>
                      <a:cubicBezTo>
                        <a:pt x="1631" y="7129"/>
                        <a:pt x="1715" y="6784"/>
                        <a:pt x="1834" y="6462"/>
                      </a:cubicBezTo>
                      <a:cubicBezTo>
                        <a:pt x="1941" y="6117"/>
                        <a:pt x="2084" y="5808"/>
                        <a:pt x="2262" y="5486"/>
                      </a:cubicBezTo>
                      <a:cubicBezTo>
                        <a:pt x="2429" y="5177"/>
                        <a:pt x="2631" y="4879"/>
                        <a:pt x="2858" y="4593"/>
                      </a:cubicBezTo>
                      <a:cubicBezTo>
                        <a:pt x="3084" y="4319"/>
                        <a:pt x="3334" y="4057"/>
                        <a:pt x="3584" y="3807"/>
                      </a:cubicBezTo>
                      <a:cubicBezTo>
                        <a:pt x="3846" y="3569"/>
                        <a:pt x="4108" y="3331"/>
                        <a:pt x="4394" y="3129"/>
                      </a:cubicBezTo>
                      <a:cubicBezTo>
                        <a:pt x="4679" y="2902"/>
                        <a:pt x="4953" y="2724"/>
                        <a:pt x="5251" y="2545"/>
                      </a:cubicBezTo>
                      <a:cubicBezTo>
                        <a:pt x="5537" y="2379"/>
                        <a:pt x="5846" y="2212"/>
                        <a:pt x="6168" y="2081"/>
                      </a:cubicBezTo>
                      <a:cubicBezTo>
                        <a:pt x="6477" y="1950"/>
                        <a:pt x="6799" y="1831"/>
                        <a:pt x="7132" y="1724"/>
                      </a:cubicBezTo>
                      <a:cubicBezTo>
                        <a:pt x="7477" y="1617"/>
                        <a:pt x="7811" y="1545"/>
                        <a:pt x="8168" y="1486"/>
                      </a:cubicBezTo>
                      <a:cubicBezTo>
                        <a:pt x="8346" y="1462"/>
                        <a:pt x="8525" y="1426"/>
                        <a:pt x="8704" y="1414"/>
                      </a:cubicBezTo>
                      <a:lnTo>
                        <a:pt x="9239" y="1367"/>
                      </a:lnTo>
                      <a:lnTo>
                        <a:pt x="9775" y="1367"/>
                      </a:lnTo>
                      <a:cubicBezTo>
                        <a:pt x="9966" y="1367"/>
                        <a:pt x="10132" y="1378"/>
                        <a:pt x="10311" y="1414"/>
                      </a:cubicBezTo>
                      <a:cubicBezTo>
                        <a:pt x="10501" y="1438"/>
                        <a:pt x="10692" y="1474"/>
                        <a:pt x="10871" y="1521"/>
                      </a:cubicBezTo>
                      <a:cubicBezTo>
                        <a:pt x="11049" y="1557"/>
                        <a:pt x="11240" y="1605"/>
                        <a:pt x="11418" y="1664"/>
                      </a:cubicBezTo>
                      <a:cubicBezTo>
                        <a:pt x="11728" y="1759"/>
                        <a:pt x="12025" y="1855"/>
                        <a:pt x="12323" y="1998"/>
                      </a:cubicBezTo>
                      <a:cubicBezTo>
                        <a:pt x="12621" y="2129"/>
                        <a:pt x="12907" y="2295"/>
                        <a:pt x="13192" y="2450"/>
                      </a:cubicBezTo>
                      <a:cubicBezTo>
                        <a:pt x="13454" y="2617"/>
                        <a:pt x="13716" y="2795"/>
                        <a:pt x="13954" y="2986"/>
                      </a:cubicBezTo>
                      <a:cubicBezTo>
                        <a:pt x="14192" y="3188"/>
                        <a:pt x="14407" y="3379"/>
                        <a:pt x="14621" y="3605"/>
                      </a:cubicBezTo>
                      <a:cubicBezTo>
                        <a:pt x="14823" y="3819"/>
                        <a:pt x="15002" y="4045"/>
                        <a:pt x="15169" y="4284"/>
                      </a:cubicBezTo>
                      <a:cubicBezTo>
                        <a:pt x="15335" y="4522"/>
                        <a:pt x="15478" y="4772"/>
                        <a:pt x="15633" y="5034"/>
                      </a:cubicBezTo>
                      <a:cubicBezTo>
                        <a:pt x="15740" y="5224"/>
                        <a:pt x="15835" y="5415"/>
                        <a:pt x="15931" y="5605"/>
                      </a:cubicBezTo>
                      <a:cubicBezTo>
                        <a:pt x="16038" y="5819"/>
                        <a:pt x="16121" y="6010"/>
                        <a:pt x="16193" y="6224"/>
                      </a:cubicBezTo>
                      <a:cubicBezTo>
                        <a:pt x="16276" y="6427"/>
                        <a:pt x="16347" y="6617"/>
                        <a:pt x="16407" y="6831"/>
                      </a:cubicBezTo>
                      <a:cubicBezTo>
                        <a:pt x="16466" y="7046"/>
                        <a:pt x="16514" y="7236"/>
                        <a:pt x="16550" y="7439"/>
                      </a:cubicBezTo>
                      <a:cubicBezTo>
                        <a:pt x="16586" y="7641"/>
                        <a:pt x="16609" y="7843"/>
                        <a:pt x="16645" y="8058"/>
                      </a:cubicBezTo>
                      <a:cubicBezTo>
                        <a:pt x="16657" y="8248"/>
                        <a:pt x="16669" y="8451"/>
                        <a:pt x="16693" y="8665"/>
                      </a:cubicBezTo>
                      <a:lnTo>
                        <a:pt x="16693" y="9272"/>
                      </a:lnTo>
                      <a:cubicBezTo>
                        <a:pt x="16693" y="9463"/>
                        <a:pt x="16669" y="9677"/>
                        <a:pt x="16657" y="9868"/>
                      </a:cubicBezTo>
                      <a:cubicBezTo>
                        <a:pt x="16645" y="10082"/>
                        <a:pt x="16776" y="10225"/>
                        <a:pt x="16955" y="10225"/>
                      </a:cubicBezTo>
                      <a:lnTo>
                        <a:pt x="17609" y="10213"/>
                      </a:lnTo>
                      <a:cubicBezTo>
                        <a:pt x="17800" y="10189"/>
                        <a:pt x="17979" y="10022"/>
                        <a:pt x="18026" y="9820"/>
                      </a:cubicBezTo>
                      <a:cubicBezTo>
                        <a:pt x="18050" y="9618"/>
                        <a:pt x="18074" y="9403"/>
                        <a:pt x="18086" y="9201"/>
                      </a:cubicBezTo>
                      <a:cubicBezTo>
                        <a:pt x="18098" y="8986"/>
                        <a:pt x="18110" y="8784"/>
                        <a:pt x="18110" y="8570"/>
                      </a:cubicBezTo>
                      <a:cubicBezTo>
                        <a:pt x="18110" y="8367"/>
                        <a:pt x="18110" y="8141"/>
                        <a:pt x="18098" y="7927"/>
                      </a:cubicBezTo>
                      <a:cubicBezTo>
                        <a:pt x="18086" y="7724"/>
                        <a:pt x="18074" y="7498"/>
                        <a:pt x="18038" y="7296"/>
                      </a:cubicBezTo>
                      <a:cubicBezTo>
                        <a:pt x="18014" y="7081"/>
                        <a:pt x="17967" y="6855"/>
                        <a:pt x="17919" y="6653"/>
                      </a:cubicBezTo>
                      <a:cubicBezTo>
                        <a:pt x="17871" y="6427"/>
                        <a:pt x="17812" y="6224"/>
                        <a:pt x="17740" y="5998"/>
                      </a:cubicBezTo>
                      <a:cubicBezTo>
                        <a:pt x="17669" y="5784"/>
                        <a:pt x="17574" y="5569"/>
                        <a:pt x="17490" y="5343"/>
                      </a:cubicBezTo>
                      <a:cubicBezTo>
                        <a:pt x="17395" y="5117"/>
                        <a:pt x="17300" y="4915"/>
                        <a:pt x="17193" y="4688"/>
                      </a:cubicBezTo>
                      <a:cubicBezTo>
                        <a:pt x="17086" y="4486"/>
                        <a:pt x="16967" y="4260"/>
                        <a:pt x="16836" y="4034"/>
                      </a:cubicBezTo>
                      <a:cubicBezTo>
                        <a:pt x="16705" y="3819"/>
                        <a:pt x="16562" y="3605"/>
                        <a:pt x="16419" y="3391"/>
                      </a:cubicBezTo>
                      <a:cubicBezTo>
                        <a:pt x="16288" y="3188"/>
                        <a:pt x="16121" y="2974"/>
                        <a:pt x="15966" y="2783"/>
                      </a:cubicBezTo>
                      <a:cubicBezTo>
                        <a:pt x="15812" y="2593"/>
                        <a:pt x="15657" y="2390"/>
                        <a:pt x="15478" y="2212"/>
                      </a:cubicBezTo>
                      <a:cubicBezTo>
                        <a:pt x="15276" y="2009"/>
                        <a:pt x="15050" y="1819"/>
                        <a:pt x="14823" y="1640"/>
                      </a:cubicBezTo>
                      <a:cubicBezTo>
                        <a:pt x="14585" y="1462"/>
                        <a:pt x="14347" y="1295"/>
                        <a:pt x="14109" y="1140"/>
                      </a:cubicBezTo>
                      <a:cubicBezTo>
                        <a:pt x="13859" y="1009"/>
                        <a:pt x="13609" y="878"/>
                        <a:pt x="13347" y="759"/>
                      </a:cubicBezTo>
                      <a:cubicBezTo>
                        <a:pt x="13085" y="640"/>
                        <a:pt x="12835" y="533"/>
                        <a:pt x="12561" y="450"/>
                      </a:cubicBezTo>
                      <a:cubicBezTo>
                        <a:pt x="12311" y="354"/>
                        <a:pt x="12049" y="283"/>
                        <a:pt x="11787" y="224"/>
                      </a:cubicBezTo>
                      <a:cubicBezTo>
                        <a:pt x="11537" y="164"/>
                        <a:pt x="11287" y="116"/>
                        <a:pt x="11013" y="93"/>
                      </a:cubicBezTo>
                      <a:cubicBezTo>
                        <a:pt x="10716" y="57"/>
                        <a:pt x="10418" y="33"/>
                        <a:pt x="10109" y="9"/>
                      </a:cubicBezTo>
                      <a:cubicBezTo>
                        <a:pt x="9960" y="3"/>
                        <a:pt x="9808" y="0"/>
                        <a:pt x="96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6" name="Google Shape;6276;p28"/>
                <p:cNvSpPr/>
                <p:nvPr/>
              </p:nvSpPr>
              <p:spPr>
                <a:xfrm>
                  <a:off x="2665743" y="2617700"/>
                  <a:ext cx="516713" cy="301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5" h="8002" extrusionOk="0">
                      <a:moveTo>
                        <a:pt x="7049" y="1"/>
                      </a:moveTo>
                      <a:cubicBezTo>
                        <a:pt x="6728" y="1"/>
                        <a:pt x="6394" y="25"/>
                        <a:pt x="6073" y="72"/>
                      </a:cubicBezTo>
                      <a:cubicBezTo>
                        <a:pt x="5739" y="120"/>
                        <a:pt x="5430" y="191"/>
                        <a:pt x="5132" y="275"/>
                      </a:cubicBezTo>
                      <a:cubicBezTo>
                        <a:pt x="4834" y="370"/>
                        <a:pt x="4537" y="489"/>
                        <a:pt x="4251" y="608"/>
                      </a:cubicBezTo>
                      <a:cubicBezTo>
                        <a:pt x="3977" y="727"/>
                        <a:pt x="3703" y="870"/>
                        <a:pt x="3441" y="1025"/>
                      </a:cubicBezTo>
                      <a:cubicBezTo>
                        <a:pt x="3168" y="1191"/>
                        <a:pt x="2918" y="1346"/>
                        <a:pt x="2668" y="1549"/>
                      </a:cubicBezTo>
                      <a:cubicBezTo>
                        <a:pt x="2429" y="1739"/>
                        <a:pt x="2167" y="1930"/>
                        <a:pt x="1953" y="2156"/>
                      </a:cubicBezTo>
                      <a:cubicBezTo>
                        <a:pt x="1727" y="2382"/>
                        <a:pt x="1501" y="2620"/>
                        <a:pt x="1310" y="2858"/>
                      </a:cubicBezTo>
                      <a:cubicBezTo>
                        <a:pt x="1120" y="3096"/>
                        <a:pt x="941" y="3358"/>
                        <a:pt x="786" y="3632"/>
                      </a:cubicBezTo>
                      <a:cubicBezTo>
                        <a:pt x="643" y="3894"/>
                        <a:pt x="501" y="4180"/>
                        <a:pt x="405" y="4477"/>
                      </a:cubicBezTo>
                      <a:cubicBezTo>
                        <a:pt x="298" y="4775"/>
                        <a:pt x="203" y="5073"/>
                        <a:pt x="143" y="5382"/>
                      </a:cubicBezTo>
                      <a:cubicBezTo>
                        <a:pt x="84" y="5680"/>
                        <a:pt x="48" y="5990"/>
                        <a:pt x="24" y="6311"/>
                      </a:cubicBezTo>
                      <a:cubicBezTo>
                        <a:pt x="1" y="6621"/>
                        <a:pt x="1" y="6930"/>
                        <a:pt x="12" y="7240"/>
                      </a:cubicBezTo>
                      <a:cubicBezTo>
                        <a:pt x="24" y="7478"/>
                        <a:pt x="239" y="7680"/>
                        <a:pt x="465" y="7680"/>
                      </a:cubicBezTo>
                      <a:lnTo>
                        <a:pt x="1251" y="7645"/>
                      </a:lnTo>
                      <a:cubicBezTo>
                        <a:pt x="1453" y="7633"/>
                        <a:pt x="1632" y="7466"/>
                        <a:pt x="1632" y="7240"/>
                      </a:cubicBezTo>
                      <a:cubicBezTo>
                        <a:pt x="1632" y="7002"/>
                        <a:pt x="1644" y="6752"/>
                        <a:pt x="1679" y="6513"/>
                      </a:cubicBezTo>
                      <a:cubicBezTo>
                        <a:pt x="1691" y="6275"/>
                        <a:pt x="1739" y="6037"/>
                        <a:pt x="1786" y="5799"/>
                      </a:cubicBezTo>
                      <a:cubicBezTo>
                        <a:pt x="1846" y="5561"/>
                        <a:pt x="1906" y="5335"/>
                        <a:pt x="1977" y="5120"/>
                      </a:cubicBezTo>
                      <a:cubicBezTo>
                        <a:pt x="2048" y="4894"/>
                        <a:pt x="2144" y="4680"/>
                        <a:pt x="2263" y="4477"/>
                      </a:cubicBezTo>
                      <a:cubicBezTo>
                        <a:pt x="2370" y="4263"/>
                        <a:pt x="2501" y="4061"/>
                        <a:pt x="2644" y="3882"/>
                      </a:cubicBezTo>
                      <a:cubicBezTo>
                        <a:pt x="2798" y="3692"/>
                        <a:pt x="2965" y="3513"/>
                        <a:pt x="3120" y="3346"/>
                      </a:cubicBezTo>
                      <a:cubicBezTo>
                        <a:pt x="3299" y="3180"/>
                        <a:pt x="3477" y="3037"/>
                        <a:pt x="3680" y="2882"/>
                      </a:cubicBezTo>
                      <a:cubicBezTo>
                        <a:pt x="3870" y="2739"/>
                        <a:pt x="4072" y="2596"/>
                        <a:pt x="4287" y="2477"/>
                      </a:cubicBezTo>
                      <a:cubicBezTo>
                        <a:pt x="4489" y="2358"/>
                        <a:pt x="4715" y="2239"/>
                        <a:pt x="4942" y="2156"/>
                      </a:cubicBezTo>
                      <a:cubicBezTo>
                        <a:pt x="5168" y="2049"/>
                        <a:pt x="5406" y="1977"/>
                        <a:pt x="5644" y="1906"/>
                      </a:cubicBezTo>
                      <a:cubicBezTo>
                        <a:pt x="5882" y="1846"/>
                        <a:pt x="6144" y="1787"/>
                        <a:pt x="6418" y="1751"/>
                      </a:cubicBezTo>
                      <a:cubicBezTo>
                        <a:pt x="6612" y="1734"/>
                        <a:pt x="6811" y="1717"/>
                        <a:pt x="7017" y="1717"/>
                      </a:cubicBezTo>
                      <a:cubicBezTo>
                        <a:pt x="7102" y="1717"/>
                        <a:pt x="7188" y="1720"/>
                        <a:pt x="7275" y="1727"/>
                      </a:cubicBezTo>
                      <a:cubicBezTo>
                        <a:pt x="7573" y="1739"/>
                        <a:pt x="7871" y="1763"/>
                        <a:pt x="8156" y="1822"/>
                      </a:cubicBezTo>
                      <a:cubicBezTo>
                        <a:pt x="8442" y="1882"/>
                        <a:pt x="8716" y="1941"/>
                        <a:pt x="8978" y="2037"/>
                      </a:cubicBezTo>
                      <a:cubicBezTo>
                        <a:pt x="9275" y="2144"/>
                        <a:pt x="9549" y="2263"/>
                        <a:pt x="9787" y="2406"/>
                      </a:cubicBezTo>
                      <a:cubicBezTo>
                        <a:pt x="10026" y="2561"/>
                        <a:pt x="10240" y="2715"/>
                        <a:pt x="10430" y="2894"/>
                      </a:cubicBezTo>
                      <a:cubicBezTo>
                        <a:pt x="10621" y="3096"/>
                        <a:pt x="10788" y="3287"/>
                        <a:pt x="10919" y="3513"/>
                      </a:cubicBezTo>
                      <a:cubicBezTo>
                        <a:pt x="11050" y="3727"/>
                        <a:pt x="11192" y="3966"/>
                        <a:pt x="11311" y="4227"/>
                      </a:cubicBezTo>
                      <a:cubicBezTo>
                        <a:pt x="11431" y="4477"/>
                        <a:pt x="11550" y="4728"/>
                        <a:pt x="11645" y="5013"/>
                      </a:cubicBezTo>
                      <a:cubicBezTo>
                        <a:pt x="11764" y="5299"/>
                        <a:pt x="11871" y="5573"/>
                        <a:pt x="11942" y="5859"/>
                      </a:cubicBezTo>
                      <a:cubicBezTo>
                        <a:pt x="12050" y="6144"/>
                        <a:pt x="12133" y="6442"/>
                        <a:pt x="12204" y="6728"/>
                      </a:cubicBezTo>
                      <a:cubicBezTo>
                        <a:pt x="12264" y="7002"/>
                        <a:pt x="12323" y="7299"/>
                        <a:pt x="12347" y="7585"/>
                      </a:cubicBezTo>
                      <a:cubicBezTo>
                        <a:pt x="12371" y="7787"/>
                        <a:pt x="12526" y="7954"/>
                        <a:pt x="12704" y="7966"/>
                      </a:cubicBezTo>
                      <a:lnTo>
                        <a:pt x="13359" y="8002"/>
                      </a:lnTo>
                      <a:cubicBezTo>
                        <a:pt x="13562" y="8002"/>
                        <a:pt x="13705" y="7823"/>
                        <a:pt x="13657" y="7597"/>
                      </a:cubicBezTo>
                      <a:cubicBezTo>
                        <a:pt x="13645" y="7228"/>
                        <a:pt x="13633" y="6871"/>
                        <a:pt x="13586" y="6502"/>
                      </a:cubicBezTo>
                      <a:cubicBezTo>
                        <a:pt x="13550" y="6132"/>
                        <a:pt x="13490" y="5775"/>
                        <a:pt x="13407" y="5394"/>
                      </a:cubicBezTo>
                      <a:cubicBezTo>
                        <a:pt x="13312" y="5037"/>
                        <a:pt x="13193" y="4680"/>
                        <a:pt x="13050" y="4323"/>
                      </a:cubicBezTo>
                      <a:cubicBezTo>
                        <a:pt x="12978" y="4144"/>
                        <a:pt x="12895" y="3989"/>
                        <a:pt x="12824" y="3811"/>
                      </a:cubicBezTo>
                      <a:cubicBezTo>
                        <a:pt x="12752" y="3632"/>
                        <a:pt x="12681" y="3465"/>
                        <a:pt x="12585" y="3299"/>
                      </a:cubicBezTo>
                      <a:cubicBezTo>
                        <a:pt x="12490" y="3096"/>
                        <a:pt x="12359" y="2882"/>
                        <a:pt x="12228" y="2680"/>
                      </a:cubicBezTo>
                      <a:cubicBezTo>
                        <a:pt x="12109" y="2477"/>
                        <a:pt x="11966" y="2287"/>
                        <a:pt x="11812" y="2108"/>
                      </a:cubicBezTo>
                      <a:cubicBezTo>
                        <a:pt x="11669" y="1930"/>
                        <a:pt x="11490" y="1751"/>
                        <a:pt x="11300" y="1584"/>
                      </a:cubicBezTo>
                      <a:cubicBezTo>
                        <a:pt x="11085" y="1430"/>
                        <a:pt x="10883" y="1263"/>
                        <a:pt x="10657" y="1108"/>
                      </a:cubicBezTo>
                      <a:cubicBezTo>
                        <a:pt x="10418" y="953"/>
                        <a:pt x="10180" y="810"/>
                        <a:pt x="9907" y="679"/>
                      </a:cubicBezTo>
                      <a:cubicBezTo>
                        <a:pt x="9645" y="548"/>
                        <a:pt x="9359" y="441"/>
                        <a:pt x="9073" y="334"/>
                      </a:cubicBezTo>
                      <a:cubicBezTo>
                        <a:pt x="8716" y="215"/>
                        <a:pt x="8383" y="132"/>
                        <a:pt x="8049" y="72"/>
                      </a:cubicBezTo>
                      <a:cubicBezTo>
                        <a:pt x="7728" y="25"/>
                        <a:pt x="7382" y="1"/>
                        <a:pt x="70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7" name="Google Shape;6277;p28"/>
                <p:cNvSpPr/>
                <p:nvPr/>
              </p:nvSpPr>
              <p:spPr>
                <a:xfrm>
                  <a:off x="2760907" y="2719915"/>
                  <a:ext cx="342037" cy="19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2" h="5161" extrusionOk="0">
                      <a:moveTo>
                        <a:pt x="4539" y="0"/>
                      </a:moveTo>
                      <a:cubicBezTo>
                        <a:pt x="4247" y="0"/>
                        <a:pt x="3977" y="18"/>
                        <a:pt x="3727" y="64"/>
                      </a:cubicBezTo>
                      <a:cubicBezTo>
                        <a:pt x="3394" y="123"/>
                        <a:pt x="3084" y="219"/>
                        <a:pt x="2799" y="326"/>
                      </a:cubicBezTo>
                      <a:cubicBezTo>
                        <a:pt x="2525" y="421"/>
                        <a:pt x="2251" y="552"/>
                        <a:pt x="2001" y="719"/>
                      </a:cubicBezTo>
                      <a:cubicBezTo>
                        <a:pt x="1751" y="874"/>
                        <a:pt x="1525" y="1064"/>
                        <a:pt x="1310" y="1255"/>
                      </a:cubicBezTo>
                      <a:cubicBezTo>
                        <a:pt x="1108" y="1469"/>
                        <a:pt x="929" y="1671"/>
                        <a:pt x="763" y="1909"/>
                      </a:cubicBezTo>
                      <a:cubicBezTo>
                        <a:pt x="596" y="2147"/>
                        <a:pt x="465" y="2409"/>
                        <a:pt x="358" y="2671"/>
                      </a:cubicBezTo>
                      <a:cubicBezTo>
                        <a:pt x="263" y="2945"/>
                        <a:pt x="179" y="3219"/>
                        <a:pt x="120" y="3505"/>
                      </a:cubicBezTo>
                      <a:cubicBezTo>
                        <a:pt x="60" y="3791"/>
                        <a:pt x="36" y="4100"/>
                        <a:pt x="24" y="4398"/>
                      </a:cubicBezTo>
                      <a:cubicBezTo>
                        <a:pt x="1" y="4672"/>
                        <a:pt x="203" y="4874"/>
                        <a:pt x="441" y="4874"/>
                      </a:cubicBezTo>
                      <a:lnTo>
                        <a:pt x="1215" y="4874"/>
                      </a:lnTo>
                      <a:cubicBezTo>
                        <a:pt x="1406" y="4874"/>
                        <a:pt x="1572" y="4707"/>
                        <a:pt x="1584" y="4505"/>
                      </a:cubicBezTo>
                      <a:cubicBezTo>
                        <a:pt x="1608" y="4136"/>
                        <a:pt x="1715" y="3779"/>
                        <a:pt x="1870" y="3445"/>
                      </a:cubicBezTo>
                      <a:cubicBezTo>
                        <a:pt x="2013" y="3136"/>
                        <a:pt x="2227" y="2838"/>
                        <a:pt x="2477" y="2600"/>
                      </a:cubicBezTo>
                      <a:cubicBezTo>
                        <a:pt x="2727" y="2362"/>
                        <a:pt x="3037" y="2171"/>
                        <a:pt x="3382" y="2052"/>
                      </a:cubicBezTo>
                      <a:cubicBezTo>
                        <a:pt x="3561" y="1993"/>
                        <a:pt x="3739" y="1945"/>
                        <a:pt x="3954" y="1909"/>
                      </a:cubicBezTo>
                      <a:cubicBezTo>
                        <a:pt x="4156" y="1886"/>
                        <a:pt x="4382" y="1874"/>
                        <a:pt x="4608" y="1874"/>
                      </a:cubicBezTo>
                      <a:cubicBezTo>
                        <a:pt x="4846" y="1874"/>
                        <a:pt x="5049" y="1897"/>
                        <a:pt x="5263" y="1933"/>
                      </a:cubicBezTo>
                      <a:cubicBezTo>
                        <a:pt x="5466" y="1969"/>
                        <a:pt x="5644" y="2017"/>
                        <a:pt x="5811" y="2088"/>
                      </a:cubicBezTo>
                      <a:cubicBezTo>
                        <a:pt x="5954" y="2171"/>
                        <a:pt x="6109" y="2255"/>
                        <a:pt x="6240" y="2362"/>
                      </a:cubicBezTo>
                      <a:cubicBezTo>
                        <a:pt x="6370" y="2469"/>
                        <a:pt x="6490" y="2588"/>
                        <a:pt x="6597" y="2719"/>
                      </a:cubicBezTo>
                      <a:cubicBezTo>
                        <a:pt x="6823" y="2981"/>
                        <a:pt x="7002" y="3302"/>
                        <a:pt x="7144" y="3636"/>
                      </a:cubicBezTo>
                      <a:cubicBezTo>
                        <a:pt x="7299" y="3981"/>
                        <a:pt x="7418" y="4350"/>
                        <a:pt x="7466" y="4731"/>
                      </a:cubicBezTo>
                      <a:cubicBezTo>
                        <a:pt x="7490" y="4934"/>
                        <a:pt x="7668" y="5100"/>
                        <a:pt x="7883" y="5112"/>
                      </a:cubicBezTo>
                      <a:lnTo>
                        <a:pt x="8668" y="5160"/>
                      </a:lnTo>
                      <a:cubicBezTo>
                        <a:pt x="8675" y="5160"/>
                        <a:pt x="8682" y="5160"/>
                        <a:pt x="8689" y="5160"/>
                      </a:cubicBezTo>
                      <a:cubicBezTo>
                        <a:pt x="8916" y="5160"/>
                        <a:pt x="9072" y="4974"/>
                        <a:pt x="9026" y="4743"/>
                      </a:cubicBezTo>
                      <a:cubicBezTo>
                        <a:pt x="8990" y="4517"/>
                        <a:pt x="8954" y="4314"/>
                        <a:pt x="8895" y="4088"/>
                      </a:cubicBezTo>
                      <a:cubicBezTo>
                        <a:pt x="8847" y="3874"/>
                        <a:pt x="8776" y="3660"/>
                        <a:pt x="8692" y="3445"/>
                      </a:cubicBezTo>
                      <a:cubicBezTo>
                        <a:pt x="8621" y="3219"/>
                        <a:pt x="8537" y="3017"/>
                        <a:pt x="8454" y="2802"/>
                      </a:cubicBezTo>
                      <a:cubicBezTo>
                        <a:pt x="8383" y="2600"/>
                        <a:pt x="8299" y="2386"/>
                        <a:pt x="8204" y="2195"/>
                      </a:cubicBezTo>
                      <a:cubicBezTo>
                        <a:pt x="8097" y="2005"/>
                        <a:pt x="8014" y="1826"/>
                        <a:pt x="7906" y="1647"/>
                      </a:cubicBezTo>
                      <a:cubicBezTo>
                        <a:pt x="7799" y="1469"/>
                        <a:pt x="7704" y="1302"/>
                        <a:pt x="7585" y="1159"/>
                      </a:cubicBezTo>
                      <a:cubicBezTo>
                        <a:pt x="7466" y="1005"/>
                        <a:pt x="7347" y="874"/>
                        <a:pt x="7192" y="754"/>
                      </a:cubicBezTo>
                      <a:cubicBezTo>
                        <a:pt x="7049" y="635"/>
                        <a:pt x="6882" y="528"/>
                        <a:pt x="6704" y="445"/>
                      </a:cubicBezTo>
                      <a:cubicBezTo>
                        <a:pt x="6585" y="385"/>
                        <a:pt x="6454" y="326"/>
                        <a:pt x="6311" y="278"/>
                      </a:cubicBezTo>
                      <a:cubicBezTo>
                        <a:pt x="6168" y="219"/>
                        <a:pt x="6013" y="171"/>
                        <a:pt x="5859" y="147"/>
                      </a:cubicBezTo>
                      <a:cubicBezTo>
                        <a:pt x="5692" y="100"/>
                        <a:pt x="5525" y="88"/>
                        <a:pt x="5347" y="52"/>
                      </a:cubicBezTo>
                      <a:cubicBezTo>
                        <a:pt x="5168" y="28"/>
                        <a:pt x="4989" y="4"/>
                        <a:pt x="4799" y="4"/>
                      </a:cubicBezTo>
                      <a:cubicBezTo>
                        <a:pt x="4711" y="2"/>
                        <a:pt x="4624" y="0"/>
                        <a:pt x="45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8" name="Google Shape;6278;p28"/>
                <p:cNvSpPr/>
                <p:nvPr/>
              </p:nvSpPr>
              <p:spPr>
                <a:xfrm>
                  <a:off x="-204164" y="4136373"/>
                  <a:ext cx="955758" cy="523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0" h="13896" extrusionOk="0">
                      <a:moveTo>
                        <a:pt x="11633" y="1"/>
                      </a:moveTo>
                      <a:cubicBezTo>
                        <a:pt x="11312" y="1"/>
                        <a:pt x="11014" y="12"/>
                        <a:pt x="10716" y="36"/>
                      </a:cubicBezTo>
                      <a:cubicBezTo>
                        <a:pt x="10443" y="60"/>
                        <a:pt x="10157" y="96"/>
                        <a:pt x="9871" y="131"/>
                      </a:cubicBezTo>
                      <a:cubicBezTo>
                        <a:pt x="9585" y="191"/>
                        <a:pt x="9323" y="239"/>
                        <a:pt x="9073" y="310"/>
                      </a:cubicBezTo>
                      <a:cubicBezTo>
                        <a:pt x="8811" y="370"/>
                        <a:pt x="8561" y="465"/>
                        <a:pt x="8311" y="548"/>
                      </a:cubicBezTo>
                      <a:cubicBezTo>
                        <a:pt x="8061" y="643"/>
                        <a:pt x="7799" y="763"/>
                        <a:pt x="7561" y="870"/>
                      </a:cubicBezTo>
                      <a:cubicBezTo>
                        <a:pt x="7323" y="965"/>
                        <a:pt x="7073" y="1108"/>
                        <a:pt x="6835" y="1239"/>
                      </a:cubicBezTo>
                      <a:cubicBezTo>
                        <a:pt x="6597" y="1370"/>
                        <a:pt x="6347" y="1525"/>
                        <a:pt x="6109" y="1667"/>
                      </a:cubicBezTo>
                      <a:cubicBezTo>
                        <a:pt x="5871" y="1834"/>
                        <a:pt x="5621" y="1977"/>
                        <a:pt x="5382" y="2144"/>
                      </a:cubicBezTo>
                      <a:cubicBezTo>
                        <a:pt x="5121" y="2310"/>
                        <a:pt x="4906" y="2489"/>
                        <a:pt x="4668" y="2668"/>
                      </a:cubicBezTo>
                      <a:cubicBezTo>
                        <a:pt x="4204" y="3025"/>
                        <a:pt x="3775" y="3430"/>
                        <a:pt x="3358" y="3858"/>
                      </a:cubicBezTo>
                      <a:cubicBezTo>
                        <a:pt x="3144" y="4061"/>
                        <a:pt x="2942" y="4287"/>
                        <a:pt x="2763" y="4513"/>
                      </a:cubicBezTo>
                      <a:cubicBezTo>
                        <a:pt x="2585" y="4739"/>
                        <a:pt x="2406" y="4977"/>
                        <a:pt x="2251" y="5215"/>
                      </a:cubicBezTo>
                      <a:cubicBezTo>
                        <a:pt x="2108" y="5454"/>
                        <a:pt x="1965" y="5692"/>
                        <a:pt x="1834" y="5942"/>
                      </a:cubicBezTo>
                      <a:lnTo>
                        <a:pt x="1477" y="6704"/>
                      </a:lnTo>
                      <a:cubicBezTo>
                        <a:pt x="1370" y="6954"/>
                        <a:pt x="1275" y="7204"/>
                        <a:pt x="1168" y="7478"/>
                      </a:cubicBezTo>
                      <a:cubicBezTo>
                        <a:pt x="1061" y="7728"/>
                        <a:pt x="977" y="7990"/>
                        <a:pt x="882" y="8263"/>
                      </a:cubicBezTo>
                      <a:lnTo>
                        <a:pt x="620" y="9061"/>
                      </a:lnTo>
                      <a:cubicBezTo>
                        <a:pt x="525" y="9347"/>
                        <a:pt x="441" y="9621"/>
                        <a:pt x="358" y="9895"/>
                      </a:cubicBezTo>
                      <a:cubicBezTo>
                        <a:pt x="287" y="10180"/>
                        <a:pt x="215" y="10466"/>
                        <a:pt x="156" y="10752"/>
                      </a:cubicBezTo>
                      <a:cubicBezTo>
                        <a:pt x="96" y="11026"/>
                        <a:pt x="48" y="11311"/>
                        <a:pt x="37" y="11609"/>
                      </a:cubicBezTo>
                      <a:cubicBezTo>
                        <a:pt x="1" y="11895"/>
                        <a:pt x="1" y="12204"/>
                        <a:pt x="25" y="12502"/>
                      </a:cubicBezTo>
                      <a:cubicBezTo>
                        <a:pt x="37" y="12800"/>
                        <a:pt x="60" y="13109"/>
                        <a:pt x="96" y="13431"/>
                      </a:cubicBezTo>
                      <a:cubicBezTo>
                        <a:pt x="108" y="13645"/>
                        <a:pt x="299" y="13836"/>
                        <a:pt x="513" y="13836"/>
                      </a:cubicBezTo>
                      <a:lnTo>
                        <a:pt x="1191" y="13836"/>
                      </a:lnTo>
                      <a:cubicBezTo>
                        <a:pt x="1370" y="13836"/>
                        <a:pt x="1489" y="13645"/>
                        <a:pt x="1465" y="13443"/>
                      </a:cubicBezTo>
                      <a:cubicBezTo>
                        <a:pt x="1430" y="13109"/>
                        <a:pt x="1406" y="12788"/>
                        <a:pt x="1394" y="12454"/>
                      </a:cubicBezTo>
                      <a:cubicBezTo>
                        <a:pt x="1370" y="12133"/>
                        <a:pt x="1394" y="11823"/>
                        <a:pt x="1418" y="11514"/>
                      </a:cubicBezTo>
                      <a:cubicBezTo>
                        <a:pt x="1453" y="11192"/>
                        <a:pt x="1513" y="10883"/>
                        <a:pt x="1584" y="10585"/>
                      </a:cubicBezTo>
                      <a:cubicBezTo>
                        <a:pt x="1656" y="10287"/>
                        <a:pt x="1751" y="9990"/>
                        <a:pt x="1834" y="9692"/>
                      </a:cubicBezTo>
                      <a:cubicBezTo>
                        <a:pt x="1930" y="9395"/>
                        <a:pt x="2013" y="9097"/>
                        <a:pt x="2120" y="8799"/>
                      </a:cubicBezTo>
                      <a:cubicBezTo>
                        <a:pt x="2204" y="8502"/>
                        <a:pt x="2311" y="8204"/>
                        <a:pt x="2418" y="7918"/>
                      </a:cubicBezTo>
                      <a:cubicBezTo>
                        <a:pt x="2525" y="7632"/>
                        <a:pt x="2644" y="7359"/>
                        <a:pt x="2763" y="7073"/>
                      </a:cubicBezTo>
                      <a:cubicBezTo>
                        <a:pt x="2882" y="6799"/>
                        <a:pt x="3013" y="6525"/>
                        <a:pt x="3156" y="6251"/>
                      </a:cubicBezTo>
                      <a:cubicBezTo>
                        <a:pt x="3311" y="5989"/>
                        <a:pt x="3477" y="5716"/>
                        <a:pt x="3656" y="5465"/>
                      </a:cubicBezTo>
                      <a:cubicBezTo>
                        <a:pt x="3835" y="5204"/>
                        <a:pt x="4037" y="4965"/>
                        <a:pt x="4263" y="4715"/>
                      </a:cubicBezTo>
                      <a:cubicBezTo>
                        <a:pt x="4490" y="4477"/>
                        <a:pt x="4728" y="4239"/>
                        <a:pt x="4966" y="4037"/>
                      </a:cubicBezTo>
                      <a:cubicBezTo>
                        <a:pt x="5204" y="3822"/>
                        <a:pt x="5454" y="3620"/>
                        <a:pt x="5704" y="3430"/>
                      </a:cubicBezTo>
                      <a:cubicBezTo>
                        <a:pt x="5954" y="3227"/>
                        <a:pt x="6228" y="3049"/>
                        <a:pt x="6478" y="2870"/>
                      </a:cubicBezTo>
                      <a:cubicBezTo>
                        <a:pt x="6752" y="2691"/>
                        <a:pt x="7002" y="2537"/>
                        <a:pt x="7252" y="2382"/>
                      </a:cubicBezTo>
                      <a:cubicBezTo>
                        <a:pt x="7502" y="2239"/>
                        <a:pt x="7776" y="2096"/>
                        <a:pt x="8026" y="1965"/>
                      </a:cubicBezTo>
                      <a:cubicBezTo>
                        <a:pt x="8300" y="1834"/>
                        <a:pt x="8561" y="1715"/>
                        <a:pt x="8835" y="1632"/>
                      </a:cubicBezTo>
                      <a:cubicBezTo>
                        <a:pt x="9097" y="1536"/>
                        <a:pt x="9383" y="1441"/>
                        <a:pt x="9681" y="1394"/>
                      </a:cubicBezTo>
                      <a:cubicBezTo>
                        <a:pt x="9978" y="1310"/>
                        <a:pt x="10288" y="1274"/>
                        <a:pt x="10597" y="1239"/>
                      </a:cubicBezTo>
                      <a:cubicBezTo>
                        <a:pt x="10919" y="1215"/>
                        <a:pt x="11240" y="1191"/>
                        <a:pt x="11586" y="1191"/>
                      </a:cubicBezTo>
                      <a:cubicBezTo>
                        <a:pt x="11907" y="1191"/>
                        <a:pt x="12264" y="1215"/>
                        <a:pt x="12610" y="1227"/>
                      </a:cubicBezTo>
                      <a:cubicBezTo>
                        <a:pt x="12967" y="1239"/>
                        <a:pt x="13300" y="1274"/>
                        <a:pt x="13622" y="1286"/>
                      </a:cubicBezTo>
                      <a:cubicBezTo>
                        <a:pt x="13955" y="1298"/>
                        <a:pt x="14265" y="1334"/>
                        <a:pt x="14562" y="1358"/>
                      </a:cubicBezTo>
                      <a:cubicBezTo>
                        <a:pt x="14860" y="1405"/>
                        <a:pt x="15169" y="1453"/>
                        <a:pt x="15467" y="1489"/>
                      </a:cubicBezTo>
                      <a:lnTo>
                        <a:pt x="16360" y="1667"/>
                      </a:lnTo>
                      <a:cubicBezTo>
                        <a:pt x="16658" y="1727"/>
                        <a:pt x="16943" y="1822"/>
                        <a:pt x="17229" y="1906"/>
                      </a:cubicBezTo>
                      <a:cubicBezTo>
                        <a:pt x="17503" y="2001"/>
                        <a:pt x="17789" y="2120"/>
                        <a:pt x="18063" y="2239"/>
                      </a:cubicBezTo>
                      <a:cubicBezTo>
                        <a:pt x="18313" y="2346"/>
                        <a:pt x="18539" y="2465"/>
                        <a:pt x="18777" y="2596"/>
                      </a:cubicBezTo>
                      <a:cubicBezTo>
                        <a:pt x="19015" y="2727"/>
                        <a:pt x="19229" y="2882"/>
                        <a:pt x="19456" y="3025"/>
                      </a:cubicBezTo>
                      <a:cubicBezTo>
                        <a:pt x="19706" y="3203"/>
                        <a:pt x="19968" y="3418"/>
                        <a:pt x="20206" y="3620"/>
                      </a:cubicBezTo>
                      <a:cubicBezTo>
                        <a:pt x="20444" y="3834"/>
                        <a:pt x="20658" y="4072"/>
                        <a:pt x="20884" y="4322"/>
                      </a:cubicBezTo>
                      <a:cubicBezTo>
                        <a:pt x="21099" y="4573"/>
                        <a:pt x="21301" y="4846"/>
                        <a:pt x="21492" y="5120"/>
                      </a:cubicBezTo>
                      <a:cubicBezTo>
                        <a:pt x="21694" y="5406"/>
                        <a:pt x="21885" y="5704"/>
                        <a:pt x="22051" y="6001"/>
                      </a:cubicBezTo>
                      <a:cubicBezTo>
                        <a:pt x="22230" y="6311"/>
                        <a:pt x="22373" y="6608"/>
                        <a:pt x="22527" y="6930"/>
                      </a:cubicBezTo>
                      <a:cubicBezTo>
                        <a:pt x="22670" y="7240"/>
                        <a:pt x="22801" y="7549"/>
                        <a:pt x="22944" y="7859"/>
                      </a:cubicBezTo>
                      <a:cubicBezTo>
                        <a:pt x="23039" y="8097"/>
                        <a:pt x="23135" y="8335"/>
                        <a:pt x="23218" y="8573"/>
                      </a:cubicBezTo>
                      <a:cubicBezTo>
                        <a:pt x="23301" y="8811"/>
                        <a:pt x="23385" y="9049"/>
                        <a:pt x="23456" y="9275"/>
                      </a:cubicBezTo>
                      <a:cubicBezTo>
                        <a:pt x="23540" y="9502"/>
                        <a:pt x="23611" y="9728"/>
                        <a:pt x="23670" y="9966"/>
                      </a:cubicBezTo>
                      <a:cubicBezTo>
                        <a:pt x="23730" y="10204"/>
                        <a:pt x="23790" y="10442"/>
                        <a:pt x="23837" y="10657"/>
                      </a:cubicBezTo>
                      <a:cubicBezTo>
                        <a:pt x="23873" y="10883"/>
                        <a:pt x="23909" y="11121"/>
                        <a:pt x="23932" y="11359"/>
                      </a:cubicBezTo>
                      <a:cubicBezTo>
                        <a:pt x="23968" y="11597"/>
                        <a:pt x="23980" y="11835"/>
                        <a:pt x="23992" y="12073"/>
                      </a:cubicBezTo>
                      <a:cubicBezTo>
                        <a:pt x="24016" y="12312"/>
                        <a:pt x="24016" y="12562"/>
                        <a:pt x="24016" y="12800"/>
                      </a:cubicBezTo>
                      <a:cubicBezTo>
                        <a:pt x="23992" y="13038"/>
                        <a:pt x="23992" y="13300"/>
                        <a:pt x="23980" y="13538"/>
                      </a:cubicBezTo>
                      <a:cubicBezTo>
                        <a:pt x="23969" y="13733"/>
                        <a:pt x="24090" y="13896"/>
                        <a:pt x="24270" y="13896"/>
                      </a:cubicBezTo>
                      <a:cubicBezTo>
                        <a:pt x="24277" y="13896"/>
                        <a:pt x="24283" y="13895"/>
                        <a:pt x="24290" y="13895"/>
                      </a:cubicBezTo>
                      <a:lnTo>
                        <a:pt x="24980" y="13859"/>
                      </a:lnTo>
                      <a:cubicBezTo>
                        <a:pt x="25171" y="13847"/>
                        <a:pt x="25349" y="13669"/>
                        <a:pt x="25302" y="13455"/>
                      </a:cubicBezTo>
                      <a:lnTo>
                        <a:pt x="25302" y="12573"/>
                      </a:lnTo>
                      <a:cubicBezTo>
                        <a:pt x="25302" y="12300"/>
                        <a:pt x="25290" y="12002"/>
                        <a:pt x="25266" y="11716"/>
                      </a:cubicBezTo>
                      <a:cubicBezTo>
                        <a:pt x="25242" y="11430"/>
                        <a:pt x="25206" y="11145"/>
                        <a:pt x="25159" y="10871"/>
                      </a:cubicBezTo>
                      <a:cubicBezTo>
                        <a:pt x="25111" y="10585"/>
                        <a:pt x="25052" y="10311"/>
                        <a:pt x="24980" y="10037"/>
                      </a:cubicBezTo>
                      <a:cubicBezTo>
                        <a:pt x="24921" y="9752"/>
                        <a:pt x="24825" y="9478"/>
                        <a:pt x="24742" y="9216"/>
                      </a:cubicBezTo>
                      <a:cubicBezTo>
                        <a:pt x="24647" y="8942"/>
                        <a:pt x="24552" y="8680"/>
                        <a:pt x="24444" y="8406"/>
                      </a:cubicBezTo>
                      <a:cubicBezTo>
                        <a:pt x="24337" y="8156"/>
                        <a:pt x="24230" y="7894"/>
                        <a:pt x="24111" y="7621"/>
                      </a:cubicBezTo>
                      <a:lnTo>
                        <a:pt x="23754" y="6823"/>
                      </a:lnTo>
                      <a:cubicBezTo>
                        <a:pt x="23635" y="6549"/>
                        <a:pt x="23504" y="6287"/>
                        <a:pt x="23373" y="6025"/>
                      </a:cubicBezTo>
                      <a:cubicBezTo>
                        <a:pt x="23242" y="5775"/>
                        <a:pt x="23087" y="5525"/>
                        <a:pt x="22944" y="5275"/>
                      </a:cubicBezTo>
                      <a:cubicBezTo>
                        <a:pt x="22789" y="5013"/>
                        <a:pt x="22623" y="4775"/>
                        <a:pt x="22468" y="4537"/>
                      </a:cubicBezTo>
                      <a:cubicBezTo>
                        <a:pt x="22289" y="4299"/>
                        <a:pt x="22123" y="4084"/>
                        <a:pt x="21932" y="3858"/>
                      </a:cubicBezTo>
                      <a:cubicBezTo>
                        <a:pt x="21754" y="3632"/>
                        <a:pt x="21539" y="3430"/>
                        <a:pt x="21349" y="3215"/>
                      </a:cubicBezTo>
                      <a:cubicBezTo>
                        <a:pt x="21134" y="3025"/>
                        <a:pt x="20932" y="2834"/>
                        <a:pt x="20718" y="2656"/>
                      </a:cubicBezTo>
                      <a:cubicBezTo>
                        <a:pt x="20515" y="2477"/>
                        <a:pt x="20289" y="2310"/>
                        <a:pt x="20063" y="2144"/>
                      </a:cubicBezTo>
                      <a:cubicBezTo>
                        <a:pt x="19849" y="2001"/>
                        <a:pt x="19622" y="1846"/>
                        <a:pt x="19384" y="1703"/>
                      </a:cubicBezTo>
                      <a:cubicBezTo>
                        <a:pt x="19110" y="1536"/>
                        <a:pt x="18848" y="1382"/>
                        <a:pt x="18563" y="1251"/>
                      </a:cubicBezTo>
                      <a:cubicBezTo>
                        <a:pt x="18277" y="1108"/>
                        <a:pt x="18003" y="989"/>
                        <a:pt x="17705" y="882"/>
                      </a:cubicBezTo>
                      <a:cubicBezTo>
                        <a:pt x="17444" y="774"/>
                        <a:pt x="17182" y="691"/>
                        <a:pt x="16908" y="608"/>
                      </a:cubicBezTo>
                      <a:cubicBezTo>
                        <a:pt x="16646" y="536"/>
                        <a:pt x="16372" y="465"/>
                        <a:pt x="16098" y="405"/>
                      </a:cubicBezTo>
                      <a:cubicBezTo>
                        <a:pt x="15824" y="346"/>
                        <a:pt x="15539" y="298"/>
                        <a:pt x="15265" y="251"/>
                      </a:cubicBezTo>
                      <a:cubicBezTo>
                        <a:pt x="14979" y="215"/>
                        <a:pt x="14681" y="179"/>
                        <a:pt x="14396" y="155"/>
                      </a:cubicBezTo>
                      <a:cubicBezTo>
                        <a:pt x="14098" y="120"/>
                        <a:pt x="13812" y="96"/>
                        <a:pt x="13503" y="72"/>
                      </a:cubicBezTo>
                      <a:cubicBezTo>
                        <a:pt x="13193" y="48"/>
                        <a:pt x="12883" y="36"/>
                        <a:pt x="12562" y="12"/>
                      </a:cubicBezTo>
                      <a:cubicBezTo>
                        <a:pt x="12252" y="1"/>
                        <a:pt x="11943" y="1"/>
                        <a:pt x="116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9" name="Google Shape;6279;p28"/>
                <p:cNvSpPr/>
                <p:nvPr/>
              </p:nvSpPr>
              <p:spPr>
                <a:xfrm>
                  <a:off x="-127399" y="4207746"/>
                  <a:ext cx="799519" cy="455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6" h="12087" extrusionOk="0">
                      <a:moveTo>
                        <a:pt x="9669" y="1"/>
                      </a:moveTo>
                      <a:cubicBezTo>
                        <a:pt x="9335" y="1"/>
                        <a:pt x="9026" y="13"/>
                        <a:pt x="8728" y="48"/>
                      </a:cubicBezTo>
                      <a:cubicBezTo>
                        <a:pt x="8419" y="72"/>
                        <a:pt x="8133" y="120"/>
                        <a:pt x="7847" y="179"/>
                      </a:cubicBezTo>
                      <a:cubicBezTo>
                        <a:pt x="7561" y="239"/>
                        <a:pt x="7299" y="310"/>
                        <a:pt x="7049" y="405"/>
                      </a:cubicBezTo>
                      <a:cubicBezTo>
                        <a:pt x="6775" y="489"/>
                        <a:pt x="6525" y="596"/>
                        <a:pt x="6287" y="715"/>
                      </a:cubicBezTo>
                      <a:cubicBezTo>
                        <a:pt x="6037" y="834"/>
                        <a:pt x="5799" y="953"/>
                        <a:pt x="5561" y="1108"/>
                      </a:cubicBezTo>
                      <a:cubicBezTo>
                        <a:pt x="5323" y="1251"/>
                        <a:pt x="5085" y="1406"/>
                        <a:pt x="4847" y="1560"/>
                      </a:cubicBezTo>
                      <a:cubicBezTo>
                        <a:pt x="4609" y="1727"/>
                        <a:pt x="4370" y="1906"/>
                        <a:pt x="4132" y="2084"/>
                      </a:cubicBezTo>
                      <a:cubicBezTo>
                        <a:pt x="3894" y="2263"/>
                        <a:pt x="3656" y="2453"/>
                        <a:pt x="3430" y="2668"/>
                      </a:cubicBezTo>
                      <a:cubicBezTo>
                        <a:pt x="3204" y="2870"/>
                        <a:pt x="2977" y="3084"/>
                        <a:pt x="2775" y="3311"/>
                      </a:cubicBezTo>
                      <a:cubicBezTo>
                        <a:pt x="2561" y="3525"/>
                        <a:pt x="2370" y="3763"/>
                        <a:pt x="2192" y="4001"/>
                      </a:cubicBezTo>
                      <a:cubicBezTo>
                        <a:pt x="2013" y="4239"/>
                        <a:pt x="1846" y="4501"/>
                        <a:pt x="1715" y="4751"/>
                      </a:cubicBezTo>
                      <a:cubicBezTo>
                        <a:pt x="1584" y="5013"/>
                        <a:pt x="1453" y="5275"/>
                        <a:pt x="1334" y="5537"/>
                      </a:cubicBezTo>
                      <a:cubicBezTo>
                        <a:pt x="1215" y="5787"/>
                        <a:pt x="1108" y="6073"/>
                        <a:pt x="1001" y="6347"/>
                      </a:cubicBezTo>
                      <a:cubicBezTo>
                        <a:pt x="894" y="6620"/>
                        <a:pt x="799" y="6894"/>
                        <a:pt x="703" y="7180"/>
                      </a:cubicBezTo>
                      <a:lnTo>
                        <a:pt x="441" y="8025"/>
                      </a:lnTo>
                      <a:cubicBezTo>
                        <a:pt x="346" y="8311"/>
                        <a:pt x="275" y="8585"/>
                        <a:pt x="203" y="8871"/>
                      </a:cubicBezTo>
                      <a:cubicBezTo>
                        <a:pt x="120" y="9156"/>
                        <a:pt x="60" y="9454"/>
                        <a:pt x="37" y="9740"/>
                      </a:cubicBezTo>
                      <a:cubicBezTo>
                        <a:pt x="1" y="10038"/>
                        <a:pt x="1" y="10335"/>
                        <a:pt x="1" y="10633"/>
                      </a:cubicBezTo>
                      <a:cubicBezTo>
                        <a:pt x="1" y="10931"/>
                        <a:pt x="37" y="11228"/>
                        <a:pt x="60" y="11538"/>
                      </a:cubicBezTo>
                      <a:cubicBezTo>
                        <a:pt x="84" y="11764"/>
                        <a:pt x="239" y="11943"/>
                        <a:pt x="406" y="11943"/>
                      </a:cubicBezTo>
                      <a:lnTo>
                        <a:pt x="989" y="11919"/>
                      </a:lnTo>
                      <a:cubicBezTo>
                        <a:pt x="1132" y="11919"/>
                        <a:pt x="1251" y="11740"/>
                        <a:pt x="1239" y="11538"/>
                      </a:cubicBezTo>
                      <a:cubicBezTo>
                        <a:pt x="1227" y="11204"/>
                        <a:pt x="1215" y="10883"/>
                        <a:pt x="1215" y="10550"/>
                      </a:cubicBezTo>
                      <a:cubicBezTo>
                        <a:pt x="1227" y="10228"/>
                        <a:pt x="1251" y="9918"/>
                        <a:pt x="1311" y="9585"/>
                      </a:cubicBezTo>
                      <a:cubicBezTo>
                        <a:pt x="1370" y="9264"/>
                        <a:pt x="1453" y="8942"/>
                        <a:pt x="1537" y="8621"/>
                      </a:cubicBezTo>
                      <a:cubicBezTo>
                        <a:pt x="1632" y="8311"/>
                        <a:pt x="1715" y="7978"/>
                        <a:pt x="1822" y="7668"/>
                      </a:cubicBezTo>
                      <a:cubicBezTo>
                        <a:pt x="1930" y="7359"/>
                        <a:pt x="2025" y="7037"/>
                        <a:pt x="2168" y="6740"/>
                      </a:cubicBezTo>
                      <a:cubicBezTo>
                        <a:pt x="2299" y="6442"/>
                        <a:pt x="2430" y="6144"/>
                        <a:pt x="2596" y="5847"/>
                      </a:cubicBezTo>
                      <a:cubicBezTo>
                        <a:pt x="2763" y="5549"/>
                        <a:pt x="2942" y="5275"/>
                        <a:pt x="3132" y="5001"/>
                      </a:cubicBezTo>
                      <a:cubicBezTo>
                        <a:pt x="3323" y="4739"/>
                        <a:pt x="3549" y="4477"/>
                        <a:pt x="3775" y="4227"/>
                      </a:cubicBezTo>
                      <a:cubicBezTo>
                        <a:pt x="3989" y="3977"/>
                        <a:pt x="4228" y="3751"/>
                        <a:pt x="4489" y="3525"/>
                      </a:cubicBezTo>
                      <a:cubicBezTo>
                        <a:pt x="4740" y="3311"/>
                        <a:pt x="4990" y="3108"/>
                        <a:pt x="5263" y="2918"/>
                      </a:cubicBezTo>
                      <a:cubicBezTo>
                        <a:pt x="5525" y="2727"/>
                        <a:pt x="5775" y="2549"/>
                        <a:pt x="6049" y="2382"/>
                      </a:cubicBezTo>
                      <a:cubicBezTo>
                        <a:pt x="6311" y="2215"/>
                        <a:pt x="6585" y="2072"/>
                        <a:pt x="6847" y="1941"/>
                      </a:cubicBezTo>
                      <a:cubicBezTo>
                        <a:pt x="7133" y="1822"/>
                        <a:pt x="7418" y="1703"/>
                        <a:pt x="7716" y="1608"/>
                      </a:cubicBezTo>
                      <a:cubicBezTo>
                        <a:pt x="8014" y="1525"/>
                        <a:pt x="8323" y="1441"/>
                        <a:pt x="8657" y="1382"/>
                      </a:cubicBezTo>
                      <a:cubicBezTo>
                        <a:pt x="8978" y="1322"/>
                        <a:pt x="9312" y="1298"/>
                        <a:pt x="9645" y="1263"/>
                      </a:cubicBezTo>
                      <a:cubicBezTo>
                        <a:pt x="9978" y="1239"/>
                        <a:pt x="10324" y="1227"/>
                        <a:pt x="10657" y="1203"/>
                      </a:cubicBezTo>
                      <a:cubicBezTo>
                        <a:pt x="10830" y="1197"/>
                        <a:pt x="10999" y="1194"/>
                        <a:pt x="11164" y="1194"/>
                      </a:cubicBezTo>
                      <a:cubicBezTo>
                        <a:pt x="11330" y="1194"/>
                        <a:pt x="11490" y="1197"/>
                        <a:pt x="11645" y="1203"/>
                      </a:cubicBezTo>
                      <a:cubicBezTo>
                        <a:pt x="11967" y="1227"/>
                        <a:pt x="12264" y="1251"/>
                        <a:pt x="12586" y="1286"/>
                      </a:cubicBezTo>
                      <a:cubicBezTo>
                        <a:pt x="12848" y="1322"/>
                        <a:pt x="13122" y="1358"/>
                        <a:pt x="13383" y="1417"/>
                      </a:cubicBezTo>
                      <a:cubicBezTo>
                        <a:pt x="13633" y="1465"/>
                        <a:pt x="13907" y="1537"/>
                        <a:pt x="14169" y="1620"/>
                      </a:cubicBezTo>
                      <a:cubicBezTo>
                        <a:pt x="14443" y="1715"/>
                        <a:pt x="14693" y="1798"/>
                        <a:pt x="14967" y="1918"/>
                      </a:cubicBezTo>
                      <a:cubicBezTo>
                        <a:pt x="15229" y="2037"/>
                        <a:pt x="15479" y="2156"/>
                        <a:pt x="15741" y="2310"/>
                      </a:cubicBezTo>
                      <a:cubicBezTo>
                        <a:pt x="15991" y="2453"/>
                        <a:pt x="16229" y="2620"/>
                        <a:pt x="16467" y="2799"/>
                      </a:cubicBezTo>
                      <a:cubicBezTo>
                        <a:pt x="16705" y="2977"/>
                        <a:pt x="16932" y="3191"/>
                        <a:pt x="17134" y="3406"/>
                      </a:cubicBezTo>
                      <a:cubicBezTo>
                        <a:pt x="17313" y="3608"/>
                        <a:pt x="17479" y="3799"/>
                        <a:pt x="17646" y="4001"/>
                      </a:cubicBezTo>
                      <a:cubicBezTo>
                        <a:pt x="17801" y="4215"/>
                        <a:pt x="17955" y="4442"/>
                        <a:pt x="18098" y="4656"/>
                      </a:cubicBezTo>
                      <a:cubicBezTo>
                        <a:pt x="18301" y="4942"/>
                        <a:pt x="18456" y="5239"/>
                        <a:pt x="18622" y="5549"/>
                      </a:cubicBezTo>
                      <a:cubicBezTo>
                        <a:pt x="18789" y="5847"/>
                        <a:pt x="18932" y="6168"/>
                        <a:pt x="19075" y="6466"/>
                      </a:cubicBezTo>
                      <a:cubicBezTo>
                        <a:pt x="19206" y="6763"/>
                        <a:pt x="19325" y="7073"/>
                        <a:pt x="19432" y="7371"/>
                      </a:cubicBezTo>
                      <a:cubicBezTo>
                        <a:pt x="19539" y="7668"/>
                        <a:pt x="19622" y="7966"/>
                        <a:pt x="19694" y="8264"/>
                      </a:cubicBezTo>
                      <a:cubicBezTo>
                        <a:pt x="19777" y="8561"/>
                        <a:pt x="19813" y="8859"/>
                        <a:pt x="19860" y="9145"/>
                      </a:cubicBezTo>
                      <a:cubicBezTo>
                        <a:pt x="19908" y="9418"/>
                        <a:pt x="19920" y="9716"/>
                        <a:pt x="19932" y="10002"/>
                      </a:cubicBezTo>
                      <a:cubicBezTo>
                        <a:pt x="19944" y="10288"/>
                        <a:pt x="19944" y="10585"/>
                        <a:pt x="19932" y="10871"/>
                      </a:cubicBezTo>
                      <a:cubicBezTo>
                        <a:pt x="19932" y="11145"/>
                        <a:pt x="19920" y="11431"/>
                        <a:pt x="19884" y="11728"/>
                      </a:cubicBezTo>
                      <a:cubicBezTo>
                        <a:pt x="19873" y="11935"/>
                        <a:pt x="19983" y="12086"/>
                        <a:pt x="20151" y="12086"/>
                      </a:cubicBezTo>
                      <a:cubicBezTo>
                        <a:pt x="20157" y="12086"/>
                        <a:pt x="20164" y="12086"/>
                        <a:pt x="20170" y="12085"/>
                      </a:cubicBezTo>
                      <a:lnTo>
                        <a:pt x="20825" y="12062"/>
                      </a:lnTo>
                      <a:cubicBezTo>
                        <a:pt x="21003" y="12062"/>
                        <a:pt x="21182" y="11883"/>
                        <a:pt x="21170" y="11681"/>
                      </a:cubicBezTo>
                      <a:cubicBezTo>
                        <a:pt x="21182" y="11383"/>
                        <a:pt x="21206" y="11085"/>
                        <a:pt x="21206" y="10811"/>
                      </a:cubicBezTo>
                      <a:cubicBezTo>
                        <a:pt x="21206" y="10514"/>
                        <a:pt x="21182" y="10228"/>
                        <a:pt x="21170" y="9942"/>
                      </a:cubicBezTo>
                      <a:cubicBezTo>
                        <a:pt x="21158" y="9657"/>
                        <a:pt x="21123" y="9383"/>
                        <a:pt x="21087" y="9097"/>
                      </a:cubicBezTo>
                      <a:cubicBezTo>
                        <a:pt x="21039" y="8811"/>
                        <a:pt x="20992" y="8525"/>
                        <a:pt x="20920" y="8252"/>
                      </a:cubicBezTo>
                      <a:cubicBezTo>
                        <a:pt x="20861" y="7966"/>
                        <a:pt x="20765" y="7680"/>
                        <a:pt x="20682" y="7394"/>
                      </a:cubicBezTo>
                      <a:cubicBezTo>
                        <a:pt x="20587" y="7121"/>
                        <a:pt x="20491" y="6835"/>
                        <a:pt x="20384" y="6537"/>
                      </a:cubicBezTo>
                      <a:cubicBezTo>
                        <a:pt x="20265" y="6239"/>
                        <a:pt x="20158" y="5942"/>
                        <a:pt x="20027" y="5656"/>
                      </a:cubicBezTo>
                      <a:cubicBezTo>
                        <a:pt x="19896" y="5370"/>
                        <a:pt x="19753" y="5073"/>
                        <a:pt x="19610" y="4799"/>
                      </a:cubicBezTo>
                      <a:cubicBezTo>
                        <a:pt x="19456" y="4513"/>
                        <a:pt x="19301" y="4227"/>
                        <a:pt x="19134" y="3942"/>
                      </a:cubicBezTo>
                      <a:cubicBezTo>
                        <a:pt x="18967" y="3668"/>
                        <a:pt x="18789" y="3406"/>
                        <a:pt x="18598" y="3156"/>
                      </a:cubicBezTo>
                      <a:cubicBezTo>
                        <a:pt x="18408" y="2918"/>
                        <a:pt x="18205" y="2680"/>
                        <a:pt x="18003" y="2477"/>
                      </a:cubicBezTo>
                      <a:cubicBezTo>
                        <a:pt x="17789" y="2263"/>
                        <a:pt x="17586" y="2060"/>
                        <a:pt x="17348" y="1882"/>
                      </a:cubicBezTo>
                      <a:cubicBezTo>
                        <a:pt x="17158" y="1715"/>
                        <a:pt x="16943" y="1584"/>
                        <a:pt x="16741" y="1441"/>
                      </a:cubicBezTo>
                      <a:cubicBezTo>
                        <a:pt x="16527" y="1310"/>
                        <a:pt x="16324" y="1191"/>
                        <a:pt x="16098" y="1084"/>
                      </a:cubicBezTo>
                      <a:cubicBezTo>
                        <a:pt x="15812" y="953"/>
                        <a:pt x="15515" y="822"/>
                        <a:pt x="15217" y="715"/>
                      </a:cubicBezTo>
                      <a:cubicBezTo>
                        <a:pt x="14919" y="608"/>
                        <a:pt x="14622" y="513"/>
                        <a:pt x="14312" y="429"/>
                      </a:cubicBezTo>
                      <a:cubicBezTo>
                        <a:pt x="14003" y="358"/>
                        <a:pt x="13681" y="286"/>
                        <a:pt x="13372" y="239"/>
                      </a:cubicBezTo>
                      <a:cubicBezTo>
                        <a:pt x="13062" y="179"/>
                        <a:pt x="12752" y="132"/>
                        <a:pt x="12419" y="108"/>
                      </a:cubicBezTo>
                      <a:cubicBezTo>
                        <a:pt x="12133" y="72"/>
                        <a:pt x="11836" y="60"/>
                        <a:pt x="11538" y="48"/>
                      </a:cubicBezTo>
                      <a:cubicBezTo>
                        <a:pt x="11240" y="36"/>
                        <a:pt x="10931" y="13"/>
                        <a:pt x="10621" y="13"/>
                      </a:cubicBezTo>
                      <a:cubicBezTo>
                        <a:pt x="10300" y="1"/>
                        <a:pt x="9978" y="1"/>
                        <a:pt x="96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0" name="Google Shape;6280;p28"/>
                <p:cNvSpPr/>
                <p:nvPr/>
              </p:nvSpPr>
              <p:spPr>
                <a:xfrm>
                  <a:off x="-53311" y="4277008"/>
                  <a:ext cx="653158" cy="389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4" h="10344" extrusionOk="0">
                      <a:moveTo>
                        <a:pt x="9231" y="0"/>
                      </a:moveTo>
                      <a:cubicBezTo>
                        <a:pt x="9082" y="0"/>
                        <a:pt x="8930" y="3"/>
                        <a:pt x="8775" y="9"/>
                      </a:cubicBezTo>
                      <a:cubicBezTo>
                        <a:pt x="8478" y="21"/>
                        <a:pt x="8156" y="57"/>
                        <a:pt x="7847" y="81"/>
                      </a:cubicBezTo>
                      <a:cubicBezTo>
                        <a:pt x="7537" y="116"/>
                        <a:pt x="7239" y="152"/>
                        <a:pt x="6942" y="211"/>
                      </a:cubicBezTo>
                      <a:cubicBezTo>
                        <a:pt x="6644" y="271"/>
                        <a:pt x="6358" y="354"/>
                        <a:pt x="6073" y="438"/>
                      </a:cubicBezTo>
                      <a:cubicBezTo>
                        <a:pt x="5799" y="533"/>
                        <a:pt x="5525" y="628"/>
                        <a:pt x="5275" y="747"/>
                      </a:cubicBezTo>
                      <a:cubicBezTo>
                        <a:pt x="5025" y="866"/>
                        <a:pt x="4763" y="1009"/>
                        <a:pt x="4525" y="1152"/>
                      </a:cubicBezTo>
                      <a:cubicBezTo>
                        <a:pt x="4275" y="1307"/>
                        <a:pt x="4037" y="1450"/>
                        <a:pt x="3798" y="1628"/>
                      </a:cubicBezTo>
                      <a:cubicBezTo>
                        <a:pt x="3548" y="1795"/>
                        <a:pt x="3322" y="1986"/>
                        <a:pt x="3084" y="2176"/>
                      </a:cubicBezTo>
                      <a:cubicBezTo>
                        <a:pt x="2846" y="2378"/>
                        <a:pt x="2620" y="2593"/>
                        <a:pt x="2405" y="2819"/>
                      </a:cubicBezTo>
                      <a:cubicBezTo>
                        <a:pt x="2179" y="3045"/>
                        <a:pt x="1965" y="3283"/>
                        <a:pt x="1774" y="3533"/>
                      </a:cubicBezTo>
                      <a:cubicBezTo>
                        <a:pt x="1584" y="3783"/>
                        <a:pt x="1405" y="4045"/>
                        <a:pt x="1239" y="4307"/>
                      </a:cubicBezTo>
                      <a:cubicBezTo>
                        <a:pt x="1096" y="4593"/>
                        <a:pt x="941" y="4855"/>
                        <a:pt x="822" y="5141"/>
                      </a:cubicBezTo>
                      <a:cubicBezTo>
                        <a:pt x="703" y="5426"/>
                        <a:pt x="596" y="5712"/>
                        <a:pt x="500" y="6010"/>
                      </a:cubicBezTo>
                      <a:cubicBezTo>
                        <a:pt x="393" y="6307"/>
                        <a:pt x="322" y="6605"/>
                        <a:pt x="238" y="6903"/>
                      </a:cubicBezTo>
                      <a:cubicBezTo>
                        <a:pt x="179" y="7200"/>
                        <a:pt x="119" y="7510"/>
                        <a:pt x="84" y="7808"/>
                      </a:cubicBezTo>
                      <a:cubicBezTo>
                        <a:pt x="36" y="8105"/>
                        <a:pt x="24" y="8415"/>
                        <a:pt x="0" y="8713"/>
                      </a:cubicBezTo>
                      <a:cubicBezTo>
                        <a:pt x="0" y="9010"/>
                        <a:pt x="0" y="9320"/>
                        <a:pt x="24" y="9617"/>
                      </a:cubicBezTo>
                      <a:cubicBezTo>
                        <a:pt x="36" y="9832"/>
                        <a:pt x="203" y="10010"/>
                        <a:pt x="393" y="10010"/>
                      </a:cubicBezTo>
                      <a:lnTo>
                        <a:pt x="1096" y="9998"/>
                      </a:lnTo>
                      <a:cubicBezTo>
                        <a:pt x="1286" y="9998"/>
                        <a:pt x="1417" y="9820"/>
                        <a:pt x="1405" y="9594"/>
                      </a:cubicBezTo>
                      <a:cubicBezTo>
                        <a:pt x="1370" y="9236"/>
                        <a:pt x="1370" y="8879"/>
                        <a:pt x="1393" y="8534"/>
                      </a:cubicBezTo>
                      <a:cubicBezTo>
                        <a:pt x="1417" y="8189"/>
                        <a:pt x="1453" y="7831"/>
                        <a:pt x="1512" y="7498"/>
                      </a:cubicBezTo>
                      <a:cubicBezTo>
                        <a:pt x="1572" y="7153"/>
                        <a:pt x="1655" y="6808"/>
                        <a:pt x="1762" y="6486"/>
                      </a:cubicBezTo>
                      <a:cubicBezTo>
                        <a:pt x="1870" y="6153"/>
                        <a:pt x="2013" y="5831"/>
                        <a:pt x="2179" y="5510"/>
                      </a:cubicBezTo>
                      <a:cubicBezTo>
                        <a:pt x="2358" y="5200"/>
                        <a:pt x="2548" y="4903"/>
                        <a:pt x="2763" y="4617"/>
                      </a:cubicBezTo>
                      <a:cubicBezTo>
                        <a:pt x="2977" y="4343"/>
                        <a:pt x="3203" y="4069"/>
                        <a:pt x="3453" y="3819"/>
                      </a:cubicBezTo>
                      <a:cubicBezTo>
                        <a:pt x="3715" y="3569"/>
                        <a:pt x="3965" y="3331"/>
                        <a:pt x="4227" y="3117"/>
                      </a:cubicBezTo>
                      <a:cubicBezTo>
                        <a:pt x="4489" y="2914"/>
                        <a:pt x="4763" y="2712"/>
                        <a:pt x="5049" y="2533"/>
                      </a:cubicBezTo>
                      <a:cubicBezTo>
                        <a:pt x="5334" y="2378"/>
                        <a:pt x="5632" y="2212"/>
                        <a:pt x="5930" y="2081"/>
                      </a:cubicBezTo>
                      <a:cubicBezTo>
                        <a:pt x="6227" y="1938"/>
                        <a:pt x="6537" y="1819"/>
                        <a:pt x="6846" y="1724"/>
                      </a:cubicBezTo>
                      <a:cubicBezTo>
                        <a:pt x="7168" y="1616"/>
                        <a:pt x="7489" y="1545"/>
                        <a:pt x="7835" y="1485"/>
                      </a:cubicBezTo>
                      <a:cubicBezTo>
                        <a:pt x="8001" y="1450"/>
                        <a:pt x="8180" y="1426"/>
                        <a:pt x="8335" y="1402"/>
                      </a:cubicBezTo>
                      <a:cubicBezTo>
                        <a:pt x="8501" y="1390"/>
                        <a:pt x="8680" y="1378"/>
                        <a:pt x="8847" y="1366"/>
                      </a:cubicBezTo>
                      <a:lnTo>
                        <a:pt x="9347" y="1366"/>
                      </a:lnTo>
                      <a:cubicBezTo>
                        <a:pt x="9525" y="1366"/>
                        <a:pt x="9692" y="1378"/>
                        <a:pt x="9871" y="1402"/>
                      </a:cubicBezTo>
                      <a:cubicBezTo>
                        <a:pt x="10049" y="1438"/>
                        <a:pt x="10216" y="1462"/>
                        <a:pt x="10395" y="1509"/>
                      </a:cubicBezTo>
                      <a:cubicBezTo>
                        <a:pt x="10573" y="1557"/>
                        <a:pt x="10740" y="1605"/>
                        <a:pt x="10918" y="1664"/>
                      </a:cubicBezTo>
                      <a:cubicBezTo>
                        <a:pt x="11216" y="1747"/>
                        <a:pt x="11490" y="1866"/>
                        <a:pt x="11776" y="1997"/>
                      </a:cubicBezTo>
                      <a:cubicBezTo>
                        <a:pt x="12073" y="2140"/>
                        <a:pt x="12347" y="2295"/>
                        <a:pt x="12609" y="2462"/>
                      </a:cubicBezTo>
                      <a:cubicBezTo>
                        <a:pt x="12883" y="2640"/>
                        <a:pt x="13121" y="2819"/>
                        <a:pt x="13335" y="3009"/>
                      </a:cubicBezTo>
                      <a:cubicBezTo>
                        <a:pt x="13573" y="3212"/>
                        <a:pt x="13788" y="3414"/>
                        <a:pt x="13978" y="3640"/>
                      </a:cubicBezTo>
                      <a:cubicBezTo>
                        <a:pt x="14169" y="3843"/>
                        <a:pt x="14335" y="4081"/>
                        <a:pt x="14502" y="4319"/>
                      </a:cubicBezTo>
                      <a:cubicBezTo>
                        <a:pt x="14669" y="4581"/>
                        <a:pt x="14812" y="4831"/>
                        <a:pt x="14943" y="5081"/>
                      </a:cubicBezTo>
                      <a:cubicBezTo>
                        <a:pt x="15038" y="5272"/>
                        <a:pt x="15145" y="5486"/>
                        <a:pt x="15228" y="5676"/>
                      </a:cubicBezTo>
                      <a:cubicBezTo>
                        <a:pt x="15324" y="5891"/>
                        <a:pt x="15407" y="6081"/>
                        <a:pt x="15478" y="6284"/>
                      </a:cubicBezTo>
                      <a:cubicBezTo>
                        <a:pt x="15562" y="6498"/>
                        <a:pt x="15633" y="6688"/>
                        <a:pt x="15693" y="6903"/>
                      </a:cubicBezTo>
                      <a:cubicBezTo>
                        <a:pt x="15752" y="7093"/>
                        <a:pt x="15800" y="7296"/>
                        <a:pt x="15836" y="7510"/>
                      </a:cubicBezTo>
                      <a:lnTo>
                        <a:pt x="15931" y="8129"/>
                      </a:lnTo>
                      <a:lnTo>
                        <a:pt x="15979" y="8760"/>
                      </a:lnTo>
                      <a:lnTo>
                        <a:pt x="15979" y="9367"/>
                      </a:lnTo>
                      <a:cubicBezTo>
                        <a:pt x="15979" y="9582"/>
                        <a:pt x="15955" y="9784"/>
                        <a:pt x="15943" y="9986"/>
                      </a:cubicBezTo>
                      <a:cubicBezTo>
                        <a:pt x="15931" y="10189"/>
                        <a:pt x="16050" y="10344"/>
                        <a:pt x="16229" y="10344"/>
                      </a:cubicBezTo>
                      <a:lnTo>
                        <a:pt x="16848" y="10320"/>
                      </a:lnTo>
                      <a:cubicBezTo>
                        <a:pt x="17038" y="10308"/>
                        <a:pt x="17217" y="10129"/>
                        <a:pt x="17253" y="9903"/>
                      </a:cubicBezTo>
                      <a:cubicBezTo>
                        <a:pt x="17264" y="9677"/>
                        <a:pt x="17288" y="9475"/>
                        <a:pt x="17300" y="9260"/>
                      </a:cubicBezTo>
                      <a:cubicBezTo>
                        <a:pt x="17312" y="9058"/>
                        <a:pt x="17324" y="8832"/>
                        <a:pt x="17324" y="8629"/>
                      </a:cubicBezTo>
                      <a:cubicBezTo>
                        <a:pt x="17324" y="8415"/>
                        <a:pt x="17324" y="8189"/>
                        <a:pt x="17312" y="7986"/>
                      </a:cubicBezTo>
                      <a:cubicBezTo>
                        <a:pt x="17300" y="7772"/>
                        <a:pt x="17288" y="7558"/>
                        <a:pt x="17253" y="7343"/>
                      </a:cubicBezTo>
                      <a:cubicBezTo>
                        <a:pt x="17229" y="7141"/>
                        <a:pt x="17181" y="6915"/>
                        <a:pt x="17133" y="6700"/>
                      </a:cubicBezTo>
                      <a:cubicBezTo>
                        <a:pt x="17086" y="6486"/>
                        <a:pt x="17026" y="6272"/>
                        <a:pt x="16955" y="6046"/>
                      </a:cubicBezTo>
                      <a:cubicBezTo>
                        <a:pt x="16883" y="5831"/>
                        <a:pt x="16812" y="5605"/>
                        <a:pt x="16717" y="5379"/>
                      </a:cubicBezTo>
                      <a:cubicBezTo>
                        <a:pt x="16645" y="5153"/>
                        <a:pt x="16538" y="4950"/>
                        <a:pt x="16431" y="4724"/>
                      </a:cubicBezTo>
                      <a:cubicBezTo>
                        <a:pt x="16336" y="4522"/>
                        <a:pt x="16217" y="4295"/>
                        <a:pt x="16098" y="4069"/>
                      </a:cubicBezTo>
                      <a:cubicBezTo>
                        <a:pt x="15955" y="3843"/>
                        <a:pt x="15824" y="3629"/>
                        <a:pt x="15693" y="3414"/>
                      </a:cubicBezTo>
                      <a:cubicBezTo>
                        <a:pt x="15562" y="3212"/>
                        <a:pt x="15407" y="2998"/>
                        <a:pt x="15264" y="2807"/>
                      </a:cubicBezTo>
                      <a:cubicBezTo>
                        <a:pt x="15109" y="2617"/>
                        <a:pt x="14967" y="2414"/>
                        <a:pt x="14800" y="2236"/>
                      </a:cubicBezTo>
                      <a:cubicBezTo>
                        <a:pt x="14609" y="2021"/>
                        <a:pt x="14395" y="1819"/>
                        <a:pt x="14169" y="1640"/>
                      </a:cubicBezTo>
                      <a:cubicBezTo>
                        <a:pt x="13954" y="1462"/>
                        <a:pt x="13728" y="1307"/>
                        <a:pt x="13490" y="1152"/>
                      </a:cubicBezTo>
                      <a:cubicBezTo>
                        <a:pt x="13252" y="1009"/>
                        <a:pt x="13014" y="866"/>
                        <a:pt x="12764" y="747"/>
                      </a:cubicBezTo>
                      <a:cubicBezTo>
                        <a:pt x="12526" y="628"/>
                        <a:pt x="12264" y="533"/>
                        <a:pt x="12014" y="438"/>
                      </a:cubicBezTo>
                      <a:cubicBezTo>
                        <a:pt x="11764" y="354"/>
                        <a:pt x="11526" y="271"/>
                        <a:pt x="11276" y="211"/>
                      </a:cubicBezTo>
                      <a:cubicBezTo>
                        <a:pt x="11014" y="152"/>
                        <a:pt x="10776" y="116"/>
                        <a:pt x="10525" y="81"/>
                      </a:cubicBezTo>
                      <a:cubicBezTo>
                        <a:pt x="10240" y="57"/>
                        <a:pt x="9966" y="21"/>
                        <a:pt x="9668" y="9"/>
                      </a:cubicBezTo>
                      <a:cubicBezTo>
                        <a:pt x="9525" y="3"/>
                        <a:pt x="9379" y="0"/>
                        <a:pt x="92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1" name="Google Shape;6281;p28"/>
                <p:cNvSpPr/>
                <p:nvPr/>
              </p:nvSpPr>
              <p:spPr>
                <a:xfrm>
                  <a:off x="28394" y="4363086"/>
                  <a:ext cx="493375" cy="30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6" h="8061" extrusionOk="0">
                      <a:moveTo>
                        <a:pt x="6751" y="0"/>
                      </a:moveTo>
                      <a:cubicBezTo>
                        <a:pt x="6442" y="24"/>
                        <a:pt x="6132" y="48"/>
                        <a:pt x="5811" y="95"/>
                      </a:cubicBezTo>
                      <a:cubicBezTo>
                        <a:pt x="5513" y="143"/>
                        <a:pt x="5203" y="214"/>
                        <a:pt x="4918" y="298"/>
                      </a:cubicBezTo>
                      <a:cubicBezTo>
                        <a:pt x="4644" y="393"/>
                        <a:pt x="4358" y="512"/>
                        <a:pt x="4084" y="631"/>
                      </a:cubicBezTo>
                      <a:cubicBezTo>
                        <a:pt x="3822" y="750"/>
                        <a:pt x="3548" y="893"/>
                        <a:pt x="3298" y="1048"/>
                      </a:cubicBezTo>
                      <a:cubicBezTo>
                        <a:pt x="3048" y="1215"/>
                        <a:pt x="2798" y="1369"/>
                        <a:pt x="2560" y="1572"/>
                      </a:cubicBezTo>
                      <a:cubicBezTo>
                        <a:pt x="2322" y="1762"/>
                        <a:pt x="2096" y="1953"/>
                        <a:pt x="1870" y="2179"/>
                      </a:cubicBezTo>
                      <a:cubicBezTo>
                        <a:pt x="1667" y="2405"/>
                        <a:pt x="1453" y="2620"/>
                        <a:pt x="1262" y="2881"/>
                      </a:cubicBezTo>
                      <a:cubicBezTo>
                        <a:pt x="1072" y="3120"/>
                        <a:pt x="905" y="3382"/>
                        <a:pt x="750" y="3655"/>
                      </a:cubicBezTo>
                      <a:cubicBezTo>
                        <a:pt x="608" y="3917"/>
                        <a:pt x="488" y="4203"/>
                        <a:pt x="381" y="4501"/>
                      </a:cubicBezTo>
                      <a:cubicBezTo>
                        <a:pt x="274" y="4798"/>
                        <a:pt x="203" y="5096"/>
                        <a:pt x="143" y="5406"/>
                      </a:cubicBezTo>
                      <a:cubicBezTo>
                        <a:pt x="84" y="5715"/>
                        <a:pt x="36" y="6037"/>
                        <a:pt x="24" y="6346"/>
                      </a:cubicBezTo>
                      <a:cubicBezTo>
                        <a:pt x="0" y="6668"/>
                        <a:pt x="0" y="6989"/>
                        <a:pt x="12" y="7299"/>
                      </a:cubicBezTo>
                      <a:cubicBezTo>
                        <a:pt x="12" y="7537"/>
                        <a:pt x="203" y="7727"/>
                        <a:pt x="429" y="7727"/>
                      </a:cubicBezTo>
                      <a:lnTo>
                        <a:pt x="1191" y="7703"/>
                      </a:lnTo>
                      <a:cubicBezTo>
                        <a:pt x="1393" y="7703"/>
                        <a:pt x="1560" y="7525"/>
                        <a:pt x="1560" y="7299"/>
                      </a:cubicBezTo>
                      <a:cubicBezTo>
                        <a:pt x="1560" y="7049"/>
                        <a:pt x="1572" y="6787"/>
                        <a:pt x="1608" y="6549"/>
                      </a:cubicBezTo>
                      <a:cubicBezTo>
                        <a:pt x="1631" y="6299"/>
                        <a:pt x="1667" y="6060"/>
                        <a:pt x="1703" y="5822"/>
                      </a:cubicBezTo>
                      <a:cubicBezTo>
                        <a:pt x="1751" y="5596"/>
                        <a:pt x="1810" y="5358"/>
                        <a:pt x="1881" y="5144"/>
                      </a:cubicBezTo>
                      <a:cubicBezTo>
                        <a:pt x="1965" y="4917"/>
                        <a:pt x="2048" y="4703"/>
                        <a:pt x="2155" y="4501"/>
                      </a:cubicBezTo>
                      <a:cubicBezTo>
                        <a:pt x="2262" y="4286"/>
                        <a:pt x="2393" y="4096"/>
                        <a:pt x="2524" y="3905"/>
                      </a:cubicBezTo>
                      <a:cubicBezTo>
                        <a:pt x="2655" y="3715"/>
                        <a:pt x="2810" y="3536"/>
                        <a:pt x="2977" y="3370"/>
                      </a:cubicBezTo>
                      <a:cubicBezTo>
                        <a:pt x="3132" y="3191"/>
                        <a:pt x="3310" y="3036"/>
                        <a:pt x="3489" y="2893"/>
                      </a:cubicBezTo>
                      <a:cubicBezTo>
                        <a:pt x="3691" y="2739"/>
                        <a:pt x="3870" y="2608"/>
                        <a:pt x="4072" y="2489"/>
                      </a:cubicBezTo>
                      <a:cubicBezTo>
                        <a:pt x="4287" y="2370"/>
                        <a:pt x="4489" y="2250"/>
                        <a:pt x="4703" y="2167"/>
                      </a:cubicBezTo>
                      <a:cubicBezTo>
                        <a:pt x="4906" y="2060"/>
                        <a:pt x="5132" y="1989"/>
                        <a:pt x="5370" y="1905"/>
                      </a:cubicBezTo>
                      <a:cubicBezTo>
                        <a:pt x="5608" y="1846"/>
                        <a:pt x="5846" y="1786"/>
                        <a:pt x="6120" y="1762"/>
                      </a:cubicBezTo>
                      <a:cubicBezTo>
                        <a:pt x="6308" y="1735"/>
                        <a:pt x="6509" y="1722"/>
                        <a:pt x="6718" y="1722"/>
                      </a:cubicBezTo>
                      <a:cubicBezTo>
                        <a:pt x="6788" y="1722"/>
                        <a:pt x="6858" y="1724"/>
                        <a:pt x="6930" y="1727"/>
                      </a:cubicBezTo>
                      <a:cubicBezTo>
                        <a:pt x="7227" y="1750"/>
                        <a:pt x="7513" y="1774"/>
                        <a:pt x="7787" y="1834"/>
                      </a:cubicBezTo>
                      <a:cubicBezTo>
                        <a:pt x="8049" y="1893"/>
                        <a:pt x="8299" y="1953"/>
                        <a:pt x="8561" y="2048"/>
                      </a:cubicBezTo>
                      <a:cubicBezTo>
                        <a:pt x="8859" y="2167"/>
                        <a:pt x="9109" y="2286"/>
                        <a:pt x="9347" y="2429"/>
                      </a:cubicBezTo>
                      <a:cubicBezTo>
                        <a:pt x="9573" y="2584"/>
                        <a:pt x="9775" y="2739"/>
                        <a:pt x="9954" y="2917"/>
                      </a:cubicBezTo>
                      <a:cubicBezTo>
                        <a:pt x="10133" y="3120"/>
                        <a:pt x="10275" y="3310"/>
                        <a:pt x="10418" y="3536"/>
                      </a:cubicBezTo>
                      <a:cubicBezTo>
                        <a:pt x="10549" y="3751"/>
                        <a:pt x="10668" y="3989"/>
                        <a:pt x="10787" y="4251"/>
                      </a:cubicBezTo>
                      <a:cubicBezTo>
                        <a:pt x="10895" y="4501"/>
                        <a:pt x="11014" y="4763"/>
                        <a:pt x="11109" y="5048"/>
                      </a:cubicBezTo>
                      <a:cubicBezTo>
                        <a:pt x="11216" y="5322"/>
                        <a:pt x="11323" y="5620"/>
                        <a:pt x="11395" y="5894"/>
                      </a:cubicBezTo>
                      <a:cubicBezTo>
                        <a:pt x="11502" y="6191"/>
                        <a:pt x="11561" y="6489"/>
                        <a:pt x="11633" y="6775"/>
                      </a:cubicBezTo>
                      <a:cubicBezTo>
                        <a:pt x="11704" y="7061"/>
                        <a:pt x="11752" y="7358"/>
                        <a:pt x="11787" y="7632"/>
                      </a:cubicBezTo>
                      <a:cubicBezTo>
                        <a:pt x="11799" y="7846"/>
                        <a:pt x="11966" y="8013"/>
                        <a:pt x="12133" y="8025"/>
                      </a:cubicBezTo>
                      <a:lnTo>
                        <a:pt x="12752" y="8061"/>
                      </a:lnTo>
                      <a:cubicBezTo>
                        <a:pt x="12942" y="8061"/>
                        <a:pt x="13085" y="7882"/>
                        <a:pt x="13073" y="7668"/>
                      </a:cubicBezTo>
                      <a:cubicBezTo>
                        <a:pt x="13073" y="7311"/>
                        <a:pt x="13061" y="6941"/>
                        <a:pt x="13014" y="6560"/>
                      </a:cubicBezTo>
                      <a:cubicBezTo>
                        <a:pt x="12978" y="6203"/>
                        <a:pt x="12930" y="5834"/>
                        <a:pt x="12835" y="5465"/>
                      </a:cubicBezTo>
                      <a:cubicBezTo>
                        <a:pt x="12752" y="5096"/>
                        <a:pt x="12645" y="4739"/>
                        <a:pt x="12502" y="4382"/>
                      </a:cubicBezTo>
                      <a:cubicBezTo>
                        <a:pt x="12442" y="4203"/>
                        <a:pt x="12359" y="4036"/>
                        <a:pt x="12288" y="3858"/>
                      </a:cubicBezTo>
                      <a:cubicBezTo>
                        <a:pt x="12216" y="3691"/>
                        <a:pt x="12121" y="3512"/>
                        <a:pt x="12049" y="3358"/>
                      </a:cubicBezTo>
                      <a:cubicBezTo>
                        <a:pt x="11942" y="3132"/>
                        <a:pt x="11823" y="2917"/>
                        <a:pt x="11704" y="2715"/>
                      </a:cubicBezTo>
                      <a:cubicBezTo>
                        <a:pt x="11585" y="2500"/>
                        <a:pt x="11454" y="2310"/>
                        <a:pt x="11311" y="2131"/>
                      </a:cubicBezTo>
                      <a:cubicBezTo>
                        <a:pt x="11156" y="1953"/>
                        <a:pt x="10978" y="1774"/>
                        <a:pt x="10799" y="1608"/>
                      </a:cubicBezTo>
                      <a:cubicBezTo>
                        <a:pt x="10609" y="1429"/>
                        <a:pt x="10394" y="1274"/>
                        <a:pt x="10192" y="1119"/>
                      </a:cubicBezTo>
                      <a:cubicBezTo>
                        <a:pt x="9966" y="953"/>
                        <a:pt x="9728" y="822"/>
                        <a:pt x="9478" y="691"/>
                      </a:cubicBezTo>
                      <a:cubicBezTo>
                        <a:pt x="9228" y="560"/>
                        <a:pt x="8954" y="453"/>
                        <a:pt x="8692" y="345"/>
                      </a:cubicBezTo>
                      <a:cubicBezTo>
                        <a:pt x="8347" y="226"/>
                        <a:pt x="8013" y="143"/>
                        <a:pt x="7704" y="84"/>
                      </a:cubicBezTo>
                      <a:cubicBezTo>
                        <a:pt x="7394" y="36"/>
                        <a:pt x="7061" y="0"/>
                        <a:pt x="67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2" name="Google Shape;6282;p28"/>
                <p:cNvSpPr/>
                <p:nvPr/>
              </p:nvSpPr>
              <p:spPr>
                <a:xfrm>
                  <a:off x="119072" y="4467978"/>
                  <a:ext cx="326730" cy="193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138" extrusionOk="0">
                      <a:moveTo>
                        <a:pt x="4322" y="0"/>
                      </a:moveTo>
                      <a:cubicBezTo>
                        <a:pt x="4050" y="0"/>
                        <a:pt x="3788" y="18"/>
                        <a:pt x="3548" y="64"/>
                      </a:cubicBezTo>
                      <a:cubicBezTo>
                        <a:pt x="3227" y="123"/>
                        <a:pt x="2929" y="195"/>
                        <a:pt x="2667" y="314"/>
                      </a:cubicBezTo>
                      <a:cubicBezTo>
                        <a:pt x="2394" y="421"/>
                        <a:pt x="2143" y="552"/>
                        <a:pt x="1905" y="719"/>
                      </a:cubicBezTo>
                      <a:cubicBezTo>
                        <a:pt x="1667" y="885"/>
                        <a:pt x="1441" y="1064"/>
                        <a:pt x="1251" y="1266"/>
                      </a:cubicBezTo>
                      <a:cubicBezTo>
                        <a:pt x="1060" y="1457"/>
                        <a:pt x="881" y="1683"/>
                        <a:pt x="727" y="1921"/>
                      </a:cubicBezTo>
                      <a:cubicBezTo>
                        <a:pt x="584" y="2159"/>
                        <a:pt x="453" y="2421"/>
                        <a:pt x="346" y="2683"/>
                      </a:cubicBezTo>
                      <a:cubicBezTo>
                        <a:pt x="238" y="2957"/>
                        <a:pt x="155" y="3231"/>
                        <a:pt x="108" y="3528"/>
                      </a:cubicBezTo>
                      <a:cubicBezTo>
                        <a:pt x="60" y="3814"/>
                        <a:pt x="36" y="4112"/>
                        <a:pt x="24" y="4421"/>
                      </a:cubicBezTo>
                      <a:cubicBezTo>
                        <a:pt x="0" y="4695"/>
                        <a:pt x="203" y="4898"/>
                        <a:pt x="417" y="4898"/>
                      </a:cubicBezTo>
                      <a:lnTo>
                        <a:pt x="1167" y="4898"/>
                      </a:lnTo>
                      <a:cubicBezTo>
                        <a:pt x="1346" y="4898"/>
                        <a:pt x="1512" y="4743"/>
                        <a:pt x="1524" y="4529"/>
                      </a:cubicBezTo>
                      <a:cubicBezTo>
                        <a:pt x="1548" y="4148"/>
                        <a:pt x="1643" y="3790"/>
                        <a:pt x="1786" y="3457"/>
                      </a:cubicBezTo>
                      <a:cubicBezTo>
                        <a:pt x="1929" y="3136"/>
                        <a:pt x="2132" y="2838"/>
                        <a:pt x="2370" y="2600"/>
                      </a:cubicBezTo>
                      <a:cubicBezTo>
                        <a:pt x="2608" y="2338"/>
                        <a:pt x="2905" y="2147"/>
                        <a:pt x="3239" y="2028"/>
                      </a:cubicBezTo>
                      <a:cubicBezTo>
                        <a:pt x="3394" y="1969"/>
                        <a:pt x="3572" y="1921"/>
                        <a:pt x="3775" y="1897"/>
                      </a:cubicBezTo>
                      <a:cubicBezTo>
                        <a:pt x="3965" y="1862"/>
                        <a:pt x="4168" y="1850"/>
                        <a:pt x="4394" y="1850"/>
                      </a:cubicBezTo>
                      <a:cubicBezTo>
                        <a:pt x="4620" y="1850"/>
                        <a:pt x="4822" y="1885"/>
                        <a:pt x="5025" y="1909"/>
                      </a:cubicBezTo>
                      <a:cubicBezTo>
                        <a:pt x="5215" y="1957"/>
                        <a:pt x="5394" y="2004"/>
                        <a:pt x="5537" y="2076"/>
                      </a:cubicBezTo>
                      <a:cubicBezTo>
                        <a:pt x="5692" y="2147"/>
                        <a:pt x="5834" y="2243"/>
                        <a:pt x="5953" y="2338"/>
                      </a:cubicBezTo>
                      <a:cubicBezTo>
                        <a:pt x="6073" y="2445"/>
                        <a:pt x="6192" y="2564"/>
                        <a:pt x="6299" y="2695"/>
                      </a:cubicBezTo>
                      <a:cubicBezTo>
                        <a:pt x="6513" y="2969"/>
                        <a:pt x="6692" y="3278"/>
                        <a:pt x="6823" y="3624"/>
                      </a:cubicBezTo>
                      <a:cubicBezTo>
                        <a:pt x="6966" y="3969"/>
                        <a:pt x="7073" y="4338"/>
                        <a:pt x="7120" y="4707"/>
                      </a:cubicBezTo>
                      <a:cubicBezTo>
                        <a:pt x="7144" y="4921"/>
                        <a:pt x="7311" y="5076"/>
                        <a:pt x="7525" y="5100"/>
                      </a:cubicBezTo>
                      <a:lnTo>
                        <a:pt x="8275" y="5136"/>
                      </a:lnTo>
                      <a:cubicBezTo>
                        <a:pt x="8287" y="5137"/>
                        <a:pt x="8300" y="5138"/>
                        <a:pt x="8311" y="5138"/>
                      </a:cubicBezTo>
                      <a:cubicBezTo>
                        <a:pt x="8519" y="5138"/>
                        <a:pt x="8666" y="4948"/>
                        <a:pt x="8620" y="4779"/>
                      </a:cubicBezTo>
                      <a:cubicBezTo>
                        <a:pt x="8585" y="4552"/>
                        <a:pt x="8549" y="4350"/>
                        <a:pt x="8490" y="4124"/>
                      </a:cubicBezTo>
                      <a:cubicBezTo>
                        <a:pt x="8430" y="3898"/>
                        <a:pt x="8370" y="3695"/>
                        <a:pt x="8287" y="3469"/>
                      </a:cubicBezTo>
                      <a:cubicBezTo>
                        <a:pt x="8216" y="3243"/>
                        <a:pt x="8144" y="3040"/>
                        <a:pt x="8073" y="2826"/>
                      </a:cubicBezTo>
                      <a:cubicBezTo>
                        <a:pt x="7978" y="2624"/>
                        <a:pt x="7906" y="2409"/>
                        <a:pt x="7811" y="2219"/>
                      </a:cubicBezTo>
                      <a:cubicBezTo>
                        <a:pt x="7728" y="2028"/>
                        <a:pt x="7632" y="1850"/>
                        <a:pt x="7537" y="1671"/>
                      </a:cubicBezTo>
                      <a:cubicBezTo>
                        <a:pt x="7442" y="1492"/>
                        <a:pt x="7335" y="1326"/>
                        <a:pt x="7216" y="1183"/>
                      </a:cubicBezTo>
                      <a:cubicBezTo>
                        <a:pt x="7120" y="1016"/>
                        <a:pt x="6977" y="885"/>
                        <a:pt x="6846" y="766"/>
                      </a:cubicBezTo>
                      <a:cubicBezTo>
                        <a:pt x="6715" y="623"/>
                        <a:pt x="6549" y="528"/>
                        <a:pt x="6382" y="433"/>
                      </a:cubicBezTo>
                      <a:cubicBezTo>
                        <a:pt x="6263" y="373"/>
                        <a:pt x="6144" y="314"/>
                        <a:pt x="6013" y="266"/>
                      </a:cubicBezTo>
                      <a:cubicBezTo>
                        <a:pt x="5870" y="207"/>
                        <a:pt x="5715" y="171"/>
                        <a:pt x="5572" y="135"/>
                      </a:cubicBezTo>
                      <a:cubicBezTo>
                        <a:pt x="5406" y="88"/>
                        <a:pt x="5239" y="76"/>
                        <a:pt x="5072" y="52"/>
                      </a:cubicBezTo>
                      <a:cubicBezTo>
                        <a:pt x="4918" y="16"/>
                        <a:pt x="4739" y="4"/>
                        <a:pt x="4560" y="4"/>
                      </a:cubicBezTo>
                      <a:cubicBezTo>
                        <a:pt x="4480" y="2"/>
                        <a:pt x="4400" y="0"/>
                        <a:pt x="43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3" name="Google Shape;6283;p28"/>
                <p:cNvSpPr/>
                <p:nvPr/>
              </p:nvSpPr>
              <p:spPr>
                <a:xfrm>
                  <a:off x="-271918" y="1780486"/>
                  <a:ext cx="349276" cy="55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14825" extrusionOk="0">
                      <a:moveTo>
                        <a:pt x="0" y="1"/>
                      </a:moveTo>
                      <a:lnTo>
                        <a:pt x="0" y="3346"/>
                      </a:lnTo>
                      <a:cubicBezTo>
                        <a:pt x="60" y="3358"/>
                        <a:pt x="131" y="3394"/>
                        <a:pt x="214" y="3406"/>
                      </a:cubicBezTo>
                      <a:cubicBezTo>
                        <a:pt x="786" y="3596"/>
                        <a:pt x="1322" y="3846"/>
                        <a:pt x="1786" y="4132"/>
                      </a:cubicBezTo>
                      <a:cubicBezTo>
                        <a:pt x="2238" y="4418"/>
                        <a:pt x="2631" y="4727"/>
                        <a:pt x="3012" y="5073"/>
                      </a:cubicBezTo>
                      <a:cubicBezTo>
                        <a:pt x="3346" y="5418"/>
                        <a:pt x="3667" y="5799"/>
                        <a:pt x="3929" y="6228"/>
                      </a:cubicBezTo>
                      <a:cubicBezTo>
                        <a:pt x="4203" y="6644"/>
                        <a:pt x="4441" y="7109"/>
                        <a:pt x="4679" y="7585"/>
                      </a:cubicBezTo>
                      <a:cubicBezTo>
                        <a:pt x="4893" y="8061"/>
                        <a:pt x="5120" y="8585"/>
                        <a:pt x="5334" y="9109"/>
                      </a:cubicBezTo>
                      <a:cubicBezTo>
                        <a:pt x="5536" y="9621"/>
                        <a:pt x="5727" y="10180"/>
                        <a:pt x="5894" y="10728"/>
                      </a:cubicBezTo>
                      <a:cubicBezTo>
                        <a:pt x="6084" y="11276"/>
                        <a:pt x="6239" y="11824"/>
                        <a:pt x="6370" y="12383"/>
                      </a:cubicBezTo>
                      <a:cubicBezTo>
                        <a:pt x="6501" y="12931"/>
                        <a:pt x="6608" y="13478"/>
                        <a:pt x="6668" y="14026"/>
                      </a:cubicBezTo>
                      <a:cubicBezTo>
                        <a:pt x="6715" y="14431"/>
                        <a:pt x="7013" y="14729"/>
                        <a:pt x="7358" y="14764"/>
                      </a:cubicBezTo>
                      <a:lnTo>
                        <a:pt x="8608" y="14824"/>
                      </a:lnTo>
                      <a:cubicBezTo>
                        <a:pt x="8614" y="14824"/>
                        <a:pt x="8620" y="14824"/>
                        <a:pt x="8626" y="14824"/>
                      </a:cubicBezTo>
                      <a:cubicBezTo>
                        <a:pt x="8975" y="14824"/>
                        <a:pt x="9263" y="14472"/>
                        <a:pt x="9263" y="14062"/>
                      </a:cubicBezTo>
                      <a:cubicBezTo>
                        <a:pt x="9239" y="13371"/>
                        <a:pt x="9204" y="12681"/>
                        <a:pt x="9108" y="11966"/>
                      </a:cubicBezTo>
                      <a:cubicBezTo>
                        <a:pt x="9049" y="11264"/>
                        <a:pt x="8930" y="10550"/>
                        <a:pt x="8763" y="9859"/>
                      </a:cubicBezTo>
                      <a:cubicBezTo>
                        <a:pt x="8608" y="9168"/>
                        <a:pt x="8382" y="8478"/>
                        <a:pt x="8084" y="7811"/>
                      </a:cubicBezTo>
                      <a:cubicBezTo>
                        <a:pt x="7953" y="7478"/>
                        <a:pt x="7811" y="7132"/>
                        <a:pt x="7668" y="6811"/>
                      </a:cubicBezTo>
                      <a:cubicBezTo>
                        <a:pt x="7513" y="6490"/>
                        <a:pt x="7370" y="6156"/>
                        <a:pt x="7203" y="5847"/>
                      </a:cubicBezTo>
                      <a:cubicBezTo>
                        <a:pt x="7001" y="5430"/>
                        <a:pt x="6763" y="5025"/>
                        <a:pt x="6501" y="4632"/>
                      </a:cubicBezTo>
                      <a:cubicBezTo>
                        <a:pt x="6251" y="4251"/>
                        <a:pt x="5989" y="3894"/>
                        <a:pt x="5703" y="3537"/>
                      </a:cubicBezTo>
                      <a:cubicBezTo>
                        <a:pt x="5405" y="3192"/>
                        <a:pt x="5060" y="2870"/>
                        <a:pt x="4691" y="2537"/>
                      </a:cubicBezTo>
                      <a:cubicBezTo>
                        <a:pt x="4322" y="2215"/>
                        <a:pt x="3917" y="1918"/>
                        <a:pt x="3489" y="1620"/>
                      </a:cubicBezTo>
                      <a:cubicBezTo>
                        <a:pt x="3036" y="1322"/>
                        <a:pt x="2560" y="1048"/>
                        <a:pt x="2072" y="798"/>
                      </a:cubicBezTo>
                      <a:cubicBezTo>
                        <a:pt x="1560" y="560"/>
                        <a:pt x="1024" y="334"/>
                        <a:pt x="476" y="144"/>
                      </a:cubicBezTo>
                      <a:cubicBezTo>
                        <a:pt x="310" y="84"/>
                        <a:pt x="167" y="36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4" name="Google Shape;6284;p28"/>
                <p:cNvSpPr/>
                <p:nvPr/>
              </p:nvSpPr>
              <p:spPr>
                <a:xfrm>
                  <a:off x="-273275" y="1609913"/>
                  <a:ext cx="504573" cy="7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3" h="19372" extrusionOk="0">
                      <a:moveTo>
                        <a:pt x="0" y="0"/>
                      </a:moveTo>
                      <a:lnTo>
                        <a:pt x="0" y="2822"/>
                      </a:lnTo>
                      <a:cubicBezTo>
                        <a:pt x="203" y="2870"/>
                        <a:pt x="381" y="2917"/>
                        <a:pt x="572" y="2977"/>
                      </a:cubicBezTo>
                      <a:cubicBezTo>
                        <a:pt x="1155" y="3155"/>
                        <a:pt x="1727" y="3358"/>
                        <a:pt x="2298" y="3608"/>
                      </a:cubicBezTo>
                      <a:cubicBezTo>
                        <a:pt x="2858" y="3870"/>
                        <a:pt x="3429" y="4167"/>
                        <a:pt x="3953" y="4477"/>
                      </a:cubicBezTo>
                      <a:cubicBezTo>
                        <a:pt x="4465" y="4798"/>
                        <a:pt x="4965" y="5144"/>
                        <a:pt x="5406" y="5513"/>
                      </a:cubicBezTo>
                      <a:cubicBezTo>
                        <a:pt x="5858" y="5894"/>
                        <a:pt x="6287" y="6275"/>
                        <a:pt x="6668" y="6692"/>
                      </a:cubicBezTo>
                      <a:cubicBezTo>
                        <a:pt x="7049" y="7108"/>
                        <a:pt x="7406" y="7537"/>
                        <a:pt x="7716" y="8001"/>
                      </a:cubicBezTo>
                      <a:cubicBezTo>
                        <a:pt x="8025" y="8466"/>
                        <a:pt x="8323" y="8942"/>
                        <a:pt x="8597" y="9430"/>
                      </a:cubicBezTo>
                      <a:cubicBezTo>
                        <a:pt x="8799" y="9799"/>
                        <a:pt x="8990" y="10180"/>
                        <a:pt x="9168" y="10549"/>
                      </a:cubicBezTo>
                      <a:cubicBezTo>
                        <a:pt x="9347" y="10930"/>
                        <a:pt x="9525" y="11311"/>
                        <a:pt x="9680" y="11704"/>
                      </a:cubicBezTo>
                      <a:cubicBezTo>
                        <a:pt x="9823" y="12097"/>
                        <a:pt x="9978" y="12478"/>
                        <a:pt x="10097" y="12871"/>
                      </a:cubicBezTo>
                      <a:cubicBezTo>
                        <a:pt x="10216" y="13252"/>
                        <a:pt x="10323" y="13645"/>
                        <a:pt x="10394" y="14026"/>
                      </a:cubicBezTo>
                      <a:cubicBezTo>
                        <a:pt x="10466" y="14419"/>
                        <a:pt x="10525" y="14824"/>
                        <a:pt x="10573" y="15205"/>
                      </a:cubicBezTo>
                      <a:cubicBezTo>
                        <a:pt x="10621" y="15597"/>
                        <a:pt x="10644" y="15990"/>
                        <a:pt x="10656" y="16383"/>
                      </a:cubicBezTo>
                      <a:cubicBezTo>
                        <a:pt x="10680" y="16764"/>
                        <a:pt x="10692" y="17157"/>
                        <a:pt x="10680" y="17538"/>
                      </a:cubicBezTo>
                      <a:cubicBezTo>
                        <a:pt x="10656" y="17931"/>
                        <a:pt x="10644" y="18312"/>
                        <a:pt x="10621" y="18693"/>
                      </a:cubicBezTo>
                      <a:cubicBezTo>
                        <a:pt x="10585" y="19074"/>
                        <a:pt x="10823" y="19372"/>
                        <a:pt x="11168" y="19372"/>
                      </a:cubicBezTo>
                      <a:lnTo>
                        <a:pt x="12430" y="19324"/>
                      </a:lnTo>
                      <a:cubicBezTo>
                        <a:pt x="12800" y="19312"/>
                        <a:pt x="13145" y="18967"/>
                        <a:pt x="13192" y="18586"/>
                      </a:cubicBezTo>
                      <a:cubicBezTo>
                        <a:pt x="13240" y="18181"/>
                        <a:pt x="13264" y="17776"/>
                        <a:pt x="13300" y="17383"/>
                      </a:cubicBezTo>
                      <a:cubicBezTo>
                        <a:pt x="13323" y="16979"/>
                        <a:pt x="13335" y="16574"/>
                        <a:pt x="13335" y="16169"/>
                      </a:cubicBezTo>
                      <a:cubicBezTo>
                        <a:pt x="13383" y="15740"/>
                        <a:pt x="13383" y="15336"/>
                        <a:pt x="13371" y="14943"/>
                      </a:cubicBezTo>
                      <a:cubicBezTo>
                        <a:pt x="13359" y="14538"/>
                        <a:pt x="13311" y="14121"/>
                        <a:pt x="13264" y="13716"/>
                      </a:cubicBezTo>
                      <a:cubicBezTo>
                        <a:pt x="13204" y="13311"/>
                        <a:pt x="13133" y="12895"/>
                        <a:pt x="13050" y="12502"/>
                      </a:cubicBezTo>
                      <a:cubicBezTo>
                        <a:pt x="12954" y="12097"/>
                        <a:pt x="12835" y="11680"/>
                        <a:pt x="12680" y="11264"/>
                      </a:cubicBezTo>
                      <a:cubicBezTo>
                        <a:pt x="12549" y="10847"/>
                        <a:pt x="12383" y="10430"/>
                        <a:pt x="12204" y="10002"/>
                      </a:cubicBezTo>
                      <a:cubicBezTo>
                        <a:pt x="12026" y="9585"/>
                        <a:pt x="11835" y="9168"/>
                        <a:pt x="11633" y="8751"/>
                      </a:cubicBezTo>
                      <a:cubicBezTo>
                        <a:pt x="11418" y="8335"/>
                        <a:pt x="11180" y="7918"/>
                        <a:pt x="10930" y="7501"/>
                      </a:cubicBezTo>
                      <a:cubicBezTo>
                        <a:pt x="10680" y="7084"/>
                        <a:pt x="10406" y="6668"/>
                        <a:pt x="10144" y="6263"/>
                      </a:cubicBezTo>
                      <a:cubicBezTo>
                        <a:pt x="9859" y="5858"/>
                        <a:pt x="9573" y="5477"/>
                        <a:pt x="9275" y="5096"/>
                      </a:cubicBezTo>
                      <a:cubicBezTo>
                        <a:pt x="8978" y="4727"/>
                        <a:pt x="8668" y="4370"/>
                        <a:pt x="8335" y="4025"/>
                      </a:cubicBezTo>
                      <a:cubicBezTo>
                        <a:pt x="7942" y="3632"/>
                        <a:pt x="7537" y="3239"/>
                        <a:pt x="7085" y="2917"/>
                      </a:cubicBezTo>
                      <a:cubicBezTo>
                        <a:pt x="6656" y="2572"/>
                        <a:pt x="6192" y="2262"/>
                        <a:pt x="5739" y="1989"/>
                      </a:cubicBezTo>
                      <a:cubicBezTo>
                        <a:pt x="5263" y="1703"/>
                        <a:pt x="4787" y="1453"/>
                        <a:pt x="4275" y="1250"/>
                      </a:cubicBezTo>
                      <a:cubicBezTo>
                        <a:pt x="3786" y="1024"/>
                        <a:pt x="3275" y="834"/>
                        <a:pt x="2774" y="655"/>
                      </a:cubicBezTo>
                      <a:cubicBezTo>
                        <a:pt x="2286" y="477"/>
                        <a:pt x="1774" y="334"/>
                        <a:pt x="1286" y="215"/>
                      </a:cubicBezTo>
                      <a:cubicBezTo>
                        <a:pt x="869" y="131"/>
                        <a:pt x="441" y="60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5" name="Google Shape;6285;p28"/>
                <p:cNvSpPr/>
                <p:nvPr/>
              </p:nvSpPr>
              <p:spPr>
                <a:xfrm>
                  <a:off x="-271503" y="1475688"/>
                  <a:ext cx="652291" cy="857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22742" extrusionOk="0">
                      <a:moveTo>
                        <a:pt x="1" y="0"/>
                      </a:moveTo>
                      <a:lnTo>
                        <a:pt x="1" y="2203"/>
                      </a:lnTo>
                      <a:lnTo>
                        <a:pt x="37" y="2203"/>
                      </a:lnTo>
                      <a:cubicBezTo>
                        <a:pt x="572" y="2263"/>
                        <a:pt x="1108" y="2334"/>
                        <a:pt x="1644" y="2441"/>
                      </a:cubicBezTo>
                      <a:cubicBezTo>
                        <a:pt x="2180" y="2536"/>
                        <a:pt x="2692" y="2679"/>
                        <a:pt x="3228" y="2834"/>
                      </a:cubicBezTo>
                      <a:cubicBezTo>
                        <a:pt x="3775" y="3001"/>
                        <a:pt x="4299" y="3191"/>
                        <a:pt x="4823" y="3417"/>
                      </a:cubicBezTo>
                      <a:cubicBezTo>
                        <a:pt x="5347" y="3632"/>
                        <a:pt x="5871" y="3870"/>
                        <a:pt x="6371" y="4144"/>
                      </a:cubicBezTo>
                      <a:cubicBezTo>
                        <a:pt x="6883" y="4418"/>
                        <a:pt x="7359" y="4727"/>
                        <a:pt x="7835" y="5072"/>
                      </a:cubicBezTo>
                      <a:cubicBezTo>
                        <a:pt x="8311" y="5430"/>
                        <a:pt x="8752" y="5811"/>
                        <a:pt x="9193" y="6227"/>
                      </a:cubicBezTo>
                      <a:cubicBezTo>
                        <a:pt x="9550" y="6584"/>
                        <a:pt x="9871" y="6965"/>
                        <a:pt x="10205" y="7358"/>
                      </a:cubicBezTo>
                      <a:cubicBezTo>
                        <a:pt x="10514" y="7763"/>
                        <a:pt x="10824" y="8168"/>
                        <a:pt x="11109" y="8609"/>
                      </a:cubicBezTo>
                      <a:cubicBezTo>
                        <a:pt x="11467" y="9168"/>
                        <a:pt x="11824" y="9728"/>
                        <a:pt x="12133" y="10311"/>
                      </a:cubicBezTo>
                      <a:cubicBezTo>
                        <a:pt x="12467" y="10895"/>
                        <a:pt x="12764" y="11466"/>
                        <a:pt x="13026" y="12038"/>
                      </a:cubicBezTo>
                      <a:cubicBezTo>
                        <a:pt x="13300" y="12597"/>
                        <a:pt x="13538" y="13181"/>
                        <a:pt x="13741" y="13764"/>
                      </a:cubicBezTo>
                      <a:cubicBezTo>
                        <a:pt x="13955" y="14347"/>
                        <a:pt x="14134" y="14907"/>
                        <a:pt x="14265" y="15455"/>
                      </a:cubicBezTo>
                      <a:cubicBezTo>
                        <a:pt x="14407" y="16014"/>
                        <a:pt x="14515" y="16562"/>
                        <a:pt x="14586" y="17110"/>
                      </a:cubicBezTo>
                      <a:cubicBezTo>
                        <a:pt x="14669" y="17657"/>
                        <a:pt x="14705" y="18217"/>
                        <a:pt x="14729" y="18765"/>
                      </a:cubicBezTo>
                      <a:cubicBezTo>
                        <a:pt x="14741" y="19312"/>
                        <a:pt x="14741" y="19860"/>
                        <a:pt x="14729" y="20419"/>
                      </a:cubicBezTo>
                      <a:cubicBezTo>
                        <a:pt x="14705" y="20967"/>
                        <a:pt x="14669" y="21515"/>
                        <a:pt x="14622" y="22074"/>
                      </a:cubicBezTo>
                      <a:cubicBezTo>
                        <a:pt x="14587" y="22448"/>
                        <a:pt x="14838" y="22742"/>
                        <a:pt x="15185" y="22742"/>
                      </a:cubicBezTo>
                      <a:cubicBezTo>
                        <a:pt x="15191" y="22742"/>
                        <a:pt x="15198" y="22741"/>
                        <a:pt x="15205" y="22741"/>
                      </a:cubicBezTo>
                      <a:lnTo>
                        <a:pt x="16491" y="22682"/>
                      </a:lnTo>
                      <a:cubicBezTo>
                        <a:pt x="16872" y="22670"/>
                        <a:pt x="17205" y="22324"/>
                        <a:pt x="17241" y="21920"/>
                      </a:cubicBezTo>
                      <a:cubicBezTo>
                        <a:pt x="17289" y="21372"/>
                        <a:pt x="17301" y="20800"/>
                        <a:pt x="17301" y="20253"/>
                      </a:cubicBezTo>
                      <a:cubicBezTo>
                        <a:pt x="17265" y="19717"/>
                        <a:pt x="17253" y="19181"/>
                        <a:pt x="17205" y="18634"/>
                      </a:cubicBezTo>
                      <a:cubicBezTo>
                        <a:pt x="17170" y="18098"/>
                        <a:pt x="17110" y="17550"/>
                        <a:pt x="17027" y="17014"/>
                      </a:cubicBezTo>
                      <a:cubicBezTo>
                        <a:pt x="16944" y="16479"/>
                        <a:pt x="16836" y="15943"/>
                        <a:pt x="16705" y="15407"/>
                      </a:cubicBezTo>
                      <a:cubicBezTo>
                        <a:pt x="16574" y="14871"/>
                        <a:pt x="16408" y="14335"/>
                        <a:pt x="16229" y="13800"/>
                      </a:cubicBezTo>
                      <a:cubicBezTo>
                        <a:pt x="16051" y="13240"/>
                        <a:pt x="15836" y="12692"/>
                        <a:pt x="15622" y="12145"/>
                      </a:cubicBezTo>
                      <a:cubicBezTo>
                        <a:pt x="15396" y="11597"/>
                        <a:pt x="15158" y="11037"/>
                        <a:pt x="14908" y="10490"/>
                      </a:cubicBezTo>
                      <a:cubicBezTo>
                        <a:pt x="14646" y="9942"/>
                        <a:pt x="14372" y="9406"/>
                        <a:pt x="14074" y="8847"/>
                      </a:cubicBezTo>
                      <a:cubicBezTo>
                        <a:pt x="13776" y="8299"/>
                        <a:pt x="13443" y="7763"/>
                        <a:pt x="13098" y="7227"/>
                      </a:cubicBezTo>
                      <a:cubicBezTo>
                        <a:pt x="12764" y="6704"/>
                        <a:pt x="12407" y="6203"/>
                        <a:pt x="12026" y="5739"/>
                      </a:cubicBezTo>
                      <a:cubicBezTo>
                        <a:pt x="11657" y="5263"/>
                        <a:pt x="11252" y="4834"/>
                        <a:pt x="10836" y="4429"/>
                      </a:cubicBezTo>
                      <a:cubicBezTo>
                        <a:pt x="10419" y="4025"/>
                        <a:pt x="9978" y="3656"/>
                        <a:pt x="9514" y="3298"/>
                      </a:cubicBezTo>
                      <a:cubicBezTo>
                        <a:pt x="9109" y="3001"/>
                        <a:pt x="8716" y="2739"/>
                        <a:pt x="8300" y="2477"/>
                      </a:cubicBezTo>
                      <a:cubicBezTo>
                        <a:pt x="7883" y="2227"/>
                        <a:pt x="7442" y="2001"/>
                        <a:pt x="7014" y="1810"/>
                      </a:cubicBezTo>
                      <a:cubicBezTo>
                        <a:pt x="6430" y="1548"/>
                        <a:pt x="5859" y="1322"/>
                        <a:pt x="5240" y="1108"/>
                      </a:cubicBezTo>
                      <a:cubicBezTo>
                        <a:pt x="4644" y="905"/>
                        <a:pt x="4037" y="727"/>
                        <a:pt x="3430" y="572"/>
                      </a:cubicBezTo>
                      <a:cubicBezTo>
                        <a:pt x="2823" y="429"/>
                        <a:pt x="2192" y="310"/>
                        <a:pt x="1561" y="203"/>
                      </a:cubicBezTo>
                      <a:cubicBezTo>
                        <a:pt x="1049" y="131"/>
                        <a:pt x="525" y="6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6" name="Google Shape;6286;p28"/>
                <p:cNvSpPr/>
                <p:nvPr/>
              </p:nvSpPr>
              <p:spPr>
                <a:xfrm>
                  <a:off x="-271918" y="1343686"/>
                  <a:ext cx="809812" cy="98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26064" extrusionOk="0">
                      <a:moveTo>
                        <a:pt x="0" y="1"/>
                      </a:moveTo>
                      <a:lnTo>
                        <a:pt x="0" y="2335"/>
                      </a:lnTo>
                      <a:cubicBezTo>
                        <a:pt x="560" y="2394"/>
                        <a:pt x="1143" y="2477"/>
                        <a:pt x="1691" y="2561"/>
                      </a:cubicBezTo>
                      <a:cubicBezTo>
                        <a:pt x="2286" y="2668"/>
                        <a:pt x="2881" y="2775"/>
                        <a:pt x="3477" y="2894"/>
                      </a:cubicBezTo>
                      <a:cubicBezTo>
                        <a:pt x="4060" y="3025"/>
                        <a:pt x="4643" y="3168"/>
                        <a:pt x="5203" y="3347"/>
                      </a:cubicBezTo>
                      <a:cubicBezTo>
                        <a:pt x="5775" y="3525"/>
                        <a:pt x="6334" y="3739"/>
                        <a:pt x="6894" y="3978"/>
                      </a:cubicBezTo>
                      <a:cubicBezTo>
                        <a:pt x="7370" y="4180"/>
                        <a:pt x="7846" y="4406"/>
                        <a:pt x="8299" y="4644"/>
                      </a:cubicBezTo>
                      <a:cubicBezTo>
                        <a:pt x="8763" y="4894"/>
                        <a:pt x="9227" y="5168"/>
                        <a:pt x="9656" y="5454"/>
                      </a:cubicBezTo>
                      <a:cubicBezTo>
                        <a:pt x="10180" y="5787"/>
                        <a:pt x="10668" y="6168"/>
                        <a:pt x="11144" y="6561"/>
                      </a:cubicBezTo>
                      <a:cubicBezTo>
                        <a:pt x="11621" y="6966"/>
                        <a:pt x="12073" y="7418"/>
                        <a:pt x="12513" y="7895"/>
                      </a:cubicBezTo>
                      <a:cubicBezTo>
                        <a:pt x="12942" y="8359"/>
                        <a:pt x="13359" y="8883"/>
                        <a:pt x="13752" y="9419"/>
                      </a:cubicBezTo>
                      <a:cubicBezTo>
                        <a:pt x="14133" y="9954"/>
                        <a:pt x="14490" y="10526"/>
                        <a:pt x="14835" y="11109"/>
                      </a:cubicBezTo>
                      <a:cubicBezTo>
                        <a:pt x="15180" y="11681"/>
                        <a:pt x="15490" y="12264"/>
                        <a:pt x="15788" y="12848"/>
                      </a:cubicBezTo>
                      <a:cubicBezTo>
                        <a:pt x="16085" y="13431"/>
                        <a:pt x="16359" y="14038"/>
                        <a:pt x="16609" y="14634"/>
                      </a:cubicBezTo>
                      <a:cubicBezTo>
                        <a:pt x="16800" y="15074"/>
                        <a:pt x="16978" y="15539"/>
                        <a:pt x="17157" y="15991"/>
                      </a:cubicBezTo>
                      <a:cubicBezTo>
                        <a:pt x="17336" y="16431"/>
                        <a:pt x="17502" y="16884"/>
                        <a:pt x="17645" y="17313"/>
                      </a:cubicBezTo>
                      <a:cubicBezTo>
                        <a:pt x="17800" y="17741"/>
                        <a:pt x="17931" y="18194"/>
                        <a:pt x="18050" y="18622"/>
                      </a:cubicBezTo>
                      <a:cubicBezTo>
                        <a:pt x="18169" y="19051"/>
                        <a:pt x="18276" y="19503"/>
                        <a:pt x="18359" y="19944"/>
                      </a:cubicBezTo>
                      <a:cubicBezTo>
                        <a:pt x="18455" y="20396"/>
                        <a:pt x="18526" y="20837"/>
                        <a:pt x="18574" y="21289"/>
                      </a:cubicBezTo>
                      <a:cubicBezTo>
                        <a:pt x="18633" y="21730"/>
                        <a:pt x="18657" y="22182"/>
                        <a:pt x="18681" y="22635"/>
                      </a:cubicBezTo>
                      <a:cubicBezTo>
                        <a:pt x="18693" y="23099"/>
                        <a:pt x="18705" y="23551"/>
                        <a:pt x="18693" y="24004"/>
                      </a:cubicBezTo>
                      <a:cubicBezTo>
                        <a:pt x="18693" y="24468"/>
                        <a:pt x="18657" y="24933"/>
                        <a:pt x="18645" y="25397"/>
                      </a:cubicBezTo>
                      <a:cubicBezTo>
                        <a:pt x="18634" y="25770"/>
                        <a:pt x="18885" y="26064"/>
                        <a:pt x="19265" y="26064"/>
                      </a:cubicBezTo>
                      <a:cubicBezTo>
                        <a:pt x="19273" y="26064"/>
                        <a:pt x="19281" y="26064"/>
                        <a:pt x="19288" y="26064"/>
                      </a:cubicBezTo>
                      <a:lnTo>
                        <a:pt x="20669" y="26004"/>
                      </a:lnTo>
                      <a:cubicBezTo>
                        <a:pt x="21074" y="25992"/>
                        <a:pt x="21419" y="25647"/>
                        <a:pt x="21431" y="25242"/>
                      </a:cubicBezTo>
                      <a:cubicBezTo>
                        <a:pt x="21479" y="24694"/>
                        <a:pt x="21479" y="24123"/>
                        <a:pt x="21455" y="23575"/>
                      </a:cubicBezTo>
                      <a:cubicBezTo>
                        <a:pt x="21443" y="23028"/>
                        <a:pt x="21419" y="22480"/>
                        <a:pt x="21372" y="21920"/>
                      </a:cubicBezTo>
                      <a:cubicBezTo>
                        <a:pt x="21324" y="21373"/>
                        <a:pt x="21253" y="20837"/>
                        <a:pt x="21146" y="20301"/>
                      </a:cubicBezTo>
                      <a:cubicBezTo>
                        <a:pt x="21050" y="19765"/>
                        <a:pt x="20931" y="19229"/>
                        <a:pt x="20788" y="18706"/>
                      </a:cubicBezTo>
                      <a:cubicBezTo>
                        <a:pt x="20645" y="18194"/>
                        <a:pt x="20479" y="17670"/>
                        <a:pt x="20300" y="17158"/>
                      </a:cubicBezTo>
                      <a:cubicBezTo>
                        <a:pt x="20122" y="16658"/>
                        <a:pt x="19907" y="16134"/>
                        <a:pt x="19705" y="15646"/>
                      </a:cubicBezTo>
                      <a:cubicBezTo>
                        <a:pt x="19491" y="15134"/>
                        <a:pt x="19276" y="14634"/>
                        <a:pt x="19038" y="14145"/>
                      </a:cubicBezTo>
                      <a:cubicBezTo>
                        <a:pt x="18800" y="13634"/>
                        <a:pt x="18574" y="13133"/>
                        <a:pt x="18324" y="12621"/>
                      </a:cubicBezTo>
                      <a:cubicBezTo>
                        <a:pt x="18086" y="12121"/>
                        <a:pt x="17824" y="11609"/>
                        <a:pt x="17550" y="11121"/>
                      </a:cubicBezTo>
                      <a:cubicBezTo>
                        <a:pt x="17276" y="10633"/>
                        <a:pt x="16990" y="10133"/>
                        <a:pt x="16681" y="9681"/>
                      </a:cubicBezTo>
                      <a:cubicBezTo>
                        <a:pt x="16383" y="9204"/>
                        <a:pt x="16062" y="8752"/>
                        <a:pt x="15728" y="8311"/>
                      </a:cubicBezTo>
                      <a:cubicBezTo>
                        <a:pt x="15383" y="7859"/>
                        <a:pt x="15026" y="7430"/>
                        <a:pt x="14657" y="7002"/>
                      </a:cubicBezTo>
                      <a:cubicBezTo>
                        <a:pt x="14288" y="6585"/>
                        <a:pt x="13895" y="6180"/>
                        <a:pt x="13502" y="5787"/>
                      </a:cubicBezTo>
                      <a:cubicBezTo>
                        <a:pt x="13097" y="5406"/>
                        <a:pt x="12680" y="5049"/>
                        <a:pt x="12263" y="4704"/>
                      </a:cubicBezTo>
                      <a:cubicBezTo>
                        <a:pt x="11835" y="4359"/>
                        <a:pt x="11394" y="4037"/>
                        <a:pt x="10954" y="3739"/>
                      </a:cubicBezTo>
                      <a:cubicBezTo>
                        <a:pt x="10501" y="3442"/>
                        <a:pt x="10049" y="3156"/>
                        <a:pt x="9585" y="2894"/>
                      </a:cubicBezTo>
                      <a:cubicBezTo>
                        <a:pt x="9049" y="2573"/>
                        <a:pt x="8501" y="2299"/>
                        <a:pt x="7930" y="2037"/>
                      </a:cubicBezTo>
                      <a:cubicBezTo>
                        <a:pt x="7370" y="1787"/>
                        <a:pt x="6787" y="1549"/>
                        <a:pt x="6203" y="1346"/>
                      </a:cubicBezTo>
                      <a:cubicBezTo>
                        <a:pt x="5679" y="1168"/>
                        <a:pt x="5144" y="1001"/>
                        <a:pt x="4608" y="834"/>
                      </a:cubicBezTo>
                      <a:cubicBezTo>
                        <a:pt x="4072" y="691"/>
                        <a:pt x="3524" y="549"/>
                        <a:pt x="2977" y="430"/>
                      </a:cubicBezTo>
                      <a:cubicBezTo>
                        <a:pt x="2429" y="310"/>
                        <a:pt x="1857" y="227"/>
                        <a:pt x="1298" y="156"/>
                      </a:cubicBezTo>
                      <a:cubicBezTo>
                        <a:pt x="857" y="96"/>
                        <a:pt x="429" y="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7" name="Google Shape;6287;p28"/>
                <p:cNvSpPr/>
                <p:nvPr/>
              </p:nvSpPr>
              <p:spPr>
                <a:xfrm>
                  <a:off x="3456732" y="1331583"/>
                  <a:ext cx="1103854" cy="988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8" h="26218" extrusionOk="0">
                      <a:moveTo>
                        <a:pt x="23277" y="0"/>
                      </a:moveTo>
                      <a:cubicBezTo>
                        <a:pt x="22658" y="0"/>
                        <a:pt x="22063" y="24"/>
                        <a:pt x="21467" y="72"/>
                      </a:cubicBezTo>
                      <a:cubicBezTo>
                        <a:pt x="20872" y="119"/>
                        <a:pt x="20300" y="179"/>
                        <a:pt x="19753" y="262"/>
                      </a:cubicBezTo>
                      <a:cubicBezTo>
                        <a:pt x="19205" y="358"/>
                        <a:pt x="18669" y="453"/>
                        <a:pt x="18145" y="596"/>
                      </a:cubicBezTo>
                      <a:cubicBezTo>
                        <a:pt x="17622" y="727"/>
                        <a:pt x="17122" y="870"/>
                        <a:pt x="16610" y="1048"/>
                      </a:cubicBezTo>
                      <a:cubicBezTo>
                        <a:pt x="16109" y="1227"/>
                        <a:pt x="15621" y="1441"/>
                        <a:pt x="15121" y="1643"/>
                      </a:cubicBezTo>
                      <a:cubicBezTo>
                        <a:pt x="14633" y="1870"/>
                        <a:pt x="14145" y="2108"/>
                        <a:pt x="13669" y="2358"/>
                      </a:cubicBezTo>
                      <a:cubicBezTo>
                        <a:pt x="13181" y="2620"/>
                        <a:pt x="12704" y="2882"/>
                        <a:pt x="12204" y="3167"/>
                      </a:cubicBezTo>
                      <a:cubicBezTo>
                        <a:pt x="11716" y="3453"/>
                        <a:pt x="11228" y="3751"/>
                        <a:pt x="10752" y="4060"/>
                      </a:cubicBezTo>
                      <a:cubicBezTo>
                        <a:pt x="10275" y="4370"/>
                        <a:pt x="9799" y="4703"/>
                        <a:pt x="9335" y="5037"/>
                      </a:cubicBezTo>
                      <a:cubicBezTo>
                        <a:pt x="8418" y="5739"/>
                        <a:pt x="7537" y="6501"/>
                        <a:pt x="6704" y="7299"/>
                      </a:cubicBezTo>
                      <a:cubicBezTo>
                        <a:pt x="6287" y="7704"/>
                        <a:pt x="5894" y="8132"/>
                        <a:pt x="5525" y="8549"/>
                      </a:cubicBezTo>
                      <a:cubicBezTo>
                        <a:pt x="5156" y="8978"/>
                        <a:pt x="4822" y="9430"/>
                        <a:pt x="4513" y="9871"/>
                      </a:cubicBezTo>
                      <a:cubicBezTo>
                        <a:pt x="4203" y="10323"/>
                        <a:pt x="3929" y="10787"/>
                        <a:pt x="3667" y="11264"/>
                      </a:cubicBezTo>
                      <a:cubicBezTo>
                        <a:pt x="3417" y="11740"/>
                        <a:pt x="3155" y="12216"/>
                        <a:pt x="2941" y="12692"/>
                      </a:cubicBezTo>
                      <a:cubicBezTo>
                        <a:pt x="2715" y="13181"/>
                        <a:pt x="2501" y="13669"/>
                        <a:pt x="2310" y="14169"/>
                      </a:cubicBezTo>
                      <a:cubicBezTo>
                        <a:pt x="2120" y="14657"/>
                        <a:pt x="1929" y="15157"/>
                        <a:pt x="1751" y="15669"/>
                      </a:cubicBezTo>
                      <a:cubicBezTo>
                        <a:pt x="1572" y="16169"/>
                        <a:pt x="1393" y="16681"/>
                        <a:pt x="1215" y="17205"/>
                      </a:cubicBezTo>
                      <a:cubicBezTo>
                        <a:pt x="1036" y="17717"/>
                        <a:pt x="869" y="18241"/>
                        <a:pt x="703" y="18765"/>
                      </a:cubicBezTo>
                      <a:cubicBezTo>
                        <a:pt x="560" y="19300"/>
                        <a:pt x="405" y="19824"/>
                        <a:pt x="286" y="20372"/>
                      </a:cubicBezTo>
                      <a:cubicBezTo>
                        <a:pt x="167" y="20908"/>
                        <a:pt x="96" y="21455"/>
                        <a:pt x="48" y="22003"/>
                      </a:cubicBezTo>
                      <a:cubicBezTo>
                        <a:pt x="0" y="22563"/>
                        <a:pt x="0" y="23134"/>
                        <a:pt x="36" y="23706"/>
                      </a:cubicBezTo>
                      <a:cubicBezTo>
                        <a:pt x="60" y="24289"/>
                        <a:pt x="119" y="24861"/>
                        <a:pt x="179" y="25456"/>
                      </a:cubicBezTo>
                      <a:cubicBezTo>
                        <a:pt x="227" y="25873"/>
                        <a:pt x="619" y="26218"/>
                        <a:pt x="1036" y="26218"/>
                      </a:cubicBezTo>
                      <a:lnTo>
                        <a:pt x="2382" y="26218"/>
                      </a:lnTo>
                      <a:cubicBezTo>
                        <a:pt x="2739" y="26218"/>
                        <a:pt x="2977" y="25896"/>
                        <a:pt x="2941" y="25492"/>
                      </a:cubicBezTo>
                      <a:cubicBezTo>
                        <a:pt x="2858" y="24861"/>
                        <a:pt x="2798" y="24241"/>
                        <a:pt x="2786" y="23610"/>
                      </a:cubicBezTo>
                      <a:cubicBezTo>
                        <a:pt x="2774" y="23003"/>
                        <a:pt x="2786" y="22396"/>
                        <a:pt x="2846" y="21813"/>
                      </a:cubicBezTo>
                      <a:cubicBezTo>
                        <a:pt x="2905" y="21217"/>
                        <a:pt x="3025" y="20658"/>
                        <a:pt x="3179" y="20074"/>
                      </a:cubicBezTo>
                      <a:cubicBezTo>
                        <a:pt x="3322" y="19503"/>
                        <a:pt x="3501" y="18931"/>
                        <a:pt x="3679" y="18360"/>
                      </a:cubicBezTo>
                      <a:cubicBezTo>
                        <a:pt x="3870" y="17800"/>
                        <a:pt x="4072" y="17229"/>
                        <a:pt x="4263" y="16681"/>
                      </a:cubicBezTo>
                      <a:cubicBezTo>
                        <a:pt x="4453" y="16133"/>
                        <a:pt x="4668" y="15562"/>
                        <a:pt x="4870" y="15026"/>
                      </a:cubicBezTo>
                      <a:cubicBezTo>
                        <a:pt x="5084" y="14478"/>
                        <a:pt x="5299" y="13943"/>
                        <a:pt x="5561" y="13407"/>
                      </a:cubicBezTo>
                      <a:cubicBezTo>
                        <a:pt x="5811" y="12871"/>
                        <a:pt x="6073" y="12347"/>
                        <a:pt x="6370" y="11847"/>
                      </a:cubicBezTo>
                      <a:cubicBezTo>
                        <a:pt x="6668" y="11335"/>
                        <a:pt x="7001" y="10835"/>
                        <a:pt x="7370" y="10359"/>
                      </a:cubicBezTo>
                      <a:cubicBezTo>
                        <a:pt x="7739" y="9883"/>
                        <a:pt x="8156" y="9406"/>
                        <a:pt x="8609" y="8954"/>
                      </a:cubicBezTo>
                      <a:cubicBezTo>
                        <a:pt x="9049" y="8513"/>
                        <a:pt x="9513" y="8073"/>
                        <a:pt x="9990" y="7656"/>
                      </a:cubicBezTo>
                      <a:cubicBezTo>
                        <a:pt x="10466" y="7263"/>
                        <a:pt x="10978" y="6870"/>
                        <a:pt x="11478" y="6501"/>
                      </a:cubicBezTo>
                      <a:cubicBezTo>
                        <a:pt x="11990" y="6144"/>
                        <a:pt x="12502" y="5787"/>
                        <a:pt x="13026" y="5453"/>
                      </a:cubicBezTo>
                      <a:cubicBezTo>
                        <a:pt x="13550" y="5132"/>
                        <a:pt x="14050" y="4822"/>
                        <a:pt x="14562" y="4525"/>
                      </a:cubicBezTo>
                      <a:cubicBezTo>
                        <a:pt x="15062" y="4227"/>
                        <a:pt x="15586" y="3953"/>
                        <a:pt x="16109" y="3715"/>
                      </a:cubicBezTo>
                      <a:cubicBezTo>
                        <a:pt x="16633" y="3477"/>
                        <a:pt x="17169" y="3251"/>
                        <a:pt x="17705" y="3072"/>
                      </a:cubicBezTo>
                      <a:cubicBezTo>
                        <a:pt x="18253" y="2894"/>
                        <a:pt x="18800" y="2739"/>
                        <a:pt x="19396" y="2620"/>
                      </a:cubicBezTo>
                      <a:cubicBezTo>
                        <a:pt x="19979" y="2501"/>
                        <a:pt x="20586" y="2405"/>
                        <a:pt x="21229" y="2346"/>
                      </a:cubicBezTo>
                      <a:cubicBezTo>
                        <a:pt x="21872" y="2286"/>
                        <a:pt x="22527" y="2263"/>
                        <a:pt x="23206" y="2263"/>
                      </a:cubicBezTo>
                      <a:cubicBezTo>
                        <a:pt x="23896" y="2263"/>
                        <a:pt x="24575" y="2275"/>
                        <a:pt x="25277" y="2310"/>
                      </a:cubicBezTo>
                      <a:cubicBezTo>
                        <a:pt x="25956" y="2346"/>
                        <a:pt x="26647" y="2370"/>
                        <a:pt x="27289" y="2417"/>
                      </a:cubicBezTo>
                      <a:cubicBezTo>
                        <a:pt x="27944" y="2465"/>
                        <a:pt x="28552" y="2513"/>
                        <a:pt x="29159" y="2572"/>
                      </a:cubicBezTo>
                      <a:cubicBezTo>
                        <a:pt x="29206" y="2572"/>
                        <a:pt x="29230" y="2584"/>
                        <a:pt x="29278" y="2584"/>
                      </a:cubicBezTo>
                      <a:lnTo>
                        <a:pt x="29278" y="250"/>
                      </a:lnTo>
                      <a:cubicBezTo>
                        <a:pt x="29202" y="272"/>
                        <a:pt x="29134" y="279"/>
                        <a:pt x="29069" y="279"/>
                      </a:cubicBezTo>
                      <a:cubicBezTo>
                        <a:pt x="28990" y="279"/>
                        <a:pt x="28915" y="269"/>
                        <a:pt x="28837" y="262"/>
                      </a:cubicBezTo>
                      <a:cubicBezTo>
                        <a:pt x="28254" y="203"/>
                        <a:pt x="27659" y="155"/>
                        <a:pt x="27051" y="131"/>
                      </a:cubicBezTo>
                      <a:cubicBezTo>
                        <a:pt x="26432" y="84"/>
                        <a:pt x="25813" y="60"/>
                        <a:pt x="25170" y="24"/>
                      </a:cubicBezTo>
                      <a:cubicBezTo>
                        <a:pt x="24527" y="0"/>
                        <a:pt x="23908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8" name="Google Shape;6288;p28"/>
                <p:cNvSpPr/>
                <p:nvPr/>
              </p:nvSpPr>
              <p:spPr>
                <a:xfrm>
                  <a:off x="3612487" y="1467430"/>
                  <a:ext cx="948105" cy="853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7" h="22651" extrusionOk="0">
                      <a:moveTo>
                        <a:pt x="19770" y="0"/>
                      </a:moveTo>
                      <a:cubicBezTo>
                        <a:pt x="19598" y="0"/>
                        <a:pt x="19425" y="2"/>
                        <a:pt x="19253" y="5"/>
                      </a:cubicBezTo>
                      <a:cubicBezTo>
                        <a:pt x="18610" y="5"/>
                        <a:pt x="17991" y="41"/>
                        <a:pt x="17396" y="100"/>
                      </a:cubicBezTo>
                      <a:cubicBezTo>
                        <a:pt x="16789" y="148"/>
                        <a:pt x="16205" y="231"/>
                        <a:pt x="15634" y="350"/>
                      </a:cubicBezTo>
                      <a:cubicBezTo>
                        <a:pt x="15074" y="469"/>
                        <a:pt x="14538" y="624"/>
                        <a:pt x="14026" y="779"/>
                      </a:cubicBezTo>
                      <a:cubicBezTo>
                        <a:pt x="13514" y="958"/>
                        <a:pt x="13014" y="1160"/>
                        <a:pt x="12526" y="1374"/>
                      </a:cubicBezTo>
                      <a:cubicBezTo>
                        <a:pt x="12038" y="1600"/>
                        <a:pt x="11562" y="1850"/>
                        <a:pt x="11086" y="2124"/>
                      </a:cubicBezTo>
                      <a:cubicBezTo>
                        <a:pt x="10609" y="2386"/>
                        <a:pt x="10133" y="2684"/>
                        <a:pt x="9657" y="2993"/>
                      </a:cubicBezTo>
                      <a:cubicBezTo>
                        <a:pt x="9181" y="3315"/>
                        <a:pt x="8704" y="3636"/>
                        <a:pt x="8228" y="3982"/>
                      </a:cubicBezTo>
                      <a:cubicBezTo>
                        <a:pt x="7752" y="4327"/>
                        <a:pt x="7287" y="4684"/>
                        <a:pt x="6823" y="5065"/>
                      </a:cubicBezTo>
                      <a:cubicBezTo>
                        <a:pt x="6383" y="5458"/>
                        <a:pt x="5930" y="5863"/>
                        <a:pt x="5513" y="6291"/>
                      </a:cubicBezTo>
                      <a:cubicBezTo>
                        <a:pt x="5097" y="6720"/>
                        <a:pt x="4716" y="7149"/>
                        <a:pt x="4358" y="7613"/>
                      </a:cubicBezTo>
                      <a:cubicBezTo>
                        <a:pt x="4001" y="8077"/>
                        <a:pt x="3692" y="8542"/>
                        <a:pt x="3406" y="9030"/>
                      </a:cubicBezTo>
                      <a:cubicBezTo>
                        <a:pt x="3120" y="9518"/>
                        <a:pt x="2870" y="10006"/>
                        <a:pt x="2632" y="10518"/>
                      </a:cubicBezTo>
                      <a:cubicBezTo>
                        <a:pt x="2394" y="11018"/>
                        <a:pt x="2168" y="11530"/>
                        <a:pt x="1977" y="12054"/>
                      </a:cubicBezTo>
                      <a:cubicBezTo>
                        <a:pt x="1763" y="12566"/>
                        <a:pt x="1572" y="13090"/>
                        <a:pt x="1394" y="13626"/>
                      </a:cubicBezTo>
                      <a:cubicBezTo>
                        <a:pt x="1215" y="14162"/>
                        <a:pt x="1025" y="14685"/>
                        <a:pt x="858" y="15221"/>
                      </a:cubicBezTo>
                      <a:cubicBezTo>
                        <a:pt x="691" y="15757"/>
                        <a:pt x="513" y="16293"/>
                        <a:pt x="382" y="16840"/>
                      </a:cubicBezTo>
                      <a:cubicBezTo>
                        <a:pt x="251" y="17376"/>
                        <a:pt x="144" y="17924"/>
                        <a:pt x="72" y="18483"/>
                      </a:cubicBezTo>
                      <a:cubicBezTo>
                        <a:pt x="13" y="19031"/>
                        <a:pt x="1" y="19591"/>
                        <a:pt x="13" y="20162"/>
                      </a:cubicBezTo>
                      <a:cubicBezTo>
                        <a:pt x="25" y="20722"/>
                        <a:pt x="72" y="21305"/>
                        <a:pt x="144" y="21901"/>
                      </a:cubicBezTo>
                      <a:cubicBezTo>
                        <a:pt x="190" y="22310"/>
                        <a:pt x="491" y="22651"/>
                        <a:pt x="829" y="22651"/>
                      </a:cubicBezTo>
                      <a:cubicBezTo>
                        <a:pt x="835" y="22651"/>
                        <a:pt x="840" y="22651"/>
                        <a:pt x="846" y="22651"/>
                      </a:cubicBezTo>
                      <a:lnTo>
                        <a:pt x="2001" y="22627"/>
                      </a:lnTo>
                      <a:cubicBezTo>
                        <a:pt x="2334" y="22627"/>
                        <a:pt x="2561" y="22305"/>
                        <a:pt x="2525" y="21901"/>
                      </a:cubicBezTo>
                      <a:cubicBezTo>
                        <a:pt x="2477" y="21281"/>
                        <a:pt x="2453" y="20650"/>
                        <a:pt x="2453" y="20019"/>
                      </a:cubicBezTo>
                      <a:cubicBezTo>
                        <a:pt x="2477" y="19412"/>
                        <a:pt x="2537" y="18793"/>
                        <a:pt x="2656" y="18186"/>
                      </a:cubicBezTo>
                      <a:cubicBezTo>
                        <a:pt x="2775" y="17567"/>
                        <a:pt x="2930" y="16959"/>
                        <a:pt x="3096" y="16352"/>
                      </a:cubicBezTo>
                      <a:cubicBezTo>
                        <a:pt x="3251" y="15733"/>
                        <a:pt x="3454" y="15138"/>
                        <a:pt x="3656" y="14531"/>
                      </a:cubicBezTo>
                      <a:cubicBezTo>
                        <a:pt x="3870" y="13935"/>
                        <a:pt x="4108" y="13340"/>
                        <a:pt x="4358" y="12768"/>
                      </a:cubicBezTo>
                      <a:cubicBezTo>
                        <a:pt x="4609" y="12185"/>
                        <a:pt x="4894" y="11614"/>
                        <a:pt x="5204" y="11066"/>
                      </a:cubicBezTo>
                      <a:cubicBezTo>
                        <a:pt x="5513" y="10518"/>
                        <a:pt x="5871" y="9982"/>
                        <a:pt x="6263" y="9459"/>
                      </a:cubicBezTo>
                      <a:cubicBezTo>
                        <a:pt x="6668" y="8935"/>
                        <a:pt x="7097" y="8447"/>
                        <a:pt x="7561" y="7982"/>
                      </a:cubicBezTo>
                      <a:cubicBezTo>
                        <a:pt x="8014" y="7506"/>
                        <a:pt x="8490" y="7077"/>
                        <a:pt x="9002" y="6661"/>
                      </a:cubicBezTo>
                      <a:cubicBezTo>
                        <a:pt x="9502" y="6244"/>
                        <a:pt x="10026" y="5875"/>
                        <a:pt x="10550" y="5518"/>
                      </a:cubicBezTo>
                      <a:cubicBezTo>
                        <a:pt x="11074" y="5160"/>
                        <a:pt x="11586" y="4815"/>
                        <a:pt x="12109" y="4517"/>
                      </a:cubicBezTo>
                      <a:cubicBezTo>
                        <a:pt x="12633" y="4208"/>
                        <a:pt x="13169" y="3922"/>
                        <a:pt x="13717" y="3684"/>
                      </a:cubicBezTo>
                      <a:cubicBezTo>
                        <a:pt x="14264" y="3434"/>
                        <a:pt x="14836" y="3220"/>
                        <a:pt x="15443" y="3041"/>
                      </a:cubicBezTo>
                      <a:cubicBezTo>
                        <a:pt x="16039" y="2863"/>
                        <a:pt x="16670" y="2732"/>
                        <a:pt x="17301" y="2612"/>
                      </a:cubicBezTo>
                      <a:cubicBezTo>
                        <a:pt x="17944" y="2505"/>
                        <a:pt x="18610" y="2422"/>
                        <a:pt x="19301" y="2386"/>
                      </a:cubicBezTo>
                      <a:cubicBezTo>
                        <a:pt x="19979" y="2351"/>
                        <a:pt x="20658" y="2303"/>
                        <a:pt x="21337" y="2291"/>
                      </a:cubicBezTo>
                      <a:cubicBezTo>
                        <a:pt x="21636" y="2280"/>
                        <a:pt x="21939" y="2274"/>
                        <a:pt x="22237" y="2274"/>
                      </a:cubicBezTo>
                      <a:cubicBezTo>
                        <a:pt x="22602" y="2274"/>
                        <a:pt x="22960" y="2283"/>
                        <a:pt x="23301" y="2303"/>
                      </a:cubicBezTo>
                      <a:cubicBezTo>
                        <a:pt x="23932" y="2327"/>
                        <a:pt x="24540" y="2374"/>
                        <a:pt x="25147" y="2434"/>
                      </a:cubicBezTo>
                      <a:lnTo>
                        <a:pt x="25147" y="231"/>
                      </a:lnTo>
                      <a:cubicBezTo>
                        <a:pt x="25016" y="219"/>
                        <a:pt x="24909" y="207"/>
                        <a:pt x="24790" y="207"/>
                      </a:cubicBezTo>
                      <a:cubicBezTo>
                        <a:pt x="24230" y="148"/>
                        <a:pt x="23647" y="112"/>
                        <a:pt x="23039" y="88"/>
                      </a:cubicBezTo>
                      <a:cubicBezTo>
                        <a:pt x="22444" y="53"/>
                        <a:pt x="21813" y="41"/>
                        <a:pt x="21170" y="29"/>
                      </a:cubicBezTo>
                      <a:cubicBezTo>
                        <a:pt x="20708" y="11"/>
                        <a:pt x="20240" y="0"/>
                        <a:pt x="19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9" name="Google Shape;6289;p28"/>
                <p:cNvSpPr/>
                <p:nvPr/>
              </p:nvSpPr>
              <p:spPr>
                <a:xfrm>
                  <a:off x="3757044" y="1601543"/>
                  <a:ext cx="801781" cy="7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6" h="19012" extrusionOk="0">
                      <a:moveTo>
                        <a:pt x="18637" y="0"/>
                      </a:moveTo>
                      <a:cubicBezTo>
                        <a:pt x="18289" y="0"/>
                        <a:pt x="17932" y="6"/>
                        <a:pt x="17562" y="20"/>
                      </a:cubicBezTo>
                      <a:cubicBezTo>
                        <a:pt x="16955" y="56"/>
                        <a:pt x="16324" y="103"/>
                        <a:pt x="15705" y="163"/>
                      </a:cubicBezTo>
                      <a:cubicBezTo>
                        <a:pt x="15074" y="210"/>
                        <a:pt x="14467" y="306"/>
                        <a:pt x="13871" y="413"/>
                      </a:cubicBezTo>
                      <a:cubicBezTo>
                        <a:pt x="13276" y="532"/>
                        <a:pt x="12716" y="663"/>
                        <a:pt x="12157" y="841"/>
                      </a:cubicBezTo>
                      <a:cubicBezTo>
                        <a:pt x="11609" y="1008"/>
                        <a:pt x="11073" y="1211"/>
                        <a:pt x="10550" y="1437"/>
                      </a:cubicBezTo>
                      <a:cubicBezTo>
                        <a:pt x="10038" y="1663"/>
                        <a:pt x="9538" y="1913"/>
                        <a:pt x="9049" y="2199"/>
                      </a:cubicBezTo>
                      <a:cubicBezTo>
                        <a:pt x="8561" y="2473"/>
                        <a:pt x="8085" y="2794"/>
                        <a:pt x="7609" y="3115"/>
                      </a:cubicBezTo>
                      <a:cubicBezTo>
                        <a:pt x="7132" y="3449"/>
                        <a:pt x="6656" y="3806"/>
                        <a:pt x="6192" y="4175"/>
                      </a:cubicBezTo>
                      <a:cubicBezTo>
                        <a:pt x="5728" y="4544"/>
                        <a:pt x="5275" y="4961"/>
                        <a:pt x="4835" y="5401"/>
                      </a:cubicBezTo>
                      <a:cubicBezTo>
                        <a:pt x="4406" y="5830"/>
                        <a:pt x="3989" y="6271"/>
                        <a:pt x="3584" y="6747"/>
                      </a:cubicBezTo>
                      <a:cubicBezTo>
                        <a:pt x="3203" y="7223"/>
                        <a:pt x="2846" y="7723"/>
                        <a:pt x="2537" y="8223"/>
                      </a:cubicBezTo>
                      <a:cubicBezTo>
                        <a:pt x="2215" y="8723"/>
                        <a:pt x="1941" y="9247"/>
                        <a:pt x="1679" y="9783"/>
                      </a:cubicBezTo>
                      <a:cubicBezTo>
                        <a:pt x="1429" y="10319"/>
                        <a:pt x="1203" y="10878"/>
                        <a:pt x="1013" y="11426"/>
                      </a:cubicBezTo>
                      <a:cubicBezTo>
                        <a:pt x="822" y="11974"/>
                        <a:pt x="655" y="12545"/>
                        <a:pt x="513" y="13105"/>
                      </a:cubicBezTo>
                      <a:cubicBezTo>
                        <a:pt x="358" y="13676"/>
                        <a:pt x="251" y="14248"/>
                        <a:pt x="167" y="14819"/>
                      </a:cubicBezTo>
                      <a:cubicBezTo>
                        <a:pt x="72" y="15403"/>
                        <a:pt x="36" y="15962"/>
                        <a:pt x="13" y="16546"/>
                      </a:cubicBezTo>
                      <a:cubicBezTo>
                        <a:pt x="1" y="17129"/>
                        <a:pt x="1" y="17689"/>
                        <a:pt x="48" y="18272"/>
                      </a:cubicBezTo>
                      <a:cubicBezTo>
                        <a:pt x="71" y="18675"/>
                        <a:pt x="395" y="19011"/>
                        <a:pt x="750" y="19011"/>
                      </a:cubicBezTo>
                      <a:cubicBezTo>
                        <a:pt x="762" y="19011"/>
                        <a:pt x="774" y="19011"/>
                        <a:pt x="786" y="19010"/>
                      </a:cubicBezTo>
                      <a:lnTo>
                        <a:pt x="2191" y="18998"/>
                      </a:lnTo>
                      <a:cubicBezTo>
                        <a:pt x="2572" y="18986"/>
                        <a:pt x="2858" y="18653"/>
                        <a:pt x="2834" y="18224"/>
                      </a:cubicBezTo>
                      <a:cubicBezTo>
                        <a:pt x="2787" y="17558"/>
                        <a:pt x="2787" y="16903"/>
                        <a:pt x="2810" y="16236"/>
                      </a:cubicBezTo>
                      <a:cubicBezTo>
                        <a:pt x="2846" y="15558"/>
                        <a:pt x="2918" y="14903"/>
                        <a:pt x="3037" y="14248"/>
                      </a:cubicBezTo>
                      <a:cubicBezTo>
                        <a:pt x="3156" y="13593"/>
                        <a:pt x="3322" y="12962"/>
                        <a:pt x="3549" y="12319"/>
                      </a:cubicBezTo>
                      <a:cubicBezTo>
                        <a:pt x="3763" y="11688"/>
                        <a:pt x="4049" y="11069"/>
                        <a:pt x="4382" y="10485"/>
                      </a:cubicBezTo>
                      <a:cubicBezTo>
                        <a:pt x="4704" y="9890"/>
                        <a:pt x="5096" y="9331"/>
                        <a:pt x="5525" y="8795"/>
                      </a:cubicBezTo>
                      <a:cubicBezTo>
                        <a:pt x="5954" y="8259"/>
                        <a:pt x="6418" y="7747"/>
                        <a:pt x="6906" y="7271"/>
                      </a:cubicBezTo>
                      <a:cubicBezTo>
                        <a:pt x="7394" y="6795"/>
                        <a:pt x="7918" y="6366"/>
                        <a:pt x="8454" y="5961"/>
                      </a:cubicBezTo>
                      <a:cubicBezTo>
                        <a:pt x="8990" y="5556"/>
                        <a:pt x="9538" y="5187"/>
                        <a:pt x="10109" y="4866"/>
                      </a:cubicBezTo>
                      <a:cubicBezTo>
                        <a:pt x="10669" y="4532"/>
                        <a:pt x="11252" y="4235"/>
                        <a:pt x="11847" y="3973"/>
                      </a:cubicBezTo>
                      <a:cubicBezTo>
                        <a:pt x="12443" y="3699"/>
                        <a:pt x="13074" y="3473"/>
                        <a:pt x="13693" y="3282"/>
                      </a:cubicBezTo>
                      <a:cubicBezTo>
                        <a:pt x="14336" y="3092"/>
                        <a:pt x="14991" y="2937"/>
                        <a:pt x="15669" y="2842"/>
                      </a:cubicBezTo>
                      <a:cubicBezTo>
                        <a:pt x="16015" y="2782"/>
                        <a:pt x="16348" y="2734"/>
                        <a:pt x="16681" y="2699"/>
                      </a:cubicBezTo>
                      <a:cubicBezTo>
                        <a:pt x="17027" y="2675"/>
                        <a:pt x="17348" y="2639"/>
                        <a:pt x="17693" y="2627"/>
                      </a:cubicBezTo>
                      <a:cubicBezTo>
                        <a:pt x="18039" y="2615"/>
                        <a:pt x="18384" y="2615"/>
                        <a:pt x="18705" y="2615"/>
                      </a:cubicBezTo>
                      <a:cubicBezTo>
                        <a:pt x="19051" y="2627"/>
                        <a:pt x="19396" y="2663"/>
                        <a:pt x="19729" y="2699"/>
                      </a:cubicBezTo>
                      <a:cubicBezTo>
                        <a:pt x="20075" y="2746"/>
                        <a:pt x="20432" y="2806"/>
                        <a:pt x="20777" y="2901"/>
                      </a:cubicBezTo>
                      <a:cubicBezTo>
                        <a:pt x="20944" y="2925"/>
                        <a:pt x="21098" y="2985"/>
                        <a:pt x="21265" y="3020"/>
                      </a:cubicBezTo>
                      <a:lnTo>
                        <a:pt x="21265" y="187"/>
                      </a:lnTo>
                      <a:cubicBezTo>
                        <a:pt x="21229" y="175"/>
                        <a:pt x="21146" y="163"/>
                        <a:pt x="21087" y="163"/>
                      </a:cubicBezTo>
                      <a:cubicBezTo>
                        <a:pt x="20527" y="79"/>
                        <a:pt x="19944" y="20"/>
                        <a:pt x="19360" y="8"/>
                      </a:cubicBezTo>
                      <a:cubicBezTo>
                        <a:pt x="19123" y="3"/>
                        <a:pt x="18883" y="0"/>
                        <a:pt x="186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0" name="Google Shape;6290;p28"/>
                <p:cNvSpPr/>
                <p:nvPr/>
              </p:nvSpPr>
              <p:spPr>
                <a:xfrm>
                  <a:off x="3921357" y="1761143"/>
                  <a:ext cx="637926" cy="55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0" h="14695" extrusionOk="0">
                      <a:moveTo>
                        <a:pt x="13698" y="0"/>
                      </a:moveTo>
                      <a:cubicBezTo>
                        <a:pt x="13644" y="0"/>
                        <a:pt x="13591" y="1"/>
                        <a:pt x="13538" y="2"/>
                      </a:cubicBezTo>
                      <a:cubicBezTo>
                        <a:pt x="12895" y="14"/>
                        <a:pt x="12264" y="61"/>
                        <a:pt x="11645" y="156"/>
                      </a:cubicBezTo>
                      <a:cubicBezTo>
                        <a:pt x="11037" y="240"/>
                        <a:pt x="10418" y="371"/>
                        <a:pt x="9859" y="549"/>
                      </a:cubicBezTo>
                      <a:cubicBezTo>
                        <a:pt x="9275" y="728"/>
                        <a:pt x="8716" y="942"/>
                        <a:pt x="8180" y="1180"/>
                      </a:cubicBezTo>
                      <a:cubicBezTo>
                        <a:pt x="7644" y="1419"/>
                        <a:pt x="7120" y="1680"/>
                        <a:pt x="6596" y="1978"/>
                      </a:cubicBezTo>
                      <a:cubicBezTo>
                        <a:pt x="6096" y="2276"/>
                        <a:pt x="5584" y="2609"/>
                        <a:pt x="5108" y="2966"/>
                      </a:cubicBezTo>
                      <a:cubicBezTo>
                        <a:pt x="4632" y="3324"/>
                        <a:pt x="4167" y="3705"/>
                        <a:pt x="3739" y="4121"/>
                      </a:cubicBezTo>
                      <a:cubicBezTo>
                        <a:pt x="3310" y="4538"/>
                        <a:pt x="2894" y="4990"/>
                        <a:pt x="2524" y="5455"/>
                      </a:cubicBezTo>
                      <a:cubicBezTo>
                        <a:pt x="2143" y="5907"/>
                        <a:pt x="1810" y="6419"/>
                        <a:pt x="1512" y="6943"/>
                      </a:cubicBezTo>
                      <a:cubicBezTo>
                        <a:pt x="1215" y="7455"/>
                        <a:pt x="953" y="7991"/>
                        <a:pt x="762" y="8562"/>
                      </a:cubicBezTo>
                      <a:cubicBezTo>
                        <a:pt x="572" y="9122"/>
                        <a:pt x="405" y="9693"/>
                        <a:pt x="286" y="10289"/>
                      </a:cubicBezTo>
                      <a:cubicBezTo>
                        <a:pt x="167" y="10872"/>
                        <a:pt x="96" y="11467"/>
                        <a:pt x="48" y="12063"/>
                      </a:cubicBezTo>
                      <a:cubicBezTo>
                        <a:pt x="0" y="12658"/>
                        <a:pt x="0" y="13253"/>
                        <a:pt x="36" y="13861"/>
                      </a:cubicBezTo>
                      <a:cubicBezTo>
                        <a:pt x="48" y="14318"/>
                        <a:pt x="429" y="14694"/>
                        <a:pt x="861" y="14694"/>
                      </a:cubicBezTo>
                      <a:cubicBezTo>
                        <a:pt x="868" y="14694"/>
                        <a:pt x="875" y="14694"/>
                        <a:pt x="881" y="14694"/>
                      </a:cubicBezTo>
                      <a:lnTo>
                        <a:pt x="2382" y="14646"/>
                      </a:lnTo>
                      <a:cubicBezTo>
                        <a:pt x="2786" y="14634"/>
                        <a:pt x="3120" y="14301"/>
                        <a:pt x="3132" y="13884"/>
                      </a:cubicBezTo>
                      <a:cubicBezTo>
                        <a:pt x="3132" y="13408"/>
                        <a:pt x="3155" y="12956"/>
                        <a:pt x="3203" y="12479"/>
                      </a:cubicBezTo>
                      <a:cubicBezTo>
                        <a:pt x="3251" y="12015"/>
                        <a:pt x="3322" y="11551"/>
                        <a:pt x="3417" y="11110"/>
                      </a:cubicBezTo>
                      <a:cubicBezTo>
                        <a:pt x="3501" y="10658"/>
                        <a:pt x="3620" y="10217"/>
                        <a:pt x="3763" y="9801"/>
                      </a:cubicBezTo>
                      <a:cubicBezTo>
                        <a:pt x="3917" y="9360"/>
                        <a:pt x="4096" y="8955"/>
                        <a:pt x="4322" y="8562"/>
                      </a:cubicBezTo>
                      <a:cubicBezTo>
                        <a:pt x="4548" y="8169"/>
                        <a:pt x="4787" y="7788"/>
                        <a:pt x="5060" y="7431"/>
                      </a:cubicBezTo>
                      <a:cubicBezTo>
                        <a:pt x="5346" y="7074"/>
                        <a:pt x="5644" y="6729"/>
                        <a:pt x="5977" y="6419"/>
                      </a:cubicBezTo>
                      <a:cubicBezTo>
                        <a:pt x="6299" y="6098"/>
                        <a:pt x="6644" y="5800"/>
                        <a:pt x="7013" y="5526"/>
                      </a:cubicBezTo>
                      <a:cubicBezTo>
                        <a:pt x="7382" y="5240"/>
                        <a:pt x="7775" y="4990"/>
                        <a:pt x="8180" y="4764"/>
                      </a:cubicBezTo>
                      <a:cubicBezTo>
                        <a:pt x="8573" y="4526"/>
                        <a:pt x="8990" y="4336"/>
                        <a:pt x="9418" y="4157"/>
                      </a:cubicBezTo>
                      <a:cubicBezTo>
                        <a:pt x="9859" y="3978"/>
                        <a:pt x="10287" y="3812"/>
                        <a:pt x="10764" y="3681"/>
                      </a:cubicBezTo>
                      <a:cubicBezTo>
                        <a:pt x="11228" y="3538"/>
                        <a:pt x="11728" y="3454"/>
                        <a:pt x="12252" y="3383"/>
                      </a:cubicBezTo>
                      <a:cubicBezTo>
                        <a:pt x="12640" y="3339"/>
                        <a:pt x="13042" y="3314"/>
                        <a:pt x="13452" y="3314"/>
                      </a:cubicBezTo>
                      <a:cubicBezTo>
                        <a:pt x="13595" y="3314"/>
                        <a:pt x="13738" y="3317"/>
                        <a:pt x="13883" y="3324"/>
                      </a:cubicBezTo>
                      <a:cubicBezTo>
                        <a:pt x="14454" y="3335"/>
                        <a:pt x="15026" y="3407"/>
                        <a:pt x="15574" y="3514"/>
                      </a:cubicBezTo>
                      <a:cubicBezTo>
                        <a:pt x="16050" y="3597"/>
                        <a:pt x="16490" y="3716"/>
                        <a:pt x="16919" y="3859"/>
                      </a:cubicBezTo>
                      <a:lnTo>
                        <a:pt x="16919" y="502"/>
                      </a:lnTo>
                      <a:cubicBezTo>
                        <a:pt x="16431" y="359"/>
                        <a:pt x="15943" y="240"/>
                        <a:pt x="15455" y="156"/>
                      </a:cubicBezTo>
                      <a:cubicBezTo>
                        <a:pt x="14866" y="58"/>
                        <a:pt x="14277" y="0"/>
                        <a:pt x="136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1" name="Google Shape;6291;p28"/>
                <p:cNvSpPr/>
                <p:nvPr/>
              </p:nvSpPr>
              <p:spPr>
                <a:xfrm>
                  <a:off x="-272370" y="1980241"/>
                  <a:ext cx="196166" cy="35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9300" extrusionOk="0">
                      <a:moveTo>
                        <a:pt x="0" y="1"/>
                      </a:moveTo>
                      <a:lnTo>
                        <a:pt x="0" y="4120"/>
                      </a:lnTo>
                      <a:cubicBezTo>
                        <a:pt x="179" y="4263"/>
                        <a:pt x="345" y="4442"/>
                        <a:pt x="488" y="4621"/>
                      </a:cubicBezTo>
                      <a:cubicBezTo>
                        <a:pt x="905" y="5133"/>
                        <a:pt x="1262" y="5728"/>
                        <a:pt x="1548" y="6383"/>
                      </a:cubicBezTo>
                      <a:cubicBezTo>
                        <a:pt x="1834" y="7037"/>
                        <a:pt x="2036" y="7740"/>
                        <a:pt x="2143" y="8442"/>
                      </a:cubicBezTo>
                      <a:cubicBezTo>
                        <a:pt x="2203" y="8847"/>
                        <a:pt x="2548" y="9157"/>
                        <a:pt x="2941" y="9193"/>
                      </a:cubicBezTo>
                      <a:lnTo>
                        <a:pt x="4465" y="9300"/>
                      </a:lnTo>
                      <a:cubicBezTo>
                        <a:pt x="4472" y="9300"/>
                        <a:pt x="4478" y="9300"/>
                        <a:pt x="4485" y="9300"/>
                      </a:cubicBezTo>
                      <a:cubicBezTo>
                        <a:pt x="4903" y="9300"/>
                        <a:pt x="5202" y="8935"/>
                        <a:pt x="5144" y="8478"/>
                      </a:cubicBezTo>
                      <a:cubicBezTo>
                        <a:pt x="5084" y="8061"/>
                        <a:pt x="5001" y="7657"/>
                        <a:pt x="4882" y="7240"/>
                      </a:cubicBezTo>
                      <a:cubicBezTo>
                        <a:pt x="4763" y="6823"/>
                        <a:pt x="4644" y="6406"/>
                        <a:pt x="4489" y="6014"/>
                      </a:cubicBezTo>
                      <a:cubicBezTo>
                        <a:pt x="4358" y="5597"/>
                        <a:pt x="4215" y="5192"/>
                        <a:pt x="4048" y="4799"/>
                      </a:cubicBezTo>
                      <a:cubicBezTo>
                        <a:pt x="3893" y="4406"/>
                        <a:pt x="3739" y="4013"/>
                        <a:pt x="3560" y="3656"/>
                      </a:cubicBezTo>
                      <a:cubicBezTo>
                        <a:pt x="3381" y="3287"/>
                        <a:pt x="3203" y="2930"/>
                        <a:pt x="3000" y="2596"/>
                      </a:cubicBezTo>
                      <a:cubicBezTo>
                        <a:pt x="2810" y="2275"/>
                        <a:pt x="2608" y="1954"/>
                        <a:pt x="2369" y="1680"/>
                      </a:cubicBezTo>
                      <a:cubicBezTo>
                        <a:pt x="2131" y="1394"/>
                        <a:pt x="1893" y="1132"/>
                        <a:pt x="1607" y="906"/>
                      </a:cubicBezTo>
                      <a:cubicBezTo>
                        <a:pt x="1322" y="680"/>
                        <a:pt x="1024" y="477"/>
                        <a:pt x="679" y="299"/>
                      </a:cubicBezTo>
                      <a:cubicBezTo>
                        <a:pt x="476" y="191"/>
                        <a:pt x="250" y="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2" name="Google Shape;6292;p28"/>
                <p:cNvSpPr/>
                <p:nvPr/>
              </p:nvSpPr>
              <p:spPr>
                <a:xfrm>
                  <a:off x="4102713" y="1960220"/>
                  <a:ext cx="457444" cy="35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3" h="9308" extrusionOk="0">
                      <a:moveTo>
                        <a:pt x="8717" y="1"/>
                      </a:moveTo>
                      <a:cubicBezTo>
                        <a:pt x="8142" y="1"/>
                        <a:pt x="7604" y="41"/>
                        <a:pt x="7097" y="127"/>
                      </a:cubicBezTo>
                      <a:cubicBezTo>
                        <a:pt x="6477" y="234"/>
                        <a:pt x="5894" y="389"/>
                        <a:pt x="5346" y="603"/>
                      </a:cubicBezTo>
                      <a:cubicBezTo>
                        <a:pt x="4811" y="806"/>
                        <a:pt x="4287" y="1080"/>
                        <a:pt x="3822" y="1377"/>
                      </a:cubicBezTo>
                      <a:cubicBezTo>
                        <a:pt x="3346" y="1675"/>
                        <a:pt x="2917" y="2032"/>
                        <a:pt x="2513" y="2401"/>
                      </a:cubicBezTo>
                      <a:cubicBezTo>
                        <a:pt x="2132" y="2782"/>
                        <a:pt x="1774" y="3199"/>
                        <a:pt x="1465" y="3651"/>
                      </a:cubicBezTo>
                      <a:cubicBezTo>
                        <a:pt x="1143" y="4092"/>
                        <a:pt x="893" y="4592"/>
                        <a:pt x="691" y="5092"/>
                      </a:cubicBezTo>
                      <a:cubicBezTo>
                        <a:pt x="477" y="5604"/>
                        <a:pt x="334" y="6152"/>
                        <a:pt x="227" y="6699"/>
                      </a:cubicBezTo>
                      <a:cubicBezTo>
                        <a:pt x="119" y="7247"/>
                        <a:pt x="60" y="7830"/>
                        <a:pt x="36" y="8414"/>
                      </a:cubicBezTo>
                      <a:cubicBezTo>
                        <a:pt x="1" y="8895"/>
                        <a:pt x="359" y="9307"/>
                        <a:pt x="814" y="9307"/>
                      </a:cubicBezTo>
                      <a:cubicBezTo>
                        <a:pt x="821" y="9307"/>
                        <a:pt x="827" y="9307"/>
                        <a:pt x="834" y="9307"/>
                      </a:cubicBezTo>
                      <a:lnTo>
                        <a:pt x="2310" y="9307"/>
                      </a:lnTo>
                      <a:cubicBezTo>
                        <a:pt x="2679" y="9307"/>
                        <a:pt x="2989" y="9009"/>
                        <a:pt x="3025" y="8592"/>
                      </a:cubicBezTo>
                      <a:cubicBezTo>
                        <a:pt x="3096" y="7878"/>
                        <a:pt x="3275" y="7176"/>
                        <a:pt x="3572" y="6568"/>
                      </a:cubicBezTo>
                      <a:cubicBezTo>
                        <a:pt x="3858" y="5937"/>
                        <a:pt x="4263" y="5390"/>
                        <a:pt x="4751" y="4925"/>
                      </a:cubicBezTo>
                      <a:cubicBezTo>
                        <a:pt x="5239" y="4473"/>
                        <a:pt x="5834" y="4116"/>
                        <a:pt x="6489" y="3878"/>
                      </a:cubicBezTo>
                      <a:cubicBezTo>
                        <a:pt x="6823" y="3759"/>
                        <a:pt x="7180" y="3663"/>
                        <a:pt x="7561" y="3604"/>
                      </a:cubicBezTo>
                      <a:cubicBezTo>
                        <a:pt x="7888" y="3554"/>
                        <a:pt x="8232" y="3529"/>
                        <a:pt x="8593" y="3529"/>
                      </a:cubicBezTo>
                      <a:cubicBezTo>
                        <a:pt x="8665" y="3529"/>
                        <a:pt x="8738" y="3530"/>
                        <a:pt x="8811" y="3532"/>
                      </a:cubicBezTo>
                      <a:cubicBezTo>
                        <a:pt x="9263" y="3532"/>
                        <a:pt x="9668" y="3580"/>
                        <a:pt x="10061" y="3651"/>
                      </a:cubicBezTo>
                      <a:cubicBezTo>
                        <a:pt x="10454" y="3723"/>
                        <a:pt x="10787" y="3830"/>
                        <a:pt x="11109" y="3961"/>
                      </a:cubicBezTo>
                      <a:cubicBezTo>
                        <a:pt x="11419" y="4092"/>
                        <a:pt x="11680" y="4259"/>
                        <a:pt x="11942" y="4473"/>
                      </a:cubicBezTo>
                      <a:cubicBezTo>
                        <a:pt x="12014" y="4532"/>
                        <a:pt x="12073" y="4592"/>
                        <a:pt x="12133" y="4651"/>
                      </a:cubicBezTo>
                      <a:lnTo>
                        <a:pt x="12133" y="520"/>
                      </a:lnTo>
                      <a:cubicBezTo>
                        <a:pt x="12097" y="496"/>
                        <a:pt x="12085" y="496"/>
                        <a:pt x="12061" y="484"/>
                      </a:cubicBezTo>
                      <a:cubicBezTo>
                        <a:pt x="11788" y="389"/>
                        <a:pt x="11490" y="306"/>
                        <a:pt x="11180" y="246"/>
                      </a:cubicBezTo>
                      <a:cubicBezTo>
                        <a:pt x="10871" y="175"/>
                        <a:pt x="10537" y="127"/>
                        <a:pt x="10192" y="79"/>
                      </a:cubicBezTo>
                      <a:cubicBezTo>
                        <a:pt x="9859" y="32"/>
                        <a:pt x="9502" y="20"/>
                        <a:pt x="9144" y="8"/>
                      </a:cubicBezTo>
                      <a:cubicBezTo>
                        <a:pt x="9000" y="3"/>
                        <a:pt x="8857" y="1"/>
                        <a:pt x="87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3" name="Google Shape;6293;p28"/>
                <p:cNvSpPr/>
                <p:nvPr/>
              </p:nvSpPr>
              <p:spPr>
                <a:xfrm>
                  <a:off x="1694302" y="986631"/>
                  <a:ext cx="412126" cy="67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7865" extrusionOk="0">
                      <a:moveTo>
                        <a:pt x="5328" y="0"/>
                      </a:moveTo>
                      <a:cubicBezTo>
                        <a:pt x="4902" y="0"/>
                        <a:pt x="4493" y="103"/>
                        <a:pt x="4108" y="315"/>
                      </a:cubicBezTo>
                      <a:cubicBezTo>
                        <a:pt x="3632" y="577"/>
                        <a:pt x="3167" y="1017"/>
                        <a:pt x="2727" y="1660"/>
                      </a:cubicBezTo>
                      <a:cubicBezTo>
                        <a:pt x="2429" y="2077"/>
                        <a:pt x="2132" y="2601"/>
                        <a:pt x="1846" y="3196"/>
                      </a:cubicBezTo>
                      <a:cubicBezTo>
                        <a:pt x="1560" y="3804"/>
                        <a:pt x="1286" y="4470"/>
                        <a:pt x="1024" y="5232"/>
                      </a:cubicBezTo>
                      <a:cubicBezTo>
                        <a:pt x="893" y="5613"/>
                        <a:pt x="774" y="6006"/>
                        <a:pt x="655" y="6423"/>
                      </a:cubicBezTo>
                      <a:cubicBezTo>
                        <a:pt x="536" y="6828"/>
                        <a:pt x="429" y="7256"/>
                        <a:pt x="346" y="7697"/>
                      </a:cubicBezTo>
                      <a:cubicBezTo>
                        <a:pt x="227" y="8268"/>
                        <a:pt x="155" y="8828"/>
                        <a:pt x="96" y="9399"/>
                      </a:cubicBezTo>
                      <a:cubicBezTo>
                        <a:pt x="36" y="9959"/>
                        <a:pt x="0" y="10531"/>
                        <a:pt x="0" y="11078"/>
                      </a:cubicBezTo>
                      <a:cubicBezTo>
                        <a:pt x="0" y="11626"/>
                        <a:pt x="12" y="12186"/>
                        <a:pt x="36" y="12697"/>
                      </a:cubicBezTo>
                      <a:cubicBezTo>
                        <a:pt x="48" y="13221"/>
                        <a:pt x="72" y="13745"/>
                        <a:pt x="108" y="14233"/>
                      </a:cubicBezTo>
                      <a:cubicBezTo>
                        <a:pt x="131" y="14722"/>
                        <a:pt x="167" y="15198"/>
                        <a:pt x="179" y="15662"/>
                      </a:cubicBezTo>
                      <a:cubicBezTo>
                        <a:pt x="191" y="16126"/>
                        <a:pt x="227" y="16555"/>
                        <a:pt x="239" y="16960"/>
                      </a:cubicBezTo>
                      <a:cubicBezTo>
                        <a:pt x="262" y="17436"/>
                        <a:pt x="679" y="17841"/>
                        <a:pt x="1179" y="17841"/>
                      </a:cubicBezTo>
                      <a:lnTo>
                        <a:pt x="2191" y="17841"/>
                      </a:lnTo>
                      <a:cubicBezTo>
                        <a:pt x="2644" y="17841"/>
                        <a:pt x="3036" y="17460"/>
                        <a:pt x="3036" y="17008"/>
                      </a:cubicBezTo>
                      <a:cubicBezTo>
                        <a:pt x="3036" y="16353"/>
                        <a:pt x="3036" y="15662"/>
                        <a:pt x="3048" y="14960"/>
                      </a:cubicBezTo>
                      <a:cubicBezTo>
                        <a:pt x="3048" y="14281"/>
                        <a:pt x="3048" y="13579"/>
                        <a:pt x="3072" y="12876"/>
                      </a:cubicBezTo>
                      <a:cubicBezTo>
                        <a:pt x="3084" y="12186"/>
                        <a:pt x="3108" y="11495"/>
                        <a:pt x="3191" y="10816"/>
                      </a:cubicBezTo>
                      <a:cubicBezTo>
                        <a:pt x="3263" y="10126"/>
                        <a:pt x="3346" y="9459"/>
                        <a:pt x="3465" y="8816"/>
                      </a:cubicBezTo>
                      <a:cubicBezTo>
                        <a:pt x="3584" y="8161"/>
                        <a:pt x="3739" y="7554"/>
                        <a:pt x="3906" y="6971"/>
                      </a:cubicBezTo>
                      <a:cubicBezTo>
                        <a:pt x="4060" y="6387"/>
                        <a:pt x="4239" y="5851"/>
                        <a:pt x="4418" y="5363"/>
                      </a:cubicBezTo>
                      <a:cubicBezTo>
                        <a:pt x="4799" y="4399"/>
                        <a:pt x="5180" y="3637"/>
                        <a:pt x="5525" y="3256"/>
                      </a:cubicBezTo>
                      <a:cubicBezTo>
                        <a:pt x="5834" y="3696"/>
                        <a:pt x="6132" y="4482"/>
                        <a:pt x="6442" y="5470"/>
                      </a:cubicBezTo>
                      <a:cubicBezTo>
                        <a:pt x="6596" y="5959"/>
                        <a:pt x="6739" y="6494"/>
                        <a:pt x="6906" y="7066"/>
                      </a:cubicBezTo>
                      <a:cubicBezTo>
                        <a:pt x="7025" y="7542"/>
                        <a:pt x="7156" y="8030"/>
                        <a:pt x="7263" y="8554"/>
                      </a:cubicBezTo>
                      <a:cubicBezTo>
                        <a:pt x="7382" y="9066"/>
                        <a:pt x="7489" y="9602"/>
                        <a:pt x="7561" y="10161"/>
                      </a:cubicBezTo>
                      <a:cubicBezTo>
                        <a:pt x="7644" y="10709"/>
                        <a:pt x="7704" y="11269"/>
                        <a:pt x="7751" y="11852"/>
                      </a:cubicBezTo>
                      <a:cubicBezTo>
                        <a:pt x="7799" y="12436"/>
                        <a:pt x="7823" y="13019"/>
                        <a:pt x="7847" y="13590"/>
                      </a:cubicBezTo>
                      <a:cubicBezTo>
                        <a:pt x="7859" y="14174"/>
                        <a:pt x="7870" y="14757"/>
                        <a:pt x="7870" y="15341"/>
                      </a:cubicBezTo>
                      <a:cubicBezTo>
                        <a:pt x="7870" y="15900"/>
                        <a:pt x="7859" y="16484"/>
                        <a:pt x="7847" y="17031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2" y="17865"/>
                      </a:lnTo>
                      <a:cubicBezTo>
                        <a:pt x="10275" y="17865"/>
                        <a:pt x="10716" y="17460"/>
                        <a:pt x="10752" y="16972"/>
                      </a:cubicBezTo>
                      <a:cubicBezTo>
                        <a:pt x="10776" y="16567"/>
                        <a:pt x="10811" y="16138"/>
                        <a:pt x="10835" y="15674"/>
                      </a:cubicBezTo>
                      <a:cubicBezTo>
                        <a:pt x="10871" y="15222"/>
                        <a:pt x="10883" y="14745"/>
                        <a:pt x="10895" y="14233"/>
                      </a:cubicBezTo>
                      <a:cubicBezTo>
                        <a:pt x="10907" y="13733"/>
                        <a:pt x="10930" y="13209"/>
                        <a:pt x="10907" y="12686"/>
                      </a:cubicBezTo>
                      <a:cubicBezTo>
                        <a:pt x="10895" y="12150"/>
                        <a:pt x="10883" y="11614"/>
                        <a:pt x="10835" y="11078"/>
                      </a:cubicBezTo>
                      <a:cubicBezTo>
                        <a:pt x="10787" y="10542"/>
                        <a:pt x="10728" y="9995"/>
                        <a:pt x="10668" y="9447"/>
                      </a:cubicBezTo>
                      <a:cubicBezTo>
                        <a:pt x="10597" y="8887"/>
                        <a:pt x="10526" y="8340"/>
                        <a:pt x="10430" y="7792"/>
                      </a:cubicBezTo>
                      <a:cubicBezTo>
                        <a:pt x="10359" y="7363"/>
                        <a:pt x="10287" y="6947"/>
                        <a:pt x="10192" y="6542"/>
                      </a:cubicBezTo>
                      <a:cubicBezTo>
                        <a:pt x="10109" y="6137"/>
                        <a:pt x="10002" y="5768"/>
                        <a:pt x="9894" y="5411"/>
                      </a:cubicBezTo>
                      <a:cubicBezTo>
                        <a:pt x="9680" y="4696"/>
                        <a:pt x="9442" y="4065"/>
                        <a:pt x="9204" y="3506"/>
                      </a:cubicBezTo>
                      <a:cubicBezTo>
                        <a:pt x="8966" y="2934"/>
                        <a:pt x="8704" y="2446"/>
                        <a:pt x="8442" y="2018"/>
                      </a:cubicBezTo>
                      <a:cubicBezTo>
                        <a:pt x="8168" y="1601"/>
                        <a:pt x="7894" y="1244"/>
                        <a:pt x="7597" y="958"/>
                      </a:cubicBezTo>
                      <a:cubicBezTo>
                        <a:pt x="7001" y="398"/>
                        <a:pt x="6358" y="101"/>
                        <a:pt x="5632" y="17"/>
                      </a:cubicBezTo>
                      <a:cubicBezTo>
                        <a:pt x="5530" y="6"/>
                        <a:pt x="5428" y="0"/>
                        <a:pt x="5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4" name="Google Shape;6294;p28"/>
                <p:cNvSpPr/>
                <p:nvPr/>
              </p:nvSpPr>
              <p:spPr>
                <a:xfrm>
                  <a:off x="2886197" y="3401072"/>
                  <a:ext cx="1321096" cy="123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40" h="32683" extrusionOk="0">
                      <a:moveTo>
                        <a:pt x="18133" y="0"/>
                      </a:moveTo>
                      <a:cubicBezTo>
                        <a:pt x="17740" y="0"/>
                        <a:pt x="17359" y="12"/>
                        <a:pt x="16954" y="36"/>
                      </a:cubicBezTo>
                      <a:cubicBezTo>
                        <a:pt x="16466" y="72"/>
                        <a:pt x="15966" y="119"/>
                        <a:pt x="15490" y="191"/>
                      </a:cubicBezTo>
                      <a:cubicBezTo>
                        <a:pt x="15001" y="250"/>
                        <a:pt x="14537" y="333"/>
                        <a:pt x="14061" y="453"/>
                      </a:cubicBezTo>
                      <a:cubicBezTo>
                        <a:pt x="13608" y="572"/>
                        <a:pt x="13132" y="714"/>
                        <a:pt x="12668" y="869"/>
                      </a:cubicBezTo>
                      <a:cubicBezTo>
                        <a:pt x="12191" y="1036"/>
                        <a:pt x="11727" y="1215"/>
                        <a:pt x="11263" y="1441"/>
                      </a:cubicBezTo>
                      <a:cubicBezTo>
                        <a:pt x="10787" y="1667"/>
                        <a:pt x="10346" y="1917"/>
                        <a:pt x="9882" y="2215"/>
                      </a:cubicBezTo>
                      <a:cubicBezTo>
                        <a:pt x="9417" y="2512"/>
                        <a:pt x="8977" y="2834"/>
                        <a:pt x="8548" y="3215"/>
                      </a:cubicBezTo>
                      <a:cubicBezTo>
                        <a:pt x="8108" y="3572"/>
                        <a:pt x="7691" y="3953"/>
                        <a:pt x="7274" y="4370"/>
                      </a:cubicBezTo>
                      <a:cubicBezTo>
                        <a:pt x="6857" y="4786"/>
                        <a:pt x="6441" y="5239"/>
                        <a:pt x="6024" y="5691"/>
                      </a:cubicBezTo>
                      <a:cubicBezTo>
                        <a:pt x="5607" y="6168"/>
                        <a:pt x="5191" y="6680"/>
                        <a:pt x="4822" y="7227"/>
                      </a:cubicBezTo>
                      <a:cubicBezTo>
                        <a:pt x="4452" y="7775"/>
                        <a:pt x="4107" y="8370"/>
                        <a:pt x="3798" y="9001"/>
                      </a:cubicBezTo>
                      <a:cubicBezTo>
                        <a:pt x="3452" y="9680"/>
                        <a:pt x="3155" y="10418"/>
                        <a:pt x="2869" y="11156"/>
                      </a:cubicBezTo>
                      <a:cubicBezTo>
                        <a:pt x="2738" y="11525"/>
                        <a:pt x="2607" y="11918"/>
                        <a:pt x="2488" y="12299"/>
                      </a:cubicBezTo>
                      <a:cubicBezTo>
                        <a:pt x="2369" y="12692"/>
                        <a:pt x="2250" y="13097"/>
                        <a:pt x="2143" y="13490"/>
                      </a:cubicBezTo>
                      <a:cubicBezTo>
                        <a:pt x="2035" y="13895"/>
                        <a:pt x="1952" y="14300"/>
                        <a:pt x="1857" y="14716"/>
                      </a:cubicBezTo>
                      <a:lnTo>
                        <a:pt x="1643" y="15966"/>
                      </a:lnTo>
                      <a:cubicBezTo>
                        <a:pt x="1559" y="16407"/>
                        <a:pt x="1488" y="16859"/>
                        <a:pt x="1428" y="17300"/>
                      </a:cubicBezTo>
                      <a:cubicBezTo>
                        <a:pt x="1369" y="17693"/>
                        <a:pt x="1309" y="18109"/>
                        <a:pt x="1238" y="18514"/>
                      </a:cubicBezTo>
                      <a:cubicBezTo>
                        <a:pt x="1166" y="18907"/>
                        <a:pt x="1071" y="19324"/>
                        <a:pt x="1000" y="19764"/>
                      </a:cubicBezTo>
                      <a:cubicBezTo>
                        <a:pt x="904" y="20193"/>
                        <a:pt x="833" y="20622"/>
                        <a:pt x="761" y="21074"/>
                      </a:cubicBezTo>
                      <a:cubicBezTo>
                        <a:pt x="690" y="21515"/>
                        <a:pt x="607" y="21979"/>
                        <a:pt x="535" y="22443"/>
                      </a:cubicBezTo>
                      <a:cubicBezTo>
                        <a:pt x="476" y="22896"/>
                        <a:pt x="404" y="23372"/>
                        <a:pt x="357" y="23848"/>
                      </a:cubicBezTo>
                      <a:cubicBezTo>
                        <a:pt x="345" y="24146"/>
                        <a:pt x="309" y="24467"/>
                        <a:pt x="297" y="24765"/>
                      </a:cubicBezTo>
                      <a:cubicBezTo>
                        <a:pt x="285" y="25063"/>
                        <a:pt x="273" y="25372"/>
                        <a:pt x="273" y="25670"/>
                      </a:cubicBezTo>
                      <a:cubicBezTo>
                        <a:pt x="273" y="25968"/>
                        <a:pt x="250" y="26277"/>
                        <a:pt x="250" y="26575"/>
                      </a:cubicBezTo>
                      <a:cubicBezTo>
                        <a:pt x="250" y="26872"/>
                        <a:pt x="238" y="27182"/>
                        <a:pt x="238" y="27480"/>
                      </a:cubicBezTo>
                      <a:cubicBezTo>
                        <a:pt x="238" y="27777"/>
                        <a:pt x="226" y="28075"/>
                        <a:pt x="226" y="28373"/>
                      </a:cubicBezTo>
                      <a:cubicBezTo>
                        <a:pt x="214" y="28670"/>
                        <a:pt x="214" y="28968"/>
                        <a:pt x="190" y="29266"/>
                      </a:cubicBezTo>
                      <a:cubicBezTo>
                        <a:pt x="178" y="29706"/>
                        <a:pt x="166" y="30147"/>
                        <a:pt x="130" y="30575"/>
                      </a:cubicBezTo>
                      <a:cubicBezTo>
                        <a:pt x="107" y="31016"/>
                        <a:pt x="71" y="31456"/>
                        <a:pt x="47" y="31885"/>
                      </a:cubicBezTo>
                      <a:cubicBezTo>
                        <a:pt x="0" y="32330"/>
                        <a:pt x="322" y="32683"/>
                        <a:pt x="729" y="32683"/>
                      </a:cubicBezTo>
                      <a:cubicBezTo>
                        <a:pt x="736" y="32683"/>
                        <a:pt x="743" y="32683"/>
                        <a:pt x="750" y="32683"/>
                      </a:cubicBezTo>
                      <a:lnTo>
                        <a:pt x="1619" y="32647"/>
                      </a:lnTo>
                      <a:cubicBezTo>
                        <a:pt x="2024" y="32623"/>
                        <a:pt x="2357" y="32242"/>
                        <a:pt x="2357" y="31802"/>
                      </a:cubicBezTo>
                      <a:lnTo>
                        <a:pt x="2357" y="30897"/>
                      </a:lnTo>
                      <a:cubicBezTo>
                        <a:pt x="2369" y="30599"/>
                        <a:pt x="2369" y="30278"/>
                        <a:pt x="2381" y="29980"/>
                      </a:cubicBezTo>
                      <a:cubicBezTo>
                        <a:pt x="2393" y="29682"/>
                        <a:pt x="2416" y="29373"/>
                        <a:pt x="2428" y="29075"/>
                      </a:cubicBezTo>
                      <a:cubicBezTo>
                        <a:pt x="2452" y="28766"/>
                        <a:pt x="2476" y="28468"/>
                        <a:pt x="2488" y="28158"/>
                      </a:cubicBezTo>
                      <a:cubicBezTo>
                        <a:pt x="2500" y="27837"/>
                        <a:pt x="2512" y="27539"/>
                        <a:pt x="2536" y="27230"/>
                      </a:cubicBezTo>
                      <a:cubicBezTo>
                        <a:pt x="2547" y="26932"/>
                        <a:pt x="2559" y="26622"/>
                        <a:pt x="2571" y="26313"/>
                      </a:cubicBezTo>
                      <a:cubicBezTo>
                        <a:pt x="2595" y="26015"/>
                        <a:pt x="2607" y="25694"/>
                        <a:pt x="2619" y="25384"/>
                      </a:cubicBezTo>
                      <a:cubicBezTo>
                        <a:pt x="2655" y="25087"/>
                        <a:pt x="2666" y="24777"/>
                        <a:pt x="2690" y="24467"/>
                      </a:cubicBezTo>
                      <a:cubicBezTo>
                        <a:pt x="2726" y="24146"/>
                        <a:pt x="2750" y="23848"/>
                        <a:pt x="2797" y="23539"/>
                      </a:cubicBezTo>
                      <a:cubicBezTo>
                        <a:pt x="2845" y="23241"/>
                        <a:pt x="2893" y="22932"/>
                        <a:pt x="2928" y="22634"/>
                      </a:cubicBezTo>
                      <a:cubicBezTo>
                        <a:pt x="2976" y="22336"/>
                        <a:pt x="3036" y="22039"/>
                        <a:pt x="3095" y="21741"/>
                      </a:cubicBezTo>
                      <a:cubicBezTo>
                        <a:pt x="3155" y="21443"/>
                        <a:pt x="3214" y="21146"/>
                        <a:pt x="3286" y="20860"/>
                      </a:cubicBezTo>
                      <a:lnTo>
                        <a:pt x="3512" y="20014"/>
                      </a:lnTo>
                      <a:cubicBezTo>
                        <a:pt x="3631" y="19562"/>
                        <a:pt x="3738" y="19122"/>
                        <a:pt x="3845" y="18693"/>
                      </a:cubicBezTo>
                      <a:cubicBezTo>
                        <a:pt x="3940" y="18252"/>
                        <a:pt x="4036" y="17824"/>
                        <a:pt x="4119" y="17407"/>
                      </a:cubicBezTo>
                      <a:cubicBezTo>
                        <a:pt x="4214" y="16978"/>
                        <a:pt x="4286" y="16574"/>
                        <a:pt x="4381" y="16157"/>
                      </a:cubicBezTo>
                      <a:cubicBezTo>
                        <a:pt x="4464" y="15740"/>
                        <a:pt x="4560" y="15335"/>
                        <a:pt x="4643" y="14942"/>
                      </a:cubicBezTo>
                      <a:cubicBezTo>
                        <a:pt x="4738" y="14538"/>
                        <a:pt x="4833" y="14145"/>
                        <a:pt x="4941" y="13764"/>
                      </a:cubicBezTo>
                      <a:cubicBezTo>
                        <a:pt x="5048" y="13371"/>
                        <a:pt x="5167" y="13002"/>
                        <a:pt x="5286" y="12633"/>
                      </a:cubicBezTo>
                      <a:cubicBezTo>
                        <a:pt x="5536" y="11906"/>
                        <a:pt x="5810" y="11192"/>
                        <a:pt x="6119" y="10513"/>
                      </a:cubicBezTo>
                      <a:cubicBezTo>
                        <a:pt x="6429" y="9847"/>
                        <a:pt x="6786" y="9192"/>
                        <a:pt x="7155" y="8596"/>
                      </a:cubicBezTo>
                      <a:cubicBezTo>
                        <a:pt x="7560" y="8013"/>
                        <a:pt x="7965" y="7477"/>
                        <a:pt x="8393" y="6989"/>
                      </a:cubicBezTo>
                      <a:cubicBezTo>
                        <a:pt x="8822" y="6501"/>
                        <a:pt x="9239" y="6048"/>
                        <a:pt x="9679" y="5632"/>
                      </a:cubicBezTo>
                      <a:cubicBezTo>
                        <a:pt x="10108" y="5215"/>
                        <a:pt x="10537" y="4834"/>
                        <a:pt x="10989" y="4489"/>
                      </a:cubicBezTo>
                      <a:cubicBezTo>
                        <a:pt x="11429" y="4167"/>
                        <a:pt x="11894" y="3870"/>
                        <a:pt x="12370" y="3608"/>
                      </a:cubicBezTo>
                      <a:cubicBezTo>
                        <a:pt x="12846" y="3358"/>
                        <a:pt x="13323" y="3155"/>
                        <a:pt x="13799" y="2977"/>
                      </a:cubicBezTo>
                      <a:cubicBezTo>
                        <a:pt x="14287" y="2798"/>
                        <a:pt x="14763" y="2643"/>
                        <a:pt x="15251" y="2536"/>
                      </a:cubicBezTo>
                      <a:cubicBezTo>
                        <a:pt x="15740" y="2441"/>
                        <a:pt x="16240" y="2346"/>
                        <a:pt x="16728" y="2298"/>
                      </a:cubicBezTo>
                      <a:cubicBezTo>
                        <a:pt x="17070" y="2261"/>
                        <a:pt x="17408" y="2242"/>
                        <a:pt x="17741" y="2242"/>
                      </a:cubicBezTo>
                      <a:cubicBezTo>
                        <a:pt x="17941" y="2242"/>
                        <a:pt x="18139" y="2249"/>
                        <a:pt x="18335" y="2262"/>
                      </a:cubicBezTo>
                      <a:cubicBezTo>
                        <a:pt x="18859" y="2286"/>
                        <a:pt x="19359" y="2358"/>
                        <a:pt x="19871" y="2477"/>
                      </a:cubicBezTo>
                      <a:cubicBezTo>
                        <a:pt x="20359" y="2596"/>
                        <a:pt x="20859" y="2774"/>
                        <a:pt x="21359" y="3012"/>
                      </a:cubicBezTo>
                      <a:cubicBezTo>
                        <a:pt x="21847" y="3251"/>
                        <a:pt x="22336" y="3548"/>
                        <a:pt x="22812" y="3905"/>
                      </a:cubicBezTo>
                      <a:cubicBezTo>
                        <a:pt x="23300" y="4263"/>
                        <a:pt x="23776" y="4715"/>
                        <a:pt x="24253" y="5215"/>
                      </a:cubicBezTo>
                      <a:cubicBezTo>
                        <a:pt x="24753" y="5751"/>
                        <a:pt x="25229" y="6322"/>
                        <a:pt x="25717" y="6930"/>
                      </a:cubicBezTo>
                      <a:cubicBezTo>
                        <a:pt x="25955" y="7227"/>
                        <a:pt x="26205" y="7537"/>
                        <a:pt x="26443" y="7870"/>
                      </a:cubicBezTo>
                      <a:cubicBezTo>
                        <a:pt x="26693" y="8192"/>
                        <a:pt x="26931" y="8537"/>
                        <a:pt x="27170" y="8882"/>
                      </a:cubicBezTo>
                      <a:cubicBezTo>
                        <a:pt x="27408" y="9227"/>
                        <a:pt x="27646" y="9597"/>
                        <a:pt x="27872" y="9966"/>
                      </a:cubicBezTo>
                      <a:cubicBezTo>
                        <a:pt x="28110" y="10359"/>
                        <a:pt x="28336" y="10740"/>
                        <a:pt x="28539" y="11144"/>
                      </a:cubicBezTo>
                      <a:cubicBezTo>
                        <a:pt x="28765" y="11549"/>
                        <a:pt x="28979" y="11966"/>
                        <a:pt x="29170" y="12395"/>
                      </a:cubicBezTo>
                      <a:cubicBezTo>
                        <a:pt x="29360" y="12811"/>
                        <a:pt x="29551" y="13252"/>
                        <a:pt x="29717" y="13716"/>
                      </a:cubicBezTo>
                      <a:cubicBezTo>
                        <a:pt x="29884" y="14169"/>
                        <a:pt x="30051" y="14645"/>
                        <a:pt x="30182" y="15121"/>
                      </a:cubicBezTo>
                      <a:cubicBezTo>
                        <a:pt x="30313" y="15597"/>
                        <a:pt x="30432" y="16085"/>
                        <a:pt x="30551" y="16609"/>
                      </a:cubicBezTo>
                      <a:cubicBezTo>
                        <a:pt x="30658" y="17086"/>
                        <a:pt x="30741" y="17562"/>
                        <a:pt x="30837" y="18062"/>
                      </a:cubicBezTo>
                      <a:cubicBezTo>
                        <a:pt x="30920" y="18574"/>
                        <a:pt x="31003" y="19074"/>
                        <a:pt x="31087" y="19598"/>
                      </a:cubicBezTo>
                      <a:cubicBezTo>
                        <a:pt x="31170" y="20098"/>
                        <a:pt x="31253" y="20622"/>
                        <a:pt x="31349" y="21146"/>
                      </a:cubicBezTo>
                      <a:cubicBezTo>
                        <a:pt x="31432" y="21669"/>
                        <a:pt x="31539" y="22170"/>
                        <a:pt x="31622" y="22681"/>
                      </a:cubicBezTo>
                      <a:cubicBezTo>
                        <a:pt x="31718" y="23182"/>
                        <a:pt x="31813" y="23658"/>
                        <a:pt x="31908" y="24146"/>
                      </a:cubicBezTo>
                      <a:cubicBezTo>
                        <a:pt x="32003" y="24646"/>
                        <a:pt x="32075" y="25122"/>
                        <a:pt x="32146" y="25610"/>
                      </a:cubicBezTo>
                      <a:cubicBezTo>
                        <a:pt x="32218" y="26099"/>
                        <a:pt x="32277" y="26587"/>
                        <a:pt x="32325" y="27087"/>
                      </a:cubicBezTo>
                      <a:cubicBezTo>
                        <a:pt x="32373" y="27575"/>
                        <a:pt x="32420" y="28063"/>
                        <a:pt x="32432" y="28575"/>
                      </a:cubicBezTo>
                      <a:cubicBezTo>
                        <a:pt x="32444" y="29075"/>
                        <a:pt x="32456" y="29587"/>
                        <a:pt x="32456" y="30087"/>
                      </a:cubicBezTo>
                      <a:cubicBezTo>
                        <a:pt x="32456" y="30599"/>
                        <a:pt x="32456" y="31111"/>
                        <a:pt x="32444" y="31623"/>
                      </a:cubicBezTo>
                      <a:cubicBezTo>
                        <a:pt x="32432" y="32087"/>
                        <a:pt x="32777" y="32468"/>
                        <a:pt x="33230" y="32468"/>
                      </a:cubicBezTo>
                      <a:lnTo>
                        <a:pt x="34206" y="32468"/>
                      </a:lnTo>
                      <a:cubicBezTo>
                        <a:pt x="34659" y="32468"/>
                        <a:pt x="35040" y="32087"/>
                        <a:pt x="35040" y="31611"/>
                      </a:cubicBezTo>
                      <a:cubicBezTo>
                        <a:pt x="35040" y="31087"/>
                        <a:pt x="35040" y="30575"/>
                        <a:pt x="35016" y="30075"/>
                      </a:cubicBezTo>
                      <a:cubicBezTo>
                        <a:pt x="35004" y="29563"/>
                        <a:pt x="34992" y="29075"/>
                        <a:pt x="34956" y="28575"/>
                      </a:cubicBezTo>
                      <a:cubicBezTo>
                        <a:pt x="34932" y="28063"/>
                        <a:pt x="34885" y="27575"/>
                        <a:pt x="34837" y="27087"/>
                      </a:cubicBezTo>
                      <a:cubicBezTo>
                        <a:pt x="34801" y="26587"/>
                        <a:pt x="34742" y="26110"/>
                        <a:pt x="34682" y="25622"/>
                      </a:cubicBezTo>
                      <a:cubicBezTo>
                        <a:pt x="34623" y="25134"/>
                        <a:pt x="34563" y="24658"/>
                        <a:pt x="34480" y="24182"/>
                      </a:cubicBezTo>
                      <a:cubicBezTo>
                        <a:pt x="34420" y="23705"/>
                        <a:pt x="34337" y="23229"/>
                        <a:pt x="34266" y="22765"/>
                      </a:cubicBezTo>
                      <a:cubicBezTo>
                        <a:pt x="34170" y="22300"/>
                        <a:pt x="34099" y="21824"/>
                        <a:pt x="34004" y="21372"/>
                      </a:cubicBezTo>
                      <a:cubicBezTo>
                        <a:pt x="33932" y="20872"/>
                        <a:pt x="33849" y="20384"/>
                        <a:pt x="33754" y="19895"/>
                      </a:cubicBezTo>
                      <a:lnTo>
                        <a:pt x="33492" y="18419"/>
                      </a:lnTo>
                      <a:cubicBezTo>
                        <a:pt x="33408" y="17979"/>
                        <a:pt x="33313" y="17526"/>
                        <a:pt x="33218" y="17086"/>
                      </a:cubicBezTo>
                      <a:cubicBezTo>
                        <a:pt x="33111" y="16633"/>
                        <a:pt x="33016" y="16204"/>
                        <a:pt x="32908" y="15788"/>
                      </a:cubicBezTo>
                      <a:cubicBezTo>
                        <a:pt x="32801" y="15371"/>
                        <a:pt x="32682" y="14966"/>
                        <a:pt x="32563" y="14561"/>
                      </a:cubicBezTo>
                      <a:cubicBezTo>
                        <a:pt x="32444" y="14169"/>
                        <a:pt x="32313" y="13776"/>
                        <a:pt x="32182" y="13407"/>
                      </a:cubicBezTo>
                      <a:cubicBezTo>
                        <a:pt x="31908" y="12645"/>
                        <a:pt x="31611" y="11918"/>
                        <a:pt x="31289" y="11216"/>
                      </a:cubicBezTo>
                      <a:cubicBezTo>
                        <a:pt x="30956" y="10513"/>
                        <a:pt x="30610" y="9835"/>
                        <a:pt x="30241" y="9180"/>
                      </a:cubicBezTo>
                      <a:cubicBezTo>
                        <a:pt x="29872" y="8525"/>
                        <a:pt x="29479" y="7894"/>
                        <a:pt x="29063" y="7322"/>
                      </a:cubicBezTo>
                      <a:cubicBezTo>
                        <a:pt x="28646" y="6739"/>
                        <a:pt x="28229" y="6168"/>
                        <a:pt x="27801" y="5632"/>
                      </a:cubicBezTo>
                      <a:cubicBezTo>
                        <a:pt x="27372" y="5096"/>
                        <a:pt x="26955" y="4596"/>
                        <a:pt x="26527" y="4120"/>
                      </a:cubicBezTo>
                      <a:cubicBezTo>
                        <a:pt x="26027" y="3572"/>
                        <a:pt x="25538" y="3060"/>
                        <a:pt x="25050" y="2631"/>
                      </a:cubicBezTo>
                      <a:cubicBezTo>
                        <a:pt x="24562" y="2203"/>
                        <a:pt x="24062" y="1846"/>
                        <a:pt x="23562" y="1524"/>
                      </a:cubicBezTo>
                      <a:cubicBezTo>
                        <a:pt x="23217" y="1322"/>
                        <a:pt x="22871" y="1143"/>
                        <a:pt x="22538" y="976"/>
                      </a:cubicBezTo>
                      <a:cubicBezTo>
                        <a:pt x="22193" y="810"/>
                        <a:pt x="21836" y="667"/>
                        <a:pt x="21478" y="548"/>
                      </a:cubicBezTo>
                      <a:cubicBezTo>
                        <a:pt x="21121" y="429"/>
                        <a:pt x="20764" y="322"/>
                        <a:pt x="20395" y="238"/>
                      </a:cubicBezTo>
                      <a:cubicBezTo>
                        <a:pt x="20014" y="155"/>
                        <a:pt x="19645" y="95"/>
                        <a:pt x="19276" y="60"/>
                      </a:cubicBezTo>
                      <a:cubicBezTo>
                        <a:pt x="18907" y="12"/>
                        <a:pt x="18514" y="0"/>
                        <a:pt x="181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5" name="Google Shape;6295;p28"/>
                <p:cNvSpPr/>
                <p:nvPr/>
              </p:nvSpPr>
              <p:spPr>
                <a:xfrm>
                  <a:off x="3023967" y="3564142"/>
                  <a:ext cx="1034293" cy="106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6" extrusionOk="0">
                      <a:moveTo>
                        <a:pt x="14283" y="0"/>
                      </a:moveTo>
                      <a:cubicBezTo>
                        <a:pt x="13827" y="0"/>
                        <a:pt x="13368" y="31"/>
                        <a:pt x="12895" y="104"/>
                      </a:cubicBezTo>
                      <a:cubicBezTo>
                        <a:pt x="12490" y="164"/>
                        <a:pt x="12121" y="235"/>
                        <a:pt x="11728" y="330"/>
                      </a:cubicBezTo>
                      <a:cubicBezTo>
                        <a:pt x="11359" y="414"/>
                        <a:pt x="10990" y="533"/>
                        <a:pt x="10621" y="664"/>
                      </a:cubicBezTo>
                      <a:cubicBezTo>
                        <a:pt x="10240" y="807"/>
                        <a:pt x="9883" y="950"/>
                        <a:pt x="9550" y="1128"/>
                      </a:cubicBezTo>
                      <a:cubicBezTo>
                        <a:pt x="9204" y="1307"/>
                        <a:pt x="8859" y="1521"/>
                        <a:pt x="8537" y="1735"/>
                      </a:cubicBezTo>
                      <a:cubicBezTo>
                        <a:pt x="8204" y="1962"/>
                        <a:pt x="7895" y="2235"/>
                        <a:pt x="7585" y="2497"/>
                      </a:cubicBezTo>
                      <a:cubicBezTo>
                        <a:pt x="7264" y="2783"/>
                        <a:pt x="6954" y="3081"/>
                        <a:pt x="6644" y="3390"/>
                      </a:cubicBezTo>
                      <a:cubicBezTo>
                        <a:pt x="6275" y="3783"/>
                        <a:pt x="5894" y="4200"/>
                        <a:pt x="5561" y="4652"/>
                      </a:cubicBezTo>
                      <a:cubicBezTo>
                        <a:pt x="5204" y="5117"/>
                        <a:pt x="4870" y="5629"/>
                        <a:pt x="4561" y="6176"/>
                      </a:cubicBezTo>
                      <a:cubicBezTo>
                        <a:pt x="4263" y="6724"/>
                        <a:pt x="3977" y="7296"/>
                        <a:pt x="3715" y="7903"/>
                      </a:cubicBezTo>
                      <a:cubicBezTo>
                        <a:pt x="3418" y="8605"/>
                        <a:pt x="3132" y="9320"/>
                        <a:pt x="2894" y="10070"/>
                      </a:cubicBezTo>
                      <a:cubicBezTo>
                        <a:pt x="2775" y="10451"/>
                        <a:pt x="2656" y="10832"/>
                        <a:pt x="2537" y="11237"/>
                      </a:cubicBezTo>
                      <a:cubicBezTo>
                        <a:pt x="2418" y="11641"/>
                        <a:pt x="2311" y="12034"/>
                        <a:pt x="2191" y="12451"/>
                      </a:cubicBezTo>
                      <a:cubicBezTo>
                        <a:pt x="2084" y="12868"/>
                        <a:pt x="1965" y="13284"/>
                        <a:pt x="1846" y="13701"/>
                      </a:cubicBezTo>
                      <a:cubicBezTo>
                        <a:pt x="1727" y="14118"/>
                        <a:pt x="1608" y="14535"/>
                        <a:pt x="1489" y="14975"/>
                      </a:cubicBezTo>
                      <a:cubicBezTo>
                        <a:pt x="1418" y="15237"/>
                        <a:pt x="1346" y="15487"/>
                        <a:pt x="1275" y="15761"/>
                      </a:cubicBezTo>
                      <a:lnTo>
                        <a:pt x="1048" y="16559"/>
                      </a:lnTo>
                      <a:cubicBezTo>
                        <a:pt x="977" y="16832"/>
                        <a:pt x="917" y="17118"/>
                        <a:pt x="858" y="17380"/>
                      </a:cubicBezTo>
                      <a:cubicBezTo>
                        <a:pt x="810" y="17666"/>
                        <a:pt x="751" y="17928"/>
                        <a:pt x="703" y="18214"/>
                      </a:cubicBezTo>
                      <a:cubicBezTo>
                        <a:pt x="656" y="18499"/>
                        <a:pt x="620" y="18785"/>
                        <a:pt x="584" y="19059"/>
                      </a:cubicBezTo>
                      <a:lnTo>
                        <a:pt x="501" y="19916"/>
                      </a:lnTo>
                      <a:cubicBezTo>
                        <a:pt x="465" y="20190"/>
                        <a:pt x="441" y="20476"/>
                        <a:pt x="417" y="20762"/>
                      </a:cubicBezTo>
                      <a:cubicBezTo>
                        <a:pt x="406" y="21047"/>
                        <a:pt x="382" y="21321"/>
                        <a:pt x="358" y="21607"/>
                      </a:cubicBezTo>
                      <a:cubicBezTo>
                        <a:pt x="346" y="21893"/>
                        <a:pt x="322" y="22178"/>
                        <a:pt x="298" y="22452"/>
                      </a:cubicBezTo>
                      <a:cubicBezTo>
                        <a:pt x="286" y="22738"/>
                        <a:pt x="275" y="23024"/>
                        <a:pt x="239" y="23309"/>
                      </a:cubicBezTo>
                      <a:cubicBezTo>
                        <a:pt x="215" y="23583"/>
                        <a:pt x="203" y="23857"/>
                        <a:pt x="167" y="24143"/>
                      </a:cubicBezTo>
                      <a:cubicBezTo>
                        <a:pt x="144" y="24417"/>
                        <a:pt x="120" y="24702"/>
                        <a:pt x="96" y="24976"/>
                      </a:cubicBezTo>
                      <a:cubicBezTo>
                        <a:pt x="60" y="25238"/>
                        <a:pt x="48" y="25524"/>
                        <a:pt x="36" y="25786"/>
                      </a:cubicBezTo>
                      <a:cubicBezTo>
                        <a:pt x="25" y="26072"/>
                        <a:pt x="1" y="26346"/>
                        <a:pt x="1" y="26607"/>
                      </a:cubicBezTo>
                      <a:lnTo>
                        <a:pt x="1" y="27417"/>
                      </a:lnTo>
                      <a:cubicBezTo>
                        <a:pt x="24" y="27862"/>
                        <a:pt x="347" y="28215"/>
                        <a:pt x="754" y="28215"/>
                      </a:cubicBezTo>
                      <a:cubicBezTo>
                        <a:pt x="761" y="28215"/>
                        <a:pt x="768" y="28215"/>
                        <a:pt x="775" y="28215"/>
                      </a:cubicBezTo>
                      <a:lnTo>
                        <a:pt x="1668" y="28191"/>
                      </a:lnTo>
                      <a:cubicBezTo>
                        <a:pt x="2120" y="28191"/>
                        <a:pt x="2430" y="27798"/>
                        <a:pt x="2406" y="27334"/>
                      </a:cubicBezTo>
                      <a:cubicBezTo>
                        <a:pt x="2370" y="27060"/>
                        <a:pt x="2370" y="26762"/>
                        <a:pt x="2370" y="26477"/>
                      </a:cubicBezTo>
                      <a:cubicBezTo>
                        <a:pt x="2370" y="26191"/>
                        <a:pt x="2370" y="25893"/>
                        <a:pt x="2382" y="25607"/>
                      </a:cubicBezTo>
                      <a:cubicBezTo>
                        <a:pt x="2406" y="25334"/>
                        <a:pt x="2418" y="25036"/>
                        <a:pt x="2430" y="24750"/>
                      </a:cubicBezTo>
                      <a:cubicBezTo>
                        <a:pt x="2441" y="24464"/>
                        <a:pt x="2465" y="24167"/>
                        <a:pt x="2489" y="23881"/>
                      </a:cubicBezTo>
                      <a:cubicBezTo>
                        <a:pt x="2501" y="23607"/>
                        <a:pt x="2537" y="23309"/>
                        <a:pt x="2549" y="23024"/>
                      </a:cubicBezTo>
                      <a:cubicBezTo>
                        <a:pt x="2561" y="22738"/>
                        <a:pt x="2584" y="22440"/>
                        <a:pt x="2596" y="22155"/>
                      </a:cubicBezTo>
                      <a:cubicBezTo>
                        <a:pt x="2608" y="21881"/>
                        <a:pt x="2608" y="21583"/>
                        <a:pt x="2620" y="21297"/>
                      </a:cubicBezTo>
                      <a:cubicBezTo>
                        <a:pt x="2644" y="21012"/>
                        <a:pt x="2656" y="20714"/>
                        <a:pt x="2668" y="20428"/>
                      </a:cubicBezTo>
                      <a:cubicBezTo>
                        <a:pt x="2703" y="20131"/>
                        <a:pt x="2715" y="19857"/>
                        <a:pt x="2739" y="19571"/>
                      </a:cubicBezTo>
                      <a:cubicBezTo>
                        <a:pt x="2775" y="19285"/>
                        <a:pt x="2799" y="18999"/>
                        <a:pt x="2846" y="18726"/>
                      </a:cubicBezTo>
                      <a:cubicBezTo>
                        <a:pt x="2894" y="18440"/>
                        <a:pt x="2942" y="18166"/>
                        <a:pt x="3001" y="17892"/>
                      </a:cubicBezTo>
                      <a:cubicBezTo>
                        <a:pt x="3061" y="17618"/>
                        <a:pt x="3120" y="17333"/>
                        <a:pt x="3180" y="17071"/>
                      </a:cubicBezTo>
                      <a:cubicBezTo>
                        <a:pt x="3251" y="16785"/>
                        <a:pt x="3323" y="16523"/>
                        <a:pt x="3394" y="16249"/>
                      </a:cubicBezTo>
                      <a:cubicBezTo>
                        <a:pt x="3489" y="15987"/>
                        <a:pt x="3561" y="15713"/>
                        <a:pt x="3656" y="15451"/>
                      </a:cubicBezTo>
                      <a:cubicBezTo>
                        <a:pt x="3799" y="14939"/>
                        <a:pt x="3977" y="14451"/>
                        <a:pt x="4144" y="13963"/>
                      </a:cubicBezTo>
                      <a:cubicBezTo>
                        <a:pt x="4311" y="13463"/>
                        <a:pt x="4489" y="12975"/>
                        <a:pt x="4644" y="12511"/>
                      </a:cubicBezTo>
                      <a:cubicBezTo>
                        <a:pt x="4811" y="12034"/>
                        <a:pt x="4989" y="11594"/>
                        <a:pt x="5156" y="11141"/>
                      </a:cubicBezTo>
                      <a:cubicBezTo>
                        <a:pt x="5335" y="10713"/>
                        <a:pt x="5501" y="10284"/>
                        <a:pt x="5680" y="9867"/>
                      </a:cubicBezTo>
                      <a:cubicBezTo>
                        <a:pt x="5835" y="9451"/>
                        <a:pt x="6013" y="9046"/>
                        <a:pt x="6216" y="8677"/>
                      </a:cubicBezTo>
                      <a:cubicBezTo>
                        <a:pt x="6549" y="7974"/>
                        <a:pt x="6906" y="7331"/>
                        <a:pt x="7287" y="6760"/>
                      </a:cubicBezTo>
                      <a:cubicBezTo>
                        <a:pt x="7656" y="6188"/>
                        <a:pt x="8014" y="5664"/>
                        <a:pt x="8383" y="5224"/>
                      </a:cubicBezTo>
                      <a:cubicBezTo>
                        <a:pt x="8752" y="4771"/>
                        <a:pt x="9109" y="4379"/>
                        <a:pt x="9490" y="4033"/>
                      </a:cubicBezTo>
                      <a:cubicBezTo>
                        <a:pt x="10038" y="3521"/>
                        <a:pt x="10597" y="3105"/>
                        <a:pt x="11181" y="2783"/>
                      </a:cubicBezTo>
                      <a:cubicBezTo>
                        <a:pt x="11776" y="2474"/>
                        <a:pt x="12383" y="2259"/>
                        <a:pt x="13014" y="2176"/>
                      </a:cubicBezTo>
                      <a:cubicBezTo>
                        <a:pt x="13210" y="2139"/>
                        <a:pt x="13410" y="2123"/>
                        <a:pt x="13611" y="2123"/>
                      </a:cubicBezTo>
                      <a:cubicBezTo>
                        <a:pt x="13864" y="2123"/>
                        <a:pt x="14120" y="2148"/>
                        <a:pt x="14372" y="2188"/>
                      </a:cubicBezTo>
                      <a:cubicBezTo>
                        <a:pt x="14812" y="2259"/>
                        <a:pt x="15265" y="2426"/>
                        <a:pt x="15717" y="2664"/>
                      </a:cubicBezTo>
                      <a:cubicBezTo>
                        <a:pt x="16181" y="2914"/>
                        <a:pt x="16658" y="3247"/>
                        <a:pt x="17122" y="3640"/>
                      </a:cubicBezTo>
                      <a:cubicBezTo>
                        <a:pt x="17586" y="4045"/>
                        <a:pt x="18062" y="4510"/>
                        <a:pt x="18515" y="5010"/>
                      </a:cubicBezTo>
                      <a:cubicBezTo>
                        <a:pt x="18979" y="5533"/>
                        <a:pt x="19444" y="6105"/>
                        <a:pt x="19884" y="6724"/>
                      </a:cubicBezTo>
                      <a:cubicBezTo>
                        <a:pt x="20110" y="7057"/>
                        <a:pt x="20348" y="7379"/>
                        <a:pt x="20575" y="7724"/>
                      </a:cubicBezTo>
                      <a:cubicBezTo>
                        <a:pt x="20801" y="8070"/>
                        <a:pt x="21015" y="8427"/>
                        <a:pt x="21241" y="8808"/>
                      </a:cubicBezTo>
                      <a:cubicBezTo>
                        <a:pt x="21611" y="9463"/>
                        <a:pt x="21992" y="10177"/>
                        <a:pt x="22313" y="10939"/>
                      </a:cubicBezTo>
                      <a:cubicBezTo>
                        <a:pt x="22468" y="11344"/>
                        <a:pt x="22623" y="11749"/>
                        <a:pt x="22765" y="12153"/>
                      </a:cubicBezTo>
                      <a:cubicBezTo>
                        <a:pt x="22896" y="12582"/>
                        <a:pt x="23027" y="13011"/>
                        <a:pt x="23146" y="13439"/>
                      </a:cubicBezTo>
                      <a:cubicBezTo>
                        <a:pt x="23266" y="13868"/>
                        <a:pt x="23373" y="14332"/>
                        <a:pt x="23480" y="14797"/>
                      </a:cubicBezTo>
                      <a:cubicBezTo>
                        <a:pt x="23575" y="15261"/>
                        <a:pt x="23670" y="15737"/>
                        <a:pt x="23754" y="16225"/>
                      </a:cubicBezTo>
                      <a:cubicBezTo>
                        <a:pt x="23849" y="16702"/>
                        <a:pt x="23920" y="17190"/>
                        <a:pt x="24016" y="17678"/>
                      </a:cubicBezTo>
                      <a:cubicBezTo>
                        <a:pt x="24099" y="18178"/>
                        <a:pt x="24194" y="18654"/>
                        <a:pt x="24266" y="19130"/>
                      </a:cubicBezTo>
                      <a:cubicBezTo>
                        <a:pt x="24337" y="19583"/>
                        <a:pt x="24432" y="20059"/>
                        <a:pt x="24504" y="20512"/>
                      </a:cubicBezTo>
                      <a:lnTo>
                        <a:pt x="24730" y="21845"/>
                      </a:lnTo>
                      <a:cubicBezTo>
                        <a:pt x="24801" y="22297"/>
                        <a:pt x="24861" y="22738"/>
                        <a:pt x="24897" y="23190"/>
                      </a:cubicBezTo>
                      <a:cubicBezTo>
                        <a:pt x="24932" y="23631"/>
                        <a:pt x="24956" y="24083"/>
                        <a:pt x="24956" y="24548"/>
                      </a:cubicBezTo>
                      <a:cubicBezTo>
                        <a:pt x="24956" y="24988"/>
                        <a:pt x="24932" y="25453"/>
                        <a:pt x="24909" y="25917"/>
                      </a:cubicBezTo>
                      <a:cubicBezTo>
                        <a:pt x="24873" y="26369"/>
                        <a:pt x="24837" y="26834"/>
                        <a:pt x="24790" y="27298"/>
                      </a:cubicBezTo>
                      <a:cubicBezTo>
                        <a:pt x="24730" y="27762"/>
                        <a:pt x="25051" y="28143"/>
                        <a:pt x="25504" y="28143"/>
                      </a:cubicBezTo>
                      <a:lnTo>
                        <a:pt x="26456" y="28143"/>
                      </a:lnTo>
                      <a:cubicBezTo>
                        <a:pt x="26921" y="28143"/>
                        <a:pt x="27314" y="27762"/>
                        <a:pt x="27361" y="27262"/>
                      </a:cubicBezTo>
                      <a:cubicBezTo>
                        <a:pt x="27385" y="26846"/>
                        <a:pt x="27409" y="26429"/>
                        <a:pt x="27421" y="26012"/>
                      </a:cubicBezTo>
                      <a:cubicBezTo>
                        <a:pt x="27421" y="25595"/>
                        <a:pt x="27433" y="25179"/>
                        <a:pt x="27421" y="24762"/>
                      </a:cubicBezTo>
                      <a:cubicBezTo>
                        <a:pt x="27409" y="24345"/>
                        <a:pt x="27385" y="23929"/>
                        <a:pt x="27361" y="23512"/>
                      </a:cubicBezTo>
                      <a:cubicBezTo>
                        <a:pt x="27326" y="23095"/>
                        <a:pt x="27302" y="22678"/>
                        <a:pt x="27242" y="22262"/>
                      </a:cubicBezTo>
                      <a:cubicBezTo>
                        <a:pt x="27183" y="21845"/>
                        <a:pt x="27123" y="21428"/>
                        <a:pt x="27052" y="21012"/>
                      </a:cubicBezTo>
                      <a:cubicBezTo>
                        <a:pt x="26968" y="20607"/>
                        <a:pt x="26885" y="20178"/>
                        <a:pt x="26790" y="19761"/>
                      </a:cubicBezTo>
                      <a:cubicBezTo>
                        <a:pt x="26706" y="19333"/>
                        <a:pt x="26611" y="18904"/>
                        <a:pt x="26528" y="18452"/>
                      </a:cubicBezTo>
                      <a:cubicBezTo>
                        <a:pt x="26433" y="18011"/>
                        <a:pt x="26361" y="17547"/>
                        <a:pt x="26278" y="17083"/>
                      </a:cubicBezTo>
                      <a:cubicBezTo>
                        <a:pt x="26183" y="16618"/>
                        <a:pt x="26111" y="16142"/>
                        <a:pt x="26016" y="15689"/>
                      </a:cubicBezTo>
                      <a:cubicBezTo>
                        <a:pt x="25933" y="15225"/>
                        <a:pt x="25861" y="14761"/>
                        <a:pt x="25766" y="14296"/>
                      </a:cubicBezTo>
                      <a:cubicBezTo>
                        <a:pt x="25682" y="13856"/>
                        <a:pt x="25587" y="13403"/>
                        <a:pt x="25504" y="12975"/>
                      </a:cubicBezTo>
                      <a:cubicBezTo>
                        <a:pt x="25397" y="12546"/>
                        <a:pt x="25301" y="12130"/>
                        <a:pt x="25182" y="11713"/>
                      </a:cubicBezTo>
                      <a:cubicBezTo>
                        <a:pt x="25063" y="11308"/>
                        <a:pt x="24944" y="10903"/>
                        <a:pt x="24813" y="10522"/>
                      </a:cubicBezTo>
                      <a:cubicBezTo>
                        <a:pt x="24682" y="10129"/>
                        <a:pt x="24528" y="9760"/>
                        <a:pt x="24373" y="9391"/>
                      </a:cubicBezTo>
                      <a:cubicBezTo>
                        <a:pt x="24194" y="8986"/>
                        <a:pt x="23992" y="8581"/>
                        <a:pt x="23801" y="8200"/>
                      </a:cubicBezTo>
                      <a:cubicBezTo>
                        <a:pt x="23599" y="7831"/>
                        <a:pt x="23385" y="7450"/>
                        <a:pt x="23182" y="7093"/>
                      </a:cubicBezTo>
                      <a:cubicBezTo>
                        <a:pt x="22742" y="6379"/>
                        <a:pt x="22301" y="5712"/>
                        <a:pt x="21837" y="5105"/>
                      </a:cubicBezTo>
                      <a:cubicBezTo>
                        <a:pt x="21372" y="4474"/>
                        <a:pt x="20920" y="3914"/>
                        <a:pt x="20444" y="3390"/>
                      </a:cubicBezTo>
                      <a:cubicBezTo>
                        <a:pt x="19979" y="2866"/>
                        <a:pt x="19491" y="2378"/>
                        <a:pt x="18991" y="1950"/>
                      </a:cubicBezTo>
                      <a:cubicBezTo>
                        <a:pt x="18515" y="1521"/>
                        <a:pt x="18027" y="1164"/>
                        <a:pt x="17539" y="878"/>
                      </a:cubicBezTo>
                      <a:cubicBezTo>
                        <a:pt x="17170" y="664"/>
                        <a:pt x="16789" y="485"/>
                        <a:pt x="16419" y="354"/>
                      </a:cubicBezTo>
                      <a:cubicBezTo>
                        <a:pt x="15872" y="164"/>
                        <a:pt x="15288" y="45"/>
                        <a:pt x="14705" y="9"/>
                      </a:cubicBezTo>
                      <a:cubicBezTo>
                        <a:pt x="14564" y="3"/>
                        <a:pt x="14424" y="0"/>
                        <a:pt x="142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6" name="Google Shape;6296;p28"/>
                <p:cNvSpPr/>
                <p:nvPr/>
              </p:nvSpPr>
              <p:spPr>
                <a:xfrm>
                  <a:off x="3164942" y="3735732"/>
                  <a:ext cx="741608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23593" extrusionOk="0">
                      <a:moveTo>
                        <a:pt x="9769" y="0"/>
                      </a:moveTo>
                      <a:cubicBezTo>
                        <a:pt x="9704" y="0"/>
                        <a:pt x="9638" y="2"/>
                        <a:pt x="9573" y="6"/>
                      </a:cubicBezTo>
                      <a:cubicBezTo>
                        <a:pt x="8847" y="42"/>
                        <a:pt x="8192" y="280"/>
                        <a:pt x="7561" y="661"/>
                      </a:cubicBezTo>
                      <a:cubicBezTo>
                        <a:pt x="7251" y="852"/>
                        <a:pt x="6942" y="1078"/>
                        <a:pt x="6644" y="1340"/>
                      </a:cubicBezTo>
                      <a:cubicBezTo>
                        <a:pt x="6346" y="1614"/>
                        <a:pt x="6037" y="1911"/>
                        <a:pt x="5715" y="2245"/>
                      </a:cubicBezTo>
                      <a:cubicBezTo>
                        <a:pt x="5406" y="2590"/>
                        <a:pt x="5096" y="2983"/>
                        <a:pt x="4787" y="3411"/>
                      </a:cubicBezTo>
                      <a:cubicBezTo>
                        <a:pt x="4489" y="3840"/>
                        <a:pt x="4167" y="4304"/>
                        <a:pt x="3894" y="4828"/>
                      </a:cubicBezTo>
                      <a:cubicBezTo>
                        <a:pt x="3536" y="5447"/>
                        <a:pt x="3203" y="6114"/>
                        <a:pt x="2882" y="6828"/>
                      </a:cubicBezTo>
                      <a:cubicBezTo>
                        <a:pt x="2715" y="7186"/>
                        <a:pt x="2548" y="7567"/>
                        <a:pt x="2405" y="7936"/>
                      </a:cubicBezTo>
                      <a:cubicBezTo>
                        <a:pt x="2251" y="8305"/>
                        <a:pt x="2084" y="8698"/>
                        <a:pt x="1941" y="9079"/>
                      </a:cubicBezTo>
                      <a:cubicBezTo>
                        <a:pt x="1786" y="9472"/>
                        <a:pt x="1643" y="9853"/>
                        <a:pt x="1489" y="10257"/>
                      </a:cubicBezTo>
                      <a:cubicBezTo>
                        <a:pt x="1346" y="10662"/>
                        <a:pt x="1215" y="11055"/>
                        <a:pt x="1072" y="11460"/>
                      </a:cubicBezTo>
                      <a:cubicBezTo>
                        <a:pt x="988" y="11710"/>
                        <a:pt x="893" y="11984"/>
                        <a:pt x="822" y="12234"/>
                      </a:cubicBezTo>
                      <a:cubicBezTo>
                        <a:pt x="738" y="12484"/>
                        <a:pt x="655" y="12758"/>
                        <a:pt x="596" y="13008"/>
                      </a:cubicBezTo>
                      <a:cubicBezTo>
                        <a:pt x="524" y="13258"/>
                        <a:pt x="465" y="13532"/>
                        <a:pt x="417" y="13782"/>
                      </a:cubicBezTo>
                      <a:cubicBezTo>
                        <a:pt x="381" y="14032"/>
                        <a:pt x="334" y="14306"/>
                        <a:pt x="298" y="14556"/>
                      </a:cubicBezTo>
                      <a:cubicBezTo>
                        <a:pt x="250" y="14806"/>
                        <a:pt x="226" y="15079"/>
                        <a:pt x="215" y="15329"/>
                      </a:cubicBezTo>
                      <a:cubicBezTo>
                        <a:pt x="203" y="15591"/>
                        <a:pt x="179" y="15853"/>
                        <a:pt x="167" y="16103"/>
                      </a:cubicBezTo>
                      <a:cubicBezTo>
                        <a:pt x="155" y="16365"/>
                        <a:pt x="143" y="16627"/>
                        <a:pt x="143" y="16877"/>
                      </a:cubicBezTo>
                      <a:cubicBezTo>
                        <a:pt x="143" y="17139"/>
                        <a:pt x="119" y="17389"/>
                        <a:pt x="119" y="17639"/>
                      </a:cubicBezTo>
                      <a:cubicBezTo>
                        <a:pt x="119" y="17889"/>
                        <a:pt x="107" y="18151"/>
                        <a:pt x="107" y="18401"/>
                      </a:cubicBezTo>
                      <a:cubicBezTo>
                        <a:pt x="96" y="18651"/>
                        <a:pt x="96" y="18901"/>
                        <a:pt x="72" y="19139"/>
                      </a:cubicBezTo>
                      <a:cubicBezTo>
                        <a:pt x="72" y="19378"/>
                        <a:pt x="60" y="19640"/>
                        <a:pt x="48" y="19878"/>
                      </a:cubicBezTo>
                      <a:cubicBezTo>
                        <a:pt x="36" y="20128"/>
                        <a:pt x="12" y="20366"/>
                        <a:pt x="12" y="20604"/>
                      </a:cubicBezTo>
                      <a:cubicBezTo>
                        <a:pt x="0" y="20842"/>
                        <a:pt x="0" y="21080"/>
                        <a:pt x="0" y="21318"/>
                      </a:cubicBezTo>
                      <a:cubicBezTo>
                        <a:pt x="0" y="21795"/>
                        <a:pt x="12" y="22247"/>
                        <a:pt x="60" y="22711"/>
                      </a:cubicBezTo>
                      <a:cubicBezTo>
                        <a:pt x="107" y="23188"/>
                        <a:pt x="548" y="23580"/>
                        <a:pt x="1048" y="23580"/>
                      </a:cubicBezTo>
                      <a:lnTo>
                        <a:pt x="2084" y="23580"/>
                      </a:lnTo>
                      <a:cubicBezTo>
                        <a:pt x="2560" y="23580"/>
                        <a:pt x="2917" y="23188"/>
                        <a:pt x="2893" y="22723"/>
                      </a:cubicBezTo>
                      <a:cubicBezTo>
                        <a:pt x="2870" y="22449"/>
                        <a:pt x="2858" y="22152"/>
                        <a:pt x="2834" y="21866"/>
                      </a:cubicBezTo>
                      <a:cubicBezTo>
                        <a:pt x="2798" y="21580"/>
                        <a:pt x="2786" y="21283"/>
                        <a:pt x="2774" y="20997"/>
                      </a:cubicBezTo>
                      <a:cubicBezTo>
                        <a:pt x="2751" y="20723"/>
                        <a:pt x="2739" y="20425"/>
                        <a:pt x="2727" y="20140"/>
                      </a:cubicBezTo>
                      <a:cubicBezTo>
                        <a:pt x="2715" y="19854"/>
                        <a:pt x="2715" y="19556"/>
                        <a:pt x="2691" y="19282"/>
                      </a:cubicBezTo>
                      <a:cubicBezTo>
                        <a:pt x="2691" y="18997"/>
                        <a:pt x="2679" y="18711"/>
                        <a:pt x="2679" y="18413"/>
                      </a:cubicBezTo>
                      <a:lnTo>
                        <a:pt x="2679" y="17532"/>
                      </a:lnTo>
                      <a:cubicBezTo>
                        <a:pt x="2691" y="17234"/>
                        <a:pt x="2691" y="16961"/>
                        <a:pt x="2715" y="16663"/>
                      </a:cubicBezTo>
                      <a:cubicBezTo>
                        <a:pt x="2727" y="16365"/>
                        <a:pt x="2739" y="16080"/>
                        <a:pt x="2774" y="15782"/>
                      </a:cubicBezTo>
                      <a:cubicBezTo>
                        <a:pt x="2798" y="15484"/>
                        <a:pt x="2834" y="15199"/>
                        <a:pt x="2870" y="14901"/>
                      </a:cubicBezTo>
                      <a:cubicBezTo>
                        <a:pt x="2917" y="14615"/>
                        <a:pt x="2965" y="14317"/>
                        <a:pt x="3024" y="14044"/>
                      </a:cubicBezTo>
                      <a:cubicBezTo>
                        <a:pt x="3191" y="13246"/>
                        <a:pt x="3405" y="12472"/>
                        <a:pt x="3667" y="11698"/>
                      </a:cubicBezTo>
                      <a:cubicBezTo>
                        <a:pt x="3929" y="10924"/>
                        <a:pt x="4215" y="10186"/>
                        <a:pt x="4525" y="9472"/>
                      </a:cubicBezTo>
                      <a:cubicBezTo>
                        <a:pt x="4834" y="8757"/>
                        <a:pt x="5156" y="8067"/>
                        <a:pt x="5477" y="7448"/>
                      </a:cubicBezTo>
                      <a:cubicBezTo>
                        <a:pt x="5787" y="6817"/>
                        <a:pt x="6120" y="6245"/>
                        <a:pt x="6442" y="5745"/>
                      </a:cubicBezTo>
                      <a:cubicBezTo>
                        <a:pt x="6775" y="5257"/>
                        <a:pt x="7084" y="4816"/>
                        <a:pt x="7394" y="4435"/>
                      </a:cubicBezTo>
                      <a:cubicBezTo>
                        <a:pt x="7716" y="4066"/>
                        <a:pt x="8013" y="3769"/>
                        <a:pt x="8287" y="3519"/>
                      </a:cubicBezTo>
                      <a:cubicBezTo>
                        <a:pt x="8814" y="3059"/>
                        <a:pt x="9299" y="2789"/>
                        <a:pt x="9791" y="2789"/>
                      </a:cubicBezTo>
                      <a:cubicBezTo>
                        <a:pt x="9821" y="2789"/>
                        <a:pt x="9852" y="2790"/>
                        <a:pt x="9882" y="2792"/>
                      </a:cubicBezTo>
                      <a:cubicBezTo>
                        <a:pt x="10335" y="2816"/>
                        <a:pt x="10811" y="3066"/>
                        <a:pt x="11299" y="3507"/>
                      </a:cubicBezTo>
                      <a:cubicBezTo>
                        <a:pt x="11549" y="3709"/>
                        <a:pt x="11823" y="3983"/>
                        <a:pt x="12073" y="4292"/>
                      </a:cubicBezTo>
                      <a:cubicBezTo>
                        <a:pt x="12323" y="4602"/>
                        <a:pt x="12609" y="4947"/>
                        <a:pt x="12871" y="5352"/>
                      </a:cubicBezTo>
                      <a:cubicBezTo>
                        <a:pt x="13252" y="5888"/>
                        <a:pt x="13609" y="6483"/>
                        <a:pt x="13966" y="7150"/>
                      </a:cubicBezTo>
                      <a:cubicBezTo>
                        <a:pt x="14300" y="7817"/>
                        <a:pt x="14633" y="8531"/>
                        <a:pt x="14955" y="9281"/>
                      </a:cubicBezTo>
                      <a:cubicBezTo>
                        <a:pt x="15121" y="9650"/>
                        <a:pt x="15276" y="10031"/>
                        <a:pt x="15407" y="10436"/>
                      </a:cubicBezTo>
                      <a:cubicBezTo>
                        <a:pt x="15550" y="10841"/>
                        <a:pt x="15669" y="11269"/>
                        <a:pt x="15788" y="11698"/>
                      </a:cubicBezTo>
                      <a:cubicBezTo>
                        <a:pt x="15907" y="12151"/>
                        <a:pt x="16014" y="12591"/>
                        <a:pt x="16109" y="13055"/>
                      </a:cubicBezTo>
                      <a:cubicBezTo>
                        <a:pt x="16193" y="13520"/>
                        <a:pt x="16288" y="13984"/>
                        <a:pt x="16359" y="14437"/>
                      </a:cubicBezTo>
                      <a:cubicBezTo>
                        <a:pt x="16431" y="14901"/>
                        <a:pt x="16526" y="15365"/>
                        <a:pt x="16586" y="15830"/>
                      </a:cubicBezTo>
                      <a:cubicBezTo>
                        <a:pt x="16657" y="16282"/>
                        <a:pt x="16717" y="16734"/>
                        <a:pt x="16764" y="17199"/>
                      </a:cubicBezTo>
                      <a:cubicBezTo>
                        <a:pt x="16812" y="17639"/>
                        <a:pt x="16836" y="18104"/>
                        <a:pt x="16871" y="18568"/>
                      </a:cubicBezTo>
                      <a:cubicBezTo>
                        <a:pt x="16895" y="19020"/>
                        <a:pt x="16895" y="19485"/>
                        <a:pt x="16895" y="19949"/>
                      </a:cubicBezTo>
                      <a:cubicBezTo>
                        <a:pt x="16895" y="20413"/>
                        <a:pt x="16883" y="20890"/>
                        <a:pt x="16848" y="21342"/>
                      </a:cubicBezTo>
                      <a:cubicBezTo>
                        <a:pt x="16824" y="21818"/>
                        <a:pt x="16788" y="22283"/>
                        <a:pt x="16729" y="22747"/>
                      </a:cubicBezTo>
                      <a:cubicBezTo>
                        <a:pt x="16693" y="23223"/>
                        <a:pt x="17026" y="23592"/>
                        <a:pt x="17526" y="23592"/>
                      </a:cubicBezTo>
                      <a:lnTo>
                        <a:pt x="18550" y="23592"/>
                      </a:lnTo>
                      <a:cubicBezTo>
                        <a:pt x="19038" y="23592"/>
                        <a:pt x="19491" y="23211"/>
                        <a:pt x="19491" y="22699"/>
                      </a:cubicBezTo>
                      <a:cubicBezTo>
                        <a:pt x="19574" y="21926"/>
                        <a:pt x="19634" y="21140"/>
                        <a:pt x="19646" y="20330"/>
                      </a:cubicBezTo>
                      <a:cubicBezTo>
                        <a:pt x="19669" y="19925"/>
                        <a:pt x="19646" y="19509"/>
                        <a:pt x="19634" y="19116"/>
                      </a:cubicBezTo>
                      <a:cubicBezTo>
                        <a:pt x="19622" y="18699"/>
                        <a:pt x="19574" y="18294"/>
                        <a:pt x="19527" y="17877"/>
                      </a:cubicBezTo>
                      <a:cubicBezTo>
                        <a:pt x="19491" y="17461"/>
                        <a:pt x="19431" y="17044"/>
                        <a:pt x="19372" y="16627"/>
                      </a:cubicBezTo>
                      <a:cubicBezTo>
                        <a:pt x="19312" y="16211"/>
                        <a:pt x="19229" y="15782"/>
                        <a:pt x="19157" y="15329"/>
                      </a:cubicBezTo>
                      <a:cubicBezTo>
                        <a:pt x="19086" y="14889"/>
                        <a:pt x="19026" y="14437"/>
                        <a:pt x="18931" y="13960"/>
                      </a:cubicBezTo>
                      <a:cubicBezTo>
                        <a:pt x="18848" y="13484"/>
                        <a:pt x="18776" y="13020"/>
                        <a:pt x="18681" y="12543"/>
                      </a:cubicBezTo>
                      <a:cubicBezTo>
                        <a:pt x="18598" y="12091"/>
                        <a:pt x="18503" y="11615"/>
                        <a:pt x="18395" y="11150"/>
                      </a:cubicBezTo>
                      <a:cubicBezTo>
                        <a:pt x="18312" y="10674"/>
                        <a:pt x="18193" y="10222"/>
                        <a:pt x="18074" y="9793"/>
                      </a:cubicBezTo>
                      <a:cubicBezTo>
                        <a:pt x="17955" y="9364"/>
                        <a:pt x="17824" y="8948"/>
                        <a:pt x="17669" y="8531"/>
                      </a:cubicBezTo>
                      <a:cubicBezTo>
                        <a:pt x="17526" y="8126"/>
                        <a:pt x="17360" y="7721"/>
                        <a:pt x="17193" y="7340"/>
                      </a:cubicBezTo>
                      <a:cubicBezTo>
                        <a:pt x="16836" y="6566"/>
                        <a:pt x="16467" y="5840"/>
                        <a:pt x="16062" y="5185"/>
                      </a:cubicBezTo>
                      <a:cubicBezTo>
                        <a:pt x="15717" y="4626"/>
                        <a:pt x="15383" y="4126"/>
                        <a:pt x="15026" y="3661"/>
                      </a:cubicBezTo>
                      <a:cubicBezTo>
                        <a:pt x="14669" y="3197"/>
                        <a:pt x="14323" y="2780"/>
                        <a:pt x="13966" y="2399"/>
                      </a:cubicBezTo>
                      <a:cubicBezTo>
                        <a:pt x="13621" y="2030"/>
                        <a:pt x="13264" y="1685"/>
                        <a:pt x="12907" y="1387"/>
                      </a:cubicBezTo>
                      <a:cubicBezTo>
                        <a:pt x="12549" y="1090"/>
                        <a:pt x="12192" y="816"/>
                        <a:pt x="11823" y="613"/>
                      </a:cubicBezTo>
                      <a:cubicBezTo>
                        <a:pt x="11158" y="232"/>
                        <a:pt x="10474" y="0"/>
                        <a:pt x="97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7" name="Google Shape;6297;p28"/>
                <p:cNvSpPr/>
                <p:nvPr/>
              </p:nvSpPr>
              <p:spPr>
                <a:xfrm>
                  <a:off x="3327898" y="3951662"/>
                  <a:ext cx="411674" cy="673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17866" extrusionOk="0">
                      <a:moveTo>
                        <a:pt x="5317" y="1"/>
                      </a:moveTo>
                      <a:cubicBezTo>
                        <a:pt x="4894" y="1"/>
                        <a:pt x="4493" y="104"/>
                        <a:pt x="4108" y="316"/>
                      </a:cubicBezTo>
                      <a:cubicBezTo>
                        <a:pt x="3632" y="578"/>
                        <a:pt x="3167" y="1018"/>
                        <a:pt x="2727" y="1661"/>
                      </a:cubicBezTo>
                      <a:cubicBezTo>
                        <a:pt x="2429" y="2078"/>
                        <a:pt x="2131" y="2602"/>
                        <a:pt x="1846" y="3197"/>
                      </a:cubicBezTo>
                      <a:cubicBezTo>
                        <a:pt x="1560" y="3804"/>
                        <a:pt x="1274" y="4471"/>
                        <a:pt x="1024" y="5233"/>
                      </a:cubicBezTo>
                      <a:cubicBezTo>
                        <a:pt x="893" y="5614"/>
                        <a:pt x="774" y="6007"/>
                        <a:pt x="655" y="6424"/>
                      </a:cubicBezTo>
                      <a:cubicBezTo>
                        <a:pt x="536" y="6828"/>
                        <a:pt x="429" y="7257"/>
                        <a:pt x="346" y="7697"/>
                      </a:cubicBezTo>
                      <a:cubicBezTo>
                        <a:pt x="226" y="8269"/>
                        <a:pt x="143" y="8829"/>
                        <a:pt x="84" y="9400"/>
                      </a:cubicBezTo>
                      <a:cubicBezTo>
                        <a:pt x="24" y="9960"/>
                        <a:pt x="0" y="10531"/>
                        <a:pt x="0" y="11079"/>
                      </a:cubicBezTo>
                      <a:cubicBezTo>
                        <a:pt x="0" y="11627"/>
                        <a:pt x="12" y="12186"/>
                        <a:pt x="24" y="12698"/>
                      </a:cubicBezTo>
                      <a:cubicBezTo>
                        <a:pt x="48" y="13222"/>
                        <a:pt x="72" y="13746"/>
                        <a:pt x="107" y="14234"/>
                      </a:cubicBezTo>
                      <a:cubicBezTo>
                        <a:pt x="131" y="14722"/>
                        <a:pt x="167" y="15198"/>
                        <a:pt x="179" y="15663"/>
                      </a:cubicBezTo>
                      <a:cubicBezTo>
                        <a:pt x="191" y="16127"/>
                        <a:pt x="226" y="16556"/>
                        <a:pt x="238" y="16961"/>
                      </a:cubicBezTo>
                      <a:cubicBezTo>
                        <a:pt x="262" y="17437"/>
                        <a:pt x="679" y="17842"/>
                        <a:pt x="1179" y="17842"/>
                      </a:cubicBezTo>
                      <a:lnTo>
                        <a:pt x="2191" y="17842"/>
                      </a:lnTo>
                      <a:cubicBezTo>
                        <a:pt x="2643" y="17842"/>
                        <a:pt x="3036" y="17461"/>
                        <a:pt x="3036" y="17008"/>
                      </a:cubicBezTo>
                      <a:cubicBezTo>
                        <a:pt x="3036" y="16341"/>
                        <a:pt x="3036" y="15663"/>
                        <a:pt x="3048" y="14960"/>
                      </a:cubicBezTo>
                      <a:cubicBezTo>
                        <a:pt x="3048" y="14282"/>
                        <a:pt x="3048" y="13579"/>
                        <a:pt x="3060" y="12877"/>
                      </a:cubicBezTo>
                      <a:cubicBezTo>
                        <a:pt x="3084" y="12186"/>
                        <a:pt x="3108" y="11496"/>
                        <a:pt x="3179" y="10805"/>
                      </a:cubicBezTo>
                      <a:cubicBezTo>
                        <a:pt x="3263" y="10126"/>
                        <a:pt x="3346" y="9460"/>
                        <a:pt x="3465" y="8817"/>
                      </a:cubicBezTo>
                      <a:cubicBezTo>
                        <a:pt x="3584" y="8162"/>
                        <a:pt x="3727" y="7555"/>
                        <a:pt x="3894" y="6971"/>
                      </a:cubicBezTo>
                      <a:cubicBezTo>
                        <a:pt x="4060" y="6388"/>
                        <a:pt x="4239" y="5852"/>
                        <a:pt x="4417" y="5364"/>
                      </a:cubicBezTo>
                      <a:cubicBezTo>
                        <a:pt x="4787" y="4399"/>
                        <a:pt x="5179" y="3637"/>
                        <a:pt x="5513" y="3256"/>
                      </a:cubicBezTo>
                      <a:cubicBezTo>
                        <a:pt x="5834" y="3697"/>
                        <a:pt x="6132" y="4483"/>
                        <a:pt x="6442" y="5471"/>
                      </a:cubicBezTo>
                      <a:cubicBezTo>
                        <a:pt x="6596" y="5959"/>
                        <a:pt x="6739" y="6495"/>
                        <a:pt x="6906" y="7066"/>
                      </a:cubicBezTo>
                      <a:cubicBezTo>
                        <a:pt x="7025" y="7543"/>
                        <a:pt x="7156" y="8031"/>
                        <a:pt x="7263" y="8555"/>
                      </a:cubicBezTo>
                      <a:cubicBezTo>
                        <a:pt x="7382" y="9067"/>
                        <a:pt x="7489" y="9602"/>
                        <a:pt x="7561" y="10162"/>
                      </a:cubicBezTo>
                      <a:cubicBezTo>
                        <a:pt x="7644" y="10710"/>
                        <a:pt x="7704" y="11269"/>
                        <a:pt x="7751" y="11853"/>
                      </a:cubicBezTo>
                      <a:cubicBezTo>
                        <a:pt x="7799" y="12436"/>
                        <a:pt x="7823" y="13020"/>
                        <a:pt x="7846" y="13591"/>
                      </a:cubicBezTo>
                      <a:cubicBezTo>
                        <a:pt x="7858" y="14174"/>
                        <a:pt x="7870" y="14758"/>
                        <a:pt x="7870" y="15341"/>
                      </a:cubicBezTo>
                      <a:cubicBezTo>
                        <a:pt x="7870" y="15901"/>
                        <a:pt x="7858" y="16484"/>
                        <a:pt x="7846" y="17032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1" y="17865"/>
                      </a:lnTo>
                      <a:cubicBezTo>
                        <a:pt x="10263" y="17865"/>
                        <a:pt x="10728" y="17484"/>
                        <a:pt x="10740" y="16972"/>
                      </a:cubicBezTo>
                      <a:cubicBezTo>
                        <a:pt x="10775" y="16568"/>
                        <a:pt x="10799" y="16139"/>
                        <a:pt x="10835" y="15675"/>
                      </a:cubicBezTo>
                      <a:cubicBezTo>
                        <a:pt x="10859" y="15222"/>
                        <a:pt x="10883" y="14734"/>
                        <a:pt x="10894" y="14234"/>
                      </a:cubicBezTo>
                      <a:cubicBezTo>
                        <a:pt x="10906" y="13734"/>
                        <a:pt x="10918" y="13210"/>
                        <a:pt x="10906" y="12686"/>
                      </a:cubicBezTo>
                      <a:cubicBezTo>
                        <a:pt x="10894" y="12150"/>
                        <a:pt x="10883" y="11615"/>
                        <a:pt x="10835" y="11079"/>
                      </a:cubicBezTo>
                      <a:cubicBezTo>
                        <a:pt x="10787" y="10543"/>
                        <a:pt x="10728" y="9995"/>
                        <a:pt x="10668" y="9448"/>
                      </a:cubicBezTo>
                      <a:cubicBezTo>
                        <a:pt x="10597" y="8888"/>
                        <a:pt x="10525" y="8340"/>
                        <a:pt x="10430" y="7793"/>
                      </a:cubicBezTo>
                      <a:cubicBezTo>
                        <a:pt x="10359" y="7364"/>
                        <a:pt x="10287" y="6947"/>
                        <a:pt x="10192" y="6543"/>
                      </a:cubicBezTo>
                      <a:cubicBezTo>
                        <a:pt x="10109" y="6138"/>
                        <a:pt x="10001" y="5769"/>
                        <a:pt x="9894" y="5411"/>
                      </a:cubicBezTo>
                      <a:cubicBezTo>
                        <a:pt x="9668" y="4697"/>
                        <a:pt x="9430" y="4066"/>
                        <a:pt x="9192" y="3506"/>
                      </a:cubicBezTo>
                      <a:cubicBezTo>
                        <a:pt x="8954" y="2935"/>
                        <a:pt x="8704" y="2447"/>
                        <a:pt x="8442" y="2018"/>
                      </a:cubicBezTo>
                      <a:cubicBezTo>
                        <a:pt x="8168" y="1601"/>
                        <a:pt x="7882" y="1244"/>
                        <a:pt x="7585" y="959"/>
                      </a:cubicBezTo>
                      <a:cubicBezTo>
                        <a:pt x="6989" y="399"/>
                        <a:pt x="6358" y="101"/>
                        <a:pt x="5620" y="18"/>
                      </a:cubicBezTo>
                      <a:cubicBezTo>
                        <a:pt x="5518" y="7"/>
                        <a:pt x="5417" y="1"/>
                        <a:pt x="53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8" name="Google Shape;6298;p28"/>
                <p:cNvSpPr/>
                <p:nvPr/>
              </p:nvSpPr>
              <p:spPr>
                <a:xfrm>
                  <a:off x="599834" y="2190364"/>
                  <a:ext cx="1678478" cy="94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9" h="25040" extrusionOk="0">
                      <a:moveTo>
                        <a:pt x="23123" y="0"/>
                      </a:moveTo>
                      <a:cubicBezTo>
                        <a:pt x="22599" y="0"/>
                        <a:pt x="22063" y="24"/>
                        <a:pt x="21527" y="36"/>
                      </a:cubicBezTo>
                      <a:cubicBezTo>
                        <a:pt x="20861" y="60"/>
                        <a:pt x="20206" y="95"/>
                        <a:pt x="19551" y="155"/>
                      </a:cubicBezTo>
                      <a:cubicBezTo>
                        <a:pt x="18896" y="202"/>
                        <a:pt x="18253" y="274"/>
                        <a:pt x="17610" y="357"/>
                      </a:cubicBezTo>
                      <a:cubicBezTo>
                        <a:pt x="16979" y="452"/>
                        <a:pt x="16336" y="560"/>
                        <a:pt x="15705" y="679"/>
                      </a:cubicBezTo>
                      <a:cubicBezTo>
                        <a:pt x="15086" y="798"/>
                        <a:pt x="14455" y="941"/>
                        <a:pt x="13836" y="1107"/>
                      </a:cubicBezTo>
                      <a:cubicBezTo>
                        <a:pt x="13241" y="1274"/>
                        <a:pt x="12657" y="1464"/>
                        <a:pt x="12098" y="1691"/>
                      </a:cubicBezTo>
                      <a:cubicBezTo>
                        <a:pt x="11538" y="1905"/>
                        <a:pt x="11002" y="2167"/>
                        <a:pt x="10490" y="2429"/>
                      </a:cubicBezTo>
                      <a:cubicBezTo>
                        <a:pt x="9966" y="2715"/>
                        <a:pt x="9478" y="3000"/>
                        <a:pt x="9002" y="3310"/>
                      </a:cubicBezTo>
                      <a:cubicBezTo>
                        <a:pt x="8550" y="3620"/>
                        <a:pt x="8085" y="3977"/>
                        <a:pt x="7645" y="4346"/>
                      </a:cubicBezTo>
                      <a:cubicBezTo>
                        <a:pt x="7192" y="4739"/>
                        <a:pt x="6740" y="5155"/>
                        <a:pt x="6323" y="5620"/>
                      </a:cubicBezTo>
                      <a:cubicBezTo>
                        <a:pt x="5883" y="6072"/>
                        <a:pt x="5502" y="6548"/>
                        <a:pt x="5109" y="7060"/>
                      </a:cubicBezTo>
                      <a:cubicBezTo>
                        <a:pt x="4692" y="7620"/>
                        <a:pt x="4275" y="8192"/>
                        <a:pt x="3882" y="8787"/>
                      </a:cubicBezTo>
                      <a:cubicBezTo>
                        <a:pt x="3680" y="9084"/>
                        <a:pt x="3478" y="9382"/>
                        <a:pt x="3287" y="9680"/>
                      </a:cubicBezTo>
                      <a:cubicBezTo>
                        <a:pt x="3085" y="9977"/>
                        <a:pt x="2894" y="10287"/>
                        <a:pt x="2727" y="10585"/>
                      </a:cubicBezTo>
                      <a:cubicBezTo>
                        <a:pt x="2573" y="10882"/>
                        <a:pt x="2418" y="11192"/>
                        <a:pt x="2287" y="11490"/>
                      </a:cubicBezTo>
                      <a:cubicBezTo>
                        <a:pt x="2168" y="11787"/>
                        <a:pt x="2049" y="12109"/>
                        <a:pt x="1942" y="12406"/>
                      </a:cubicBezTo>
                      <a:cubicBezTo>
                        <a:pt x="1835" y="12728"/>
                        <a:pt x="1739" y="13037"/>
                        <a:pt x="1632" y="13371"/>
                      </a:cubicBezTo>
                      <a:cubicBezTo>
                        <a:pt x="1537" y="13656"/>
                        <a:pt x="1442" y="13930"/>
                        <a:pt x="1346" y="14228"/>
                      </a:cubicBezTo>
                      <a:cubicBezTo>
                        <a:pt x="1239" y="14526"/>
                        <a:pt x="1144" y="14811"/>
                        <a:pt x="1037" y="15121"/>
                      </a:cubicBezTo>
                      <a:cubicBezTo>
                        <a:pt x="930" y="15419"/>
                        <a:pt x="822" y="15740"/>
                        <a:pt x="727" y="16062"/>
                      </a:cubicBezTo>
                      <a:cubicBezTo>
                        <a:pt x="620" y="16395"/>
                        <a:pt x="513" y="16716"/>
                        <a:pt x="406" y="17062"/>
                      </a:cubicBezTo>
                      <a:cubicBezTo>
                        <a:pt x="311" y="17407"/>
                        <a:pt x="227" y="17740"/>
                        <a:pt x="168" y="18097"/>
                      </a:cubicBezTo>
                      <a:lnTo>
                        <a:pt x="132" y="18776"/>
                      </a:lnTo>
                      <a:lnTo>
                        <a:pt x="132" y="19455"/>
                      </a:lnTo>
                      <a:cubicBezTo>
                        <a:pt x="132" y="19681"/>
                        <a:pt x="132" y="19919"/>
                        <a:pt x="144" y="20145"/>
                      </a:cubicBezTo>
                      <a:cubicBezTo>
                        <a:pt x="156" y="20360"/>
                        <a:pt x="156" y="20598"/>
                        <a:pt x="168" y="20824"/>
                      </a:cubicBezTo>
                      <a:cubicBezTo>
                        <a:pt x="168" y="21050"/>
                        <a:pt x="191" y="21276"/>
                        <a:pt x="191" y="21491"/>
                      </a:cubicBezTo>
                      <a:lnTo>
                        <a:pt x="191" y="22146"/>
                      </a:lnTo>
                      <a:cubicBezTo>
                        <a:pt x="191" y="22479"/>
                        <a:pt x="168" y="22800"/>
                        <a:pt x="144" y="23134"/>
                      </a:cubicBezTo>
                      <a:cubicBezTo>
                        <a:pt x="120" y="23455"/>
                        <a:pt x="96" y="23777"/>
                        <a:pt x="49" y="24098"/>
                      </a:cubicBezTo>
                      <a:cubicBezTo>
                        <a:pt x="1" y="24432"/>
                        <a:pt x="418" y="24705"/>
                        <a:pt x="942" y="24729"/>
                      </a:cubicBezTo>
                      <a:lnTo>
                        <a:pt x="1977" y="24753"/>
                      </a:lnTo>
                      <a:cubicBezTo>
                        <a:pt x="2418" y="24753"/>
                        <a:pt x="2775" y="24503"/>
                        <a:pt x="2763" y="24158"/>
                      </a:cubicBezTo>
                      <a:lnTo>
                        <a:pt x="2716" y="23491"/>
                      </a:lnTo>
                      <a:cubicBezTo>
                        <a:pt x="2704" y="23265"/>
                        <a:pt x="2704" y="23039"/>
                        <a:pt x="2704" y="22824"/>
                      </a:cubicBezTo>
                      <a:cubicBezTo>
                        <a:pt x="2704" y="22598"/>
                        <a:pt x="2716" y="22360"/>
                        <a:pt x="2716" y="22134"/>
                      </a:cubicBezTo>
                      <a:cubicBezTo>
                        <a:pt x="2716" y="21907"/>
                        <a:pt x="2727" y="21693"/>
                        <a:pt x="2727" y="21455"/>
                      </a:cubicBezTo>
                      <a:lnTo>
                        <a:pt x="2727" y="20753"/>
                      </a:lnTo>
                      <a:cubicBezTo>
                        <a:pt x="2716" y="20514"/>
                        <a:pt x="2716" y="20288"/>
                        <a:pt x="2704" y="20050"/>
                      </a:cubicBezTo>
                      <a:cubicBezTo>
                        <a:pt x="2692" y="19812"/>
                        <a:pt x="2692" y="19586"/>
                        <a:pt x="2692" y="19348"/>
                      </a:cubicBezTo>
                      <a:cubicBezTo>
                        <a:pt x="2692" y="19110"/>
                        <a:pt x="2704" y="18871"/>
                        <a:pt x="2716" y="18657"/>
                      </a:cubicBezTo>
                      <a:cubicBezTo>
                        <a:pt x="2727" y="18431"/>
                        <a:pt x="2763" y="18193"/>
                        <a:pt x="2787" y="17967"/>
                      </a:cubicBezTo>
                      <a:cubicBezTo>
                        <a:pt x="2823" y="17740"/>
                        <a:pt x="2870" y="17526"/>
                        <a:pt x="2930" y="17300"/>
                      </a:cubicBezTo>
                      <a:cubicBezTo>
                        <a:pt x="2989" y="17074"/>
                        <a:pt x="3049" y="16847"/>
                        <a:pt x="3120" y="16645"/>
                      </a:cubicBezTo>
                      <a:cubicBezTo>
                        <a:pt x="3192" y="16431"/>
                        <a:pt x="3263" y="16228"/>
                        <a:pt x="3359" y="16014"/>
                      </a:cubicBezTo>
                      <a:cubicBezTo>
                        <a:pt x="3442" y="15811"/>
                        <a:pt x="3537" y="15597"/>
                        <a:pt x="3620" y="15407"/>
                      </a:cubicBezTo>
                      <a:cubicBezTo>
                        <a:pt x="3763" y="15085"/>
                        <a:pt x="3906" y="14752"/>
                        <a:pt x="4037" y="14442"/>
                      </a:cubicBezTo>
                      <a:cubicBezTo>
                        <a:pt x="4180" y="14133"/>
                        <a:pt x="4311" y="13811"/>
                        <a:pt x="4430" y="13502"/>
                      </a:cubicBezTo>
                      <a:cubicBezTo>
                        <a:pt x="4561" y="13192"/>
                        <a:pt x="4680" y="12883"/>
                        <a:pt x="4811" y="12585"/>
                      </a:cubicBezTo>
                      <a:cubicBezTo>
                        <a:pt x="4954" y="12287"/>
                        <a:pt x="5085" y="11966"/>
                        <a:pt x="5228" y="11668"/>
                      </a:cubicBezTo>
                      <a:cubicBezTo>
                        <a:pt x="5383" y="11370"/>
                        <a:pt x="5549" y="11073"/>
                        <a:pt x="5704" y="10775"/>
                      </a:cubicBezTo>
                      <a:cubicBezTo>
                        <a:pt x="5871" y="10478"/>
                        <a:pt x="6049" y="10204"/>
                        <a:pt x="6228" y="9906"/>
                      </a:cubicBezTo>
                      <a:cubicBezTo>
                        <a:pt x="6585" y="9323"/>
                        <a:pt x="6978" y="8751"/>
                        <a:pt x="7371" y="8203"/>
                      </a:cubicBezTo>
                      <a:cubicBezTo>
                        <a:pt x="7776" y="7656"/>
                        <a:pt x="8228" y="7120"/>
                        <a:pt x="8681" y="6632"/>
                      </a:cubicBezTo>
                      <a:cubicBezTo>
                        <a:pt x="9157" y="6156"/>
                        <a:pt x="9657" y="5715"/>
                        <a:pt x="10157" y="5346"/>
                      </a:cubicBezTo>
                      <a:cubicBezTo>
                        <a:pt x="10693" y="4977"/>
                        <a:pt x="11229" y="4632"/>
                        <a:pt x="11764" y="4322"/>
                      </a:cubicBezTo>
                      <a:cubicBezTo>
                        <a:pt x="12300" y="4012"/>
                        <a:pt x="12872" y="3727"/>
                        <a:pt x="13443" y="3453"/>
                      </a:cubicBezTo>
                      <a:cubicBezTo>
                        <a:pt x="14038" y="3203"/>
                        <a:pt x="14669" y="2977"/>
                        <a:pt x="15312" y="2786"/>
                      </a:cubicBezTo>
                      <a:cubicBezTo>
                        <a:pt x="15943" y="2596"/>
                        <a:pt x="16586" y="2429"/>
                        <a:pt x="17241" y="2298"/>
                      </a:cubicBezTo>
                      <a:cubicBezTo>
                        <a:pt x="17884" y="2167"/>
                        <a:pt x="18539" y="2060"/>
                        <a:pt x="19206" y="1965"/>
                      </a:cubicBezTo>
                      <a:cubicBezTo>
                        <a:pt x="19872" y="1893"/>
                        <a:pt x="20551" y="1834"/>
                        <a:pt x="21218" y="1786"/>
                      </a:cubicBezTo>
                      <a:cubicBezTo>
                        <a:pt x="21758" y="1769"/>
                        <a:pt x="22299" y="1757"/>
                        <a:pt x="22820" y="1757"/>
                      </a:cubicBezTo>
                      <a:cubicBezTo>
                        <a:pt x="23011" y="1757"/>
                        <a:pt x="23200" y="1759"/>
                        <a:pt x="23385" y="1762"/>
                      </a:cubicBezTo>
                      <a:cubicBezTo>
                        <a:pt x="24099" y="1774"/>
                        <a:pt x="24790" y="1834"/>
                        <a:pt x="25468" y="1929"/>
                      </a:cubicBezTo>
                      <a:cubicBezTo>
                        <a:pt x="26159" y="2024"/>
                        <a:pt x="26826" y="2167"/>
                        <a:pt x="27492" y="2346"/>
                      </a:cubicBezTo>
                      <a:cubicBezTo>
                        <a:pt x="28171" y="2524"/>
                        <a:pt x="28826" y="2738"/>
                        <a:pt x="29457" y="3012"/>
                      </a:cubicBezTo>
                      <a:cubicBezTo>
                        <a:pt x="30100" y="3274"/>
                        <a:pt x="30707" y="3596"/>
                        <a:pt x="31302" y="3965"/>
                      </a:cubicBezTo>
                      <a:cubicBezTo>
                        <a:pt x="31898" y="4346"/>
                        <a:pt x="32493" y="4763"/>
                        <a:pt x="33088" y="5215"/>
                      </a:cubicBezTo>
                      <a:cubicBezTo>
                        <a:pt x="33386" y="5441"/>
                        <a:pt x="33708" y="5679"/>
                        <a:pt x="34017" y="5917"/>
                      </a:cubicBezTo>
                      <a:cubicBezTo>
                        <a:pt x="34327" y="6167"/>
                        <a:pt x="34636" y="6417"/>
                        <a:pt x="34970" y="6691"/>
                      </a:cubicBezTo>
                      <a:cubicBezTo>
                        <a:pt x="35279" y="6953"/>
                        <a:pt x="35613" y="7239"/>
                        <a:pt x="35922" y="7525"/>
                      </a:cubicBezTo>
                      <a:cubicBezTo>
                        <a:pt x="36232" y="7822"/>
                        <a:pt x="36541" y="8120"/>
                        <a:pt x="36827" y="8430"/>
                      </a:cubicBezTo>
                      <a:cubicBezTo>
                        <a:pt x="37113" y="8739"/>
                        <a:pt x="37398" y="9073"/>
                        <a:pt x="37649" y="9406"/>
                      </a:cubicBezTo>
                      <a:cubicBezTo>
                        <a:pt x="37910" y="9751"/>
                        <a:pt x="38149" y="10108"/>
                        <a:pt x="38375" y="10466"/>
                      </a:cubicBezTo>
                      <a:cubicBezTo>
                        <a:pt x="38601" y="10823"/>
                        <a:pt x="38792" y="11192"/>
                        <a:pt x="38958" y="11585"/>
                      </a:cubicBezTo>
                      <a:cubicBezTo>
                        <a:pt x="39125" y="11966"/>
                        <a:pt x="39268" y="12359"/>
                        <a:pt x="39423" y="12775"/>
                      </a:cubicBezTo>
                      <a:cubicBezTo>
                        <a:pt x="39554" y="13145"/>
                        <a:pt x="39684" y="13537"/>
                        <a:pt x="39804" y="13930"/>
                      </a:cubicBezTo>
                      <a:cubicBezTo>
                        <a:pt x="39923" y="14335"/>
                        <a:pt x="40042" y="14740"/>
                        <a:pt x="40161" y="15157"/>
                      </a:cubicBezTo>
                      <a:cubicBezTo>
                        <a:pt x="40280" y="15561"/>
                        <a:pt x="40399" y="15978"/>
                        <a:pt x="40506" y="16395"/>
                      </a:cubicBezTo>
                      <a:cubicBezTo>
                        <a:pt x="40613" y="16812"/>
                        <a:pt x="40732" y="17205"/>
                        <a:pt x="40827" y="17609"/>
                      </a:cubicBezTo>
                      <a:cubicBezTo>
                        <a:pt x="40947" y="18014"/>
                        <a:pt x="41054" y="18395"/>
                        <a:pt x="41161" y="18776"/>
                      </a:cubicBezTo>
                      <a:cubicBezTo>
                        <a:pt x="41268" y="19145"/>
                        <a:pt x="41363" y="19514"/>
                        <a:pt x="41435" y="19883"/>
                      </a:cubicBezTo>
                      <a:cubicBezTo>
                        <a:pt x="41530" y="20264"/>
                        <a:pt x="41589" y="20634"/>
                        <a:pt x="41637" y="21003"/>
                      </a:cubicBezTo>
                      <a:cubicBezTo>
                        <a:pt x="41685" y="21372"/>
                        <a:pt x="41709" y="21729"/>
                        <a:pt x="41709" y="22110"/>
                      </a:cubicBezTo>
                      <a:cubicBezTo>
                        <a:pt x="41709" y="22479"/>
                        <a:pt x="41709" y="22836"/>
                        <a:pt x="41697" y="23205"/>
                      </a:cubicBezTo>
                      <a:cubicBezTo>
                        <a:pt x="41685" y="23574"/>
                        <a:pt x="41661" y="23955"/>
                        <a:pt x="41637" y="24324"/>
                      </a:cubicBezTo>
                      <a:cubicBezTo>
                        <a:pt x="41613" y="24658"/>
                        <a:pt x="41982" y="24979"/>
                        <a:pt x="42459" y="24991"/>
                      </a:cubicBezTo>
                      <a:lnTo>
                        <a:pt x="43506" y="25039"/>
                      </a:lnTo>
                      <a:cubicBezTo>
                        <a:pt x="43517" y="25039"/>
                        <a:pt x="43528" y="25039"/>
                        <a:pt x="43539" y="25039"/>
                      </a:cubicBezTo>
                      <a:cubicBezTo>
                        <a:pt x="44061" y="25039"/>
                        <a:pt x="44506" y="24757"/>
                        <a:pt x="44495" y="24384"/>
                      </a:cubicBezTo>
                      <a:cubicBezTo>
                        <a:pt x="44507" y="24015"/>
                        <a:pt x="44518" y="23658"/>
                        <a:pt x="44518" y="23301"/>
                      </a:cubicBezTo>
                      <a:lnTo>
                        <a:pt x="44518" y="22241"/>
                      </a:lnTo>
                      <a:cubicBezTo>
                        <a:pt x="44507" y="21884"/>
                        <a:pt x="44507" y="21538"/>
                        <a:pt x="44483" y="21181"/>
                      </a:cubicBezTo>
                      <a:cubicBezTo>
                        <a:pt x="44459" y="20824"/>
                        <a:pt x="44423" y="20479"/>
                        <a:pt x="44364" y="20122"/>
                      </a:cubicBezTo>
                      <a:cubicBezTo>
                        <a:pt x="44304" y="19764"/>
                        <a:pt x="44221" y="19431"/>
                        <a:pt x="44137" y="19074"/>
                      </a:cubicBezTo>
                      <a:lnTo>
                        <a:pt x="43864" y="18002"/>
                      </a:lnTo>
                      <a:cubicBezTo>
                        <a:pt x="43780" y="17645"/>
                        <a:pt x="43673" y="17288"/>
                        <a:pt x="43590" y="16907"/>
                      </a:cubicBezTo>
                      <a:cubicBezTo>
                        <a:pt x="43483" y="16526"/>
                        <a:pt x="43387" y="16133"/>
                        <a:pt x="43292" y="15740"/>
                      </a:cubicBezTo>
                      <a:cubicBezTo>
                        <a:pt x="43197" y="15335"/>
                        <a:pt x="43090" y="14930"/>
                        <a:pt x="42971" y="14526"/>
                      </a:cubicBezTo>
                      <a:cubicBezTo>
                        <a:pt x="42875" y="14157"/>
                        <a:pt x="42768" y="13787"/>
                        <a:pt x="42637" y="13418"/>
                      </a:cubicBezTo>
                      <a:cubicBezTo>
                        <a:pt x="42494" y="13037"/>
                        <a:pt x="42363" y="12680"/>
                        <a:pt x="42221" y="12347"/>
                      </a:cubicBezTo>
                      <a:cubicBezTo>
                        <a:pt x="42078" y="11990"/>
                        <a:pt x="41935" y="11644"/>
                        <a:pt x="41780" y="11311"/>
                      </a:cubicBezTo>
                      <a:cubicBezTo>
                        <a:pt x="41637" y="10989"/>
                        <a:pt x="41482" y="10656"/>
                        <a:pt x="41304" y="10347"/>
                      </a:cubicBezTo>
                      <a:cubicBezTo>
                        <a:pt x="40970" y="9727"/>
                        <a:pt x="40566" y="9096"/>
                        <a:pt x="40113" y="8501"/>
                      </a:cubicBezTo>
                      <a:cubicBezTo>
                        <a:pt x="39673" y="7906"/>
                        <a:pt x="39184" y="7358"/>
                        <a:pt x="38661" y="6822"/>
                      </a:cubicBezTo>
                      <a:cubicBezTo>
                        <a:pt x="38137" y="6287"/>
                        <a:pt x="37589" y="5798"/>
                        <a:pt x="37006" y="5334"/>
                      </a:cubicBezTo>
                      <a:cubicBezTo>
                        <a:pt x="36422" y="4870"/>
                        <a:pt x="35863" y="4441"/>
                        <a:pt x="35327" y="4036"/>
                      </a:cubicBezTo>
                      <a:cubicBezTo>
                        <a:pt x="34791" y="3655"/>
                        <a:pt x="34279" y="3274"/>
                        <a:pt x="33803" y="2941"/>
                      </a:cubicBezTo>
                      <a:cubicBezTo>
                        <a:pt x="33255" y="2548"/>
                        <a:pt x="32707" y="2191"/>
                        <a:pt x="32160" y="1893"/>
                      </a:cubicBezTo>
                      <a:cubicBezTo>
                        <a:pt x="31600" y="1595"/>
                        <a:pt x="31029" y="1345"/>
                        <a:pt x="30410" y="1131"/>
                      </a:cubicBezTo>
                      <a:cubicBezTo>
                        <a:pt x="29981" y="1000"/>
                        <a:pt x="29552" y="869"/>
                        <a:pt x="29088" y="750"/>
                      </a:cubicBezTo>
                      <a:cubicBezTo>
                        <a:pt x="28612" y="631"/>
                        <a:pt x="28147" y="512"/>
                        <a:pt x="27659" y="417"/>
                      </a:cubicBezTo>
                      <a:cubicBezTo>
                        <a:pt x="27183" y="333"/>
                        <a:pt x="26683" y="238"/>
                        <a:pt x="26183" y="179"/>
                      </a:cubicBezTo>
                      <a:cubicBezTo>
                        <a:pt x="25683" y="119"/>
                        <a:pt x="25171" y="83"/>
                        <a:pt x="24671" y="48"/>
                      </a:cubicBezTo>
                      <a:cubicBezTo>
                        <a:pt x="24159" y="24"/>
                        <a:pt x="23647" y="0"/>
                        <a:pt x="231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9" name="Google Shape;6299;p28"/>
                <p:cNvSpPr/>
                <p:nvPr/>
              </p:nvSpPr>
              <p:spPr>
                <a:xfrm>
                  <a:off x="752912" y="2316672"/>
                  <a:ext cx="1360646" cy="81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9" h="21511" extrusionOk="0">
                      <a:moveTo>
                        <a:pt x="18517" y="1"/>
                      </a:moveTo>
                      <a:cubicBezTo>
                        <a:pt x="17986" y="1"/>
                        <a:pt x="17445" y="24"/>
                        <a:pt x="16884" y="79"/>
                      </a:cubicBezTo>
                      <a:cubicBezTo>
                        <a:pt x="16348" y="115"/>
                        <a:pt x="15836" y="198"/>
                        <a:pt x="15312" y="258"/>
                      </a:cubicBezTo>
                      <a:cubicBezTo>
                        <a:pt x="14789" y="317"/>
                        <a:pt x="14288" y="400"/>
                        <a:pt x="13788" y="508"/>
                      </a:cubicBezTo>
                      <a:cubicBezTo>
                        <a:pt x="13300" y="615"/>
                        <a:pt x="12824" y="734"/>
                        <a:pt x="12348" y="865"/>
                      </a:cubicBezTo>
                      <a:cubicBezTo>
                        <a:pt x="11883" y="996"/>
                        <a:pt x="11431" y="1151"/>
                        <a:pt x="10979" y="1329"/>
                      </a:cubicBezTo>
                      <a:cubicBezTo>
                        <a:pt x="10538" y="1508"/>
                        <a:pt x="10097" y="1698"/>
                        <a:pt x="9681" y="1901"/>
                      </a:cubicBezTo>
                      <a:cubicBezTo>
                        <a:pt x="9264" y="2115"/>
                        <a:pt x="8847" y="2353"/>
                        <a:pt x="8431" y="2591"/>
                      </a:cubicBezTo>
                      <a:cubicBezTo>
                        <a:pt x="7942" y="2889"/>
                        <a:pt x="7454" y="3198"/>
                        <a:pt x="6990" y="3556"/>
                      </a:cubicBezTo>
                      <a:cubicBezTo>
                        <a:pt x="6526" y="3913"/>
                        <a:pt x="6097" y="4318"/>
                        <a:pt x="5692" y="4746"/>
                      </a:cubicBezTo>
                      <a:cubicBezTo>
                        <a:pt x="5275" y="5175"/>
                        <a:pt x="4894" y="5639"/>
                        <a:pt x="4537" y="6127"/>
                      </a:cubicBezTo>
                      <a:cubicBezTo>
                        <a:pt x="4121" y="6699"/>
                        <a:pt x="3728" y="7258"/>
                        <a:pt x="3394" y="7854"/>
                      </a:cubicBezTo>
                      <a:cubicBezTo>
                        <a:pt x="3228" y="8151"/>
                        <a:pt x="3049" y="8449"/>
                        <a:pt x="2882" y="8771"/>
                      </a:cubicBezTo>
                      <a:cubicBezTo>
                        <a:pt x="2716" y="9068"/>
                        <a:pt x="2537" y="9378"/>
                        <a:pt x="2382" y="9687"/>
                      </a:cubicBezTo>
                      <a:cubicBezTo>
                        <a:pt x="2216" y="9997"/>
                        <a:pt x="2037" y="10318"/>
                        <a:pt x="1870" y="10628"/>
                      </a:cubicBezTo>
                      <a:lnTo>
                        <a:pt x="1382" y="11569"/>
                      </a:lnTo>
                      <a:cubicBezTo>
                        <a:pt x="1275" y="11759"/>
                        <a:pt x="1192" y="11950"/>
                        <a:pt x="1084" y="12140"/>
                      </a:cubicBezTo>
                      <a:cubicBezTo>
                        <a:pt x="977" y="12342"/>
                        <a:pt x="894" y="12533"/>
                        <a:pt x="799" y="12723"/>
                      </a:cubicBezTo>
                      <a:cubicBezTo>
                        <a:pt x="715" y="12914"/>
                        <a:pt x="632" y="13128"/>
                        <a:pt x="561" y="13319"/>
                      </a:cubicBezTo>
                      <a:cubicBezTo>
                        <a:pt x="489" y="13533"/>
                        <a:pt x="430" y="13724"/>
                        <a:pt x="382" y="13926"/>
                      </a:cubicBezTo>
                      <a:cubicBezTo>
                        <a:pt x="334" y="14140"/>
                        <a:pt x="299" y="14355"/>
                        <a:pt x="263" y="14557"/>
                      </a:cubicBezTo>
                      <a:cubicBezTo>
                        <a:pt x="239" y="14771"/>
                        <a:pt x="203" y="14974"/>
                        <a:pt x="191" y="15188"/>
                      </a:cubicBezTo>
                      <a:cubicBezTo>
                        <a:pt x="180" y="15390"/>
                        <a:pt x="156" y="15617"/>
                        <a:pt x="156" y="15819"/>
                      </a:cubicBezTo>
                      <a:cubicBezTo>
                        <a:pt x="156" y="16033"/>
                        <a:pt x="144" y="16248"/>
                        <a:pt x="144" y="16462"/>
                      </a:cubicBezTo>
                      <a:cubicBezTo>
                        <a:pt x="144" y="16664"/>
                        <a:pt x="132" y="16891"/>
                        <a:pt x="132" y="17105"/>
                      </a:cubicBezTo>
                      <a:cubicBezTo>
                        <a:pt x="120" y="17307"/>
                        <a:pt x="120" y="17534"/>
                        <a:pt x="96" y="17736"/>
                      </a:cubicBezTo>
                      <a:cubicBezTo>
                        <a:pt x="84" y="17962"/>
                        <a:pt x="72" y="18176"/>
                        <a:pt x="61" y="18379"/>
                      </a:cubicBezTo>
                      <a:cubicBezTo>
                        <a:pt x="37" y="18593"/>
                        <a:pt x="13" y="18808"/>
                        <a:pt x="13" y="19010"/>
                      </a:cubicBezTo>
                      <a:cubicBezTo>
                        <a:pt x="13" y="19200"/>
                        <a:pt x="1" y="19403"/>
                        <a:pt x="1" y="19617"/>
                      </a:cubicBezTo>
                      <a:cubicBezTo>
                        <a:pt x="1" y="19820"/>
                        <a:pt x="1" y="20022"/>
                        <a:pt x="13" y="20224"/>
                      </a:cubicBezTo>
                      <a:cubicBezTo>
                        <a:pt x="25" y="20439"/>
                        <a:pt x="37" y="20629"/>
                        <a:pt x="61" y="20832"/>
                      </a:cubicBezTo>
                      <a:cubicBezTo>
                        <a:pt x="84" y="21189"/>
                        <a:pt x="477" y="21475"/>
                        <a:pt x="930" y="21475"/>
                      </a:cubicBezTo>
                      <a:lnTo>
                        <a:pt x="1942" y="21475"/>
                      </a:lnTo>
                      <a:cubicBezTo>
                        <a:pt x="2454" y="21475"/>
                        <a:pt x="2823" y="21189"/>
                        <a:pt x="2775" y="20832"/>
                      </a:cubicBezTo>
                      <a:cubicBezTo>
                        <a:pt x="2751" y="20629"/>
                        <a:pt x="2716" y="20403"/>
                        <a:pt x="2716" y="20177"/>
                      </a:cubicBezTo>
                      <a:cubicBezTo>
                        <a:pt x="2704" y="19974"/>
                        <a:pt x="2704" y="19748"/>
                        <a:pt x="2716" y="19522"/>
                      </a:cubicBezTo>
                      <a:cubicBezTo>
                        <a:pt x="2739" y="19319"/>
                        <a:pt x="2751" y="19093"/>
                        <a:pt x="2763" y="18879"/>
                      </a:cubicBezTo>
                      <a:cubicBezTo>
                        <a:pt x="2775" y="18653"/>
                        <a:pt x="2799" y="18438"/>
                        <a:pt x="2823" y="18224"/>
                      </a:cubicBezTo>
                      <a:cubicBezTo>
                        <a:pt x="2858" y="18010"/>
                        <a:pt x="2882" y="17784"/>
                        <a:pt x="2894" y="17569"/>
                      </a:cubicBezTo>
                      <a:lnTo>
                        <a:pt x="2942" y="16891"/>
                      </a:lnTo>
                      <a:cubicBezTo>
                        <a:pt x="2954" y="16676"/>
                        <a:pt x="2954" y="16450"/>
                        <a:pt x="2978" y="16224"/>
                      </a:cubicBezTo>
                      <a:cubicBezTo>
                        <a:pt x="2978" y="15998"/>
                        <a:pt x="2989" y="15795"/>
                        <a:pt x="3001" y="15569"/>
                      </a:cubicBezTo>
                      <a:cubicBezTo>
                        <a:pt x="3013" y="15343"/>
                        <a:pt x="3049" y="15128"/>
                        <a:pt x="3073" y="14914"/>
                      </a:cubicBezTo>
                      <a:cubicBezTo>
                        <a:pt x="3109" y="14688"/>
                        <a:pt x="3156" y="14486"/>
                        <a:pt x="3192" y="14271"/>
                      </a:cubicBezTo>
                      <a:cubicBezTo>
                        <a:pt x="3239" y="14069"/>
                        <a:pt x="3299" y="13855"/>
                        <a:pt x="3359" y="13652"/>
                      </a:cubicBezTo>
                      <a:cubicBezTo>
                        <a:pt x="3418" y="13438"/>
                        <a:pt x="3490" y="13235"/>
                        <a:pt x="3585" y="13021"/>
                      </a:cubicBezTo>
                      <a:cubicBezTo>
                        <a:pt x="3668" y="12819"/>
                        <a:pt x="3775" y="12628"/>
                        <a:pt x="3882" y="12414"/>
                      </a:cubicBezTo>
                      <a:cubicBezTo>
                        <a:pt x="3990" y="12211"/>
                        <a:pt x="4109" y="12009"/>
                        <a:pt x="4228" y="11807"/>
                      </a:cubicBezTo>
                      <a:cubicBezTo>
                        <a:pt x="4442" y="11438"/>
                        <a:pt x="4680" y="11045"/>
                        <a:pt x="4918" y="10676"/>
                      </a:cubicBezTo>
                      <a:cubicBezTo>
                        <a:pt x="5156" y="10295"/>
                        <a:pt x="5418" y="9925"/>
                        <a:pt x="5656" y="9568"/>
                      </a:cubicBezTo>
                      <a:cubicBezTo>
                        <a:pt x="5895" y="9211"/>
                        <a:pt x="6133" y="8854"/>
                        <a:pt x="6371" y="8509"/>
                      </a:cubicBezTo>
                      <a:cubicBezTo>
                        <a:pt x="6609" y="8175"/>
                        <a:pt x="6847" y="7830"/>
                        <a:pt x="7085" y="7520"/>
                      </a:cubicBezTo>
                      <a:cubicBezTo>
                        <a:pt x="7323" y="7199"/>
                        <a:pt x="7573" y="6889"/>
                        <a:pt x="7823" y="6604"/>
                      </a:cubicBezTo>
                      <a:cubicBezTo>
                        <a:pt x="8288" y="6092"/>
                        <a:pt x="8776" y="5592"/>
                        <a:pt x="9288" y="5151"/>
                      </a:cubicBezTo>
                      <a:cubicBezTo>
                        <a:pt x="9788" y="4699"/>
                        <a:pt x="10300" y="4318"/>
                        <a:pt x="10788" y="3972"/>
                      </a:cubicBezTo>
                      <a:cubicBezTo>
                        <a:pt x="11276" y="3627"/>
                        <a:pt x="11764" y="3329"/>
                        <a:pt x="12276" y="3067"/>
                      </a:cubicBezTo>
                      <a:cubicBezTo>
                        <a:pt x="13003" y="2686"/>
                        <a:pt x="13777" y="2353"/>
                        <a:pt x="14562" y="2115"/>
                      </a:cubicBezTo>
                      <a:cubicBezTo>
                        <a:pt x="15372" y="1865"/>
                        <a:pt x="16205" y="1698"/>
                        <a:pt x="17051" y="1639"/>
                      </a:cubicBezTo>
                      <a:cubicBezTo>
                        <a:pt x="17337" y="1616"/>
                        <a:pt x="17627" y="1604"/>
                        <a:pt x="17916" y="1604"/>
                      </a:cubicBezTo>
                      <a:cubicBezTo>
                        <a:pt x="18240" y="1604"/>
                        <a:pt x="18564" y="1619"/>
                        <a:pt x="18884" y="1651"/>
                      </a:cubicBezTo>
                      <a:cubicBezTo>
                        <a:pt x="19492" y="1710"/>
                        <a:pt x="20123" y="1829"/>
                        <a:pt x="20730" y="2032"/>
                      </a:cubicBezTo>
                      <a:cubicBezTo>
                        <a:pt x="21349" y="2222"/>
                        <a:pt x="21980" y="2484"/>
                        <a:pt x="22623" y="2782"/>
                      </a:cubicBezTo>
                      <a:cubicBezTo>
                        <a:pt x="23254" y="3079"/>
                        <a:pt x="23897" y="3437"/>
                        <a:pt x="24528" y="3829"/>
                      </a:cubicBezTo>
                      <a:cubicBezTo>
                        <a:pt x="25147" y="4210"/>
                        <a:pt x="25754" y="4651"/>
                        <a:pt x="26373" y="5127"/>
                      </a:cubicBezTo>
                      <a:cubicBezTo>
                        <a:pt x="26683" y="5365"/>
                        <a:pt x="26981" y="5615"/>
                        <a:pt x="27290" y="5877"/>
                      </a:cubicBezTo>
                      <a:cubicBezTo>
                        <a:pt x="27600" y="6151"/>
                        <a:pt x="27921" y="6437"/>
                        <a:pt x="28219" y="6711"/>
                      </a:cubicBezTo>
                      <a:cubicBezTo>
                        <a:pt x="28731" y="7211"/>
                        <a:pt x="29231" y="7759"/>
                        <a:pt x="29671" y="8342"/>
                      </a:cubicBezTo>
                      <a:cubicBezTo>
                        <a:pt x="29898" y="8640"/>
                        <a:pt x="30088" y="8949"/>
                        <a:pt x="30279" y="9259"/>
                      </a:cubicBezTo>
                      <a:cubicBezTo>
                        <a:pt x="30481" y="9568"/>
                        <a:pt x="30636" y="9902"/>
                        <a:pt x="30802" y="10223"/>
                      </a:cubicBezTo>
                      <a:cubicBezTo>
                        <a:pt x="30969" y="10557"/>
                        <a:pt x="31112" y="10902"/>
                        <a:pt x="31255" y="11259"/>
                      </a:cubicBezTo>
                      <a:cubicBezTo>
                        <a:pt x="31386" y="11616"/>
                        <a:pt x="31517" y="11973"/>
                        <a:pt x="31636" y="12342"/>
                      </a:cubicBezTo>
                      <a:lnTo>
                        <a:pt x="31993" y="13462"/>
                      </a:lnTo>
                      <a:cubicBezTo>
                        <a:pt x="32112" y="13831"/>
                        <a:pt x="32219" y="14200"/>
                        <a:pt x="32338" y="14569"/>
                      </a:cubicBezTo>
                      <a:cubicBezTo>
                        <a:pt x="32446" y="14950"/>
                        <a:pt x="32565" y="15307"/>
                        <a:pt x="32660" y="15640"/>
                      </a:cubicBezTo>
                      <a:cubicBezTo>
                        <a:pt x="32767" y="15986"/>
                        <a:pt x="32874" y="16331"/>
                        <a:pt x="32957" y="16676"/>
                      </a:cubicBezTo>
                      <a:cubicBezTo>
                        <a:pt x="33053" y="17010"/>
                        <a:pt x="33124" y="17355"/>
                        <a:pt x="33172" y="17700"/>
                      </a:cubicBezTo>
                      <a:cubicBezTo>
                        <a:pt x="33219" y="18034"/>
                        <a:pt x="33243" y="18403"/>
                        <a:pt x="33243" y="18736"/>
                      </a:cubicBezTo>
                      <a:cubicBezTo>
                        <a:pt x="33243" y="19081"/>
                        <a:pt x="33231" y="19427"/>
                        <a:pt x="33196" y="19784"/>
                      </a:cubicBezTo>
                      <a:cubicBezTo>
                        <a:pt x="33172" y="20141"/>
                        <a:pt x="33112" y="20486"/>
                        <a:pt x="33053" y="20843"/>
                      </a:cubicBezTo>
                      <a:cubicBezTo>
                        <a:pt x="32993" y="21201"/>
                        <a:pt x="33410" y="21498"/>
                        <a:pt x="33993" y="21498"/>
                      </a:cubicBezTo>
                      <a:lnTo>
                        <a:pt x="35124" y="21510"/>
                      </a:lnTo>
                      <a:cubicBezTo>
                        <a:pt x="35134" y="21510"/>
                        <a:pt x="35145" y="21511"/>
                        <a:pt x="35155" y="21511"/>
                      </a:cubicBezTo>
                      <a:cubicBezTo>
                        <a:pt x="35642" y="21511"/>
                        <a:pt x="36052" y="21229"/>
                        <a:pt x="35994" y="20891"/>
                      </a:cubicBezTo>
                      <a:cubicBezTo>
                        <a:pt x="36029" y="20582"/>
                        <a:pt x="36053" y="20272"/>
                        <a:pt x="36065" y="19962"/>
                      </a:cubicBezTo>
                      <a:cubicBezTo>
                        <a:pt x="36089" y="19653"/>
                        <a:pt x="36089" y="19331"/>
                        <a:pt x="36089" y="19022"/>
                      </a:cubicBezTo>
                      <a:cubicBezTo>
                        <a:pt x="36089" y="18712"/>
                        <a:pt x="36065" y="18403"/>
                        <a:pt x="36041" y="18081"/>
                      </a:cubicBezTo>
                      <a:cubicBezTo>
                        <a:pt x="36017" y="17772"/>
                        <a:pt x="35970" y="17450"/>
                        <a:pt x="35910" y="17129"/>
                      </a:cubicBezTo>
                      <a:cubicBezTo>
                        <a:pt x="35851" y="16807"/>
                        <a:pt x="35791" y="16498"/>
                        <a:pt x="35696" y="16164"/>
                      </a:cubicBezTo>
                      <a:cubicBezTo>
                        <a:pt x="35613" y="15843"/>
                        <a:pt x="35517" y="15509"/>
                        <a:pt x="35422" y="15188"/>
                      </a:cubicBezTo>
                      <a:cubicBezTo>
                        <a:pt x="35315" y="14855"/>
                        <a:pt x="35208" y="14509"/>
                        <a:pt x="35089" y="14152"/>
                      </a:cubicBezTo>
                      <a:cubicBezTo>
                        <a:pt x="34982" y="13795"/>
                        <a:pt x="34862" y="13438"/>
                        <a:pt x="34743" y="13081"/>
                      </a:cubicBezTo>
                      <a:cubicBezTo>
                        <a:pt x="34624" y="12723"/>
                        <a:pt x="34505" y="12354"/>
                        <a:pt x="34386" y="11997"/>
                      </a:cubicBezTo>
                      <a:cubicBezTo>
                        <a:pt x="34267" y="11628"/>
                        <a:pt x="34148" y="11271"/>
                        <a:pt x="34029" y="10914"/>
                      </a:cubicBezTo>
                      <a:cubicBezTo>
                        <a:pt x="33910" y="10557"/>
                        <a:pt x="33791" y="10211"/>
                        <a:pt x="33672" y="9866"/>
                      </a:cubicBezTo>
                      <a:cubicBezTo>
                        <a:pt x="33553" y="9533"/>
                        <a:pt x="33422" y="9199"/>
                        <a:pt x="33291" y="8890"/>
                      </a:cubicBezTo>
                      <a:cubicBezTo>
                        <a:pt x="33160" y="8580"/>
                        <a:pt x="33005" y="8282"/>
                        <a:pt x="32838" y="7985"/>
                      </a:cubicBezTo>
                      <a:cubicBezTo>
                        <a:pt x="32684" y="7687"/>
                        <a:pt x="32505" y="7401"/>
                        <a:pt x="32291" y="7116"/>
                      </a:cubicBezTo>
                      <a:cubicBezTo>
                        <a:pt x="32053" y="6806"/>
                        <a:pt x="31814" y="6508"/>
                        <a:pt x="31553" y="6211"/>
                      </a:cubicBezTo>
                      <a:cubicBezTo>
                        <a:pt x="31291" y="5925"/>
                        <a:pt x="31017" y="5639"/>
                        <a:pt x="30719" y="5377"/>
                      </a:cubicBezTo>
                      <a:cubicBezTo>
                        <a:pt x="30124" y="4818"/>
                        <a:pt x="29528" y="4318"/>
                        <a:pt x="28909" y="3853"/>
                      </a:cubicBezTo>
                      <a:cubicBezTo>
                        <a:pt x="28302" y="3389"/>
                        <a:pt x="27695" y="2960"/>
                        <a:pt x="27064" y="2579"/>
                      </a:cubicBezTo>
                      <a:cubicBezTo>
                        <a:pt x="26457" y="2186"/>
                        <a:pt x="25802" y="1829"/>
                        <a:pt x="25147" y="1508"/>
                      </a:cubicBezTo>
                      <a:cubicBezTo>
                        <a:pt x="24492" y="1174"/>
                        <a:pt x="23837" y="912"/>
                        <a:pt x="23171" y="686"/>
                      </a:cubicBezTo>
                      <a:cubicBezTo>
                        <a:pt x="22682" y="520"/>
                        <a:pt x="22170" y="389"/>
                        <a:pt x="21670" y="281"/>
                      </a:cubicBezTo>
                      <a:cubicBezTo>
                        <a:pt x="20908" y="139"/>
                        <a:pt x="20134" y="43"/>
                        <a:pt x="19349" y="19"/>
                      </a:cubicBezTo>
                      <a:cubicBezTo>
                        <a:pt x="19073" y="7"/>
                        <a:pt x="18796" y="1"/>
                        <a:pt x="185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0" name="Google Shape;6300;p28"/>
                <p:cNvSpPr/>
                <p:nvPr/>
              </p:nvSpPr>
              <p:spPr>
                <a:xfrm>
                  <a:off x="927104" y="2448372"/>
                  <a:ext cx="1004659" cy="678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7" h="17994" extrusionOk="0">
                      <a:moveTo>
                        <a:pt x="13117" y="1"/>
                      </a:moveTo>
                      <a:cubicBezTo>
                        <a:pt x="13055" y="1"/>
                        <a:pt x="12993" y="2"/>
                        <a:pt x="12931" y="3"/>
                      </a:cubicBezTo>
                      <a:cubicBezTo>
                        <a:pt x="11954" y="39"/>
                        <a:pt x="11050" y="217"/>
                        <a:pt x="10216" y="491"/>
                      </a:cubicBezTo>
                      <a:cubicBezTo>
                        <a:pt x="9799" y="646"/>
                        <a:pt x="9383" y="825"/>
                        <a:pt x="8966" y="1015"/>
                      </a:cubicBezTo>
                      <a:cubicBezTo>
                        <a:pt x="8561" y="1206"/>
                        <a:pt x="8144" y="1432"/>
                        <a:pt x="7716" y="1706"/>
                      </a:cubicBezTo>
                      <a:cubicBezTo>
                        <a:pt x="7275" y="1956"/>
                        <a:pt x="6847" y="2253"/>
                        <a:pt x="6430" y="2575"/>
                      </a:cubicBezTo>
                      <a:cubicBezTo>
                        <a:pt x="6013" y="2908"/>
                        <a:pt x="5597" y="3277"/>
                        <a:pt x="5216" y="3670"/>
                      </a:cubicBezTo>
                      <a:cubicBezTo>
                        <a:pt x="4739" y="4146"/>
                        <a:pt x="4287" y="4647"/>
                        <a:pt x="3846" y="5194"/>
                      </a:cubicBezTo>
                      <a:cubicBezTo>
                        <a:pt x="3632" y="5468"/>
                        <a:pt x="3406" y="5754"/>
                        <a:pt x="3203" y="6028"/>
                      </a:cubicBezTo>
                      <a:cubicBezTo>
                        <a:pt x="2989" y="6313"/>
                        <a:pt x="2787" y="6611"/>
                        <a:pt x="2572" y="6909"/>
                      </a:cubicBezTo>
                      <a:cubicBezTo>
                        <a:pt x="2370" y="7206"/>
                        <a:pt x="2156" y="7516"/>
                        <a:pt x="1965" y="7814"/>
                      </a:cubicBezTo>
                      <a:cubicBezTo>
                        <a:pt x="1775" y="8135"/>
                        <a:pt x="1584" y="8433"/>
                        <a:pt x="1406" y="8742"/>
                      </a:cubicBezTo>
                      <a:cubicBezTo>
                        <a:pt x="1286" y="8945"/>
                        <a:pt x="1167" y="9147"/>
                        <a:pt x="1060" y="9338"/>
                      </a:cubicBezTo>
                      <a:cubicBezTo>
                        <a:pt x="953" y="9528"/>
                        <a:pt x="846" y="9719"/>
                        <a:pt x="763" y="9921"/>
                      </a:cubicBezTo>
                      <a:cubicBezTo>
                        <a:pt x="667" y="10111"/>
                        <a:pt x="584" y="10314"/>
                        <a:pt x="524" y="10516"/>
                      </a:cubicBezTo>
                      <a:cubicBezTo>
                        <a:pt x="465" y="10707"/>
                        <a:pt x="405" y="10909"/>
                        <a:pt x="358" y="11112"/>
                      </a:cubicBezTo>
                      <a:cubicBezTo>
                        <a:pt x="310" y="11302"/>
                        <a:pt x="286" y="11505"/>
                        <a:pt x="251" y="11707"/>
                      </a:cubicBezTo>
                      <a:cubicBezTo>
                        <a:pt x="239" y="11897"/>
                        <a:pt x="215" y="12100"/>
                        <a:pt x="191" y="12302"/>
                      </a:cubicBezTo>
                      <a:cubicBezTo>
                        <a:pt x="179" y="12505"/>
                        <a:pt x="167" y="12695"/>
                        <a:pt x="167" y="12898"/>
                      </a:cubicBezTo>
                      <a:cubicBezTo>
                        <a:pt x="167" y="13088"/>
                        <a:pt x="155" y="13279"/>
                        <a:pt x="155" y="13469"/>
                      </a:cubicBezTo>
                      <a:cubicBezTo>
                        <a:pt x="155" y="13671"/>
                        <a:pt x="155" y="13862"/>
                        <a:pt x="132" y="14052"/>
                      </a:cubicBezTo>
                      <a:cubicBezTo>
                        <a:pt x="132" y="14243"/>
                        <a:pt x="120" y="14422"/>
                        <a:pt x="108" y="14624"/>
                      </a:cubicBezTo>
                      <a:cubicBezTo>
                        <a:pt x="96" y="14803"/>
                        <a:pt x="72" y="14993"/>
                        <a:pt x="60" y="15172"/>
                      </a:cubicBezTo>
                      <a:cubicBezTo>
                        <a:pt x="36" y="15350"/>
                        <a:pt x="36" y="15541"/>
                        <a:pt x="13" y="15719"/>
                      </a:cubicBezTo>
                      <a:cubicBezTo>
                        <a:pt x="1" y="15910"/>
                        <a:pt x="1" y="16088"/>
                        <a:pt x="1" y="16267"/>
                      </a:cubicBezTo>
                      <a:cubicBezTo>
                        <a:pt x="1" y="16648"/>
                        <a:pt x="36" y="17005"/>
                        <a:pt x="96" y="17339"/>
                      </a:cubicBezTo>
                      <a:cubicBezTo>
                        <a:pt x="155" y="17696"/>
                        <a:pt x="751" y="17993"/>
                        <a:pt x="1406" y="17993"/>
                      </a:cubicBezTo>
                      <a:lnTo>
                        <a:pt x="2799" y="17993"/>
                      </a:lnTo>
                      <a:cubicBezTo>
                        <a:pt x="3465" y="17993"/>
                        <a:pt x="3942" y="17720"/>
                        <a:pt x="3906" y="17362"/>
                      </a:cubicBezTo>
                      <a:cubicBezTo>
                        <a:pt x="3870" y="17148"/>
                        <a:pt x="3846" y="16922"/>
                        <a:pt x="3811" y="16708"/>
                      </a:cubicBezTo>
                      <a:cubicBezTo>
                        <a:pt x="3787" y="16493"/>
                        <a:pt x="3751" y="16255"/>
                        <a:pt x="3739" y="16053"/>
                      </a:cubicBezTo>
                      <a:cubicBezTo>
                        <a:pt x="3727" y="15838"/>
                        <a:pt x="3692" y="15600"/>
                        <a:pt x="3680" y="15398"/>
                      </a:cubicBezTo>
                      <a:cubicBezTo>
                        <a:pt x="3668" y="15184"/>
                        <a:pt x="3644" y="14957"/>
                        <a:pt x="3632" y="14743"/>
                      </a:cubicBezTo>
                      <a:cubicBezTo>
                        <a:pt x="3620" y="14517"/>
                        <a:pt x="3608" y="14291"/>
                        <a:pt x="3608" y="14064"/>
                      </a:cubicBezTo>
                      <a:lnTo>
                        <a:pt x="3608" y="13398"/>
                      </a:lnTo>
                      <a:cubicBezTo>
                        <a:pt x="3608" y="13171"/>
                        <a:pt x="3620" y="12957"/>
                        <a:pt x="3632" y="12731"/>
                      </a:cubicBezTo>
                      <a:cubicBezTo>
                        <a:pt x="3644" y="12505"/>
                        <a:pt x="3668" y="12278"/>
                        <a:pt x="3703" y="12064"/>
                      </a:cubicBezTo>
                      <a:cubicBezTo>
                        <a:pt x="3751" y="11838"/>
                        <a:pt x="3799" y="11612"/>
                        <a:pt x="3858" y="11385"/>
                      </a:cubicBezTo>
                      <a:cubicBezTo>
                        <a:pt x="3918" y="11171"/>
                        <a:pt x="3989" y="10957"/>
                        <a:pt x="4061" y="10731"/>
                      </a:cubicBezTo>
                      <a:cubicBezTo>
                        <a:pt x="4299" y="10123"/>
                        <a:pt x="4596" y="9528"/>
                        <a:pt x="4942" y="8945"/>
                      </a:cubicBezTo>
                      <a:cubicBezTo>
                        <a:pt x="5287" y="8373"/>
                        <a:pt x="5692" y="7802"/>
                        <a:pt x="6109" y="7254"/>
                      </a:cubicBezTo>
                      <a:cubicBezTo>
                        <a:pt x="6525" y="6706"/>
                        <a:pt x="6954" y="6182"/>
                        <a:pt x="7382" y="5706"/>
                      </a:cubicBezTo>
                      <a:cubicBezTo>
                        <a:pt x="7823" y="5230"/>
                        <a:pt x="8264" y="4801"/>
                        <a:pt x="8692" y="4408"/>
                      </a:cubicBezTo>
                      <a:cubicBezTo>
                        <a:pt x="9133" y="4039"/>
                        <a:pt x="9561" y="3694"/>
                        <a:pt x="9978" y="3408"/>
                      </a:cubicBezTo>
                      <a:cubicBezTo>
                        <a:pt x="10395" y="3134"/>
                        <a:pt x="10800" y="2896"/>
                        <a:pt x="11181" y="2694"/>
                      </a:cubicBezTo>
                      <a:cubicBezTo>
                        <a:pt x="11902" y="2344"/>
                        <a:pt x="12581" y="2144"/>
                        <a:pt x="13248" y="2144"/>
                      </a:cubicBezTo>
                      <a:cubicBezTo>
                        <a:pt x="13285" y="2144"/>
                        <a:pt x="13322" y="2145"/>
                        <a:pt x="13359" y="2146"/>
                      </a:cubicBezTo>
                      <a:cubicBezTo>
                        <a:pt x="13967" y="2170"/>
                        <a:pt x="14610" y="2361"/>
                        <a:pt x="15276" y="2682"/>
                      </a:cubicBezTo>
                      <a:cubicBezTo>
                        <a:pt x="15622" y="2849"/>
                        <a:pt x="15955" y="3039"/>
                        <a:pt x="16312" y="3277"/>
                      </a:cubicBezTo>
                      <a:cubicBezTo>
                        <a:pt x="16669" y="3515"/>
                        <a:pt x="17050" y="3789"/>
                        <a:pt x="17419" y="4087"/>
                      </a:cubicBezTo>
                      <a:cubicBezTo>
                        <a:pt x="17920" y="4480"/>
                        <a:pt x="18420" y="4944"/>
                        <a:pt x="18896" y="5456"/>
                      </a:cubicBezTo>
                      <a:cubicBezTo>
                        <a:pt x="19372" y="5956"/>
                        <a:pt x="19813" y="6504"/>
                        <a:pt x="20241" y="7075"/>
                      </a:cubicBezTo>
                      <a:cubicBezTo>
                        <a:pt x="20456" y="7361"/>
                        <a:pt x="20646" y="7659"/>
                        <a:pt x="20837" y="7968"/>
                      </a:cubicBezTo>
                      <a:cubicBezTo>
                        <a:pt x="21039" y="8278"/>
                        <a:pt x="21218" y="8611"/>
                        <a:pt x="21360" y="8933"/>
                      </a:cubicBezTo>
                      <a:cubicBezTo>
                        <a:pt x="21515" y="9266"/>
                        <a:pt x="21658" y="9600"/>
                        <a:pt x="21777" y="9957"/>
                      </a:cubicBezTo>
                      <a:cubicBezTo>
                        <a:pt x="21908" y="10302"/>
                        <a:pt x="22027" y="10659"/>
                        <a:pt x="22134" y="11016"/>
                      </a:cubicBezTo>
                      <a:cubicBezTo>
                        <a:pt x="22241" y="11374"/>
                        <a:pt x="22337" y="11731"/>
                        <a:pt x="22432" y="12076"/>
                      </a:cubicBezTo>
                      <a:cubicBezTo>
                        <a:pt x="22527" y="12421"/>
                        <a:pt x="22611" y="12778"/>
                        <a:pt x="22670" y="13112"/>
                      </a:cubicBezTo>
                      <a:cubicBezTo>
                        <a:pt x="22730" y="13457"/>
                        <a:pt x="22777" y="13802"/>
                        <a:pt x="22801" y="14160"/>
                      </a:cubicBezTo>
                      <a:cubicBezTo>
                        <a:pt x="22837" y="14505"/>
                        <a:pt x="22849" y="14862"/>
                        <a:pt x="22849" y="15219"/>
                      </a:cubicBezTo>
                      <a:cubicBezTo>
                        <a:pt x="22849" y="15576"/>
                        <a:pt x="22837" y="15934"/>
                        <a:pt x="22789" y="16291"/>
                      </a:cubicBezTo>
                      <a:cubicBezTo>
                        <a:pt x="22765" y="16636"/>
                        <a:pt x="22706" y="16993"/>
                        <a:pt x="22622" y="17350"/>
                      </a:cubicBezTo>
                      <a:cubicBezTo>
                        <a:pt x="22551" y="17708"/>
                        <a:pt x="23015" y="17982"/>
                        <a:pt x="23682" y="17982"/>
                      </a:cubicBezTo>
                      <a:lnTo>
                        <a:pt x="25087" y="17982"/>
                      </a:lnTo>
                      <a:cubicBezTo>
                        <a:pt x="25742" y="17982"/>
                        <a:pt x="26349" y="17684"/>
                        <a:pt x="26409" y="17303"/>
                      </a:cubicBezTo>
                      <a:cubicBezTo>
                        <a:pt x="26528" y="16719"/>
                        <a:pt x="26599" y="16112"/>
                        <a:pt x="26635" y="15493"/>
                      </a:cubicBezTo>
                      <a:cubicBezTo>
                        <a:pt x="26647" y="15195"/>
                        <a:pt x="26635" y="14886"/>
                        <a:pt x="26599" y="14576"/>
                      </a:cubicBezTo>
                      <a:cubicBezTo>
                        <a:pt x="26575" y="14267"/>
                        <a:pt x="26504" y="13945"/>
                        <a:pt x="26456" y="13636"/>
                      </a:cubicBezTo>
                      <a:cubicBezTo>
                        <a:pt x="26373" y="13326"/>
                        <a:pt x="26302" y="12993"/>
                        <a:pt x="26206" y="12683"/>
                      </a:cubicBezTo>
                      <a:cubicBezTo>
                        <a:pt x="26123" y="12374"/>
                        <a:pt x="26040" y="12040"/>
                        <a:pt x="25932" y="11707"/>
                      </a:cubicBezTo>
                      <a:cubicBezTo>
                        <a:pt x="25825" y="11362"/>
                        <a:pt x="25718" y="11016"/>
                        <a:pt x="25611" y="10659"/>
                      </a:cubicBezTo>
                      <a:cubicBezTo>
                        <a:pt x="25516" y="10302"/>
                        <a:pt x="25397" y="9945"/>
                        <a:pt x="25278" y="9588"/>
                      </a:cubicBezTo>
                      <a:cubicBezTo>
                        <a:pt x="25159" y="9230"/>
                        <a:pt x="25016" y="8873"/>
                        <a:pt x="24885" y="8516"/>
                      </a:cubicBezTo>
                      <a:cubicBezTo>
                        <a:pt x="24754" y="8159"/>
                        <a:pt x="24599" y="7814"/>
                        <a:pt x="24444" y="7492"/>
                      </a:cubicBezTo>
                      <a:cubicBezTo>
                        <a:pt x="24277" y="7159"/>
                        <a:pt x="24099" y="6837"/>
                        <a:pt x="23908" y="6528"/>
                      </a:cubicBezTo>
                      <a:cubicBezTo>
                        <a:pt x="23706" y="6206"/>
                        <a:pt x="23492" y="5909"/>
                        <a:pt x="23265" y="5611"/>
                      </a:cubicBezTo>
                      <a:cubicBezTo>
                        <a:pt x="22789" y="5016"/>
                        <a:pt x="22277" y="4468"/>
                        <a:pt x="21730" y="3968"/>
                      </a:cubicBezTo>
                      <a:cubicBezTo>
                        <a:pt x="21289" y="3551"/>
                        <a:pt x="20813" y="3158"/>
                        <a:pt x="20336" y="2801"/>
                      </a:cubicBezTo>
                      <a:cubicBezTo>
                        <a:pt x="19860" y="2444"/>
                        <a:pt x="19384" y="2122"/>
                        <a:pt x="18908" y="1837"/>
                      </a:cubicBezTo>
                      <a:cubicBezTo>
                        <a:pt x="18431" y="1551"/>
                        <a:pt x="17955" y="1289"/>
                        <a:pt x="17455" y="1063"/>
                      </a:cubicBezTo>
                      <a:cubicBezTo>
                        <a:pt x="16979" y="837"/>
                        <a:pt x="16479" y="646"/>
                        <a:pt x="15991" y="479"/>
                      </a:cubicBezTo>
                      <a:cubicBezTo>
                        <a:pt x="15050" y="177"/>
                        <a:pt x="14099" y="1"/>
                        <a:pt x="131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1" name="Google Shape;6301;p28"/>
                <p:cNvSpPr/>
                <p:nvPr/>
              </p:nvSpPr>
              <p:spPr>
                <a:xfrm>
                  <a:off x="3484558" y="2625353"/>
                  <a:ext cx="981321" cy="612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8" h="16241" extrusionOk="0">
                      <a:moveTo>
                        <a:pt x="13538" y="0"/>
                      </a:moveTo>
                      <a:cubicBezTo>
                        <a:pt x="13228" y="0"/>
                        <a:pt x="12919" y="0"/>
                        <a:pt x="12597" y="12"/>
                      </a:cubicBezTo>
                      <a:cubicBezTo>
                        <a:pt x="12204" y="36"/>
                        <a:pt x="11812" y="60"/>
                        <a:pt x="11442" y="95"/>
                      </a:cubicBezTo>
                      <a:cubicBezTo>
                        <a:pt x="11050" y="119"/>
                        <a:pt x="10680" y="167"/>
                        <a:pt x="10311" y="226"/>
                      </a:cubicBezTo>
                      <a:cubicBezTo>
                        <a:pt x="9942" y="286"/>
                        <a:pt x="9561" y="357"/>
                        <a:pt x="9192" y="429"/>
                      </a:cubicBezTo>
                      <a:cubicBezTo>
                        <a:pt x="8823" y="512"/>
                        <a:pt x="8454" y="607"/>
                        <a:pt x="8097" y="715"/>
                      </a:cubicBezTo>
                      <a:cubicBezTo>
                        <a:pt x="7740" y="822"/>
                        <a:pt x="7394" y="941"/>
                        <a:pt x="7061" y="1084"/>
                      </a:cubicBezTo>
                      <a:cubicBezTo>
                        <a:pt x="6739" y="1238"/>
                        <a:pt x="6430" y="1405"/>
                        <a:pt x="6132" y="1584"/>
                      </a:cubicBezTo>
                      <a:cubicBezTo>
                        <a:pt x="5835" y="1762"/>
                        <a:pt x="5549" y="1941"/>
                        <a:pt x="5263" y="2143"/>
                      </a:cubicBezTo>
                      <a:cubicBezTo>
                        <a:pt x="5001" y="2334"/>
                        <a:pt x="4739" y="2560"/>
                        <a:pt x="4477" y="2810"/>
                      </a:cubicBezTo>
                      <a:cubicBezTo>
                        <a:pt x="4203" y="3072"/>
                        <a:pt x="3953" y="3346"/>
                        <a:pt x="3703" y="3643"/>
                      </a:cubicBezTo>
                      <a:cubicBezTo>
                        <a:pt x="3453" y="3941"/>
                        <a:pt x="3227" y="4263"/>
                        <a:pt x="3001" y="4584"/>
                      </a:cubicBezTo>
                      <a:cubicBezTo>
                        <a:pt x="2751" y="4941"/>
                        <a:pt x="2513" y="5310"/>
                        <a:pt x="2275" y="5703"/>
                      </a:cubicBezTo>
                      <a:cubicBezTo>
                        <a:pt x="2167" y="5894"/>
                        <a:pt x="2048" y="6084"/>
                        <a:pt x="1929" y="6287"/>
                      </a:cubicBezTo>
                      <a:cubicBezTo>
                        <a:pt x="1810" y="6477"/>
                        <a:pt x="1703" y="6668"/>
                        <a:pt x="1608" y="6858"/>
                      </a:cubicBezTo>
                      <a:cubicBezTo>
                        <a:pt x="1501" y="7072"/>
                        <a:pt x="1405" y="7263"/>
                        <a:pt x="1334" y="7453"/>
                      </a:cubicBezTo>
                      <a:cubicBezTo>
                        <a:pt x="1263" y="7656"/>
                        <a:pt x="1191" y="7858"/>
                        <a:pt x="1132" y="8049"/>
                      </a:cubicBezTo>
                      <a:lnTo>
                        <a:pt x="953" y="8680"/>
                      </a:lnTo>
                      <a:cubicBezTo>
                        <a:pt x="893" y="8870"/>
                        <a:pt x="846" y="9049"/>
                        <a:pt x="786" y="9239"/>
                      </a:cubicBezTo>
                      <a:lnTo>
                        <a:pt x="608" y="9823"/>
                      </a:lnTo>
                      <a:cubicBezTo>
                        <a:pt x="536" y="10013"/>
                        <a:pt x="477" y="10228"/>
                        <a:pt x="417" y="10430"/>
                      </a:cubicBezTo>
                      <a:cubicBezTo>
                        <a:pt x="358" y="10644"/>
                        <a:pt x="298" y="10847"/>
                        <a:pt x="239" y="11073"/>
                      </a:cubicBezTo>
                      <a:cubicBezTo>
                        <a:pt x="179" y="11299"/>
                        <a:pt x="131" y="11537"/>
                        <a:pt x="96" y="11764"/>
                      </a:cubicBezTo>
                      <a:cubicBezTo>
                        <a:pt x="84" y="11894"/>
                        <a:pt x="72" y="12037"/>
                        <a:pt x="72" y="12192"/>
                      </a:cubicBezTo>
                      <a:lnTo>
                        <a:pt x="72" y="12633"/>
                      </a:lnTo>
                      <a:cubicBezTo>
                        <a:pt x="72" y="12787"/>
                        <a:pt x="84" y="12930"/>
                        <a:pt x="84" y="13085"/>
                      </a:cubicBezTo>
                      <a:cubicBezTo>
                        <a:pt x="84" y="13228"/>
                        <a:pt x="96" y="13383"/>
                        <a:pt x="96" y="13526"/>
                      </a:cubicBezTo>
                      <a:cubicBezTo>
                        <a:pt x="120" y="13680"/>
                        <a:pt x="120" y="13811"/>
                        <a:pt x="120" y="13966"/>
                      </a:cubicBezTo>
                      <a:lnTo>
                        <a:pt x="120" y="14395"/>
                      </a:lnTo>
                      <a:cubicBezTo>
                        <a:pt x="120" y="14621"/>
                        <a:pt x="96" y="14823"/>
                        <a:pt x="84" y="15038"/>
                      </a:cubicBezTo>
                      <a:cubicBezTo>
                        <a:pt x="72" y="15240"/>
                        <a:pt x="60" y="15454"/>
                        <a:pt x="24" y="15657"/>
                      </a:cubicBezTo>
                      <a:cubicBezTo>
                        <a:pt x="1" y="15883"/>
                        <a:pt x="239" y="16062"/>
                        <a:pt x="548" y="16074"/>
                      </a:cubicBezTo>
                      <a:lnTo>
                        <a:pt x="1144" y="16085"/>
                      </a:lnTo>
                      <a:cubicBezTo>
                        <a:pt x="1405" y="16085"/>
                        <a:pt x="1620" y="15931"/>
                        <a:pt x="1608" y="15704"/>
                      </a:cubicBezTo>
                      <a:cubicBezTo>
                        <a:pt x="1608" y="15550"/>
                        <a:pt x="1584" y="15407"/>
                        <a:pt x="1584" y="15252"/>
                      </a:cubicBezTo>
                      <a:cubicBezTo>
                        <a:pt x="1572" y="15109"/>
                        <a:pt x="1572" y="14954"/>
                        <a:pt x="1572" y="14812"/>
                      </a:cubicBezTo>
                      <a:lnTo>
                        <a:pt x="1572" y="14359"/>
                      </a:lnTo>
                      <a:cubicBezTo>
                        <a:pt x="1584" y="14216"/>
                        <a:pt x="1584" y="14061"/>
                        <a:pt x="1584" y="13919"/>
                      </a:cubicBezTo>
                      <a:lnTo>
                        <a:pt x="1584" y="13466"/>
                      </a:lnTo>
                      <a:cubicBezTo>
                        <a:pt x="1584" y="13323"/>
                        <a:pt x="1572" y="13168"/>
                        <a:pt x="1572" y="13026"/>
                      </a:cubicBezTo>
                      <a:lnTo>
                        <a:pt x="1572" y="12573"/>
                      </a:lnTo>
                      <a:cubicBezTo>
                        <a:pt x="1572" y="12430"/>
                        <a:pt x="1572" y="12275"/>
                        <a:pt x="1584" y="12133"/>
                      </a:cubicBezTo>
                      <a:lnTo>
                        <a:pt x="1632" y="11680"/>
                      </a:lnTo>
                      <a:cubicBezTo>
                        <a:pt x="1667" y="11537"/>
                        <a:pt x="1691" y="11406"/>
                        <a:pt x="1727" y="11252"/>
                      </a:cubicBezTo>
                      <a:cubicBezTo>
                        <a:pt x="1763" y="11121"/>
                        <a:pt x="1798" y="10966"/>
                        <a:pt x="1846" y="10835"/>
                      </a:cubicBezTo>
                      <a:cubicBezTo>
                        <a:pt x="1870" y="10692"/>
                        <a:pt x="1929" y="10549"/>
                        <a:pt x="1977" y="10418"/>
                      </a:cubicBezTo>
                      <a:cubicBezTo>
                        <a:pt x="2025" y="10287"/>
                        <a:pt x="2084" y="10156"/>
                        <a:pt x="2120" y="10013"/>
                      </a:cubicBezTo>
                      <a:cubicBezTo>
                        <a:pt x="2215" y="9811"/>
                        <a:pt x="2298" y="9597"/>
                        <a:pt x="2382" y="9394"/>
                      </a:cubicBezTo>
                      <a:cubicBezTo>
                        <a:pt x="2453" y="9180"/>
                        <a:pt x="2525" y="8977"/>
                        <a:pt x="2596" y="8787"/>
                      </a:cubicBezTo>
                      <a:cubicBezTo>
                        <a:pt x="2679" y="8585"/>
                        <a:pt x="2751" y="8382"/>
                        <a:pt x="2822" y="8192"/>
                      </a:cubicBezTo>
                      <a:cubicBezTo>
                        <a:pt x="2894" y="7989"/>
                        <a:pt x="2977" y="7787"/>
                        <a:pt x="3060" y="7596"/>
                      </a:cubicBezTo>
                      <a:cubicBezTo>
                        <a:pt x="3156" y="7394"/>
                        <a:pt x="3239" y="7203"/>
                        <a:pt x="3346" y="7013"/>
                      </a:cubicBezTo>
                      <a:cubicBezTo>
                        <a:pt x="3430" y="6822"/>
                        <a:pt x="3537" y="6620"/>
                        <a:pt x="3644" y="6430"/>
                      </a:cubicBezTo>
                      <a:cubicBezTo>
                        <a:pt x="3846" y="6060"/>
                        <a:pt x="4072" y="5691"/>
                        <a:pt x="4311" y="5334"/>
                      </a:cubicBezTo>
                      <a:cubicBezTo>
                        <a:pt x="4537" y="4977"/>
                        <a:pt x="4799" y="4632"/>
                        <a:pt x="5073" y="4298"/>
                      </a:cubicBezTo>
                      <a:cubicBezTo>
                        <a:pt x="5358" y="3989"/>
                        <a:pt x="5632" y="3727"/>
                        <a:pt x="5930" y="3465"/>
                      </a:cubicBezTo>
                      <a:cubicBezTo>
                        <a:pt x="6251" y="3227"/>
                        <a:pt x="6561" y="3012"/>
                        <a:pt x="6870" y="2798"/>
                      </a:cubicBezTo>
                      <a:cubicBezTo>
                        <a:pt x="7180" y="2596"/>
                        <a:pt x="7513" y="2393"/>
                        <a:pt x="7859" y="2239"/>
                      </a:cubicBezTo>
                      <a:cubicBezTo>
                        <a:pt x="8216" y="2072"/>
                        <a:pt x="8573" y="1917"/>
                        <a:pt x="8942" y="1798"/>
                      </a:cubicBezTo>
                      <a:cubicBezTo>
                        <a:pt x="9311" y="1679"/>
                        <a:pt x="9680" y="1584"/>
                        <a:pt x="10073" y="1488"/>
                      </a:cubicBezTo>
                      <a:cubicBezTo>
                        <a:pt x="10442" y="1405"/>
                        <a:pt x="10835" y="1346"/>
                        <a:pt x="11216" y="1286"/>
                      </a:cubicBezTo>
                      <a:cubicBezTo>
                        <a:pt x="11609" y="1227"/>
                        <a:pt x="12002" y="1191"/>
                        <a:pt x="12395" y="1167"/>
                      </a:cubicBezTo>
                      <a:cubicBezTo>
                        <a:pt x="12716" y="1140"/>
                        <a:pt x="13031" y="1127"/>
                        <a:pt x="13344" y="1127"/>
                      </a:cubicBezTo>
                      <a:cubicBezTo>
                        <a:pt x="13449" y="1127"/>
                        <a:pt x="13553" y="1128"/>
                        <a:pt x="13657" y="1131"/>
                      </a:cubicBezTo>
                      <a:cubicBezTo>
                        <a:pt x="14074" y="1143"/>
                        <a:pt x="14479" y="1179"/>
                        <a:pt x="14883" y="1238"/>
                      </a:cubicBezTo>
                      <a:cubicBezTo>
                        <a:pt x="15264" y="1298"/>
                        <a:pt x="15669" y="1381"/>
                        <a:pt x="16050" y="1500"/>
                      </a:cubicBezTo>
                      <a:cubicBezTo>
                        <a:pt x="16443" y="1619"/>
                        <a:pt x="16824" y="1762"/>
                        <a:pt x="17205" y="1941"/>
                      </a:cubicBezTo>
                      <a:cubicBezTo>
                        <a:pt x="17586" y="2096"/>
                        <a:pt x="17943" y="2310"/>
                        <a:pt x="18289" y="2548"/>
                      </a:cubicBezTo>
                      <a:cubicBezTo>
                        <a:pt x="18634" y="2786"/>
                        <a:pt x="18967" y="3048"/>
                        <a:pt x="19324" y="3346"/>
                      </a:cubicBezTo>
                      <a:cubicBezTo>
                        <a:pt x="19503" y="3501"/>
                        <a:pt x="19682" y="3643"/>
                        <a:pt x="19860" y="3810"/>
                      </a:cubicBezTo>
                      <a:cubicBezTo>
                        <a:pt x="20039" y="3977"/>
                        <a:pt x="20217" y="4144"/>
                        <a:pt x="20420" y="4322"/>
                      </a:cubicBezTo>
                      <a:cubicBezTo>
                        <a:pt x="20610" y="4477"/>
                        <a:pt x="20801" y="4655"/>
                        <a:pt x="20979" y="4858"/>
                      </a:cubicBezTo>
                      <a:cubicBezTo>
                        <a:pt x="21158" y="5036"/>
                        <a:pt x="21337" y="5227"/>
                        <a:pt x="21503" y="5429"/>
                      </a:cubicBezTo>
                      <a:cubicBezTo>
                        <a:pt x="21670" y="5644"/>
                        <a:pt x="21825" y="5846"/>
                        <a:pt x="21979" y="6072"/>
                      </a:cubicBezTo>
                      <a:cubicBezTo>
                        <a:pt x="22122" y="6299"/>
                        <a:pt x="22265" y="6525"/>
                        <a:pt x="22396" y="6763"/>
                      </a:cubicBezTo>
                      <a:cubicBezTo>
                        <a:pt x="22527" y="7001"/>
                        <a:pt x="22634" y="7239"/>
                        <a:pt x="22741" y="7489"/>
                      </a:cubicBezTo>
                      <a:cubicBezTo>
                        <a:pt x="22825" y="7739"/>
                        <a:pt x="22920" y="7989"/>
                        <a:pt x="23003" y="8263"/>
                      </a:cubicBezTo>
                      <a:lnTo>
                        <a:pt x="23230" y="9025"/>
                      </a:lnTo>
                      <a:cubicBezTo>
                        <a:pt x="23301" y="9275"/>
                        <a:pt x="23361" y="9537"/>
                        <a:pt x="23432" y="9811"/>
                      </a:cubicBezTo>
                      <a:cubicBezTo>
                        <a:pt x="23492" y="10073"/>
                        <a:pt x="23575" y="10347"/>
                        <a:pt x="23634" y="10609"/>
                      </a:cubicBezTo>
                      <a:cubicBezTo>
                        <a:pt x="23694" y="10882"/>
                        <a:pt x="23765" y="11144"/>
                        <a:pt x="23825" y="11406"/>
                      </a:cubicBezTo>
                      <a:cubicBezTo>
                        <a:pt x="23896" y="11668"/>
                        <a:pt x="23956" y="11906"/>
                        <a:pt x="24015" y="12156"/>
                      </a:cubicBezTo>
                      <a:cubicBezTo>
                        <a:pt x="24075" y="12395"/>
                        <a:pt x="24134" y="12656"/>
                        <a:pt x="24182" y="12895"/>
                      </a:cubicBezTo>
                      <a:cubicBezTo>
                        <a:pt x="24242" y="13145"/>
                        <a:pt x="24265" y="13383"/>
                        <a:pt x="24301" y="13621"/>
                      </a:cubicBezTo>
                      <a:cubicBezTo>
                        <a:pt x="24325" y="13859"/>
                        <a:pt x="24349" y="14097"/>
                        <a:pt x="24349" y="14335"/>
                      </a:cubicBezTo>
                      <a:cubicBezTo>
                        <a:pt x="24349" y="14573"/>
                        <a:pt x="24349" y="14812"/>
                        <a:pt x="24325" y="15050"/>
                      </a:cubicBezTo>
                      <a:cubicBezTo>
                        <a:pt x="24325" y="15288"/>
                        <a:pt x="24313" y="15538"/>
                        <a:pt x="24301" y="15776"/>
                      </a:cubicBezTo>
                      <a:cubicBezTo>
                        <a:pt x="24289" y="16002"/>
                        <a:pt x="24492" y="16193"/>
                        <a:pt x="24777" y="16205"/>
                      </a:cubicBezTo>
                      <a:lnTo>
                        <a:pt x="25385" y="16240"/>
                      </a:lnTo>
                      <a:cubicBezTo>
                        <a:pt x="25694" y="16240"/>
                        <a:pt x="25968" y="16062"/>
                        <a:pt x="26016" y="15871"/>
                      </a:cubicBezTo>
                      <a:cubicBezTo>
                        <a:pt x="26016" y="15633"/>
                        <a:pt x="26028" y="15407"/>
                        <a:pt x="26028" y="15169"/>
                      </a:cubicBezTo>
                      <a:lnTo>
                        <a:pt x="26028" y="14478"/>
                      </a:lnTo>
                      <a:cubicBezTo>
                        <a:pt x="26028" y="14264"/>
                        <a:pt x="26028" y="14026"/>
                        <a:pt x="26016" y="13799"/>
                      </a:cubicBezTo>
                      <a:cubicBezTo>
                        <a:pt x="25992" y="13573"/>
                        <a:pt x="25968" y="13335"/>
                        <a:pt x="25932" y="13109"/>
                      </a:cubicBezTo>
                      <a:cubicBezTo>
                        <a:pt x="25897" y="12895"/>
                        <a:pt x="25849" y="12656"/>
                        <a:pt x="25801" y="12430"/>
                      </a:cubicBezTo>
                      <a:cubicBezTo>
                        <a:pt x="25754" y="12192"/>
                        <a:pt x="25718" y="11966"/>
                        <a:pt x="25658" y="11728"/>
                      </a:cubicBezTo>
                      <a:cubicBezTo>
                        <a:pt x="25599" y="11490"/>
                        <a:pt x="25551" y="11252"/>
                        <a:pt x="25492" y="11013"/>
                      </a:cubicBezTo>
                      <a:cubicBezTo>
                        <a:pt x="25444" y="10775"/>
                        <a:pt x="25385" y="10513"/>
                        <a:pt x="25325" y="10251"/>
                      </a:cubicBezTo>
                      <a:cubicBezTo>
                        <a:pt x="25277" y="9989"/>
                        <a:pt x="25206" y="9739"/>
                        <a:pt x="25147" y="9466"/>
                      </a:cubicBezTo>
                      <a:cubicBezTo>
                        <a:pt x="25087" y="9216"/>
                        <a:pt x="25016" y="8977"/>
                        <a:pt x="24944" y="8739"/>
                      </a:cubicBezTo>
                      <a:cubicBezTo>
                        <a:pt x="24861" y="8501"/>
                        <a:pt x="24789" y="8263"/>
                        <a:pt x="24706" y="8037"/>
                      </a:cubicBezTo>
                      <a:cubicBezTo>
                        <a:pt x="24611" y="7799"/>
                        <a:pt x="24539" y="7573"/>
                        <a:pt x="24444" y="7370"/>
                      </a:cubicBezTo>
                      <a:cubicBezTo>
                        <a:pt x="24361" y="7156"/>
                        <a:pt x="24265" y="6953"/>
                        <a:pt x="24170" y="6739"/>
                      </a:cubicBezTo>
                      <a:cubicBezTo>
                        <a:pt x="23956" y="6322"/>
                        <a:pt x="23730" y="5929"/>
                        <a:pt x="23468" y="5537"/>
                      </a:cubicBezTo>
                      <a:cubicBezTo>
                        <a:pt x="23218" y="5156"/>
                        <a:pt x="22920" y="4775"/>
                        <a:pt x="22622" y="4441"/>
                      </a:cubicBezTo>
                      <a:cubicBezTo>
                        <a:pt x="22325" y="4084"/>
                        <a:pt x="21991" y="3763"/>
                        <a:pt x="21646" y="3465"/>
                      </a:cubicBezTo>
                      <a:cubicBezTo>
                        <a:pt x="21313" y="3167"/>
                        <a:pt x="20979" y="2893"/>
                        <a:pt x="20670" y="2631"/>
                      </a:cubicBezTo>
                      <a:cubicBezTo>
                        <a:pt x="20372" y="2381"/>
                        <a:pt x="20074" y="2143"/>
                        <a:pt x="19789" y="1917"/>
                      </a:cubicBezTo>
                      <a:cubicBezTo>
                        <a:pt x="19467" y="1655"/>
                        <a:pt x="19146" y="1429"/>
                        <a:pt x="18824" y="1238"/>
                      </a:cubicBezTo>
                      <a:cubicBezTo>
                        <a:pt x="18491" y="1048"/>
                        <a:pt x="18158" y="881"/>
                        <a:pt x="17800" y="750"/>
                      </a:cubicBezTo>
                      <a:cubicBezTo>
                        <a:pt x="17538" y="655"/>
                        <a:pt x="17288" y="572"/>
                        <a:pt x="17026" y="488"/>
                      </a:cubicBezTo>
                      <a:cubicBezTo>
                        <a:pt x="16753" y="417"/>
                        <a:pt x="16467" y="345"/>
                        <a:pt x="16193" y="286"/>
                      </a:cubicBezTo>
                      <a:cubicBezTo>
                        <a:pt x="15907" y="214"/>
                        <a:pt x="15622" y="167"/>
                        <a:pt x="15324" y="119"/>
                      </a:cubicBezTo>
                      <a:cubicBezTo>
                        <a:pt x="15038" y="72"/>
                        <a:pt x="14740" y="48"/>
                        <a:pt x="14443" y="36"/>
                      </a:cubicBezTo>
                      <a:cubicBezTo>
                        <a:pt x="14145" y="12"/>
                        <a:pt x="13847" y="0"/>
                        <a:pt x="135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2" name="Google Shape;6302;p28"/>
                <p:cNvSpPr/>
                <p:nvPr/>
              </p:nvSpPr>
              <p:spPr>
                <a:xfrm>
                  <a:off x="3574331" y="2706869"/>
                  <a:ext cx="796842" cy="52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35" h="13972" extrusionOk="0">
                      <a:moveTo>
                        <a:pt x="10986" y="1"/>
                      </a:moveTo>
                      <a:cubicBezTo>
                        <a:pt x="10622" y="1"/>
                        <a:pt x="10256" y="16"/>
                        <a:pt x="9883" y="53"/>
                      </a:cubicBezTo>
                      <a:cubicBezTo>
                        <a:pt x="9561" y="88"/>
                        <a:pt x="9252" y="124"/>
                        <a:pt x="8954" y="172"/>
                      </a:cubicBezTo>
                      <a:cubicBezTo>
                        <a:pt x="8645" y="219"/>
                        <a:pt x="8359" y="279"/>
                        <a:pt x="8061" y="338"/>
                      </a:cubicBezTo>
                      <a:cubicBezTo>
                        <a:pt x="7776" y="398"/>
                        <a:pt x="7502" y="469"/>
                        <a:pt x="7216" y="565"/>
                      </a:cubicBezTo>
                      <a:cubicBezTo>
                        <a:pt x="6930" y="636"/>
                        <a:pt x="6668" y="743"/>
                        <a:pt x="6406" y="862"/>
                      </a:cubicBezTo>
                      <a:cubicBezTo>
                        <a:pt x="6144" y="958"/>
                        <a:pt x="5906" y="1100"/>
                        <a:pt x="5656" y="1231"/>
                      </a:cubicBezTo>
                      <a:cubicBezTo>
                        <a:pt x="5418" y="1374"/>
                        <a:pt x="5156" y="1517"/>
                        <a:pt x="4918" y="1672"/>
                      </a:cubicBezTo>
                      <a:cubicBezTo>
                        <a:pt x="4620" y="1874"/>
                        <a:pt x="4347" y="2077"/>
                        <a:pt x="4073" y="2303"/>
                      </a:cubicBezTo>
                      <a:cubicBezTo>
                        <a:pt x="3811" y="2529"/>
                        <a:pt x="3549" y="2791"/>
                        <a:pt x="3311" y="3077"/>
                      </a:cubicBezTo>
                      <a:cubicBezTo>
                        <a:pt x="3073" y="3375"/>
                        <a:pt x="2858" y="3672"/>
                        <a:pt x="2644" y="3982"/>
                      </a:cubicBezTo>
                      <a:cubicBezTo>
                        <a:pt x="2406" y="4339"/>
                        <a:pt x="2180" y="4708"/>
                        <a:pt x="1977" y="5101"/>
                      </a:cubicBezTo>
                      <a:cubicBezTo>
                        <a:pt x="1870" y="5280"/>
                        <a:pt x="1787" y="5482"/>
                        <a:pt x="1680" y="5684"/>
                      </a:cubicBezTo>
                      <a:cubicBezTo>
                        <a:pt x="1572" y="5875"/>
                        <a:pt x="1489" y="6065"/>
                        <a:pt x="1382" y="6280"/>
                      </a:cubicBezTo>
                      <a:cubicBezTo>
                        <a:pt x="1275" y="6482"/>
                        <a:pt x="1168" y="6673"/>
                        <a:pt x="1084" y="6887"/>
                      </a:cubicBezTo>
                      <a:cubicBezTo>
                        <a:pt x="989" y="7089"/>
                        <a:pt x="894" y="7292"/>
                        <a:pt x="798" y="7494"/>
                      </a:cubicBezTo>
                      <a:cubicBezTo>
                        <a:pt x="739" y="7613"/>
                        <a:pt x="679" y="7744"/>
                        <a:pt x="620" y="7863"/>
                      </a:cubicBezTo>
                      <a:cubicBezTo>
                        <a:pt x="560" y="8006"/>
                        <a:pt x="501" y="8125"/>
                        <a:pt x="453" y="8256"/>
                      </a:cubicBezTo>
                      <a:cubicBezTo>
                        <a:pt x="417" y="8387"/>
                        <a:pt x="370" y="8506"/>
                        <a:pt x="322" y="8637"/>
                      </a:cubicBezTo>
                      <a:cubicBezTo>
                        <a:pt x="275" y="8780"/>
                        <a:pt x="251" y="8911"/>
                        <a:pt x="215" y="9042"/>
                      </a:cubicBezTo>
                      <a:cubicBezTo>
                        <a:pt x="191" y="9173"/>
                        <a:pt x="156" y="9316"/>
                        <a:pt x="144" y="9447"/>
                      </a:cubicBezTo>
                      <a:cubicBezTo>
                        <a:pt x="132" y="9590"/>
                        <a:pt x="96" y="9732"/>
                        <a:pt x="96" y="9863"/>
                      </a:cubicBezTo>
                      <a:cubicBezTo>
                        <a:pt x="96" y="9994"/>
                        <a:pt x="84" y="10149"/>
                        <a:pt x="84" y="10280"/>
                      </a:cubicBezTo>
                      <a:cubicBezTo>
                        <a:pt x="72" y="10411"/>
                        <a:pt x="72" y="10566"/>
                        <a:pt x="72" y="10697"/>
                      </a:cubicBezTo>
                      <a:lnTo>
                        <a:pt x="72" y="11114"/>
                      </a:lnTo>
                      <a:cubicBezTo>
                        <a:pt x="72" y="11245"/>
                        <a:pt x="60" y="11399"/>
                        <a:pt x="60" y="11530"/>
                      </a:cubicBezTo>
                      <a:cubicBezTo>
                        <a:pt x="36" y="11673"/>
                        <a:pt x="36" y="11816"/>
                        <a:pt x="25" y="11947"/>
                      </a:cubicBezTo>
                      <a:cubicBezTo>
                        <a:pt x="25" y="12078"/>
                        <a:pt x="25" y="12209"/>
                        <a:pt x="13" y="12352"/>
                      </a:cubicBezTo>
                      <a:cubicBezTo>
                        <a:pt x="1" y="12483"/>
                        <a:pt x="1" y="12614"/>
                        <a:pt x="1" y="12745"/>
                      </a:cubicBezTo>
                      <a:lnTo>
                        <a:pt x="1" y="13150"/>
                      </a:lnTo>
                      <a:cubicBezTo>
                        <a:pt x="13" y="13281"/>
                        <a:pt x="13" y="13423"/>
                        <a:pt x="25" y="13554"/>
                      </a:cubicBezTo>
                      <a:cubicBezTo>
                        <a:pt x="60" y="13781"/>
                        <a:pt x="275" y="13971"/>
                        <a:pt x="548" y="13971"/>
                      </a:cubicBezTo>
                      <a:lnTo>
                        <a:pt x="1132" y="13971"/>
                      </a:lnTo>
                      <a:cubicBezTo>
                        <a:pt x="1430" y="13971"/>
                        <a:pt x="1644" y="13781"/>
                        <a:pt x="1620" y="13554"/>
                      </a:cubicBezTo>
                      <a:cubicBezTo>
                        <a:pt x="1608" y="13400"/>
                        <a:pt x="1584" y="13269"/>
                        <a:pt x="1584" y="13126"/>
                      </a:cubicBezTo>
                      <a:lnTo>
                        <a:pt x="1584" y="12685"/>
                      </a:lnTo>
                      <a:cubicBezTo>
                        <a:pt x="1608" y="12542"/>
                        <a:pt x="1608" y="12411"/>
                        <a:pt x="1620" y="12257"/>
                      </a:cubicBezTo>
                      <a:cubicBezTo>
                        <a:pt x="1632" y="12114"/>
                        <a:pt x="1644" y="11971"/>
                        <a:pt x="1668" y="11828"/>
                      </a:cubicBezTo>
                      <a:cubicBezTo>
                        <a:pt x="1680" y="11673"/>
                        <a:pt x="1691" y="11542"/>
                        <a:pt x="1703" y="11399"/>
                      </a:cubicBezTo>
                      <a:cubicBezTo>
                        <a:pt x="1727" y="11245"/>
                        <a:pt x="1739" y="11114"/>
                        <a:pt x="1739" y="10959"/>
                      </a:cubicBezTo>
                      <a:cubicBezTo>
                        <a:pt x="1739" y="10816"/>
                        <a:pt x="1751" y="10685"/>
                        <a:pt x="1751" y="10530"/>
                      </a:cubicBezTo>
                      <a:cubicBezTo>
                        <a:pt x="1751" y="10387"/>
                        <a:pt x="1751" y="10244"/>
                        <a:pt x="1763" y="10102"/>
                      </a:cubicBezTo>
                      <a:cubicBezTo>
                        <a:pt x="1787" y="9971"/>
                        <a:pt x="1799" y="9816"/>
                        <a:pt x="1811" y="9685"/>
                      </a:cubicBezTo>
                      <a:cubicBezTo>
                        <a:pt x="1846" y="9554"/>
                        <a:pt x="1858" y="9399"/>
                        <a:pt x="1882" y="9268"/>
                      </a:cubicBezTo>
                      <a:cubicBezTo>
                        <a:pt x="1918" y="9113"/>
                        <a:pt x="1941" y="8982"/>
                        <a:pt x="1989" y="8851"/>
                      </a:cubicBezTo>
                      <a:lnTo>
                        <a:pt x="2120" y="8447"/>
                      </a:lnTo>
                      <a:cubicBezTo>
                        <a:pt x="2168" y="8316"/>
                        <a:pt x="2227" y="8185"/>
                        <a:pt x="2287" y="8042"/>
                      </a:cubicBezTo>
                      <a:cubicBezTo>
                        <a:pt x="2358" y="7911"/>
                        <a:pt x="2418" y="7780"/>
                        <a:pt x="2501" y="7649"/>
                      </a:cubicBezTo>
                      <a:cubicBezTo>
                        <a:pt x="2620" y="7387"/>
                        <a:pt x="2763" y="7137"/>
                        <a:pt x="2894" y="6899"/>
                      </a:cubicBezTo>
                      <a:cubicBezTo>
                        <a:pt x="3037" y="6661"/>
                        <a:pt x="3180" y="6423"/>
                        <a:pt x="3311" y="6184"/>
                      </a:cubicBezTo>
                      <a:cubicBezTo>
                        <a:pt x="3454" y="5946"/>
                        <a:pt x="3596" y="5720"/>
                        <a:pt x="3727" y="5506"/>
                      </a:cubicBezTo>
                      <a:cubicBezTo>
                        <a:pt x="3870" y="5280"/>
                        <a:pt x="4013" y="5065"/>
                        <a:pt x="4144" y="4863"/>
                      </a:cubicBezTo>
                      <a:cubicBezTo>
                        <a:pt x="4287" y="4649"/>
                        <a:pt x="4430" y="4458"/>
                        <a:pt x="4585" y="4268"/>
                      </a:cubicBezTo>
                      <a:cubicBezTo>
                        <a:pt x="4847" y="3922"/>
                        <a:pt x="5132" y="3601"/>
                        <a:pt x="5430" y="3315"/>
                      </a:cubicBezTo>
                      <a:cubicBezTo>
                        <a:pt x="5728" y="3029"/>
                        <a:pt x="6025" y="2779"/>
                        <a:pt x="6311" y="2553"/>
                      </a:cubicBezTo>
                      <a:cubicBezTo>
                        <a:pt x="6585" y="2327"/>
                        <a:pt x="6871" y="2124"/>
                        <a:pt x="7168" y="1958"/>
                      </a:cubicBezTo>
                      <a:cubicBezTo>
                        <a:pt x="7597" y="1708"/>
                        <a:pt x="8049" y="1493"/>
                        <a:pt x="8514" y="1339"/>
                      </a:cubicBezTo>
                      <a:cubicBezTo>
                        <a:pt x="8966" y="1172"/>
                        <a:pt x="9442" y="1065"/>
                        <a:pt x="9954" y="1017"/>
                      </a:cubicBezTo>
                      <a:cubicBezTo>
                        <a:pt x="10102" y="1007"/>
                        <a:pt x="10250" y="1001"/>
                        <a:pt x="10398" y="1001"/>
                      </a:cubicBezTo>
                      <a:cubicBezTo>
                        <a:pt x="10607" y="1001"/>
                        <a:pt x="10817" y="1013"/>
                        <a:pt x="11026" y="1041"/>
                      </a:cubicBezTo>
                      <a:cubicBezTo>
                        <a:pt x="11383" y="1065"/>
                        <a:pt x="11740" y="1160"/>
                        <a:pt x="12098" y="1279"/>
                      </a:cubicBezTo>
                      <a:cubicBezTo>
                        <a:pt x="12455" y="1410"/>
                        <a:pt x="12824" y="1577"/>
                        <a:pt x="13193" y="1767"/>
                      </a:cubicBezTo>
                      <a:cubicBezTo>
                        <a:pt x="13574" y="1982"/>
                        <a:pt x="13943" y="2196"/>
                        <a:pt x="14312" y="2458"/>
                      </a:cubicBezTo>
                      <a:cubicBezTo>
                        <a:pt x="14681" y="2708"/>
                        <a:pt x="15038" y="2982"/>
                        <a:pt x="15396" y="3303"/>
                      </a:cubicBezTo>
                      <a:cubicBezTo>
                        <a:pt x="15574" y="3446"/>
                        <a:pt x="15753" y="3613"/>
                        <a:pt x="15931" y="3791"/>
                      </a:cubicBezTo>
                      <a:cubicBezTo>
                        <a:pt x="16110" y="3958"/>
                        <a:pt x="16289" y="4137"/>
                        <a:pt x="16467" y="4327"/>
                      </a:cubicBezTo>
                      <a:cubicBezTo>
                        <a:pt x="16765" y="4660"/>
                        <a:pt x="17051" y="5006"/>
                        <a:pt x="17324" y="5387"/>
                      </a:cubicBezTo>
                      <a:cubicBezTo>
                        <a:pt x="17455" y="5577"/>
                        <a:pt x="17574" y="5768"/>
                        <a:pt x="17682" y="5982"/>
                      </a:cubicBezTo>
                      <a:cubicBezTo>
                        <a:pt x="17777" y="6184"/>
                        <a:pt x="17884" y="6399"/>
                        <a:pt x="17979" y="6601"/>
                      </a:cubicBezTo>
                      <a:cubicBezTo>
                        <a:pt x="18063" y="6815"/>
                        <a:pt x="18158" y="7042"/>
                        <a:pt x="18229" y="7280"/>
                      </a:cubicBezTo>
                      <a:lnTo>
                        <a:pt x="18455" y="7982"/>
                      </a:lnTo>
                      <a:cubicBezTo>
                        <a:pt x="18527" y="8232"/>
                        <a:pt x="18598" y="8482"/>
                        <a:pt x="18658" y="8720"/>
                      </a:cubicBezTo>
                      <a:cubicBezTo>
                        <a:pt x="18717" y="8970"/>
                        <a:pt x="18789" y="9209"/>
                        <a:pt x="18848" y="9447"/>
                      </a:cubicBezTo>
                      <a:cubicBezTo>
                        <a:pt x="18908" y="9685"/>
                        <a:pt x="18991" y="9923"/>
                        <a:pt x="19051" y="10149"/>
                      </a:cubicBezTo>
                      <a:cubicBezTo>
                        <a:pt x="19122" y="10364"/>
                        <a:pt x="19182" y="10590"/>
                        <a:pt x="19229" y="10816"/>
                      </a:cubicBezTo>
                      <a:cubicBezTo>
                        <a:pt x="19265" y="11042"/>
                        <a:pt x="19313" y="11256"/>
                        <a:pt x="19348" y="11483"/>
                      </a:cubicBezTo>
                      <a:cubicBezTo>
                        <a:pt x="19372" y="11709"/>
                        <a:pt x="19384" y="11935"/>
                        <a:pt x="19384" y="12149"/>
                      </a:cubicBezTo>
                      <a:cubicBezTo>
                        <a:pt x="19384" y="12376"/>
                        <a:pt x="19384" y="12614"/>
                        <a:pt x="19360" y="12840"/>
                      </a:cubicBezTo>
                      <a:cubicBezTo>
                        <a:pt x="19325" y="13066"/>
                        <a:pt x="19301" y="13304"/>
                        <a:pt x="19265" y="13531"/>
                      </a:cubicBezTo>
                      <a:cubicBezTo>
                        <a:pt x="19241" y="13745"/>
                        <a:pt x="19479" y="13935"/>
                        <a:pt x="19825" y="13935"/>
                      </a:cubicBezTo>
                      <a:lnTo>
                        <a:pt x="20480" y="13959"/>
                      </a:lnTo>
                      <a:cubicBezTo>
                        <a:pt x="20777" y="13959"/>
                        <a:pt x="21027" y="13781"/>
                        <a:pt x="21075" y="13602"/>
                      </a:cubicBezTo>
                      <a:cubicBezTo>
                        <a:pt x="21087" y="13388"/>
                        <a:pt x="21099" y="13197"/>
                        <a:pt x="21111" y="12983"/>
                      </a:cubicBezTo>
                      <a:cubicBezTo>
                        <a:pt x="21134" y="12780"/>
                        <a:pt x="21134" y="12590"/>
                        <a:pt x="21134" y="12376"/>
                      </a:cubicBezTo>
                      <a:cubicBezTo>
                        <a:pt x="21134" y="12173"/>
                        <a:pt x="21111" y="11971"/>
                        <a:pt x="21099" y="11768"/>
                      </a:cubicBezTo>
                      <a:cubicBezTo>
                        <a:pt x="21087" y="11554"/>
                        <a:pt x="21051" y="11352"/>
                        <a:pt x="21027" y="11137"/>
                      </a:cubicBezTo>
                      <a:cubicBezTo>
                        <a:pt x="20991" y="10935"/>
                        <a:pt x="20956" y="10721"/>
                        <a:pt x="20908" y="10518"/>
                      </a:cubicBezTo>
                      <a:cubicBezTo>
                        <a:pt x="20861" y="10304"/>
                        <a:pt x="20801" y="10102"/>
                        <a:pt x="20741" y="9875"/>
                      </a:cubicBezTo>
                      <a:cubicBezTo>
                        <a:pt x="20682" y="9649"/>
                        <a:pt x="20610" y="9435"/>
                        <a:pt x="20551" y="9209"/>
                      </a:cubicBezTo>
                      <a:cubicBezTo>
                        <a:pt x="20480" y="8970"/>
                        <a:pt x="20420" y="8744"/>
                        <a:pt x="20337" y="8506"/>
                      </a:cubicBezTo>
                      <a:cubicBezTo>
                        <a:pt x="20265" y="8268"/>
                        <a:pt x="20206" y="8030"/>
                        <a:pt x="20134" y="7792"/>
                      </a:cubicBezTo>
                      <a:cubicBezTo>
                        <a:pt x="20063" y="7554"/>
                        <a:pt x="20003" y="7327"/>
                        <a:pt x="19920" y="7089"/>
                      </a:cubicBezTo>
                      <a:cubicBezTo>
                        <a:pt x="19860" y="6875"/>
                        <a:pt x="19789" y="6649"/>
                        <a:pt x="19718" y="6423"/>
                      </a:cubicBezTo>
                      <a:cubicBezTo>
                        <a:pt x="19646" y="6196"/>
                        <a:pt x="19563" y="5994"/>
                        <a:pt x="19491" y="5780"/>
                      </a:cubicBezTo>
                      <a:cubicBezTo>
                        <a:pt x="19408" y="5577"/>
                        <a:pt x="19313" y="5387"/>
                        <a:pt x="19229" y="5184"/>
                      </a:cubicBezTo>
                      <a:cubicBezTo>
                        <a:pt x="19122" y="4994"/>
                        <a:pt x="19015" y="4803"/>
                        <a:pt x="18896" y="4625"/>
                      </a:cubicBezTo>
                      <a:cubicBezTo>
                        <a:pt x="18765" y="4410"/>
                        <a:pt x="18610" y="4220"/>
                        <a:pt x="18467" y="4029"/>
                      </a:cubicBezTo>
                      <a:cubicBezTo>
                        <a:pt x="18313" y="3851"/>
                        <a:pt x="18158" y="3672"/>
                        <a:pt x="17979" y="3494"/>
                      </a:cubicBezTo>
                      <a:cubicBezTo>
                        <a:pt x="17634" y="3148"/>
                        <a:pt x="17277" y="2803"/>
                        <a:pt x="16920" y="2505"/>
                      </a:cubicBezTo>
                      <a:cubicBezTo>
                        <a:pt x="16562" y="2208"/>
                        <a:pt x="16205" y="1934"/>
                        <a:pt x="15848" y="1672"/>
                      </a:cubicBezTo>
                      <a:cubicBezTo>
                        <a:pt x="15479" y="1422"/>
                        <a:pt x="15098" y="1184"/>
                        <a:pt x="14717" y="981"/>
                      </a:cubicBezTo>
                      <a:cubicBezTo>
                        <a:pt x="14324" y="767"/>
                        <a:pt x="13943" y="589"/>
                        <a:pt x="13550" y="446"/>
                      </a:cubicBezTo>
                      <a:cubicBezTo>
                        <a:pt x="13276" y="338"/>
                        <a:pt x="12979" y="243"/>
                        <a:pt x="12681" y="184"/>
                      </a:cubicBezTo>
                      <a:cubicBezTo>
                        <a:pt x="12228" y="88"/>
                        <a:pt x="11788" y="29"/>
                        <a:pt x="11324" y="5"/>
                      </a:cubicBezTo>
                      <a:cubicBezTo>
                        <a:pt x="11211" y="2"/>
                        <a:pt x="11099" y="1"/>
                        <a:pt x="109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3" name="Google Shape;6303;p28"/>
                <p:cNvSpPr/>
                <p:nvPr/>
              </p:nvSpPr>
              <p:spPr>
                <a:xfrm>
                  <a:off x="3674435" y="2790873"/>
                  <a:ext cx="586764" cy="441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3" h="11708" extrusionOk="0">
                      <a:moveTo>
                        <a:pt x="7715" y="0"/>
                      </a:moveTo>
                      <a:cubicBezTo>
                        <a:pt x="7660" y="0"/>
                        <a:pt x="7605" y="1"/>
                        <a:pt x="7549" y="4"/>
                      </a:cubicBezTo>
                      <a:cubicBezTo>
                        <a:pt x="6966" y="27"/>
                        <a:pt x="6454" y="135"/>
                        <a:pt x="5954" y="325"/>
                      </a:cubicBezTo>
                      <a:cubicBezTo>
                        <a:pt x="5704" y="432"/>
                        <a:pt x="5466" y="539"/>
                        <a:pt x="5228" y="670"/>
                      </a:cubicBezTo>
                      <a:cubicBezTo>
                        <a:pt x="4990" y="801"/>
                        <a:pt x="4751" y="956"/>
                        <a:pt x="4501" y="1111"/>
                      </a:cubicBezTo>
                      <a:cubicBezTo>
                        <a:pt x="4251" y="1289"/>
                        <a:pt x="3989" y="1492"/>
                        <a:pt x="3751" y="1694"/>
                      </a:cubicBezTo>
                      <a:cubicBezTo>
                        <a:pt x="3501" y="1909"/>
                        <a:pt x="3263" y="2147"/>
                        <a:pt x="3037" y="2397"/>
                      </a:cubicBezTo>
                      <a:cubicBezTo>
                        <a:pt x="2763" y="2706"/>
                        <a:pt x="2489" y="3040"/>
                        <a:pt x="2239" y="3397"/>
                      </a:cubicBezTo>
                      <a:cubicBezTo>
                        <a:pt x="2120" y="3575"/>
                        <a:pt x="1989" y="3754"/>
                        <a:pt x="1870" y="3945"/>
                      </a:cubicBezTo>
                      <a:cubicBezTo>
                        <a:pt x="1727" y="4123"/>
                        <a:pt x="1608" y="4314"/>
                        <a:pt x="1489" y="4504"/>
                      </a:cubicBezTo>
                      <a:lnTo>
                        <a:pt x="1132" y="5088"/>
                      </a:lnTo>
                      <a:cubicBezTo>
                        <a:pt x="1037" y="5278"/>
                        <a:pt x="918" y="5492"/>
                        <a:pt x="810" y="5683"/>
                      </a:cubicBezTo>
                      <a:cubicBezTo>
                        <a:pt x="751" y="5814"/>
                        <a:pt x="680" y="5933"/>
                        <a:pt x="620" y="6076"/>
                      </a:cubicBezTo>
                      <a:cubicBezTo>
                        <a:pt x="537" y="6207"/>
                        <a:pt x="501" y="6326"/>
                        <a:pt x="441" y="6457"/>
                      </a:cubicBezTo>
                      <a:cubicBezTo>
                        <a:pt x="394" y="6588"/>
                        <a:pt x="346" y="6707"/>
                        <a:pt x="299" y="6850"/>
                      </a:cubicBezTo>
                      <a:cubicBezTo>
                        <a:pt x="275" y="6981"/>
                        <a:pt x="239" y="7100"/>
                        <a:pt x="215" y="7231"/>
                      </a:cubicBezTo>
                      <a:cubicBezTo>
                        <a:pt x="203" y="7362"/>
                        <a:pt x="168" y="7481"/>
                        <a:pt x="156" y="7624"/>
                      </a:cubicBezTo>
                      <a:cubicBezTo>
                        <a:pt x="120" y="7755"/>
                        <a:pt x="120" y="7874"/>
                        <a:pt x="108" y="8005"/>
                      </a:cubicBezTo>
                      <a:cubicBezTo>
                        <a:pt x="108" y="8136"/>
                        <a:pt x="96" y="8255"/>
                        <a:pt x="96" y="8397"/>
                      </a:cubicBezTo>
                      <a:cubicBezTo>
                        <a:pt x="84" y="8517"/>
                        <a:pt x="84" y="8647"/>
                        <a:pt x="84" y="8767"/>
                      </a:cubicBezTo>
                      <a:cubicBezTo>
                        <a:pt x="84" y="8886"/>
                        <a:pt x="60" y="9017"/>
                        <a:pt x="60" y="9136"/>
                      </a:cubicBezTo>
                      <a:cubicBezTo>
                        <a:pt x="60" y="9267"/>
                        <a:pt x="60" y="9386"/>
                        <a:pt x="48" y="9505"/>
                      </a:cubicBezTo>
                      <a:cubicBezTo>
                        <a:pt x="37" y="9624"/>
                        <a:pt x="37" y="9743"/>
                        <a:pt x="25" y="9862"/>
                      </a:cubicBezTo>
                      <a:cubicBezTo>
                        <a:pt x="25" y="9981"/>
                        <a:pt x="1" y="10100"/>
                        <a:pt x="1" y="10219"/>
                      </a:cubicBezTo>
                      <a:lnTo>
                        <a:pt x="1" y="10576"/>
                      </a:lnTo>
                      <a:cubicBezTo>
                        <a:pt x="1" y="10814"/>
                        <a:pt x="25" y="11053"/>
                        <a:pt x="48" y="11279"/>
                      </a:cubicBezTo>
                      <a:cubicBezTo>
                        <a:pt x="96" y="11517"/>
                        <a:pt x="441" y="11707"/>
                        <a:pt x="822" y="11707"/>
                      </a:cubicBezTo>
                      <a:lnTo>
                        <a:pt x="1644" y="11707"/>
                      </a:lnTo>
                      <a:cubicBezTo>
                        <a:pt x="2025" y="11707"/>
                        <a:pt x="2311" y="11529"/>
                        <a:pt x="2287" y="11291"/>
                      </a:cubicBezTo>
                      <a:cubicBezTo>
                        <a:pt x="2263" y="11148"/>
                        <a:pt x="2251" y="11017"/>
                        <a:pt x="2239" y="10862"/>
                      </a:cubicBezTo>
                      <a:cubicBezTo>
                        <a:pt x="2227" y="10719"/>
                        <a:pt x="2204" y="10576"/>
                        <a:pt x="2192" y="10433"/>
                      </a:cubicBezTo>
                      <a:cubicBezTo>
                        <a:pt x="2192" y="10279"/>
                        <a:pt x="2180" y="10148"/>
                        <a:pt x="2168" y="10005"/>
                      </a:cubicBezTo>
                      <a:cubicBezTo>
                        <a:pt x="2144" y="9850"/>
                        <a:pt x="2144" y="9719"/>
                        <a:pt x="2132" y="9564"/>
                      </a:cubicBezTo>
                      <a:cubicBezTo>
                        <a:pt x="2132" y="9421"/>
                        <a:pt x="2120" y="9290"/>
                        <a:pt x="2120" y="9136"/>
                      </a:cubicBezTo>
                      <a:lnTo>
                        <a:pt x="2120" y="8707"/>
                      </a:lnTo>
                      <a:cubicBezTo>
                        <a:pt x="2120" y="8576"/>
                        <a:pt x="2120" y="8421"/>
                        <a:pt x="2132" y="8278"/>
                      </a:cubicBezTo>
                      <a:cubicBezTo>
                        <a:pt x="2144" y="8136"/>
                        <a:pt x="2168" y="7993"/>
                        <a:pt x="2180" y="7838"/>
                      </a:cubicBezTo>
                      <a:cubicBezTo>
                        <a:pt x="2204" y="7695"/>
                        <a:pt x="2239" y="7564"/>
                        <a:pt x="2263" y="7409"/>
                      </a:cubicBezTo>
                      <a:cubicBezTo>
                        <a:pt x="2299" y="7266"/>
                        <a:pt x="2346" y="7123"/>
                        <a:pt x="2382" y="6981"/>
                      </a:cubicBezTo>
                      <a:cubicBezTo>
                        <a:pt x="2525" y="6576"/>
                        <a:pt x="2680" y="6207"/>
                        <a:pt x="2894" y="5814"/>
                      </a:cubicBezTo>
                      <a:cubicBezTo>
                        <a:pt x="3096" y="5445"/>
                        <a:pt x="3335" y="5076"/>
                        <a:pt x="3573" y="4718"/>
                      </a:cubicBezTo>
                      <a:cubicBezTo>
                        <a:pt x="3811" y="4373"/>
                        <a:pt x="4061" y="4028"/>
                        <a:pt x="4323" y="3718"/>
                      </a:cubicBezTo>
                      <a:cubicBezTo>
                        <a:pt x="4573" y="3409"/>
                        <a:pt x="4847" y="3123"/>
                        <a:pt x="5097" y="2873"/>
                      </a:cubicBezTo>
                      <a:cubicBezTo>
                        <a:pt x="5347" y="2623"/>
                        <a:pt x="5597" y="2397"/>
                        <a:pt x="5835" y="2218"/>
                      </a:cubicBezTo>
                      <a:cubicBezTo>
                        <a:pt x="6073" y="2040"/>
                        <a:pt x="6311" y="1873"/>
                        <a:pt x="6537" y="1754"/>
                      </a:cubicBezTo>
                      <a:cubicBezTo>
                        <a:pt x="6971" y="1526"/>
                        <a:pt x="7372" y="1396"/>
                        <a:pt x="7750" y="1396"/>
                      </a:cubicBezTo>
                      <a:cubicBezTo>
                        <a:pt x="7766" y="1396"/>
                        <a:pt x="7783" y="1396"/>
                        <a:pt x="7799" y="1397"/>
                      </a:cubicBezTo>
                      <a:cubicBezTo>
                        <a:pt x="8157" y="1408"/>
                        <a:pt x="8538" y="1551"/>
                        <a:pt x="8919" y="1754"/>
                      </a:cubicBezTo>
                      <a:cubicBezTo>
                        <a:pt x="9109" y="1861"/>
                        <a:pt x="9323" y="1992"/>
                        <a:pt x="9526" y="2147"/>
                      </a:cubicBezTo>
                      <a:cubicBezTo>
                        <a:pt x="9740" y="2290"/>
                        <a:pt x="9943" y="2468"/>
                        <a:pt x="10169" y="2659"/>
                      </a:cubicBezTo>
                      <a:cubicBezTo>
                        <a:pt x="10466" y="2932"/>
                        <a:pt x="10752" y="3230"/>
                        <a:pt x="11038" y="3552"/>
                      </a:cubicBezTo>
                      <a:cubicBezTo>
                        <a:pt x="11312" y="3885"/>
                        <a:pt x="11562" y="4242"/>
                        <a:pt x="11824" y="4611"/>
                      </a:cubicBezTo>
                      <a:cubicBezTo>
                        <a:pt x="11955" y="4802"/>
                        <a:pt x="12074" y="4980"/>
                        <a:pt x="12181" y="5195"/>
                      </a:cubicBezTo>
                      <a:cubicBezTo>
                        <a:pt x="12288" y="5385"/>
                        <a:pt x="12383" y="5599"/>
                        <a:pt x="12479" y="5814"/>
                      </a:cubicBezTo>
                      <a:cubicBezTo>
                        <a:pt x="12562" y="6040"/>
                        <a:pt x="12645" y="6266"/>
                        <a:pt x="12717" y="6492"/>
                      </a:cubicBezTo>
                      <a:cubicBezTo>
                        <a:pt x="12788" y="6707"/>
                        <a:pt x="12860" y="6945"/>
                        <a:pt x="12919" y="7171"/>
                      </a:cubicBezTo>
                      <a:cubicBezTo>
                        <a:pt x="12979" y="7397"/>
                        <a:pt x="13038" y="7635"/>
                        <a:pt x="13098" y="7862"/>
                      </a:cubicBezTo>
                      <a:cubicBezTo>
                        <a:pt x="13145" y="8100"/>
                        <a:pt x="13193" y="8314"/>
                        <a:pt x="13241" y="8540"/>
                      </a:cubicBezTo>
                      <a:cubicBezTo>
                        <a:pt x="13276" y="8767"/>
                        <a:pt x="13312" y="9005"/>
                        <a:pt x="13324" y="9231"/>
                      </a:cubicBezTo>
                      <a:cubicBezTo>
                        <a:pt x="13360" y="9445"/>
                        <a:pt x="13360" y="9683"/>
                        <a:pt x="13360" y="9910"/>
                      </a:cubicBezTo>
                      <a:cubicBezTo>
                        <a:pt x="13360" y="10148"/>
                        <a:pt x="13360" y="10374"/>
                        <a:pt x="13324" y="10612"/>
                      </a:cubicBezTo>
                      <a:cubicBezTo>
                        <a:pt x="13288" y="10838"/>
                        <a:pt x="13264" y="11076"/>
                        <a:pt x="13217" y="11303"/>
                      </a:cubicBezTo>
                      <a:cubicBezTo>
                        <a:pt x="13193" y="11517"/>
                        <a:pt x="13455" y="11707"/>
                        <a:pt x="13848" y="11707"/>
                      </a:cubicBezTo>
                      <a:lnTo>
                        <a:pt x="14669" y="11707"/>
                      </a:lnTo>
                      <a:cubicBezTo>
                        <a:pt x="15038" y="11707"/>
                        <a:pt x="15396" y="11517"/>
                        <a:pt x="15408" y="11267"/>
                      </a:cubicBezTo>
                      <a:cubicBezTo>
                        <a:pt x="15479" y="10874"/>
                        <a:pt x="15527" y="10493"/>
                        <a:pt x="15539" y="10088"/>
                      </a:cubicBezTo>
                      <a:cubicBezTo>
                        <a:pt x="15562" y="9886"/>
                        <a:pt x="15539" y="9683"/>
                        <a:pt x="15527" y="9481"/>
                      </a:cubicBezTo>
                      <a:cubicBezTo>
                        <a:pt x="15503" y="9267"/>
                        <a:pt x="15479" y="9076"/>
                        <a:pt x="15443" y="8874"/>
                      </a:cubicBezTo>
                      <a:cubicBezTo>
                        <a:pt x="15408" y="8659"/>
                        <a:pt x="15348" y="8457"/>
                        <a:pt x="15300" y="8243"/>
                      </a:cubicBezTo>
                      <a:cubicBezTo>
                        <a:pt x="15265" y="8040"/>
                        <a:pt x="15205" y="7826"/>
                        <a:pt x="15146" y="7600"/>
                      </a:cubicBezTo>
                      <a:cubicBezTo>
                        <a:pt x="15086" y="7397"/>
                        <a:pt x="15027" y="7159"/>
                        <a:pt x="14967" y="6933"/>
                      </a:cubicBezTo>
                      <a:cubicBezTo>
                        <a:pt x="14907" y="6695"/>
                        <a:pt x="14848" y="6469"/>
                        <a:pt x="14765" y="6231"/>
                      </a:cubicBezTo>
                      <a:cubicBezTo>
                        <a:pt x="14693" y="5992"/>
                        <a:pt x="14622" y="5754"/>
                        <a:pt x="14550" y="5540"/>
                      </a:cubicBezTo>
                      <a:cubicBezTo>
                        <a:pt x="14455" y="5314"/>
                        <a:pt x="14372" y="5076"/>
                        <a:pt x="14276" y="4861"/>
                      </a:cubicBezTo>
                      <a:cubicBezTo>
                        <a:pt x="14193" y="4659"/>
                        <a:pt x="14086" y="4445"/>
                        <a:pt x="13967" y="4242"/>
                      </a:cubicBezTo>
                      <a:cubicBezTo>
                        <a:pt x="13848" y="4028"/>
                        <a:pt x="13729" y="3837"/>
                        <a:pt x="13598" y="3647"/>
                      </a:cubicBezTo>
                      <a:cubicBezTo>
                        <a:pt x="13312" y="3254"/>
                        <a:pt x="13014" y="2897"/>
                        <a:pt x="12705" y="2575"/>
                      </a:cubicBezTo>
                      <a:cubicBezTo>
                        <a:pt x="12431" y="2301"/>
                        <a:pt x="12169" y="2051"/>
                        <a:pt x="11883" y="1825"/>
                      </a:cubicBezTo>
                      <a:cubicBezTo>
                        <a:pt x="11598" y="1611"/>
                        <a:pt x="11336" y="1397"/>
                        <a:pt x="11050" y="1206"/>
                      </a:cubicBezTo>
                      <a:cubicBezTo>
                        <a:pt x="10764" y="1016"/>
                        <a:pt x="10478" y="849"/>
                        <a:pt x="10205" y="694"/>
                      </a:cubicBezTo>
                      <a:cubicBezTo>
                        <a:pt x="9919" y="551"/>
                        <a:pt x="9621" y="420"/>
                        <a:pt x="9335" y="313"/>
                      </a:cubicBezTo>
                      <a:cubicBezTo>
                        <a:pt x="8805" y="108"/>
                        <a:pt x="8265" y="0"/>
                        <a:pt x="77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4" name="Google Shape;6304;p28"/>
                <p:cNvSpPr/>
                <p:nvPr/>
              </p:nvSpPr>
              <p:spPr>
                <a:xfrm>
                  <a:off x="1144391" y="97423"/>
                  <a:ext cx="832283" cy="218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0" extrusionOk="0">
                      <a:moveTo>
                        <a:pt x="12100" y="0"/>
                      </a:moveTo>
                      <a:cubicBezTo>
                        <a:pt x="11856" y="0"/>
                        <a:pt x="11619" y="23"/>
                        <a:pt x="11383" y="63"/>
                      </a:cubicBezTo>
                      <a:cubicBezTo>
                        <a:pt x="11109" y="122"/>
                        <a:pt x="10823" y="194"/>
                        <a:pt x="10549" y="313"/>
                      </a:cubicBezTo>
                      <a:cubicBezTo>
                        <a:pt x="10287" y="420"/>
                        <a:pt x="10037" y="563"/>
                        <a:pt x="9775" y="729"/>
                      </a:cubicBezTo>
                      <a:cubicBezTo>
                        <a:pt x="9537" y="896"/>
                        <a:pt x="9299" y="1087"/>
                        <a:pt x="9097" y="1289"/>
                      </a:cubicBezTo>
                      <a:cubicBezTo>
                        <a:pt x="8882" y="1503"/>
                        <a:pt x="8692" y="1742"/>
                        <a:pt x="8525" y="1992"/>
                      </a:cubicBezTo>
                      <a:cubicBezTo>
                        <a:pt x="8358" y="2253"/>
                        <a:pt x="8227" y="2527"/>
                        <a:pt x="8132" y="2825"/>
                      </a:cubicBezTo>
                      <a:cubicBezTo>
                        <a:pt x="7846" y="2444"/>
                        <a:pt x="7537" y="2146"/>
                        <a:pt x="7192" y="1968"/>
                      </a:cubicBezTo>
                      <a:cubicBezTo>
                        <a:pt x="6895" y="1814"/>
                        <a:pt x="6580" y="1722"/>
                        <a:pt x="6240" y="1722"/>
                      </a:cubicBezTo>
                      <a:cubicBezTo>
                        <a:pt x="6185" y="1722"/>
                        <a:pt x="6129" y="1725"/>
                        <a:pt x="6072" y="1730"/>
                      </a:cubicBezTo>
                      <a:cubicBezTo>
                        <a:pt x="5763" y="1753"/>
                        <a:pt x="5453" y="1849"/>
                        <a:pt x="5168" y="2015"/>
                      </a:cubicBezTo>
                      <a:cubicBezTo>
                        <a:pt x="4882" y="2158"/>
                        <a:pt x="4608" y="2373"/>
                        <a:pt x="4394" y="2623"/>
                      </a:cubicBezTo>
                      <a:cubicBezTo>
                        <a:pt x="4167" y="2873"/>
                        <a:pt x="3965" y="3170"/>
                        <a:pt x="3810" y="3516"/>
                      </a:cubicBezTo>
                      <a:cubicBezTo>
                        <a:pt x="3667" y="3861"/>
                        <a:pt x="3548" y="4230"/>
                        <a:pt x="3489" y="4647"/>
                      </a:cubicBezTo>
                      <a:cubicBezTo>
                        <a:pt x="3310" y="4409"/>
                        <a:pt x="3084" y="4194"/>
                        <a:pt x="2810" y="4051"/>
                      </a:cubicBezTo>
                      <a:cubicBezTo>
                        <a:pt x="2560" y="3897"/>
                        <a:pt x="2262" y="3813"/>
                        <a:pt x="1941" y="3801"/>
                      </a:cubicBezTo>
                      <a:cubicBezTo>
                        <a:pt x="1899" y="3798"/>
                        <a:pt x="1857" y="3797"/>
                        <a:pt x="1816" y="3797"/>
                      </a:cubicBezTo>
                      <a:cubicBezTo>
                        <a:pt x="1342" y="3797"/>
                        <a:pt x="912" y="3984"/>
                        <a:pt x="584" y="4301"/>
                      </a:cubicBezTo>
                      <a:cubicBezTo>
                        <a:pt x="226" y="4647"/>
                        <a:pt x="0" y="5135"/>
                        <a:pt x="0" y="5718"/>
                      </a:cubicBezTo>
                      <a:lnTo>
                        <a:pt x="572" y="5718"/>
                      </a:lnTo>
                      <a:cubicBezTo>
                        <a:pt x="905" y="5718"/>
                        <a:pt x="1358" y="5730"/>
                        <a:pt x="1786" y="5730"/>
                      </a:cubicBezTo>
                      <a:cubicBezTo>
                        <a:pt x="2215" y="5730"/>
                        <a:pt x="2632" y="5742"/>
                        <a:pt x="2953" y="5742"/>
                      </a:cubicBezTo>
                      <a:cubicBezTo>
                        <a:pt x="3263" y="5742"/>
                        <a:pt x="3453" y="5754"/>
                        <a:pt x="3453" y="5754"/>
                      </a:cubicBezTo>
                      <a:lnTo>
                        <a:pt x="3929" y="5778"/>
                      </a:lnTo>
                      <a:cubicBezTo>
                        <a:pt x="3929" y="5778"/>
                        <a:pt x="4477" y="5790"/>
                        <a:pt x="5144" y="5790"/>
                      </a:cubicBezTo>
                      <a:cubicBezTo>
                        <a:pt x="5489" y="5790"/>
                        <a:pt x="5834" y="5754"/>
                        <a:pt x="6144" y="5742"/>
                      </a:cubicBezTo>
                      <a:cubicBezTo>
                        <a:pt x="6477" y="5730"/>
                        <a:pt x="6775" y="5718"/>
                        <a:pt x="7037" y="5694"/>
                      </a:cubicBezTo>
                      <a:cubicBezTo>
                        <a:pt x="7561" y="5682"/>
                        <a:pt x="7942" y="5671"/>
                        <a:pt x="7942" y="5671"/>
                      </a:cubicBezTo>
                      <a:cubicBezTo>
                        <a:pt x="7942" y="5671"/>
                        <a:pt x="8239" y="5659"/>
                        <a:pt x="8537" y="5659"/>
                      </a:cubicBezTo>
                      <a:cubicBezTo>
                        <a:pt x="8858" y="5635"/>
                        <a:pt x="9168" y="5635"/>
                        <a:pt x="9168" y="5635"/>
                      </a:cubicBezTo>
                      <a:lnTo>
                        <a:pt x="12764" y="5635"/>
                      </a:lnTo>
                      <a:cubicBezTo>
                        <a:pt x="13121" y="5635"/>
                        <a:pt x="13466" y="5635"/>
                        <a:pt x="13764" y="5623"/>
                      </a:cubicBezTo>
                      <a:cubicBezTo>
                        <a:pt x="14371" y="5599"/>
                        <a:pt x="14812" y="5575"/>
                        <a:pt x="14812" y="5575"/>
                      </a:cubicBezTo>
                      <a:cubicBezTo>
                        <a:pt x="14812" y="5575"/>
                        <a:pt x="15324" y="5563"/>
                        <a:pt x="15836" y="5563"/>
                      </a:cubicBezTo>
                      <a:cubicBezTo>
                        <a:pt x="16359" y="5563"/>
                        <a:pt x="16859" y="5575"/>
                        <a:pt x="16859" y="5575"/>
                      </a:cubicBezTo>
                      <a:cubicBezTo>
                        <a:pt x="16859" y="5575"/>
                        <a:pt x="17514" y="5611"/>
                        <a:pt x="18122" y="5659"/>
                      </a:cubicBezTo>
                      <a:cubicBezTo>
                        <a:pt x="18717" y="5682"/>
                        <a:pt x="19288" y="5694"/>
                        <a:pt x="19288" y="5694"/>
                      </a:cubicBezTo>
                      <a:lnTo>
                        <a:pt x="22074" y="5694"/>
                      </a:lnTo>
                      <a:cubicBezTo>
                        <a:pt x="22039" y="5123"/>
                        <a:pt x="21860" y="4611"/>
                        <a:pt x="21574" y="4230"/>
                      </a:cubicBezTo>
                      <a:cubicBezTo>
                        <a:pt x="21372" y="3861"/>
                        <a:pt x="20991" y="3635"/>
                        <a:pt x="20586" y="3635"/>
                      </a:cubicBezTo>
                      <a:cubicBezTo>
                        <a:pt x="20241" y="3635"/>
                        <a:pt x="19943" y="3801"/>
                        <a:pt x="19717" y="4063"/>
                      </a:cubicBezTo>
                      <a:cubicBezTo>
                        <a:pt x="19455" y="3575"/>
                        <a:pt x="19098" y="3170"/>
                        <a:pt x="18705" y="2885"/>
                      </a:cubicBezTo>
                      <a:cubicBezTo>
                        <a:pt x="18324" y="2623"/>
                        <a:pt x="17895" y="2468"/>
                        <a:pt x="17419" y="2468"/>
                      </a:cubicBezTo>
                      <a:cubicBezTo>
                        <a:pt x="16943" y="2468"/>
                        <a:pt x="16478" y="2623"/>
                        <a:pt x="16086" y="2885"/>
                      </a:cubicBezTo>
                      <a:cubicBezTo>
                        <a:pt x="15967" y="2611"/>
                        <a:pt x="15847" y="2337"/>
                        <a:pt x="15705" y="2087"/>
                      </a:cubicBezTo>
                      <a:cubicBezTo>
                        <a:pt x="15574" y="1837"/>
                        <a:pt x="15407" y="1611"/>
                        <a:pt x="15228" y="1396"/>
                      </a:cubicBezTo>
                      <a:cubicBezTo>
                        <a:pt x="15050" y="1194"/>
                        <a:pt x="14859" y="991"/>
                        <a:pt x="14633" y="837"/>
                      </a:cubicBezTo>
                      <a:cubicBezTo>
                        <a:pt x="14419" y="670"/>
                        <a:pt x="14181" y="527"/>
                        <a:pt x="13931" y="408"/>
                      </a:cubicBezTo>
                      <a:cubicBezTo>
                        <a:pt x="13681" y="289"/>
                        <a:pt x="13407" y="182"/>
                        <a:pt x="13133" y="122"/>
                      </a:cubicBezTo>
                      <a:cubicBezTo>
                        <a:pt x="12847" y="51"/>
                        <a:pt x="12549" y="3"/>
                        <a:pt x="12252" y="3"/>
                      </a:cubicBezTo>
                      <a:cubicBezTo>
                        <a:pt x="12201" y="1"/>
                        <a:pt x="12150" y="0"/>
                        <a:pt x="121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5" name="Google Shape;6305;p28"/>
                <p:cNvSpPr/>
                <p:nvPr/>
              </p:nvSpPr>
              <p:spPr>
                <a:xfrm>
                  <a:off x="1166825" y="3350700"/>
                  <a:ext cx="1406869" cy="36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15" h="9758" extrusionOk="0">
                      <a:moveTo>
                        <a:pt x="20481" y="1"/>
                      </a:moveTo>
                      <a:cubicBezTo>
                        <a:pt x="20034" y="1"/>
                        <a:pt x="19597" y="47"/>
                        <a:pt x="19170" y="122"/>
                      </a:cubicBezTo>
                      <a:cubicBezTo>
                        <a:pt x="18693" y="217"/>
                        <a:pt x="18229" y="348"/>
                        <a:pt x="17777" y="538"/>
                      </a:cubicBezTo>
                      <a:cubicBezTo>
                        <a:pt x="17324" y="741"/>
                        <a:pt x="16884" y="955"/>
                        <a:pt x="16479" y="1241"/>
                      </a:cubicBezTo>
                      <a:cubicBezTo>
                        <a:pt x="16074" y="1527"/>
                        <a:pt x="15693" y="1836"/>
                        <a:pt x="15336" y="2193"/>
                      </a:cubicBezTo>
                      <a:cubicBezTo>
                        <a:pt x="14979" y="2551"/>
                        <a:pt x="14657" y="2955"/>
                        <a:pt x="14383" y="3384"/>
                      </a:cubicBezTo>
                      <a:cubicBezTo>
                        <a:pt x="14098" y="3813"/>
                        <a:pt x="13871" y="4289"/>
                        <a:pt x="13693" y="4789"/>
                      </a:cubicBezTo>
                      <a:cubicBezTo>
                        <a:pt x="13216" y="4134"/>
                        <a:pt x="12681" y="3634"/>
                        <a:pt x="12097" y="3324"/>
                      </a:cubicBezTo>
                      <a:cubicBezTo>
                        <a:pt x="11616" y="3064"/>
                        <a:pt x="11091" y="2929"/>
                        <a:pt x="10539" y="2929"/>
                      </a:cubicBezTo>
                      <a:cubicBezTo>
                        <a:pt x="10437" y="2929"/>
                        <a:pt x="10333" y="2934"/>
                        <a:pt x="10228" y="2943"/>
                      </a:cubicBezTo>
                      <a:cubicBezTo>
                        <a:pt x="9692" y="2979"/>
                        <a:pt x="9168" y="3146"/>
                        <a:pt x="8692" y="3396"/>
                      </a:cubicBezTo>
                      <a:cubicBezTo>
                        <a:pt x="8216" y="3658"/>
                        <a:pt x="7775" y="4015"/>
                        <a:pt x="7382" y="4444"/>
                      </a:cubicBezTo>
                      <a:cubicBezTo>
                        <a:pt x="6990" y="4872"/>
                        <a:pt x="6668" y="5384"/>
                        <a:pt x="6394" y="5944"/>
                      </a:cubicBezTo>
                      <a:cubicBezTo>
                        <a:pt x="6132" y="6527"/>
                        <a:pt x="5954" y="7170"/>
                        <a:pt x="5858" y="7849"/>
                      </a:cubicBezTo>
                      <a:cubicBezTo>
                        <a:pt x="5561" y="7432"/>
                        <a:pt x="5180" y="7087"/>
                        <a:pt x="4727" y="6837"/>
                      </a:cubicBezTo>
                      <a:cubicBezTo>
                        <a:pt x="4299" y="6587"/>
                        <a:pt x="3799" y="6432"/>
                        <a:pt x="3263" y="6408"/>
                      </a:cubicBezTo>
                      <a:cubicBezTo>
                        <a:pt x="3204" y="6405"/>
                        <a:pt x="3145" y="6403"/>
                        <a:pt x="3086" y="6403"/>
                      </a:cubicBezTo>
                      <a:cubicBezTo>
                        <a:pt x="2274" y="6403"/>
                        <a:pt x="1532" y="6709"/>
                        <a:pt x="977" y="7254"/>
                      </a:cubicBezTo>
                      <a:cubicBezTo>
                        <a:pt x="382" y="7837"/>
                        <a:pt x="12" y="8670"/>
                        <a:pt x="1" y="9623"/>
                      </a:cubicBezTo>
                      <a:cubicBezTo>
                        <a:pt x="1" y="9623"/>
                        <a:pt x="382" y="9623"/>
                        <a:pt x="953" y="9635"/>
                      </a:cubicBezTo>
                      <a:cubicBezTo>
                        <a:pt x="1513" y="9635"/>
                        <a:pt x="2275" y="9647"/>
                        <a:pt x="3025" y="9670"/>
                      </a:cubicBezTo>
                      <a:cubicBezTo>
                        <a:pt x="3751" y="9682"/>
                        <a:pt x="4453" y="9682"/>
                        <a:pt x="4989" y="9694"/>
                      </a:cubicBezTo>
                      <a:cubicBezTo>
                        <a:pt x="5501" y="9706"/>
                        <a:pt x="5847" y="9706"/>
                        <a:pt x="5847" y="9706"/>
                      </a:cubicBezTo>
                      <a:lnTo>
                        <a:pt x="6656" y="9742"/>
                      </a:lnTo>
                      <a:cubicBezTo>
                        <a:pt x="6656" y="9742"/>
                        <a:pt x="7250" y="9757"/>
                        <a:pt x="8067" y="9757"/>
                      </a:cubicBezTo>
                      <a:cubicBezTo>
                        <a:pt x="8272" y="9757"/>
                        <a:pt x="8490" y="9756"/>
                        <a:pt x="8716" y="9754"/>
                      </a:cubicBezTo>
                      <a:cubicBezTo>
                        <a:pt x="9287" y="9742"/>
                        <a:pt x="9871" y="9706"/>
                        <a:pt x="10419" y="9682"/>
                      </a:cubicBezTo>
                      <a:cubicBezTo>
                        <a:pt x="10966" y="9647"/>
                        <a:pt x="11478" y="9623"/>
                        <a:pt x="11919" y="9611"/>
                      </a:cubicBezTo>
                      <a:cubicBezTo>
                        <a:pt x="12812" y="9575"/>
                        <a:pt x="13467" y="9551"/>
                        <a:pt x="13467" y="9551"/>
                      </a:cubicBezTo>
                      <a:lnTo>
                        <a:pt x="14479" y="9516"/>
                      </a:lnTo>
                      <a:cubicBezTo>
                        <a:pt x="15002" y="9504"/>
                        <a:pt x="15538" y="9492"/>
                        <a:pt x="15538" y="9492"/>
                      </a:cubicBezTo>
                      <a:cubicBezTo>
                        <a:pt x="15538" y="9492"/>
                        <a:pt x="15764" y="9492"/>
                        <a:pt x="16145" y="9468"/>
                      </a:cubicBezTo>
                      <a:cubicBezTo>
                        <a:pt x="16538" y="9468"/>
                        <a:pt x="17086" y="9456"/>
                        <a:pt x="17729" y="9456"/>
                      </a:cubicBezTo>
                      <a:lnTo>
                        <a:pt x="19872" y="9456"/>
                      </a:lnTo>
                      <a:cubicBezTo>
                        <a:pt x="20444" y="9456"/>
                        <a:pt x="21039" y="9456"/>
                        <a:pt x="21634" y="9468"/>
                      </a:cubicBezTo>
                      <a:cubicBezTo>
                        <a:pt x="22230" y="9468"/>
                        <a:pt x="22813" y="9468"/>
                        <a:pt x="23325" y="9456"/>
                      </a:cubicBezTo>
                      <a:cubicBezTo>
                        <a:pt x="24361" y="9409"/>
                        <a:pt x="25063" y="9385"/>
                        <a:pt x="25063" y="9385"/>
                      </a:cubicBezTo>
                      <a:cubicBezTo>
                        <a:pt x="25063" y="9385"/>
                        <a:pt x="25920" y="9373"/>
                        <a:pt x="26802" y="9373"/>
                      </a:cubicBezTo>
                      <a:cubicBezTo>
                        <a:pt x="27683" y="9373"/>
                        <a:pt x="28540" y="9397"/>
                        <a:pt x="28540" y="9397"/>
                      </a:cubicBezTo>
                      <a:cubicBezTo>
                        <a:pt x="28540" y="9397"/>
                        <a:pt x="29647" y="9456"/>
                        <a:pt x="30683" y="9528"/>
                      </a:cubicBezTo>
                      <a:cubicBezTo>
                        <a:pt x="31683" y="9587"/>
                        <a:pt x="32636" y="9611"/>
                        <a:pt x="32636" y="9611"/>
                      </a:cubicBezTo>
                      <a:lnTo>
                        <a:pt x="34160" y="9623"/>
                      </a:lnTo>
                      <a:lnTo>
                        <a:pt x="37315" y="9623"/>
                      </a:lnTo>
                      <a:cubicBezTo>
                        <a:pt x="37267" y="8658"/>
                        <a:pt x="36958" y="7777"/>
                        <a:pt x="36493" y="7146"/>
                      </a:cubicBezTo>
                      <a:cubicBezTo>
                        <a:pt x="36029" y="6551"/>
                        <a:pt x="35398" y="6170"/>
                        <a:pt x="34707" y="6158"/>
                      </a:cubicBezTo>
                      <a:cubicBezTo>
                        <a:pt x="34124" y="6158"/>
                        <a:pt x="33624" y="6420"/>
                        <a:pt x="33255" y="6873"/>
                      </a:cubicBezTo>
                      <a:cubicBezTo>
                        <a:pt x="32790" y="6051"/>
                        <a:pt x="32207" y="5360"/>
                        <a:pt x="31540" y="4884"/>
                      </a:cubicBezTo>
                      <a:cubicBezTo>
                        <a:pt x="30885" y="4432"/>
                        <a:pt x="30135" y="4170"/>
                        <a:pt x="29361" y="4170"/>
                      </a:cubicBezTo>
                      <a:cubicBezTo>
                        <a:pt x="28564" y="4170"/>
                        <a:pt x="27790" y="4432"/>
                        <a:pt x="27123" y="4884"/>
                      </a:cubicBezTo>
                      <a:cubicBezTo>
                        <a:pt x="26921" y="4396"/>
                        <a:pt x="26694" y="3955"/>
                        <a:pt x="26468" y="3539"/>
                      </a:cubicBezTo>
                      <a:cubicBezTo>
                        <a:pt x="26230" y="3122"/>
                        <a:pt x="25956" y="2729"/>
                        <a:pt x="25659" y="2372"/>
                      </a:cubicBezTo>
                      <a:cubicBezTo>
                        <a:pt x="25361" y="2015"/>
                        <a:pt x="25016" y="1705"/>
                        <a:pt x="24658" y="1431"/>
                      </a:cubicBezTo>
                      <a:cubicBezTo>
                        <a:pt x="24301" y="1158"/>
                        <a:pt x="23908" y="919"/>
                        <a:pt x="23468" y="705"/>
                      </a:cubicBezTo>
                      <a:cubicBezTo>
                        <a:pt x="23051" y="503"/>
                        <a:pt x="22599" y="336"/>
                        <a:pt x="22122" y="217"/>
                      </a:cubicBezTo>
                      <a:cubicBezTo>
                        <a:pt x="21646" y="98"/>
                        <a:pt x="21134" y="26"/>
                        <a:pt x="20634" y="3"/>
                      </a:cubicBezTo>
                      <a:cubicBezTo>
                        <a:pt x="20583" y="1"/>
                        <a:pt x="20532" y="1"/>
                        <a:pt x="204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6" name="Google Shape;6306;p28"/>
                <p:cNvSpPr/>
                <p:nvPr/>
              </p:nvSpPr>
              <p:spPr>
                <a:xfrm>
                  <a:off x="2024249" y="1799149"/>
                  <a:ext cx="1304959" cy="462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2" h="12272" extrusionOk="0">
                      <a:moveTo>
                        <a:pt x="16852" y="1"/>
                      </a:moveTo>
                      <a:cubicBezTo>
                        <a:pt x="16768" y="1"/>
                        <a:pt x="16683" y="2"/>
                        <a:pt x="16598" y="6"/>
                      </a:cubicBezTo>
                      <a:cubicBezTo>
                        <a:pt x="16229" y="18"/>
                        <a:pt x="15872" y="65"/>
                        <a:pt x="15526" y="160"/>
                      </a:cubicBezTo>
                      <a:cubicBezTo>
                        <a:pt x="15181" y="232"/>
                        <a:pt x="14836" y="339"/>
                        <a:pt x="14514" y="470"/>
                      </a:cubicBezTo>
                      <a:cubicBezTo>
                        <a:pt x="14181" y="601"/>
                        <a:pt x="13871" y="768"/>
                        <a:pt x="13562" y="958"/>
                      </a:cubicBezTo>
                      <a:cubicBezTo>
                        <a:pt x="13252" y="1149"/>
                        <a:pt x="12966" y="1375"/>
                        <a:pt x="12669" y="1625"/>
                      </a:cubicBezTo>
                      <a:cubicBezTo>
                        <a:pt x="12383" y="1887"/>
                        <a:pt x="12097" y="2149"/>
                        <a:pt x="11847" y="2458"/>
                      </a:cubicBezTo>
                      <a:cubicBezTo>
                        <a:pt x="11585" y="2756"/>
                        <a:pt x="11347" y="3089"/>
                        <a:pt x="11121" y="3411"/>
                      </a:cubicBezTo>
                      <a:cubicBezTo>
                        <a:pt x="10692" y="2935"/>
                        <a:pt x="10168" y="2554"/>
                        <a:pt x="9585" y="2280"/>
                      </a:cubicBezTo>
                      <a:cubicBezTo>
                        <a:pt x="9023" y="2016"/>
                        <a:pt x="8427" y="1862"/>
                        <a:pt x="7798" y="1862"/>
                      </a:cubicBezTo>
                      <a:cubicBezTo>
                        <a:pt x="7775" y="1862"/>
                        <a:pt x="7751" y="1863"/>
                        <a:pt x="7728" y="1863"/>
                      </a:cubicBezTo>
                      <a:cubicBezTo>
                        <a:pt x="7323" y="1887"/>
                        <a:pt x="6942" y="1958"/>
                        <a:pt x="6585" y="2089"/>
                      </a:cubicBezTo>
                      <a:cubicBezTo>
                        <a:pt x="6227" y="2220"/>
                        <a:pt x="5882" y="2399"/>
                        <a:pt x="5573" y="2613"/>
                      </a:cubicBezTo>
                      <a:cubicBezTo>
                        <a:pt x="5251" y="2816"/>
                        <a:pt x="4977" y="3078"/>
                        <a:pt x="4739" y="3375"/>
                      </a:cubicBezTo>
                      <a:cubicBezTo>
                        <a:pt x="4501" y="3649"/>
                        <a:pt x="4287" y="3970"/>
                        <a:pt x="4108" y="4292"/>
                      </a:cubicBezTo>
                      <a:cubicBezTo>
                        <a:pt x="3858" y="3994"/>
                        <a:pt x="3549" y="3744"/>
                        <a:pt x="3215" y="3566"/>
                      </a:cubicBezTo>
                      <a:cubicBezTo>
                        <a:pt x="2870" y="3387"/>
                        <a:pt x="2513" y="3280"/>
                        <a:pt x="2144" y="3268"/>
                      </a:cubicBezTo>
                      <a:cubicBezTo>
                        <a:pt x="2120" y="3267"/>
                        <a:pt x="2096" y="3267"/>
                        <a:pt x="2073" y="3267"/>
                      </a:cubicBezTo>
                      <a:cubicBezTo>
                        <a:pt x="1721" y="3267"/>
                        <a:pt x="1413" y="3351"/>
                        <a:pt x="1167" y="3518"/>
                      </a:cubicBezTo>
                      <a:cubicBezTo>
                        <a:pt x="893" y="3697"/>
                        <a:pt x="703" y="3970"/>
                        <a:pt x="548" y="4292"/>
                      </a:cubicBezTo>
                      <a:cubicBezTo>
                        <a:pt x="405" y="4602"/>
                        <a:pt x="286" y="4983"/>
                        <a:pt x="215" y="5364"/>
                      </a:cubicBezTo>
                      <a:cubicBezTo>
                        <a:pt x="131" y="5649"/>
                        <a:pt x="72" y="5947"/>
                        <a:pt x="36" y="6256"/>
                      </a:cubicBezTo>
                      <a:lnTo>
                        <a:pt x="0" y="6256"/>
                      </a:lnTo>
                      <a:cubicBezTo>
                        <a:pt x="0" y="6304"/>
                        <a:pt x="12" y="6352"/>
                        <a:pt x="12" y="6376"/>
                      </a:cubicBezTo>
                      <a:cubicBezTo>
                        <a:pt x="12" y="6423"/>
                        <a:pt x="0" y="6471"/>
                        <a:pt x="0" y="6495"/>
                      </a:cubicBezTo>
                      <a:lnTo>
                        <a:pt x="36" y="6495"/>
                      </a:lnTo>
                      <a:cubicBezTo>
                        <a:pt x="60" y="6792"/>
                        <a:pt x="108" y="7102"/>
                        <a:pt x="155" y="7388"/>
                      </a:cubicBezTo>
                      <a:cubicBezTo>
                        <a:pt x="215" y="7780"/>
                        <a:pt x="298" y="8138"/>
                        <a:pt x="429" y="8447"/>
                      </a:cubicBezTo>
                      <a:cubicBezTo>
                        <a:pt x="572" y="8769"/>
                        <a:pt x="762" y="9043"/>
                        <a:pt x="1024" y="9221"/>
                      </a:cubicBezTo>
                      <a:cubicBezTo>
                        <a:pt x="1281" y="9389"/>
                        <a:pt x="1580" y="9472"/>
                        <a:pt x="1950" y="9472"/>
                      </a:cubicBezTo>
                      <a:cubicBezTo>
                        <a:pt x="1974" y="9472"/>
                        <a:pt x="1999" y="9472"/>
                        <a:pt x="2025" y="9471"/>
                      </a:cubicBezTo>
                      <a:cubicBezTo>
                        <a:pt x="2394" y="9459"/>
                        <a:pt x="2775" y="9352"/>
                        <a:pt x="3132" y="9174"/>
                      </a:cubicBezTo>
                      <a:cubicBezTo>
                        <a:pt x="3489" y="8995"/>
                        <a:pt x="3810" y="8745"/>
                        <a:pt x="4084" y="8447"/>
                      </a:cubicBezTo>
                      <a:cubicBezTo>
                        <a:pt x="4263" y="8769"/>
                        <a:pt x="4477" y="9066"/>
                        <a:pt x="4739" y="9328"/>
                      </a:cubicBezTo>
                      <a:cubicBezTo>
                        <a:pt x="5001" y="9590"/>
                        <a:pt x="5311" y="9828"/>
                        <a:pt x="5656" y="10019"/>
                      </a:cubicBezTo>
                      <a:cubicBezTo>
                        <a:pt x="6001" y="10221"/>
                        <a:pt x="6370" y="10376"/>
                        <a:pt x="6763" y="10483"/>
                      </a:cubicBezTo>
                      <a:cubicBezTo>
                        <a:pt x="7144" y="10602"/>
                        <a:pt x="7549" y="10662"/>
                        <a:pt x="7966" y="10662"/>
                      </a:cubicBezTo>
                      <a:cubicBezTo>
                        <a:pt x="8633" y="10662"/>
                        <a:pt x="9275" y="10495"/>
                        <a:pt x="9835" y="10221"/>
                      </a:cubicBezTo>
                      <a:cubicBezTo>
                        <a:pt x="10407" y="9947"/>
                        <a:pt x="10907" y="9566"/>
                        <a:pt x="11311" y="9102"/>
                      </a:cubicBezTo>
                      <a:cubicBezTo>
                        <a:pt x="11550" y="9424"/>
                        <a:pt x="11823" y="9721"/>
                        <a:pt x="12097" y="10007"/>
                      </a:cubicBezTo>
                      <a:cubicBezTo>
                        <a:pt x="12383" y="10293"/>
                        <a:pt x="12669" y="10543"/>
                        <a:pt x="12966" y="10781"/>
                      </a:cubicBezTo>
                      <a:cubicBezTo>
                        <a:pt x="13264" y="11019"/>
                        <a:pt x="13550" y="11233"/>
                        <a:pt x="13859" y="11412"/>
                      </a:cubicBezTo>
                      <a:cubicBezTo>
                        <a:pt x="14169" y="11590"/>
                        <a:pt x="14478" y="11733"/>
                        <a:pt x="14812" y="11864"/>
                      </a:cubicBezTo>
                      <a:cubicBezTo>
                        <a:pt x="15133" y="11983"/>
                        <a:pt x="15479" y="12091"/>
                        <a:pt x="15824" y="12150"/>
                      </a:cubicBezTo>
                      <a:cubicBezTo>
                        <a:pt x="16157" y="12221"/>
                        <a:pt x="16538" y="12257"/>
                        <a:pt x="16907" y="12269"/>
                      </a:cubicBezTo>
                      <a:cubicBezTo>
                        <a:pt x="16978" y="12271"/>
                        <a:pt x="17049" y="12271"/>
                        <a:pt x="17119" y="12271"/>
                      </a:cubicBezTo>
                      <a:cubicBezTo>
                        <a:pt x="17629" y="12271"/>
                        <a:pt x="18130" y="12232"/>
                        <a:pt x="18622" y="12138"/>
                      </a:cubicBezTo>
                      <a:cubicBezTo>
                        <a:pt x="19170" y="12019"/>
                        <a:pt x="19717" y="11840"/>
                        <a:pt x="20229" y="11590"/>
                      </a:cubicBezTo>
                      <a:cubicBezTo>
                        <a:pt x="20563" y="11424"/>
                        <a:pt x="20884" y="11209"/>
                        <a:pt x="21182" y="10995"/>
                      </a:cubicBezTo>
                      <a:cubicBezTo>
                        <a:pt x="21479" y="10769"/>
                        <a:pt x="21729" y="10495"/>
                        <a:pt x="21968" y="10221"/>
                      </a:cubicBezTo>
                      <a:cubicBezTo>
                        <a:pt x="22194" y="9924"/>
                        <a:pt x="22384" y="9602"/>
                        <a:pt x="22551" y="9245"/>
                      </a:cubicBezTo>
                      <a:cubicBezTo>
                        <a:pt x="22993" y="9536"/>
                        <a:pt x="23484" y="9691"/>
                        <a:pt x="24006" y="9691"/>
                      </a:cubicBezTo>
                      <a:cubicBezTo>
                        <a:pt x="24060" y="9691"/>
                        <a:pt x="24115" y="9689"/>
                        <a:pt x="24170" y="9685"/>
                      </a:cubicBezTo>
                      <a:cubicBezTo>
                        <a:pt x="24539" y="9650"/>
                        <a:pt x="24896" y="9531"/>
                        <a:pt x="25230" y="9352"/>
                      </a:cubicBezTo>
                      <a:cubicBezTo>
                        <a:pt x="25551" y="9174"/>
                        <a:pt x="25861" y="8923"/>
                        <a:pt x="26135" y="8626"/>
                      </a:cubicBezTo>
                      <a:cubicBezTo>
                        <a:pt x="26325" y="8923"/>
                        <a:pt x="26551" y="9174"/>
                        <a:pt x="26801" y="9400"/>
                      </a:cubicBezTo>
                      <a:cubicBezTo>
                        <a:pt x="27051" y="9626"/>
                        <a:pt x="27349" y="9816"/>
                        <a:pt x="27683" y="9959"/>
                      </a:cubicBezTo>
                      <a:cubicBezTo>
                        <a:pt x="28004" y="10114"/>
                        <a:pt x="28349" y="10233"/>
                        <a:pt x="28742" y="10317"/>
                      </a:cubicBezTo>
                      <a:cubicBezTo>
                        <a:pt x="29111" y="10400"/>
                        <a:pt x="29516" y="10436"/>
                        <a:pt x="29933" y="10459"/>
                      </a:cubicBezTo>
                      <a:cubicBezTo>
                        <a:pt x="30385" y="10459"/>
                        <a:pt x="30838" y="10412"/>
                        <a:pt x="31266" y="10317"/>
                      </a:cubicBezTo>
                      <a:cubicBezTo>
                        <a:pt x="31695" y="10233"/>
                        <a:pt x="32112" y="10078"/>
                        <a:pt x="32505" y="9900"/>
                      </a:cubicBezTo>
                      <a:cubicBezTo>
                        <a:pt x="32886" y="9721"/>
                        <a:pt x="33231" y="9483"/>
                        <a:pt x="33517" y="9233"/>
                      </a:cubicBezTo>
                      <a:cubicBezTo>
                        <a:pt x="33802" y="8971"/>
                        <a:pt x="34017" y="8685"/>
                        <a:pt x="34183" y="8376"/>
                      </a:cubicBezTo>
                      <a:cubicBezTo>
                        <a:pt x="34350" y="8078"/>
                        <a:pt x="34457" y="7757"/>
                        <a:pt x="34529" y="7447"/>
                      </a:cubicBezTo>
                      <a:cubicBezTo>
                        <a:pt x="34588" y="7185"/>
                        <a:pt x="34612" y="6911"/>
                        <a:pt x="34612" y="6649"/>
                      </a:cubicBezTo>
                      <a:cubicBezTo>
                        <a:pt x="34600" y="6626"/>
                        <a:pt x="34600" y="6614"/>
                        <a:pt x="34600" y="6590"/>
                      </a:cubicBezTo>
                      <a:lnTo>
                        <a:pt x="34600" y="6507"/>
                      </a:lnTo>
                      <a:cubicBezTo>
                        <a:pt x="34588" y="6245"/>
                        <a:pt x="34564" y="5959"/>
                        <a:pt x="34505" y="5697"/>
                      </a:cubicBezTo>
                      <a:cubicBezTo>
                        <a:pt x="34421" y="5364"/>
                        <a:pt x="34302" y="5054"/>
                        <a:pt x="34148" y="4721"/>
                      </a:cubicBezTo>
                      <a:cubicBezTo>
                        <a:pt x="33981" y="4399"/>
                        <a:pt x="33755" y="4066"/>
                        <a:pt x="33469" y="3768"/>
                      </a:cubicBezTo>
                      <a:cubicBezTo>
                        <a:pt x="33195" y="3470"/>
                        <a:pt x="32874" y="3208"/>
                        <a:pt x="32516" y="2970"/>
                      </a:cubicBezTo>
                      <a:cubicBezTo>
                        <a:pt x="32159" y="2732"/>
                        <a:pt x="31790" y="2542"/>
                        <a:pt x="31385" y="2387"/>
                      </a:cubicBezTo>
                      <a:cubicBezTo>
                        <a:pt x="30992" y="2244"/>
                        <a:pt x="30588" y="2137"/>
                        <a:pt x="30159" y="2089"/>
                      </a:cubicBezTo>
                      <a:cubicBezTo>
                        <a:pt x="29963" y="2065"/>
                        <a:pt x="29772" y="2054"/>
                        <a:pt x="29586" y="2054"/>
                      </a:cubicBezTo>
                      <a:cubicBezTo>
                        <a:pt x="29400" y="2054"/>
                        <a:pt x="29218" y="2065"/>
                        <a:pt x="29040" y="2089"/>
                      </a:cubicBezTo>
                      <a:cubicBezTo>
                        <a:pt x="28683" y="2137"/>
                        <a:pt x="28337" y="2220"/>
                        <a:pt x="28016" y="2363"/>
                      </a:cubicBezTo>
                      <a:cubicBezTo>
                        <a:pt x="27683" y="2494"/>
                        <a:pt x="27397" y="2673"/>
                        <a:pt x="27135" y="2875"/>
                      </a:cubicBezTo>
                      <a:cubicBezTo>
                        <a:pt x="26861" y="3101"/>
                        <a:pt x="26623" y="3351"/>
                        <a:pt x="26420" y="3637"/>
                      </a:cubicBezTo>
                      <a:cubicBezTo>
                        <a:pt x="26147" y="3328"/>
                        <a:pt x="25849" y="3054"/>
                        <a:pt x="25516" y="2863"/>
                      </a:cubicBezTo>
                      <a:cubicBezTo>
                        <a:pt x="25170" y="2673"/>
                        <a:pt x="24801" y="2554"/>
                        <a:pt x="24396" y="2518"/>
                      </a:cubicBezTo>
                      <a:cubicBezTo>
                        <a:pt x="24361" y="2517"/>
                        <a:pt x="24326" y="2516"/>
                        <a:pt x="24291" y="2516"/>
                      </a:cubicBezTo>
                      <a:cubicBezTo>
                        <a:pt x="23698" y="2516"/>
                        <a:pt x="23128" y="2705"/>
                        <a:pt x="22622" y="3054"/>
                      </a:cubicBezTo>
                      <a:cubicBezTo>
                        <a:pt x="22444" y="2685"/>
                        <a:pt x="22241" y="2363"/>
                        <a:pt x="21968" y="2065"/>
                      </a:cubicBezTo>
                      <a:cubicBezTo>
                        <a:pt x="21717" y="1768"/>
                        <a:pt x="21408" y="1506"/>
                        <a:pt x="21075" y="1292"/>
                      </a:cubicBezTo>
                      <a:cubicBezTo>
                        <a:pt x="20753" y="1065"/>
                        <a:pt x="20396" y="875"/>
                        <a:pt x="20015" y="708"/>
                      </a:cubicBezTo>
                      <a:cubicBezTo>
                        <a:pt x="19467" y="470"/>
                        <a:pt x="18884" y="280"/>
                        <a:pt x="18324" y="160"/>
                      </a:cubicBezTo>
                      <a:cubicBezTo>
                        <a:pt x="17826" y="59"/>
                        <a:pt x="17345" y="1"/>
                        <a:pt x="168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7" name="Google Shape;6307;p28"/>
                <p:cNvSpPr/>
                <p:nvPr/>
              </p:nvSpPr>
              <p:spPr>
                <a:xfrm>
                  <a:off x="2232110" y="244770"/>
                  <a:ext cx="75443" cy="75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2001" extrusionOk="0">
                      <a:moveTo>
                        <a:pt x="1107" y="0"/>
                      </a:moveTo>
                      <a:cubicBezTo>
                        <a:pt x="595" y="0"/>
                        <a:pt x="119" y="453"/>
                        <a:pt x="60" y="1001"/>
                      </a:cubicBezTo>
                      <a:cubicBezTo>
                        <a:pt x="0" y="1560"/>
                        <a:pt x="381" y="2001"/>
                        <a:pt x="905" y="2001"/>
                      </a:cubicBezTo>
                      <a:cubicBezTo>
                        <a:pt x="1429" y="2001"/>
                        <a:pt x="1881" y="1560"/>
                        <a:pt x="1941" y="1001"/>
                      </a:cubicBezTo>
                      <a:cubicBezTo>
                        <a:pt x="2000" y="453"/>
                        <a:pt x="1631" y="12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8" name="Google Shape;6308;p28"/>
                <p:cNvSpPr/>
                <p:nvPr/>
              </p:nvSpPr>
              <p:spPr>
                <a:xfrm>
                  <a:off x="2542300" y="457080"/>
                  <a:ext cx="88450" cy="82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2180" extrusionOk="0">
                      <a:moveTo>
                        <a:pt x="1034" y="1"/>
                      </a:moveTo>
                      <a:cubicBezTo>
                        <a:pt x="1027" y="1"/>
                        <a:pt x="1019" y="1"/>
                        <a:pt x="1012" y="1"/>
                      </a:cubicBezTo>
                      <a:cubicBezTo>
                        <a:pt x="417" y="1"/>
                        <a:pt x="0" y="489"/>
                        <a:pt x="84" y="1085"/>
                      </a:cubicBezTo>
                      <a:cubicBezTo>
                        <a:pt x="167" y="1704"/>
                        <a:pt x="715" y="2180"/>
                        <a:pt x="1322" y="2180"/>
                      </a:cubicBezTo>
                      <a:cubicBezTo>
                        <a:pt x="1917" y="2156"/>
                        <a:pt x="2346" y="1668"/>
                        <a:pt x="2262" y="1073"/>
                      </a:cubicBezTo>
                      <a:cubicBezTo>
                        <a:pt x="2168" y="484"/>
                        <a:pt x="1621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9" name="Google Shape;6309;p28"/>
                <p:cNvSpPr/>
                <p:nvPr/>
              </p:nvSpPr>
              <p:spPr>
                <a:xfrm>
                  <a:off x="2542790" y="180560"/>
                  <a:ext cx="87508" cy="7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1" h="2038" extrusionOk="0">
                      <a:moveTo>
                        <a:pt x="1321" y="1"/>
                      </a:moveTo>
                      <a:cubicBezTo>
                        <a:pt x="725" y="13"/>
                        <a:pt x="178" y="501"/>
                        <a:pt x="94" y="1061"/>
                      </a:cubicBezTo>
                      <a:cubicBezTo>
                        <a:pt x="0" y="1613"/>
                        <a:pt x="405" y="2037"/>
                        <a:pt x="987" y="2037"/>
                      </a:cubicBezTo>
                      <a:cubicBezTo>
                        <a:pt x="995" y="2037"/>
                        <a:pt x="1003" y="2037"/>
                        <a:pt x="1011" y="2037"/>
                      </a:cubicBezTo>
                      <a:cubicBezTo>
                        <a:pt x="1607" y="2037"/>
                        <a:pt x="2154" y="1572"/>
                        <a:pt x="2249" y="1013"/>
                      </a:cubicBezTo>
                      <a:cubicBezTo>
                        <a:pt x="2321" y="441"/>
                        <a:pt x="1904" y="1"/>
                        <a:pt x="13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0" name="Google Shape;6310;p28"/>
                <p:cNvSpPr/>
                <p:nvPr/>
              </p:nvSpPr>
              <p:spPr>
                <a:xfrm>
                  <a:off x="2336248" y="414437"/>
                  <a:ext cx="47166" cy="5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359" extrusionOk="0">
                      <a:moveTo>
                        <a:pt x="603" y="1"/>
                      </a:moveTo>
                      <a:cubicBezTo>
                        <a:pt x="597" y="1"/>
                        <a:pt x="590" y="1"/>
                        <a:pt x="584" y="1"/>
                      </a:cubicBezTo>
                      <a:cubicBezTo>
                        <a:pt x="250" y="13"/>
                        <a:pt x="0" y="334"/>
                        <a:pt x="12" y="703"/>
                      </a:cubicBezTo>
                      <a:cubicBezTo>
                        <a:pt x="47" y="1065"/>
                        <a:pt x="334" y="1359"/>
                        <a:pt x="648" y="1359"/>
                      </a:cubicBezTo>
                      <a:cubicBezTo>
                        <a:pt x="655" y="1359"/>
                        <a:pt x="661" y="1359"/>
                        <a:pt x="667" y="1358"/>
                      </a:cubicBezTo>
                      <a:cubicBezTo>
                        <a:pt x="1000" y="1323"/>
                        <a:pt x="1250" y="1013"/>
                        <a:pt x="1227" y="644"/>
                      </a:cubicBezTo>
                      <a:cubicBezTo>
                        <a:pt x="1192" y="282"/>
                        <a:pt x="917" y="1"/>
                        <a:pt x="6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1" name="Google Shape;6311;p28"/>
                <p:cNvSpPr/>
                <p:nvPr/>
              </p:nvSpPr>
              <p:spPr>
                <a:xfrm>
                  <a:off x="2450265" y="317048"/>
                  <a:ext cx="30124" cy="3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799" extrusionOk="0">
                      <a:moveTo>
                        <a:pt x="417" y="0"/>
                      </a:moveTo>
                      <a:cubicBezTo>
                        <a:pt x="191" y="12"/>
                        <a:pt x="12" y="191"/>
                        <a:pt x="12" y="417"/>
                      </a:cubicBezTo>
                      <a:cubicBezTo>
                        <a:pt x="1" y="625"/>
                        <a:pt x="168" y="799"/>
                        <a:pt x="362" y="799"/>
                      </a:cubicBezTo>
                      <a:cubicBezTo>
                        <a:pt x="369" y="799"/>
                        <a:pt x="375" y="798"/>
                        <a:pt x="382" y="798"/>
                      </a:cubicBezTo>
                      <a:cubicBezTo>
                        <a:pt x="608" y="786"/>
                        <a:pt x="786" y="608"/>
                        <a:pt x="786" y="381"/>
                      </a:cubicBezTo>
                      <a:cubicBezTo>
                        <a:pt x="798" y="155"/>
                        <a:pt x="643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2" name="Google Shape;6312;p28"/>
                <p:cNvSpPr/>
                <p:nvPr/>
              </p:nvSpPr>
              <p:spPr>
                <a:xfrm>
                  <a:off x="2683727" y="360106"/>
                  <a:ext cx="61040" cy="4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1312" extrusionOk="0">
                      <a:moveTo>
                        <a:pt x="759" y="1"/>
                      </a:moveTo>
                      <a:cubicBezTo>
                        <a:pt x="342" y="1"/>
                        <a:pt x="0" y="271"/>
                        <a:pt x="12" y="620"/>
                      </a:cubicBezTo>
                      <a:cubicBezTo>
                        <a:pt x="24" y="978"/>
                        <a:pt x="381" y="1299"/>
                        <a:pt x="833" y="1311"/>
                      </a:cubicBezTo>
                      <a:cubicBezTo>
                        <a:pt x="842" y="1311"/>
                        <a:pt x="851" y="1311"/>
                        <a:pt x="860" y="1311"/>
                      </a:cubicBezTo>
                      <a:cubicBezTo>
                        <a:pt x="1287" y="1311"/>
                        <a:pt x="1619" y="1030"/>
                        <a:pt x="1607" y="680"/>
                      </a:cubicBezTo>
                      <a:cubicBezTo>
                        <a:pt x="1595" y="311"/>
                        <a:pt x="1214" y="13"/>
                        <a:pt x="786" y="1"/>
                      </a:cubicBezTo>
                      <a:cubicBezTo>
                        <a:pt x="777" y="1"/>
                        <a:pt x="768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3" name="Google Shape;6313;p28"/>
                <p:cNvSpPr/>
                <p:nvPr/>
              </p:nvSpPr>
              <p:spPr>
                <a:xfrm>
                  <a:off x="2333119" y="89430"/>
                  <a:ext cx="90712" cy="9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6" h="2645" extrusionOk="0">
                      <a:moveTo>
                        <a:pt x="1250" y="1"/>
                      </a:moveTo>
                      <a:cubicBezTo>
                        <a:pt x="595" y="37"/>
                        <a:pt x="36" y="644"/>
                        <a:pt x="24" y="1370"/>
                      </a:cubicBezTo>
                      <a:cubicBezTo>
                        <a:pt x="0" y="2089"/>
                        <a:pt x="443" y="2644"/>
                        <a:pt x="1064" y="2644"/>
                      </a:cubicBezTo>
                      <a:cubicBezTo>
                        <a:pt x="1070" y="2644"/>
                        <a:pt x="1077" y="2644"/>
                        <a:pt x="1083" y="2644"/>
                      </a:cubicBezTo>
                      <a:cubicBezTo>
                        <a:pt x="1691" y="2620"/>
                        <a:pt x="2274" y="2025"/>
                        <a:pt x="2334" y="1299"/>
                      </a:cubicBezTo>
                      <a:cubicBezTo>
                        <a:pt x="2405" y="572"/>
                        <a:pt x="1905" y="1"/>
                        <a:pt x="12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4" name="Google Shape;6314;p28"/>
                <p:cNvSpPr/>
                <p:nvPr/>
              </p:nvSpPr>
              <p:spPr>
                <a:xfrm>
                  <a:off x="4127409" y="3369816"/>
                  <a:ext cx="88902" cy="6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817" extrusionOk="0">
                      <a:moveTo>
                        <a:pt x="1152" y="0"/>
                      </a:moveTo>
                      <a:cubicBezTo>
                        <a:pt x="1009" y="0"/>
                        <a:pt x="865" y="26"/>
                        <a:pt x="727" y="79"/>
                      </a:cubicBezTo>
                      <a:cubicBezTo>
                        <a:pt x="215" y="293"/>
                        <a:pt x="0" y="841"/>
                        <a:pt x="250" y="1305"/>
                      </a:cubicBezTo>
                      <a:cubicBezTo>
                        <a:pt x="440" y="1633"/>
                        <a:pt x="816" y="1817"/>
                        <a:pt x="1204" y="1817"/>
                      </a:cubicBezTo>
                      <a:cubicBezTo>
                        <a:pt x="1352" y="1817"/>
                        <a:pt x="1502" y="1790"/>
                        <a:pt x="1643" y="1734"/>
                      </a:cubicBezTo>
                      <a:cubicBezTo>
                        <a:pt x="2143" y="1520"/>
                        <a:pt x="2358" y="984"/>
                        <a:pt x="2120" y="520"/>
                      </a:cubicBezTo>
                      <a:cubicBezTo>
                        <a:pt x="1927" y="196"/>
                        <a:pt x="1547" y="0"/>
                        <a:pt x="1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5" name="Google Shape;6315;p28"/>
                <p:cNvSpPr/>
                <p:nvPr/>
              </p:nvSpPr>
              <p:spPr>
                <a:xfrm>
                  <a:off x="4332103" y="3613684"/>
                  <a:ext cx="95651" cy="75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008" extrusionOk="0">
                      <a:moveTo>
                        <a:pt x="1097" y="0"/>
                      </a:moveTo>
                      <a:cubicBezTo>
                        <a:pt x="966" y="0"/>
                        <a:pt x="836" y="21"/>
                        <a:pt x="715" y="64"/>
                      </a:cubicBezTo>
                      <a:cubicBezTo>
                        <a:pt x="179" y="267"/>
                        <a:pt x="1" y="826"/>
                        <a:pt x="298" y="1350"/>
                      </a:cubicBezTo>
                      <a:cubicBezTo>
                        <a:pt x="530" y="1758"/>
                        <a:pt x="993" y="2007"/>
                        <a:pt x="1440" y="2007"/>
                      </a:cubicBezTo>
                      <a:cubicBezTo>
                        <a:pt x="1567" y="2007"/>
                        <a:pt x="1692" y="1987"/>
                        <a:pt x="1810" y="1945"/>
                      </a:cubicBezTo>
                      <a:cubicBezTo>
                        <a:pt x="2346" y="1743"/>
                        <a:pt x="2537" y="1160"/>
                        <a:pt x="2239" y="636"/>
                      </a:cubicBezTo>
                      <a:cubicBezTo>
                        <a:pt x="2009" y="240"/>
                        <a:pt x="1543" y="0"/>
                        <a:pt x="10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6" name="Google Shape;6316;p28"/>
                <p:cNvSpPr/>
                <p:nvPr/>
              </p:nvSpPr>
              <p:spPr>
                <a:xfrm>
                  <a:off x="4048834" y="3535298"/>
                  <a:ext cx="56591" cy="4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62" extrusionOk="0">
                      <a:moveTo>
                        <a:pt x="807" y="1"/>
                      </a:moveTo>
                      <a:cubicBezTo>
                        <a:pt x="681" y="1"/>
                        <a:pt x="550" y="36"/>
                        <a:pt x="429" y="107"/>
                      </a:cubicBezTo>
                      <a:cubicBezTo>
                        <a:pt x="120" y="298"/>
                        <a:pt x="1" y="703"/>
                        <a:pt x="179" y="988"/>
                      </a:cubicBezTo>
                      <a:cubicBezTo>
                        <a:pt x="288" y="1169"/>
                        <a:pt x="479" y="1262"/>
                        <a:pt x="682" y="1262"/>
                      </a:cubicBezTo>
                      <a:cubicBezTo>
                        <a:pt x="814" y="1262"/>
                        <a:pt x="950" y="1223"/>
                        <a:pt x="1072" y="1143"/>
                      </a:cubicBezTo>
                      <a:cubicBezTo>
                        <a:pt x="1382" y="929"/>
                        <a:pt x="1501" y="560"/>
                        <a:pt x="1310" y="274"/>
                      </a:cubicBezTo>
                      <a:cubicBezTo>
                        <a:pt x="1206" y="96"/>
                        <a:pt x="1015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7" name="Google Shape;6317;p28"/>
                <p:cNvSpPr/>
                <p:nvPr/>
              </p:nvSpPr>
              <p:spPr>
                <a:xfrm>
                  <a:off x="4205946" y="3585897"/>
                  <a:ext cx="35063" cy="2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754" extrusionOk="0">
                      <a:moveTo>
                        <a:pt x="449" y="1"/>
                      </a:moveTo>
                      <a:cubicBezTo>
                        <a:pt x="380" y="1"/>
                        <a:pt x="312" y="17"/>
                        <a:pt x="251" y="51"/>
                      </a:cubicBezTo>
                      <a:cubicBezTo>
                        <a:pt x="60" y="134"/>
                        <a:pt x="1" y="373"/>
                        <a:pt x="108" y="551"/>
                      </a:cubicBezTo>
                      <a:cubicBezTo>
                        <a:pt x="183" y="675"/>
                        <a:pt x="326" y="754"/>
                        <a:pt x="471" y="754"/>
                      </a:cubicBezTo>
                      <a:cubicBezTo>
                        <a:pt x="534" y="754"/>
                        <a:pt x="598" y="739"/>
                        <a:pt x="656" y="706"/>
                      </a:cubicBezTo>
                      <a:cubicBezTo>
                        <a:pt x="846" y="599"/>
                        <a:pt x="930" y="361"/>
                        <a:pt x="810" y="194"/>
                      </a:cubicBezTo>
                      <a:cubicBezTo>
                        <a:pt x="738" y="73"/>
                        <a:pt x="593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8" name="Google Shape;6318;p28"/>
                <p:cNvSpPr/>
                <p:nvPr/>
              </p:nvSpPr>
              <p:spPr>
                <a:xfrm>
                  <a:off x="4291685" y="3386971"/>
                  <a:ext cx="114540" cy="8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2272" extrusionOk="0">
                      <a:moveTo>
                        <a:pt x="1601" y="0"/>
                      </a:moveTo>
                      <a:cubicBezTo>
                        <a:pt x="1373" y="0"/>
                        <a:pt x="1138" y="52"/>
                        <a:pt x="918" y="160"/>
                      </a:cubicBezTo>
                      <a:cubicBezTo>
                        <a:pt x="275" y="469"/>
                        <a:pt x="1" y="1160"/>
                        <a:pt x="322" y="1696"/>
                      </a:cubicBezTo>
                      <a:cubicBezTo>
                        <a:pt x="536" y="2057"/>
                        <a:pt x="982" y="2271"/>
                        <a:pt x="1462" y="2271"/>
                      </a:cubicBezTo>
                      <a:cubicBezTo>
                        <a:pt x="1677" y="2271"/>
                        <a:pt x="1898" y="2228"/>
                        <a:pt x="2108" y="2136"/>
                      </a:cubicBezTo>
                      <a:cubicBezTo>
                        <a:pt x="2775" y="1839"/>
                        <a:pt x="3037" y="1124"/>
                        <a:pt x="2704" y="565"/>
                      </a:cubicBezTo>
                      <a:cubicBezTo>
                        <a:pt x="2474" y="201"/>
                        <a:pt x="2051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9" name="Google Shape;6319;p28"/>
                <p:cNvSpPr/>
                <p:nvPr/>
              </p:nvSpPr>
              <p:spPr>
                <a:xfrm>
                  <a:off x="-191118" y="2663246"/>
                  <a:ext cx="101457" cy="94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1" h="2503" extrusionOk="0">
                      <a:moveTo>
                        <a:pt x="1491" y="0"/>
                      </a:moveTo>
                      <a:cubicBezTo>
                        <a:pt x="881" y="0"/>
                        <a:pt x="299" y="469"/>
                        <a:pt x="143" y="1114"/>
                      </a:cubicBezTo>
                      <a:cubicBezTo>
                        <a:pt x="0" y="1793"/>
                        <a:pt x="417" y="2424"/>
                        <a:pt x="1072" y="2496"/>
                      </a:cubicBezTo>
                      <a:cubicBezTo>
                        <a:pt x="1114" y="2500"/>
                        <a:pt x="1155" y="2502"/>
                        <a:pt x="1197" y="2502"/>
                      </a:cubicBezTo>
                      <a:cubicBezTo>
                        <a:pt x="1808" y="2502"/>
                        <a:pt x="2391" y="2023"/>
                        <a:pt x="2536" y="1376"/>
                      </a:cubicBezTo>
                      <a:cubicBezTo>
                        <a:pt x="2691" y="698"/>
                        <a:pt x="2298" y="79"/>
                        <a:pt x="1619" y="7"/>
                      </a:cubicBezTo>
                      <a:cubicBezTo>
                        <a:pt x="1577" y="3"/>
                        <a:pt x="1534" y="0"/>
                        <a:pt x="14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0" name="Google Shape;6320;p28"/>
                <p:cNvSpPr/>
                <p:nvPr/>
              </p:nvSpPr>
              <p:spPr>
                <a:xfrm>
                  <a:off x="156775" y="2958806"/>
                  <a:ext cx="100138" cy="8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360" extrusionOk="0">
                      <a:moveTo>
                        <a:pt x="1350" y="1"/>
                      </a:moveTo>
                      <a:cubicBezTo>
                        <a:pt x="666" y="1"/>
                        <a:pt x="106" y="524"/>
                        <a:pt x="60" y="1169"/>
                      </a:cubicBezTo>
                      <a:cubicBezTo>
                        <a:pt x="0" y="1848"/>
                        <a:pt x="512" y="2360"/>
                        <a:pt x="1203" y="2360"/>
                      </a:cubicBezTo>
                      <a:cubicBezTo>
                        <a:pt x="1894" y="2360"/>
                        <a:pt x="2537" y="1860"/>
                        <a:pt x="2596" y="1217"/>
                      </a:cubicBezTo>
                      <a:cubicBezTo>
                        <a:pt x="2656" y="574"/>
                        <a:pt x="2096" y="14"/>
                        <a:pt x="1417" y="2"/>
                      </a:cubicBezTo>
                      <a:cubicBezTo>
                        <a:pt x="1395" y="1"/>
                        <a:pt x="1372" y="1"/>
                        <a:pt x="1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1" name="Google Shape;6321;p28"/>
                <p:cNvSpPr/>
                <p:nvPr/>
              </p:nvSpPr>
              <p:spPr>
                <a:xfrm>
                  <a:off x="209749" y="2627880"/>
                  <a:ext cx="116765" cy="95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2546" extrusionOk="0">
                      <a:moveTo>
                        <a:pt x="1753" y="0"/>
                      </a:moveTo>
                      <a:cubicBezTo>
                        <a:pt x="1033" y="0"/>
                        <a:pt x="348" y="516"/>
                        <a:pt x="179" y="1171"/>
                      </a:cubicBezTo>
                      <a:cubicBezTo>
                        <a:pt x="0" y="1874"/>
                        <a:pt x="441" y="2469"/>
                        <a:pt x="1203" y="2541"/>
                      </a:cubicBezTo>
                      <a:cubicBezTo>
                        <a:pt x="1245" y="2544"/>
                        <a:pt x="1287" y="2546"/>
                        <a:pt x="1329" y="2546"/>
                      </a:cubicBezTo>
                      <a:cubicBezTo>
                        <a:pt x="2049" y="2546"/>
                        <a:pt x="2749" y="2073"/>
                        <a:pt x="2917" y="1410"/>
                      </a:cubicBezTo>
                      <a:cubicBezTo>
                        <a:pt x="3096" y="707"/>
                        <a:pt x="2632" y="64"/>
                        <a:pt x="1870" y="5"/>
                      </a:cubicBezTo>
                      <a:cubicBezTo>
                        <a:pt x="1831" y="2"/>
                        <a:pt x="1792" y="0"/>
                        <a:pt x="17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2" name="Google Shape;6322;p28"/>
                <p:cNvSpPr/>
                <p:nvPr/>
              </p:nvSpPr>
              <p:spPr>
                <a:xfrm>
                  <a:off x="-78459" y="2888375"/>
                  <a:ext cx="58401" cy="6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716" extrusionOk="0">
                      <a:moveTo>
                        <a:pt x="797" y="0"/>
                      </a:moveTo>
                      <a:cubicBezTo>
                        <a:pt x="417" y="0"/>
                        <a:pt x="59" y="350"/>
                        <a:pt x="36" y="811"/>
                      </a:cubicBezTo>
                      <a:cubicBezTo>
                        <a:pt x="1" y="1287"/>
                        <a:pt x="334" y="1680"/>
                        <a:pt x="751" y="1716"/>
                      </a:cubicBezTo>
                      <a:cubicBezTo>
                        <a:pt x="757" y="1716"/>
                        <a:pt x="764" y="1716"/>
                        <a:pt x="771" y="1716"/>
                      </a:cubicBezTo>
                      <a:cubicBezTo>
                        <a:pt x="1179" y="1716"/>
                        <a:pt x="1525" y="1363"/>
                        <a:pt x="1537" y="894"/>
                      </a:cubicBezTo>
                      <a:cubicBezTo>
                        <a:pt x="1548" y="442"/>
                        <a:pt x="1239" y="37"/>
                        <a:pt x="834" y="1"/>
                      </a:cubicBezTo>
                      <a:cubicBezTo>
                        <a:pt x="822" y="0"/>
                        <a:pt x="809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3" name="Google Shape;6323;p28"/>
                <p:cNvSpPr/>
                <p:nvPr/>
              </p:nvSpPr>
              <p:spPr>
                <a:xfrm>
                  <a:off x="79558" y="2781410"/>
                  <a:ext cx="39550" cy="37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983" extrusionOk="0">
                      <a:moveTo>
                        <a:pt x="536" y="1"/>
                      </a:moveTo>
                      <a:cubicBezTo>
                        <a:pt x="286" y="1"/>
                        <a:pt x="69" y="203"/>
                        <a:pt x="24" y="457"/>
                      </a:cubicBezTo>
                      <a:cubicBezTo>
                        <a:pt x="1" y="731"/>
                        <a:pt x="179" y="969"/>
                        <a:pt x="441" y="981"/>
                      </a:cubicBezTo>
                      <a:cubicBezTo>
                        <a:pt x="455" y="982"/>
                        <a:pt x="469" y="983"/>
                        <a:pt x="483" y="983"/>
                      </a:cubicBezTo>
                      <a:cubicBezTo>
                        <a:pt x="740" y="983"/>
                        <a:pt x="967" y="776"/>
                        <a:pt x="1013" y="516"/>
                      </a:cubicBezTo>
                      <a:cubicBezTo>
                        <a:pt x="1048" y="255"/>
                        <a:pt x="870" y="16"/>
                        <a:pt x="596" y="5"/>
                      </a:cubicBezTo>
                      <a:cubicBezTo>
                        <a:pt x="576" y="2"/>
                        <a:pt x="556" y="1"/>
                        <a:pt x="5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4" name="Google Shape;6324;p28"/>
                <p:cNvSpPr/>
                <p:nvPr/>
              </p:nvSpPr>
              <p:spPr>
                <a:xfrm>
                  <a:off x="356078" y="2868355"/>
                  <a:ext cx="83549" cy="57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526" extrusionOk="0">
                      <a:moveTo>
                        <a:pt x="1032" y="1"/>
                      </a:moveTo>
                      <a:cubicBezTo>
                        <a:pt x="566" y="1"/>
                        <a:pt x="166" y="243"/>
                        <a:pt x="84" y="592"/>
                      </a:cubicBezTo>
                      <a:cubicBezTo>
                        <a:pt x="1" y="1008"/>
                        <a:pt x="382" y="1401"/>
                        <a:pt x="953" y="1509"/>
                      </a:cubicBezTo>
                      <a:cubicBezTo>
                        <a:pt x="1031" y="1520"/>
                        <a:pt x="1108" y="1525"/>
                        <a:pt x="1184" y="1525"/>
                      </a:cubicBezTo>
                      <a:cubicBezTo>
                        <a:pt x="1672" y="1525"/>
                        <a:pt x="2082" y="1298"/>
                        <a:pt x="2144" y="937"/>
                      </a:cubicBezTo>
                      <a:cubicBezTo>
                        <a:pt x="2215" y="520"/>
                        <a:pt x="1811" y="92"/>
                        <a:pt x="1263" y="20"/>
                      </a:cubicBezTo>
                      <a:cubicBezTo>
                        <a:pt x="1185" y="7"/>
                        <a:pt x="1108" y="1"/>
                        <a:pt x="1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5" name="Google Shape;6325;p28"/>
                <p:cNvSpPr/>
                <p:nvPr/>
              </p:nvSpPr>
              <p:spPr>
                <a:xfrm>
                  <a:off x="-44789" y="2483361"/>
                  <a:ext cx="123023" cy="124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3294" extrusionOk="0">
                      <a:moveTo>
                        <a:pt x="1783" y="0"/>
                      </a:moveTo>
                      <a:cubicBezTo>
                        <a:pt x="989" y="0"/>
                        <a:pt x="281" y="683"/>
                        <a:pt x="155" y="1552"/>
                      </a:cubicBezTo>
                      <a:cubicBezTo>
                        <a:pt x="1" y="2456"/>
                        <a:pt x="513" y="3230"/>
                        <a:pt x="1298" y="3290"/>
                      </a:cubicBezTo>
                      <a:cubicBezTo>
                        <a:pt x="1331" y="3292"/>
                        <a:pt x="1363" y="3294"/>
                        <a:pt x="1395" y="3294"/>
                      </a:cubicBezTo>
                      <a:cubicBezTo>
                        <a:pt x="2139" y="3294"/>
                        <a:pt x="2901" y="2645"/>
                        <a:pt x="3072" y="1778"/>
                      </a:cubicBezTo>
                      <a:cubicBezTo>
                        <a:pt x="3263" y="861"/>
                        <a:pt x="2715" y="75"/>
                        <a:pt x="1882" y="4"/>
                      </a:cubicBezTo>
                      <a:cubicBezTo>
                        <a:pt x="1849" y="1"/>
                        <a:pt x="1816" y="0"/>
                        <a:pt x="17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6" name="Google Shape;6326;p28"/>
                <p:cNvSpPr/>
                <p:nvPr/>
              </p:nvSpPr>
              <p:spPr>
                <a:xfrm>
                  <a:off x="3625947" y="1118481"/>
                  <a:ext cx="76800" cy="8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2364" extrusionOk="0">
                      <a:moveTo>
                        <a:pt x="798" y="1"/>
                      </a:moveTo>
                      <a:cubicBezTo>
                        <a:pt x="611" y="1"/>
                        <a:pt x="438" y="81"/>
                        <a:pt x="311" y="247"/>
                      </a:cubicBezTo>
                      <a:cubicBezTo>
                        <a:pt x="1" y="652"/>
                        <a:pt x="61" y="1378"/>
                        <a:pt x="453" y="1902"/>
                      </a:cubicBezTo>
                      <a:cubicBezTo>
                        <a:pt x="691" y="2202"/>
                        <a:pt x="986" y="2363"/>
                        <a:pt x="1249" y="2363"/>
                      </a:cubicBezTo>
                      <a:cubicBezTo>
                        <a:pt x="1435" y="2363"/>
                        <a:pt x="1604" y="2284"/>
                        <a:pt x="1727" y="2116"/>
                      </a:cubicBezTo>
                      <a:cubicBezTo>
                        <a:pt x="2037" y="1735"/>
                        <a:pt x="1977" y="985"/>
                        <a:pt x="1585" y="473"/>
                      </a:cubicBezTo>
                      <a:cubicBezTo>
                        <a:pt x="1360" y="165"/>
                        <a:pt x="1066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7" name="Google Shape;6327;p28"/>
                <p:cNvSpPr/>
                <p:nvPr/>
              </p:nvSpPr>
              <p:spPr>
                <a:xfrm>
                  <a:off x="3273114" y="1188271"/>
                  <a:ext cx="91165" cy="85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2262" extrusionOk="0">
                      <a:moveTo>
                        <a:pt x="935" y="0"/>
                      </a:moveTo>
                      <a:cubicBezTo>
                        <a:pt x="659" y="0"/>
                        <a:pt x="415" y="116"/>
                        <a:pt x="275" y="349"/>
                      </a:cubicBezTo>
                      <a:cubicBezTo>
                        <a:pt x="1" y="789"/>
                        <a:pt x="215" y="1504"/>
                        <a:pt x="703" y="1932"/>
                      </a:cubicBezTo>
                      <a:cubicBezTo>
                        <a:pt x="946" y="2151"/>
                        <a:pt x="1220" y="2261"/>
                        <a:pt x="1472" y="2261"/>
                      </a:cubicBezTo>
                      <a:cubicBezTo>
                        <a:pt x="1727" y="2261"/>
                        <a:pt x="1958" y="2148"/>
                        <a:pt x="2108" y="1920"/>
                      </a:cubicBezTo>
                      <a:cubicBezTo>
                        <a:pt x="2418" y="1480"/>
                        <a:pt x="2251" y="742"/>
                        <a:pt x="1739" y="313"/>
                      </a:cubicBezTo>
                      <a:cubicBezTo>
                        <a:pt x="1484" y="104"/>
                        <a:pt x="1195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8" name="Google Shape;6328;p28"/>
                <p:cNvSpPr/>
                <p:nvPr/>
              </p:nvSpPr>
              <p:spPr>
                <a:xfrm>
                  <a:off x="3461219" y="1416455"/>
                  <a:ext cx="91617" cy="97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2577" extrusionOk="0">
                      <a:moveTo>
                        <a:pt x="1355" y="1"/>
                      </a:moveTo>
                      <a:cubicBezTo>
                        <a:pt x="1097" y="1"/>
                        <a:pt x="827" y="120"/>
                        <a:pt x="596" y="357"/>
                      </a:cubicBezTo>
                      <a:cubicBezTo>
                        <a:pt x="155" y="845"/>
                        <a:pt x="0" y="1643"/>
                        <a:pt x="322" y="2167"/>
                      </a:cubicBezTo>
                      <a:cubicBezTo>
                        <a:pt x="483" y="2439"/>
                        <a:pt x="744" y="2577"/>
                        <a:pt x="1030" y="2577"/>
                      </a:cubicBezTo>
                      <a:cubicBezTo>
                        <a:pt x="1293" y="2577"/>
                        <a:pt x="1577" y="2460"/>
                        <a:pt x="1822" y="2226"/>
                      </a:cubicBezTo>
                      <a:cubicBezTo>
                        <a:pt x="2322" y="1726"/>
                        <a:pt x="2429" y="916"/>
                        <a:pt x="2072" y="405"/>
                      </a:cubicBezTo>
                      <a:cubicBezTo>
                        <a:pt x="1888" y="135"/>
                        <a:pt x="1629" y="1"/>
                        <a:pt x="13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9" name="Google Shape;6329;p28"/>
                <p:cNvSpPr/>
                <p:nvPr/>
              </p:nvSpPr>
              <p:spPr>
                <a:xfrm>
                  <a:off x="3463444" y="1072370"/>
                  <a:ext cx="56177" cy="5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440" extrusionOk="0">
                      <a:moveTo>
                        <a:pt x="623" y="1"/>
                      </a:moveTo>
                      <a:cubicBezTo>
                        <a:pt x="462" y="1"/>
                        <a:pt x="313" y="69"/>
                        <a:pt x="215" y="208"/>
                      </a:cubicBezTo>
                      <a:cubicBezTo>
                        <a:pt x="1" y="470"/>
                        <a:pt x="108" y="934"/>
                        <a:pt x="406" y="1220"/>
                      </a:cubicBezTo>
                      <a:cubicBezTo>
                        <a:pt x="569" y="1364"/>
                        <a:pt x="756" y="1439"/>
                        <a:pt x="923" y="1439"/>
                      </a:cubicBezTo>
                      <a:cubicBezTo>
                        <a:pt x="1074" y="1439"/>
                        <a:pt x="1209" y="1379"/>
                        <a:pt x="1299" y="1256"/>
                      </a:cubicBezTo>
                      <a:cubicBezTo>
                        <a:pt x="1489" y="994"/>
                        <a:pt x="1418" y="529"/>
                        <a:pt x="1132" y="232"/>
                      </a:cubicBezTo>
                      <a:cubicBezTo>
                        <a:pt x="979" y="78"/>
                        <a:pt x="794" y="1"/>
                        <a:pt x="6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0" name="Google Shape;6330;p28"/>
                <p:cNvSpPr/>
                <p:nvPr/>
              </p:nvSpPr>
              <p:spPr>
                <a:xfrm>
                  <a:off x="3495794" y="1255195"/>
                  <a:ext cx="31896" cy="36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972" extrusionOk="0">
                      <a:moveTo>
                        <a:pt x="357" y="1"/>
                      </a:moveTo>
                      <a:cubicBezTo>
                        <a:pt x="265" y="1"/>
                        <a:pt x="178" y="45"/>
                        <a:pt x="119" y="133"/>
                      </a:cubicBezTo>
                      <a:cubicBezTo>
                        <a:pt x="0" y="312"/>
                        <a:pt x="24" y="621"/>
                        <a:pt x="191" y="812"/>
                      </a:cubicBezTo>
                      <a:cubicBezTo>
                        <a:pt x="278" y="918"/>
                        <a:pt x="384" y="972"/>
                        <a:pt x="483" y="972"/>
                      </a:cubicBezTo>
                      <a:cubicBezTo>
                        <a:pt x="574" y="972"/>
                        <a:pt x="658" y="927"/>
                        <a:pt x="715" y="836"/>
                      </a:cubicBezTo>
                      <a:cubicBezTo>
                        <a:pt x="846" y="633"/>
                        <a:pt x="798" y="336"/>
                        <a:pt x="631" y="145"/>
                      </a:cubicBezTo>
                      <a:cubicBezTo>
                        <a:pt x="553" y="48"/>
                        <a:pt x="452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1" name="Google Shape;6331;p28"/>
                <p:cNvSpPr/>
                <p:nvPr/>
              </p:nvSpPr>
              <p:spPr>
                <a:xfrm>
                  <a:off x="3304107" y="1390138"/>
                  <a:ext cx="47618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1574" extrusionOk="0">
                      <a:moveTo>
                        <a:pt x="672" y="0"/>
                      </a:moveTo>
                      <a:cubicBezTo>
                        <a:pt x="537" y="0"/>
                        <a:pt x="398" y="69"/>
                        <a:pt x="286" y="210"/>
                      </a:cubicBezTo>
                      <a:cubicBezTo>
                        <a:pt x="48" y="495"/>
                        <a:pt x="0" y="1007"/>
                        <a:pt x="179" y="1317"/>
                      </a:cubicBezTo>
                      <a:cubicBezTo>
                        <a:pt x="273" y="1487"/>
                        <a:pt x="418" y="1574"/>
                        <a:pt x="570" y="1574"/>
                      </a:cubicBezTo>
                      <a:cubicBezTo>
                        <a:pt x="705" y="1574"/>
                        <a:pt x="847" y="1505"/>
                        <a:pt x="965" y="1364"/>
                      </a:cubicBezTo>
                      <a:cubicBezTo>
                        <a:pt x="1227" y="1067"/>
                        <a:pt x="1262" y="567"/>
                        <a:pt x="1072" y="257"/>
                      </a:cubicBezTo>
                      <a:cubicBezTo>
                        <a:pt x="971" y="87"/>
                        <a:pt x="824" y="0"/>
                        <a:pt x="6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2" name="Google Shape;6332;p28"/>
                <p:cNvSpPr/>
                <p:nvPr/>
              </p:nvSpPr>
              <p:spPr>
                <a:xfrm>
                  <a:off x="3669495" y="1312204"/>
                  <a:ext cx="111826" cy="111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969" extrusionOk="0">
                      <a:moveTo>
                        <a:pt x="937" y="1"/>
                      </a:moveTo>
                      <a:cubicBezTo>
                        <a:pt x="694" y="1"/>
                        <a:pt x="483" y="99"/>
                        <a:pt x="346" y="300"/>
                      </a:cubicBezTo>
                      <a:cubicBezTo>
                        <a:pt x="1" y="788"/>
                        <a:pt x="168" y="1729"/>
                        <a:pt x="751" y="2384"/>
                      </a:cubicBezTo>
                      <a:cubicBezTo>
                        <a:pt x="1087" y="2769"/>
                        <a:pt x="1514" y="2969"/>
                        <a:pt x="1891" y="2969"/>
                      </a:cubicBezTo>
                      <a:cubicBezTo>
                        <a:pt x="2154" y="2969"/>
                        <a:pt x="2394" y="2871"/>
                        <a:pt x="2561" y="2669"/>
                      </a:cubicBezTo>
                      <a:cubicBezTo>
                        <a:pt x="2966" y="2157"/>
                        <a:pt x="2727" y="1229"/>
                        <a:pt x="2073" y="586"/>
                      </a:cubicBezTo>
                      <a:cubicBezTo>
                        <a:pt x="1701" y="201"/>
                        <a:pt x="1285" y="1"/>
                        <a:pt x="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3" name="Google Shape;6333;p28"/>
                <p:cNvSpPr/>
                <p:nvPr/>
              </p:nvSpPr>
              <p:spPr>
                <a:xfrm>
                  <a:off x="2923826" y="3388592"/>
                  <a:ext cx="107188" cy="103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3" h="2745" extrusionOk="0">
                      <a:moveTo>
                        <a:pt x="1922" y="1"/>
                      </a:moveTo>
                      <a:cubicBezTo>
                        <a:pt x="1875" y="1"/>
                        <a:pt x="1826" y="4"/>
                        <a:pt x="1776" y="10"/>
                      </a:cubicBezTo>
                      <a:cubicBezTo>
                        <a:pt x="1418" y="57"/>
                        <a:pt x="1061" y="272"/>
                        <a:pt x="776" y="569"/>
                      </a:cubicBezTo>
                      <a:cubicBezTo>
                        <a:pt x="490" y="867"/>
                        <a:pt x="264" y="1248"/>
                        <a:pt x="168" y="1653"/>
                      </a:cubicBezTo>
                      <a:cubicBezTo>
                        <a:pt x="0" y="2306"/>
                        <a:pt x="227" y="2745"/>
                        <a:pt x="697" y="2745"/>
                      </a:cubicBezTo>
                      <a:cubicBezTo>
                        <a:pt x="793" y="2745"/>
                        <a:pt x="899" y="2727"/>
                        <a:pt x="1014" y="2689"/>
                      </a:cubicBezTo>
                      <a:cubicBezTo>
                        <a:pt x="1359" y="2593"/>
                        <a:pt x="1692" y="2355"/>
                        <a:pt x="1990" y="2069"/>
                      </a:cubicBezTo>
                      <a:cubicBezTo>
                        <a:pt x="2276" y="1784"/>
                        <a:pt x="2514" y="1462"/>
                        <a:pt x="2633" y="1117"/>
                      </a:cubicBezTo>
                      <a:cubicBezTo>
                        <a:pt x="2843" y="477"/>
                        <a:pt x="2520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4" name="Google Shape;6334;p28"/>
                <p:cNvSpPr/>
                <p:nvPr/>
              </p:nvSpPr>
              <p:spPr>
                <a:xfrm>
                  <a:off x="2567298" y="3108151"/>
                  <a:ext cx="92183" cy="126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" h="3362" extrusionOk="0">
                      <a:moveTo>
                        <a:pt x="1518" y="1"/>
                      </a:moveTo>
                      <a:cubicBezTo>
                        <a:pt x="1444" y="1"/>
                        <a:pt x="1368" y="14"/>
                        <a:pt x="1290" y="42"/>
                      </a:cubicBezTo>
                      <a:cubicBezTo>
                        <a:pt x="992" y="149"/>
                        <a:pt x="707" y="447"/>
                        <a:pt x="492" y="804"/>
                      </a:cubicBezTo>
                      <a:cubicBezTo>
                        <a:pt x="290" y="1161"/>
                        <a:pt x="123" y="1602"/>
                        <a:pt x="75" y="2030"/>
                      </a:cubicBezTo>
                      <a:cubicBezTo>
                        <a:pt x="1" y="2811"/>
                        <a:pt x="349" y="3362"/>
                        <a:pt x="930" y="3362"/>
                      </a:cubicBezTo>
                      <a:cubicBezTo>
                        <a:pt x="995" y="3362"/>
                        <a:pt x="1064" y="3355"/>
                        <a:pt x="1135" y="3340"/>
                      </a:cubicBezTo>
                      <a:cubicBezTo>
                        <a:pt x="1492" y="3269"/>
                        <a:pt x="1814" y="3030"/>
                        <a:pt x="2052" y="2685"/>
                      </a:cubicBezTo>
                      <a:cubicBezTo>
                        <a:pt x="2302" y="2352"/>
                        <a:pt x="2445" y="1899"/>
                        <a:pt x="2445" y="1423"/>
                      </a:cubicBezTo>
                      <a:cubicBezTo>
                        <a:pt x="2445" y="947"/>
                        <a:pt x="2302" y="542"/>
                        <a:pt x="2088" y="292"/>
                      </a:cubicBezTo>
                      <a:cubicBezTo>
                        <a:pt x="1921" y="107"/>
                        <a:pt x="1727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5" name="Google Shape;6335;p28"/>
                <p:cNvSpPr/>
                <p:nvPr/>
              </p:nvSpPr>
              <p:spPr>
                <a:xfrm>
                  <a:off x="2856524" y="3179675"/>
                  <a:ext cx="67299" cy="8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2123" extrusionOk="0">
                      <a:moveTo>
                        <a:pt x="973" y="0"/>
                      </a:moveTo>
                      <a:cubicBezTo>
                        <a:pt x="954" y="0"/>
                        <a:pt x="936" y="1"/>
                        <a:pt x="917" y="2"/>
                      </a:cubicBezTo>
                      <a:cubicBezTo>
                        <a:pt x="429" y="38"/>
                        <a:pt x="24" y="550"/>
                        <a:pt x="13" y="1133"/>
                      </a:cubicBezTo>
                      <a:cubicBezTo>
                        <a:pt x="1" y="1701"/>
                        <a:pt x="317" y="2123"/>
                        <a:pt x="762" y="2123"/>
                      </a:cubicBezTo>
                      <a:cubicBezTo>
                        <a:pt x="774" y="2123"/>
                        <a:pt x="786" y="2122"/>
                        <a:pt x="798" y="2122"/>
                      </a:cubicBezTo>
                      <a:cubicBezTo>
                        <a:pt x="1263" y="2074"/>
                        <a:pt x="1691" y="1586"/>
                        <a:pt x="1739" y="1002"/>
                      </a:cubicBezTo>
                      <a:cubicBezTo>
                        <a:pt x="1785" y="441"/>
                        <a:pt x="1444" y="0"/>
                        <a:pt x="9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6" name="Google Shape;6336;p28"/>
                <p:cNvSpPr/>
                <p:nvPr/>
              </p:nvSpPr>
              <p:spPr>
                <a:xfrm>
                  <a:off x="2699601" y="3375358"/>
                  <a:ext cx="45545" cy="4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95" extrusionOk="0">
                      <a:moveTo>
                        <a:pt x="766" y="0"/>
                      </a:moveTo>
                      <a:cubicBezTo>
                        <a:pt x="747" y="0"/>
                        <a:pt x="729" y="1"/>
                        <a:pt x="710" y="3"/>
                      </a:cubicBezTo>
                      <a:cubicBezTo>
                        <a:pt x="412" y="51"/>
                        <a:pt x="115" y="361"/>
                        <a:pt x="55" y="718"/>
                      </a:cubicBezTo>
                      <a:cubicBezTo>
                        <a:pt x="0" y="1047"/>
                        <a:pt x="168" y="1295"/>
                        <a:pt x="445" y="1295"/>
                      </a:cubicBezTo>
                      <a:cubicBezTo>
                        <a:pt x="469" y="1295"/>
                        <a:pt x="494" y="1293"/>
                        <a:pt x="519" y="1289"/>
                      </a:cubicBezTo>
                      <a:cubicBezTo>
                        <a:pt x="829" y="1242"/>
                        <a:pt x="1127" y="932"/>
                        <a:pt x="1174" y="575"/>
                      </a:cubicBezTo>
                      <a:cubicBezTo>
                        <a:pt x="1208" y="241"/>
                        <a:pt x="1032" y="0"/>
                        <a:pt x="7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7" name="Google Shape;6337;p28"/>
                <p:cNvSpPr/>
                <p:nvPr/>
              </p:nvSpPr>
              <p:spPr>
                <a:xfrm>
                  <a:off x="863799" y="4296916"/>
                  <a:ext cx="132939" cy="7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6" h="2097" extrusionOk="0">
                      <a:moveTo>
                        <a:pt x="2223" y="0"/>
                      </a:moveTo>
                      <a:cubicBezTo>
                        <a:pt x="2043" y="0"/>
                        <a:pt x="1856" y="27"/>
                        <a:pt x="1668" y="76"/>
                      </a:cubicBezTo>
                      <a:cubicBezTo>
                        <a:pt x="1263" y="184"/>
                        <a:pt x="870" y="410"/>
                        <a:pt x="584" y="707"/>
                      </a:cubicBezTo>
                      <a:cubicBezTo>
                        <a:pt x="1" y="1303"/>
                        <a:pt x="96" y="1898"/>
                        <a:pt x="787" y="2041"/>
                      </a:cubicBezTo>
                      <a:cubicBezTo>
                        <a:pt x="925" y="2079"/>
                        <a:pt x="1074" y="2096"/>
                        <a:pt x="1230" y="2096"/>
                      </a:cubicBezTo>
                      <a:cubicBezTo>
                        <a:pt x="1463" y="2096"/>
                        <a:pt x="1711" y="2058"/>
                        <a:pt x="1953" y="1993"/>
                      </a:cubicBezTo>
                      <a:cubicBezTo>
                        <a:pt x="2358" y="1898"/>
                        <a:pt x="2727" y="1731"/>
                        <a:pt x="2989" y="1493"/>
                      </a:cubicBezTo>
                      <a:cubicBezTo>
                        <a:pt x="3525" y="1017"/>
                        <a:pt x="3454" y="374"/>
                        <a:pt x="2799" y="112"/>
                      </a:cubicBezTo>
                      <a:cubicBezTo>
                        <a:pt x="2627" y="36"/>
                        <a:pt x="2430" y="0"/>
                        <a:pt x="2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8" name="Google Shape;6338;p28"/>
                <p:cNvSpPr/>
                <p:nvPr/>
              </p:nvSpPr>
              <p:spPr>
                <a:xfrm>
                  <a:off x="589993" y="3924326"/>
                  <a:ext cx="120309" cy="107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1" h="2857" extrusionOk="0">
                      <a:moveTo>
                        <a:pt x="2381" y="0"/>
                      </a:moveTo>
                      <a:cubicBezTo>
                        <a:pt x="2113" y="0"/>
                        <a:pt x="1810" y="102"/>
                        <a:pt x="1500" y="267"/>
                      </a:cubicBezTo>
                      <a:cubicBezTo>
                        <a:pt x="1143" y="481"/>
                        <a:pt x="786" y="779"/>
                        <a:pt x="524" y="1124"/>
                      </a:cubicBezTo>
                      <a:cubicBezTo>
                        <a:pt x="0" y="1803"/>
                        <a:pt x="107" y="2529"/>
                        <a:pt x="762" y="2791"/>
                      </a:cubicBezTo>
                      <a:cubicBezTo>
                        <a:pt x="886" y="2835"/>
                        <a:pt x="1020" y="2856"/>
                        <a:pt x="1159" y="2856"/>
                      </a:cubicBezTo>
                      <a:cubicBezTo>
                        <a:pt x="1395" y="2856"/>
                        <a:pt x="1646" y="2796"/>
                        <a:pt x="1893" y="2684"/>
                      </a:cubicBezTo>
                      <a:cubicBezTo>
                        <a:pt x="2262" y="2505"/>
                        <a:pt x="2619" y="2196"/>
                        <a:pt x="2858" y="1791"/>
                      </a:cubicBezTo>
                      <a:cubicBezTo>
                        <a:pt x="3096" y="1386"/>
                        <a:pt x="3191" y="969"/>
                        <a:pt x="3131" y="648"/>
                      </a:cubicBezTo>
                      <a:cubicBezTo>
                        <a:pt x="3072" y="314"/>
                        <a:pt x="2869" y="76"/>
                        <a:pt x="2560" y="17"/>
                      </a:cubicBezTo>
                      <a:cubicBezTo>
                        <a:pt x="2502" y="6"/>
                        <a:pt x="2443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9" name="Google Shape;6339;p28"/>
                <p:cNvSpPr/>
                <p:nvPr/>
              </p:nvSpPr>
              <p:spPr>
                <a:xfrm>
                  <a:off x="830129" y="4049277"/>
                  <a:ext cx="83096" cy="72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911" extrusionOk="0">
                      <a:moveTo>
                        <a:pt x="1311" y="0"/>
                      </a:moveTo>
                      <a:cubicBezTo>
                        <a:pt x="944" y="0"/>
                        <a:pt x="551" y="234"/>
                        <a:pt x="310" y="608"/>
                      </a:cubicBezTo>
                      <a:cubicBezTo>
                        <a:pt x="1" y="1096"/>
                        <a:pt x="72" y="1644"/>
                        <a:pt x="513" y="1834"/>
                      </a:cubicBezTo>
                      <a:cubicBezTo>
                        <a:pt x="619" y="1886"/>
                        <a:pt x="738" y="1910"/>
                        <a:pt x="863" y="1910"/>
                      </a:cubicBezTo>
                      <a:cubicBezTo>
                        <a:pt x="1227" y="1910"/>
                        <a:pt x="1634" y="1701"/>
                        <a:pt x="1882" y="1346"/>
                      </a:cubicBezTo>
                      <a:cubicBezTo>
                        <a:pt x="2204" y="870"/>
                        <a:pt x="2096" y="286"/>
                        <a:pt x="1668" y="84"/>
                      </a:cubicBezTo>
                      <a:cubicBezTo>
                        <a:pt x="1556" y="27"/>
                        <a:pt x="1435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0" name="Google Shape;6340;p28"/>
                <p:cNvSpPr/>
                <p:nvPr/>
              </p:nvSpPr>
              <p:spPr>
                <a:xfrm>
                  <a:off x="704010" y="4154471"/>
                  <a:ext cx="55687" cy="4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096" extrusionOk="0">
                      <a:moveTo>
                        <a:pt x="908" y="0"/>
                      </a:moveTo>
                      <a:cubicBezTo>
                        <a:pt x="661" y="0"/>
                        <a:pt x="387" y="125"/>
                        <a:pt x="226" y="330"/>
                      </a:cubicBezTo>
                      <a:cubicBezTo>
                        <a:pt x="0" y="592"/>
                        <a:pt x="48" y="925"/>
                        <a:pt x="322" y="1045"/>
                      </a:cubicBezTo>
                      <a:cubicBezTo>
                        <a:pt x="397" y="1079"/>
                        <a:pt x="482" y="1095"/>
                        <a:pt x="570" y="1095"/>
                      </a:cubicBezTo>
                      <a:cubicBezTo>
                        <a:pt x="814" y="1095"/>
                        <a:pt x="1084" y="969"/>
                        <a:pt x="1250" y="759"/>
                      </a:cubicBezTo>
                      <a:cubicBezTo>
                        <a:pt x="1477" y="473"/>
                        <a:pt x="1429" y="163"/>
                        <a:pt x="1143" y="44"/>
                      </a:cubicBezTo>
                      <a:cubicBezTo>
                        <a:pt x="1071" y="14"/>
                        <a:pt x="991" y="0"/>
                        <a:pt x="9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1" name="Google Shape;6341;p28"/>
                <p:cNvSpPr/>
                <p:nvPr/>
              </p:nvSpPr>
              <p:spPr>
                <a:xfrm>
                  <a:off x="3512836" y="4751813"/>
                  <a:ext cx="993461" cy="233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0" h="6181" extrusionOk="0">
                      <a:moveTo>
                        <a:pt x="15145" y="1"/>
                      </a:moveTo>
                      <a:cubicBezTo>
                        <a:pt x="14800" y="1"/>
                        <a:pt x="14348" y="25"/>
                        <a:pt x="13848" y="25"/>
                      </a:cubicBezTo>
                      <a:cubicBezTo>
                        <a:pt x="13586" y="25"/>
                        <a:pt x="13336" y="37"/>
                        <a:pt x="13086" y="37"/>
                      </a:cubicBezTo>
                      <a:cubicBezTo>
                        <a:pt x="12836" y="49"/>
                        <a:pt x="12574" y="49"/>
                        <a:pt x="12335" y="49"/>
                      </a:cubicBezTo>
                      <a:cubicBezTo>
                        <a:pt x="12097" y="49"/>
                        <a:pt x="11859" y="60"/>
                        <a:pt x="11645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0" y="49"/>
                        <a:pt x="8752" y="49"/>
                      </a:cubicBezTo>
                      <a:cubicBezTo>
                        <a:pt x="8323" y="37"/>
                        <a:pt x="7906" y="37"/>
                        <a:pt x="7906" y="37"/>
                      </a:cubicBezTo>
                      <a:cubicBezTo>
                        <a:pt x="7906" y="37"/>
                        <a:pt x="7721" y="31"/>
                        <a:pt x="7478" y="31"/>
                      </a:cubicBezTo>
                      <a:cubicBezTo>
                        <a:pt x="7356" y="31"/>
                        <a:pt x="7220" y="33"/>
                        <a:pt x="7085" y="37"/>
                      </a:cubicBezTo>
                      <a:cubicBezTo>
                        <a:pt x="6680" y="37"/>
                        <a:pt x="6263" y="49"/>
                        <a:pt x="6263" y="49"/>
                      </a:cubicBezTo>
                      <a:cubicBezTo>
                        <a:pt x="6263" y="49"/>
                        <a:pt x="5906" y="60"/>
                        <a:pt x="5537" y="84"/>
                      </a:cubicBezTo>
                      <a:cubicBezTo>
                        <a:pt x="5168" y="96"/>
                        <a:pt x="4799" y="96"/>
                        <a:pt x="4799" y="96"/>
                      </a:cubicBezTo>
                      <a:cubicBezTo>
                        <a:pt x="4799" y="96"/>
                        <a:pt x="4215" y="96"/>
                        <a:pt x="3442" y="84"/>
                      </a:cubicBezTo>
                      <a:cubicBezTo>
                        <a:pt x="3049" y="84"/>
                        <a:pt x="2632" y="96"/>
                        <a:pt x="2251" y="96"/>
                      </a:cubicBezTo>
                      <a:cubicBezTo>
                        <a:pt x="1858" y="108"/>
                        <a:pt x="1477" y="132"/>
                        <a:pt x="1144" y="156"/>
                      </a:cubicBezTo>
                      <a:cubicBezTo>
                        <a:pt x="489" y="203"/>
                        <a:pt x="1" y="251"/>
                        <a:pt x="1" y="251"/>
                      </a:cubicBezTo>
                      <a:cubicBezTo>
                        <a:pt x="1" y="572"/>
                        <a:pt x="13" y="882"/>
                        <a:pt x="72" y="1215"/>
                      </a:cubicBezTo>
                      <a:cubicBezTo>
                        <a:pt x="120" y="1525"/>
                        <a:pt x="191" y="1835"/>
                        <a:pt x="298" y="2144"/>
                      </a:cubicBezTo>
                      <a:cubicBezTo>
                        <a:pt x="405" y="2466"/>
                        <a:pt x="548" y="2763"/>
                        <a:pt x="727" y="3025"/>
                      </a:cubicBezTo>
                      <a:cubicBezTo>
                        <a:pt x="929" y="3299"/>
                        <a:pt x="1144" y="3537"/>
                        <a:pt x="1406" y="3728"/>
                      </a:cubicBezTo>
                      <a:cubicBezTo>
                        <a:pt x="1656" y="3918"/>
                        <a:pt x="1918" y="4085"/>
                        <a:pt x="2215" y="4192"/>
                      </a:cubicBezTo>
                      <a:cubicBezTo>
                        <a:pt x="2477" y="4299"/>
                        <a:pt x="2775" y="4359"/>
                        <a:pt x="3084" y="4371"/>
                      </a:cubicBezTo>
                      <a:cubicBezTo>
                        <a:pt x="3132" y="4373"/>
                        <a:pt x="3180" y="4374"/>
                        <a:pt x="3227" y="4374"/>
                      </a:cubicBezTo>
                      <a:cubicBezTo>
                        <a:pt x="3465" y="4374"/>
                        <a:pt x="3699" y="4349"/>
                        <a:pt x="3918" y="4299"/>
                      </a:cubicBezTo>
                      <a:cubicBezTo>
                        <a:pt x="4192" y="4240"/>
                        <a:pt x="4442" y="4132"/>
                        <a:pt x="4680" y="3978"/>
                      </a:cubicBezTo>
                      <a:cubicBezTo>
                        <a:pt x="4918" y="3847"/>
                        <a:pt x="5144" y="3668"/>
                        <a:pt x="5335" y="3466"/>
                      </a:cubicBezTo>
                      <a:cubicBezTo>
                        <a:pt x="5525" y="3251"/>
                        <a:pt x="5704" y="3013"/>
                        <a:pt x="5870" y="2727"/>
                      </a:cubicBezTo>
                      <a:cubicBezTo>
                        <a:pt x="6061" y="3001"/>
                        <a:pt x="6299" y="3228"/>
                        <a:pt x="6549" y="3382"/>
                      </a:cubicBezTo>
                      <a:cubicBezTo>
                        <a:pt x="6811" y="3549"/>
                        <a:pt x="7085" y="3656"/>
                        <a:pt x="7382" y="3680"/>
                      </a:cubicBezTo>
                      <a:cubicBezTo>
                        <a:pt x="7445" y="3686"/>
                        <a:pt x="7507" y="3690"/>
                        <a:pt x="7569" y="3690"/>
                      </a:cubicBezTo>
                      <a:cubicBezTo>
                        <a:pt x="7970" y="3690"/>
                        <a:pt x="8362" y="3557"/>
                        <a:pt x="8692" y="3299"/>
                      </a:cubicBezTo>
                      <a:cubicBezTo>
                        <a:pt x="8835" y="3632"/>
                        <a:pt x="8990" y="3954"/>
                        <a:pt x="9168" y="4216"/>
                      </a:cubicBezTo>
                      <a:cubicBezTo>
                        <a:pt x="9371" y="4502"/>
                        <a:pt x="9573" y="4740"/>
                        <a:pt x="9811" y="4966"/>
                      </a:cubicBezTo>
                      <a:cubicBezTo>
                        <a:pt x="10049" y="5168"/>
                        <a:pt x="10300" y="5371"/>
                        <a:pt x="10573" y="5525"/>
                      </a:cubicBezTo>
                      <a:cubicBezTo>
                        <a:pt x="10978" y="5764"/>
                        <a:pt x="11371" y="5930"/>
                        <a:pt x="11776" y="6049"/>
                      </a:cubicBezTo>
                      <a:cubicBezTo>
                        <a:pt x="12091" y="6133"/>
                        <a:pt x="12414" y="6180"/>
                        <a:pt x="12732" y="6180"/>
                      </a:cubicBezTo>
                      <a:cubicBezTo>
                        <a:pt x="12822" y="6180"/>
                        <a:pt x="12913" y="6176"/>
                        <a:pt x="13002" y="6168"/>
                      </a:cubicBezTo>
                      <a:cubicBezTo>
                        <a:pt x="13252" y="6156"/>
                        <a:pt x="13502" y="6109"/>
                        <a:pt x="13740" y="6037"/>
                      </a:cubicBezTo>
                      <a:cubicBezTo>
                        <a:pt x="13979" y="5954"/>
                        <a:pt x="14217" y="5859"/>
                        <a:pt x="14443" y="5740"/>
                      </a:cubicBezTo>
                      <a:cubicBezTo>
                        <a:pt x="14669" y="5621"/>
                        <a:pt x="14872" y="5454"/>
                        <a:pt x="15086" y="5275"/>
                      </a:cubicBezTo>
                      <a:cubicBezTo>
                        <a:pt x="15288" y="5097"/>
                        <a:pt x="15479" y="4883"/>
                        <a:pt x="15681" y="4668"/>
                      </a:cubicBezTo>
                      <a:cubicBezTo>
                        <a:pt x="15872" y="4442"/>
                        <a:pt x="16062" y="4168"/>
                        <a:pt x="16241" y="3906"/>
                      </a:cubicBezTo>
                      <a:cubicBezTo>
                        <a:pt x="16419" y="3620"/>
                        <a:pt x="16598" y="3323"/>
                        <a:pt x="16753" y="3013"/>
                      </a:cubicBezTo>
                      <a:cubicBezTo>
                        <a:pt x="17062" y="3430"/>
                        <a:pt x="17431" y="3751"/>
                        <a:pt x="17848" y="3978"/>
                      </a:cubicBezTo>
                      <a:cubicBezTo>
                        <a:pt x="18265" y="4216"/>
                        <a:pt x="18729" y="4347"/>
                        <a:pt x="19205" y="4347"/>
                      </a:cubicBezTo>
                      <a:cubicBezTo>
                        <a:pt x="19503" y="4347"/>
                        <a:pt x="19789" y="4311"/>
                        <a:pt x="20063" y="4204"/>
                      </a:cubicBezTo>
                      <a:cubicBezTo>
                        <a:pt x="20336" y="4109"/>
                        <a:pt x="20598" y="3966"/>
                        <a:pt x="20860" y="3799"/>
                      </a:cubicBezTo>
                      <a:cubicBezTo>
                        <a:pt x="21110" y="3620"/>
                        <a:pt x="21337" y="3418"/>
                        <a:pt x="21551" y="3156"/>
                      </a:cubicBezTo>
                      <a:cubicBezTo>
                        <a:pt x="21765" y="2906"/>
                        <a:pt x="21956" y="2644"/>
                        <a:pt x="22134" y="2323"/>
                      </a:cubicBezTo>
                      <a:cubicBezTo>
                        <a:pt x="22349" y="2597"/>
                        <a:pt x="22587" y="2823"/>
                        <a:pt x="22861" y="2966"/>
                      </a:cubicBezTo>
                      <a:cubicBezTo>
                        <a:pt x="23146" y="3120"/>
                        <a:pt x="23444" y="3204"/>
                        <a:pt x="23777" y="3204"/>
                      </a:cubicBezTo>
                      <a:cubicBezTo>
                        <a:pt x="24111" y="3204"/>
                        <a:pt x="24444" y="3120"/>
                        <a:pt x="24742" y="2942"/>
                      </a:cubicBezTo>
                      <a:cubicBezTo>
                        <a:pt x="25039" y="2775"/>
                        <a:pt x="25301" y="2525"/>
                        <a:pt x="25528" y="2227"/>
                      </a:cubicBezTo>
                      <a:cubicBezTo>
                        <a:pt x="25754" y="1942"/>
                        <a:pt x="25944" y="1596"/>
                        <a:pt x="26075" y="1251"/>
                      </a:cubicBezTo>
                      <a:cubicBezTo>
                        <a:pt x="26218" y="918"/>
                        <a:pt x="26313" y="572"/>
                        <a:pt x="26349" y="203"/>
                      </a:cubicBezTo>
                      <a:cubicBezTo>
                        <a:pt x="26349" y="203"/>
                        <a:pt x="26171" y="180"/>
                        <a:pt x="25885" y="168"/>
                      </a:cubicBezTo>
                      <a:cubicBezTo>
                        <a:pt x="25623" y="156"/>
                        <a:pt x="25230" y="120"/>
                        <a:pt x="24825" y="96"/>
                      </a:cubicBezTo>
                      <a:cubicBezTo>
                        <a:pt x="24420" y="84"/>
                        <a:pt x="23980" y="60"/>
                        <a:pt x="23635" y="49"/>
                      </a:cubicBezTo>
                      <a:cubicBezTo>
                        <a:pt x="23301" y="37"/>
                        <a:pt x="23063" y="37"/>
                        <a:pt x="23063" y="37"/>
                      </a:cubicBezTo>
                      <a:lnTo>
                        <a:pt x="21610" y="25"/>
                      </a:lnTo>
                      <a:lnTo>
                        <a:pt x="19658" y="25"/>
                      </a:lnTo>
                      <a:cubicBezTo>
                        <a:pt x="19158" y="25"/>
                        <a:pt x="18658" y="37"/>
                        <a:pt x="18253" y="37"/>
                      </a:cubicBezTo>
                      <a:lnTo>
                        <a:pt x="17574" y="37"/>
                      </a:lnTo>
                      <a:cubicBezTo>
                        <a:pt x="17574" y="37"/>
                        <a:pt x="17122" y="37"/>
                        <a:pt x="16646" y="25"/>
                      </a:cubicBezTo>
                      <a:cubicBezTo>
                        <a:pt x="16169" y="25"/>
                        <a:pt x="15693" y="1"/>
                        <a:pt x="156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2" name="Google Shape;6342;p28"/>
                <p:cNvSpPr/>
                <p:nvPr/>
              </p:nvSpPr>
              <p:spPr>
                <a:xfrm>
                  <a:off x="4551351" y="2682588"/>
                  <a:ext cx="45545" cy="4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86" extrusionOk="0">
                      <a:moveTo>
                        <a:pt x="781" y="0"/>
                      </a:moveTo>
                      <a:cubicBezTo>
                        <a:pt x="758" y="0"/>
                        <a:pt x="735" y="2"/>
                        <a:pt x="710" y="6"/>
                      </a:cubicBezTo>
                      <a:cubicBezTo>
                        <a:pt x="412" y="42"/>
                        <a:pt x="115" y="363"/>
                        <a:pt x="55" y="721"/>
                      </a:cubicBezTo>
                      <a:cubicBezTo>
                        <a:pt x="1" y="1048"/>
                        <a:pt x="167" y="1286"/>
                        <a:pt x="443" y="1286"/>
                      </a:cubicBezTo>
                      <a:cubicBezTo>
                        <a:pt x="468" y="1286"/>
                        <a:pt x="493" y="1284"/>
                        <a:pt x="520" y="1280"/>
                      </a:cubicBezTo>
                      <a:cubicBezTo>
                        <a:pt x="829" y="1233"/>
                        <a:pt x="1127" y="923"/>
                        <a:pt x="1174" y="566"/>
                      </a:cubicBezTo>
                      <a:cubicBezTo>
                        <a:pt x="1207" y="238"/>
                        <a:pt x="1039" y="0"/>
                        <a:pt x="7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3" name="Google Shape;6343;p28"/>
                <p:cNvSpPr/>
                <p:nvPr/>
              </p:nvSpPr>
              <p:spPr>
                <a:xfrm>
                  <a:off x="397402" y="4808105"/>
                  <a:ext cx="832283" cy="218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5" extrusionOk="0">
                      <a:moveTo>
                        <a:pt x="12058" y="1"/>
                      </a:moveTo>
                      <a:cubicBezTo>
                        <a:pt x="11829" y="1"/>
                        <a:pt x="11608" y="30"/>
                        <a:pt x="11395" y="68"/>
                      </a:cubicBezTo>
                      <a:cubicBezTo>
                        <a:pt x="11109" y="127"/>
                        <a:pt x="10823" y="199"/>
                        <a:pt x="10561" y="318"/>
                      </a:cubicBezTo>
                      <a:cubicBezTo>
                        <a:pt x="10287" y="425"/>
                        <a:pt x="10037" y="568"/>
                        <a:pt x="9787" y="734"/>
                      </a:cubicBezTo>
                      <a:cubicBezTo>
                        <a:pt x="9549" y="901"/>
                        <a:pt x="9311" y="1092"/>
                        <a:pt x="9097" y="1294"/>
                      </a:cubicBezTo>
                      <a:cubicBezTo>
                        <a:pt x="8894" y="1508"/>
                        <a:pt x="8692" y="1746"/>
                        <a:pt x="8537" y="1996"/>
                      </a:cubicBezTo>
                      <a:cubicBezTo>
                        <a:pt x="8370" y="2247"/>
                        <a:pt x="8239" y="2532"/>
                        <a:pt x="8132" y="2830"/>
                      </a:cubicBezTo>
                      <a:cubicBezTo>
                        <a:pt x="7846" y="2449"/>
                        <a:pt x="7537" y="2151"/>
                        <a:pt x="7192" y="1973"/>
                      </a:cubicBezTo>
                      <a:cubicBezTo>
                        <a:pt x="6895" y="1819"/>
                        <a:pt x="6580" y="1727"/>
                        <a:pt x="6240" y="1727"/>
                      </a:cubicBezTo>
                      <a:cubicBezTo>
                        <a:pt x="6185" y="1727"/>
                        <a:pt x="6129" y="1730"/>
                        <a:pt x="6072" y="1735"/>
                      </a:cubicBezTo>
                      <a:cubicBezTo>
                        <a:pt x="5763" y="1758"/>
                        <a:pt x="5453" y="1854"/>
                        <a:pt x="5168" y="2008"/>
                      </a:cubicBezTo>
                      <a:cubicBezTo>
                        <a:pt x="4882" y="2163"/>
                        <a:pt x="4620" y="2366"/>
                        <a:pt x="4394" y="2628"/>
                      </a:cubicBezTo>
                      <a:cubicBezTo>
                        <a:pt x="4167" y="2878"/>
                        <a:pt x="3965" y="3175"/>
                        <a:pt x="3810" y="3520"/>
                      </a:cubicBezTo>
                      <a:cubicBezTo>
                        <a:pt x="3667" y="3854"/>
                        <a:pt x="3548" y="4235"/>
                        <a:pt x="3489" y="4652"/>
                      </a:cubicBezTo>
                      <a:cubicBezTo>
                        <a:pt x="3310" y="4413"/>
                        <a:pt x="3084" y="4199"/>
                        <a:pt x="2822" y="4056"/>
                      </a:cubicBezTo>
                      <a:cubicBezTo>
                        <a:pt x="2560" y="3901"/>
                        <a:pt x="2262" y="3818"/>
                        <a:pt x="1941" y="3794"/>
                      </a:cubicBezTo>
                      <a:cubicBezTo>
                        <a:pt x="1912" y="3793"/>
                        <a:pt x="1882" y="3792"/>
                        <a:pt x="1853" y="3792"/>
                      </a:cubicBezTo>
                      <a:cubicBezTo>
                        <a:pt x="1364" y="3792"/>
                        <a:pt x="921" y="3980"/>
                        <a:pt x="584" y="4306"/>
                      </a:cubicBezTo>
                      <a:cubicBezTo>
                        <a:pt x="226" y="4652"/>
                        <a:pt x="0" y="5140"/>
                        <a:pt x="0" y="5723"/>
                      </a:cubicBezTo>
                      <a:lnTo>
                        <a:pt x="572" y="5723"/>
                      </a:lnTo>
                      <a:cubicBezTo>
                        <a:pt x="917" y="5723"/>
                        <a:pt x="1358" y="5735"/>
                        <a:pt x="1786" y="5735"/>
                      </a:cubicBezTo>
                      <a:cubicBezTo>
                        <a:pt x="2227" y="5735"/>
                        <a:pt x="2643" y="5747"/>
                        <a:pt x="2953" y="5747"/>
                      </a:cubicBezTo>
                      <a:cubicBezTo>
                        <a:pt x="3263" y="5747"/>
                        <a:pt x="3453" y="5759"/>
                        <a:pt x="3453" y="5759"/>
                      </a:cubicBezTo>
                      <a:lnTo>
                        <a:pt x="3929" y="5783"/>
                      </a:lnTo>
                      <a:cubicBezTo>
                        <a:pt x="3929" y="5783"/>
                        <a:pt x="4489" y="5795"/>
                        <a:pt x="5156" y="5795"/>
                      </a:cubicBezTo>
                      <a:cubicBezTo>
                        <a:pt x="5501" y="5795"/>
                        <a:pt x="5834" y="5759"/>
                        <a:pt x="6156" y="5747"/>
                      </a:cubicBezTo>
                      <a:cubicBezTo>
                        <a:pt x="6477" y="5735"/>
                        <a:pt x="6775" y="5723"/>
                        <a:pt x="7049" y="5699"/>
                      </a:cubicBezTo>
                      <a:cubicBezTo>
                        <a:pt x="7561" y="5687"/>
                        <a:pt x="7954" y="5676"/>
                        <a:pt x="7954" y="5676"/>
                      </a:cubicBezTo>
                      <a:cubicBezTo>
                        <a:pt x="7954" y="5676"/>
                        <a:pt x="8251" y="5664"/>
                        <a:pt x="8549" y="5664"/>
                      </a:cubicBezTo>
                      <a:cubicBezTo>
                        <a:pt x="8858" y="5640"/>
                        <a:pt x="9168" y="5640"/>
                        <a:pt x="9168" y="5640"/>
                      </a:cubicBezTo>
                      <a:lnTo>
                        <a:pt x="12776" y="5640"/>
                      </a:lnTo>
                      <a:cubicBezTo>
                        <a:pt x="13133" y="5640"/>
                        <a:pt x="13478" y="5640"/>
                        <a:pt x="13776" y="5628"/>
                      </a:cubicBezTo>
                      <a:cubicBezTo>
                        <a:pt x="14383" y="5604"/>
                        <a:pt x="14812" y="5580"/>
                        <a:pt x="14812" y="5580"/>
                      </a:cubicBezTo>
                      <a:cubicBezTo>
                        <a:pt x="14812" y="5580"/>
                        <a:pt x="15335" y="5568"/>
                        <a:pt x="15836" y="5568"/>
                      </a:cubicBezTo>
                      <a:cubicBezTo>
                        <a:pt x="16359" y="5568"/>
                        <a:pt x="16871" y="5580"/>
                        <a:pt x="16871" y="5580"/>
                      </a:cubicBezTo>
                      <a:cubicBezTo>
                        <a:pt x="16871" y="5580"/>
                        <a:pt x="17526" y="5616"/>
                        <a:pt x="18133" y="5664"/>
                      </a:cubicBezTo>
                      <a:cubicBezTo>
                        <a:pt x="18729" y="5687"/>
                        <a:pt x="19288" y="5699"/>
                        <a:pt x="19288" y="5699"/>
                      </a:cubicBezTo>
                      <a:lnTo>
                        <a:pt x="22074" y="5699"/>
                      </a:lnTo>
                      <a:cubicBezTo>
                        <a:pt x="22051" y="5128"/>
                        <a:pt x="21872" y="4616"/>
                        <a:pt x="21586" y="4235"/>
                      </a:cubicBezTo>
                      <a:cubicBezTo>
                        <a:pt x="21372" y="3854"/>
                        <a:pt x="21003" y="3640"/>
                        <a:pt x="20586" y="3640"/>
                      </a:cubicBezTo>
                      <a:cubicBezTo>
                        <a:pt x="20241" y="3640"/>
                        <a:pt x="19943" y="3794"/>
                        <a:pt x="19729" y="4068"/>
                      </a:cubicBezTo>
                      <a:cubicBezTo>
                        <a:pt x="19455" y="3580"/>
                        <a:pt x="19098" y="3175"/>
                        <a:pt x="18717" y="2889"/>
                      </a:cubicBezTo>
                      <a:cubicBezTo>
                        <a:pt x="18324" y="2628"/>
                        <a:pt x="17895" y="2473"/>
                        <a:pt x="17419" y="2473"/>
                      </a:cubicBezTo>
                      <a:cubicBezTo>
                        <a:pt x="16943" y="2473"/>
                        <a:pt x="16478" y="2628"/>
                        <a:pt x="16097" y="2889"/>
                      </a:cubicBezTo>
                      <a:cubicBezTo>
                        <a:pt x="15978" y="2604"/>
                        <a:pt x="15859" y="2342"/>
                        <a:pt x="15705" y="2092"/>
                      </a:cubicBezTo>
                      <a:cubicBezTo>
                        <a:pt x="15574" y="1830"/>
                        <a:pt x="15407" y="1615"/>
                        <a:pt x="15228" y="1401"/>
                      </a:cubicBezTo>
                      <a:cubicBezTo>
                        <a:pt x="15050" y="1199"/>
                        <a:pt x="14859" y="996"/>
                        <a:pt x="14633" y="842"/>
                      </a:cubicBezTo>
                      <a:cubicBezTo>
                        <a:pt x="14431" y="675"/>
                        <a:pt x="14192" y="520"/>
                        <a:pt x="13931" y="401"/>
                      </a:cubicBezTo>
                      <a:cubicBezTo>
                        <a:pt x="13681" y="282"/>
                        <a:pt x="13419" y="187"/>
                        <a:pt x="13133" y="127"/>
                      </a:cubicBezTo>
                      <a:cubicBezTo>
                        <a:pt x="12847" y="44"/>
                        <a:pt x="12549" y="8"/>
                        <a:pt x="12252" y="8"/>
                      </a:cubicBezTo>
                      <a:cubicBezTo>
                        <a:pt x="12186" y="3"/>
                        <a:pt x="12122" y="1"/>
                        <a:pt x="120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4" name="Google Shape;6344;p28"/>
                <p:cNvSpPr/>
                <p:nvPr/>
              </p:nvSpPr>
              <p:spPr>
                <a:xfrm>
                  <a:off x="2443516" y="5021471"/>
                  <a:ext cx="92974" cy="140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" h="3735" extrusionOk="0">
                      <a:moveTo>
                        <a:pt x="1038" y="0"/>
                      </a:moveTo>
                      <a:cubicBezTo>
                        <a:pt x="881" y="0"/>
                        <a:pt x="729" y="51"/>
                        <a:pt x="596" y="159"/>
                      </a:cubicBezTo>
                      <a:cubicBezTo>
                        <a:pt x="322" y="374"/>
                        <a:pt x="144" y="778"/>
                        <a:pt x="72" y="1219"/>
                      </a:cubicBezTo>
                      <a:cubicBezTo>
                        <a:pt x="1" y="1671"/>
                        <a:pt x="1" y="2172"/>
                        <a:pt x="108" y="2636"/>
                      </a:cubicBezTo>
                      <a:cubicBezTo>
                        <a:pt x="261" y="3327"/>
                        <a:pt x="677" y="3734"/>
                        <a:pt x="1164" y="3734"/>
                      </a:cubicBezTo>
                      <a:cubicBezTo>
                        <a:pt x="1323" y="3734"/>
                        <a:pt x="1489" y="3691"/>
                        <a:pt x="1656" y="3600"/>
                      </a:cubicBezTo>
                      <a:cubicBezTo>
                        <a:pt x="1977" y="3386"/>
                        <a:pt x="2227" y="3029"/>
                        <a:pt x="2346" y="2588"/>
                      </a:cubicBezTo>
                      <a:cubicBezTo>
                        <a:pt x="2466" y="2160"/>
                        <a:pt x="2454" y="1636"/>
                        <a:pt x="2275" y="1159"/>
                      </a:cubicBezTo>
                      <a:cubicBezTo>
                        <a:pt x="2096" y="671"/>
                        <a:pt x="1811" y="314"/>
                        <a:pt x="1501" y="136"/>
                      </a:cubicBezTo>
                      <a:cubicBezTo>
                        <a:pt x="1349" y="48"/>
                        <a:pt x="1190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5" name="Google Shape;6345;p28"/>
                <p:cNvSpPr/>
                <p:nvPr/>
              </p:nvSpPr>
              <p:spPr>
                <a:xfrm>
                  <a:off x="2746994" y="4994890"/>
                  <a:ext cx="78157" cy="87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4" extrusionOk="0">
                      <a:moveTo>
                        <a:pt x="1014" y="0"/>
                      </a:moveTo>
                      <a:cubicBezTo>
                        <a:pt x="910" y="0"/>
                        <a:pt x="806" y="22"/>
                        <a:pt x="703" y="67"/>
                      </a:cubicBezTo>
                      <a:cubicBezTo>
                        <a:pt x="215" y="269"/>
                        <a:pt x="1" y="948"/>
                        <a:pt x="191" y="1555"/>
                      </a:cubicBezTo>
                      <a:cubicBezTo>
                        <a:pt x="350" y="2022"/>
                        <a:pt x="700" y="2313"/>
                        <a:pt x="1061" y="2313"/>
                      </a:cubicBezTo>
                      <a:cubicBezTo>
                        <a:pt x="1160" y="2313"/>
                        <a:pt x="1261" y="2292"/>
                        <a:pt x="1358" y="2245"/>
                      </a:cubicBezTo>
                      <a:cubicBezTo>
                        <a:pt x="1810" y="2043"/>
                        <a:pt x="2072" y="1388"/>
                        <a:pt x="1906" y="781"/>
                      </a:cubicBezTo>
                      <a:cubicBezTo>
                        <a:pt x="1765" y="302"/>
                        <a:pt x="1401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6" name="Google Shape;6346;p28"/>
                <p:cNvSpPr/>
                <p:nvPr/>
              </p:nvSpPr>
              <p:spPr>
                <a:xfrm>
                  <a:off x="714755" y="1843790"/>
                  <a:ext cx="993008" cy="232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6168" extrusionOk="0">
                      <a:moveTo>
                        <a:pt x="15134" y="0"/>
                      </a:moveTo>
                      <a:cubicBezTo>
                        <a:pt x="14789" y="0"/>
                        <a:pt x="14336" y="12"/>
                        <a:pt x="13836" y="12"/>
                      </a:cubicBezTo>
                      <a:cubicBezTo>
                        <a:pt x="13586" y="12"/>
                        <a:pt x="13324" y="24"/>
                        <a:pt x="13074" y="24"/>
                      </a:cubicBezTo>
                      <a:cubicBezTo>
                        <a:pt x="12824" y="36"/>
                        <a:pt x="12574" y="36"/>
                        <a:pt x="12336" y="36"/>
                      </a:cubicBezTo>
                      <a:cubicBezTo>
                        <a:pt x="12098" y="36"/>
                        <a:pt x="11860" y="60"/>
                        <a:pt x="11633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1" y="36"/>
                        <a:pt x="8740" y="36"/>
                      </a:cubicBezTo>
                      <a:cubicBezTo>
                        <a:pt x="8312" y="24"/>
                        <a:pt x="7895" y="24"/>
                        <a:pt x="7895" y="24"/>
                      </a:cubicBezTo>
                      <a:cubicBezTo>
                        <a:pt x="7895" y="24"/>
                        <a:pt x="7710" y="19"/>
                        <a:pt x="7466" y="19"/>
                      </a:cubicBezTo>
                      <a:cubicBezTo>
                        <a:pt x="7344" y="19"/>
                        <a:pt x="7208" y="20"/>
                        <a:pt x="7073" y="24"/>
                      </a:cubicBezTo>
                      <a:cubicBezTo>
                        <a:pt x="6680" y="24"/>
                        <a:pt x="6264" y="36"/>
                        <a:pt x="6264" y="36"/>
                      </a:cubicBezTo>
                      <a:cubicBezTo>
                        <a:pt x="6264" y="36"/>
                        <a:pt x="5906" y="60"/>
                        <a:pt x="5525" y="72"/>
                      </a:cubicBezTo>
                      <a:cubicBezTo>
                        <a:pt x="5156" y="84"/>
                        <a:pt x="4787" y="84"/>
                        <a:pt x="4787" y="84"/>
                      </a:cubicBezTo>
                      <a:cubicBezTo>
                        <a:pt x="4787" y="84"/>
                        <a:pt x="4204" y="84"/>
                        <a:pt x="3430" y="72"/>
                      </a:cubicBezTo>
                      <a:cubicBezTo>
                        <a:pt x="3049" y="72"/>
                        <a:pt x="2632" y="84"/>
                        <a:pt x="2239" y="84"/>
                      </a:cubicBezTo>
                      <a:cubicBezTo>
                        <a:pt x="1858" y="96"/>
                        <a:pt x="1465" y="119"/>
                        <a:pt x="1144" y="143"/>
                      </a:cubicBezTo>
                      <a:cubicBezTo>
                        <a:pt x="489" y="191"/>
                        <a:pt x="1" y="239"/>
                        <a:pt x="1" y="239"/>
                      </a:cubicBezTo>
                      <a:cubicBezTo>
                        <a:pt x="1" y="560"/>
                        <a:pt x="13" y="870"/>
                        <a:pt x="72" y="1203"/>
                      </a:cubicBezTo>
                      <a:cubicBezTo>
                        <a:pt x="120" y="1513"/>
                        <a:pt x="191" y="1822"/>
                        <a:pt x="299" y="2144"/>
                      </a:cubicBezTo>
                      <a:cubicBezTo>
                        <a:pt x="394" y="2453"/>
                        <a:pt x="549" y="2751"/>
                        <a:pt x="727" y="3013"/>
                      </a:cubicBezTo>
                      <a:cubicBezTo>
                        <a:pt x="918" y="3287"/>
                        <a:pt x="1144" y="3525"/>
                        <a:pt x="1394" y="3715"/>
                      </a:cubicBezTo>
                      <a:cubicBezTo>
                        <a:pt x="1644" y="3906"/>
                        <a:pt x="1918" y="4072"/>
                        <a:pt x="2216" y="4180"/>
                      </a:cubicBezTo>
                      <a:cubicBezTo>
                        <a:pt x="2466" y="4287"/>
                        <a:pt x="2775" y="4346"/>
                        <a:pt x="3073" y="4358"/>
                      </a:cubicBezTo>
                      <a:cubicBezTo>
                        <a:pt x="3120" y="4360"/>
                        <a:pt x="3168" y="4361"/>
                        <a:pt x="3216" y="4361"/>
                      </a:cubicBezTo>
                      <a:cubicBezTo>
                        <a:pt x="3453" y="4361"/>
                        <a:pt x="3688" y="4336"/>
                        <a:pt x="3906" y="4287"/>
                      </a:cubicBezTo>
                      <a:cubicBezTo>
                        <a:pt x="4180" y="4227"/>
                        <a:pt x="4430" y="4120"/>
                        <a:pt x="4668" y="3977"/>
                      </a:cubicBezTo>
                      <a:cubicBezTo>
                        <a:pt x="4906" y="3834"/>
                        <a:pt x="5133" y="3656"/>
                        <a:pt x="5323" y="3453"/>
                      </a:cubicBezTo>
                      <a:cubicBezTo>
                        <a:pt x="5514" y="3239"/>
                        <a:pt x="5692" y="3001"/>
                        <a:pt x="5859" y="2727"/>
                      </a:cubicBezTo>
                      <a:cubicBezTo>
                        <a:pt x="6049" y="2989"/>
                        <a:pt x="6287" y="3215"/>
                        <a:pt x="6549" y="3382"/>
                      </a:cubicBezTo>
                      <a:cubicBezTo>
                        <a:pt x="6799" y="3537"/>
                        <a:pt x="7073" y="3644"/>
                        <a:pt x="7371" y="3679"/>
                      </a:cubicBezTo>
                      <a:cubicBezTo>
                        <a:pt x="7421" y="3683"/>
                        <a:pt x="7470" y="3685"/>
                        <a:pt x="7520" y="3685"/>
                      </a:cubicBezTo>
                      <a:cubicBezTo>
                        <a:pt x="7934" y="3685"/>
                        <a:pt x="8342" y="3552"/>
                        <a:pt x="8693" y="3287"/>
                      </a:cubicBezTo>
                      <a:cubicBezTo>
                        <a:pt x="8823" y="3632"/>
                        <a:pt x="8990" y="3941"/>
                        <a:pt x="9157" y="4215"/>
                      </a:cubicBezTo>
                      <a:cubicBezTo>
                        <a:pt x="9359" y="4489"/>
                        <a:pt x="9562" y="4727"/>
                        <a:pt x="9800" y="4953"/>
                      </a:cubicBezTo>
                      <a:cubicBezTo>
                        <a:pt x="10038" y="5156"/>
                        <a:pt x="10300" y="5358"/>
                        <a:pt x="10562" y="5525"/>
                      </a:cubicBezTo>
                      <a:cubicBezTo>
                        <a:pt x="10967" y="5763"/>
                        <a:pt x="11371" y="5918"/>
                        <a:pt x="11764" y="6037"/>
                      </a:cubicBezTo>
                      <a:cubicBezTo>
                        <a:pt x="12080" y="6120"/>
                        <a:pt x="12402" y="6168"/>
                        <a:pt x="12720" y="6168"/>
                      </a:cubicBezTo>
                      <a:cubicBezTo>
                        <a:pt x="12811" y="6168"/>
                        <a:pt x="12901" y="6164"/>
                        <a:pt x="12991" y="6156"/>
                      </a:cubicBezTo>
                      <a:cubicBezTo>
                        <a:pt x="13241" y="6144"/>
                        <a:pt x="13491" y="6096"/>
                        <a:pt x="13729" y="6025"/>
                      </a:cubicBezTo>
                      <a:cubicBezTo>
                        <a:pt x="13967" y="5954"/>
                        <a:pt x="14205" y="5846"/>
                        <a:pt x="14431" y="5727"/>
                      </a:cubicBezTo>
                      <a:cubicBezTo>
                        <a:pt x="14658" y="5608"/>
                        <a:pt x="14860" y="5442"/>
                        <a:pt x="15074" y="5263"/>
                      </a:cubicBezTo>
                      <a:cubicBezTo>
                        <a:pt x="15277" y="5084"/>
                        <a:pt x="15467" y="4882"/>
                        <a:pt x="15670" y="4656"/>
                      </a:cubicBezTo>
                      <a:cubicBezTo>
                        <a:pt x="15860" y="4430"/>
                        <a:pt x="16051" y="4168"/>
                        <a:pt x="16229" y="3894"/>
                      </a:cubicBezTo>
                      <a:cubicBezTo>
                        <a:pt x="16408" y="3620"/>
                        <a:pt x="16586" y="3322"/>
                        <a:pt x="16741" y="3001"/>
                      </a:cubicBezTo>
                      <a:cubicBezTo>
                        <a:pt x="17051" y="3418"/>
                        <a:pt x="17420" y="3751"/>
                        <a:pt x="17837" y="3965"/>
                      </a:cubicBezTo>
                      <a:cubicBezTo>
                        <a:pt x="18253" y="4215"/>
                        <a:pt x="18718" y="4346"/>
                        <a:pt x="19194" y="4346"/>
                      </a:cubicBezTo>
                      <a:cubicBezTo>
                        <a:pt x="19491" y="4346"/>
                        <a:pt x="19777" y="4299"/>
                        <a:pt x="20051" y="4191"/>
                      </a:cubicBezTo>
                      <a:cubicBezTo>
                        <a:pt x="20325" y="4108"/>
                        <a:pt x="20599" y="3953"/>
                        <a:pt x="20849" y="3787"/>
                      </a:cubicBezTo>
                      <a:cubicBezTo>
                        <a:pt x="21099" y="3620"/>
                        <a:pt x="21325" y="3406"/>
                        <a:pt x="21539" y="3156"/>
                      </a:cubicBezTo>
                      <a:cubicBezTo>
                        <a:pt x="21754" y="2894"/>
                        <a:pt x="21944" y="2632"/>
                        <a:pt x="22123" y="2322"/>
                      </a:cubicBezTo>
                      <a:cubicBezTo>
                        <a:pt x="22337" y="2584"/>
                        <a:pt x="22575" y="2810"/>
                        <a:pt x="22849" y="2953"/>
                      </a:cubicBezTo>
                      <a:cubicBezTo>
                        <a:pt x="23135" y="3108"/>
                        <a:pt x="23432" y="3191"/>
                        <a:pt x="23766" y="3191"/>
                      </a:cubicBezTo>
                      <a:cubicBezTo>
                        <a:pt x="24099" y="3191"/>
                        <a:pt x="24433" y="3108"/>
                        <a:pt x="24730" y="2929"/>
                      </a:cubicBezTo>
                      <a:cubicBezTo>
                        <a:pt x="25028" y="2763"/>
                        <a:pt x="25290" y="2513"/>
                        <a:pt x="25516" y="2215"/>
                      </a:cubicBezTo>
                      <a:cubicBezTo>
                        <a:pt x="25742" y="1929"/>
                        <a:pt x="25933" y="1584"/>
                        <a:pt x="26064" y="1251"/>
                      </a:cubicBezTo>
                      <a:cubicBezTo>
                        <a:pt x="26207" y="905"/>
                        <a:pt x="26314" y="560"/>
                        <a:pt x="26338" y="191"/>
                      </a:cubicBezTo>
                      <a:cubicBezTo>
                        <a:pt x="26338" y="191"/>
                        <a:pt x="26159" y="179"/>
                        <a:pt x="25873" y="155"/>
                      </a:cubicBezTo>
                      <a:cubicBezTo>
                        <a:pt x="25611" y="143"/>
                        <a:pt x="25218" y="119"/>
                        <a:pt x="24814" y="84"/>
                      </a:cubicBezTo>
                      <a:cubicBezTo>
                        <a:pt x="24421" y="72"/>
                        <a:pt x="23968" y="60"/>
                        <a:pt x="23623" y="36"/>
                      </a:cubicBezTo>
                      <a:cubicBezTo>
                        <a:pt x="23290" y="24"/>
                        <a:pt x="23051" y="24"/>
                        <a:pt x="23051" y="24"/>
                      </a:cubicBezTo>
                      <a:lnTo>
                        <a:pt x="21599" y="12"/>
                      </a:lnTo>
                      <a:lnTo>
                        <a:pt x="19658" y="12"/>
                      </a:lnTo>
                      <a:cubicBezTo>
                        <a:pt x="19146" y="12"/>
                        <a:pt x="18646" y="24"/>
                        <a:pt x="18241" y="24"/>
                      </a:cubicBezTo>
                      <a:lnTo>
                        <a:pt x="17575" y="24"/>
                      </a:lnTo>
                      <a:cubicBezTo>
                        <a:pt x="17575" y="24"/>
                        <a:pt x="17110" y="24"/>
                        <a:pt x="16634" y="12"/>
                      </a:cubicBezTo>
                      <a:cubicBezTo>
                        <a:pt x="16158" y="12"/>
                        <a:pt x="15681" y="0"/>
                        <a:pt x="156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7" name="Google Shape;6347;p28"/>
                <p:cNvSpPr/>
                <p:nvPr/>
              </p:nvSpPr>
              <p:spPr>
                <a:xfrm>
                  <a:off x="1531798" y="770663"/>
                  <a:ext cx="741156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8" h="23593" extrusionOk="0">
                      <a:moveTo>
                        <a:pt x="9757" y="1"/>
                      </a:moveTo>
                      <a:cubicBezTo>
                        <a:pt x="9692" y="1"/>
                        <a:pt x="9627" y="3"/>
                        <a:pt x="9561" y="7"/>
                      </a:cubicBezTo>
                      <a:cubicBezTo>
                        <a:pt x="8835" y="54"/>
                        <a:pt x="8180" y="292"/>
                        <a:pt x="7561" y="661"/>
                      </a:cubicBezTo>
                      <a:cubicBezTo>
                        <a:pt x="7239" y="852"/>
                        <a:pt x="6930" y="1078"/>
                        <a:pt x="6632" y="1340"/>
                      </a:cubicBezTo>
                      <a:cubicBezTo>
                        <a:pt x="6334" y="1614"/>
                        <a:pt x="6025" y="1912"/>
                        <a:pt x="5715" y="2257"/>
                      </a:cubicBezTo>
                      <a:cubicBezTo>
                        <a:pt x="5394" y="2590"/>
                        <a:pt x="5084" y="2983"/>
                        <a:pt x="4775" y="3412"/>
                      </a:cubicBezTo>
                      <a:cubicBezTo>
                        <a:pt x="4477" y="3840"/>
                        <a:pt x="4168" y="4305"/>
                        <a:pt x="3882" y="4829"/>
                      </a:cubicBezTo>
                      <a:cubicBezTo>
                        <a:pt x="3525" y="5448"/>
                        <a:pt x="3191" y="6126"/>
                        <a:pt x="2870" y="6841"/>
                      </a:cubicBezTo>
                      <a:cubicBezTo>
                        <a:pt x="2703" y="7198"/>
                        <a:pt x="2536" y="7567"/>
                        <a:pt x="2393" y="7936"/>
                      </a:cubicBezTo>
                      <a:cubicBezTo>
                        <a:pt x="2239" y="8305"/>
                        <a:pt x="2084" y="8698"/>
                        <a:pt x="1929" y="9079"/>
                      </a:cubicBezTo>
                      <a:cubicBezTo>
                        <a:pt x="1786" y="9472"/>
                        <a:pt x="1631" y="9853"/>
                        <a:pt x="1489" y="10258"/>
                      </a:cubicBezTo>
                      <a:cubicBezTo>
                        <a:pt x="1334" y="10663"/>
                        <a:pt x="1203" y="11067"/>
                        <a:pt x="1072" y="11460"/>
                      </a:cubicBezTo>
                      <a:cubicBezTo>
                        <a:pt x="977" y="11722"/>
                        <a:pt x="893" y="11984"/>
                        <a:pt x="810" y="12234"/>
                      </a:cubicBezTo>
                      <a:cubicBezTo>
                        <a:pt x="727" y="12496"/>
                        <a:pt x="655" y="12758"/>
                        <a:pt x="596" y="13008"/>
                      </a:cubicBezTo>
                      <a:cubicBezTo>
                        <a:pt x="512" y="13270"/>
                        <a:pt x="453" y="13532"/>
                        <a:pt x="417" y="13782"/>
                      </a:cubicBezTo>
                      <a:cubicBezTo>
                        <a:pt x="369" y="14044"/>
                        <a:pt x="322" y="14306"/>
                        <a:pt x="298" y="14556"/>
                      </a:cubicBezTo>
                      <a:cubicBezTo>
                        <a:pt x="250" y="14818"/>
                        <a:pt x="215" y="15080"/>
                        <a:pt x="203" y="15330"/>
                      </a:cubicBezTo>
                      <a:cubicBezTo>
                        <a:pt x="191" y="15592"/>
                        <a:pt x="179" y="15854"/>
                        <a:pt x="155" y="16104"/>
                      </a:cubicBezTo>
                      <a:cubicBezTo>
                        <a:pt x="143" y="16366"/>
                        <a:pt x="131" y="16628"/>
                        <a:pt x="131" y="16878"/>
                      </a:cubicBezTo>
                      <a:cubicBezTo>
                        <a:pt x="131" y="17140"/>
                        <a:pt x="119" y="17390"/>
                        <a:pt x="119" y="17640"/>
                      </a:cubicBezTo>
                      <a:cubicBezTo>
                        <a:pt x="119" y="17890"/>
                        <a:pt x="96" y="18152"/>
                        <a:pt x="96" y="18402"/>
                      </a:cubicBezTo>
                      <a:cubicBezTo>
                        <a:pt x="84" y="18652"/>
                        <a:pt x="84" y="18902"/>
                        <a:pt x="72" y="19140"/>
                      </a:cubicBezTo>
                      <a:cubicBezTo>
                        <a:pt x="72" y="19378"/>
                        <a:pt x="60" y="19640"/>
                        <a:pt x="36" y="19878"/>
                      </a:cubicBezTo>
                      <a:cubicBezTo>
                        <a:pt x="24" y="20128"/>
                        <a:pt x="12" y="20366"/>
                        <a:pt x="12" y="20604"/>
                      </a:cubicBezTo>
                      <a:cubicBezTo>
                        <a:pt x="0" y="20842"/>
                        <a:pt x="0" y="21081"/>
                        <a:pt x="0" y="21319"/>
                      </a:cubicBezTo>
                      <a:cubicBezTo>
                        <a:pt x="0" y="21795"/>
                        <a:pt x="12" y="22259"/>
                        <a:pt x="60" y="22712"/>
                      </a:cubicBezTo>
                      <a:cubicBezTo>
                        <a:pt x="96" y="23188"/>
                        <a:pt x="548" y="23581"/>
                        <a:pt x="1036" y="23581"/>
                      </a:cubicBezTo>
                      <a:lnTo>
                        <a:pt x="2084" y="23581"/>
                      </a:lnTo>
                      <a:cubicBezTo>
                        <a:pt x="2560" y="23581"/>
                        <a:pt x="2917" y="23188"/>
                        <a:pt x="2882" y="22736"/>
                      </a:cubicBezTo>
                      <a:cubicBezTo>
                        <a:pt x="2870" y="22450"/>
                        <a:pt x="2834" y="22152"/>
                        <a:pt x="2822" y="21866"/>
                      </a:cubicBezTo>
                      <a:cubicBezTo>
                        <a:pt x="2798" y="21581"/>
                        <a:pt x="2774" y="21283"/>
                        <a:pt x="2763" y="21009"/>
                      </a:cubicBezTo>
                      <a:cubicBezTo>
                        <a:pt x="2751" y="20723"/>
                        <a:pt x="2739" y="20426"/>
                        <a:pt x="2715" y="20140"/>
                      </a:cubicBezTo>
                      <a:cubicBezTo>
                        <a:pt x="2703" y="19854"/>
                        <a:pt x="2703" y="19557"/>
                        <a:pt x="2691" y="19283"/>
                      </a:cubicBezTo>
                      <a:cubicBezTo>
                        <a:pt x="2691" y="18997"/>
                        <a:pt x="2679" y="18711"/>
                        <a:pt x="2679" y="18414"/>
                      </a:cubicBezTo>
                      <a:lnTo>
                        <a:pt x="2679" y="17533"/>
                      </a:lnTo>
                      <a:cubicBezTo>
                        <a:pt x="2691" y="17235"/>
                        <a:pt x="2691" y="16961"/>
                        <a:pt x="2703" y="16663"/>
                      </a:cubicBezTo>
                      <a:cubicBezTo>
                        <a:pt x="2715" y="16366"/>
                        <a:pt x="2739" y="16080"/>
                        <a:pt x="2763" y="15782"/>
                      </a:cubicBezTo>
                      <a:cubicBezTo>
                        <a:pt x="2798" y="15485"/>
                        <a:pt x="2822" y="15199"/>
                        <a:pt x="2870" y="14901"/>
                      </a:cubicBezTo>
                      <a:cubicBezTo>
                        <a:pt x="2917" y="14615"/>
                        <a:pt x="2953" y="14318"/>
                        <a:pt x="3013" y="14044"/>
                      </a:cubicBezTo>
                      <a:cubicBezTo>
                        <a:pt x="3179" y="13246"/>
                        <a:pt x="3406" y="12472"/>
                        <a:pt x="3656" y="11698"/>
                      </a:cubicBezTo>
                      <a:cubicBezTo>
                        <a:pt x="3929" y="10925"/>
                        <a:pt x="4203" y="10186"/>
                        <a:pt x="4525" y="9472"/>
                      </a:cubicBezTo>
                      <a:cubicBezTo>
                        <a:pt x="4834" y="8758"/>
                        <a:pt x="5144" y="8067"/>
                        <a:pt x="5477" y="7448"/>
                      </a:cubicBezTo>
                      <a:cubicBezTo>
                        <a:pt x="5787" y="6817"/>
                        <a:pt x="6108" y="6257"/>
                        <a:pt x="6442" y="5745"/>
                      </a:cubicBezTo>
                      <a:cubicBezTo>
                        <a:pt x="6763" y="5257"/>
                        <a:pt x="7085" y="4817"/>
                        <a:pt x="7394" y="4436"/>
                      </a:cubicBezTo>
                      <a:cubicBezTo>
                        <a:pt x="7704" y="4067"/>
                        <a:pt x="8001" y="3769"/>
                        <a:pt x="8287" y="3519"/>
                      </a:cubicBezTo>
                      <a:cubicBezTo>
                        <a:pt x="8803" y="3059"/>
                        <a:pt x="9298" y="2789"/>
                        <a:pt x="9791" y="2789"/>
                      </a:cubicBezTo>
                      <a:cubicBezTo>
                        <a:pt x="9822" y="2789"/>
                        <a:pt x="9852" y="2791"/>
                        <a:pt x="9883" y="2793"/>
                      </a:cubicBezTo>
                      <a:cubicBezTo>
                        <a:pt x="10323" y="2816"/>
                        <a:pt x="10799" y="3066"/>
                        <a:pt x="11287" y="3507"/>
                      </a:cubicBezTo>
                      <a:cubicBezTo>
                        <a:pt x="11549" y="3709"/>
                        <a:pt x="11811" y="3983"/>
                        <a:pt x="12061" y="4293"/>
                      </a:cubicBezTo>
                      <a:cubicBezTo>
                        <a:pt x="12323" y="4602"/>
                        <a:pt x="12597" y="4948"/>
                        <a:pt x="12871" y="5352"/>
                      </a:cubicBezTo>
                      <a:cubicBezTo>
                        <a:pt x="13240" y="5888"/>
                        <a:pt x="13597" y="6484"/>
                        <a:pt x="13954" y="7150"/>
                      </a:cubicBezTo>
                      <a:cubicBezTo>
                        <a:pt x="14300" y="7817"/>
                        <a:pt x="14621" y="8531"/>
                        <a:pt x="14955" y="9281"/>
                      </a:cubicBezTo>
                      <a:cubicBezTo>
                        <a:pt x="15121" y="9651"/>
                        <a:pt x="15264" y="10032"/>
                        <a:pt x="15395" y="10436"/>
                      </a:cubicBezTo>
                      <a:cubicBezTo>
                        <a:pt x="15550" y="10841"/>
                        <a:pt x="15669" y="11258"/>
                        <a:pt x="15788" y="11698"/>
                      </a:cubicBezTo>
                      <a:cubicBezTo>
                        <a:pt x="15907" y="12151"/>
                        <a:pt x="16014" y="12591"/>
                        <a:pt x="16098" y="13056"/>
                      </a:cubicBezTo>
                      <a:cubicBezTo>
                        <a:pt x="16193" y="13520"/>
                        <a:pt x="16276" y="13984"/>
                        <a:pt x="16348" y="14437"/>
                      </a:cubicBezTo>
                      <a:cubicBezTo>
                        <a:pt x="16431" y="14901"/>
                        <a:pt x="16514" y="15366"/>
                        <a:pt x="16574" y="15830"/>
                      </a:cubicBezTo>
                      <a:cubicBezTo>
                        <a:pt x="16645" y="16282"/>
                        <a:pt x="16705" y="16735"/>
                        <a:pt x="16752" y="17199"/>
                      </a:cubicBezTo>
                      <a:cubicBezTo>
                        <a:pt x="16800" y="17640"/>
                        <a:pt x="16848" y="18104"/>
                        <a:pt x="16860" y="18568"/>
                      </a:cubicBezTo>
                      <a:cubicBezTo>
                        <a:pt x="16883" y="19021"/>
                        <a:pt x="16883" y="19485"/>
                        <a:pt x="16883" y="19949"/>
                      </a:cubicBezTo>
                      <a:cubicBezTo>
                        <a:pt x="16883" y="20414"/>
                        <a:pt x="16871" y="20890"/>
                        <a:pt x="16848" y="21343"/>
                      </a:cubicBezTo>
                      <a:cubicBezTo>
                        <a:pt x="16812" y="21819"/>
                        <a:pt x="16788" y="22283"/>
                        <a:pt x="16729" y="22747"/>
                      </a:cubicBezTo>
                      <a:cubicBezTo>
                        <a:pt x="16681" y="23224"/>
                        <a:pt x="17026" y="23593"/>
                        <a:pt x="17514" y="23593"/>
                      </a:cubicBezTo>
                      <a:lnTo>
                        <a:pt x="18538" y="23593"/>
                      </a:lnTo>
                      <a:cubicBezTo>
                        <a:pt x="19027" y="23593"/>
                        <a:pt x="19479" y="23212"/>
                        <a:pt x="19479" y="22700"/>
                      </a:cubicBezTo>
                      <a:cubicBezTo>
                        <a:pt x="19562" y="21926"/>
                        <a:pt x="19622" y="21140"/>
                        <a:pt x="19646" y="20330"/>
                      </a:cubicBezTo>
                      <a:cubicBezTo>
                        <a:pt x="19658" y="19938"/>
                        <a:pt x="19646" y="19521"/>
                        <a:pt x="19622" y="19116"/>
                      </a:cubicBezTo>
                      <a:cubicBezTo>
                        <a:pt x="19610" y="18699"/>
                        <a:pt x="19562" y="18295"/>
                        <a:pt x="19527" y="17878"/>
                      </a:cubicBezTo>
                      <a:cubicBezTo>
                        <a:pt x="19479" y="17461"/>
                        <a:pt x="19419" y="17044"/>
                        <a:pt x="19360" y="16628"/>
                      </a:cubicBezTo>
                      <a:cubicBezTo>
                        <a:pt x="19300" y="16211"/>
                        <a:pt x="19229" y="15782"/>
                        <a:pt x="19146" y="15330"/>
                      </a:cubicBezTo>
                      <a:cubicBezTo>
                        <a:pt x="19074" y="14889"/>
                        <a:pt x="19003" y="14425"/>
                        <a:pt x="18931" y="13961"/>
                      </a:cubicBezTo>
                      <a:cubicBezTo>
                        <a:pt x="18836" y="13484"/>
                        <a:pt x="18765" y="13032"/>
                        <a:pt x="18669" y="12556"/>
                      </a:cubicBezTo>
                      <a:cubicBezTo>
                        <a:pt x="18586" y="12091"/>
                        <a:pt x="18491" y="11615"/>
                        <a:pt x="18395" y="11151"/>
                      </a:cubicBezTo>
                      <a:cubicBezTo>
                        <a:pt x="18300" y="10686"/>
                        <a:pt x="18181" y="10234"/>
                        <a:pt x="18062" y="9793"/>
                      </a:cubicBezTo>
                      <a:cubicBezTo>
                        <a:pt x="17943" y="9365"/>
                        <a:pt x="17812" y="8948"/>
                        <a:pt x="17657" y="8531"/>
                      </a:cubicBezTo>
                      <a:cubicBezTo>
                        <a:pt x="17514" y="8127"/>
                        <a:pt x="17348" y="7734"/>
                        <a:pt x="17181" y="7341"/>
                      </a:cubicBezTo>
                      <a:cubicBezTo>
                        <a:pt x="16824" y="6567"/>
                        <a:pt x="16455" y="5841"/>
                        <a:pt x="16050" y="5186"/>
                      </a:cubicBezTo>
                      <a:cubicBezTo>
                        <a:pt x="15717" y="4638"/>
                        <a:pt x="15371" y="4126"/>
                        <a:pt x="15014" y="3662"/>
                      </a:cubicBezTo>
                      <a:cubicBezTo>
                        <a:pt x="14657" y="3209"/>
                        <a:pt x="14312" y="2793"/>
                        <a:pt x="13954" y="2400"/>
                      </a:cubicBezTo>
                      <a:cubicBezTo>
                        <a:pt x="13609" y="2031"/>
                        <a:pt x="13252" y="1685"/>
                        <a:pt x="12895" y="1388"/>
                      </a:cubicBezTo>
                      <a:cubicBezTo>
                        <a:pt x="12538" y="1090"/>
                        <a:pt x="12180" y="828"/>
                        <a:pt x="11811" y="614"/>
                      </a:cubicBezTo>
                      <a:cubicBezTo>
                        <a:pt x="11147" y="232"/>
                        <a:pt x="10462" y="1"/>
                        <a:pt x="97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8" name="Google Shape;6348;p28"/>
                <p:cNvSpPr/>
                <p:nvPr/>
              </p:nvSpPr>
              <p:spPr>
                <a:xfrm>
                  <a:off x="1390824" y="599337"/>
                  <a:ext cx="1034293" cy="106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0" extrusionOk="0">
                      <a:moveTo>
                        <a:pt x="14238" y="0"/>
                      </a:moveTo>
                      <a:cubicBezTo>
                        <a:pt x="13796" y="0"/>
                        <a:pt x="13349" y="36"/>
                        <a:pt x="12883" y="98"/>
                      </a:cubicBezTo>
                      <a:cubicBezTo>
                        <a:pt x="12490" y="157"/>
                        <a:pt x="12109" y="229"/>
                        <a:pt x="11728" y="324"/>
                      </a:cubicBezTo>
                      <a:cubicBezTo>
                        <a:pt x="11359" y="407"/>
                        <a:pt x="10978" y="526"/>
                        <a:pt x="10609" y="669"/>
                      </a:cubicBezTo>
                      <a:cubicBezTo>
                        <a:pt x="10240" y="800"/>
                        <a:pt x="9883" y="943"/>
                        <a:pt x="9538" y="1122"/>
                      </a:cubicBezTo>
                      <a:cubicBezTo>
                        <a:pt x="9192" y="1300"/>
                        <a:pt x="8859" y="1514"/>
                        <a:pt x="8526" y="1741"/>
                      </a:cubicBezTo>
                      <a:cubicBezTo>
                        <a:pt x="8204" y="1955"/>
                        <a:pt x="7883" y="2229"/>
                        <a:pt x="7573" y="2491"/>
                      </a:cubicBezTo>
                      <a:cubicBezTo>
                        <a:pt x="7264" y="2777"/>
                        <a:pt x="6954" y="3074"/>
                        <a:pt x="6633" y="3384"/>
                      </a:cubicBezTo>
                      <a:cubicBezTo>
                        <a:pt x="6263" y="3777"/>
                        <a:pt x="5894" y="4193"/>
                        <a:pt x="5549" y="4658"/>
                      </a:cubicBezTo>
                      <a:cubicBezTo>
                        <a:pt x="5192" y="5110"/>
                        <a:pt x="4870" y="5622"/>
                        <a:pt x="4549" y="6170"/>
                      </a:cubicBezTo>
                      <a:cubicBezTo>
                        <a:pt x="4251" y="6717"/>
                        <a:pt x="3977" y="7289"/>
                        <a:pt x="3704" y="7896"/>
                      </a:cubicBezTo>
                      <a:cubicBezTo>
                        <a:pt x="3406" y="8599"/>
                        <a:pt x="3120" y="9313"/>
                        <a:pt x="2882" y="10075"/>
                      </a:cubicBezTo>
                      <a:cubicBezTo>
                        <a:pt x="2763" y="10444"/>
                        <a:pt x="2644" y="10825"/>
                        <a:pt x="2525" y="11230"/>
                      </a:cubicBezTo>
                      <a:cubicBezTo>
                        <a:pt x="2406" y="11635"/>
                        <a:pt x="2311" y="12040"/>
                        <a:pt x="2192" y="12456"/>
                      </a:cubicBezTo>
                      <a:cubicBezTo>
                        <a:pt x="2084" y="12873"/>
                        <a:pt x="1965" y="13290"/>
                        <a:pt x="1846" y="13706"/>
                      </a:cubicBezTo>
                      <a:cubicBezTo>
                        <a:pt x="1727" y="14123"/>
                        <a:pt x="1608" y="14540"/>
                        <a:pt x="1489" y="14968"/>
                      </a:cubicBezTo>
                      <a:cubicBezTo>
                        <a:pt x="1418" y="15230"/>
                        <a:pt x="1334" y="15492"/>
                        <a:pt x="1263" y="15754"/>
                      </a:cubicBezTo>
                      <a:lnTo>
                        <a:pt x="1037" y="16564"/>
                      </a:lnTo>
                      <a:cubicBezTo>
                        <a:pt x="965" y="16826"/>
                        <a:pt x="906" y="17112"/>
                        <a:pt x="846" y="17374"/>
                      </a:cubicBezTo>
                      <a:cubicBezTo>
                        <a:pt x="798" y="17659"/>
                        <a:pt x="739" y="17933"/>
                        <a:pt x="703" y="18207"/>
                      </a:cubicBezTo>
                      <a:cubicBezTo>
                        <a:pt x="656" y="18493"/>
                        <a:pt x="608" y="18778"/>
                        <a:pt x="584" y="19064"/>
                      </a:cubicBezTo>
                      <a:lnTo>
                        <a:pt x="489" y="19910"/>
                      </a:lnTo>
                      <a:cubicBezTo>
                        <a:pt x="465" y="20195"/>
                        <a:pt x="429" y="20469"/>
                        <a:pt x="417" y="20755"/>
                      </a:cubicBezTo>
                      <a:cubicBezTo>
                        <a:pt x="406" y="21041"/>
                        <a:pt x="370" y="21326"/>
                        <a:pt x="358" y="21600"/>
                      </a:cubicBezTo>
                      <a:cubicBezTo>
                        <a:pt x="346" y="21886"/>
                        <a:pt x="310" y="22172"/>
                        <a:pt x="298" y="22458"/>
                      </a:cubicBezTo>
                      <a:cubicBezTo>
                        <a:pt x="287" y="22731"/>
                        <a:pt x="263" y="23017"/>
                        <a:pt x="239" y="23303"/>
                      </a:cubicBezTo>
                      <a:cubicBezTo>
                        <a:pt x="203" y="23589"/>
                        <a:pt x="191" y="23851"/>
                        <a:pt x="167" y="24136"/>
                      </a:cubicBezTo>
                      <a:cubicBezTo>
                        <a:pt x="132" y="24422"/>
                        <a:pt x="120" y="24696"/>
                        <a:pt x="84" y="24970"/>
                      </a:cubicBezTo>
                      <a:cubicBezTo>
                        <a:pt x="60" y="25232"/>
                        <a:pt x="48" y="25517"/>
                        <a:pt x="25" y="25791"/>
                      </a:cubicBezTo>
                      <a:cubicBezTo>
                        <a:pt x="13" y="26065"/>
                        <a:pt x="1" y="26339"/>
                        <a:pt x="1" y="26601"/>
                      </a:cubicBezTo>
                      <a:lnTo>
                        <a:pt x="1" y="27411"/>
                      </a:lnTo>
                      <a:cubicBezTo>
                        <a:pt x="12" y="27860"/>
                        <a:pt x="336" y="28209"/>
                        <a:pt x="735" y="28209"/>
                      </a:cubicBezTo>
                      <a:cubicBezTo>
                        <a:pt x="748" y="28209"/>
                        <a:pt x="761" y="28209"/>
                        <a:pt x="775" y="28208"/>
                      </a:cubicBezTo>
                      <a:lnTo>
                        <a:pt x="1668" y="28184"/>
                      </a:lnTo>
                      <a:cubicBezTo>
                        <a:pt x="2108" y="28184"/>
                        <a:pt x="2430" y="27792"/>
                        <a:pt x="2394" y="27339"/>
                      </a:cubicBezTo>
                      <a:cubicBezTo>
                        <a:pt x="2370" y="27053"/>
                        <a:pt x="2370" y="26756"/>
                        <a:pt x="2370" y="26470"/>
                      </a:cubicBezTo>
                      <a:cubicBezTo>
                        <a:pt x="2370" y="26184"/>
                        <a:pt x="2370" y="25887"/>
                        <a:pt x="2382" y="25613"/>
                      </a:cubicBezTo>
                      <a:cubicBezTo>
                        <a:pt x="2394" y="25327"/>
                        <a:pt x="2406" y="25029"/>
                        <a:pt x="2430" y="24744"/>
                      </a:cubicBezTo>
                      <a:cubicBezTo>
                        <a:pt x="2442" y="24458"/>
                        <a:pt x="2453" y="24160"/>
                        <a:pt x="2489" y="23886"/>
                      </a:cubicBezTo>
                      <a:cubicBezTo>
                        <a:pt x="2501" y="23601"/>
                        <a:pt x="2525" y="23303"/>
                        <a:pt x="2549" y="23017"/>
                      </a:cubicBezTo>
                      <a:cubicBezTo>
                        <a:pt x="2561" y="22731"/>
                        <a:pt x="2573" y="22434"/>
                        <a:pt x="2584" y="22160"/>
                      </a:cubicBezTo>
                      <a:cubicBezTo>
                        <a:pt x="2608" y="21874"/>
                        <a:pt x="2608" y="21576"/>
                        <a:pt x="2620" y="21291"/>
                      </a:cubicBezTo>
                      <a:cubicBezTo>
                        <a:pt x="2632" y="21005"/>
                        <a:pt x="2644" y="20707"/>
                        <a:pt x="2668" y="20433"/>
                      </a:cubicBezTo>
                      <a:cubicBezTo>
                        <a:pt x="2692" y="20136"/>
                        <a:pt x="2703" y="19850"/>
                        <a:pt x="2739" y="19564"/>
                      </a:cubicBezTo>
                      <a:cubicBezTo>
                        <a:pt x="2763" y="19279"/>
                        <a:pt x="2799" y="19005"/>
                        <a:pt x="2846" y="18719"/>
                      </a:cubicBezTo>
                      <a:cubicBezTo>
                        <a:pt x="2882" y="18433"/>
                        <a:pt x="2930" y="18171"/>
                        <a:pt x="2989" y="17886"/>
                      </a:cubicBezTo>
                      <a:cubicBezTo>
                        <a:pt x="3049" y="17612"/>
                        <a:pt x="3108" y="17338"/>
                        <a:pt x="3168" y="17064"/>
                      </a:cubicBezTo>
                      <a:cubicBezTo>
                        <a:pt x="3239" y="16778"/>
                        <a:pt x="3323" y="16516"/>
                        <a:pt x="3394" y="16242"/>
                      </a:cubicBezTo>
                      <a:cubicBezTo>
                        <a:pt x="3477" y="15981"/>
                        <a:pt x="3561" y="15707"/>
                        <a:pt x="3644" y="15445"/>
                      </a:cubicBezTo>
                      <a:cubicBezTo>
                        <a:pt x="3799" y="14933"/>
                        <a:pt x="3977" y="14445"/>
                        <a:pt x="4132" y="13956"/>
                      </a:cubicBezTo>
                      <a:cubicBezTo>
                        <a:pt x="4299" y="13468"/>
                        <a:pt x="4478" y="12968"/>
                        <a:pt x="4644" y="12516"/>
                      </a:cubicBezTo>
                      <a:cubicBezTo>
                        <a:pt x="4811" y="12040"/>
                        <a:pt x="4989" y="11587"/>
                        <a:pt x="5144" y="11147"/>
                      </a:cubicBezTo>
                      <a:cubicBezTo>
                        <a:pt x="5323" y="10706"/>
                        <a:pt x="5490" y="10277"/>
                        <a:pt x="5668" y="9861"/>
                      </a:cubicBezTo>
                      <a:cubicBezTo>
                        <a:pt x="5835" y="9444"/>
                        <a:pt x="6013" y="9039"/>
                        <a:pt x="6204" y="8670"/>
                      </a:cubicBezTo>
                      <a:cubicBezTo>
                        <a:pt x="6549" y="7968"/>
                        <a:pt x="6906" y="7337"/>
                        <a:pt x="7275" y="6753"/>
                      </a:cubicBezTo>
                      <a:cubicBezTo>
                        <a:pt x="7645" y="6182"/>
                        <a:pt x="8002" y="5670"/>
                        <a:pt x="8383" y="5217"/>
                      </a:cubicBezTo>
                      <a:cubicBezTo>
                        <a:pt x="8752" y="4777"/>
                        <a:pt x="9109" y="4372"/>
                        <a:pt x="9478" y="4027"/>
                      </a:cubicBezTo>
                      <a:cubicBezTo>
                        <a:pt x="10026" y="3527"/>
                        <a:pt x="10597" y="3110"/>
                        <a:pt x="11181" y="2777"/>
                      </a:cubicBezTo>
                      <a:cubicBezTo>
                        <a:pt x="11776" y="2467"/>
                        <a:pt x="12383" y="2253"/>
                        <a:pt x="13002" y="2169"/>
                      </a:cubicBezTo>
                      <a:cubicBezTo>
                        <a:pt x="13210" y="2137"/>
                        <a:pt x="13420" y="2121"/>
                        <a:pt x="13629" y="2121"/>
                      </a:cubicBezTo>
                      <a:cubicBezTo>
                        <a:pt x="13876" y="2121"/>
                        <a:pt x="14121" y="2143"/>
                        <a:pt x="14360" y="2181"/>
                      </a:cubicBezTo>
                      <a:cubicBezTo>
                        <a:pt x="14812" y="2253"/>
                        <a:pt x="15253" y="2419"/>
                        <a:pt x="15717" y="2657"/>
                      </a:cubicBezTo>
                      <a:cubicBezTo>
                        <a:pt x="16181" y="2907"/>
                        <a:pt x="16658" y="3241"/>
                        <a:pt x="17110" y="3646"/>
                      </a:cubicBezTo>
                      <a:cubicBezTo>
                        <a:pt x="17574" y="4039"/>
                        <a:pt x="18051" y="4503"/>
                        <a:pt x="18515" y="5015"/>
                      </a:cubicBezTo>
                      <a:cubicBezTo>
                        <a:pt x="18979" y="5527"/>
                        <a:pt x="19432" y="6098"/>
                        <a:pt x="19884" y="6717"/>
                      </a:cubicBezTo>
                      <a:cubicBezTo>
                        <a:pt x="20110" y="7051"/>
                        <a:pt x="20349" y="7372"/>
                        <a:pt x="20563" y="7718"/>
                      </a:cubicBezTo>
                      <a:cubicBezTo>
                        <a:pt x="20789" y="8063"/>
                        <a:pt x="21015" y="8420"/>
                        <a:pt x="21242" y="8801"/>
                      </a:cubicBezTo>
                      <a:cubicBezTo>
                        <a:pt x="21611" y="9456"/>
                        <a:pt x="21980" y="10170"/>
                        <a:pt x="22313" y="10932"/>
                      </a:cubicBezTo>
                      <a:cubicBezTo>
                        <a:pt x="22456" y="11337"/>
                        <a:pt x="22623" y="11742"/>
                        <a:pt x="22754" y="12159"/>
                      </a:cubicBezTo>
                      <a:cubicBezTo>
                        <a:pt x="22885" y="12575"/>
                        <a:pt x="23027" y="13004"/>
                        <a:pt x="23147" y="13433"/>
                      </a:cubicBezTo>
                      <a:cubicBezTo>
                        <a:pt x="23266" y="13861"/>
                        <a:pt x="23361" y="14326"/>
                        <a:pt x="23468" y="14790"/>
                      </a:cubicBezTo>
                      <a:cubicBezTo>
                        <a:pt x="23575" y="15254"/>
                        <a:pt x="23658" y="15730"/>
                        <a:pt x="23754" y="16219"/>
                      </a:cubicBezTo>
                      <a:cubicBezTo>
                        <a:pt x="23837" y="16695"/>
                        <a:pt x="23920" y="17183"/>
                        <a:pt x="24004" y="17671"/>
                      </a:cubicBezTo>
                      <a:cubicBezTo>
                        <a:pt x="24099" y="18171"/>
                        <a:pt x="24182" y="18648"/>
                        <a:pt x="24254" y="19124"/>
                      </a:cubicBezTo>
                      <a:cubicBezTo>
                        <a:pt x="24337" y="19576"/>
                        <a:pt x="24420" y="20052"/>
                        <a:pt x="24492" y="20505"/>
                      </a:cubicBezTo>
                      <a:lnTo>
                        <a:pt x="24718" y="21838"/>
                      </a:lnTo>
                      <a:cubicBezTo>
                        <a:pt x="24790" y="22291"/>
                        <a:pt x="24849" y="22731"/>
                        <a:pt x="24885" y="23184"/>
                      </a:cubicBezTo>
                      <a:cubicBezTo>
                        <a:pt x="24932" y="23624"/>
                        <a:pt x="24944" y="24077"/>
                        <a:pt x="24944" y="24541"/>
                      </a:cubicBezTo>
                      <a:cubicBezTo>
                        <a:pt x="24944" y="24982"/>
                        <a:pt x="24932" y="25446"/>
                        <a:pt x="24897" y="25910"/>
                      </a:cubicBezTo>
                      <a:cubicBezTo>
                        <a:pt x="24873" y="26363"/>
                        <a:pt x="24825" y="26827"/>
                        <a:pt x="24778" y="27291"/>
                      </a:cubicBezTo>
                      <a:cubicBezTo>
                        <a:pt x="24718" y="27756"/>
                        <a:pt x="25052" y="28137"/>
                        <a:pt x="25492" y="28137"/>
                      </a:cubicBezTo>
                      <a:lnTo>
                        <a:pt x="26445" y="28137"/>
                      </a:lnTo>
                      <a:cubicBezTo>
                        <a:pt x="26909" y="28137"/>
                        <a:pt x="27314" y="27756"/>
                        <a:pt x="27349" y="27256"/>
                      </a:cubicBezTo>
                      <a:cubicBezTo>
                        <a:pt x="27385" y="26839"/>
                        <a:pt x="27397" y="26422"/>
                        <a:pt x="27409" y="26006"/>
                      </a:cubicBezTo>
                      <a:cubicBezTo>
                        <a:pt x="27409" y="25589"/>
                        <a:pt x="27433" y="25172"/>
                        <a:pt x="27409" y="24755"/>
                      </a:cubicBezTo>
                      <a:cubicBezTo>
                        <a:pt x="27397" y="24339"/>
                        <a:pt x="27385" y="23922"/>
                        <a:pt x="27349" y="23505"/>
                      </a:cubicBezTo>
                      <a:cubicBezTo>
                        <a:pt x="27326" y="23089"/>
                        <a:pt x="27290" y="22672"/>
                        <a:pt x="27230" y="22255"/>
                      </a:cubicBezTo>
                      <a:cubicBezTo>
                        <a:pt x="27171" y="21838"/>
                        <a:pt x="27111" y="21422"/>
                        <a:pt x="27040" y="21005"/>
                      </a:cubicBezTo>
                      <a:cubicBezTo>
                        <a:pt x="26968" y="20612"/>
                        <a:pt x="26873" y="20172"/>
                        <a:pt x="26790" y="19755"/>
                      </a:cubicBezTo>
                      <a:cubicBezTo>
                        <a:pt x="26695" y="19326"/>
                        <a:pt x="26611" y="18898"/>
                        <a:pt x="26516" y="18445"/>
                      </a:cubicBezTo>
                      <a:cubicBezTo>
                        <a:pt x="26433" y="18005"/>
                        <a:pt x="26361" y="17540"/>
                        <a:pt x="26266" y="17076"/>
                      </a:cubicBezTo>
                      <a:cubicBezTo>
                        <a:pt x="26183" y="16623"/>
                        <a:pt x="26099" y="16147"/>
                        <a:pt x="26016" y="15683"/>
                      </a:cubicBezTo>
                      <a:cubicBezTo>
                        <a:pt x="25921" y="15219"/>
                        <a:pt x="25849" y="14754"/>
                        <a:pt x="25766" y="14302"/>
                      </a:cubicBezTo>
                      <a:cubicBezTo>
                        <a:pt x="25671" y="13849"/>
                        <a:pt x="25587" y="13409"/>
                        <a:pt x="25492" y="12968"/>
                      </a:cubicBezTo>
                      <a:cubicBezTo>
                        <a:pt x="25385" y="12540"/>
                        <a:pt x="25302" y="12123"/>
                        <a:pt x="25182" y="11706"/>
                      </a:cubicBezTo>
                      <a:cubicBezTo>
                        <a:pt x="25063" y="11301"/>
                        <a:pt x="24944" y="10908"/>
                        <a:pt x="24813" y="10516"/>
                      </a:cubicBezTo>
                      <a:cubicBezTo>
                        <a:pt x="24671" y="10135"/>
                        <a:pt x="24528" y="9754"/>
                        <a:pt x="24361" y="9384"/>
                      </a:cubicBezTo>
                      <a:cubicBezTo>
                        <a:pt x="24182" y="8980"/>
                        <a:pt x="23992" y="8587"/>
                        <a:pt x="23801" y="8194"/>
                      </a:cubicBezTo>
                      <a:cubicBezTo>
                        <a:pt x="23587" y="7825"/>
                        <a:pt x="23385" y="7456"/>
                        <a:pt x="23170" y="7098"/>
                      </a:cubicBezTo>
                      <a:cubicBezTo>
                        <a:pt x="22742" y="6384"/>
                        <a:pt x="22289" y="5705"/>
                        <a:pt x="21837" y="5098"/>
                      </a:cubicBezTo>
                      <a:cubicBezTo>
                        <a:pt x="21372" y="4479"/>
                        <a:pt x="20908" y="3908"/>
                        <a:pt x="20432" y="3384"/>
                      </a:cubicBezTo>
                      <a:cubicBezTo>
                        <a:pt x="19968" y="2872"/>
                        <a:pt x="19479" y="2372"/>
                        <a:pt x="18991" y="1943"/>
                      </a:cubicBezTo>
                      <a:cubicBezTo>
                        <a:pt x="18515" y="1514"/>
                        <a:pt x="18027" y="1157"/>
                        <a:pt x="17527" y="872"/>
                      </a:cubicBezTo>
                      <a:cubicBezTo>
                        <a:pt x="17158" y="669"/>
                        <a:pt x="16789" y="491"/>
                        <a:pt x="16419" y="348"/>
                      </a:cubicBezTo>
                      <a:cubicBezTo>
                        <a:pt x="15860" y="157"/>
                        <a:pt x="15288" y="38"/>
                        <a:pt x="14705" y="14"/>
                      </a:cubicBezTo>
                      <a:cubicBezTo>
                        <a:pt x="14549" y="5"/>
                        <a:pt x="14394" y="0"/>
                        <a:pt x="142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9" name="Google Shape;6349;p28"/>
                <p:cNvSpPr/>
                <p:nvPr/>
              </p:nvSpPr>
              <p:spPr>
                <a:xfrm>
                  <a:off x="1252639" y="435551"/>
                  <a:ext cx="1321058" cy="1232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9" h="32685" extrusionOk="0">
                      <a:moveTo>
                        <a:pt x="18132" y="1"/>
                      </a:moveTo>
                      <a:cubicBezTo>
                        <a:pt x="17739" y="1"/>
                        <a:pt x="17358" y="24"/>
                        <a:pt x="16953" y="48"/>
                      </a:cubicBezTo>
                      <a:cubicBezTo>
                        <a:pt x="16465" y="84"/>
                        <a:pt x="15977" y="120"/>
                        <a:pt x="15501" y="203"/>
                      </a:cubicBezTo>
                      <a:cubicBezTo>
                        <a:pt x="15001" y="263"/>
                        <a:pt x="14548" y="346"/>
                        <a:pt x="14072" y="465"/>
                      </a:cubicBezTo>
                      <a:cubicBezTo>
                        <a:pt x="13607" y="584"/>
                        <a:pt x="13131" y="715"/>
                        <a:pt x="12667" y="882"/>
                      </a:cubicBezTo>
                      <a:cubicBezTo>
                        <a:pt x="12191" y="1048"/>
                        <a:pt x="11726" y="1227"/>
                        <a:pt x="11274" y="1453"/>
                      </a:cubicBezTo>
                      <a:cubicBezTo>
                        <a:pt x="10798" y="1667"/>
                        <a:pt x="10345" y="1929"/>
                        <a:pt x="9881" y="2227"/>
                      </a:cubicBezTo>
                      <a:cubicBezTo>
                        <a:pt x="9428" y="2525"/>
                        <a:pt x="8976" y="2858"/>
                        <a:pt x="8547" y="3215"/>
                      </a:cubicBezTo>
                      <a:cubicBezTo>
                        <a:pt x="8119" y="3572"/>
                        <a:pt x="7702" y="3965"/>
                        <a:pt x="7285" y="4382"/>
                      </a:cubicBezTo>
                      <a:cubicBezTo>
                        <a:pt x="6869" y="4799"/>
                        <a:pt x="6452" y="5239"/>
                        <a:pt x="6035" y="5704"/>
                      </a:cubicBezTo>
                      <a:cubicBezTo>
                        <a:pt x="5618" y="6180"/>
                        <a:pt x="5202" y="6692"/>
                        <a:pt x="4821" y="7240"/>
                      </a:cubicBezTo>
                      <a:cubicBezTo>
                        <a:pt x="4452" y="7787"/>
                        <a:pt x="4106" y="8383"/>
                        <a:pt x="3797" y="9014"/>
                      </a:cubicBezTo>
                      <a:cubicBezTo>
                        <a:pt x="3451" y="9692"/>
                        <a:pt x="3154" y="10419"/>
                        <a:pt x="2880" y="11169"/>
                      </a:cubicBezTo>
                      <a:cubicBezTo>
                        <a:pt x="2737" y="11538"/>
                        <a:pt x="2606" y="11931"/>
                        <a:pt x="2487" y="12312"/>
                      </a:cubicBezTo>
                      <a:cubicBezTo>
                        <a:pt x="2368" y="12705"/>
                        <a:pt x="2249" y="13097"/>
                        <a:pt x="2142" y="13502"/>
                      </a:cubicBezTo>
                      <a:cubicBezTo>
                        <a:pt x="2047" y="13907"/>
                        <a:pt x="1951" y="14312"/>
                        <a:pt x="1868" y="14729"/>
                      </a:cubicBezTo>
                      <a:lnTo>
                        <a:pt x="1642" y="15979"/>
                      </a:lnTo>
                      <a:cubicBezTo>
                        <a:pt x="1570" y="16419"/>
                        <a:pt x="1487" y="16872"/>
                        <a:pt x="1427" y="17312"/>
                      </a:cubicBezTo>
                      <a:cubicBezTo>
                        <a:pt x="1368" y="17705"/>
                        <a:pt x="1308" y="18122"/>
                        <a:pt x="1237" y="18515"/>
                      </a:cubicBezTo>
                      <a:cubicBezTo>
                        <a:pt x="1165" y="18920"/>
                        <a:pt x="1070" y="19336"/>
                        <a:pt x="999" y="19765"/>
                      </a:cubicBezTo>
                      <a:cubicBezTo>
                        <a:pt x="915" y="20205"/>
                        <a:pt x="832" y="20634"/>
                        <a:pt x="761" y="21075"/>
                      </a:cubicBezTo>
                      <a:cubicBezTo>
                        <a:pt x="689" y="21527"/>
                        <a:pt x="618" y="21991"/>
                        <a:pt x="534" y="22444"/>
                      </a:cubicBezTo>
                      <a:cubicBezTo>
                        <a:pt x="475" y="22908"/>
                        <a:pt x="403" y="23384"/>
                        <a:pt x="356" y="23861"/>
                      </a:cubicBezTo>
                      <a:cubicBezTo>
                        <a:pt x="344" y="24158"/>
                        <a:pt x="320" y="24468"/>
                        <a:pt x="296" y="24766"/>
                      </a:cubicBezTo>
                      <a:cubicBezTo>
                        <a:pt x="284" y="25063"/>
                        <a:pt x="272" y="25385"/>
                        <a:pt x="272" y="25682"/>
                      </a:cubicBezTo>
                      <a:cubicBezTo>
                        <a:pt x="272" y="25980"/>
                        <a:pt x="261" y="26290"/>
                        <a:pt x="261" y="26587"/>
                      </a:cubicBezTo>
                      <a:cubicBezTo>
                        <a:pt x="261" y="26885"/>
                        <a:pt x="237" y="27194"/>
                        <a:pt x="237" y="27492"/>
                      </a:cubicBezTo>
                      <a:cubicBezTo>
                        <a:pt x="237" y="27790"/>
                        <a:pt x="225" y="28087"/>
                        <a:pt x="225" y="28385"/>
                      </a:cubicBezTo>
                      <a:cubicBezTo>
                        <a:pt x="213" y="28683"/>
                        <a:pt x="213" y="28980"/>
                        <a:pt x="201" y="29278"/>
                      </a:cubicBezTo>
                      <a:cubicBezTo>
                        <a:pt x="177" y="29707"/>
                        <a:pt x="165" y="30159"/>
                        <a:pt x="142" y="30588"/>
                      </a:cubicBezTo>
                      <a:cubicBezTo>
                        <a:pt x="106" y="31016"/>
                        <a:pt x="82" y="31469"/>
                        <a:pt x="46" y="31897"/>
                      </a:cubicBezTo>
                      <a:cubicBezTo>
                        <a:pt x="0" y="32336"/>
                        <a:pt x="311" y="32684"/>
                        <a:pt x="709" y="32684"/>
                      </a:cubicBezTo>
                      <a:cubicBezTo>
                        <a:pt x="722" y="32684"/>
                        <a:pt x="736" y="32684"/>
                        <a:pt x="749" y="32683"/>
                      </a:cubicBezTo>
                      <a:lnTo>
                        <a:pt x="1630" y="32659"/>
                      </a:lnTo>
                      <a:cubicBezTo>
                        <a:pt x="2023" y="32624"/>
                        <a:pt x="2356" y="32255"/>
                        <a:pt x="2356" y="31814"/>
                      </a:cubicBezTo>
                      <a:lnTo>
                        <a:pt x="2356" y="30897"/>
                      </a:lnTo>
                      <a:cubicBezTo>
                        <a:pt x="2368" y="30600"/>
                        <a:pt x="2368" y="30290"/>
                        <a:pt x="2380" y="29992"/>
                      </a:cubicBezTo>
                      <a:cubicBezTo>
                        <a:pt x="2404" y="29695"/>
                        <a:pt x="2416" y="29385"/>
                        <a:pt x="2428" y="29088"/>
                      </a:cubicBezTo>
                      <a:cubicBezTo>
                        <a:pt x="2463" y="28778"/>
                        <a:pt x="2475" y="28480"/>
                        <a:pt x="2487" y="28159"/>
                      </a:cubicBezTo>
                      <a:cubicBezTo>
                        <a:pt x="2499" y="27849"/>
                        <a:pt x="2523" y="27552"/>
                        <a:pt x="2535" y="27242"/>
                      </a:cubicBezTo>
                      <a:cubicBezTo>
                        <a:pt x="2547" y="26944"/>
                        <a:pt x="2558" y="26635"/>
                        <a:pt x="2582" y="26313"/>
                      </a:cubicBezTo>
                      <a:cubicBezTo>
                        <a:pt x="2594" y="26016"/>
                        <a:pt x="2606" y="25706"/>
                        <a:pt x="2618" y="25397"/>
                      </a:cubicBezTo>
                      <a:cubicBezTo>
                        <a:pt x="2654" y="25099"/>
                        <a:pt x="2666" y="24789"/>
                        <a:pt x="2701" y="24468"/>
                      </a:cubicBezTo>
                      <a:cubicBezTo>
                        <a:pt x="2725" y="24158"/>
                        <a:pt x="2761" y="23861"/>
                        <a:pt x="2797" y="23551"/>
                      </a:cubicBezTo>
                      <a:cubicBezTo>
                        <a:pt x="2844" y="23253"/>
                        <a:pt x="2892" y="22944"/>
                        <a:pt x="2939" y="22646"/>
                      </a:cubicBezTo>
                      <a:cubicBezTo>
                        <a:pt x="2975" y="22349"/>
                        <a:pt x="3035" y="22051"/>
                        <a:pt x="3094" y="21753"/>
                      </a:cubicBezTo>
                      <a:cubicBezTo>
                        <a:pt x="3154" y="21456"/>
                        <a:pt x="3213" y="21158"/>
                        <a:pt x="3297" y="20872"/>
                      </a:cubicBezTo>
                      <a:lnTo>
                        <a:pt x="3511" y="20027"/>
                      </a:lnTo>
                      <a:cubicBezTo>
                        <a:pt x="3630" y="19574"/>
                        <a:pt x="3737" y="19134"/>
                        <a:pt x="3844" y="18693"/>
                      </a:cubicBezTo>
                      <a:cubicBezTo>
                        <a:pt x="3952" y="18265"/>
                        <a:pt x="4035" y="17836"/>
                        <a:pt x="4130" y="17419"/>
                      </a:cubicBezTo>
                      <a:cubicBezTo>
                        <a:pt x="4213" y="16991"/>
                        <a:pt x="4285" y="16586"/>
                        <a:pt x="4380" y="16169"/>
                      </a:cubicBezTo>
                      <a:cubicBezTo>
                        <a:pt x="4463" y="15753"/>
                        <a:pt x="4559" y="15348"/>
                        <a:pt x="4642" y="14943"/>
                      </a:cubicBezTo>
                      <a:cubicBezTo>
                        <a:pt x="4737" y="14550"/>
                        <a:pt x="4844" y="14157"/>
                        <a:pt x="4940" y="13776"/>
                      </a:cubicBezTo>
                      <a:cubicBezTo>
                        <a:pt x="5047" y="13383"/>
                        <a:pt x="5166" y="13014"/>
                        <a:pt x="5285" y="12645"/>
                      </a:cubicBezTo>
                      <a:cubicBezTo>
                        <a:pt x="5535" y="11907"/>
                        <a:pt x="5809" y="11192"/>
                        <a:pt x="6118" y="10526"/>
                      </a:cubicBezTo>
                      <a:cubicBezTo>
                        <a:pt x="6428" y="9859"/>
                        <a:pt x="6785" y="9204"/>
                        <a:pt x="7166" y="8609"/>
                      </a:cubicBezTo>
                      <a:cubicBezTo>
                        <a:pt x="7559" y="8025"/>
                        <a:pt x="7964" y="7490"/>
                        <a:pt x="8393" y="7001"/>
                      </a:cubicBezTo>
                      <a:cubicBezTo>
                        <a:pt x="8833" y="6513"/>
                        <a:pt x="9250" y="6061"/>
                        <a:pt x="9678" y="5644"/>
                      </a:cubicBezTo>
                      <a:cubicBezTo>
                        <a:pt x="10107" y="5227"/>
                        <a:pt x="10536" y="4846"/>
                        <a:pt x="10988" y="4501"/>
                      </a:cubicBezTo>
                      <a:cubicBezTo>
                        <a:pt x="11429" y="4168"/>
                        <a:pt x="11893" y="3870"/>
                        <a:pt x="12369" y="3620"/>
                      </a:cubicBezTo>
                      <a:cubicBezTo>
                        <a:pt x="12845" y="3370"/>
                        <a:pt x="13322" y="3156"/>
                        <a:pt x="13798" y="2977"/>
                      </a:cubicBezTo>
                      <a:cubicBezTo>
                        <a:pt x="14286" y="2799"/>
                        <a:pt x="14762" y="2656"/>
                        <a:pt x="15262" y="2549"/>
                      </a:cubicBezTo>
                      <a:cubicBezTo>
                        <a:pt x="15751" y="2441"/>
                        <a:pt x="16239" y="2358"/>
                        <a:pt x="16727" y="2310"/>
                      </a:cubicBezTo>
                      <a:cubicBezTo>
                        <a:pt x="17109" y="2270"/>
                        <a:pt x="17481" y="2251"/>
                        <a:pt x="17841" y="2251"/>
                      </a:cubicBezTo>
                      <a:cubicBezTo>
                        <a:pt x="18008" y="2251"/>
                        <a:pt x="18172" y="2255"/>
                        <a:pt x="18334" y="2263"/>
                      </a:cubicBezTo>
                      <a:cubicBezTo>
                        <a:pt x="18858" y="2299"/>
                        <a:pt x="19370" y="2370"/>
                        <a:pt x="19870" y="2489"/>
                      </a:cubicBezTo>
                      <a:cubicBezTo>
                        <a:pt x="20358" y="2608"/>
                        <a:pt x="20870" y="2787"/>
                        <a:pt x="21358" y="3025"/>
                      </a:cubicBezTo>
                      <a:cubicBezTo>
                        <a:pt x="21847" y="3263"/>
                        <a:pt x="22347" y="3561"/>
                        <a:pt x="22823" y="3918"/>
                      </a:cubicBezTo>
                      <a:cubicBezTo>
                        <a:pt x="23311" y="4275"/>
                        <a:pt x="23787" y="4727"/>
                        <a:pt x="24264" y="5227"/>
                      </a:cubicBezTo>
                      <a:cubicBezTo>
                        <a:pt x="24752" y="5763"/>
                        <a:pt x="25228" y="6335"/>
                        <a:pt x="25716" y="6942"/>
                      </a:cubicBezTo>
                      <a:cubicBezTo>
                        <a:pt x="25954" y="7240"/>
                        <a:pt x="26216" y="7549"/>
                        <a:pt x="26454" y="7883"/>
                      </a:cubicBezTo>
                      <a:cubicBezTo>
                        <a:pt x="26704" y="8204"/>
                        <a:pt x="26942" y="8549"/>
                        <a:pt x="27181" y="8895"/>
                      </a:cubicBezTo>
                      <a:cubicBezTo>
                        <a:pt x="27419" y="9228"/>
                        <a:pt x="27657" y="9609"/>
                        <a:pt x="27883" y="9978"/>
                      </a:cubicBezTo>
                      <a:cubicBezTo>
                        <a:pt x="28121" y="10359"/>
                        <a:pt x="28336" y="10752"/>
                        <a:pt x="28550" y="11157"/>
                      </a:cubicBezTo>
                      <a:cubicBezTo>
                        <a:pt x="28776" y="11562"/>
                        <a:pt x="28978" y="11978"/>
                        <a:pt x="29169" y="12407"/>
                      </a:cubicBezTo>
                      <a:cubicBezTo>
                        <a:pt x="29371" y="12824"/>
                        <a:pt x="29562" y="13288"/>
                        <a:pt x="29729" y="13728"/>
                      </a:cubicBezTo>
                      <a:cubicBezTo>
                        <a:pt x="29883" y="14181"/>
                        <a:pt x="30050" y="14657"/>
                        <a:pt x="30181" y="15133"/>
                      </a:cubicBezTo>
                      <a:cubicBezTo>
                        <a:pt x="30324" y="15610"/>
                        <a:pt x="30443" y="16098"/>
                        <a:pt x="30562" y="16622"/>
                      </a:cubicBezTo>
                      <a:cubicBezTo>
                        <a:pt x="30657" y="17098"/>
                        <a:pt x="30752" y="17574"/>
                        <a:pt x="30836" y="18074"/>
                      </a:cubicBezTo>
                      <a:cubicBezTo>
                        <a:pt x="30931" y="18586"/>
                        <a:pt x="31003" y="19086"/>
                        <a:pt x="31098" y="19610"/>
                      </a:cubicBezTo>
                      <a:cubicBezTo>
                        <a:pt x="31169" y="20110"/>
                        <a:pt x="31253" y="20634"/>
                        <a:pt x="31348" y="21158"/>
                      </a:cubicBezTo>
                      <a:cubicBezTo>
                        <a:pt x="31431" y="21682"/>
                        <a:pt x="31538" y="22182"/>
                        <a:pt x="31634" y="22694"/>
                      </a:cubicBezTo>
                      <a:cubicBezTo>
                        <a:pt x="31717" y="23194"/>
                        <a:pt x="31824" y="23670"/>
                        <a:pt x="31907" y="24158"/>
                      </a:cubicBezTo>
                      <a:cubicBezTo>
                        <a:pt x="32003" y="24658"/>
                        <a:pt x="32074" y="25135"/>
                        <a:pt x="32146" y="25623"/>
                      </a:cubicBezTo>
                      <a:cubicBezTo>
                        <a:pt x="32229" y="26111"/>
                        <a:pt x="32288" y="26599"/>
                        <a:pt x="32324" y="27099"/>
                      </a:cubicBezTo>
                      <a:cubicBezTo>
                        <a:pt x="32372" y="27587"/>
                        <a:pt x="32407" y="28075"/>
                        <a:pt x="32431" y="28587"/>
                      </a:cubicBezTo>
                      <a:cubicBezTo>
                        <a:pt x="32443" y="29088"/>
                        <a:pt x="32467" y="29599"/>
                        <a:pt x="32467" y="30100"/>
                      </a:cubicBezTo>
                      <a:cubicBezTo>
                        <a:pt x="32467" y="30612"/>
                        <a:pt x="32467" y="31123"/>
                        <a:pt x="32443" y="31635"/>
                      </a:cubicBezTo>
                      <a:cubicBezTo>
                        <a:pt x="32431" y="32100"/>
                        <a:pt x="32777" y="32481"/>
                        <a:pt x="33241" y="32481"/>
                      </a:cubicBezTo>
                      <a:lnTo>
                        <a:pt x="34205" y="32481"/>
                      </a:lnTo>
                      <a:cubicBezTo>
                        <a:pt x="34670" y="32481"/>
                        <a:pt x="35039" y="32100"/>
                        <a:pt x="35039" y="31612"/>
                      </a:cubicBezTo>
                      <a:cubicBezTo>
                        <a:pt x="35039" y="31100"/>
                        <a:pt x="35039" y="30588"/>
                        <a:pt x="35027" y="30088"/>
                      </a:cubicBezTo>
                      <a:cubicBezTo>
                        <a:pt x="35003" y="29576"/>
                        <a:pt x="34991" y="29088"/>
                        <a:pt x="34967" y="28576"/>
                      </a:cubicBezTo>
                      <a:cubicBezTo>
                        <a:pt x="34932" y="28075"/>
                        <a:pt x="34884" y="27587"/>
                        <a:pt x="34848" y="27087"/>
                      </a:cubicBezTo>
                      <a:cubicBezTo>
                        <a:pt x="34801" y="26599"/>
                        <a:pt x="34741" y="26123"/>
                        <a:pt x="34682" y="25635"/>
                      </a:cubicBezTo>
                      <a:cubicBezTo>
                        <a:pt x="34622" y="25147"/>
                        <a:pt x="34562" y="24670"/>
                        <a:pt x="34491" y="24194"/>
                      </a:cubicBezTo>
                      <a:cubicBezTo>
                        <a:pt x="34432" y="23718"/>
                        <a:pt x="34336" y="23242"/>
                        <a:pt x="34265" y="22777"/>
                      </a:cubicBezTo>
                      <a:cubicBezTo>
                        <a:pt x="34170" y="22313"/>
                        <a:pt x="34098" y="21837"/>
                        <a:pt x="34015" y="21372"/>
                      </a:cubicBezTo>
                      <a:cubicBezTo>
                        <a:pt x="33931" y="20884"/>
                        <a:pt x="33848" y="20396"/>
                        <a:pt x="33753" y="19908"/>
                      </a:cubicBezTo>
                      <a:lnTo>
                        <a:pt x="33491" y="18431"/>
                      </a:lnTo>
                      <a:cubicBezTo>
                        <a:pt x="33419" y="17979"/>
                        <a:pt x="33312" y="17538"/>
                        <a:pt x="33217" y="17086"/>
                      </a:cubicBezTo>
                      <a:cubicBezTo>
                        <a:pt x="33122" y="16646"/>
                        <a:pt x="33015" y="16217"/>
                        <a:pt x="32908" y="15800"/>
                      </a:cubicBezTo>
                      <a:cubicBezTo>
                        <a:pt x="32800" y="15383"/>
                        <a:pt x="32681" y="14979"/>
                        <a:pt x="32562" y="14574"/>
                      </a:cubicBezTo>
                      <a:cubicBezTo>
                        <a:pt x="32443" y="14169"/>
                        <a:pt x="32312" y="13788"/>
                        <a:pt x="32181" y="13419"/>
                      </a:cubicBezTo>
                      <a:cubicBezTo>
                        <a:pt x="31907" y="12657"/>
                        <a:pt x="31610" y="11931"/>
                        <a:pt x="31288" y="11228"/>
                      </a:cubicBezTo>
                      <a:cubicBezTo>
                        <a:pt x="30955" y="10526"/>
                        <a:pt x="30622" y="9847"/>
                        <a:pt x="30241" y="9192"/>
                      </a:cubicBezTo>
                      <a:cubicBezTo>
                        <a:pt x="29871" y="8537"/>
                        <a:pt x="29490" y="7906"/>
                        <a:pt x="29074" y="7323"/>
                      </a:cubicBezTo>
                      <a:cubicBezTo>
                        <a:pt x="28657" y="6751"/>
                        <a:pt x="28240" y="6180"/>
                        <a:pt x="27800" y="5644"/>
                      </a:cubicBezTo>
                      <a:cubicBezTo>
                        <a:pt x="27371" y="5108"/>
                        <a:pt x="26954" y="4608"/>
                        <a:pt x="26526" y="4132"/>
                      </a:cubicBezTo>
                      <a:cubicBezTo>
                        <a:pt x="26038" y="3572"/>
                        <a:pt x="25538" y="3072"/>
                        <a:pt x="25049" y="2644"/>
                      </a:cubicBezTo>
                      <a:cubicBezTo>
                        <a:pt x="24561" y="2203"/>
                        <a:pt x="24073" y="1846"/>
                        <a:pt x="23561" y="1537"/>
                      </a:cubicBezTo>
                      <a:cubicBezTo>
                        <a:pt x="23216" y="1334"/>
                        <a:pt x="22882" y="1156"/>
                        <a:pt x="22537" y="989"/>
                      </a:cubicBezTo>
                      <a:cubicBezTo>
                        <a:pt x="22192" y="822"/>
                        <a:pt x="21835" y="679"/>
                        <a:pt x="21478" y="560"/>
                      </a:cubicBezTo>
                      <a:cubicBezTo>
                        <a:pt x="21120" y="441"/>
                        <a:pt x="20763" y="334"/>
                        <a:pt x="20394" y="239"/>
                      </a:cubicBezTo>
                      <a:cubicBezTo>
                        <a:pt x="20025" y="167"/>
                        <a:pt x="19644" y="108"/>
                        <a:pt x="19275" y="60"/>
                      </a:cubicBezTo>
                      <a:cubicBezTo>
                        <a:pt x="18906" y="24"/>
                        <a:pt x="18513" y="1"/>
                        <a:pt x="18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0" name="Google Shape;6350;p28"/>
                <p:cNvSpPr/>
                <p:nvPr/>
              </p:nvSpPr>
              <p:spPr>
                <a:xfrm>
                  <a:off x="2716040" y="197640"/>
                  <a:ext cx="1688318" cy="91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0" h="24207" extrusionOk="0">
                      <a:moveTo>
                        <a:pt x="23277" y="0"/>
                      </a:moveTo>
                      <a:cubicBezTo>
                        <a:pt x="22753" y="0"/>
                        <a:pt x="22205" y="24"/>
                        <a:pt x="21669" y="36"/>
                      </a:cubicBezTo>
                      <a:cubicBezTo>
                        <a:pt x="20991" y="60"/>
                        <a:pt x="20336" y="107"/>
                        <a:pt x="19681" y="155"/>
                      </a:cubicBezTo>
                      <a:cubicBezTo>
                        <a:pt x="19038" y="215"/>
                        <a:pt x="18383" y="274"/>
                        <a:pt x="17740" y="357"/>
                      </a:cubicBezTo>
                      <a:cubicBezTo>
                        <a:pt x="17109" y="453"/>
                        <a:pt x="16466" y="560"/>
                        <a:pt x="15823" y="679"/>
                      </a:cubicBezTo>
                      <a:cubicBezTo>
                        <a:pt x="15180" y="798"/>
                        <a:pt x="14561" y="929"/>
                        <a:pt x="13930" y="1096"/>
                      </a:cubicBezTo>
                      <a:cubicBezTo>
                        <a:pt x="13323" y="1250"/>
                        <a:pt x="12740" y="1453"/>
                        <a:pt x="12180" y="1655"/>
                      </a:cubicBezTo>
                      <a:cubicBezTo>
                        <a:pt x="11609" y="1870"/>
                        <a:pt x="11073" y="2108"/>
                        <a:pt x="10561" y="2370"/>
                      </a:cubicBezTo>
                      <a:cubicBezTo>
                        <a:pt x="10037" y="2643"/>
                        <a:pt x="9549" y="2917"/>
                        <a:pt x="9073" y="3215"/>
                      </a:cubicBezTo>
                      <a:cubicBezTo>
                        <a:pt x="8608" y="3513"/>
                        <a:pt x="8144" y="3858"/>
                        <a:pt x="7691" y="4215"/>
                      </a:cubicBezTo>
                      <a:cubicBezTo>
                        <a:pt x="7239" y="4584"/>
                        <a:pt x="6775" y="4989"/>
                        <a:pt x="6358" y="5441"/>
                      </a:cubicBezTo>
                      <a:cubicBezTo>
                        <a:pt x="5941" y="5882"/>
                        <a:pt x="5536" y="6346"/>
                        <a:pt x="5155" y="6834"/>
                      </a:cubicBezTo>
                      <a:cubicBezTo>
                        <a:pt x="4715" y="7382"/>
                        <a:pt x="4310" y="7942"/>
                        <a:pt x="3905" y="8501"/>
                      </a:cubicBezTo>
                      <a:cubicBezTo>
                        <a:pt x="3715" y="8787"/>
                        <a:pt x="3500" y="9085"/>
                        <a:pt x="3310" y="9370"/>
                      </a:cubicBezTo>
                      <a:cubicBezTo>
                        <a:pt x="3108" y="9644"/>
                        <a:pt x="2929" y="9930"/>
                        <a:pt x="2750" y="10228"/>
                      </a:cubicBezTo>
                      <a:cubicBezTo>
                        <a:pt x="2596" y="10525"/>
                        <a:pt x="2441" y="10811"/>
                        <a:pt x="2310" y="11109"/>
                      </a:cubicBezTo>
                      <a:cubicBezTo>
                        <a:pt x="2191" y="11406"/>
                        <a:pt x="2072" y="11692"/>
                        <a:pt x="1965" y="11990"/>
                      </a:cubicBezTo>
                      <a:cubicBezTo>
                        <a:pt x="1857" y="12288"/>
                        <a:pt x="1762" y="12597"/>
                        <a:pt x="1655" y="12907"/>
                      </a:cubicBezTo>
                      <a:cubicBezTo>
                        <a:pt x="1560" y="13180"/>
                        <a:pt x="1464" y="13454"/>
                        <a:pt x="1369" y="13740"/>
                      </a:cubicBezTo>
                      <a:cubicBezTo>
                        <a:pt x="1286" y="14026"/>
                        <a:pt x="1167" y="14312"/>
                        <a:pt x="1060" y="14609"/>
                      </a:cubicBezTo>
                      <a:cubicBezTo>
                        <a:pt x="941" y="14907"/>
                        <a:pt x="833" y="15205"/>
                        <a:pt x="726" y="15514"/>
                      </a:cubicBezTo>
                      <a:cubicBezTo>
                        <a:pt x="631" y="15824"/>
                        <a:pt x="524" y="16157"/>
                        <a:pt x="417" y="16479"/>
                      </a:cubicBezTo>
                      <a:cubicBezTo>
                        <a:pt x="310" y="16812"/>
                        <a:pt x="238" y="17145"/>
                        <a:pt x="179" y="17491"/>
                      </a:cubicBezTo>
                      <a:cubicBezTo>
                        <a:pt x="155" y="17717"/>
                        <a:pt x="131" y="17919"/>
                        <a:pt x="119" y="18145"/>
                      </a:cubicBezTo>
                      <a:lnTo>
                        <a:pt x="119" y="18800"/>
                      </a:lnTo>
                      <a:cubicBezTo>
                        <a:pt x="119" y="19015"/>
                        <a:pt x="119" y="19241"/>
                        <a:pt x="131" y="19455"/>
                      </a:cubicBezTo>
                      <a:cubicBezTo>
                        <a:pt x="155" y="19681"/>
                        <a:pt x="155" y="19896"/>
                        <a:pt x="167" y="20110"/>
                      </a:cubicBezTo>
                      <a:cubicBezTo>
                        <a:pt x="167" y="20336"/>
                        <a:pt x="179" y="20562"/>
                        <a:pt x="179" y="20765"/>
                      </a:cubicBezTo>
                      <a:lnTo>
                        <a:pt x="179" y="21408"/>
                      </a:lnTo>
                      <a:cubicBezTo>
                        <a:pt x="179" y="21717"/>
                        <a:pt x="167" y="22039"/>
                        <a:pt x="143" y="22348"/>
                      </a:cubicBezTo>
                      <a:cubicBezTo>
                        <a:pt x="119" y="22658"/>
                        <a:pt x="95" y="22967"/>
                        <a:pt x="48" y="23289"/>
                      </a:cubicBezTo>
                      <a:cubicBezTo>
                        <a:pt x="0" y="23610"/>
                        <a:pt x="417" y="23884"/>
                        <a:pt x="941" y="23896"/>
                      </a:cubicBezTo>
                      <a:lnTo>
                        <a:pt x="1976" y="23920"/>
                      </a:lnTo>
                      <a:cubicBezTo>
                        <a:pt x="1996" y="23921"/>
                        <a:pt x="2016" y="23921"/>
                        <a:pt x="2035" y="23921"/>
                      </a:cubicBezTo>
                      <a:cubicBezTo>
                        <a:pt x="2470" y="23921"/>
                        <a:pt x="2797" y="23668"/>
                        <a:pt x="2786" y="23360"/>
                      </a:cubicBezTo>
                      <a:cubicBezTo>
                        <a:pt x="2774" y="23134"/>
                        <a:pt x="2762" y="22932"/>
                        <a:pt x="2738" y="22705"/>
                      </a:cubicBezTo>
                      <a:cubicBezTo>
                        <a:pt x="2727" y="22479"/>
                        <a:pt x="2727" y="22277"/>
                        <a:pt x="2727" y="22051"/>
                      </a:cubicBezTo>
                      <a:cubicBezTo>
                        <a:pt x="2727" y="21824"/>
                        <a:pt x="2738" y="21622"/>
                        <a:pt x="2738" y="21396"/>
                      </a:cubicBezTo>
                      <a:cubicBezTo>
                        <a:pt x="2738" y="21170"/>
                        <a:pt x="2762" y="20943"/>
                        <a:pt x="2762" y="20729"/>
                      </a:cubicBezTo>
                      <a:lnTo>
                        <a:pt x="2762" y="20050"/>
                      </a:lnTo>
                      <a:cubicBezTo>
                        <a:pt x="2738" y="19836"/>
                        <a:pt x="2738" y="19610"/>
                        <a:pt x="2727" y="19384"/>
                      </a:cubicBezTo>
                      <a:cubicBezTo>
                        <a:pt x="2715" y="19157"/>
                        <a:pt x="2715" y="18943"/>
                        <a:pt x="2715" y="18717"/>
                      </a:cubicBezTo>
                      <a:cubicBezTo>
                        <a:pt x="2715" y="18491"/>
                        <a:pt x="2727" y="18264"/>
                        <a:pt x="2738" y="18050"/>
                      </a:cubicBezTo>
                      <a:cubicBezTo>
                        <a:pt x="2762" y="17824"/>
                        <a:pt x="2786" y="17610"/>
                        <a:pt x="2822" y="17383"/>
                      </a:cubicBezTo>
                      <a:cubicBezTo>
                        <a:pt x="2858" y="17181"/>
                        <a:pt x="2905" y="16955"/>
                        <a:pt x="2965" y="16752"/>
                      </a:cubicBezTo>
                      <a:cubicBezTo>
                        <a:pt x="3024" y="16538"/>
                        <a:pt x="3084" y="16336"/>
                        <a:pt x="3155" y="16121"/>
                      </a:cubicBezTo>
                      <a:cubicBezTo>
                        <a:pt x="3227" y="15919"/>
                        <a:pt x="3310" y="15705"/>
                        <a:pt x="3393" y="15514"/>
                      </a:cubicBezTo>
                      <a:cubicBezTo>
                        <a:pt x="3489" y="15300"/>
                        <a:pt x="3572" y="15109"/>
                        <a:pt x="3667" y="14919"/>
                      </a:cubicBezTo>
                      <a:cubicBezTo>
                        <a:pt x="3798" y="14609"/>
                        <a:pt x="3941" y="14300"/>
                        <a:pt x="4084" y="14002"/>
                      </a:cubicBezTo>
                      <a:cubicBezTo>
                        <a:pt x="4215" y="13681"/>
                        <a:pt x="4334" y="13383"/>
                        <a:pt x="4465" y="13085"/>
                      </a:cubicBezTo>
                      <a:cubicBezTo>
                        <a:pt x="4596" y="12788"/>
                        <a:pt x="4715" y="12490"/>
                        <a:pt x="4858" y="12192"/>
                      </a:cubicBezTo>
                      <a:cubicBezTo>
                        <a:pt x="4989" y="11895"/>
                        <a:pt x="5120" y="11621"/>
                        <a:pt x="5274" y="11323"/>
                      </a:cubicBezTo>
                      <a:cubicBezTo>
                        <a:pt x="5417" y="11037"/>
                        <a:pt x="5584" y="10740"/>
                        <a:pt x="5751" y="10454"/>
                      </a:cubicBezTo>
                      <a:cubicBezTo>
                        <a:pt x="5906" y="10168"/>
                        <a:pt x="6084" y="9894"/>
                        <a:pt x="6263" y="9609"/>
                      </a:cubicBezTo>
                      <a:cubicBezTo>
                        <a:pt x="6632" y="9037"/>
                        <a:pt x="7013" y="8501"/>
                        <a:pt x="7418" y="7966"/>
                      </a:cubicBezTo>
                      <a:cubicBezTo>
                        <a:pt x="7834" y="7430"/>
                        <a:pt x="8263" y="6930"/>
                        <a:pt x="8739" y="6453"/>
                      </a:cubicBezTo>
                      <a:cubicBezTo>
                        <a:pt x="9204" y="5989"/>
                        <a:pt x="9704" y="5584"/>
                        <a:pt x="10216" y="5215"/>
                      </a:cubicBezTo>
                      <a:cubicBezTo>
                        <a:pt x="10728" y="4858"/>
                        <a:pt x="11263" y="4537"/>
                        <a:pt x="11823" y="4239"/>
                      </a:cubicBezTo>
                      <a:cubicBezTo>
                        <a:pt x="12371" y="3941"/>
                        <a:pt x="12918" y="3656"/>
                        <a:pt x="13514" y="3405"/>
                      </a:cubicBezTo>
                      <a:cubicBezTo>
                        <a:pt x="14109" y="3144"/>
                        <a:pt x="14740" y="2929"/>
                        <a:pt x="15371" y="2751"/>
                      </a:cubicBezTo>
                      <a:cubicBezTo>
                        <a:pt x="16014" y="2572"/>
                        <a:pt x="16669" y="2417"/>
                        <a:pt x="17324" y="2286"/>
                      </a:cubicBezTo>
                      <a:cubicBezTo>
                        <a:pt x="17978" y="2167"/>
                        <a:pt x="18633" y="2048"/>
                        <a:pt x="19300" y="1977"/>
                      </a:cubicBezTo>
                      <a:cubicBezTo>
                        <a:pt x="19979" y="1881"/>
                        <a:pt x="20657" y="1822"/>
                        <a:pt x="21324" y="1798"/>
                      </a:cubicBezTo>
                      <a:cubicBezTo>
                        <a:pt x="21887" y="1771"/>
                        <a:pt x="22436" y="1758"/>
                        <a:pt x="22977" y="1758"/>
                      </a:cubicBezTo>
                      <a:cubicBezTo>
                        <a:pt x="23157" y="1758"/>
                        <a:pt x="23336" y="1759"/>
                        <a:pt x="23515" y="1762"/>
                      </a:cubicBezTo>
                      <a:cubicBezTo>
                        <a:pt x="24229" y="1774"/>
                        <a:pt x="24932" y="1834"/>
                        <a:pt x="25610" y="1929"/>
                      </a:cubicBezTo>
                      <a:cubicBezTo>
                        <a:pt x="26301" y="2012"/>
                        <a:pt x="26991" y="2155"/>
                        <a:pt x="27658" y="2334"/>
                      </a:cubicBezTo>
                      <a:cubicBezTo>
                        <a:pt x="28325" y="2513"/>
                        <a:pt x="28992" y="2727"/>
                        <a:pt x="29635" y="2989"/>
                      </a:cubicBezTo>
                      <a:cubicBezTo>
                        <a:pt x="30278" y="3251"/>
                        <a:pt x="30897" y="3548"/>
                        <a:pt x="31492" y="3906"/>
                      </a:cubicBezTo>
                      <a:cubicBezTo>
                        <a:pt x="32087" y="4275"/>
                        <a:pt x="32671" y="4679"/>
                        <a:pt x="33278" y="5108"/>
                      </a:cubicBezTo>
                      <a:cubicBezTo>
                        <a:pt x="33576" y="5334"/>
                        <a:pt x="33897" y="5561"/>
                        <a:pt x="34207" y="5799"/>
                      </a:cubicBezTo>
                      <a:cubicBezTo>
                        <a:pt x="34528" y="6037"/>
                        <a:pt x="34838" y="6287"/>
                        <a:pt x="35171" y="6537"/>
                      </a:cubicBezTo>
                      <a:cubicBezTo>
                        <a:pt x="35504" y="6799"/>
                        <a:pt x="35826" y="7061"/>
                        <a:pt x="36135" y="7346"/>
                      </a:cubicBezTo>
                      <a:cubicBezTo>
                        <a:pt x="36457" y="7608"/>
                        <a:pt x="36755" y="7906"/>
                        <a:pt x="37052" y="8204"/>
                      </a:cubicBezTo>
                      <a:cubicBezTo>
                        <a:pt x="37350" y="8501"/>
                        <a:pt x="37612" y="8811"/>
                        <a:pt x="37886" y="9144"/>
                      </a:cubicBezTo>
                      <a:cubicBezTo>
                        <a:pt x="38148" y="9478"/>
                        <a:pt x="38386" y="9799"/>
                        <a:pt x="38612" y="10156"/>
                      </a:cubicBezTo>
                      <a:cubicBezTo>
                        <a:pt x="38838" y="10513"/>
                        <a:pt x="39029" y="10871"/>
                        <a:pt x="39195" y="11240"/>
                      </a:cubicBezTo>
                      <a:cubicBezTo>
                        <a:pt x="39350" y="11609"/>
                        <a:pt x="39505" y="11990"/>
                        <a:pt x="39648" y="12383"/>
                      </a:cubicBezTo>
                      <a:cubicBezTo>
                        <a:pt x="39791" y="12752"/>
                        <a:pt x="39922" y="13121"/>
                        <a:pt x="40041" y="13502"/>
                      </a:cubicBezTo>
                      <a:cubicBezTo>
                        <a:pt x="40172" y="13895"/>
                        <a:pt x="40291" y="14276"/>
                        <a:pt x="40410" y="14681"/>
                      </a:cubicBezTo>
                      <a:cubicBezTo>
                        <a:pt x="40529" y="15062"/>
                        <a:pt x="40636" y="15466"/>
                        <a:pt x="40755" y="15871"/>
                      </a:cubicBezTo>
                      <a:cubicBezTo>
                        <a:pt x="40862" y="16276"/>
                        <a:pt x="40981" y="16657"/>
                        <a:pt x="41077" y="17050"/>
                      </a:cubicBezTo>
                      <a:cubicBezTo>
                        <a:pt x="41196" y="17419"/>
                        <a:pt x="41303" y="17788"/>
                        <a:pt x="41410" y="18169"/>
                      </a:cubicBezTo>
                      <a:cubicBezTo>
                        <a:pt x="41517" y="18538"/>
                        <a:pt x="41612" y="18895"/>
                        <a:pt x="41696" y="19253"/>
                      </a:cubicBezTo>
                      <a:cubicBezTo>
                        <a:pt x="41779" y="19610"/>
                        <a:pt x="41839" y="19967"/>
                        <a:pt x="41886" y="20324"/>
                      </a:cubicBezTo>
                      <a:cubicBezTo>
                        <a:pt x="41934" y="20681"/>
                        <a:pt x="41958" y="21039"/>
                        <a:pt x="41958" y="21396"/>
                      </a:cubicBezTo>
                      <a:cubicBezTo>
                        <a:pt x="41958" y="21753"/>
                        <a:pt x="41958" y="22086"/>
                        <a:pt x="41946" y="22455"/>
                      </a:cubicBezTo>
                      <a:cubicBezTo>
                        <a:pt x="41934" y="22801"/>
                        <a:pt x="41910" y="23158"/>
                        <a:pt x="41886" y="23515"/>
                      </a:cubicBezTo>
                      <a:cubicBezTo>
                        <a:pt x="41874" y="23848"/>
                        <a:pt x="42231" y="24146"/>
                        <a:pt x="42708" y="24158"/>
                      </a:cubicBezTo>
                      <a:lnTo>
                        <a:pt x="43755" y="24206"/>
                      </a:lnTo>
                      <a:cubicBezTo>
                        <a:pt x="43767" y="24206"/>
                        <a:pt x="43779" y="24206"/>
                        <a:pt x="43790" y="24206"/>
                      </a:cubicBezTo>
                      <a:cubicBezTo>
                        <a:pt x="44311" y="24206"/>
                        <a:pt x="44756" y="23947"/>
                        <a:pt x="44756" y="23551"/>
                      </a:cubicBezTo>
                      <a:cubicBezTo>
                        <a:pt x="44768" y="23194"/>
                        <a:pt x="44779" y="22848"/>
                        <a:pt x="44779" y="22503"/>
                      </a:cubicBezTo>
                      <a:lnTo>
                        <a:pt x="44779" y="21479"/>
                      </a:lnTo>
                      <a:cubicBezTo>
                        <a:pt x="44768" y="21134"/>
                        <a:pt x="44768" y="20800"/>
                        <a:pt x="44744" y="20455"/>
                      </a:cubicBezTo>
                      <a:cubicBezTo>
                        <a:pt x="44720" y="20110"/>
                        <a:pt x="44684" y="19765"/>
                        <a:pt x="44625" y="19431"/>
                      </a:cubicBezTo>
                      <a:cubicBezTo>
                        <a:pt x="44565" y="19086"/>
                        <a:pt x="44482" y="18741"/>
                        <a:pt x="44398" y="18395"/>
                      </a:cubicBezTo>
                      <a:lnTo>
                        <a:pt x="44125" y="17371"/>
                      </a:lnTo>
                      <a:cubicBezTo>
                        <a:pt x="44041" y="17014"/>
                        <a:pt x="43934" y="16669"/>
                        <a:pt x="43851" y="16312"/>
                      </a:cubicBezTo>
                      <a:cubicBezTo>
                        <a:pt x="43744" y="15943"/>
                        <a:pt x="43660" y="15574"/>
                        <a:pt x="43553" y="15181"/>
                      </a:cubicBezTo>
                      <a:cubicBezTo>
                        <a:pt x="43458" y="14800"/>
                        <a:pt x="43351" y="14407"/>
                        <a:pt x="43232" y="14026"/>
                      </a:cubicBezTo>
                      <a:cubicBezTo>
                        <a:pt x="43124" y="13669"/>
                        <a:pt x="43017" y="13311"/>
                        <a:pt x="42874" y="12954"/>
                      </a:cubicBezTo>
                      <a:cubicBezTo>
                        <a:pt x="42743" y="12609"/>
                        <a:pt x="42612" y="12264"/>
                        <a:pt x="42470" y="11930"/>
                      </a:cubicBezTo>
                      <a:cubicBezTo>
                        <a:pt x="42327" y="11597"/>
                        <a:pt x="42184" y="11252"/>
                        <a:pt x="42029" y="10942"/>
                      </a:cubicBezTo>
                      <a:cubicBezTo>
                        <a:pt x="41886" y="10621"/>
                        <a:pt x="41731" y="10323"/>
                        <a:pt x="41553" y="10002"/>
                      </a:cubicBezTo>
                      <a:cubicBezTo>
                        <a:pt x="41196" y="9394"/>
                        <a:pt x="40791" y="8799"/>
                        <a:pt x="40350" y="8216"/>
                      </a:cubicBezTo>
                      <a:cubicBezTo>
                        <a:pt x="39886" y="7656"/>
                        <a:pt x="39398" y="7120"/>
                        <a:pt x="38874" y="6596"/>
                      </a:cubicBezTo>
                      <a:cubicBezTo>
                        <a:pt x="38362" y="6096"/>
                        <a:pt x="37790" y="5620"/>
                        <a:pt x="37207" y="5168"/>
                      </a:cubicBezTo>
                      <a:cubicBezTo>
                        <a:pt x="36624" y="4727"/>
                        <a:pt x="36064" y="4310"/>
                        <a:pt x="35528" y="3917"/>
                      </a:cubicBezTo>
                      <a:cubicBezTo>
                        <a:pt x="34992" y="3536"/>
                        <a:pt x="34504" y="3179"/>
                        <a:pt x="34004" y="2846"/>
                      </a:cubicBezTo>
                      <a:cubicBezTo>
                        <a:pt x="33457" y="2465"/>
                        <a:pt x="32909" y="2120"/>
                        <a:pt x="32361" y="1834"/>
                      </a:cubicBezTo>
                      <a:cubicBezTo>
                        <a:pt x="31814" y="1548"/>
                        <a:pt x="31230" y="1310"/>
                        <a:pt x="30599" y="1108"/>
                      </a:cubicBezTo>
                      <a:cubicBezTo>
                        <a:pt x="30182" y="977"/>
                        <a:pt x="29742" y="858"/>
                        <a:pt x="29277" y="738"/>
                      </a:cubicBezTo>
                      <a:cubicBezTo>
                        <a:pt x="28813" y="619"/>
                        <a:pt x="28337" y="512"/>
                        <a:pt x="27849" y="417"/>
                      </a:cubicBezTo>
                      <a:cubicBezTo>
                        <a:pt x="27361" y="322"/>
                        <a:pt x="26861" y="238"/>
                        <a:pt x="26360" y="179"/>
                      </a:cubicBezTo>
                      <a:cubicBezTo>
                        <a:pt x="25872" y="119"/>
                        <a:pt x="25348" y="84"/>
                        <a:pt x="24836" y="48"/>
                      </a:cubicBezTo>
                      <a:cubicBezTo>
                        <a:pt x="24324" y="24"/>
                        <a:pt x="23801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1" name="Google Shape;6351;p28"/>
                <p:cNvSpPr/>
                <p:nvPr/>
              </p:nvSpPr>
              <p:spPr>
                <a:xfrm>
                  <a:off x="2870437" y="322553"/>
                  <a:ext cx="1368714" cy="781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3" h="20726" extrusionOk="0">
                      <a:moveTo>
                        <a:pt x="18827" y="0"/>
                      </a:moveTo>
                      <a:cubicBezTo>
                        <a:pt x="18224" y="0"/>
                        <a:pt x="17615" y="25"/>
                        <a:pt x="16979" y="69"/>
                      </a:cubicBezTo>
                      <a:cubicBezTo>
                        <a:pt x="16443" y="116"/>
                        <a:pt x="15931" y="164"/>
                        <a:pt x="15407" y="235"/>
                      </a:cubicBezTo>
                      <a:cubicBezTo>
                        <a:pt x="14884" y="307"/>
                        <a:pt x="14384" y="390"/>
                        <a:pt x="13872" y="485"/>
                      </a:cubicBezTo>
                      <a:cubicBezTo>
                        <a:pt x="13383" y="593"/>
                        <a:pt x="12895" y="712"/>
                        <a:pt x="12419" y="831"/>
                      </a:cubicBezTo>
                      <a:cubicBezTo>
                        <a:pt x="11943" y="950"/>
                        <a:pt x="11478" y="1116"/>
                        <a:pt x="11026" y="1283"/>
                      </a:cubicBezTo>
                      <a:cubicBezTo>
                        <a:pt x="10585" y="1462"/>
                        <a:pt x="10169" y="1640"/>
                        <a:pt x="9740" y="1843"/>
                      </a:cubicBezTo>
                      <a:cubicBezTo>
                        <a:pt x="9300" y="2057"/>
                        <a:pt x="8883" y="2259"/>
                        <a:pt x="8466" y="2498"/>
                      </a:cubicBezTo>
                      <a:cubicBezTo>
                        <a:pt x="7978" y="2783"/>
                        <a:pt x="7490" y="3081"/>
                        <a:pt x="7025" y="3426"/>
                      </a:cubicBezTo>
                      <a:cubicBezTo>
                        <a:pt x="6561" y="3760"/>
                        <a:pt x="6144" y="4153"/>
                        <a:pt x="5728" y="4569"/>
                      </a:cubicBezTo>
                      <a:cubicBezTo>
                        <a:pt x="5335" y="4998"/>
                        <a:pt x="4942" y="5450"/>
                        <a:pt x="4573" y="5903"/>
                      </a:cubicBezTo>
                      <a:cubicBezTo>
                        <a:pt x="4156" y="6438"/>
                        <a:pt x="3787" y="7010"/>
                        <a:pt x="3430" y="7570"/>
                      </a:cubicBezTo>
                      <a:cubicBezTo>
                        <a:pt x="3263" y="7855"/>
                        <a:pt x="3084" y="8141"/>
                        <a:pt x="2918" y="8439"/>
                      </a:cubicBezTo>
                      <a:cubicBezTo>
                        <a:pt x="2751" y="8736"/>
                        <a:pt x="2573" y="9034"/>
                        <a:pt x="2418" y="9332"/>
                      </a:cubicBezTo>
                      <a:cubicBezTo>
                        <a:pt x="2251" y="9629"/>
                        <a:pt x="2072" y="9939"/>
                        <a:pt x="1906" y="10237"/>
                      </a:cubicBezTo>
                      <a:cubicBezTo>
                        <a:pt x="1727" y="10534"/>
                        <a:pt x="1560" y="10844"/>
                        <a:pt x="1406" y="11141"/>
                      </a:cubicBezTo>
                      <a:cubicBezTo>
                        <a:pt x="1299" y="11344"/>
                        <a:pt x="1203" y="11522"/>
                        <a:pt x="1108" y="11713"/>
                      </a:cubicBezTo>
                      <a:cubicBezTo>
                        <a:pt x="1013" y="11903"/>
                        <a:pt x="906" y="12082"/>
                        <a:pt x="822" y="12273"/>
                      </a:cubicBezTo>
                      <a:cubicBezTo>
                        <a:pt x="727" y="12475"/>
                        <a:pt x="656" y="12665"/>
                        <a:pt x="584" y="12856"/>
                      </a:cubicBezTo>
                      <a:cubicBezTo>
                        <a:pt x="513" y="13046"/>
                        <a:pt x="453" y="13261"/>
                        <a:pt x="406" y="13451"/>
                      </a:cubicBezTo>
                      <a:cubicBezTo>
                        <a:pt x="346" y="13642"/>
                        <a:pt x="298" y="13844"/>
                        <a:pt x="275" y="14047"/>
                      </a:cubicBezTo>
                      <a:cubicBezTo>
                        <a:pt x="239" y="14261"/>
                        <a:pt x="215" y="14451"/>
                        <a:pt x="191" y="14654"/>
                      </a:cubicBezTo>
                      <a:cubicBezTo>
                        <a:pt x="179" y="14856"/>
                        <a:pt x="167" y="15059"/>
                        <a:pt x="167" y="15273"/>
                      </a:cubicBezTo>
                      <a:cubicBezTo>
                        <a:pt x="167" y="15475"/>
                        <a:pt x="156" y="15690"/>
                        <a:pt x="156" y="15892"/>
                      </a:cubicBezTo>
                      <a:cubicBezTo>
                        <a:pt x="156" y="16106"/>
                        <a:pt x="132" y="16309"/>
                        <a:pt x="132" y="16523"/>
                      </a:cubicBezTo>
                      <a:cubicBezTo>
                        <a:pt x="120" y="16725"/>
                        <a:pt x="120" y="16940"/>
                        <a:pt x="108" y="17142"/>
                      </a:cubicBezTo>
                      <a:cubicBezTo>
                        <a:pt x="96" y="17357"/>
                        <a:pt x="72" y="17547"/>
                        <a:pt x="60" y="17749"/>
                      </a:cubicBezTo>
                      <a:cubicBezTo>
                        <a:pt x="48" y="17952"/>
                        <a:pt x="36" y="18154"/>
                        <a:pt x="13" y="18345"/>
                      </a:cubicBezTo>
                      <a:cubicBezTo>
                        <a:pt x="13" y="18547"/>
                        <a:pt x="1" y="18750"/>
                        <a:pt x="1" y="18940"/>
                      </a:cubicBezTo>
                      <a:cubicBezTo>
                        <a:pt x="1" y="19154"/>
                        <a:pt x="1" y="19345"/>
                        <a:pt x="13" y="19535"/>
                      </a:cubicBezTo>
                      <a:lnTo>
                        <a:pt x="60" y="20119"/>
                      </a:lnTo>
                      <a:cubicBezTo>
                        <a:pt x="108" y="20452"/>
                        <a:pt x="489" y="20726"/>
                        <a:pt x="953" y="20726"/>
                      </a:cubicBezTo>
                      <a:lnTo>
                        <a:pt x="1965" y="20726"/>
                      </a:lnTo>
                      <a:cubicBezTo>
                        <a:pt x="2489" y="20726"/>
                        <a:pt x="2858" y="20452"/>
                        <a:pt x="2811" y="20107"/>
                      </a:cubicBezTo>
                      <a:cubicBezTo>
                        <a:pt x="2787" y="19893"/>
                        <a:pt x="2751" y="19678"/>
                        <a:pt x="2751" y="19464"/>
                      </a:cubicBezTo>
                      <a:cubicBezTo>
                        <a:pt x="2739" y="19262"/>
                        <a:pt x="2739" y="19035"/>
                        <a:pt x="2751" y="18821"/>
                      </a:cubicBezTo>
                      <a:cubicBezTo>
                        <a:pt x="2775" y="18607"/>
                        <a:pt x="2787" y="18392"/>
                        <a:pt x="2799" y="18190"/>
                      </a:cubicBezTo>
                      <a:cubicBezTo>
                        <a:pt x="2811" y="17964"/>
                        <a:pt x="2834" y="17749"/>
                        <a:pt x="2858" y="17547"/>
                      </a:cubicBezTo>
                      <a:cubicBezTo>
                        <a:pt x="2894" y="17333"/>
                        <a:pt x="2918" y="17118"/>
                        <a:pt x="2930" y="16904"/>
                      </a:cubicBezTo>
                      <a:cubicBezTo>
                        <a:pt x="2942" y="16702"/>
                        <a:pt x="2965" y="16475"/>
                        <a:pt x="2977" y="16261"/>
                      </a:cubicBezTo>
                      <a:cubicBezTo>
                        <a:pt x="2989" y="16059"/>
                        <a:pt x="2989" y="15833"/>
                        <a:pt x="3013" y="15630"/>
                      </a:cubicBezTo>
                      <a:cubicBezTo>
                        <a:pt x="3013" y="15404"/>
                        <a:pt x="3025" y="15190"/>
                        <a:pt x="3037" y="14987"/>
                      </a:cubicBezTo>
                      <a:cubicBezTo>
                        <a:pt x="3049" y="14773"/>
                        <a:pt x="3084" y="14570"/>
                        <a:pt x="3108" y="14356"/>
                      </a:cubicBezTo>
                      <a:cubicBezTo>
                        <a:pt x="3144" y="14166"/>
                        <a:pt x="3192" y="13963"/>
                        <a:pt x="3227" y="13749"/>
                      </a:cubicBezTo>
                      <a:cubicBezTo>
                        <a:pt x="3287" y="13547"/>
                        <a:pt x="3346" y="13344"/>
                        <a:pt x="3406" y="13142"/>
                      </a:cubicBezTo>
                      <a:cubicBezTo>
                        <a:pt x="3465" y="12951"/>
                        <a:pt x="3549" y="12737"/>
                        <a:pt x="3632" y="12546"/>
                      </a:cubicBezTo>
                      <a:cubicBezTo>
                        <a:pt x="3727" y="12332"/>
                        <a:pt x="3823" y="12142"/>
                        <a:pt x="3930" y="11951"/>
                      </a:cubicBezTo>
                      <a:cubicBezTo>
                        <a:pt x="4037" y="11761"/>
                        <a:pt x="4156" y="11558"/>
                        <a:pt x="4275" y="11368"/>
                      </a:cubicBezTo>
                      <a:cubicBezTo>
                        <a:pt x="4501" y="10999"/>
                        <a:pt x="4739" y="10629"/>
                        <a:pt x="4978" y="10272"/>
                      </a:cubicBezTo>
                      <a:cubicBezTo>
                        <a:pt x="5216" y="9891"/>
                        <a:pt x="5466" y="9534"/>
                        <a:pt x="5704" y="9201"/>
                      </a:cubicBezTo>
                      <a:cubicBezTo>
                        <a:pt x="5942" y="8855"/>
                        <a:pt x="6180" y="8510"/>
                        <a:pt x="6418" y="8189"/>
                      </a:cubicBezTo>
                      <a:cubicBezTo>
                        <a:pt x="6656" y="7855"/>
                        <a:pt x="6894" y="7546"/>
                        <a:pt x="7133" y="7236"/>
                      </a:cubicBezTo>
                      <a:cubicBezTo>
                        <a:pt x="7371" y="6915"/>
                        <a:pt x="7621" y="6641"/>
                        <a:pt x="7871" y="6355"/>
                      </a:cubicBezTo>
                      <a:cubicBezTo>
                        <a:pt x="8347" y="5831"/>
                        <a:pt x="8847" y="5367"/>
                        <a:pt x="9347" y="4938"/>
                      </a:cubicBezTo>
                      <a:cubicBezTo>
                        <a:pt x="9871" y="4522"/>
                        <a:pt x="10359" y="4141"/>
                        <a:pt x="10871" y="3807"/>
                      </a:cubicBezTo>
                      <a:cubicBezTo>
                        <a:pt x="11371" y="3486"/>
                        <a:pt x="11859" y="3188"/>
                        <a:pt x="12371" y="2926"/>
                      </a:cubicBezTo>
                      <a:cubicBezTo>
                        <a:pt x="13098" y="2557"/>
                        <a:pt x="13872" y="2248"/>
                        <a:pt x="14681" y="2009"/>
                      </a:cubicBezTo>
                      <a:cubicBezTo>
                        <a:pt x="15467" y="1771"/>
                        <a:pt x="16300" y="1605"/>
                        <a:pt x="17158" y="1545"/>
                      </a:cubicBezTo>
                      <a:cubicBezTo>
                        <a:pt x="17450" y="1523"/>
                        <a:pt x="17742" y="1511"/>
                        <a:pt x="18033" y="1511"/>
                      </a:cubicBezTo>
                      <a:cubicBezTo>
                        <a:pt x="18359" y="1511"/>
                        <a:pt x="18683" y="1526"/>
                        <a:pt x="19003" y="1557"/>
                      </a:cubicBezTo>
                      <a:cubicBezTo>
                        <a:pt x="19634" y="1616"/>
                        <a:pt x="20241" y="1736"/>
                        <a:pt x="20872" y="1914"/>
                      </a:cubicBezTo>
                      <a:cubicBezTo>
                        <a:pt x="21503" y="2117"/>
                        <a:pt x="22134" y="2355"/>
                        <a:pt x="22777" y="2652"/>
                      </a:cubicBezTo>
                      <a:cubicBezTo>
                        <a:pt x="23397" y="2950"/>
                        <a:pt x="24051" y="3283"/>
                        <a:pt x="24682" y="3664"/>
                      </a:cubicBezTo>
                      <a:cubicBezTo>
                        <a:pt x="25302" y="4033"/>
                        <a:pt x="25933" y="4450"/>
                        <a:pt x="26540" y="4915"/>
                      </a:cubicBezTo>
                      <a:cubicBezTo>
                        <a:pt x="26837" y="5153"/>
                        <a:pt x="27147" y="5391"/>
                        <a:pt x="27457" y="5641"/>
                      </a:cubicBezTo>
                      <a:cubicBezTo>
                        <a:pt x="27778" y="5891"/>
                        <a:pt x="28088" y="6165"/>
                        <a:pt x="28385" y="6438"/>
                      </a:cubicBezTo>
                      <a:cubicBezTo>
                        <a:pt x="28909" y="6915"/>
                        <a:pt x="29409" y="7439"/>
                        <a:pt x="29862" y="8010"/>
                      </a:cubicBezTo>
                      <a:cubicBezTo>
                        <a:pt x="30064" y="8308"/>
                        <a:pt x="30278" y="8605"/>
                        <a:pt x="30469" y="8903"/>
                      </a:cubicBezTo>
                      <a:cubicBezTo>
                        <a:pt x="30659" y="9201"/>
                        <a:pt x="30826" y="9510"/>
                        <a:pt x="30993" y="9820"/>
                      </a:cubicBezTo>
                      <a:cubicBezTo>
                        <a:pt x="31148" y="10153"/>
                        <a:pt x="31302" y="10475"/>
                        <a:pt x="31433" y="10820"/>
                      </a:cubicBezTo>
                      <a:cubicBezTo>
                        <a:pt x="31564" y="11165"/>
                        <a:pt x="31707" y="11522"/>
                        <a:pt x="31826" y="11880"/>
                      </a:cubicBezTo>
                      <a:cubicBezTo>
                        <a:pt x="31945" y="12237"/>
                        <a:pt x="32064" y="12606"/>
                        <a:pt x="32183" y="12963"/>
                      </a:cubicBezTo>
                      <a:cubicBezTo>
                        <a:pt x="32302" y="13320"/>
                        <a:pt x="32398" y="13677"/>
                        <a:pt x="32517" y="14035"/>
                      </a:cubicBezTo>
                      <a:cubicBezTo>
                        <a:pt x="32624" y="14380"/>
                        <a:pt x="32743" y="14713"/>
                        <a:pt x="32850" y="15059"/>
                      </a:cubicBezTo>
                      <a:cubicBezTo>
                        <a:pt x="32957" y="15404"/>
                        <a:pt x="33053" y="15725"/>
                        <a:pt x="33148" y="16059"/>
                      </a:cubicBezTo>
                      <a:cubicBezTo>
                        <a:pt x="33231" y="16380"/>
                        <a:pt x="33314" y="16714"/>
                        <a:pt x="33350" y="17035"/>
                      </a:cubicBezTo>
                      <a:cubicBezTo>
                        <a:pt x="33398" y="17368"/>
                        <a:pt x="33434" y="17690"/>
                        <a:pt x="33434" y="18035"/>
                      </a:cubicBezTo>
                      <a:cubicBezTo>
                        <a:pt x="33445" y="18380"/>
                        <a:pt x="33410" y="18702"/>
                        <a:pt x="33386" y="19047"/>
                      </a:cubicBezTo>
                      <a:cubicBezTo>
                        <a:pt x="33350" y="19392"/>
                        <a:pt x="33291" y="19738"/>
                        <a:pt x="33231" y="20071"/>
                      </a:cubicBezTo>
                      <a:cubicBezTo>
                        <a:pt x="33172" y="20416"/>
                        <a:pt x="33588" y="20702"/>
                        <a:pt x="34172" y="20702"/>
                      </a:cubicBezTo>
                      <a:lnTo>
                        <a:pt x="35303" y="20714"/>
                      </a:lnTo>
                      <a:cubicBezTo>
                        <a:pt x="35314" y="20714"/>
                        <a:pt x="35325" y="20714"/>
                        <a:pt x="35336" y="20714"/>
                      </a:cubicBezTo>
                      <a:cubicBezTo>
                        <a:pt x="35833" y="20714"/>
                        <a:pt x="36243" y="20457"/>
                        <a:pt x="36208" y="20131"/>
                      </a:cubicBezTo>
                      <a:cubicBezTo>
                        <a:pt x="36243" y="19833"/>
                        <a:pt x="36267" y="19523"/>
                        <a:pt x="36291" y="19226"/>
                      </a:cubicBezTo>
                      <a:cubicBezTo>
                        <a:pt x="36303" y="18928"/>
                        <a:pt x="36303" y="18630"/>
                        <a:pt x="36303" y="18333"/>
                      </a:cubicBezTo>
                      <a:cubicBezTo>
                        <a:pt x="36303" y="18023"/>
                        <a:pt x="36291" y="17726"/>
                        <a:pt x="36255" y="17428"/>
                      </a:cubicBezTo>
                      <a:cubicBezTo>
                        <a:pt x="36231" y="17118"/>
                        <a:pt x="36184" y="16821"/>
                        <a:pt x="36124" y="16499"/>
                      </a:cubicBezTo>
                      <a:cubicBezTo>
                        <a:pt x="36065" y="16202"/>
                        <a:pt x="36005" y="15892"/>
                        <a:pt x="35910" y="15582"/>
                      </a:cubicBezTo>
                      <a:cubicBezTo>
                        <a:pt x="35827" y="15273"/>
                        <a:pt x="35731" y="14951"/>
                        <a:pt x="35636" y="14630"/>
                      </a:cubicBezTo>
                      <a:cubicBezTo>
                        <a:pt x="35529" y="14297"/>
                        <a:pt x="35422" y="13975"/>
                        <a:pt x="35303" y="13630"/>
                      </a:cubicBezTo>
                      <a:cubicBezTo>
                        <a:pt x="35196" y="13308"/>
                        <a:pt x="35077" y="12951"/>
                        <a:pt x="34958" y="12606"/>
                      </a:cubicBezTo>
                      <a:cubicBezTo>
                        <a:pt x="34827" y="12249"/>
                        <a:pt x="34707" y="11903"/>
                        <a:pt x="34588" y="11546"/>
                      </a:cubicBezTo>
                      <a:cubicBezTo>
                        <a:pt x="34469" y="11189"/>
                        <a:pt x="34350" y="10844"/>
                        <a:pt x="34231" y="10510"/>
                      </a:cubicBezTo>
                      <a:cubicBezTo>
                        <a:pt x="34112" y="10165"/>
                        <a:pt x="33993" y="9832"/>
                        <a:pt x="33874" y="9510"/>
                      </a:cubicBezTo>
                      <a:cubicBezTo>
                        <a:pt x="33755" y="9201"/>
                        <a:pt x="33624" y="8879"/>
                        <a:pt x="33493" y="8570"/>
                      </a:cubicBezTo>
                      <a:cubicBezTo>
                        <a:pt x="33350" y="8272"/>
                        <a:pt x="33207" y="7974"/>
                        <a:pt x="33041" y="7689"/>
                      </a:cubicBezTo>
                      <a:cubicBezTo>
                        <a:pt x="32874" y="7415"/>
                        <a:pt x="32695" y="7129"/>
                        <a:pt x="32493" y="6855"/>
                      </a:cubicBezTo>
                      <a:cubicBezTo>
                        <a:pt x="32267" y="6546"/>
                        <a:pt x="32017" y="6260"/>
                        <a:pt x="31743" y="5986"/>
                      </a:cubicBezTo>
                      <a:cubicBezTo>
                        <a:pt x="31481" y="5700"/>
                        <a:pt x="31195" y="5426"/>
                        <a:pt x="30897" y="5176"/>
                      </a:cubicBezTo>
                      <a:cubicBezTo>
                        <a:pt x="30302" y="4653"/>
                        <a:pt x="29695" y="4164"/>
                        <a:pt x="29088" y="3724"/>
                      </a:cubicBezTo>
                      <a:cubicBezTo>
                        <a:pt x="28469" y="3271"/>
                        <a:pt x="27861" y="2855"/>
                        <a:pt x="27242" y="2486"/>
                      </a:cubicBezTo>
                      <a:cubicBezTo>
                        <a:pt x="26611" y="2117"/>
                        <a:pt x="25968" y="1759"/>
                        <a:pt x="25302" y="1438"/>
                      </a:cubicBezTo>
                      <a:cubicBezTo>
                        <a:pt x="24647" y="1128"/>
                        <a:pt x="23980" y="866"/>
                        <a:pt x="23313" y="652"/>
                      </a:cubicBezTo>
                      <a:cubicBezTo>
                        <a:pt x="22801" y="485"/>
                        <a:pt x="22301" y="366"/>
                        <a:pt x="21789" y="271"/>
                      </a:cubicBezTo>
                      <a:cubicBezTo>
                        <a:pt x="21027" y="128"/>
                        <a:pt x="20253" y="45"/>
                        <a:pt x="19456" y="9"/>
                      </a:cubicBezTo>
                      <a:cubicBezTo>
                        <a:pt x="19246" y="3"/>
                        <a:pt x="19037" y="0"/>
                        <a:pt x="188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2" name="Google Shape;6352;p28"/>
                <p:cNvSpPr/>
                <p:nvPr/>
              </p:nvSpPr>
              <p:spPr>
                <a:xfrm>
                  <a:off x="3043724" y="447504"/>
                  <a:ext cx="1009145" cy="65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6" h="17389" extrusionOk="0">
                      <a:moveTo>
                        <a:pt x="13282" y="0"/>
                      </a:moveTo>
                      <a:cubicBezTo>
                        <a:pt x="13189" y="0"/>
                        <a:pt x="13096" y="2"/>
                        <a:pt x="13002" y="5"/>
                      </a:cubicBezTo>
                      <a:cubicBezTo>
                        <a:pt x="12014" y="29"/>
                        <a:pt x="11109" y="196"/>
                        <a:pt x="10264" y="481"/>
                      </a:cubicBezTo>
                      <a:cubicBezTo>
                        <a:pt x="9847" y="624"/>
                        <a:pt x="9430" y="791"/>
                        <a:pt x="9014" y="981"/>
                      </a:cubicBezTo>
                      <a:cubicBezTo>
                        <a:pt x="8597" y="1172"/>
                        <a:pt x="8180" y="1398"/>
                        <a:pt x="7740" y="1648"/>
                      </a:cubicBezTo>
                      <a:cubicBezTo>
                        <a:pt x="7323" y="1910"/>
                        <a:pt x="6882" y="2184"/>
                        <a:pt x="6466" y="2505"/>
                      </a:cubicBezTo>
                      <a:cubicBezTo>
                        <a:pt x="6049" y="2815"/>
                        <a:pt x="5644" y="3172"/>
                        <a:pt x="5239" y="3541"/>
                      </a:cubicBezTo>
                      <a:cubicBezTo>
                        <a:pt x="4763" y="3994"/>
                        <a:pt x="4323" y="4494"/>
                        <a:pt x="3870" y="5018"/>
                      </a:cubicBezTo>
                      <a:cubicBezTo>
                        <a:pt x="3668" y="5280"/>
                        <a:pt x="3441" y="5553"/>
                        <a:pt x="3239" y="5839"/>
                      </a:cubicBezTo>
                      <a:lnTo>
                        <a:pt x="2608" y="6684"/>
                      </a:lnTo>
                      <a:cubicBezTo>
                        <a:pt x="2406" y="6982"/>
                        <a:pt x="2191" y="7268"/>
                        <a:pt x="2001" y="7566"/>
                      </a:cubicBezTo>
                      <a:cubicBezTo>
                        <a:pt x="1787" y="7863"/>
                        <a:pt x="1596" y="8161"/>
                        <a:pt x="1417" y="8458"/>
                      </a:cubicBezTo>
                      <a:cubicBezTo>
                        <a:pt x="1298" y="8649"/>
                        <a:pt x="1179" y="8828"/>
                        <a:pt x="1072" y="9018"/>
                      </a:cubicBezTo>
                      <a:cubicBezTo>
                        <a:pt x="977" y="9209"/>
                        <a:pt x="870" y="9387"/>
                        <a:pt x="774" y="9590"/>
                      </a:cubicBezTo>
                      <a:cubicBezTo>
                        <a:pt x="691" y="9768"/>
                        <a:pt x="596" y="9959"/>
                        <a:pt x="536" y="10149"/>
                      </a:cubicBezTo>
                      <a:cubicBezTo>
                        <a:pt x="477" y="10352"/>
                        <a:pt x="417" y="10542"/>
                        <a:pt x="382" y="10733"/>
                      </a:cubicBezTo>
                      <a:cubicBezTo>
                        <a:pt x="334" y="10923"/>
                        <a:pt x="298" y="11137"/>
                        <a:pt x="274" y="11316"/>
                      </a:cubicBezTo>
                      <a:cubicBezTo>
                        <a:pt x="239" y="11495"/>
                        <a:pt x="215" y="11685"/>
                        <a:pt x="203" y="11876"/>
                      </a:cubicBezTo>
                      <a:cubicBezTo>
                        <a:pt x="179" y="12078"/>
                        <a:pt x="167" y="12257"/>
                        <a:pt x="167" y="12447"/>
                      </a:cubicBezTo>
                      <a:cubicBezTo>
                        <a:pt x="167" y="12638"/>
                        <a:pt x="155" y="12828"/>
                        <a:pt x="155" y="13007"/>
                      </a:cubicBezTo>
                      <a:cubicBezTo>
                        <a:pt x="155" y="13185"/>
                        <a:pt x="155" y="13388"/>
                        <a:pt x="132" y="13566"/>
                      </a:cubicBezTo>
                      <a:cubicBezTo>
                        <a:pt x="132" y="13757"/>
                        <a:pt x="120" y="13935"/>
                        <a:pt x="108" y="14114"/>
                      </a:cubicBezTo>
                      <a:lnTo>
                        <a:pt x="60" y="14650"/>
                      </a:lnTo>
                      <a:cubicBezTo>
                        <a:pt x="36" y="14828"/>
                        <a:pt x="36" y="15007"/>
                        <a:pt x="24" y="15186"/>
                      </a:cubicBezTo>
                      <a:cubicBezTo>
                        <a:pt x="1" y="15364"/>
                        <a:pt x="1" y="15531"/>
                        <a:pt x="1" y="15709"/>
                      </a:cubicBezTo>
                      <a:cubicBezTo>
                        <a:pt x="1" y="16043"/>
                        <a:pt x="36" y="16388"/>
                        <a:pt x="96" y="16733"/>
                      </a:cubicBezTo>
                      <a:cubicBezTo>
                        <a:pt x="167" y="17090"/>
                        <a:pt x="763" y="17376"/>
                        <a:pt x="1417" y="17376"/>
                      </a:cubicBezTo>
                      <a:lnTo>
                        <a:pt x="2834" y="17376"/>
                      </a:lnTo>
                      <a:cubicBezTo>
                        <a:pt x="3489" y="17376"/>
                        <a:pt x="3977" y="17090"/>
                        <a:pt x="3930" y="16745"/>
                      </a:cubicBezTo>
                      <a:cubicBezTo>
                        <a:pt x="3906" y="16543"/>
                        <a:pt x="3870" y="16317"/>
                        <a:pt x="3846" y="16102"/>
                      </a:cubicBezTo>
                      <a:cubicBezTo>
                        <a:pt x="3811" y="15900"/>
                        <a:pt x="3799" y="15674"/>
                        <a:pt x="3763" y="15471"/>
                      </a:cubicBezTo>
                      <a:cubicBezTo>
                        <a:pt x="3751" y="15257"/>
                        <a:pt x="3727" y="15031"/>
                        <a:pt x="3703" y="14828"/>
                      </a:cubicBezTo>
                      <a:cubicBezTo>
                        <a:pt x="3692" y="14614"/>
                        <a:pt x="3680" y="14400"/>
                        <a:pt x="3668" y="14185"/>
                      </a:cubicBezTo>
                      <a:cubicBezTo>
                        <a:pt x="3656" y="13971"/>
                        <a:pt x="3632" y="13757"/>
                        <a:pt x="3632" y="13542"/>
                      </a:cubicBezTo>
                      <a:lnTo>
                        <a:pt x="3632" y="12900"/>
                      </a:lnTo>
                      <a:cubicBezTo>
                        <a:pt x="3632" y="12697"/>
                        <a:pt x="3656" y="12483"/>
                        <a:pt x="3668" y="12268"/>
                      </a:cubicBezTo>
                      <a:cubicBezTo>
                        <a:pt x="3680" y="12042"/>
                        <a:pt x="3703" y="11828"/>
                        <a:pt x="3739" y="11614"/>
                      </a:cubicBezTo>
                      <a:cubicBezTo>
                        <a:pt x="3787" y="11399"/>
                        <a:pt x="3834" y="11173"/>
                        <a:pt x="3894" y="10971"/>
                      </a:cubicBezTo>
                      <a:cubicBezTo>
                        <a:pt x="3953" y="10744"/>
                        <a:pt x="4025" y="10542"/>
                        <a:pt x="4096" y="10328"/>
                      </a:cubicBezTo>
                      <a:cubicBezTo>
                        <a:pt x="4334" y="9744"/>
                        <a:pt x="4620" y="9185"/>
                        <a:pt x="4977" y="8613"/>
                      </a:cubicBezTo>
                      <a:cubicBezTo>
                        <a:pt x="5335" y="8054"/>
                        <a:pt x="5739" y="7506"/>
                        <a:pt x="6144" y="6982"/>
                      </a:cubicBezTo>
                      <a:cubicBezTo>
                        <a:pt x="6573" y="6458"/>
                        <a:pt x="7013" y="5958"/>
                        <a:pt x="7442" y="5494"/>
                      </a:cubicBezTo>
                      <a:cubicBezTo>
                        <a:pt x="7871" y="5029"/>
                        <a:pt x="8323" y="4613"/>
                        <a:pt x="8764" y="4244"/>
                      </a:cubicBezTo>
                      <a:cubicBezTo>
                        <a:pt x="9216" y="3875"/>
                        <a:pt x="9645" y="3541"/>
                        <a:pt x="10061" y="3279"/>
                      </a:cubicBezTo>
                      <a:cubicBezTo>
                        <a:pt x="10478" y="3005"/>
                        <a:pt x="10883" y="2767"/>
                        <a:pt x="11276" y="2589"/>
                      </a:cubicBezTo>
                      <a:cubicBezTo>
                        <a:pt x="11975" y="2250"/>
                        <a:pt x="12663" y="2051"/>
                        <a:pt x="13331" y="2051"/>
                      </a:cubicBezTo>
                      <a:cubicBezTo>
                        <a:pt x="13368" y="2051"/>
                        <a:pt x="13405" y="2052"/>
                        <a:pt x="13443" y="2053"/>
                      </a:cubicBezTo>
                      <a:cubicBezTo>
                        <a:pt x="14050" y="2065"/>
                        <a:pt x="14705" y="2267"/>
                        <a:pt x="15383" y="2577"/>
                      </a:cubicBezTo>
                      <a:cubicBezTo>
                        <a:pt x="15705" y="2743"/>
                        <a:pt x="16062" y="2934"/>
                        <a:pt x="16419" y="3160"/>
                      </a:cubicBezTo>
                      <a:cubicBezTo>
                        <a:pt x="16776" y="3375"/>
                        <a:pt x="17146" y="3636"/>
                        <a:pt x="17527" y="3934"/>
                      </a:cubicBezTo>
                      <a:cubicBezTo>
                        <a:pt x="18015" y="4315"/>
                        <a:pt x="18515" y="4768"/>
                        <a:pt x="18991" y="5256"/>
                      </a:cubicBezTo>
                      <a:cubicBezTo>
                        <a:pt x="19491" y="5744"/>
                        <a:pt x="19932" y="6268"/>
                        <a:pt x="20360" y="6815"/>
                      </a:cubicBezTo>
                      <a:cubicBezTo>
                        <a:pt x="20575" y="7101"/>
                        <a:pt x="20777" y="7387"/>
                        <a:pt x="20979" y="7685"/>
                      </a:cubicBezTo>
                      <a:cubicBezTo>
                        <a:pt x="21170" y="7982"/>
                        <a:pt x="21337" y="8292"/>
                        <a:pt x="21491" y="8613"/>
                      </a:cubicBezTo>
                      <a:cubicBezTo>
                        <a:pt x="21646" y="8947"/>
                        <a:pt x="21789" y="9268"/>
                        <a:pt x="21908" y="9613"/>
                      </a:cubicBezTo>
                      <a:cubicBezTo>
                        <a:pt x="22051" y="9959"/>
                        <a:pt x="22170" y="10304"/>
                        <a:pt x="22265" y="10637"/>
                      </a:cubicBezTo>
                      <a:cubicBezTo>
                        <a:pt x="22372" y="10983"/>
                        <a:pt x="22480" y="11316"/>
                        <a:pt x="22563" y="11661"/>
                      </a:cubicBezTo>
                      <a:cubicBezTo>
                        <a:pt x="22658" y="11995"/>
                        <a:pt x="22742" y="12328"/>
                        <a:pt x="22801" y="12673"/>
                      </a:cubicBezTo>
                      <a:cubicBezTo>
                        <a:pt x="22884" y="13007"/>
                        <a:pt x="22920" y="13340"/>
                        <a:pt x="22956" y="13685"/>
                      </a:cubicBezTo>
                      <a:cubicBezTo>
                        <a:pt x="22980" y="14019"/>
                        <a:pt x="23003" y="14364"/>
                        <a:pt x="23003" y="14709"/>
                      </a:cubicBezTo>
                      <a:cubicBezTo>
                        <a:pt x="23003" y="15055"/>
                        <a:pt x="22980" y="15388"/>
                        <a:pt x="22944" y="15733"/>
                      </a:cubicBezTo>
                      <a:cubicBezTo>
                        <a:pt x="22896" y="16078"/>
                        <a:pt x="22837" y="16424"/>
                        <a:pt x="22765" y="16757"/>
                      </a:cubicBezTo>
                      <a:cubicBezTo>
                        <a:pt x="22682" y="17102"/>
                        <a:pt x="23158" y="17388"/>
                        <a:pt x="23837" y="17388"/>
                      </a:cubicBezTo>
                      <a:lnTo>
                        <a:pt x="25242" y="17388"/>
                      </a:lnTo>
                      <a:cubicBezTo>
                        <a:pt x="25920" y="17388"/>
                        <a:pt x="26528" y="17102"/>
                        <a:pt x="26528" y="16698"/>
                      </a:cubicBezTo>
                      <a:cubicBezTo>
                        <a:pt x="26647" y="16138"/>
                        <a:pt x="26718" y="15555"/>
                        <a:pt x="26754" y="14959"/>
                      </a:cubicBezTo>
                      <a:cubicBezTo>
                        <a:pt x="26766" y="14662"/>
                        <a:pt x="26754" y="14364"/>
                        <a:pt x="26718" y="14066"/>
                      </a:cubicBezTo>
                      <a:cubicBezTo>
                        <a:pt x="26694" y="13769"/>
                        <a:pt x="26635" y="13459"/>
                        <a:pt x="26575" y="13161"/>
                      </a:cubicBezTo>
                      <a:cubicBezTo>
                        <a:pt x="26492" y="12840"/>
                        <a:pt x="26421" y="12542"/>
                        <a:pt x="26337" y="12233"/>
                      </a:cubicBezTo>
                      <a:cubicBezTo>
                        <a:pt x="26242" y="11923"/>
                        <a:pt x="26159" y="11614"/>
                        <a:pt x="26051" y="11280"/>
                      </a:cubicBezTo>
                      <a:cubicBezTo>
                        <a:pt x="25944" y="10971"/>
                        <a:pt x="25837" y="10625"/>
                        <a:pt x="25742" y="10280"/>
                      </a:cubicBezTo>
                      <a:cubicBezTo>
                        <a:pt x="25635" y="9947"/>
                        <a:pt x="25516" y="9590"/>
                        <a:pt x="25397" y="9244"/>
                      </a:cubicBezTo>
                      <a:cubicBezTo>
                        <a:pt x="25278" y="8899"/>
                        <a:pt x="25147" y="8554"/>
                        <a:pt x="25004" y="8220"/>
                      </a:cubicBezTo>
                      <a:cubicBezTo>
                        <a:pt x="24873" y="7875"/>
                        <a:pt x="24730" y="7530"/>
                        <a:pt x="24563" y="7220"/>
                      </a:cubicBezTo>
                      <a:cubicBezTo>
                        <a:pt x="24396" y="6887"/>
                        <a:pt x="24218" y="6577"/>
                        <a:pt x="24027" y="6280"/>
                      </a:cubicBezTo>
                      <a:cubicBezTo>
                        <a:pt x="23813" y="5982"/>
                        <a:pt x="23611" y="5684"/>
                        <a:pt x="23373" y="5399"/>
                      </a:cubicBezTo>
                      <a:cubicBezTo>
                        <a:pt x="22896" y="4827"/>
                        <a:pt x="22384" y="4303"/>
                        <a:pt x="21837" y="3815"/>
                      </a:cubicBezTo>
                      <a:cubicBezTo>
                        <a:pt x="21372" y="3410"/>
                        <a:pt x="20896" y="3041"/>
                        <a:pt x="20420" y="2696"/>
                      </a:cubicBezTo>
                      <a:cubicBezTo>
                        <a:pt x="19944" y="2351"/>
                        <a:pt x="19467" y="2041"/>
                        <a:pt x="18991" y="1755"/>
                      </a:cubicBezTo>
                      <a:cubicBezTo>
                        <a:pt x="18515" y="1493"/>
                        <a:pt x="18039" y="1231"/>
                        <a:pt x="17550" y="1017"/>
                      </a:cubicBezTo>
                      <a:cubicBezTo>
                        <a:pt x="17062" y="791"/>
                        <a:pt x="16574" y="612"/>
                        <a:pt x="16062" y="446"/>
                      </a:cubicBezTo>
                      <a:cubicBezTo>
                        <a:pt x="15151" y="164"/>
                        <a:pt x="14231" y="0"/>
                        <a:pt x="132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3" name="Google Shape;6353;p28"/>
                <p:cNvSpPr/>
                <p:nvPr/>
              </p:nvSpPr>
              <p:spPr>
                <a:xfrm>
                  <a:off x="3076000" y="5004928"/>
                  <a:ext cx="87621" cy="123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6" h="3384" extrusionOk="0">
                      <a:moveTo>
                        <a:pt x="1593" y="1"/>
                      </a:moveTo>
                      <a:cubicBezTo>
                        <a:pt x="1439" y="1"/>
                        <a:pt x="1270" y="44"/>
                        <a:pt x="1096" y="136"/>
                      </a:cubicBezTo>
                      <a:cubicBezTo>
                        <a:pt x="750" y="302"/>
                        <a:pt x="465" y="636"/>
                        <a:pt x="274" y="1052"/>
                      </a:cubicBezTo>
                      <a:cubicBezTo>
                        <a:pt x="95" y="1457"/>
                        <a:pt x="0" y="1945"/>
                        <a:pt x="48" y="2398"/>
                      </a:cubicBezTo>
                      <a:cubicBezTo>
                        <a:pt x="123" y="3021"/>
                        <a:pt x="418" y="3383"/>
                        <a:pt x="792" y="3383"/>
                      </a:cubicBezTo>
                      <a:cubicBezTo>
                        <a:pt x="954" y="3383"/>
                        <a:pt x="1130" y="3316"/>
                        <a:pt x="1310" y="3172"/>
                      </a:cubicBezTo>
                      <a:cubicBezTo>
                        <a:pt x="1631" y="2934"/>
                        <a:pt x="1893" y="2564"/>
                        <a:pt x="2084" y="2160"/>
                      </a:cubicBezTo>
                      <a:cubicBezTo>
                        <a:pt x="2286" y="1755"/>
                        <a:pt x="2405" y="1326"/>
                        <a:pt x="2381" y="933"/>
                      </a:cubicBezTo>
                      <a:cubicBezTo>
                        <a:pt x="2364" y="359"/>
                        <a:pt x="2038" y="1"/>
                        <a:pt x="15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4" name="Google Shape;6354;p28"/>
                <p:cNvSpPr/>
                <p:nvPr/>
              </p:nvSpPr>
              <p:spPr>
                <a:xfrm>
                  <a:off x="2832289" y="5089164"/>
                  <a:ext cx="45995" cy="5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1492" extrusionOk="0">
                      <a:moveTo>
                        <a:pt x="694" y="0"/>
                      </a:moveTo>
                      <a:cubicBezTo>
                        <a:pt x="627" y="0"/>
                        <a:pt x="558" y="16"/>
                        <a:pt x="489" y="49"/>
                      </a:cubicBezTo>
                      <a:cubicBezTo>
                        <a:pt x="191" y="204"/>
                        <a:pt x="1" y="632"/>
                        <a:pt x="72" y="1025"/>
                      </a:cubicBezTo>
                      <a:cubicBezTo>
                        <a:pt x="118" y="1318"/>
                        <a:pt x="311" y="1491"/>
                        <a:pt x="549" y="1491"/>
                      </a:cubicBezTo>
                      <a:cubicBezTo>
                        <a:pt x="621" y="1491"/>
                        <a:pt x="697" y="1475"/>
                        <a:pt x="775" y="1442"/>
                      </a:cubicBezTo>
                      <a:cubicBezTo>
                        <a:pt x="1072" y="1287"/>
                        <a:pt x="1263" y="859"/>
                        <a:pt x="1168" y="466"/>
                      </a:cubicBezTo>
                      <a:cubicBezTo>
                        <a:pt x="1104" y="173"/>
                        <a:pt x="913" y="0"/>
                        <a:pt x="6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5" name="Google Shape;6355;p28"/>
                <p:cNvSpPr/>
                <p:nvPr/>
              </p:nvSpPr>
              <p:spPr>
                <a:xfrm>
                  <a:off x="4609566" y="873182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6" name="Google Shape;6356;p28"/>
                <p:cNvSpPr/>
                <p:nvPr/>
              </p:nvSpPr>
              <p:spPr>
                <a:xfrm>
                  <a:off x="-158354" y="904964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7" name="Google Shape;6357;p28"/>
                <p:cNvSpPr/>
                <p:nvPr/>
              </p:nvSpPr>
              <p:spPr>
                <a:xfrm>
                  <a:off x="4556456" y="4129566"/>
                  <a:ext cx="955758" cy="523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0" h="13896" extrusionOk="0">
                      <a:moveTo>
                        <a:pt x="11633" y="1"/>
                      </a:moveTo>
                      <a:cubicBezTo>
                        <a:pt x="11312" y="1"/>
                        <a:pt x="11014" y="12"/>
                        <a:pt x="10716" y="36"/>
                      </a:cubicBezTo>
                      <a:cubicBezTo>
                        <a:pt x="10443" y="60"/>
                        <a:pt x="10157" y="96"/>
                        <a:pt x="9871" y="131"/>
                      </a:cubicBezTo>
                      <a:cubicBezTo>
                        <a:pt x="9585" y="191"/>
                        <a:pt x="9323" y="239"/>
                        <a:pt x="9073" y="310"/>
                      </a:cubicBezTo>
                      <a:cubicBezTo>
                        <a:pt x="8811" y="370"/>
                        <a:pt x="8561" y="465"/>
                        <a:pt x="8311" y="548"/>
                      </a:cubicBezTo>
                      <a:cubicBezTo>
                        <a:pt x="8061" y="643"/>
                        <a:pt x="7799" y="763"/>
                        <a:pt x="7561" y="870"/>
                      </a:cubicBezTo>
                      <a:cubicBezTo>
                        <a:pt x="7323" y="965"/>
                        <a:pt x="7073" y="1108"/>
                        <a:pt x="6835" y="1239"/>
                      </a:cubicBezTo>
                      <a:cubicBezTo>
                        <a:pt x="6597" y="1370"/>
                        <a:pt x="6347" y="1525"/>
                        <a:pt x="6109" y="1667"/>
                      </a:cubicBezTo>
                      <a:cubicBezTo>
                        <a:pt x="5871" y="1834"/>
                        <a:pt x="5621" y="1977"/>
                        <a:pt x="5382" y="2144"/>
                      </a:cubicBezTo>
                      <a:cubicBezTo>
                        <a:pt x="5121" y="2310"/>
                        <a:pt x="4906" y="2489"/>
                        <a:pt x="4668" y="2668"/>
                      </a:cubicBezTo>
                      <a:cubicBezTo>
                        <a:pt x="4204" y="3025"/>
                        <a:pt x="3775" y="3430"/>
                        <a:pt x="3358" y="3858"/>
                      </a:cubicBezTo>
                      <a:cubicBezTo>
                        <a:pt x="3144" y="4061"/>
                        <a:pt x="2942" y="4287"/>
                        <a:pt x="2763" y="4513"/>
                      </a:cubicBezTo>
                      <a:cubicBezTo>
                        <a:pt x="2585" y="4739"/>
                        <a:pt x="2406" y="4977"/>
                        <a:pt x="2251" y="5215"/>
                      </a:cubicBezTo>
                      <a:cubicBezTo>
                        <a:pt x="2108" y="5454"/>
                        <a:pt x="1965" y="5692"/>
                        <a:pt x="1834" y="5942"/>
                      </a:cubicBezTo>
                      <a:lnTo>
                        <a:pt x="1477" y="6704"/>
                      </a:lnTo>
                      <a:cubicBezTo>
                        <a:pt x="1370" y="6954"/>
                        <a:pt x="1275" y="7204"/>
                        <a:pt x="1168" y="7478"/>
                      </a:cubicBezTo>
                      <a:cubicBezTo>
                        <a:pt x="1061" y="7728"/>
                        <a:pt x="977" y="7990"/>
                        <a:pt x="882" y="8263"/>
                      </a:cubicBezTo>
                      <a:lnTo>
                        <a:pt x="620" y="9061"/>
                      </a:lnTo>
                      <a:cubicBezTo>
                        <a:pt x="525" y="9347"/>
                        <a:pt x="441" y="9621"/>
                        <a:pt x="358" y="9895"/>
                      </a:cubicBezTo>
                      <a:cubicBezTo>
                        <a:pt x="287" y="10180"/>
                        <a:pt x="215" y="10466"/>
                        <a:pt x="156" y="10752"/>
                      </a:cubicBezTo>
                      <a:cubicBezTo>
                        <a:pt x="96" y="11026"/>
                        <a:pt x="48" y="11311"/>
                        <a:pt x="37" y="11609"/>
                      </a:cubicBezTo>
                      <a:cubicBezTo>
                        <a:pt x="1" y="11895"/>
                        <a:pt x="1" y="12204"/>
                        <a:pt x="25" y="12502"/>
                      </a:cubicBezTo>
                      <a:cubicBezTo>
                        <a:pt x="37" y="12800"/>
                        <a:pt x="60" y="13109"/>
                        <a:pt x="96" y="13431"/>
                      </a:cubicBezTo>
                      <a:cubicBezTo>
                        <a:pt x="108" y="13645"/>
                        <a:pt x="299" y="13836"/>
                        <a:pt x="513" y="13836"/>
                      </a:cubicBezTo>
                      <a:lnTo>
                        <a:pt x="1191" y="13836"/>
                      </a:lnTo>
                      <a:cubicBezTo>
                        <a:pt x="1370" y="13836"/>
                        <a:pt x="1489" y="13645"/>
                        <a:pt x="1465" y="13443"/>
                      </a:cubicBezTo>
                      <a:cubicBezTo>
                        <a:pt x="1430" y="13109"/>
                        <a:pt x="1406" y="12788"/>
                        <a:pt x="1394" y="12454"/>
                      </a:cubicBezTo>
                      <a:cubicBezTo>
                        <a:pt x="1370" y="12133"/>
                        <a:pt x="1394" y="11823"/>
                        <a:pt x="1418" y="11514"/>
                      </a:cubicBezTo>
                      <a:cubicBezTo>
                        <a:pt x="1453" y="11192"/>
                        <a:pt x="1513" y="10883"/>
                        <a:pt x="1584" y="10585"/>
                      </a:cubicBezTo>
                      <a:cubicBezTo>
                        <a:pt x="1656" y="10287"/>
                        <a:pt x="1751" y="9990"/>
                        <a:pt x="1834" y="9692"/>
                      </a:cubicBezTo>
                      <a:cubicBezTo>
                        <a:pt x="1930" y="9395"/>
                        <a:pt x="2013" y="9097"/>
                        <a:pt x="2120" y="8799"/>
                      </a:cubicBezTo>
                      <a:cubicBezTo>
                        <a:pt x="2204" y="8502"/>
                        <a:pt x="2311" y="8204"/>
                        <a:pt x="2418" y="7918"/>
                      </a:cubicBezTo>
                      <a:cubicBezTo>
                        <a:pt x="2525" y="7632"/>
                        <a:pt x="2644" y="7359"/>
                        <a:pt x="2763" y="7073"/>
                      </a:cubicBezTo>
                      <a:cubicBezTo>
                        <a:pt x="2882" y="6799"/>
                        <a:pt x="3013" y="6525"/>
                        <a:pt x="3156" y="6251"/>
                      </a:cubicBezTo>
                      <a:cubicBezTo>
                        <a:pt x="3311" y="5989"/>
                        <a:pt x="3477" y="5716"/>
                        <a:pt x="3656" y="5465"/>
                      </a:cubicBezTo>
                      <a:cubicBezTo>
                        <a:pt x="3835" y="5204"/>
                        <a:pt x="4037" y="4965"/>
                        <a:pt x="4263" y="4715"/>
                      </a:cubicBezTo>
                      <a:cubicBezTo>
                        <a:pt x="4490" y="4477"/>
                        <a:pt x="4728" y="4239"/>
                        <a:pt x="4966" y="4037"/>
                      </a:cubicBezTo>
                      <a:cubicBezTo>
                        <a:pt x="5204" y="3822"/>
                        <a:pt x="5454" y="3620"/>
                        <a:pt x="5704" y="3430"/>
                      </a:cubicBezTo>
                      <a:cubicBezTo>
                        <a:pt x="5954" y="3227"/>
                        <a:pt x="6228" y="3049"/>
                        <a:pt x="6478" y="2870"/>
                      </a:cubicBezTo>
                      <a:cubicBezTo>
                        <a:pt x="6752" y="2691"/>
                        <a:pt x="7002" y="2537"/>
                        <a:pt x="7252" y="2382"/>
                      </a:cubicBezTo>
                      <a:cubicBezTo>
                        <a:pt x="7502" y="2239"/>
                        <a:pt x="7776" y="2096"/>
                        <a:pt x="8026" y="1965"/>
                      </a:cubicBezTo>
                      <a:cubicBezTo>
                        <a:pt x="8300" y="1834"/>
                        <a:pt x="8561" y="1715"/>
                        <a:pt x="8835" y="1632"/>
                      </a:cubicBezTo>
                      <a:cubicBezTo>
                        <a:pt x="9097" y="1536"/>
                        <a:pt x="9383" y="1441"/>
                        <a:pt x="9681" y="1394"/>
                      </a:cubicBezTo>
                      <a:cubicBezTo>
                        <a:pt x="9978" y="1310"/>
                        <a:pt x="10288" y="1274"/>
                        <a:pt x="10597" y="1239"/>
                      </a:cubicBezTo>
                      <a:cubicBezTo>
                        <a:pt x="10919" y="1215"/>
                        <a:pt x="11240" y="1191"/>
                        <a:pt x="11586" y="1191"/>
                      </a:cubicBezTo>
                      <a:cubicBezTo>
                        <a:pt x="11907" y="1191"/>
                        <a:pt x="12264" y="1215"/>
                        <a:pt x="12610" y="1227"/>
                      </a:cubicBezTo>
                      <a:cubicBezTo>
                        <a:pt x="12967" y="1239"/>
                        <a:pt x="13300" y="1274"/>
                        <a:pt x="13622" y="1286"/>
                      </a:cubicBezTo>
                      <a:cubicBezTo>
                        <a:pt x="13955" y="1298"/>
                        <a:pt x="14265" y="1334"/>
                        <a:pt x="14562" y="1358"/>
                      </a:cubicBezTo>
                      <a:cubicBezTo>
                        <a:pt x="14860" y="1405"/>
                        <a:pt x="15169" y="1453"/>
                        <a:pt x="15467" y="1489"/>
                      </a:cubicBezTo>
                      <a:lnTo>
                        <a:pt x="16360" y="1667"/>
                      </a:lnTo>
                      <a:cubicBezTo>
                        <a:pt x="16658" y="1727"/>
                        <a:pt x="16943" y="1822"/>
                        <a:pt x="17229" y="1906"/>
                      </a:cubicBezTo>
                      <a:cubicBezTo>
                        <a:pt x="17503" y="2001"/>
                        <a:pt x="17789" y="2120"/>
                        <a:pt x="18063" y="2239"/>
                      </a:cubicBezTo>
                      <a:cubicBezTo>
                        <a:pt x="18313" y="2346"/>
                        <a:pt x="18539" y="2465"/>
                        <a:pt x="18777" y="2596"/>
                      </a:cubicBezTo>
                      <a:cubicBezTo>
                        <a:pt x="19015" y="2727"/>
                        <a:pt x="19229" y="2882"/>
                        <a:pt x="19456" y="3025"/>
                      </a:cubicBezTo>
                      <a:cubicBezTo>
                        <a:pt x="19706" y="3203"/>
                        <a:pt x="19968" y="3418"/>
                        <a:pt x="20206" y="3620"/>
                      </a:cubicBezTo>
                      <a:cubicBezTo>
                        <a:pt x="20444" y="3834"/>
                        <a:pt x="20658" y="4072"/>
                        <a:pt x="20884" y="4322"/>
                      </a:cubicBezTo>
                      <a:cubicBezTo>
                        <a:pt x="21099" y="4573"/>
                        <a:pt x="21301" y="4846"/>
                        <a:pt x="21492" y="5120"/>
                      </a:cubicBezTo>
                      <a:cubicBezTo>
                        <a:pt x="21694" y="5406"/>
                        <a:pt x="21885" y="5704"/>
                        <a:pt x="22051" y="6001"/>
                      </a:cubicBezTo>
                      <a:cubicBezTo>
                        <a:pt x="22230" y="6311"/>
                        <a:pt x="22373" y="6608"/>
                        <a:pt x="22527" y="6930"/>
                      </a:cubicBezTo>
                      <a:cubicBezTo>
                        <a:pt x="22670" y="7240"/>
                        <a:pt x="22801" y="7549"/>
                        <a:pt x="22944" y="7859"/>
                      </a:cubicBezTo>
                      <a:cubicBezTo>
                        <a:pt x="23039" y="8097"/>
                        <a:pt x="23135" y="8335"/>
                        <a:pt x="23218" y="8573"/>
                      </a:cubicBezTo>
                      <a:cubicBezTo>
                        <a:pt x="23301" y="8811"/>
                        <a:pt x="23385" y="9049"/>
                        <a:pt x="23456" y="9275"/>
                      </a:cubicBezTo>
                      <a:cubicBezTo>
                        <a:pt x="23540" y="9502"/>
                        <a:pt x="23611" y="9728"/>
                        <a:pt x="23670" y="9966"/>
                      </a:cubicBezTo>
                      <a:cubicBezTo>
                        <a:pt x="23730" y="10204"/>
                        <a:pt x="23790" y="10442"/>
                        <a:pt x="23837" y="10657"/>
                      </a:cubicBezTo>
                      <a:cubicBezTo>
                        <a:pt x="23873" y="10883"/>
                        <a:pt x="23909" y="11121"/>
                        <a:pt x="23932" y="11359"/>
                      </a:cubicBezTo>
                      <a:cubicBezTo>
                        <a:pt x="23968" y="11597"/>
                        <a:pt x="23980" y="11835"/>
                        <a:pt x="23992" y="12073"/>
                      </a:cubicBezTo>
                      <a:cubicBezTo>
                        <a:pt x="24016" y="12312"/>
                        <a:pt x="24016" y="12562"/>
                        <a:pt x="24016" y="12800"/>
                      </a:cubicBezTo>
                      <a:cubicBezTo>
                        <a:pt x="23992" y="13038"/>
                        <a:pt x="23992" y="13300"/>
                        <a:pt x="23980" y="13538"/>
                      </a:cubicBezTo>
                      <a:cubicBezTo>
                        <a:pt x="23969" y="13733"/>
                        <a:pt x="24090" y="13896"/>
                        <a:pt x="24270" y="13896"/>
                      </a:cubicBezTo>
                      <a:cubicBezTo>
                        <a:pt x="24277" y="13896"/>
                        <a:pt x="24283" y="13895"/>
                        <a:pt x="24290" y="13895"/>
                      </a:cubicBezTo>
                      <a:lnTo>
                        <a:pt x="24980" y="13859"/>
                      </a:lnTo>
                      <a:cubicBezTo>
                        <a:pt x="25171" y="13847"/>
                        <a:pt x="25349" y="13669"/>
                        <a:pt x="25302" y="13455"/>
                      </a:cubicBezTo>
                      <a:lnTo>
                        <a:pt x="25302" y="12573"/>
                      </a:lnTo>
                      <a:cubicBezTo>
                        <a:pt x="25302" y="12300"/>
                        <a:pt x="25290" y="12002"/>
                        <a:pt x="25266" y="11716"/>
                      </a:cubicBezTo>
                      <a:cubicBezTo>
                        <a:pt x="25242" y="11430"/>
                        <a:pt x="25206" y="11145"/>
                        <a:pt x="25159" y="10871"/>
                      </a:cubicBezTo>
                      <a:cubicBezTo>
                        <a:pt x="25111" y="10585"/>
                        <a:pt x="25052" y="10311"/>
                        <a:pt x="24980" y="10037"/>
                      </a:cubicBezTo>
                      <a:cubicBezTo>
                        <a:pt x="24921" y="9752"/>
                        <a:pt x="24825" y="9478"/>
                        <a:pt x="24742" y="9216"/>
                      </a:cubicBezTo>
                      <a:cubicBezTo>
                        <a:pt x="24647" y="8942"/>
                        <a:pt x="24552" y="8680"/>
                        <a:pt x="24444" y="8406"/>
                      </a:cubicBezTo>
                      <a:cubicBezTo>
                        <a:pt x="24337" y="8156"/>
                        <a:pt x="24230" y="7894"/>
                        <a:pt x="24111" y="7621"/>
                      </a:cubicBezTo>
                      <a:lnTo>
                        <a:pt x="23754" y="6823"/>
                      </a:lnTo>
                      <a:cubicBezTo>
                        <a:pt x="23635" y="6549"/>
                        <a:pt x="23504" y="6287"/>
                        <a:pt x="23373" y="6025"/>
                      </a:cubicBezTo>
                      <a:cubicBezTo>
                        <a:pt x="23242" y="5775"/>
                        <a:pt x="23087" y="5525"/>
                        <a:pt x="22944" y="5275"/>
                      </a:cubicBezTo>
                      <a:cubicBezTo>
                        <a:pt x="22789" y="5013"/>
                        <a:pt x="22623" y="4775"/>
                        <a:pt x="22468" y="4537"/>
                      </a:cubicBezTo>
                      <a:cubicBezTo>
                        <a:pt x="22289" y="4299"/>
                        <a:pt x="22123" y="4084"/>
                        <a:pt x="21932" y="3858"/>
                      </a:cubicBezTo>
                      <a:cubicBezTo>
                        <a:pt x="21754" y="3632"/>
                        <a:pt x="21539" y="3430"/>
                        <a:pt x="21349" y="3215"/>
                      </a:cubicBezTo>
                      <a:cubicBezTo>
                        <a:pt x="21134" y="3025"/>
                        <a:pt x="20932" y="2834"/>
                        <a:pt x="20718" y="2656"/>
                      </a:cubicBezTo>
                      <a:cubicBezTo>
                        <a:pt x="20515" y="2477"/>
                        <a:pt x="20289" y="2310"/>
                        <a:pt x="20063" y="2144"/>
                      </a:cubicBezTo>
                      <a:cubicBezTo>
                        <a:pt x="19849" y="2001"/>
                        <a:pt x="19622" y="1846"/>
                        <a:pt x="19384" y="1703"/>
                      </a:cubicBezTo>
                      <a:cubicBezTo>
                        <a:pt x="19110" y="1536"/>
                        <a:pt x="18848" y="1382"/>
                        <a:pt x="18563" y="1251"/>
                      </a:cubicBezTo>
                      <a:cubicBezTo>
                        <a:pt x="18277" y="1108"/>
                        <a:pt x="18003" y="989"/>
                        <a:pt x="17705" y="882"/>
                      </a:cubicBezTo>
                      <a:cubicBezTo>
                        <a:pt x="17444" y="774"/>
                        <a:pt x="17182" y="691"/>
                        <a:pt x="16908" y="608"/>
                      </a:cubicBezTo>
                      <a:cubicBezTo>
                        <a:pt x="16646" y="536"/>
                        <a:pt x="16372" y="465"/>
                        <a:pt x="16098" y="405"/>
                      </a:cubicBezTo>
                      <a:cubicBezTo>
                        <a:pt x="15824" y="346"/>
                        <a:pt x="15539" y="298"/>
                        <a:pt x="15265" y="251"/>
                      </a:cubicBezTo>
                      <a:cubicBezTo>
                        <a:pt x="14979" y="215"/>
                        <a:pt x="14681" y="179"/>
                        <a:pt x="14396" y="155"/>
                      </a:cubicBezTo>
                      <a:cubicBezTo>
                        <a:pt x="14098" y="120"/>
                        <a:pt x="13812" y="96"/>
                        <a:pt x="13503" y="72"/>
                      </a:cubicBezTo>
                      <a:cubicBezTo>
                        <a:pt x="13193" y="48"/>
                        <a:pt x="12883" y="36"/>
                        <a:pt x="12562" y="12"/>
                      </a:cubicBezTo>
                      <a:cubicBezTo>
                        <a:pt x="12252" y="1"/>
                        <a:pt x="11943" y="1"/>
                        <a:pt x="116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358" name="Google Shape;6358;p28"/>
                <p:cNvGrpSpPr/>
                <p:nvPr/>
              </p:nvGrpSpPr>
              <p:grpSpPr>
                <a:xfrm>
                  <a:off x="1055033" y="3849070"/>
                  <a:ext cx="1688380" cy="912677"/>
                  <a:chOff x="1283017" y="3729414"/>
                  <a:chExt cx="1630812" cy="881558"/>
                </a:xfrm>
              </p:grpSpPr>
              <p:sp>
                <p:nvSpPr>
                  <p:cNvPr id="6359" name="Google Shape;6359;p28"/>
                  <p:cNvSpPr/>
                  <p:nvPr/>
                </p:nvSpPr>
                <p:spPr>
                  <a:xfrm>
                    <a:off x="1283017" y="3729414"/>
                    <a:ext cx="1630812" cy="881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1" h="24207" extrusionOk="0">
                        <a:moveTo>
                          <a:pt x="23278" y="1"/>
                        </a:moveTo>
                        <a:cubicBezTo>
                          <a:pt x="22754" y="1"/>
                          <a:pt x="22206" y="24"/>
                          <a:pt x="21670" y="36"/>
                        </a:cubicBezTo>
                        <a:cubicBezTo>
                          <a:pt x="20992" y="60"/>
                          <a:pt x="20337" y="108"/>
                          <a:pt x="19682" y="155"/>
                        </a:cubicBezTo>
                        <a:cubicBezTo>
                          <a:pt x="19039" y="215"/>
                          <a:pt x="18384" y="274"/>
                          <a:pt x="17741" y="358"/>
                        </a:cubicBezTo>
                        <a:cubicBezTo>
                          <a:pt x="17098" y="453"/>
                          <a:pt x="16467" y="560"/>
                          <a:pt x="15824" y="679"/>
                        </a:cubicBezTo>
                        <a:cubicBezTo>
                          <a:pt x="15181" y="798"/>
                          <a:pt x="14562" y="929"/>
                          <a:pt x="13931" y="1096"/>
                        </a:cubicBezTo>
                        <a:cubicBezTo>
                          <a:pt x="13324" y="1251"/>
                          <a:pt x="12741" y="1453"/>
                          <a:pt x="12181" y="1656"/>
                        </a:cubicBezTo>
                        <a:cubicBezTo>
                          <a:pt x="11609" y="1870"/>
                          <a:pt x="11074" y="2108"/>
                          <a:pt x="10550" y="2370"/>
                        </a:cubicBezTo>
                        <a:cubicBezTo>
                          <a:pt x="10038" y="2644"/>
                          <a:pt x="9538" y="2918"/>
                          <a:pt x="9062" y="3215"/>
                        </a:cubicBezTo>
                        <a:cubicBezTo>
                          <a:pt x="8609" y="3513"/>
                          <a:pt x="8145" y="3846"/>
                          <a:pt x="7692" y="4215"/>
                        </a:cubicBezTo>
                        <a:cubicBezTo>
                          <a:pt x="7240" y="4584"/>
                          <a:pt x="6787" y="4989"/>
                          <a:pt x="6359" y="5442"/>
                        </a:cubicBezTo>
                        <a:cubicBezTo>
                          <a:pt x="5942" y="5882"/>
                          <a:pt x="5537" y="6347"/>
                          <a:pt x="5156" y="6835"/>
                        </a:cubicBezTo>
                        <a:cubicBezTo>
                          <a:pt x="4716" y="7382"/>
                          <a:pt x="4299" y="7942"/>
                          <a:pt x="3906" y="8502"/>
                        </a:cubicBezTo>
                        <a:cubicBezTo>
                          <a:pt x="3704" y="8787"/>
                          <a:pt x="3501" y="9085"/>
                          <a:pt x="3311" y="9371"/>
                        </a:cubicBezTo>
                        <a:cubicBezTo>
                          <a:pt x="3108" y="9645"/>
                          <a:pt x="2930" y="9930"/>
                          <a:pt x="2751" y="10228"/>
                        </a:cubicBezTo>
                        <a:cubicBezTo>
                          <a:pt x="2596" y="10526"/>
                          <a:pt x="2442" y="10811"/>
                          <a:pt x="2311" y="11109"/>
                        </a:cubicBezTo>
                        <a:cubicBezTo>
                          <a:pt x="2192" y="11407"/>
                          <a:pt x="2073" y="11692"/>
                          <a:pt x="1965" y="11990"/>
                        </a:cubicBezTo>
                        <a:cubicBezTo>
                          <a:pt x="1858" y="12288"/>
                          <a:pt x="1763" y="12597"/>
                          <a:pt x="1656" y="12907"/>
                        </a:cubicBezTo>
                        <a:cubicBezTo>
                          <a:pt x="1561" y="13181"/>
                          <a:pt x="1465" y="13455"/>
                          <a:pt x="1370" y="13740"/>
                        </a:cubicBezTo>
                        <a:cubicBezTo>
                          <a:pt x="1287" y="14026"/>
                          <a:pt x="1168" y="14312"/>
                          <a:pt x="1061" y="14609"/>
                        </a:cubicBezTo>
                        <a:cubicBezTo>
                          <a:pt x="941" y="14907"/>
                          <a:pt x="834" y="15205"/>
                          <a:pt x="727" y="15514"/>
                        </a:cubicBezTo>
                        <a:cubicBezTo>
                          <a:pt x="632" y="15824"/>
                          <a:pt x="525" y="16157"/>
                          <a:pt x="418" y="16479"/>
                        </a:cubicBezTo>
                        <a:cubicBezTo>
                          <a:pt x="310" y="16812"/>
                          <a:pt x="239" y="17145"/>
                          <a:pt x="179" y="17491"/>
                        </a:cubicBezTo>
                        <a:cubicBezTo>
                          <a:pt x="156" y="17717"/>
                          <a:pt x="132" y="17919"/>
                          <a:pt x="120" y="18146"/>
                        </a:cubicBezTo>
                        <a:lnTo>
                          <a:pt x="120" y="18800"/>
                        </a:lnTo>
                        <a:cubicBezTo>
                          <a:pt x="120" y="19015"/>
                          <a:pt x="120" y="19229"/>
                          <a:pt x="132" y="19455"/>
                        </a:cubicBezTo>
                        <a:cubicBezTo>
                          <a:pt x="156" y="19682"/>
                          <a:pt x="156" y="19884"/>
                          <a:pt x="168" y="20110"/>
                        </a:cubicBezTo>
                        <a:cubicBezTo>
                          <a:pt x="168" y="20336"/>
                          <a:pt x="179" y="20563"/>
                          <a:pt x="179" y="20765"/>
                        </a:cubicBezTo>
                        <a:lnTo>
                          <a:pt x="179" y="21408"/>
                        </a:lnTo>
                        <a:cubicBezTo>
                          <a:pt x="179" y="21717"/>
                          <a:pt x="156" y="22027"/>
                          <a:pt x="132" y="22349"/>
                        </a:cubicBezTo>
                        <a:cubicBezTo>
                          <a:pt x="120" y="22658"/>
                          <a:pt x="96" y="22968"/>
                          <a:pt x="49" y="23277"/>
                        </a:cubicBezTo>
                        <a:cubicBezTo>
                          <a:pt x="1" y="23611"/>
                          <a:pt x="418" y="23873"/>
                          <a:pt x="941" y="23896"/>
                        </a:cubicBezTo>
                        <a:lnTo>
                          <a:pt x="1977" y="23920"/>
                        </a:lnTo>
                        <a:cubicBezTo>
                          <a:pt x="1988" y="23920"/>
                          <a:pt x="1999" y="23921"/>
                          <a:pt x="2009" y="23921"/>
                        </a:cubicBezTo>
                        <a:cubicBezTo>
                          <a:pt x="2458" y="23921"/>
                          <a:pt x="2799" y="23675"/>
                          <a:pt x="2787" y="23361"/>
                        </a:cubicBezTo>
                        <a:cubicBezTo>
                          <a:pt x="2775" y="23134"/>
                          <a:pt x="2751" y="22920"/>
                          <a:pt x="2739" y="22706"/>
                        </a:cubicBezTo>
                        <a:cubicBezTo>
                          <a:pt x="2727" y="22479"/>
                          <a:pt x="2727" y="22265"/>
                          <a:pt x="2727" y="22051"/>
                        </a:cubicBezTo>
                        <a:cubicBezTo>
                          <a:pt x="2727" y="21825"/>
                          <a:pt x="2739" y="21610"/>
                          <a:pt x="2739" y="21396"/>
                        </a:cubicBezTo>
                        <a:cubicBezTo>
                          <a:pt x="2739" y="21170"/>
                          <a:pt x="2751" y="20944"/>
                          <a:pt x="2751" y="20717"/>
                        </a:cubicBezTo>
                        <a:lnTo>
                          <a:pt x="2751" y="20051"/>
                        </a:lnTo>
                        <a:cubicBezTo>
                          <a:pt x="2739" y="19824"/>
                          <a:pt x="2739" y="19610"/>
                          <a:pt x="2727" y="19384"/>
                        </a:cubicBezTo>
                        <a:cubicBezTo>
                          <a:pt x="2716" y="19158"/>
                          <a:pt x="2716" y="18931"/>
                          <a:pt x="2716" y="18717"/>
                        </a:cubicBezTo>
                        <a:cubicBezTo>
                          <a:pt x="2716" y="18491"/>
                          <a:pt x="2727" y="18265"/>
                          <a:pt x="2739" y="18038"/>
                        </a:cubicBezTo>
                        <a:cubicBezTo>
                          <a:pt x="2751" y="17824"/>
                          <a:pt x="2787" y="17610"/>
                          <a:pt x="2811" y="17384"/>
                        </a:cubicBezTo>
                        <a:cubicBezTo>
                          <a:pt x="2858" y="17181"/>
                          <a:pt x="2906" y="16955"/>
                          <a:pt x="2966" y="16753"/>
                        </a:cubicBezTo>
                        <a:cubicBezTo>
                          <a:pt x="3025" y="16538"/>
                          <a:pt x="3085" y="16336"/>
                          <a:pt x="3156" y="16122"/>
                        </a:cubicBezTo>
                        <a:cubicBezTo>
                          <a:pt x="3227" y="15919"/>
                          <a:pt x="3311" y="15705"/>
                          <a:pt x="3394" y="15514"/>
                        </a:cubicBezTo>
                        <a:cubicBezTo>
                          <a:pt x="3489" y="15300"/>
                          <a:pt x="3573" y="15110"/>
                          <a:pt x="3668" y="14919"/>
                        </a:cubicBezTo>
                        <a:cubicBezTo>
                          <a:pt x="3799" y="14609"/>
                          <a:pt x="3942" y="14288"/>
                          <a:pt x="4085" y="13990"/>
                        </a:cubicBezTo>
                        <a:cubicBezTo>
                          <a:pt x="4216" y="13681"/>
                          <a:pt x="4335" y="13383"/>
                          <a:pt x="4466" y="13085"/>
                        </a:cubicBezTo>
                        <a:cubicBezTo>
                          <a:pt x="4597" y="12788"/>
                          <a:pt x="4728" y="12490"/>
                          <a:pt x="4859" y="12193"/>
                        </a:cubicBezTo>
                        <a:cubicBezTo>
                          <a:pt x="4990" y="11895"/>
                          <a:pt x="5121" y="11609"/>
                          <a:pt x="5275" y="11311"/>
                        </a:cubicBezTo>
                        <a:cubicBezTo>
                          <a:pt x="5418" y="11038"/>
                          <a:pt x="5585" y="10740"/>
                          <a:pt x="5752" y="10454"/>
                        </a:cubicBezTo>
                        <a:cubicBezTo>
                          <a:pt x="5918" y="10168"/>
                          <a:pt x="6085" y="9883"/>
                          <a:pt x="6264" y="9609"/>
                        </a:cubicBezTo>
                        <a:cubicBezTo>
                          <a:pt x="6621" y="9037"/>
                          <a:pt x="7014" y="8502"/>
                          <a:pt x="7418" y="7966"/>
                        </a:cubicBezTo>
                        <a:cubicBezTo>
                          <a:pt x="7835" y="7430"/>
                          <a:pt x="8264" y="6930"/>
                          <a:pt x="8740" y="6454"/>
                        </a:cubicBezTo>
                        <a:cubicBezTo>
                          <a:pt x="9204" y="5989"/>
                          <a:pt x="9704" y="5585"/>
                          <a:pt x="10216" y="5215"/>
                        </a:cubicBezTo>
                        <a:cubicBezTo>
                          <a:pt x="10728" y="4858"/>
                          <a:pt x="11288" y="4525"/>
                          <a:pt x="11824" y="4227"/>
                        </a:cubicBezTo>
                        <a:cubicBezTo>
                          <a:pt x="12371" y="3930"/>
                          <a:pt x="12919" y="3656"/>
                          <a:pt x="13514" y="3394"/>
                        </a:cubicBezTo>
                        <a:cubicBezTo>
                          <a:pt x="14110" y="3144"/>
                          <a:pt x="14741" y="2918"/>
                          <a:pt x="15372" y="2739"/>
                        </a:cubicBezTo>
                        <a:cubicBezTo>
                          <a:pt x="16015" y="2560"/>
                          <a:pt x="16670" y="2418"/>
                          <a:pt x="17324" y="2287"/>
                        </a:cubicBezTo>
                        <a:cubicBezTo>
                          <a:pt x="17979" y="2167"/>
                          <a:pt x="18634" y="2048"/>
                          <a:pt x="19301" y="1965"/>
                        </a:cubicBezTo>
                        <a:cubicBezTo>
                          <a:pt x="19980" y="1882"/>
                          <a:pt x="20658" y="1822"/>
                          <a:pt x="21325" y="1786"/>
                        </a:cubicBezTo>
                        <a:cubicBezTo>
                          <a:pt x="21874" y="1769"/>
                          <a:pt x="22410" y="1758"/>
                          <a:pt x="22939" y="1758"/>
                        </a:cubicBezTo>
                        <a:cubicBezTo>
                          <a:pt x="23132" y="1758"/>
                          <a:pt x="23324" y="1759"/>
                          <a:pt x="23516" y="1763"/>
                        </a:cubicBezTo>
                        <a:cubicBezTo>
                          <a:pt x="24230" y="1775"/>
                          <a:pt x="24933" y="1834"/>
                          <a:pt x="25623" y="1929"/>
                        </a:cubicBezTo>
                        <a:cubicBezTo>
                          <a:pt x="26302" y="2013"/>
                          <a:pt x="26980" y="2144"/>
                          <a:pt x="27659" y="2322"/>
                        </a:cubicBezTo>
                        <a:cubicBezTo>
                          <a:pt x="28326" y="2501"/>
                          <a:pt x="28993" y="2727"/>
                          <a:pt x="29636" y="2977"/>
                        </a:cubicBezTo>
                        <a:cubicBezTo>
                          <a:pt x="30278" y="3251"/>
                          <a:pt x="30898" y="3549"/>
                          <a:pt x="31493" y="3906"/>
                        </a:cubicBezTo>
                        <a:cubicBezTo>
                          <a:pt x="32088" y="4275"/>
                          <a:pt x="32672" y="4680"/>
                          <a:pt x="33279" y="5108"/>
                        </a:cubicBezTo>
                        <a:cubicBezTo>
                          <a:pt x="33577" y="5335"/>
                          <a:pt x="33886" y="5561"/>
                          <a:pt x="34208" y="5799"/>
                        </a:cubicBezTo>
                        <a:cubicBezTo>
                          <a:pt x="34529" y="6037"/>
                          <a:pt x="34850" y="6287"/>
                          <a:pt x="35172" y="6537"/>
                        </a:cubicBezTo>
                        <a:cubicBezTo>
                          <a:pt x="35493" y="6787"/>
                          <a:pt x="35827" y="7061"/>
                          <a:pt x="36136" y="7347"/>
                        </a:cubicBezTo>
                        <a:cubicBezTo>
                          <a:pt x="36458" y="7609"/>
                          <a:pt x="36755" y="7906"/>
                          <a:pt x="37053" y="8204"/>
                        </a:cubicBezTo>
                        <a:cubicBezTo>
                          <a:pt x="37351" y="8502"/>
                          <a:pt x="37613" y="8811"/>
                          <a:pt x="37887" y="9145"/>
                        </a:cubicBezTo>
                        <a:cubicBezTo>
                          <a:pt x="38149" y="9466"/>
                          <a:pt x="38387" y="9799"/>
                          <a:pt x="38613" y="10157"/>
                        </a:cubicBezTo>
                        <a:cubicBezTo>
                          <a:pt x="38839" y="10514"/>
                          <a:pt x="39030" y="10871"/>
                          <a:pt x="39184" y="11240"/>
                        </a:cubicBezTo>
                        <a:cubicBezTo>
                          <a:pt x="39351" y="11609"/>
                          <a:pt x="39506" y="11990"/>
                          <a:pt x="39649" y="12383"/>
                        </a:cubicBezTo>
                        <a:cubicBezTo>
                          <a:pt x="39792" y="12740"/>
                          <a:pt x="39923" y="13121"/>
                          <a:pt x="40042" y="13502"/>
                        </a:cubicBezTo>
                        <a:cubicBezTo>
                          <a:pt x="40173" y="13895"/>
                          <a:pt x="40292" y="14276"/>
                          <a:pt x="40411" y="14681"/>
                        </a:cubicBezTo>
                        <a:cubicBezTo>
                          <a:pt x="40530" y="15062"/>
                          <a:pt x="40637" y="15467"/>
                          <a:pt x="40756" y="15872"/>
                        </a:cubicBezTo>
                        <a:cubicBezTo>
                          <a:pt x="40863" y="16264"/>
                          <a:pt x="40982" y="16657"/>
                          <a:pt x="41077" y="17050"/>
                        </a:cubicBezTo>
                        <a:cubicBezTo>
                          <a:pt x="41197" y="17419"/>
                          <a:pt x="41304" y="17788"/>
                          <a:pt x="41411" y="18158"/>
                        </a:cubicBezTo>
                        <a:cubicBezTo>
                          <a:pt x="41518" y="18539"/>
                          <a:pt x="41613" y="18884"/>
                          <a:pt x="41697" y="19241"/>
                        </a:cubicBezTo>
                        <a:cubicBezTo>
                          <a:pt x="41780" y="19610"/>
                          <a:pt x="41839" y="19967"/>
                          <a:pt x="41887" y="20324"/>
                        </a:cubicBezTo>
                        <a:cubicBezTo>
                          <a:pt x="41923" y="20682"/>
                          <a:pt x="41959" y="21039"/>
                          <a:pt x="41959" y="21396"/>
                        </a:cubicBezTo>
                        <a:cubicBezTo>
                          <a:pt x="41959" y="21753"/>
                          <a:pt x="41959" y="22087"/>
                          <a:pt x="41947" y="22444"/>
                        </a:cubicBezTo>
                        <a:cubicBezTo>
                          <a:pt x="41923" y="22801"/>
                          <a:pt x="41911" y="23158"/>
                          <a:pt x="41887" y="23515"/>
                        </a:cubicBezTo>
                        <a:cubicBezTo>
                          <a:pt x="41863" y="23849"/>
                          <a:pt x="42220" y="24146"/>
                          <a:pt x="42709" y="24158"/>
                        </a:cubicBezTo>
                        <a:lnTo>
                          <a:pt x="43756" y="24206"/>
                        </a:lnTo>
                        <a:cubicBezTo>
                          <a:pt x="43768" y="24206"/>
                          <a:pt x="43780" y="24206"/>
                          <a:pt x="43791" y="24206"/>
                        </a:cubicBezTo>
                        <a:cubicBezTo>
                          <a:pt x="44313" y="24206"/>
                          <a:pt x="44768" y="23947"/>
                          <a:pt x="44756" y="23551"/>
                        </a:cubicBezTo>
                        <a:cubicBezTo>
                          <a:pt x="44768" y="23194"/>
                          <a:pt x="44780" y="22849"/>
                          <a:pt x="44780" y="22503"/>
                        </a:cubicBezTo>
                        <a:lnTo>
                          <a:pt x="44780" y="21479"/>
                        </a:lnTo>
                        <a:cubicBezTo>
                          <a:pt x="44768" y="21134"/>
                          <a:pt x="44768" y="20801"/>
                          <a:pt x="44745" y="20455"/>
                        </a:cubicBezTo>
                        <a:cubicBezTo>
                          <a:pt x="44721" y="20110"/>
                          <a:pt x="44685" y="19765"/>
                          <a:pt x="44626" y="19431"/>
                        </a:cubicBezTo>
                        <a:cubicBezTo>
                          <a:pt x="44566" y="19086"/>
                          <a:pt x="44483" y="18741"/>
                          <a:pt x="44399" y="18396"/>
                        </a:cubicBezTo>
                        <a:lnTo>
                          <a:pt x="44125" y="17372"/>
                        </a:lnTo>
                        <a:cubicBezTo>
                          <a:pt x="44042" y="17015"/>
                          <a:pt x="43935" y="16669"/>
                          <a:pt x="43852" y="16312"/>
                        </a:cubicBezTo>
                        <a:cubicBezTo>
                          <a:pt x="43744" y="15943"/>
                          <a:pt x="43649" y="15574"/>
                          <a:pt x="43554" y="15181"/>
                        </a:cubicBezTo>
                        <a:cubicBezTo>
                          <a:pt x="43459" y="14800"/>
                          <a:pt x="43352" y="14407"/>
                          <a:pt x="43232" y="14026"/>
                        </a:cubicBezTo>
                        <a:cubicBezTo>
                          <a:pt x="43113" y="13669"/>
                          <a:pt x="43018" y="13312"/>
                          <a:pt x="42875" y="12955"/>
                        </a:cubicBezTo>
                        <a:cubicBezTo>
                          <a:pt x="42744" y="12609"/>
                          <a:pt x="42613" y="12264"/>
                          <a:pt x="42459" y="11931"/>
                        </a:cubicBezTo>
                        <a:cubicBezTo>
                          <a:pt x="42328" y="11597"/>
                          <a:pt x="42185" y="11252"/>
                          <a:pt x="42030" y="10942"/>
                        </a:cubicBezTo>
                        <a:cubicBezTo>
                          <a:pt x="41887" y="10621"/>
                          <a:pt x="41732" y="10323"/>
                          <a:pt x="41554" y="10002"/>
                        </a:cubicBezTo>
                        <a:cubicBezTo>
                          <a:pt x="41197" y="9395"/>
                          <a:pt x="40792" y="8799"/>
                          <a:pt x="40351" y="8216"/>
                        </a:cubicBezTo>
                        <a:cubicBezTo>
                          <a:pt x="39887" y="7656"/>
                          <a:pt x="39399" y="7120"/>
                          <a:pt x="38875" y="6597"/>
                        </a:cubicBezTo>
                        <a:cubicBezTo>
                          <a:pt x="38351" y="6097"/>
                          <a:pt x="37791" y="5620"/>
                          <a:pt x="37208" y="5168"/>
                        </a:cubicBezTo>
                        <a:cubicBezTo>
                          <a:pt x="36625" y="4727"/>
                          <a:pt x="36065" y="4311"/>
                          <a:pt x="35529" y="3918"/>
                        </a:cubicBezTo>
                        <a:cubicBezTo>
                          <a:pt x="34993" y="3537"/>
                          <a:pt x="34505" y="3179"/>
                          <a:pt x="34005" y="2846"/>
                        </a:cubicBezTo>
                        <a:cubicBezTo>
                          <a:pt x="33457" y="2465"/>
                          <a:pt x="32910" y="2120"/>
                          <a:pt x="32362" y="1834"/>
                        </a:cubicBezTo>
                        <a:cubicBezTo>
                          <a:pt x="31802" y="1548"/>
                          <a:pt x="31231" y="1310"/>
                          <a:pt x="30600" y="1108"/>
                        </a:cubicBezTo>
                        <a:cubicBezTo>
                          <a:pt x="30183" y="977"/>
                          <a:pt x="29743" y="858"/>
                          <a:pt x="29278" y="739"/>
                        </a:cubicBezTo>
                        <a:cubicBezTo>
                          <a:pt x="28814" y="620"/>
                          <a:pt x="28338" y="513"/>
                          <a:pt x="27850" y="417"/>
                        </a:cubicBezTo>
                        <a:cubicBezTo>
                          <a:pt x="27361" y="322"/>
                          <a:pt x="26861" y="239"/>
                          <a:pt x="26361" y="179"/>
                        </a:cubicBezTo>
                        <a:cubicBezTo>
                          <a:pt x="25873" y="120"/>
                          <a:pt x="25349" y="84"/>
                          <a:pt x="24837" y="48"/>
                        </a:cubicBezTo>
                        <a:cubicBezTo>
                          <a:pt x="24325" y="24"/>
                          <a:pt x="23801" y="1"/>
                          <a:pt x="2327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60" name="Google Shape;6360;p28"/>
                  <p:cNvSpPr/>
                  <p:nvPr/>
                </p:nvSpPr>
                <p:spPr>
                  <a:xfrm>
                    <a:off x="1432187" y="3850505"/>
                    <a:ext cx="1322065" cy="754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03" h="20727" extrusionOk="0">
                        <a:moveTo>
                          <a:pt x="18825" y="0"/>
                        </a:moveTo>
                        <a:cubicBezTo>
                          <a:pt x="18220" y="0"/>
                          <a:pt x="17606" y="25"/>
                          <a:pt x="16979" y="69"/>
                        </a:cubicBezTo>
                        <a:cubicBezTo>
                          <a:pt x="16443" y="116"/>
                          <a:pt x="15919" y="164"/>
                          <a:pt x="15407" y="235"/>
                        </a:cubicBezTo>
                        <a:cubicBezTo>
                          <a:pt x="14883" y="307"/>
                          <a:pt x="14371" y="378"/>
                          <a:pt x="13871" y="486"/>
                        </a:cubicBezTo>
                        <a:cubicBezTo>
                          <a:pt x="13383" y="593"/>
                          <a:pt x="12883" y="700"/>
                          <a:pt x="12407" y="831"/>
                        </a:cubicBezTo>
                        <a:cubicBezTo>
                          <a:pt x="11931" y="950"/>
                          <a:pt x="11478" y="1117"/>
                          <a:pt x="11026" y="1271"/>
                        </a:cubicBezTo>
                        <a:cubicBezTo>
                          <a:pt x="10585" y="1450"/>
                          <a:pt x="10169" y="1629"/>
                          <a:pt x="9728" y="1843"/>
                        </a:cubicBezTo>
                        <a:cubicBezTo>
                          <a:pt x="9299" y="2045"/>
                          <a:pt x="8883" y="2260"/>
                          <a:pt x="8466" y="2498"/>
                        </a:cubicBezTo>
                        <a:cubicBezTo>
                          <a:pt x="7978" y="2783"/>
                          <a:pt x="7490" y="3081"/>
                          <a:pt x="7025" y="3414"/>
                        </a:cubicBezTo>
                        <a:cubicBezTo>
                          <a:pt x="6561" y="3760"/>
                          <a:pt x="6144" y="4153"/>
                          <a:pt x="5728" y="4569"/>
                        </a:cubicBezTo>
                        <a:cubicBezTo>
                          <a:pt x="5323" y="4998"/>
                          <a:pt x="4942" y="5439"/>
                          <a:pt x="4573" y="5903"/>
                        </a:cubicBezTo>
                        <a:cubicBezTo>
                          <a:pt x="4156" y="6439"/>
                          <a:pt x="3775" y="7010"/>
                          <a:pt x="3418" y="7570"/>
                        </a:cubicBezTo>
                        <a:cubicBezTo>
                          <a:pt x="3263" y="7855"/>
                          <a:pt x="3084" y="8141"/>
                          <a:pt x="2918" y="8439"/>
                        </a:cubicBezTo>
                        <a:cubicBezTo>
                          <a:pt x="2751" y="8737"/>
                          <a:pt x="2572" y="9034"/>
                          <a:pt x="2418" y="9332"/>
                        </a:cubicBezTo>
                        <a:cubicBezTo>
                          <a:pt x="2251" y="9630"/>
                          <a:pt x="2072" y="9939"/>
                          <a:pt x="1906" y="10237"/>
                        </a:cubicBezTo>
                        <a:cubicBezTo>
                          <a:pt x="1727" y="10534"/>
                          <a:pt x="1560" y="10844"/>
                          <a:pt x="1406" y="11142"/>
                        </a:cubicBezTo>
                        <a:cubicBezTo>
                          <a:pt x="1298" y="11332"/>
                          <a:pt x="1203" y="11511"/>
                          <a:pt x="1108" y="11713"/>
                        </a:cubicBezTo>
                        <a:cubicBezTo>
                          <a:pt x="1013" y="11904"/>
                          <a:pt x="906" y="12082"/>
                          <a:pt x="822" y="12273"/>
                        </a:cubicBezTo>
                        <a:cubicBezTo>
                          <a:pt x="727" y="12463"/>
                          <a:pt x="655" y="12666"/>
                          <a:pt x="584" y="12856"/>
                        </a:cubicBezTo>
                        <a:cubicBezTo>
                          <a:pt x="513" y="13047"/>
                          <a:pt x="453" y="13261"/>
                          <a:pt x="405" y="13451"/>
                        </a:cubicBezTo>
                        <a:cubicBezTo>
                          <a:pt x="346" y="13642"/>
                          <a:pt x="298" y="13832"/>
                          <a:pt x="274" y="14047"/>
                        </a:cubicBezTo>
                        <a:cubicBezTo>
                          <a:pt x="239" y="14249"/>
                          <a:pt x="215" y="14452"/>
                          <a:pt x="191" y="14654"/>
                        </a:cubicBezTo>
                        <a:cubicBezTo>
                          <a:pt x="179" y="14844"/>
                          <a:pt x="167" y="15059"/>
                          <a:pt x="167" y="15261"/>
                        </a:cubicBezTo>
                        <a:cubicBezTo>
                          <a:pt x="167" y="15475"/>
                          <a:pt x="155" y="15678"/>
                          <a:pt x="155" y="15892"/>
                        </a:cubicBezTo>
                        <a:cubicBezTo>
                          <a:pt x="155" y="16095"/>
                          <a:pt x="155" y="16309"/>
                          <a:pt x="132" y="16511"/>
                        </a:cubicBezTo>
                        <a:cubicBezTo>
                          <a:pt x="120" y="16726"/>
                          <a:pt x="120" y="16928"/>
                          <a:pt x="108" y="17142"/>
                        </a:cubicBezTo>
                        <a:cubicBezTo>
                          <a:pt x="96" y="17345"/>
                          <a:pt x="72" y="17547"/>
                          <a:pt x="60" y="17750"/>
                        </a:cubicBezTo>
                        <a:cubicBezTo>
                          <a:pt x="48" y="17940"/>
                          <a:pt x="13" y="18154"/>
                          <a:pt x="13" y="18345"/>
                        </a:cubicBezTo>
                        <a:cubicBezTo>
                          <a:pt x="13" y="18535"/>
                          <a:pt x="1" y="18750"/>
                          <a:pt x="1" y="18940"/>
                        </a:cubicBezTo>
                        <a:cubicBezTo>
                          <a:pt x="1" y="19154"/>
                          <a:pt x="1" y="19345"/>
                          <a:pt x="13" y="19535"/>
                        </a:cubicBezTo>
                        <a:lnTo>
                          <a:pt x="60" y="20119"/>
                        </a:lnTo>
                        <a:cubicBezTo>
                          <a:pt x="108" y="20440"/>
                          <a:pt x="489" y="20726"/>
                          <a:pt x="953" y="20726"/>
                        </a:cubicBezTo>
                        <a:lnTo>
                          <a:pt x="1965" y="20726"/>
                        </a:lnTo>
                        <a:cubicBezTo>
                          <a:pt x="2489" y="20726"/>
                          <a:pt x="2858" y="20440"/>
                          <a:pt x="2811" y="20107"/>
                        </a:cubicBezTo>
                        <a:cubicBezTo>
                          <a:pt x="2787" y="19893"/>
                          <a:pt x="2775" y="19666"/>
                          <a:pt x="2751" y="19464"/>
                        </a:cubicBezTo>
                        <a:cubicBezTo>
                          <a:pt x="2739" y="19250"/>
                          <a:pt x="2739" y="19035"/>
                          <a:pt x="2751" y="18821"/>
                        </a:cubicBezTo>
                        <a:cubicBezTo>
                          <a:pt x="2775" y="18595"/>
                          <a:pt x="2787" y="18392"/>
                          <a:pt x="2799" y="18178"/>
                        </a:cubicBezTo>
                        <a:cubicBezTo>
                          <a:pt x="2811" y="17964"/>
                          <a:pt x="2834" y="17750"/>
                          <a:pt x="2858" y="17547"/>
                        </a:cubicBezTo>
                        <a:cubicBezTo>
                          <a:pt x="2894" y="17333"/>
                          <a:pt x="2918" y="17107"/>
                          <a:pt x="2930" y="16904"/>
                        </a:cubicBezTo>
                        <a:cubicBezTo>
                          <a:pt x="2953" y="16702"/>
                          <a:pt x="2965" y="16476"/>
                          <a:pt x="2977" y="16261"/>
                        </a:cubicBezTo>
                        <a:cubicBezTo>
                          <a:pt x="2989" y="16059"/>
                          <a:pt x="2989" y="15833"/>
                          <a:pt x="3013" y="15630"/>
                        </a:cubicBezTo>
                        <a:cubicBezTo>
                          <a:pt x="3013" y="15404"/>
                          <a:pt x="3025" y="15190"/>
                          <a:pt x="3037" y="14987"/>
                        </a:cubicBezTo>
                        <a:cubicBezTo>
                          <a:pt x="3049" y="14773"/>
                          <a:pt x="3084" y="14571"/>
                          <a:pt x="3108" y="14356"/>
                        </a:cubicBezTo>
                        <a:cubicBezTo>
                          <a:pt x="3144" y="14166"/>
                          <a:pt x="3192" y="13963"/>
                          <a:pt x="3227" y="13749"/>
                        </a:cubicBezTo>
                        <a:cubicBezTo>
                          <a:pt x="3287" y="13547"/>
                          <a:pt x="3346" y="13344"/>
                          <a:pt x="3406" y="13142"/>
                        </a:cubicBezTo>
                        <a:cubicBezTo>
                          <a:pt x="3465" y="12951"/>
                          <a:pt x="3549" y="12737"/>
                          <a:pt x="3632" y="12547"/>
                        </a:cubicBezTo>
                        <a:cubicBezTo>
                          <a:pt x="3727" y="12332"/>
                          <a:pt x="3823" y="12142"/>
                          <a:pt x="3930" y="11951"/>
                        </a:cubicBezTo>
                        <a:cubicBezTo>
                          <a:pt x="4037" y="11761"/>
                          <a:pt x="4156" y="11558"/>
                          <a:pt x="4275" y="11368"/>
                        </a:cubicBezTo>
                        <a:cubicBezTo>
                          <a:pt x="4501" y="10999"/>
                          <a:pt x="4739" y="10630"/>
                          <a:pt x="4977" y="10272"/>
                        </a:cubicBezTo>
                        <a:cubicBezTo>
                          <a:pt x="5216" y="9891"/>
                          <a:pt x="5466" y="9534"/>
                          <a:pt x="5704" y="9201"/>
                        </a:cubicBezTo>
                        <a:cubicBezTo>
                          <a:pt x="5942" y="8856"/>
                          <a:pt x="6180" y="8510"/>
                          <a:pt x="6418" y="8189"/>
                        </a:cubicBezTo>
                        <a:cubicBezTo>
                          <a:pt x="6656" y="7855"/>
                          <a:pt x="6894" y="7546"/>
                          <a:pt x="7132" y="7236"/>
                        </a:cubicBezTo>
                        <a:cubicBezTo>
                          <a:pt x="7371" y="6915"/>
                          <a:pt x="7621" y="6641"/>
                          <a:pt x="7871" y="6355"/>
                        </a:cubicBezTo>
                        <a:cubicBezTo>
                          <a:pt x="8347" y="5831"/>
                          <a:pt x="8847" y="5367"/>
                          <a:pt x="9347" y="4938"/>
                        </a:cubicBezTo>
                        <a:cubicBezTo>
                          <a:pt x="9871" y="4522"/>
                          <a:pt x="10359" y="4141"/>
                          <a:pt x="10871" y="3807"/>
                        </a:cubicBezTo>
                        <a:cubicBezTo>
                          <a:pt x="11371" y="3486"/>
                          <a:pt x="11859" y="3188"/>
                          <a:pt x="12371" y="2926"/>
                        </a:cubicBezTo>
                        <a:cubicBezTo>
                          <a:pt x="13098" y="2557"/>
                          <a:pt x="13871" y="2248"/>
                          <a:pt x="14681" y="2010"/>
                        </a:cubicBezTo>
                        <a:cubicBezTo>
                          <a:pt x="15467" y="1771"/>
                          <a:pt x="16300" y="1605"/>
                          <a:pt x="17158" y="1545"/>
                        </a:cubicBezTo>
                        <a:cubicBezTo>
                          <a:pt x="17450" y="1523"/>
                          <a:pt x="17742" y="1511"/>
                          <a:pt x="18033" y="1511"/>
                        </a:cubicBezTo>
                        <a:cubicBezTo>
                          <a:pt x="18359" y="1511"/>
                          <a:pt x="18682" y="1526"/>
                          <a:pt x="19003" y="1557"/>
                        </a:cubicBezTo>
                        <a:cubicBezTo>
                          <a:pt x="19634" y="1617"/>
                          <a:pt x="20241" y="1736"/>
                          <a:pt x="20872" y="1914"/>
                        </a:cubicBezTo>
                        <a:cubicBezTo>
                          <a:pt x="21503" y="2117"/>
                          <a:pt x="22134" y="2355"/>
                          <a:pt x="22777" y="2652"/>
                        </a:cubicBezTo>
                        <a:cubicBezTo>
                          <a:pt x="23396" y="2950"/>
                          <a:pt x="24051" y="3283"/>
                          <a:pt x="24682" y="3653"/>
                        </a:cubicBezTo>
                        <a:cubicBezTo>
                          <a:pt x="25301" y="4034"/>
                          <a:pt x="25932" y="4450"/>
                          <a:pt x="26540" y="4903"/>
                        </a:cubicBezTo>
                        <a:cubicBezTo>
                          <a:pt x="26837" y="5141"/>
                          <a:pt x="27147" y="5379"/>
                          <a:pt x="27456" y="5641"/>
                        </a:cubicBezTo>
                        <a:cubicBezTo>
                          <a:pt x="27778" y="5891"/>
                          <a:pt x="28087" y="6153"/>
                          <a:pt x="28385" y="6439"/>
                        </a:cubicBezTo>
                        <a:cubicBezTo>
                          <a:pt x="28909" y="6915"/>
                          <a:pt x="29409" y="7439"/>
                          <a:pt x="29862" y="7998"/>
                        </a:cubicBezTo>
                        <a:cubicBezTo>
                          <a:pt x="30064" y="8296"/>
                          <a:pt x="30278" y="8594"/>
                          <a:pt x="30469" y="8891"/>
                        </a:cubicBezTo>
                        <a:cubicBezTo>
                          <a:pt x="30659" y="9189"/>
                          <a:pt x="30826" y="9510"/>
                          <a:pt x="30993" y="9820"/>
                        </a:cubicBezTo>
                        <a:cubicBezTo>
                          <a:pt x="31147" y="10153"/>
                          <a:pt x="31302" y="10475"/>
                          <a:pt x="31433" y="10820"/>
                        </a:cubicBezTo>
                        <a:cubicBezTo>
                          <a:pt x="31564" y="11165"/>
                          <a:pt x="31707" y="11523"/>
                          <a:pt x="31826" y="11880"/>
                        </a:cubicBezTo>
                        <a:cubicBezTo>
                          <a:pt x="31945" y="12237"/>
                          <a:pt x="32064" y="12606"/>
                          <a:pt x="32183" y="12963"/>
                        </a:cubicBezTo>
                        <a:cubicBezTo>
                          <a:pt x="32302" y="13320"/>
                          <a:pt x="32398" y="13678"/>
                          <a:pt x="32517" y="14035"/>
                        </a:cubicBezTo>
                        <a:cubicBezTo>
                          <a:pt x="32624" y="14368"/>
                          <a:pt x="32743" y="14713"/>
                          <a:pt x="32850" y="15059"/>
                        </a:cubicBezTo>
                        <a:cubicBezTo>
                          <a:pt x="32957" y="15404"/>
                          <a:pt x="33052" y="15725"/>
                          <a:pt x="33148" y="16059"/>
                        </a:cubicBezTo>
                        <a:cubicBezTo>
                          <a:pt x="33231" y="16380"/>
                          <a:pt x="33302" y="16714"/>
                          <a:pt x="33350" y="17035"/>
                        </a:cubicBezTo>
                        <a:cubicBezTo>
                          <a:pt x="33398" y="17369"/>
                          <a:pt x="33433" y="17690"/>
                          <a:pt x="33433" y="18035"/>
                        </a:cubicBezTo>
                        <a:cubicBezTo>
                          <a:pt x="33445" y="18381"/>
                          <a:pt x="33410" y="18702"/>
                          <a:pt x="33386" y="19047"/>
                        </a:cubicBezTo>
                        <a:cubicBezTo>
                          <a:pt x="33350" y="19381"/>
                          <a:pt x="33291" y="19714"/>
                          <a:pt x="33231" y="20059"/>
                        </a:cubicBezTo>
                        <a:cubicBezTo>
                          <a:pt x="33171" y="20405"/>
                          <a:pt x="33588" y="20690"/>
                          <a:pt x="34172" y="20690"/>
                        </a:cubicBezTo>
                        <a:lnTo>
                          <a:pt x="35303" y="20702"/>
                        </a:lnTo>
                        <a:cubicBezTo>
                          <a:pt x="35314" y="20703"/>
                          <a:pt x="35325" y="20703"/>
                          <a:pt x="35336" y="20703"/>
                        </a:cubicBezTo>
                        <a:cubicBezTo>
                          <a:pt x="35833" y="20703"/>
                          <a:pt x="36242" y="20445"/>
                          <a:pt x="36208" y="20131"/>
                        </a:cubicBezTo>
                        <a:cubicBezTo>
                          <a:pt x="36243" y="19833"/>
                          <a:pt x="36267" y="19524"/>
                          <a:pt x="36279" y="19226"/>
                        </a:cubicBezTo>
                        <a:cubicBezTo>
                          <a:pt x="36303" y="18928"/>
                          <a:pt x="36303" y="18631"/>
                          <a:pt x="36303" y="18333"/>
                        </a:cubicBezTo>
                        <a:cubicBezTo>
                          <a:pt x="36303" y="18035"/>
                          <a:pt x="36279" y="17738"/>
                          <a:pt x="36255" y="17440"/>
                        </a:cubicBezTo>
                        <a:cubicBezTo>
                          <a:pt x="36219" y="17130"/>
                          <a:pt x="36184" y="16833"/>
                          <a:pt x="36124" y="16511"/>
                        </a:cubicBezTo>
                        <a:cubicBezTo>
                          <a:pt x="36065" y="16214"/>
                          <a:pt x="36005" y="15904"/>
                          <a:pt x="35910" y="15595"/>
                        </a:cubicBezTo>
                        <a:cubicBezTo>
                          <a:pt x="35827" y="15285"/>
                          <a:pt x="35731" y="14963"/>
                          <a:pt x="35624" y="14642"/>
                        </a:cubicBezTo>
                        <a:cubicBezTo>
                          <a:pt x="35529" y="14309"/>
                          <a:pt x="35422" y="13987"/>
                          <a:pt x="35303" y="13642"/>
                        </a:cubicBezTo>
                        <a:cubicBezTo>
                          <a:pt x="35196" y="13297"/>
                          <a:pt x="35076" y="12939"/>
                          <a:pt x="34957" y="12606"/>
                        </a:cubicBezTo>
                        <a:cubicBezTo>
                          <a:pt x="34826" y="12249"/>
                          <a:pt x="34707" y="11904"/>
                          <a:pt x="34588" y="11546"/>
                        </a:cubicBezTo>
                        <a:cubicBezTo>
                          <a:pt x="34469" y="11189"/>
                          <a:pt x="34350" y="10844"/>
                          <a:pt x="34231" y="10499"/>
                        </a:cubicBezTo>
                        <a:cubicBezTo>
                          <a:pt x="34112" y="10165"/>
                          <a:pt x="33993" y="9832"/>
                          <a:pt x="33874" y="9510"/>
                        </a:cubicBezTo>
                        <a:cubicBezTo>
                          <a:pt x="33755" y="9189"/>
                          <a:pt x="33624" y="8879"/>
                          <a:pt x="33481" y="8570"/>
                        </a:cubicBezTo>
                        <a:cubicBezTo>
                          <a:pt x="33350" y="8272"/>
                          <a:pt x="33207" y="7975"/>
                          <a:pt x="33040" y="7689"/>
                        </a:cubicBezTo>
                        <a:cubicBezTo>
                          <a:pt x="32874" y="7403"/>
                          <a:pt x="32695" y="7129"/>
                          <a:pt x="32493" y="6855"/>
                        </a:cubicBezTo>
                        <a:cubicBezTo>
                          <a:pt x="32267" y="6558"/>
                          <a:pt x="32017" y="6260"/>
                          <a:pt x="31743" y="5974"/>
                        </a:cubicBezTo>
                        <a:cubicBezTo>
                          <a:pt x="31481" y="5700"/>
                          <a:pt x="31195" y="5427"/>
                          <a:pt x="30897" y="5177"/>
                        </a:cubicBezTo>
                        <a:cubicBezTo>
                          <a:pt x="30302" y="4653"/>
                          <a:pt x="29695" y="4165"/>
                          <a:pt x="29076" y="3712"/>
                        </a:cubicBezTo>
                        <a:cubicBezTo>
                          <a:pt x="28468" y="3272"/>
                          <a:pt x="27861" y="2855"/>
                          <a:pt x="27230" y="2486"/>
                        </a:cubicBezTo>
                        <a:cubicBezTo>
                          <a:pt x="26611" y="2105"/>
                          <a:pt x="25968" y="1748"/>
                          <a:pt x="25301" y="1438"/>
                        </a:cubicBezTo>
                        <a:cubicBezTo>
                          <a:pt x="24647" y="1128"/>
                          <a:pt x="23980" y="855"/>
                          <a:pt x="23313" y="652"/>
                        </a:cubicBezTo>
                        <a:cubicBezTo>
                          <a:pt x="22801" y="486"/>
                          <a:pt x="22289" y="366"/>
                          <a:pt x="21789" y="259"/>
                        </a:cubicBezTo>
                        <a:cubicBezTo>
                          <a:pt x="21027" y="128"/>
                          <a:pt x="20253" y="45"/>
                          <a:pt x="19455" y="9"/>
                        </a:cubicBezTo>
                        <a:cubicBezTo>
                          <a:pt x="19246" y="3"/>
                          <a:pt x="19036" y="0"/>
                          <a:pt x="188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61" name="Google Shape;6361;p28"/>
                  <p:cNvSpPr/>
                  <p:nvPr/>
                </p:nvSpPr>
                <p:spPr>
                  <a:xfrm>
                    <a:off x="1600439" y="3970758"/>
                    <a:ext cx="974314" cy="633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54" h="17389" extrusionOk="0">
                        <a:moveTo>
                          <a:pt x="13273" y="1"/>
                        </a:moveTo>
                        <a:cubicBezTo>
                          <a:pt x="13179" y="1"/>
                          <a:pt x="13085" y="2"/>
                          <a:pt x="12990" y="5"/>
                        </a:cubicBezTo>
                        <a:cubicBezTo>
                          <a:pt x="12002" y="29"/>
                          <a:pt x="11097" y="196"/>
                          <a:pt x="10252" y="482"/>
                        </a:cubicBezTo>
                        <a:cubicBezTo>
                          <a:pt x="9835" y="624"/>
                          <a:pt x="9418" y="791"/>
                          <a:pt x="9001" y="982"/>
                        </a:cubicBezTo>
                        <a:cubicBezTo>
                          <a:pt x="8585" y="1172"/>
                          <a:pt x="8168" y="1398"/>
                          <a:pt x="7739" y="1648"/>
                        </a:cubicBezTo>
                        <a:cubicBezTo>
                          <a:pt x="7323" y="1910"/>
                          <a:pt x="6870" y="2184"/>
                          <a:pt x="6453" y="2506"/>
                        </a:cubicBezTo>
                        <a:cubicBezTo>
                          <a:pt x="6037" y="2815"/>
                          <a:pt x="5632" y="3172"/>
                          <a:pt x="5239" y="3541"/>
                        </a:cubicBezTo>
                        <a:cubicBezTo>
                          <a:pt x="4763" y="3994"/>
                          <a:pt x="4310" y="4494"/>
                          <a:pt x="3870" y="5018"/>
                        </a:cubicBezTo>
                        <a:cubicBezTo>
                          <a:pt x="3655" y="5280"/>
                          <a:pt x="3429" y="5554"/>
                          <a:pt x="3227" y="5839"/>
                        </a:cubicBezTo>
                        <a:lnTo>
                          <a:pt x="2596" y="6685"/>
                        </a:lnTo>
                        <a:cubicBezTo>
                          <a:pt x="2393" y="6982"/>
                          <a:pt x="2179" y="7268"/>
                          <a:pt x="1989" y="7566"/>
                        </a:cubicBezTo>
                        <a:cubicBezTo>
                          <a:pt x="1786" y="7863"/>
                          <a:pt x="1584" y="8161"/>
                          <a:pt x="1405" y="8459"/>
                        </a:cubicBezTo>
                        <a:cubicBezTo>
                          <a:pt x="1286" y="8649"/>
                          <a:pt x="1167" y="8828"/>
                          <a:pt x="1072" y="9018"/>
                        </a:cubicBezTo>
                        <a:cubicBezTo>
                          <a:pt x="965" y="9209"/>
                          <a:pt x="858" y="9387"/>
                          <a:pt x="774" y="9590"/>
                        </a:cubicBezTo>
                        <a:cubicBezTo>
                          <a:pt x="679" y="9768"/>
                          <a:pt x="596" y="9959"/>
                          <a:pt x="536" y="10149"/>
                        </a:cubicBezTo>
                        <a:cubicBezTo>
                          <a:pt x="477" y="10340"/>
                          <a:pt x="417" y="10542"/>
                          <a:pt x="369" y="10733"/>
                        </a:cubicBezTo>
                        <a:cubicBezTo>
                          <a:pt x="322" y="10923"/>
                          <a:pt x="298" y="11114"/>
                          <a:pt x="262" y="11316"/>
                        </a:cubicBezTo>
                        <a:cubicBezTo>
                          <a:pt x="238" y="11483"/>
                          <a:pt x="203" y="11685"/>
                          <a:pt x="191" y="11876"/>
                        </a:cubicBezTo>
                        <a:cubicBezTo>
                          <a:pt x="179" y="12066"/>
                          <a:pt x="155" y="12245"/>
                          <a:pt x="155" y="12435"/>
                        </a:cubicBezTo>
                        <a:cubicBezTo>
                          <a:pt x="155" y="12638"/>
                          <a:pt x="143" y="12828"/>
                          <a:pt x="143" y="13007"/>
                        </a:cubicBezTo>
                        <a:cubicBezTo>
                          <a:pt x="143" y="13185"/>
                          <a:pt x="143" y="13376"/>
                          <a:pt x="131" y="13555"/>
                        </a:cubicBezTo>
                        <a:cubicBezTo>
                          <a:pt x="131" y="13745"/>
                          <a:pt x="119" y="13924"/>
                          <a:pt x="96" y="14102"/>
                        </a:cubicBezTo>
                        <a:lnTo>
                          <a:pt x="60" y="14638"/>
                        </a:lnTo>
                        <a:cubicBezTo>
                          <a:pt x="24" y="14829"/>
                          <a:pt x="24" y="14995"/>
                          <a:pt x="12" y="15186"/>
                        </a:cubicBezTo>
                        <a:cubicBezTo>
                          <a:pt x="0" y="15364"/>
                          <a:pt x="0" y="15519"/>
                          <a:pt x="0" y="15698"/>
                        </a:cubicBezTo>
                        <a:cubicBezTo>
                          <a:pt x="0" y="16043"/>
                          <a:pt x="24" y="16388"/>
                          <a:pt x="84" y="16722"/>
                        </a:cubicBezTo>
                        <a:cubicBezTo>
                          <a:pt x="155" y="17079"/>
                          <a:pt x="750" y="17365"/>
                          <a:pt x="1405" y="17365"/>
                        </a:cubicBezTo>
                        <a:lnTo>
                          <a:pt x="2822" y="17365"/>
                        </a:lnTo>
                        <a:cubicBezTo>
                          <a:pt x="3477" y="17365"/>
                          <a:pt x="3965" y="17079"/>
                          <a:pt x="3929" y="16745"/>
                        </a:cubicBezTo>
                        <a:cubicBezTo>
                          <a:pt x="3894" y="16531"/>
                          <a:pt x="3870" y="16305"/>
                          <a:pt x="3834" y="16103"/>
                        </a:cubicBezTo>
                        <a:cubicBezTo>
                          <a:pt x="3810" y="15888"/>
                          <a:pt x="3786" y="15674"/>
                          <a:pt x="3763" y="15460"/>
                        </a:cubicBezTo>
                        <a:cubicBezTo>
                          <a:pt x="3751" y="15257"/>
                          <a:pt x="3715" y="15031"/>
                          <a:pt x="3703" y="14829"/>
                        </a:cubicBezTo>
                        <a:cubicBezTo>
                          <a:pt x="3691" y="14614"/>
                          <a:pt x="3667" y="14388"/>
                          <a:pt x="3655" y="14186"/>
                        </a:cubicBezTo>
                        <a:cubicBezTo>
                          <a:pt x="3644" y="13971"/>
                          <a:pt x="3632" y="13757"/>
                          <a:pt x="3632" y="13543"/>
                        </a:cubicBezTo>
                        <a:lnTo>
                          <a:pt x="3632" y="12900"/>
                        </a:lnTo>
                        <a:cubicBezTo>
                          <a:pt x="3632" y="12697"/>
                          <a:pt x="3644" y="12483"/>
                          <a:pt x="3655" y="12269"/>
                        </a:cubicBezTo>
                        <a:cubicBezTo>
                          <a:pt x="3667" y="12042"/>
                          <a:pt x="3703" y="11828"/>
                          <a:pt x="3727" y="11614"/>
                        </a:cubicBezTo>
                        <a:cubicBezTo>
                          <a:pt x="3775" y="11400"/>
                          <a:pt x="3822" y="11173"/>
                          <a:pt x="3882" y="10971"/>
                        </a:cubicBezTo>
                        <a:cubicBezTo>
                          <a:pt x="3941" y="10745"/>
                          <a:pt x="4013" y="10542"/>
                          <a:pt x="4084" y="10328"/>
                        </a:cubicBezTo>
                        <a:cubicBezTo>
                          <a:pt x="4322" y="9745"/>
                          <a:pt x="4608" y="9185"/>
                          <a:pt x="4965" y="8614"/>
                        </a:cubicBezTo>
                        <a:cubicBezTo>
                          <a:pt x="5322" y="8054"/>
                          <a:pt x="5727" y="7506"/>
                          <a:pt x="6144" y="6982"/>
                        </a:cubicBezTo>
                        <a:cubicBezTo>
                          <a:pt x="6561" y="6458"/>
                          <a:pt x="7001" y="5958"/>
                          <a:pt x="7442" y="5494"/>
                        </a:cubicBezTo>
                        <a:cubicBezTo>
                          <a:pt x="7870" y="5030"/>
                          <a:pt x="8311" y="4613"/>
                          <a:pt x="8763" y="4244"/>
                        </a:cubicBezTo>
                        <a:cubicBezTo>
                          <a:pt x="9204" y="3875"/>
                          <a:pt x="9632" y="3541"/>
                          <a:pt x="10061" y="3280"/>
                        </a:cubicBezTo>
                        <a:cubicBezTo>
                          <a:pt x="10478" y="3006"/>
                          <a:pt x="10871" y="2768"/>
                          <a:pt x="11264" y="2589"/>
                        </a:cubicBezTo>
                        <a:cubicBezTo>
                          <a:pt x="11963" y="2251"/>
                          <a:pt x="12662" y="2051"/>
                          <a:pt x="13320" y="2051"/>
                        </a:cubicBezTo>
                        <a:cubicBezTo>
                          <a:pt x="13357" y="2051"/>
                          <a:pt x="13394" y="2052"/>
                          <a:pt x="13431" y="2053"/>
                        </a:cubicBezTo>
                        <a:cubicBezTo>
                          <a:pt x="14050" y="2065"/>
                          <a:pt x="14704" y="2267"/>
                          <a:pt x="15371" y="2577"/>
                        </a:cubicBezTo>
                        <a:cubicBezTo>
                          <a:pt x="15693" y="2744"/>
                          <a:pt x="16050" y="2934"/>
                          <a:pt x="16407" y="3160"/>
                        </a:cubicBezTo>
                        <a:cubicBezTo>
                          <a:pt x="16764" y="3375"/>
                          <a:pt x="17145" y="3637"/>
                          <a:pt x="17514" y="3934"/>
                        </a:cubicBezTo>
                        <a:cubicBezTo>
                          <a:pt x="18003" y="4315"/>
                          <a:pt x="18514" y="4768"/>
                          <a:pt x="18991" y="5256"/>
                        </a:cubicBezTo>
                        <a:cubicBezTo>
                          <a:pt x="19479" y="5744"/>
                          <a:pt x="19919" y="6268"/>
                          <a:pt x="20348" y="6816"/>
                        </a:cubicBezTo>
                        <a:cubicBezTo>
                          <a:pt x="20562" y="7101"/>
                          <a:pt x="20777" y="7387"/>
                          <a:pt x="20967" y="7685"/>
                        </a:cubicBezTo>
                        <a:cubicBezTo>
                          <a:pt x="21158" y="7982"/>
                          <a:pt x="21324" y="8292"/>
                          <a:pt x="21491" y="8614"/>
                        </a:cubicBezTo>
                        <a:cubicBezTo>
                          <a:pt x="21634" y="8947"/>
                          <a:pt x="21789" y="9268"/>
                          <a:pt x="21908" y="9614"/>
                        </a:cubicBezTo>
                        <a:cubicBezTo>
                          <a:pt x="22039" y="9959"/>
                          <a:pt x="22158" y="10304"/>
                          <a:pt x="22265" y="10638"/>
                        </a:cubicBezTo>
                        <a:cubicBezTo>
                          <a:pt x="22360" y="10983"/>
                          <a:pt x="22467" y="11316"/>
                          <a:pt x="22563" y="11650"/>
                        </a:cubicBezTo>
                        <a:cubicBezTo>
                          <a:pt x="22646" y="11995"/>
                          <a:pt x="22741" y="12328"/>
                          <a:pt x="22801" y="12662"/>
                        </a:cubicBezTo>
                        <a:cubicBezTo>
                          <a:pt x="22872" y="13007"/>
                          <a:pt x="22920" y="13340"/>
                          <a:pt x="22944" y="13674"/>
                        </a:cubicBezTo>
                        <a:cubicBezTo>
                          <a:pt x="22979" y="14019"/>
                          <a:pt x="22991" y="14364"/>
                          <a:pt x="22991" y="14709"/>
                        </a:cubicBezTo>
                        <a:cubicBezTo>
                          <a:pt x="22991" y="15043"/>
                          <a:pt x="22979" y="15388"/>
                          <a:pt x="22932" y="15733"/>
                        </a:cubicBezTo>
                        <a:cubicBezTo>
                          <a:pt x="22884" y="16079"/>
                          <a:pt x="22825" y="16412"/>
                          <a:pt x="22753" y="16757"/>
                        </a:cubicBezTo>
                        <a:cubicBezTo>
                          <a:pt x="22682" y="17103"/>
                          <a:pt x="23158" y="17388"/>
                          <a:pt x="23825" y="17388"/>
                        </a:cubicBezTo>
                        <a:lnTo>
                          <a:pt x="25242" y="17388"/>
                        </a:lnTo>
                        <a:cubicBezTo>
                          <a:pt x="25896" y="17388"/>
                          <a:pt x="26504" y="17103"/>
                          <a:pt x="26515" y="16698"/>
                        </a:cubicBezTo>
                        <a:cubicBezTo>
                          <a:pt x="26635" y="16138"/>
                          <a:pt x="26706" y="15555"/>
                          <a:pt x="26742" y="14960"/>
                        </a:cubicBezTo>
                        <a:cubicBezTo>
                          <a:pt x="26754" y="14662"/>
                          <a:pt x="26742" y="14364"/>
                          <a:pt x="26706" y="14067"/>
                        </a:cubicBezTo>
                        <a:cubicBezTo>
                          <a:pt x="26682" y="13769"/>
                          <a:pt x="26623" y="13459"/>
                          <a:pt x="26563" y="13162"/>
                        </a:cubicBezTo>
                        <a:cubicBezTo>
                          <a:pt x="26492" y="12840"/>
                          <a:pt x="26408" y="12543"/>
                          <a:pt x="26325" y="12233"/>
                        </a:cubicBezTo>
                        <a:cubicBezTo>
                          <a:pt x="26230" y="11923"/>
                          <a:pt x="26146" y="11614"/>
                          <a:pt x="26039" y="11280"/>
                        </a:cubicBezTo>
                        <a:cubicBezTo>
                          <a:pt x="25932" y="10971"/>
                          <a:pt x="25837" y="10626"/>
                          <a:pt x="25730" y="10280"/>
                        </a:cubicBezTo>
                        <a:cubicBezTo>
                          <a:pt x="25623" y="9947"/>
                          <a:pt x="25503" y="9578"/>
                          <a:pt x="25384" y="9245"/>
                        </a:cubicBezTo>
                        <a:cubicBezTo>
                          <a:pt x="25265" y="8899"/>
                          <a:pt x="25134" y="8554"/>
                          <a:pt x="25003" y="8221"/>
                        </a:cubicBezTo>
                        <a:cubicBezTo>
                          <a:pt x="24861" y="7875"/>
                          <a:pt x="24718" y="7530"/>
                          <a:pt x="24551" y="7220"/>
                        </a:cubicBezTo>
                        <a:cubicBezTo>
                          <a:pt x="24384" y="6887"/>
                          <a:pt x="24206" y="6578"/>
                          <a:pt x="24015" y="6280"/>
                        </a:cubicBezTo>
                        <a:cubicBezTo>
                          <a:pt x="23813" y="5982"/>
                          <a:pt x="23598" y="5685"/>
                          <a:pt x="23360" y="5399"/>
                        </a:cubicBezTo>
                        <a:cubicBezTo>
                          <a:pt x="22884" y="4815"/>
                          <a:pt x="22384" y="4303"/>
                          <a:pt x="21824" y="3815"/>
                        </a:cubicBezTo>
                        <a:cubicBezTo>
                          <a:pt x="21372" y="3410"/>
                          <a:pt x="20896" y="3029"/>
                          <a:pt x="20419" y="2696"/>
                        </a:cubicBezTo>
                        <a:cubicBezTo>
                          <a:pt x="19943" y="2351"/>
                          <a:pt x="19467" y="2041"/>
                          <a:pt x="18991" y="1756"/>
                        </a:cubicBezTo>
                        <a:cubicBezTo>
                          <a:pt x="18514" y="1494"/>
                          <a:pt x="18038" y="1232"/>
                          <a:pt x="17538" y="1017"/>
                        </a:cubicBezTo>
                        <a:cubicBezTo>
                          <a:pt x="17050" y="791"/>
                          <a:pt x="16562" y="613"/>
                          <a:pt x="16050" y="446"/>
                        </a:cubicBezTo>
                        <a:cubicBezTo>
                          <a:pt x="15150" y="164"/>
                          <a:pt x="14230" y="1"/>
                          <a:pt x="1327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62" name="Google Shape;6362;p28"/>
                <p:cNvGrpSpPr/>
                <p:nvPr/>
              </p:nvGrpSpPr>
              <p:grpSpPr>
                <a:xfrm>
                  <a:off x="7646817" y="3394265"/>
                  <a:ext cx="1321114" cy="1232248"/>
                  <a:chOff x="3051746" y="3296692"/>
                  <a:chExt cx="1276069" cy="1190233"/>
                </a:xfrm>
              </p:grpSpPr>
              <p:sp>
                <p:nvSpPr>
                  <p:cNvPr id="6363" name="Google Shape;6363;p28"/>
                  <p:cNvSpPr/>
                  <p:nvPr/>
                </p:nvSpPr>
                <p:spPr>
                  <a:xfrm>
                    <a:off x="3051746" y="3296692"/>
                    <a:ext cx="1276069" cy="1190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40" h="32683" extrusionOk="0">
                        <a:moveTo>
                          <a:pt x="18133" y="0"/>
                        </a:moveTo>
                        <a:cubicBezTo>
                          <a:pt x="17740" y="0"/>
                          <a:pt x="17359" y="12"/>
                          <a:pt x="16954" y="36"/>
                        </a:cubicBezTo>
                        <a:cubicBezTo>
                          <a:pt x="16466" y="72"/>
                          <a:pt x="15966" y="119"/>
                          <a:pt x="15490" y="191"/>
                        </a:cubicBezTo>
                        <a:cubicBezTo>
                          <a:pt x="15001" y="250"/>
                          <a:pt x="14537" y="333"/>
                          <a:pt x="14061" y="453"/>
                        </a:cubicBezTo>
                        <a:cubicBezTo>
                          <a:pt x="13608" y="572"/>
                          <a:pt x="13132" y="714"/>
                          <a:pt x="12668" y="869"/>
                        </a:cubicBezTo>
                        <a:cubicBezTo>
                          <a:pt x="12191" y="1036"/>
                          <a:pt x="11727" y="1215"/>
                          <a:pt x="11263" y="1441"/>
                        </a:cubicBezTo>
                        <a:cubicBezTo>
                          <a:pt x="10787" y="1667"/>
                          <a:pt x="10346" y="1917"/>
                          <a:pt x="9882" y="2215"/>
                        </a:cubicBezTo>
                        <a:cubicBezTo>
                          <a:pt x="9417" y="2512"/>
                          <a:pt x="8977" y="2834"/>
                          <a:pt x="8548" y="3215"/>
                        </a:cubicBezTo>
                        <a:cubicBezTo>
                          <a:pt x="8108" y="3572"/>
                          <a:pt x="7691" y="3953"/>
                          <a:pt x="7274" y="4370"/>
                        </a:cubicBezTo>
                        <a:cubicBezTo>
                          <a:pt x="6857" y="4786"/>
                          <a:pt x="6441" y="5239"/>
                          <a:pt x="6024" y="5691"/>
                        </a:cubicBezTo>
                        <a:cubicBezTo>
                          <a:pt x="5607" y="6168"/>
                          <a:pt x="5191" y="6680"/>
                          <a:pt x="4822" y="7227"/>
                        </a:cubicBezTo>
                        <a:cubicBezTo>
                          <a:pt x="4452" y="7775"/>
                          <a:pt x="4107" y="8370"/>
                          <a:pt x="3798" y="9001"/>
                        </a:cubicBezTo>
                        <a:cubicBezTo>
                          <a:pt x="3452" y="9680"/>
                          <a:pt x="3155" y="10418"/>
                          <a:pt x="2869" y="11156"/>
                        </a:cubicBezTo>
                        <a:cubicBezTo>
                          <a:pt x="2738" y="11525"/>
                          <a:pt x="2607" y="11918"/>
                          <a:pt x="2488" y="12299"/>
                        </a:cubicBezTo>
                        <a:cubicBezTo>
                          <a:pt x="2369" y="12692"/>
                          <a:pt x="2250" y="13097"/>
                          <a:pt x="2143" y="13490"/>
                        </a:cubicBezTo>
                        <a:cubicBezTo>
                          <a:pt x="2035" y="13895"/>
                          <a:pt x="1952" y="14300"/>
                          <a:pt x="1857" y="14716"/>
                        </a:cubicBezTo>
                        <a:lnTo>
                          <a:pt x="1643" y="15966"/>
                        </a:lnTo>
                        <a:cubicBezTo>
                          <a:pt x="1559" y="16407"/>
                          <a:pt x="1488" y="16859"/>
                          <a:pt x="1428" y="17300"/>
                        </a:cubicBezTo>
                        <a:cubicBezTo>
                          <a:pt x="1369" y="17693"/>
                          <a:pt x="1309" y="18109"/>
                          <a:pt x="1238" y="18514"/>
                        </a:cubicBezTo>
                        <a:cubicBezTo>
                          <a:pt x="1166" y="18907"/>
                          <a:pt x="1071" y="19324"/>
                          <a:pt x="1000" y="19764"/>
                        </a:cubicBezTo>
                        <a:cubicBezTo>
                          <a:pt x="904" y="20193"/>
                          <a:pt x="833" y="20622"/>
                          <a:pt x="761" y="21074"/>
                        </a:cubicBezTo>
                        <a:cubicBezTo>
                          <a:pt x="690" y="21515"/>
                          <a:pt x="607" y="21979"/>
                          <a:pt x="535" y="22443"/>
                        </a:cubicBezTo>
                        <a:cubicBezTo>
                          <a:pt x="476" y="22896"/>
                          <a:pt x="404" y="23372"/>
                          <a:pt x="357" y="23848"/>
                        </a:cubicBezTo>
                        <a:cubicBezTo>
                          <a:pt x="345" y="24146"/>
                          <a:pt x="309" y="24467"/>
                          <a:pt x="297" y="24765"/>
                        </a:cubicBezTo>
                        <a:cubicBezTo>
                          <a:pt x="285" y="25063"/>
                          <a:pt x="273" y="25372"/>
                          <a:pt x="273" y="25670"/>
                        </a:cubicBezTo>
                        <a:cubicBezTo>
                          <a:pt x="273" y="25968"/>
                          <a:pt x="250" y="26277"/>
                          <a:pt x="250" y="26575"/>
                        </a:cubicBezTo>
                        <a:cubicBezTo>
                          <a:pt x="250" y="26872"/>
                          <a:pt x="238" y="27182"/>
                          <a:pt x="238" y="27480"/>
                        </a:cubicBezTo>
                        <a:cubicBezTo>
                          <a:pt x="238" y="27777"/>
                          <a:pt x="226" y="28075"/>
                          <a:pt x="226" y="28373"/>
                        </a:cubicBezTo>
                        <a:cubicBezTo>
                          <a:pt x="214" y="28670"/>
                          <a:pt x="214" y="28968"/>
                          <a:pt x="190" y="29266"/>
                        </a:cubicBezTo>
                        <a:cubicBezTo>
                          <a:pt x="178" y="29706"/>
                          <a:pt x="166" y="30147"/>
                          <a:pt x="130" y="30575"/>
                        </a:cubicBezTo>
                        <a:cubicBezTo>
                          <a:pt x="107" y="31016"/>
                          <a:pt x="71" y="31456"/>
                          <a:pt x="47" y="31885"/>
                        </a:cubicBezTo>
                        <a:cubicBezTo>
                          <a:pt x="0" y="32330"/>
                          <a:pt x="322" y="32683"/>
                          <a:pt x="729" y="32683"/>
                        </a:cubicBezTo>
                        <a:cubicBezTo>
                          <a:pt x="736" y="32683"/>
                          <a:pt x="743" y="32683"/>
                          <a:pt x="750" y="32683"/>
                        </a:cubicBezTo>
                        <a:lnTo>
                          <a:pt x="1619" y="32647"/>
                        </a:lnTo>
                        <a:cubicBezTo>
                          <a:pt x="2024" y="32623"/>
                          <a:pt x="2357" y="32242"/>
                          <a:pt x="2357" y="31802"/>
                        </a:cubicBezTo>
                        <a:lnTo>
                          <a:pt x="2357" y="30897"/>
                        </a:lnTo>
                        <a:cubicBezTo>
                          <a:pt x="2369" y="30599"/>
                          <a:pt x="2369" y="30278"/>
                          <a:pt x="2381" y="29980"/>
                        </a:cubicBezTo>
                        <a:cubicBezTo>
                          <a:pt x="2393" y="29682"/>
                          <a:pt x="2416" y="29373"/>
                          <a:pt x="2428" y="29075"/>
                        </a:cubicBezTo>
                        <a:cubicBezTo>
                          <a:pt x="2452" y="28766"/>
                          <a:pt x="2476" y="28468"/>
                          <a:pt x="2488" y="28158"/>
                        </a:cubicBezTo>
                        <a:cubicBezTo>
                          <a:pt x="2500" y="27837"/>
                          <a:pt x="2512" y="27539"/>
                          <a:pt x="2536" y="27230"/>
                        </a:cubicBezTo>
                        <a:cubicBezTo>
                          <a:pt x="2547" y="26932"/>
                          <a:pt x="2559" y="26622"/>
                          <a:pt x="2571" y="26313"/>
                        </a:cubicBezTo>
                        <a:cubicBezTo>
                          <a:pt x="2595" y="26015"/>
                          <a:pt x="2607" y="25694"/>
                          <a:pt x="2619" y="25384"/>
                        </a:cubicBezTo>
                        <a:cubicBezTo>
                          <a:pt x="2655" y="25087"/>
                          <a:pt x="2666" y="24777"/>
                          <a:pt x="2690" y="24467"/>
                        </a:cubicBezTo>
                        <a:cubicBezTo>
                          <a:pt x="2726" y="24146"/>
                          <a:pt x="2750" y="23848"/>
                          <a:pt x="2797" y="23539"/>
                        </a:cubicBezTo>
                        <a:cubicBezTo>
                          <a:pt x="2845" y="23241"/>
                          <a:pt x="2893" y="22932"/>
                          <a:pt x="2928" y="22634"/>
                        </a:cubicBezTo>
                        <a:cubicBezTo>
                          <a:pt x="2976" y="22336"/>
                          <a:pt x="3036" y="22039"/>
                          <a:pt x="3095" y="21741"/>
                        </a:cubicBezTo>
                        <a:cubicBezTo>
                          <a:pt x="3155" y="21443"/>
                          <a:pt x="3214" y="21146"/>
                          <a:pt x="3286" y="20860"/>
                        </a:cubicBezTo>
                        <a:lnTo>
                          <a:pt x="3512" y="20014"/>
                        </a:lnTo>
                        <a:cubicBezTo>
                          <a:pt x="3631" y="19562"/>
                          <a:pt x="3738" y="19122"/>
                          <a:pt x="3845" y="18693"/>
                        </a:cubicBezTo>
                        <a:cubicBezTo>
                          <a:pt x="3940" y="18252"/>
                          <a:pt x="4036" y="17824"/>
                          <a:pt x="4119" y="17407"/>
                        </a:cubicBezTo>
                        <a:cubicBezTo>
                          <a:pt x="4214" y="16978"/>
                          <a:pt x="4286" y="16574"/>
                          <a:pt x="4381" y="16157"/>
                        </a:cubicBezTo>
                        <a:cubicBezTo>
                          <a:pt x="4464" y="15740"/>
                          <a:pt x="4560" y="15335"/>
                          <a:pt x="4643" y="14942"/>
                        </a:cubicBezTo>
                        <a:cubicBezTo>
                          <a:pt x="4738" y="14538"/>
                          <a:pt x="4833" y="14145"/>
                          <a:pt x="4941" y="13764"/>
                        </a:cubicBezTo>
                        <a:cubicBezTo>
                          <a:pt x="5048" y="13371"/>
                          <a:pt x="5167" y="13002"/>
                          <a:pt x="5286" y="12633"/>
                        </a:cubicBezTo>
                        <a:cubicBezTo>
                          <a:pt x="5536" y="11906"/>
                          <a:pt x="5810" y="11192"/>
                          <a:pt x="6119" y="10513"/>
                        </a:cubicBezTo>
                        <a:cubicBezTo>
                          <a:pt x="6429" y="9847"/>
                          <a:pt x="6786" y="9192"/>
                          <a:pt x="7155" y="8596"/>
                        </a:cubicBezTo>
                        <a:cubicBezTo>
                          <a:pt x="7560" y="8013"/>
                          <a:pt x="7965" y="7477"/>
                          <a:pt x="8393" y="6989"/>
                        </a:cubicBezTo>
                        <a:cubicBezTo>
                          <a:pt x="8822" y="6501"/>
                          <a:pt x="9239" y="6048"/>
                          <a:pt x="9679" y="5632"/>
                        </a:cubicBezTo>
                        <a:cubicBezTo>
                          <a:pt x="10108" y="5215"/>
                          <a:pt x="10537" y="4834"/>
                          <a:pt x="10989" y="4489"/>
                        </a:cubicBezTo>
                        <a:cubicBezTo>
                          <a:pt x="11429" y="4167"/>
                          <a:pt x="11894" y="3870"/>
                          <a:pt x="12370" y="3608"/>
                        </a:cubicBezTo>
                        <a:cubicBezTo>
                          <a:pt x="12846" y="3358"/>
                          <a:pt x="13323" y="3155"/>
                          <a:pt x="13799" y="2977"/>
                        </a:cubicBezTo>
                        <a:cubicBezTo>
                          <a:pt x="14287" y="2798"/>
                          <a:pt x="14763" y="2643"/>
                          <a:pt x="15251" y="2536"/>
                        </a:cubicBezTo>
                        <a:cubicBezTo>
                          <a:pt x="15740" y="2441"/>
                          <a:pt x="16240" y="2346"/>
                          <a:pt x="16728" y="2298"/>
                        </a:cubicBezTo>
                        <a:cubicBezTo>
                          <a:pt x="17070" y="2261"/>
                          <a:pt x="17408" y="2242"/>
                          <a:pt x="17741" y="2242"/>
                        </a:cubicBezTo>
                        <a:cubicBezTo>
                          <a:pt x="17941" y="2242"/>
                          <a:pt x="18139" y="2249"/>
                          <a:pt x="18335" y="2262"/>
                        </a:cubicBezTo>
                        <a:cubicBezTo>
                          <a:pt x="18859" y="2286"/>
                          <a:pt x="19359" y="2358"/>
                          <a:pt x="19871" y="2477"/>
                        </a:cubicBezTo>
                        <a:cubicBezTo>
                          <a:pt x="20359" y="2596"/>
                          <a:pt x="20859" y="2774"/>
                          <a:pt x="21359" y="3012"/>
                        </a:cubicBezTo>
                        <a:cubicBezTo>
                          <a:pt x="21847" y="3251"/>
                          <a:pt x="22336" y="3548"/>
                          <a:pt x="22812" y="3905"/>
                        </a:cubicBezTo>
                        <a:cubicBezTo>
                          <a:pt x="23300" y="4263"/>
                          <a:pt x="23776" y="4715"/>
                          <a:pt x="24253" y="5215"/>
                        </a:cubicBezTo>
                        <a:cubicBezTo>
                          <a:pt x="24753" y="5751"/>
                          <a:pt x="25229" y="6322"/>
                          <a:pt x="25717" y="6930"/>
                        </a:cubicBezTo>
                        <a:cubicBezTo>
                          <a:pt x="25955" y="7227"/>
                          <a:pt x="26205" y="7537"/>
                          <a:pt x="26443" y="7870"/>
                        </a:cubicBezTo>
                        <a:cubicBezTo>
                          <a:pt x="26693" y="8192"/>
                          <a:pt x="26931" y="8537"/>
                          <a:pt x="27170" y="8882"/>
                        </a:cubicBezTo>
                        <a:cubicBezTo>
                          <a:pt x="27408" y="9227"/>
                          <a:pt x="27646" y="9597"/>
                          <a:pt x="27872" y="9966"/>
                        </a:cubicBezTo>
                        <a:cubicBezTo>
                          <a:pt x="28110" y="10359"/>
                          <a:pt x="28336" y="10740"/>
                          <a:pt x="28539" y="11144"/>
                        </a:cubicBezTo>
                        <a:cubicBezTo>
                          <a:pt x="28765" y="11549"/>
                          <a:pt x="28979" y="11966"/>
                          <a:pt x="29170" y="12395"/>
                        </a:cubicBezTo>
                        <a:cubicBezTo>
                          <a:pt x="29360" y="12811"/>
                          <a:pt x="29551" y="13252"/>
                          <a:pt x="29717" y="13716"/>
                        </a:cubicBezTo>
                        <a:cubicBezTo>
                          <a:pt x="29884" y="14169"/>
                          <a:pt x="30051" y="14645"/>
                          <a:pt x="30182" y="15121"/>
                        </a:cubicBezTo>
                        <a:cubicBezTo>
                          <a:pt x="30313" y="15597"/>
                          <a:pt x="30432" y="16085"/>
                          <a:pt x="30551" y="16609"/>
                        </a:cubicBezTo>
                        <a:cubicBezTo>
                          <a:pt x="30658" y="17086"/>
                          <a:pt x="30741" y="17562"/>
                          <a:pt x="30837" y="18062"/>
                        </a:cubicBezTo>
                        <a:cubicBezTo>
                          <a:pt x="30920" y="18574"/>
                          <a:pt x="31003" y="19074"/>
                          <a:pt x="31087" y="19598"/>
                        </a:cubicBezTo>
                        <a:cubicBezTo>
                          <a:pt x="31170" y="20098"/>
                          <a:pt x="31253" y="20622"/>
                          <a:pt x="31349" y="21146"/>
                        </a:cubicBezTo>
                        <a:cubicBezTo>
                          <a:pt x="31432" y="21669"/>
                          <a:pt x="31539" y="22170"/>
                          <a:pt x="31622" y="22681"/>
                        </a:cubicBezTo>
                        <a:cubicBezTo>
                          <a:pt x="31718" y="23182"/>
                          <a:pt x="31813" y="23658"/>
                          <a:pt x="31908" y="24146"/>
                        </a:cubicBezTo>
                        <a:cubicBezTo>
                          <a:pt x="32003" y="24646"/>
                          <a:pt x="32075" y="25122"/>
                          <a:pt x="32146" y="25610"/>
                        </a:cubicBezTo>
                        <a:cubicBezTo>
                          <a:pt x="32218" y="26099"/>
                          <a:pt x="32277" y="26587"/>
                          <a:pt x="32325" y="27087"/>
                        </a:cubicBezTo>
                        <a:cubicBezTo>
                          <a:pt x="32373" y="27575"/>
                          <a:pt x="32420" y="28063"/>
                          <a:pt x="32432" y="28575"/>
                        </a:cubicBezTo>
                        <a:cubicBezTo>
                          <a:pt x="32444" y="29075"/>
                          <a:pt x="32456" y="29587"/>
                          <a:pt x="32456" y="30087"/>
                        </a:cubicBezTo>
                        <a:cubicBezTo>
                          <a:pt x="32456" y="30599"/>
                          <a:pt x="32456" y="31111"/>
                          <a:pt x="32444" y="31623"/>
                        </a:cubicBezTo>
                        <a:cubicBezTo>
                          <a:pt x="32432" y="32087"/>
                          <a:pt x="32777" y="32468"/>
                          <a:pt x="33230" y="32468"/>
                        </a:cubicBezTo>
                        <a:lnTo>
                          <a:pt x="34206" y="32468"/>
                        </a:lnTo>
                        <a:cubicBezTo>
                          <a:pt x="34659" y="32468"/>
                          <a:pt x="35040" y="32087"/>
                          <a:pt x="35040" y="31611"/>
                        </a:cubicBezTo>
                        <a:cubicBezTo>
                          <a:pt x="35040" y="31087"/>
                          <a:pt x="35040" y="30575"/>
                          <a:pt x="35016" y="30075"/>
                        </a:cubicBezTo>
                        <a:cubicBezTo>
                          <a:pt x="35004" y="29563"/>
                          <a:pt x="34992" y="29075"/>
                          <a:pt x="34956" y="28575"/>
                        </a:cubicBezTo>
                        <a:cubicBezTo>
                          <a:pt x="34932" y="28063"/>
                          <a:pt x="34885" y="27575"/>
                          <a:pt x="34837" y="27087"/>
                        </a:cubicBezTo>
                        <a:cubicBezTo>
                          <a:pt x="34801" y="26587"/>
                          <a:pt x="34742" y="26110"/>
                          <a:pt x="34682" y="25622"/>
                        </a:cubicBezTo>
                        <a:cubicBezTo>
                          <a:pt x="34623" y="25134"/>
                          <a:pt x="34563" y="24658"/>
                          <a:pt x="34480" y="24182"/>
                        </a:cubicBezTo>
                        <a:cubicBezTo>
                          <a:pt x="34420" y="23705"/>
                          <a:pt x="34337" y="23229"/>
                          <a:pt x="34266" y="22765"/>
                        </a:cubicBezTo>
                        <a:cubicBezTo>
                          <a:pt x="34170" y="22300"/>
                          <a:pt x="34099" y="21824"/>
                          <a:pt x="34004" y="21372"/>
                        </a:cubicBezTo>
                        <a:cubicBezTo>
                          <a:pt x="33932" y="20872"/>
                          <a:pt x="33849" y="20384"/>
                          <a:pt x="33754" y="19895"/>
                        </a:cubicBezTo>
                        <a:lnTo>
                          <a:pt x="33492" y="18419"/>
                        </a:lnTo>
                        <a:cubicBezTo>
                          <a:pt x="33408" y="17979"/>
                          <a:pt x="33313" y="17526"/>
                          <a:pt x="33218" y="17086"/>
                        </a:cubicBezTo>
                        <a:cubicBezTo>
                          <a:pt x="33111" y="16633"/>
                          <a:pt x="33016" y="16204"/>
                          <a:pt x="32908" y="15788"/>
                        </a:cubicBezTo>
                        <a:cubicBezTo>
                          <a:pt x="32801" y="15371"/>
                          <a:pt x="32682" y="14966"/>
                          <a:pt x="32563" y="14561"/>
                        </a:cubicBezTo>
                        <a:cubicBezTo>
                          <a:pt x="32444" y="14169"/>
                          <a:pt x="32313" y="13776"/>
                          <a:pt x="32182" y="13407"/>
                        </a:cubicBezTo>
                        <a:cubicBezTo>
                          <a:pt x="31908" y="12645"/>
                          <a:pt x="31611" y="11918"/>
                          <a:pt x="31289" y="11216"/>
                        </a:cubicBezTo>
                        <a:cubicBezTo>
                          <a:pt x="30956" y="10513"/>
                          <a:pt x="30610" y="9835"/>
                          <a:pt x="30241" y="9180"/>
                        </a:cubicBezTo>
                        <a:cubicBezTo>
                          <a:pt x="29872" y="8525"/>
                          <a:pt x="29479" y="7894"/>
                          <a:pt x="29063" y="7322"/>
                        </a:cubicBezTo>
                        <a:cubicBezTo>
                          <a:pt x="28646" y="6739"/>
                          <a:pt x="28229" y="6168"/>
                          <a:pt x="27801" y="5632"/>
                        </a:cubicBezTo>
                        <a:cubicBezTo>
                          <a:pt x="27372" y="5096"/>
                          <a:pt x="26955" y="4596"/>
                          <a:pt x="26527" y="4120"/>
                        </a:cubicBezTo>
                        <a:cubicBezTo>
                          <a:pt x="26027" y="3572"/>
                          <a:pt x="25538" y="3060"/>
                          <a:pt x="25050" y="2631"/>
                        </a:cubicBezTo>
                        <a:cubicBezTo>
                          <a:pt x="24562" y="2203"/>
                          <a:pt x="24062" y="1846"/>
                          <a:pt x="23562" y="1524"/>
                        </a:cubicBezTo>
                        <a:cubicBezTo>
                          <a:pt x="23217" y="1322"/>
                          <a:pt x="22871" y="1143"/>
                          <a:pt x="22538" y="976"/>
                        </a:cubicBezTo>
                        <a:cubicBezTo>
                          <a:pt x="22193" y="810"/>
                          <a:pt x="21836" y="667"/>
                          <a:pt x="21478" y="548"/>
                        </a:cubicBezTo>
                        <a:cubicBezTo>
                          <a:pt x="21121" y="429"/>
                          <a:pt x="20764" y="322"/>
                          <a:pt x="20395" y="238"/>
                        </a:cubicBezTo>
                        <a:cubicBezTo>
                          <a:pt x="20014" y="155"/>
                          <a:pt x="19645" y="95"/>
                          <a:pt x="19276" y="60"/>
                        </a:cubicBezTo>
                        <a:cubicBezTo>
                          <a:pt x="18907" y="12"/>
                          <a:pt x="18514" y="0"/>
                          <a:pt x="181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64" name="Google Shape;6364;p28"/>
                  <p:cNvSpPr/>
                  <p:nvPr/>
                </p:nvSpPr>
                <p:spPr>
                  <a:xfrm>
                    <a:off x="3184818" y="3454202"/>
                    <a:ext cx="999041" cy="10275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3" h="28216" extrusionOk="0">
                        <a:moveTo>
                          <a:pt x="14283" y="0"/>
                        </a:moveTo>
                        <a:cubicBezTo>
                          <a:pt x="13827" y="0"/>
                          <a:pt x="13368" y="31"/>
                          <a:pt x="12895" y="104"/>
                        </a:cubicBezTo>
                        <a:cubicBezTo>
                          <a:pt x="12490" y="164"/>
                          <a:pt x="12121" y="235"/>
                          <a:pt x="11728" y="330"/>
                        </a:cubicBezTo>
                        <a:cubicBezTo>
                          <a:pt x="11359" y="414"/>
                          <a:pt x="10990" y="533"/>
                          <a:pt x="10621" y="664"/>
                        </a:cubicBezTo>
                        <a:cubicBezTo>
                          <a:pt x="10240" y="807"/>
                          <a:pt x="9883" y="950"/>
                          <a:pt x="9550" y="1128"/>
                        </a:cubicBezTo>
                        <a:cubicBezTo>
                          <a:pt x="9204" y="1307"/>
                          <a:pt x="8859" y="1521"/>
                          <a:pt x="8537" y="1735"/>
                        </a:cubicBezTo>
                        <a:cubicBezTo>
                          <a:pt x="8204" y="1962"/>
                          <a:pt x="7895" y="2235"/>
                          <a:pt x="7585" y="2497"/>
                        </a:cubicBezTo>
                        <a:cubicBezTo>
                          <a:pt x="7264" y="2783"/>
                          <a:pt x="6954" y="3081"/>
                          <a:pt x="6644" y="3390"/>
                        </a:cubicBezTo>
                        <a:cubicBezTo>
                          <a:pt x="6275" y="3783"/>
                          <a:pt x="5894" y="4200"/>
                          <a:pt x="5561" y="4652"/>
                        </a:cubicBezTo>
                        <a:cubicBezTo>
                          <a:pt x="5204" y="5117"/>
                          <a:pt x="4870" y="5629"/>
                          <a:pt x="4561" y="6176"/>
                        </a:cubicBezTo>
                        <a:cubicBezTo>
                          <a:pt x="4263" y="6724"/>
                          <a:pt x="3977" y="7296"/>
                          <a:pt x="3715" y="7903"/>
                        </a:cubicBezTo>
                        <a:cubicBezTo>
                          <a:pt x="3418" y="8605"/>
                          <a:pt x="3132" y="9320"/>
                          <a:pt x="2894" y="10070"/>
                        </a:cubicBezTo>
                        <a:cubicBezTo>
                          <a:pt x="2775" y="10451"/>
                          <a:pt x="2656" y="10832"/>
                          <a:pt x="2537" y="11237"/>
                        </a:cubicBezTo>
                        <a:cubicBezTo>
                          <a:pt x="2418" y="11641"/>
                          <a:pt x="2311" y="12034"/>
                          <a:pt x="2191" y="12451"/>
                        </a:cubicBezTo>
                        <a:cubicBezTo>
                          <a:pt x="2084" y="12868"/>
                          <a:pt x="1965" y="13284"/>
                          <a:pt x="1846" y="13701"/>
                        </a:cubicBezTo>
                        <a:cubicBezTo>
                          <a:pt x="1727" y="14118"/>
                          <a:pt x="1608" y="14535"/>
                          <a:pt x="1489" y="14975"/>
                        </a:cubicBezTo>
                        <a:cubicBezTo>
                          <a:pt x="1418" y="15237"/>
                          <a:pt x="1346" y="15487"/>
                          <a:pt x="1275" y="15761"/>
                        </a:cubicBezTo>
                        <a:lnTo>
                          <a:pt x="1048" y="16559"/>
                        </a:lnTo>
                        <a:cubicBezTo>
                          <a:pt x="977" y="16832"/>
                          <a:pt x="917" y="17118"/>
                          <a:pt x="858" y="17380"/>
                        </a:cubicBezTo>
                        <a:cubicBezTo>
                          <a:pt x="810" y="17666"/>
                          <a:pt x="751" y="17928"/>
                          <a:pt x="703" y="18214"/>
                        </a:cubicBezTo>
                        <a:cubicBezTo>
                          <a:pt x="656" y="18499"/>
                          <a:pt x="620" y="18785"/>
                          <a:pt x="584" y="19059"/>
                        </a:cubicBezTo>
                        <a:lnTo>
                          <a:pt x="501" y="19916"/>
                        </a:lnTo>
                        <a:cubicBezTo>
                          <a:pt x="465" y="20190"/>
                          <a:pt x="441" y="20476"/>
                          <a:pt x="417" y="20762"/>
                        </a:cubicBezTo>
                        <a:cubicBezTo>
                          <a:pt x="406" y="21047"/>
                          <a:pt x="382" y="21321"/>
                          <a:pt x="358" y="21607"/>
                        </a:cubicBezTo>
                        <a:cubicBezTo>
                          <a:pt x="346" y="21893"/>
                          <a:pt x="322" y="22178"/>
                          <a:pt x="298" y="22452"/>
                        </a:cubicBezTo>
                        <a:cubicBezTo>
                          <a:pt x="286" y="22738"/>
                          <a:pt x="275" y="23024"/>
                          <a:pt x="239" y="23309"/>
                        </a:cubicBezTo>
                        <a:cubicBezTo>
                          <a:pt x="215" y="23583"/>
                          <a:pt x="203" y="23857"/>
                          <a:pt x="167" y="24143"/>
                        </a:cubicBezTo>
                        <a:cubicBezTo>
                          <a:pt x="144" y="24417"/>
                          <a:pt x="120" y="24702"/>
                          <a:pt x="96" y="24976"/>
                        </a:cubicBezTo>
                        <a:cubicBezTo>
                          <a:pt x="60" y="25238"/>
                          <a:pt x="48" y="25524"/>
                          <a:pt x="36" y="25786"/>
                        </a:cubicBezTo>
                        <a:cubicBezTo>
                          <a:pt x="25" y="26072"/>
                          <a:pt x="1" y="26346"/>
                          <a:pt x="1" y="26607"/>
                        </a:cubicBezTo>
                        <a:lnTo>
                          <a:pt x="1" y="27417"/>
                        </a:lnTo>
                        <a:cubicBezTo>
                          <a:pt x="24" y="27862"/>
                          <a:pt x="347" y="28215"/>
                          <a:pt x="754" y="28215"/>
                        </a:cubicBezTo>
                        <a:cubicBezTo>
                          <a:pt x="761" y="28215"/>
                          <a:pt x="768" y="28215"/>
                          <a:pt x="775" y="28215"/>
                        </a:cubicBezTo>
                        <a:lnTo>
                          <a:pt x="1668" y="28191"/>
                        </a:lnTo>
                        <a:cubicBezTo>
                          <a:pt x="2120" y="28191"/>
                          <a:pt x="2430" y="27798"/>
                          <a:pt x="2406" y="27334"/>
                        </a:cubicBezTo>
                        <a:cubicBezTo>
                          <a:pt x="2370" y="27060"/>
                          <a:pt x="2370" y="26762"/>
                          <a:pt x="2370" y="26477"/>
                        </a:cubicBezTo>
                        <a:cubicBezTo>
                          <a:pt x="2370" y="26191"/>
                          <a:pt x="2370" y="25893"/>
                          <a:pt x="2382" y="25607"/>
                        </a:cubicBezTo>
                        <a:cubicBezTo>
                          <a:pt x="2406" y="25334"/>
                          <a:pt x="2418" y="25036"/>
                          <a:pt x="2430" y="24750"/>
                        </a:cubicBezTo>
                        <a:cubicBezTo>
                          <a:pt x="2441" y="24464"/>
                          <a:pt x="2465" y="24167"/>
                          <a:pt x="2489" y="23881"/>
                        </a:cubicBezTo>
                        <a:cubicBezTo>
                          <a:pt x="2501" y="23607"/>
                          <a:pt x="2537" y="23309"/>
                          <a:pt x="2549" y="23024"/>
                        </a:cubicBezTo>
                        <a:cubicBezTo>
                          <a:pt x="2561" y="22738"/>
                          <a:pt x="2584" y="22440"/>
                          <a:pt x="2596" y="22155"/>
                        </a:cubicBezTo>
                        <a:cubicBezTo>
                          <a:pt x="2608" y="21881"/>
                          <a:pt x="2608" y="21583"/>
                          <a:pt x="2620" y="21297"/>
                        </a:cubicBezTo>
                        <a:cubicBezTo>
                          <a:pt x="2644" y="21012"/>
                          <a:pt x="2656" y="20714"/>
                          <a:pt x="2668" y="20428"/>
                        </a:cubicBezTo>
                        <a:cubicBezTo>
                          <a:pt x="2703" y="20131"/>
                          <a:pt x="2715" y="19857"/>
                          <a:pt x="2739" y="19571"/>
                        </a:cubicBezTo>
                        <a:cubicBezTo>
                          <a:pt x="2775" y="19285"/>
                          <a:pt x="2799" y="18999"/>
                          <a:pt x="2846" y="18726"/>
                        </a:cubicBezTo>
                        <a:cubicBezTo>
                          <a:pt x="2894" y="18440"/>
                          <a:pt x="2942" y="18166"/>
                          <a:pt x="3001" y="17892"/>
                        </a:cubicBezTo>
                        <a:cubicBezTo>
                          <a:pt x="3061" y="17618"/>
                          <a:pt x="3120" y="17333"/>
                          <a:pt x="3180" y="17071"/>
                        </a:cubicBezTo>
                        <a:cubicBezTo>
                          <a:pt x="3251" y="16785"/>
                          <a:pt x="3323" y="16523"/>
                          <a:pt x="3394" y="16249"/>
                        </a:cubicBezTo>
                        <a:cubicBezTo>
                          <a:pt x="3489" y="15987"/>
                          <a:pt x="3561" y="15713"/>
                          <a:pt x="3656" y="15451"/>
                        </a:cubicBezTo>
                        <a:cubicBezTo>
                          <a:pt x="3799" y="14939"/>
                          <a:pt x="3977" y="14451"/>
                          <a:pt x="4144" y="13963"/>
                        </a:cubicBezTo>
                        <a:cubicBezTo>
                          <a:pt x="4311" y="13463"/>
                          <a:pt x="4489" y="12975"/>
                          <a:pt x="4644" y="12511"/>
                        </a:cubicBezTo>
                        <a:cubicBezTo>
                          <a:pt x="4811" y="12034"/>
                          <a:pt x="4989" y="11594"/>
                          <a:pt x="5156" y="11141"/>
                        </a:cubicBezTo>
                        <a:cubicBezTo>
                          <a:pt x="5335" y="10713"/>
                          <a:pt x="5501" y="10284"/>
                          <a:pt x="5680" y="9867"/>
                        </a:cubicBezTo>
                        <a:cubicBezTo>
                          <a:pt x="5835" y="9451"/>
                          <a:pt x="6013" y="9046"/>
                          <a:pt x="6216" y="8677"/>
                        </a:cubicBezTo>
                        <a:cubicBezTo>
                          <a:pt x="6549" y="7974"/>
                          <a:pt x="6906" y="7331"/>
                          <a:pt x="7287" y="6760"/>
                        </a:cubicBezTo>
                        <a:cubicBezTo>
                          <a:pt x="7656" y="6188"/>
                          <a:pt x="8014" y="5664"/>
                          <a:pt x="8383" y="5224"/>
                        </a:cubicBezTo>
                        <a:cubicBezTo>
                          <a:pt x="8752" y="4771"/>
                          <a:pt x="9109" y="4379"/>
                          <a:pt x="9490" y="4033"/>
                        </a:cubicBezTo>
                        <a:cubicBezTo>
                          <a:pt x="10038" y="3521"/>
                          <a:pt x="10597" y="3105"/>
                          <a:pt x="11181" y="2783"/>
                        </a:cubicBezTo>
                        <a:cubicBezTo>
                          <a:pt x="11776" y="2474"/>
                          <a:pt x="12383" y="2259"/>
                          <a:pt x="13014" y="2176"/>
                        </a:cubicBezTo>
                        <a:cubicBezTo>
                          <a:pt x="13210" y="2139"/>
                          <a:pt x="13410" y="2123"/>
                          <a:pt x="13611" y="2123"/>
                        </a:cubicBezTo>
                        <a:cubicBezTo>
                          <a:pt x="13864" y="2123"/>
                          <a:pt x="14120" y="2148"/>
                          <a:pt x="14372" y="2188"/>
                        </a:cubicBezTo>
                        <a:cubicBezTo>
                          <a:pt x="14812" y="2259"/>
                          <a:pt x="15265" y="2426"/>
                          <a:pt x="15717" y="2664"/>
                        </a:cubicBezTo>
                        <a:cubicBezTo>
                          <a:pt x="16181" y="2914"/>
                          <a:pt x="16658" y="3247"/>
                          <a:pt x="17122" y="3640"/>
                        </a:cubicBezTo>
                        <a:cubicBezTo>
                          <a:pt x="17586" y="4045"/>
                          <a:pt x="18062" y="4510"/>
                          <a:pt x="18515" y="5010"/>
                        </a:cubicBezTo>
                        <a:cubicBezTo>
                          <a:pt x="18979" y="5533"/>
                          <a:pt x="19444" y="6105"/>
                          <a:pt x="19884" y="6724"/>
                        </a:cubicBezTo>
                        <a:cubicBezTo>
                          <a:pt x="20110" y="7057"/>
                          <a:pt x="20348" y="7379"/>
                          <a:pt x="20575" y="7724"/>
                        </a:cubicBezTo>
                        <a:cubicBezTo>
                          <a:pt x="20801" y="8070"/>
                          <a:pt x="21015" y="8427"/>
                          <a:pt x="21241" y="8808"/>
                        </a:cubicBezTo>
                        <a:cubicBezTo>
                          <a:pt x="21611" y="9463"/>
                          <a:pt x="21992" y="10177"/>
                          <a:pt x="22313" y="10939"/>
                        </a:cubicBezTo>
                        <a:cubicBezTo>
                          <a:pt x="22468" y="11344"/>
                          <a:pt x="22623" y="11749"/>
                          <a:pt x="22765" y="12153"/>
                        </a:cubicBezTo>
                        <a:cubicBezTo>
                          <a:pt x="22896" y="12582"/>
                          <a:pt x="23027" y="13011"/>
                          <a:pt x="23146" y="13439"/>
                        </a:cubicBezTo>
                        <a:cubicBezTo>
                          <a:pt x="23266" y="13868"/>
                          <a:pt x="23373" y="14332"/>
                          <a:pt x="23480" y="14797"/>
                        </a:cubicBezTo>
                        <a:cubicBezTo>
                          <a:pt x="23575" y="15261"/>
                          <a:pt x="23670" y="15737"/>
                          <a:pt x="23754" y="16225"/>
                        </a:cubicBezTo>
                        <a:cubicBezTo>
                          <a:pt x="23849" y="16702"/>
                          <a:pt x="23920" y="17190"/>
                          <a:pt x="24016" y="17678"/>
                        </a:cubicBezTo>
                        <a:cubicBezTo>
                          <a:pt x="24099" y="18178"/>
                          <a:pt x="24194" y="18654"/>
                          <a:pt x="24266" y="19130"/>
                        </a:cubicBezTo>
                        <a:cubicBezTo>
                          <a:pt x="24337" y="19583"/>
                          <a:pt x="24432" y="20059"/>
                          <a:pt x="24504" y="20512"/>
                        </a:cubicBezTo>
                        <a:lnTo>
                          <a:pt x="24730" y="21845"/>
                        </a:lnTo>
                        <a:cubicBezTo>
                          <a:pt x="24801" y="22297"/>
                          <a:pt x="24861" y="22738"/>
                          <a:pt x="24897" y="23190"/>
                        </a:cubicBezTo>
                        <a:cubicBezTo>
                          <a:pt x="24932" y="23631"/>
                          <a:pt x="24956" y="24083"/>
                          <a:pt x="24956" y="24548"/>
                        </a:cubicBezTo>
                        <a:cubicBezTo>
                          <a:pt x="24956" y="24988"/>
                          <a:pt x="24932" y="25453"/>
                          <a:pt x="24909" y="25917"/>
                        </a:cubicBezTo>
                        <a:cubicBezTo>
                          <a:pt x="24873" y="26369"/>
                          <a:pt x="24837" y="26834"/>
                          <a:pt x="24790" y="27298"/>
                        </a:cubicBezTo>
                        <a:cubicBezTo>
                          <a:pt x="24730" y="27762"/>
                          <a:pt x="25051" y="28143"/>
                          <a:pt x="25504" y="28143"/>
                        </a:cubicBezTo>
                        <a:lnTo>
                          <a:pt x="26456" y="28143"/>
                        </a:lnTo>
                        <a:cubicBezTo>
                          <a:pt x="26921" y="28143"/>
                          <a:pt x="27314" y="27762"/>
                          <a:pt x="27361" y="27262"/>
                        </a:cubicBezTo>
                        <a:cubicBezTo>
                          <a:pt x="27385" y="26846"/>
                          <a:pt x="27409" y="26429"/>
                          <a:pt x="27421" y="26012"/>
                        </a:cubicBezTo>
                        <a:cubicBezTo>
                          <a:pt x="27421" y="25595"/>
                          <a:pt x="27433" y="25179"/>
                          <a:pt x="27421" y="24762"/>
                        </a:cubicBezTo>
                        <a:cubicBezTo>
                          <a:pt x="27409" y="24345"/>
                          <a:pt x="27385" y="23929"/>
                          <a:pt x="27361" y="23512"/>
                        </a:cubicBezTo>
                        <a:cubicBezTo>
                          <a:pt x="27326" y="23095"/>
                          <a:pt x="27302" y="22678"/>
                          <a:pt x="27242" y="22262"/>
                        </a:cubicBezTo>
                        <a:cubicBezTo>
                          <a:pt x="27183" y="21845"/>
                          <a:pt x="27123" y="21428"/>
                          <a:pt x="27052" y="21012"/>
                        </a:cubicBezTo>
                        <a:cubicBezTo>
                          <a:pt x="26968" y="20607"/>
                          <a:pt x="26885" y="20178"/>
                          <a:pt x="26790" y="19761"/>
                        </a:cubicBezTo>
                        <a:cubicBezTo>
                          <a:pt x="26706" y="19333"/>
                          <a:pt x="26611" y="18904"/>
                          <a:pt x="26528" y="18452"/>
                        </a:cubicBezTo>
                        <a:cubicBezTo>
                          <a:pt x="26433" y="18011"/>
                          <a:pt x="26361" y="17547"/>
                          <a:pt x="26278" y="17083"/>
                        </a:cubicBezTo>
                        <a:cubicBezTo>
                          <a:pt x="26183" y="16618"/>
                          <a:pt x="26111" y="16142"/>
                          <a:pt x="26016" y="15689"/>
                        </a:cubicBezTo>
                        <a:cubicBezTo>
                          <a:pt x="25933" y="15225"/>
                          <a:pt x="25861" y="14761"/>
                          <a:pt x="25766" y="14296"/>
                        </a:cubicBezTo>
                        <a:cubicBezTo>
                          <a:pt x="25682" y="13856"/>
                          <a:pt x="25587" y="13403"/>
                          <a:pt x="25504" y="12975"/>
                        </a:cubicBezTo>
                        <a:cubicBezTo>
                          <a:pt x="25397" y="12546"/>
                          <a:pt x="25301" y="12130"/>
                          <a:pt x="25182" y="11713"/>
                        </a:cubicBezTo>
                        <a:cubicBezTo>
                          <a:pt x="25063" y="11308"/>
                          <a:pt x="24944" y="10903"/>
                          <a:pt x="24813" y="10522"/>
                        </a:cubicBezTo>
                        <a:cubicBezTo>
                          <a:pt x="24682" y="10129"/>
                          <a:pt x="24528" y="9760"/>
                          <a:pt x="24373" y="9391"/>
                        </a:cubicBezTo>
                        <a:cubicBezTo>
                          <a:pt x="24194" y="8986"/>
                          <a:pt x="23992" y="8581"/>
                          <a:pt x="23801" y="8200"/>
                        </a:cubicBezTo>
                        <a:cubicBezTo>
                          <a:pt x="23599" y="7831"/>
                          <a:pt x="23385" y="7450"/>
                          <a:pt x="23182" y="7093"/>
                        </a:cubicBezTo>
                        <a:cubicBezTo>
                          <a:pt x="22742" y="6379"/>
                          <a:pt x="22301" y="5712"/>
                          <a:pt x="21837" y="5105"/>
                        </a:cubicBezTo>
                        <a:cubicBezTo>
                          <a:pt x="21372" y="4474"/>
                          <a:pt x="20920" y="3914"/>
                          <a:pt x="20444" y="3390"/>
                        </a:cubicBezTo>
                        <a:cubicBezTo>
                          <a:pt x="19979" y="2866"/>
                          <a:pt x="19491" y="2378"/>
                          <a:pt x="18991" y="1950"/>
                        </a:cubicBezTo>
                        <a:cubicBezTo>
                          <a:pt x="18515" y="1521"/>
                          <a:pt x="18027" y="1164"/>
                          <a:pt x="17539" y="878"/>
                        </a:cubicBezTo>
                        <a:cubicBezTo>
                          <a:pt x="17170" y="664"/>
                          <a:pt x="16789" y="485"/>
                          <a:pt x="16419" y="354"/>
                        </a:cubicBezTo>
                        <a:cubicBezTo>
                          <a:pt x="15872" y="164"/>
                          <a:pt x="15288" y="45"/>
                          <a:pt x="14705" y="9"/>
                        </a:cubicBezTo>
                        <a:cubicBezTo>
                          <a:pt x="14564" y="3"/>
                          <a:pt x="14424" y="0"/>
                          <a:pt x="142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65" name="Google Shape;6365;p28"/>
                  <p:cNvSpPr/>
                  <p:nvPr/>
                </p:nvSpPr>
                <p:spPr>
                  <a:xfrm>
                    <a:off x="3320986" y="3619941"/>
                    <a:ext cx="716332" cy="859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23593" extrusionOk="0">
                        <a:moveTo>
                          <a:pt x="9769" y="0"/>
                        </a:moveTo>
                        <a:cubicBezTo>
                          <a:pt x="9704" y="0"/>
                          <a:pt x="9638" y="2"/>
                          <a:pt x="9573" y="6"/>
                        </a:cubicBezTo>
                        <a:cubicBezTo>
                          <a:pt x="8847" y="42"/>
                          <a:pt x="8192" y="280"/>
                          <a:pt x="7561" y="661"/>
                        </a:cubicBezTo>
                        <a:cubicBezTo>
                          <a:pt x="7251" y="852"/>
                          <a:pt x="6942" y="1078"/>
                          <a:pt x="6644" y="1340"/>
                        </a:cubicBezTo>
                        <a:cubicBezTo>
                          <a:pt x="6346" y="1614"/>
                          <a:pt x="6037" y="1911"/>
                          <a:pt x="5715" y="2245"/>
                        </a:cubicBezTo>
                        <a:cubicBezTo>
                          <a:pt x="5406" y="2590"/>
                          <a:pt x="5096" y="2983"/>
                          <a:pt x="4787" y="3411"/>
                        </a:cubicBezTo>
                        <a:cubicBezTo>
                          <a:pt x="4489" y="3840"/>
                          <a:pt x="4167" y="4304"/>
                          <a:pt x="3894" y="4828"/>
                        </a:cubicBezTo>
                        <a:cubicBezTo>
                          <a:pt x="3536" y="5447"/>
                          <a:pt x="3203" y="6114"/>
                          <a:pt x="2882" y="6828"/>
                        </a:cubicBezTo>
                        <a:cubicBezTo>
                          <a:pt x="2715" y="7186"/>
                          <a:pt x="2548" y="7567"/>
                          <a:pt x="2405" y="7936"/>
                        </a:cubicBezTo>
                        <a:cubicBezTo>
                          <a:pt x="2251" y="8305"/>
                          <a:pt x="2084" y="8698"/>
                          <a:pt x="1941" y="9079"/>
                        </a:cubicBezTo>
                        <a:cubicBezTo>
                          <a:pt x="1786" y="9472"/>
                          <a:pt x="1643" y="9853"/>
                          <a:pt x="1489" y="10257"/>
                        </a:cubicBezTo>
                        <a:cubicBezTo>
                          <a:pt x="1346" y="10662"/>
                          <a:pt x="1215" y="11055"/>
                          <a:pt x="1072" y="11460"/>
                        </a:cubicBezTo>
                        <a:cubicBezTo>
                          <a:pt x="988" y="11710"/>
                          <a:pt x="893" y="11984"/>
                          <a:pt x="822" y="12234"/>
                        </a:cubicBezTo>
                        <a:cubicBezTo>
                          <a:pt x="738" y="12484"/>
                          <a:pt x="655" y="12758"/>
                          <a:pt x="596" y="13008"/>
                        </a:cubicBezTo>
                        <a:cubicBezTo>
                          <a:pt x="524" y="13258"/>
                          <a:pt x="465" y="13532"/>
                          <a:pt x="417" y="13782"/>
                        </a:cubicBezTo>
                        <a:cubicBezTo>
                          <a:pt x="381" y="14032"/>
                          <a:pt x="334" y="14306"/>
                          <a:pt x="298" y="14556"/>
                        </a:cubicBezTo>
                        <a:cubicBezTo>
                          <a:pt x="250" y="14806"/>
                          <a:pt x="226" y="15079"/>
                          <a:pt x="215" y="15329"/>
                        </a:cubicBezTo>
                        <a:cubicBezTo>
                          <a:pt x="203" y="15591"/>
                          <a:pt x="179" y="15853"/>
                          <a:pt x="167" y="16103"/>
                        </a:cubicBezTo>
                        <a:cubicBezTo>
                          <a:pt x="155" y="16365"/>
                          <a:pt x="143" y="16627"/>
                          <a:pt x="143" y="16877"/>
                        </a:cubicBezTo>
                        <a:cubicBezTo>
                          <a:pt x="143" y="17139"/>
                          <a:pt x="119" y="17389"/>
                          <a:pt x="119" y="17639"/>
                        </a:cubicBezTo>
                        <a:cubicBezTo>
                          <a:pt x="119" y="17889"/>
                          <a:pt x="107" y="18151"/>
                          <a:pt x="107" y="18401"/>
                        </a:cubicBezTo>
                        <a:cubicBezTo>
                          <a:pt x="96" y="18651"/>
                          <a:pt x="96" y="18901"/>
                          <a:pt x="72" y="19139"/>
                        </a:cubicBezTo>
                        <a:cubicBezTo>
                          <a:pt x="72" y="19378"/>
                          <a:pt x="60" y="19640"/>
                          <a:pt x="48" y="19878"/>
                        </a:cubicBezTo>
                        <a:cubicBezTo>
                          <a:pt x="36" y="20128"/>
                          <a:pt x="12" y="20366"/>
                          <a:pt x="12" y="20604"/>
                        </a:cubicBezTo>
                        <a:cubicBezTo>
                          <a:pt x="0" y="20842"/>
                          <a:pt x="0" y="21080"/>
                          <a:pt x="0" y="21318"/>
                        </a:cubicBezTo>
                        <a:cubicBezTo>
                          <a:pt x="0" y="21795"/>
                          <a:pt x="12" y="22247"/>
                          <a:pt x="60" y="22711"/>
                        </a:cubicBezTo>
                        <a:cubicBezTo>
                          <a:pt x="107" y="23188"/>
                          <a:pt x="548" y="23580"/>
                          <a:pt x="1048" y="23580"/>
                        </a:cubicBezTo>
                        <a:lnTo>
                          <a:pt x="2084" y="23580"/>
                        </a:lnTo>
                        <a:cubicBezTo>
                          <a:pt x="2560" y="23580"/>
                          <a:pt x="2917" y="23188"/>
                          <a:pt x="2893" y="22723"/>
                        </a:cubicBezTo>
                        <a:cubicBezTo>
                          <a:pt x="2870" y="22449"/>
                          <a:pt x="2858" y="22152"/>
                          <a:pt x="2834" y="21866"/>
                        </a:cubicBezTo>
                        <a:cubicBezTo>
                          <a:pt x="2798" y="21580"/>
                          <a:pt x="2786" y="21283"/>
                          <a:pt x="2774" y="20997"/>
                        </a:cubicBezTo>
                        <a:cubicBezTo>
                          <a:pt x="2751" y="20723"/>
                          <a:pt x="2739" y="20425"/>
                          <a:pt x="2727" y="20140"/>
                        </a:cubicBezTo>
                        <a:cubicBezTo>
                          <a:pt x="2715" y="19854"/>
                          <a:pt x="2715" y="19556"/>
                          <a:pt x="2691" y="19282"/>
                        </a:cubicBezTo>
                        <a:cubicBezTo>
                          <a:pt x="2691" y="18997"/>
                          <a:pt x="2679" y="18711"/>
                          <a:pt x="2679" y="18413"/>
                        </a:cubicBezTo>
                        <a:lnTo>
                          <a:pt x="2679" y="17532"/>
                        </a:lnTo>
                        <a:cubicBezTo>
                          <a:pt x="2691" y="17234"/>
                          <a:pt x="2691" y="16961"/>
                          <a:pt x="2715" y="16663"/>
                        </a:cubicBezTo>
                        <a:cubicBezTo>
                          <a:pt x="2727" y="16365"/>
                          <a:pt x="2739" y="16080"/>
                          <a:pt x="2774" y="15782"/>
                        </a:cubicBezTo>
                        <a:cubicBezTo>
                          <a:pt x="2798" y="15484"/>
                          <a:pt x="2834" y="15199"/>
                          <a:pt x="2870" y="14901"/>
                        </a:cubicBezTo>
                        <a:cubicBezTo>
                          <a:pt x="2917" y="14615"/>
                          <a:pt x="2965" y="14317"/>
                          <a:pt x="3024" y="14044"/>
                        </a:cubicBezTo>
                        <a:cubicBezTo>
                          <a:pt x="3191" y="13246"/>
                          <a:pt x="3405" y="12472"/>
                          <a:pt x="3667" y="11698"/>
                        </a:cubicBezTo>
                        <a:cubicBezTo>
                          <a:pt x="3929" y="10924"/>
                          <a:pt x="4215" y="10186"/>
                          <a:pt x="4525" y="9472"/>
                        </a:cubicBezTo>
                        <a:cubicBezTo>
                          <a:pt x="4834" y="8757"/>
                          <a:pt x="5156" y="8067"/>
                          <a:pt x="5477" y="7448"/>
                        </a:cubicBezTo>
                        <a:cubicBezTo>
                          <a:pt x="5787" y="6817"/>
                          <a:pt x="6120" y="6245"/>
                          <a:pt x="6442" y="5745"/>
                        </a:cubicBezTo>
                        <a:cubicBezTo>
                          <a:pt x="6775" y="5257"/>
                          <a:pt x="7084" y="4816"/>
                          <a:pt x="7394" y="4435"/>
                        </a:cubicBezTo>
                        <a:cubicBezTo>
                          <a:pt x="7716" y="4066"/>
                          <a:pt x="8013" y="3769"/>
                          <a:pt x="8287" y="3519"/>
                        </a:cubicBezTo>
                        <a:cubicBezTo>
                          <a:pt x="8814" y="3059"/>
                          <a:pt x="9299" y="2789"/>
                          <a:pt x="9791" y="2789"/>
                        </a:cubicBezTo>
                        <a:cubicBezTo>
                          <a:pt x="9821" y="2789"/>
                          <a:pt x="9852" y="2790"/>
                          <a:pt x="9882" y="2792"/>
                        </a:cubicBezTo>
                        <a:cubicBezTo>
                          <a:pt x="10335" y="2816"/>
                          <a:pt x="10811" y="3066"/>
                          <a:pt x="11299" y="3507"/>
                        </a:cubicBezTo>
                        <a:cubicBezTo>
                          <a:pt x="11549" y="3709"/>
                          <a:pt x="11823" y="3983"/>
                          <a:pt x="12073" y="4292"/>
                        </a:cubicBezTo>
                        <a:cubicBezTo>
                          <a:pt x="12323" y="4602"/>
                          <a:pt x="12609" y="4947"/>
                          <a:pt x="12871" y="5352"/>
                        </a:cubicBezTo>
                        <a:cubicBezTo>
                          <a:pt x="13252" y="5888"/>
                          <a:pt x="13609" y="6483"/>
                          <a:pt x="13966" y="7150"/>
                        </a:cubicBezTo>
                        <a:cubicBezTo>
                          <a:pt x="14300" y="7817"/>
                          <a:pt x="14633" y="8531"/>
                          <a:pt x="14955" y="9281"/>
                        </a:cubicBezTo>
                        <a:cubicBezTo>
                          <a:pt x="15121" y="9650"/>
                          <a:pt x="15276" y="10031"/>
                          <a:pt x="15407" y="10436"/>
                        </a:cubicBezTo>
                        <a:cubicBezTo>
                          <a:pt x="15550" y="10841"/>
                          <a:pt x="15669" y="11269"/>
                          <a:pt x="15788" y="11698"/>
                        </a:cubicBezTo>
                        <a:cubicBezTo>
                          <a:pt x="15907" y="12151"/>
                          <a:pt x="16014" y="12591"/>
                          <a:pt x="16109" y="13055"/>
                        </a:cubicBezTo>
                        <a:cubicBezTo>
                          <a:pt x="16193" y="13520"/>
                          <a:pt x="16288" y="13984"/>
                          <a:pt x="16359" y="14437"/>
                        </a:cubicBezTo>
                        <a:cubicBezTo>
                          <a:pt x="16431" y="14901"/>
                          <a:pt x="16526" y="15365"/>
                          <a:pt x="16586" y="15830"/>
                        </a:cubicBezTo>
                        <a:cubicBezTo>
                          <a:pt x="16657" y="16282"/>
                          <a:pt x="16717" y="16734"/>
                          <a:pt x="16764" y="17199"/>
                        </a:cubicBezTo>
                        <a:cubicBezTo>
                          <a:pt x="16812" y="17639"/>
                          <a:pt x="16836" y="18104"/>
                          <a:pt x="16871" y="18568"/>
                        </a:cubicBezTo>
                        <a:cubicBezTo>
                          <a:pt x="16895" y="19020"/>
                          <a:pt x="16895" y="19485"/>
                          <a:pt x="16895" y="19949"/>
                        </a:cubicBezTo>
                        <a:cubicBezTo>
                          <a:pt x="16895" y="20413"/>
                          <a:pt x="16883" y="20890"/>
                          <a:pt x="16848" y="21342"/>
                        </a:cubicBezTo>
                        <a:cubicBezTo>
                          <a:pt x="16824" y="21818"/>
                          <a:pt x="16788" y="22283"/>
                          <a:pt x="16729" y="22747"/>
                        </a:cubicBezTo>
                        <a:cubicBezTo>
                          <a:pt x="16693" y="23223"/>
                          <a:pt x="17026" y="23592"/>
                          <a:pt x="17526" y="23592"/>
                        </a:cubicBezTo>
                        <a:lnTo>
                          <a:pt x="18550" y="23592"/>
                        </a:lnTo>
                        <a:cubicBezTo>
                          <a:pt x="19038" y="23592"/>
                          <a:pt x="19491" y="23211"/>
                          <a:pt x="19491" y="22699"/>
                        </a:cubicBezTo>
                        <a:cubicBezTo>
                          <a:pt x="19574" y="21926"/>
                          <a:pt x="19634" y="21140"/>
                          <a:pt x="19646" y="20330"/>
                        </a:cubicBezTo>
                        <a:cubicBezTo>
                          <a:pt x="19669" y="19925"/>
                          <a:pt x="19646" y="19509"/>
                          <a:pt x="19634" y="19116"/>
                        </a:cubicBezTo>
                        <a:cubicBezTo>
                          <a:pt x="19622" y="18699"/>
                          <a:pt x="19574" y="18294"/>
                          <a:pt x="19527" y="17877"/>
                        </a:cubicBezTo>
                        <a:cubicBezTo>
                          <a:pt x="19491" y="17461"/>
                          <a:pt x="19431" y="17044"/>
                          <a:pt x="19372" y="16627"/>
                        </a:cubicBezTo>
                        <a:cubicBezTo>
                          <a:pt x="19312" y="16211"/>
                          <a:pt x="19229" y="15782"/>
                          <a:pt x="19157" y="15329"/>
                        </a:cubicBezTo>
                        <a:cubicBezTo>
                          <a:pt x="19086" y="14889"/>
                          <a:pt x="19026" y="14437"/>
                          <a:pt x="18931" y="13960"/>
                        </a:cubicBezTo>
                        <a:cubicBezTo>
                          <a:pt x="18848" y="13484"/>
                          <a:pt x="18776" y="13020"/>
                          <a:pt x="18681" y="12543"/>
                        </a:cubicBezTo>
                        <a:cubicBezTo>
                          <a:pt x="18598" y="12091"/>
                          <a:pt x="18503" y="11615"/>
                          <a:pt x="18395" y="11150"/>
                        </a:cubicBezTo>
                        <a:cubicBezTo>
                          <a:pt x="18312" y="10674"/>
                          <a:pt x="18193" y="10222"/>
                          <a:pt x="18074" y="9793"/>
                        </a:cubicBezTo>
                        <a:cubicBezTo>
                          <a:pt x="17955" y="9364"/>
                          <a:pt x="17824" y="8948"/>
                          <a:pt x="17669" y="8531"/>
                        </a:cubicBezTo>
                        <a:cubicBezTo>
                          <a:pt x="17526" y="8126"/>
                          <a:pt x="17360" y="7721"/>
                          <a:pt x="17193" y="7340"/>
                        </a:cubicBezTo>
                        <a:cubicBezTo>
                          <a:pt x="16836" y="6566"/>
                          <a:pt x="16467" y="5840"/>
                          <a:pt x="16062" y="5185"/>
                        </a:cubicBezTo>
                        <a:cubicBezTo>
                          <a:pt x="15717" y="4626"/>
                          <a:pt x="15383" y="4126"/>
                          <a:pt x="15026" y="3661"/>
                        </a:cubicBezTo>
                        <a:cubicBezTo>
                          <a:pt x="14669" y="3197"/>
                          <a:pt x="14323" y="2780"/>
                          <a:pt x="13966" y="2399"/>
                        </a:cubicBezTo>
                        <a:cubicBezTo>
                          <a:pt x="13621" y="2030"/>
                          <a:pt x="13264" y="1685"/>
                          <a:pt x="12907" y="1387"/>
                        </a:cubicBezTo>
                        <a:cubicBezTo>
                          <a:pt x="12549" y="1090"/>
                          <a:pt x="12192" y="816"/>
                          <a:pt x="11823" y="613"/>
                        </a:cubicBezTo>
                        <a:cubicBezTo>
                          <a:pt x="11158" y="232"/>
                          <a:pt x="10474" y="0"/>
                          <a:pt x="976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66" name="Google Shape;6366;p28"/>
                  <p:cNvSpPr/>
                  <p:nvPr/>
                </p:nvSpPr>
                <p:spPr>
                  <a:xfrm>
                    <a:off x="3478386" y="3828509"/>
                    <a:ext cx="397643" cy="650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9" h="17866" extrusionOk="0">
                        <a:moveTo>
                          <a:pt x="5317" y="1"/>
                        </a:moveTo>
                        <a:cubicBezTo>
                          <a:pt x="4894" y="1"/>
                          <a:pt x="4493" y="104"/>
                          <a:pt x="4108" y="316"/>
                        </a:cubicBezTo>
                        <a:cubicBezTo>
                          <a:pt x="3632" y="578"/>
                          <a:pt x="3167" y="1018"/>
                          <a:pt x="2727" y="1661"/>
                        </a:cubicBezTo>
                        <a:cubicBezTo>
                          <a:pt x="2429" y="2078"/>
                          <a:pt x="2131" y="2602"/>
                          <a:pt x="1846" y="3197"/>
                        </a:cubicBezTo>
                        <a:cubicBezTo>
                          <a:pt x="1560" y="3804"/>
                          <a:pt x="1274" y="4471"/>
                          <a:pt x="1024" y="5233"/>
                        </a:cubicBezTo>
                        <a:cubicBezTo>
                          <a:pt x="893" y="5614"/>
                          <a:pt x="774" y="6007"/>
                          <a:pt x="655" y="6424"/>
                        </a:cubicBezTo>
                        <a:cubicBezTo>
                          <a:pt x="536" y="6828"/>
                          <a:pt x="429" y="7257"/>
                          <a:pt x="346" y="7697"/>
                        </a:cubicBezTo>
                        <a:cubicBezTo>
                          <a:pt x="226" y="8269"/>
                          <a:pt x="143" y="8829"/>
                          <a:pt x="84" y="9400"/>
                        </a:cubicBezTo>
                        <a:cubicBezTo>
                          <a:pt x="24" y="9960"/>
                          <a:pt x="0" y="10531"/>
                          <a:pt x="0" y="11079"/>
                        </a:cubicBezTo>
                        <a:cubicBezTo>
                          <a:pt x="0" y="11627"/>
                          <a:pt x="12" y="12186"/>
                          <a:pt x="24" y="12698"/>
                        </a:cubicBezTo>
                        <a:cubicBezTo>
                          <a:pt x="48" y="13222"/>
                          <a:pt x="72" y="13746"/>
                          <a:pt x="107" y="14234"/>
                        </a:cubicBezTo>
                        <a:cubicBezTo>
                          <a:pt x="131" y="14722"/>
                          <a:pt x="167" y="15198"/>
                          <a:pt x="179" y="15663"/>
                        </a:cubicBezTo>
                        <a:cubicBezTo>
                          <a:pt x="191" y="16127"/>
                          <a:pt x="226" y="16556"/>
                          <a:pt x="238" y="16961"/>
                        </a:cubicBezTo>
                        <a:cubicBezTo>
                          <a:pt x="262" y="17437"/>
                          <a:pt x="679" y="17842"/>
                          <a:pt x="1179" y="17842"/>
                        </a:cubicBezTo>
                        <a:lnTo>
                          <a:pt x="2191" y="17842"/>
                        </a:lnTo>
                        <a:cubicBezTo>
                          <a:pt x="2643" y="17842"/>
                          <a:pt x="3036" y="17461"/>
                          <a:pt x="3036" y="17008"/>
                        </a:cubicBezTo>
                        <a:cubicBezTo>
                          <a:pt x="3036" y="16341"/>
                          <a:pt x="3036" y="15663"/>
                          <a:pt x="3048" y="14960"/>
                        </a:cubicBezTo>
                        <a:cubicBezTo>
                          <a:pt x="3048" y="14282"/>
                          <a:pt x="3048" y="13579"/>
                          <a:pt x="3060" y="12877"/>
                        </a:cubicBezTo>
                        <a:cubicBezTo>
                          <a:pt x="3084" y="12186"/>
                          <a:pt x="3108" y="11496"/>
                          <a:pt x="3179" y="10805"/>
                        </a:cubicBezTo>
                        <a:cubicBezTo>
                          <a:pt x="3263" y="10126"/>
                          <a:pt x="3346" y="9460"/>
                          <a:pt x="3465" y="8817"/>
                        </a:cubicBezTo>
                        <a:cubicBezTo>
                          <a:pt x="3584" y="8162"/>
                          <a:pt x="3727" y="7555"/>
                          <a:pt x="3894" y="6971"/>
                        </a:cubicBezTo>
                        <a:cubicBezTo>
                          <a:pt x="4060" y="6388"/>
                          <a:pt x="4239" y="5852"/>
                          <a:pt x="4417" y="5364"/>
                        </a:cubicBezTo>
                        <a:cubicBezTo>
                          <a:pt x="4787" y="4399"/>
                          <a:pt x="5179" y="3637"/>
                          <a:pt x="5513" y="3256"/>
                        </a:cubicBezTo>
                        <a:cubicBezTo>
                          <a:pt x="5834" y="3697"/>
                          <a:pt x="6132" y="4483"/>
                          <a:pt x="6442" y="5471"/>
                        </a:cubicBezTo>
                        <a:cubicBezTo>
                          <a:pt x="6596" y="5959"/>
                          <a:pt x="6739" y="6495"/>
                          <a:pt x="6906" y="7066"/>
                        </a:cubicBezTo>
                        <a:cubicBezTo>
                          <a:pt x="7025" y="7543"/>
                          <a:pt x="7156" y="8031"/>
                          <a:pt x="7263" y="8555"/>
                        </a:cubicBezTo>
                        <a:cubicBezTo>
                          <a:pt x="7382" y="9067"/>
                          <a:pt x="7489" y="9602"/>
                          <a:pt x="7561" y="10162"/>
                        </a:cubicBezTo>
                        <a:cubicBezTo>
                          <a:pt x="7644" y="10710"/>
                          <a:pt x="7704" y="11269"/>
                          <a:pt x="7751" y="11853"/>
                        </a:cubicBezTo>
                        <a:cubicBezTo>
                          <a:pt x="7799" y="12436"/>
                          <a:pt x="7823" y="13020"/>
                          <a:pt x="7846" y="13591"/>
                        </a:cubicBezTo>
                        <a:cubicBezTo>
                          <a:pt x="7858" y="14174"/>
                          <a:pt x="7870" y="14758"/>
                          <a:pt x="7870" y="15341"/>
                        </a:cubicBezTo>
                        <a:cubicBezTo>
                          <a:pt x="7870" y="15901"/>
                          <a:pt x="7858" y="16484"/>
                          <a:pt x="7846" y="17032"/>
                        </a:cubicBezTo>
                        <a:cubicBezTo>
                          <a:pt x="7823" y="17496"/>
                          <a:pt x="8204" y="17865"/>
                          <a:pt x="8692" y="17865"/>
                        </a:cubicBezTo>
                        <a:lnTo>
                          <a:pt x="9751" y="17865"/>
                        </a:lnTo>
                        <a:cubicBezTo>
                          <a:pt x="10263" y="17865"/>
                          <a:pt x="10728" y="17484"/>
                          <a:pt x="10740" y="16972"/>
                        </a:cubicBezTo>
                        <a:cubicBezTo>
                          <a:pt x="10775" y="16568"/>
                          <a:pt x="10799" y="16139"/>
                          <a:pt x="10835" y="15675"/>
                        </a:cubicBezTo>
                        <a:cubicBezTo>
                          <a:pt x="10859" y="15222"/>
                          <a:pt x="10883" y="14734"/>
                          <a:pt x="10894" y="14234"/>
                        </a:cubicBezTo>
                        <a:cubicBezTo>
                          <a:pt x="10906" y="13734"/>
                          <a:pt x="10918" y="13210"/>
                          <a:pt x="10906" y="12686"/>
                        </a:cubicBezTo>
                        <a:cubicBezTo>
                          <a:pt x="10894" y="12150"/>
                          <a:pt x="10883" y="11615"/>
                          <a:pt x="10835" y="11079"/>
                        </a:cubicBezTo>
                        <a:cubicBezTo>
                          <a:pt x="10787" y="10543"/>
                          <a:pt x="10728" y="9995"/>
                          <a:pt x="10668" y="9448"/>
                        </a:cubicBezTo>
                        <a:cubicBezTo>
                          <a:pt x="10597" y="8888"/>
                          <a:pt x="10525" y="8340"/>
                          <a:pt x="10430" y="7793"/>
                        </a:cubicBezTo>
                        <a:cubicBezTo>
                          <a:pt x="10359" y="7364"/>
                          <a:pt x="10287" y="6947"/>
                          <a:pt x="10192" y="6543"/>
                        </a:cubicBezTo>
                        <a:cubicBezTo>
                          <a:pt x="10109" y="6138"/>
                          <a:pt x="10001" y="5769"/>
                          <a:pt x="9894" y="5411"/>
                        </a:cubicBezTo>
                        <a:cubicBezTo>
                          <a:pt x="9668" y="4697"/>
                          <a:pt x="9430" y="4066"/>
                          <a:pt x="9192" y="3506"/>
                        </a:cubicBezTo>
                        <a:cubicBezTo>
                          <a:pt x="8954" y="2935"/>
                          <a:pt x="8704" y="2447"/>
                          <a:pt x="8442" y="2018"/>
                        </a:cubicBezTo>
                        <a:cubicBezTo>
                          <a:pt x="8168" y="1601"/>
                          <a:pt x="7882" y="1244"/>
                          <a:pt x="7585" y="959"/>
                        </a:cubicBezTo>
                        <a:cubicBezTo>
                          <a:pt x="6989" y="399"/>
                          <a:pt x="6358" y="101"/>
                          <a:pt x="5620" y="18"/>
                        </a:cubicBezTo>
                        <a:cubicBezTo>
                          <a:pt x="5518" y="7"/>
                          <a:pt x="5417" y="1"/>
                          <a:pt x="531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67" name="Google Shape;6367;p28"/>
                <p:cNvGrpSpPr/>
                <p:nvPr/>
              </p:nvGrpSpPr>
              <p:grpSpPr>
                <a:xfrm>
                  <a:off x="7476660" y="190833"/>
                  <a:ext cx="1688342" cy="912677"/>
                  <a:chOff x="2887390" y="202486"/>
                  <a:chExt cx="1630776" cy="881558"/>
                </a:xfrm>
              </p:grpSpPr>
              <p:sp>
                <p:nvSpPr>
                  <p:cNvPr id="6368" name="Google Shape;6368;p28"/>
                  <p:cNvSpPr/>
                  <p:nvPr/>
                </p:nvSpPr>
                <p:spPr>
                  <a:xfrm>
                    <a:off x="2887390" y="202486"/>
                    <a:ext cx="1630776" cy="881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0" h="24207" extrusionOk="0">
                        <a:moveTo>
                          <a:pt x="23277" y="0"/>
                        </a:moveTo>
                        <a:cubicBezTo>
                          <a:pt x="22753" y="0"/>
                          <a:pt x="22205" y="24"/>
                          <a:pt x="21669" y="36"/>
                        </a:cubicBezTo>
                        <a:cubicBezTo>
                          <a:pt x="20991" y="60"/>
                          <a:pt x="20336" y="107"/>
                          <a:pt x="19681" y="155"/>
                        </a:cubicBezTo>
                        <a:cubicBezTo>
                          <a:pt x="19038" y="215"/>
                          <a:pt x="18383" y="274"/>
                          <a:pt x="17740" y="357"/>
                        </a:cubicBezTo>
                        <a:cubicBezTo>
                          <a:pt x="17109" y="453"/>
                          <a:pt x="16466" y="560"/>
                          <a:pt x="15823" y="679"/>
                        </a:cubicBezTo>
                        <a:cubicBezTo>
                          <a:pt x="15180" y="798"/>
                          <a:pt x="14561" y="929"/>
                          <a:pt x="13930" y="1096"/>
                        </a:cubicBezTo>
                        <a:cubicBezTo>
                          <a:pt x="13323" y="1250"/>
                          <a:pt x="12740" y="1453"/>
                          <a:pt x="12180" y="1655"/>
                        </a:cubicBezTo>
                        <a:cubicBezTo>
                          <a:pt x="11609" y="1870"/>
                          <a:pt x="11073" y="2108"/>
                          <a:pt x="10561" y="2370"/>
                        </a:cubicBezTo>
                        <a:cubicBezTo>
                          <a:pt x="10037" y="2643"/>
                          <a:pt x="9549" y="2917"/>
                          <a:pt x="9073" y="3215"/>
                        </a:cubicBezTo>
                        <a:cubicBezTo>
                          <a:pt x="8608" y="3513"/>
                          <a:pt x="8144" y="3858"/>
                          <a:pt x="7691" y="4215"/>
                        </a:cubicBezTo>
                        <a:cubicBezTo>
                          <a:pt x="7239" y="4584"/>
                          <a:pt x="6775" y="4989"/>
                          <a:pt x="6358" y="5441"/>
                        </a:cubicBezTo>
                        <a:cubicBezTo>
                          <a:pt x="5941" y="5882"/>
                          <a:pt x="5536" y="6346"/>
                          <a:pt x="5155" y="6834"/>
                        </a:cubicBezTo>
                        <a:cubicBezTo>
                          <a:pt x="4715" y="7382"/>
                          <a:pt x="4310" y="7942"/>
                          <a:pt x="3905" y="8501"/>
                        </a:cubicBezTo>
                        <a:cubicBezTo>
                          <a:pt x="3715" y="8787"/>
                          <a:pt x="3500" y="9085"/>
                          <a:pt x="3310" y="9370"/>
                        </a:cubicBezTo>
                        <a:cubicBezTo>
                          <a:pt x="3108" y="9644"/>
                          <a:pt x="2929" y="9930"/>
                          <a:pt x="2750" y="10228"/>
                        </a:cubicBezTo>
                        <a:cubicBezTo>
                          <a:pt x="2596" y="10525"/>
                          <a:pt x="2441" y="10811"/>
                          <a:pt x="2310" y="11109"/>
                        </a:cubicBezTo>
                        <a:cubicBezTo>
                          <a:pt x="2191" y="11406"/>
                          <a:pt x="2072" y="11692"/>
                          <a:pt x="1965" y="11990"/>
                        </a:cubicBezTo>
                        <a:cubicBezTo>
                          <a:pt x="1857" y="12288"/>
                          <a:pt x="1762" y="12597"/>
                          <a:pt x="1655" y="12907"/>
                        </a:cubicBezTo>
                        <a:cubicBezTo>
                          <a:pt x="1560" y="13180"/>
                          <a:pt x="1464" y="13454"/>
                          <a:pt x="1369" y="13740"/>
                        </a:cubicBezTo>
                        <a:cubicBezTo>
                          <a:pt x="1286" y="14026"/>
                          <a:pt x="1167" y="14312"/>
                          <a:pt x="1060" y="14609"/>
                        </a:cubicBezTo>
                        <a:cubicBezTo>
                          <a:pt x="941" y="14907"/>
                          <a:pt x="833" y="15205"/>
                          <a:pt x="726" y="15514"/>
                        </a:cubicBezTo>
                        <a:cubicBezTo>
                          <a:pt x="631" y="15824"/>
                          <a:pt x="524" y="16157"/>
                          <a:pt x="417" y="16479"/>
                        </a:cubicBezTo>
                        <a:cubicBezTo>
                          <a:pt x="310" y="16812"/>
                          <a:pt x="238" y="17145"/>
                          <a:pt x="179" y="17491"/>
                        </a:cubicBezTo>
                        <a:cubicBezTo>
                          <a:pt x="155" y="17717"/>
                          <a:pt x="131" y="17919"/>
                          <a:pt x="119" y="18145"/>
                        </a:cubicBezTo>
                        <a:lnTo>
                          <a:pt x="119" y="18800"/>
                        </a:lnTo>
                        <a:cubicBezTo>
                          <a:pt x="119" y="19015"/>
                          <a:pt x="119" y="19241"/>
                          <a:pt x="131" y="19455"/>
                        </a:cubicBezTo>
                        <a:cubicBezTo>
                          <a:pt x="155" y="19681"/>
                          <a:pt x="155" y="19896"/>
                          <a:pt x="167" y="20110"/>
                        </a:cubicBezTo>
                        <a:cubicBezTo>
                          <a:pt x="167" y="20336"/>
                          <a:pt x="179" y="20562"/>
                          <a:pt x="179" y="20765"/>
                        </a:cubicBezTo>
                        <a:lnTo>
                          <a:pt x="179" y="21408"/>
                        </a:lnTo>
                        <a:cubicBezTo>
                          <a:pt x="179" y="21717"/>
                          <a:pt x="167" y="22039"/>
                          <a:pt x="143" y="22348"/>
                        </a:cubicBezTo>
                        <a:cubicBezTo>
                          <a:pt x="119" y="22658"/>
                          <a:pt x="95" y="22967"/>
                          <a:pt x="48" y="23289"/>
                        </a:cubicBezTo>
                        <a:cubicBezTo>
                          <a:pt x="0" y="23610"/>
                          <a:pt x="417" y="23884"/>
                          <a:pt x="941" y="23896"/>
                        </a:cubicBezTo>
                        <a:lnTo>
                          <a:pt x="1976" y="23920"/>
                        </a:lnTo>
                        <a:cubicBezTo>
                          <a:pt x="1996" y="23921"/>
                          <a:pt x="2016" y="23921"/>
                          <a:pt x="2035" y="23921"/>
                        </a:cubicBezTo>
                        <a:cubicBezTo>
                          <a:pt x="2470" y="23921"/>
                          <a:pt x="2797" y="23668"/>
                          <a:pt x="2786" y="23360"/>
                        </a:cubicBezTo>
                        <a:cubicBezTo>
                          <a:pt x="2774" y="23134"/>
                          <a:pt x="2762" y="22932"/>
                          <a:pt x="2738" y="22705"/>
                        </a:cubicBezTo>
                        <a:cubicBezTo>
                          <a:pt x="2727" y="22479"/>
                          <a:pt x="2727" y="22277"/>
                          <a:pt x="2727" y="22051"/>
                        </a:cubicBezTo>
                        <a:cubicBezTo>
                          <a:pt x="2727" y="21824"/>
                          <a:pt x="2738" y="21622"/>
                          <a:pt x="2738" y="21396"/>
                        </a:cubicBezTo>
                        <a:cubicBezTo>
                          <a:pt x="2738" y="21170"/>
                          <a:pt x="2762" y="20943"/>
                          <a:pt x="2762" y="20729"/>
                        </a:cubicBezTo>
                        <a:lnTo>
                          <a:pt x="2762" y="20050"/>
                        </a:lnTo>
                        <a:cubicBezTo>
                          <a:pt x="2738" y="19836"/>
                          <a:pt x="2738" y="19610"/>
                          <a:pt x="2727" y="19384"/>
                        </a:cubicBezTo>
                        <a:cubicBezTo>
                          <a:pt x="2715" y="19157"/>
                          <a:pt x="2715" y="18943"/>
                          <a:pt x="2715" y="18717"/>
                        </a:cubicBezTo>
                        <a:cubicBezTo>
                          <a:pt x="2715" y="18491"/>
                          <a:pt x="2727" y="18264"/>
                          <a:pt x="2738" y="18050"/>
                        </a:cubicBezTo>
                        <a:cubicBezTo>
                          <a:pt x="2762" y="17824"/>
                          <a:pt x="2786" y="17610"/>
                          <a:pt x="2822" y="17383"/>
                        </a:cubicBezTo>
                        <a:cubicBezTo>
                          <a:pt x="2858" y="17181"/>
                          <a:pt x="2905" y="16955"/>
                          <a:pt x="2965" y="16752"/>
                        </a:cubicBezTo>
                        <a:cubicBezTo>
                          <a:pt x="3024" y="16538"/>
                          <a:pt x="3084" y="16336"/>
                          <a:pt x="3155" y="16121"/>
                        </a:cubicBezTo>
                        <a:cubicBezTo>
                          <a:pt x="3227" y="15919"/>
                          <a:pt x="3310" y="15705"/>
                          <a:pt x="3393" y="15514"/>
                        </a:cubicBezTo>
                        <a:cubicBezTo>
                          <a:pt x="3489" y="15300"/>
                          <a:pt x="3572" y="15109"/>
                          <a:pt x="3667" y="14919"/>
                        </a:cubicBezTo>
                        <a:cubicBezTo>
                          <a:pt x="3798" y="14609"/>
                          <a:pt x="3941" y="14300"/>
                          <a:pt x="4084" y="14002"/>
                        </a:cubicBezTo>
                        <a:cubicBezTo>
                          <a:pt x="4215" y="13681"/>
                          <a:pt x="4334" y="13383"/>
                          <a:pt x="4465" y="13085"/>
                        </a:cubicBezTo>
                        <a:cubicBezTo>
                          <a:pt x="4596" y="12788"/>
                          <a:pt x="4715" y="12490"/>
                          <a:pt x="4858" y="12192"/>
                        </a:cubicBezTo>
                        <a:cubicBezTo>
                          <a:pt x="4989" y="11895"/>
                          <a:pt x="5120" y="11621"/>
                          <a:pt x="5274" y="11323"/>
                        </a:cubicBezTo>
                        <a:cubicBezTo>
                          <a:pt x="5417" y="11037"/>
                          <a:pt x="5584" y="10740"/>
                          <a:pt x="5751" y="10454"/>
                        </a:cubicBezTo>
                        <a:cubicBezTo>
                          <a:pt x="5906" y="10168"/>
                          <a:pt x="6084" y="9894"/>
                          <a:pt x="6263" y="9609"/>
                        </a:cubicBezTo>
                        <a:cubicBezTo>
                          <a:pt x="6632" y="9037"/>
                          <a:pt x="7013" y="8501"/>
                          <a:pt x="7418" y="7966"/>
                        </a:cubicBezTo>
                        <a:cubicBezTo>
                          <a:pt x="7834" y="7430"/>
                          <a:pt x="8263" y="6930"/>
                          <a:pt x="8739" y="6453"/>
                        </a:cubicBezTo>
                        <a:cubicBezTo>
                          <a:pt x="9204" y="5989"/>
                          <a:pt x="9704" y="5584"/>
                          <a:pt x="10216" y="5215"/>
                        </a:cubicBezTo>
                        <a:cubicBezTo>
                          <a:pt x="10728" y="4858"/>
                          <a:pt x="11263" y="4537"/>
                          <a:pt x="11823" y="4239"/>
                        </a:cubicBezTo>
                        <a:cubicBezTo>
                          <a:pt x="12371" y="3941"/>
                          <a:pt x="12918" y="3656"/>
                          <a:pt x="13514" y="3405"/>
                        </a:cubicBezTo>
                        <a:cubicBezTo>
                          <a:pt x="14109" y="3144"/>
                          <a:pt x="14740" y="2929"/>
                          <a:pt x="15371" y="2751"/>
                        </a:cubicBezTo>
                        <a:cubicBezTo>
                          <a:pt x="16014" y="2572"/>
                          <a:pt x="16669" y="2417"/>
                          <a:pt x="17324" y="2286"/>
                        </a:cubicBezTo>
                        <a:cubicBezTo>
                          <a:pt x="17978" y="2167"/>
                          <a:pt x="18633" y="2048"/>
                          <a:pt x="19300" y="1977"/>
                        </a:cubicBezTo>
                        <a:cubicBezTo>
                          <a:pt x="19979" y="1881"/>
                          <a:pt x="20657" y="1822"/>
                          <a:pt x="21324" y="1798"/>
                        </a:cubicBezTo>
                        <a:cubicBezTo>
                          <a:pt x="21887" y="1771"/>
                          <a:pt x="22436" y="1758"/>
                          <a:pt x="22977" y="1758"/>
                        </a:cubicBezTo>
                        <a:cubicBezTo>
                          <a:pt x="23157" y="1758"/>
                          <a:pt x="23336" y="1759"/>
                          <a:pt x="23515" y="1762"/>
                        </a:cubicBezTo>
                        <a:cubicBezTo>
                          <a:pt x="24229" y="1774"/>
                          <a:pt x="24932" y="1834"/>
                          <a:pt x="25610" y="1929"/>
                        </a:cubicBezTo>
                        <a:cubicBezTo>
                          <a:pt x="26301" y="2012"/>
                          <a:pt x="26991" y="2155"/>
                          <a:pt x="27658" y="2334"/>
                        </a:cubicBezTo>
                        <a:cubicBezTo>
                          <a:pt x="28325" y="2513"/>
                          <a:pt x="28992" y="2727"/>
                          <a:pt x="29635" y="2989"/>
                        </a:cubicBezTo>
                        <a:cubicBezTo>
                          <a:pt x="30278" y="3251"/>
                          <a:pt x="30897" y="3548"/>
                          <a:pt x="31492" y="3906"/>
                        </a:cubicBezTo>
                        <a:cubicBezTo>
                          <a:pt x="32087" y="4275"/>
                          <a:pt x="32671" y="4679"/>
                          <a:pt x="33278" y="5108"/>
                        </a:cubicBezTo>
                        <a:cubicBezTo>
                          <a:pt x="33576" y="5334"/>
                          <a:pt x="33897" y="5561"/>
                          <a:pt x="34207" y="5799"/>
                        </a:cubicBezTo>
                        <a:cubicBezTo>
                          <a:pt x="34528" y="6037"/>
                          <a:pt x="34838" y="6287"/>
                          <a:pt x="35171" y="6537"/>
                        </a:cubicBezTo>
                        <a:cubicBezTo>
                          <a:pt x="35504" y="6799"/>
                          <a:pt x="35826" y="7061"/>
                          <a:pt x="36135" y="7346"/>
                        </a:cubicBezTo>
                        <a:cubicBezTo>
                          <a:pt x="36457" y="7608"/>
                          <a:pt x="36755" y="7906"/>
                          <a:pt x="37052" y="8204"/>
                        </a:cubicBezTo>
                        <a:cubicBezTo>
                          <a:pt x="37350" y="8501"/>
                          <a:pt x="37612" y="8811"/>
                          <a:pt x="37886" y="9144"/>
                        </a:cubicBezTo>
                        <a:cubicBezTo>
                          <a:pt x="38148" y="9478"/>
                          <a:pt x="38386" y="9799"/>
                          <a:pt x="38612" y="10156"/>
                        </a:cubicBezTo>
                        <a:cubicBezTo>
                          <a:pt x="38838" y="10513"/>
                          <a:pt x="39029" y="10871"/>
                          <a:pt x="39195" y="11240"/>
                        </a:cubicBezTo>
                        <a:cubicBezTo>
                          <a:pt x="39350" y="11609"/>
                          <a:pt x="39505" y="11990"/>
                          <a:pt x="39648" y="12383"/>
                        </a:cubicBezTo>
                        <a:cubicBezTo>
                          <a:pt x="39791" y="12752"/>
                          <a:pt x="39922" y="13121"/>
                          <a:pt x="40041" y="13502"/>
                        </a:cubicBezTo>
                        <a:cubicBezTo>
                          <a:pt x="40172" y="13895"/>
                          <a:pt x="40291" y="14276"/>
                          <a:pt x="40410" y="14681"/>
                        </a:cubicBezTo>
                        <a:cubicBezTo>
                          <a:pt x="40529" y="15062"/>
                          <a:pt x="40636" y="15466"/>
                          <a:pt x="40755" y="15871"/>
                        </a:cubicBezTo>
                        <a:cubicBezTo>
                          <a:pt x="40862" y="16276"/>
                          <a:pt x="40981" y="16657"/>
                          <a:pt x="41077" y="17050"/>
                        </a:cubicBezTo>
                        <a:cubicBezTo>
                          <a:pt x="41196" y="17419"/>
                          <a:pt x="41303" y="17788"/>
                          <a:pt x="41410" y="18169"/>
                        </a:cubicBezTo>
                        <a:cubicBezTo>
                          <a:pt x="41517" y="18538"/>
                          <a:pt x="41612" y="18895"/>
                          <a:pt x="41696" y="19253"/>
                        </a:cubicBezTo>
                        <a:cubicBezTo>
                          <a:pt x="41779" y="19610"/>
                          <a:pt x="41839" y="19967"/>
                          <a:pt x="41886" y="20324"/>
                        </a:cubicBezTo>
                        <a:cubicBezTo>
                          <a:pt x="41934" y="20681"/>
                          <a:pt x="41958" y="21039"/>
                          <a:pt x="41958" y="21396"/>
                        </a:cubicBezTo>
                        <a:cubicBezTo>
                          <a:pt x="41958" y="21753"/>
                          <a:pt x="41958" y="22086"/>
                          <a:pt x="41946" y="22455"/>
                        </a:cubicBezTo>
                        <a:cubicBezTo>
                          <a:pt x="41934" y="22801"/>
                          <a:pt x="41910" y="23158"/>
                          <a:pt x="41886" y="23515"/>
                        </a:cubicBezTo>
                        <a:cubicBezTo>
                          <a:pt x="41874" y="23848"/>
                          <a:pt x="42231" y="24146"/>
                          <a:pt x="42708" y="24158"/>
                        </a:cubicBezTo>
                        <a:lnTo>
                          <a:pt x="43755" y="24206"/>
                        </a:lnTo>
                        <a:cubicBezTo>
                          <a:pt x="43767" y="24206"/>
                          <a:pt x="43779" y="24206"/>
                          <a:pt x="43790" y="24206"/>
                        </a:cubicBezTo>
                        <a:cubicBezTo>
                          <a:pt x="44311" y="24206"/>
                          <a:pt x="44756" y="23947"/>
                          <a:pt x="44756" y="23551"/>
                        </a:cubicBezTo>
                        <a:cubicBezTo>
                          <a:pt x="44768" y="23194"/>
                          <a:pt x="44779" y="22848"/>
                          <a:pt x="44779" y="22503"/>
                        </a:cubicBezTo>
                        <a:lnTo>
                          <a:pt x="44779" y="21479"/>
                        </a:lnTo>
                        <a:cubicBezTo>
                          <a:pt x="44768" y="21134"/>
                          <a:pt x="44768" y="20800"/>
                          <a:pt x="44744" y="20455"/>
                        </a:cubicBezTo>
                        <a:cubicBezTo>
                          <a:pt x="44720" y="20110"/>
                          <a:pt x="44684" y="19765"/>
                          <a:pt x="44625" y="19431"/>
                        </a:cubicBezTo>
                        <a:cubicBezTo>
                          <a:pt x="44565" y="19086"/>
                          <a:pt x="44482" y="18741"/>
                          <a:pt x="44398" y="18395"/>
                        </a:cubicBezTo>
                        <a:lnTo>
                          <a:pt x="44125" y="17371"/>
                        </a:lnTo>
                        <a:cubicBezTo>
                          <a:pt x="44041" y="17014"/>
                          <a:pt x="43934" y="16669"/>
                          <a:pt x="43851" y="16312"/>
                        </a:cubicBezTo>
                        <a:cubicBezTo>
                          <a:pt x="43744" y="15943"/>
                          <a:pt x="43660" y="15574"/>
                          <a:pt x="43553" y="15181"/>
                        </a:cubicBezTo>
                        <a:cubicBezTo>
                          <a:pt x="43458" y="14800"/>
                          <a:pt x="43351" y="14407"/>
                          <a:pt x="43232" y="14026"/>
                        </a:cubicBezTo>
                        <a:cubicBezTo>
                          <a:pt x="43124" y="13669"/>
                          <a:pt x="43017" y="13311"/>
                          <a:pt x="42874" y="12954"/>
                        </a:cubicBezTo>
                        <a:cubicBezTo>
                          <a:pt x="42743" y="12609"/>
                          <a:pt x="42612" y="12264"/>
                          <a:pt x="42470" y="11930"/>
                        </a:cubicBezTo>
                        <a:cubicBezTo>
                          <a:pt x="42327" y="11597"/>
                          <a:pt x="42184" y="11252"/>
                          <a:pt x="42029" y="10942"/>
                        </a:cubicBezTo>
                        <a:cubicBezTo>
                          <a:pt x="41886" y="10621"/>
                          <a:pt x="41731" y="10323"/>
                          <a:pt x="41553" y="10002"/>
                        </a:cubicBezTo>
                        <a:cubicBezTo>
                          <a:pt x="41196" y="9394"/>
                          <a:pt x="40791" y="8799"/>
                          <a:pt x="40350" y="8216"/>
                        </a:cubicBezTo>
                        <a:cubicBezTo>
                          <a:pt x="39886" y="7656"/>
                          <a:pt x="39398" y="7120"/>
                          <a:pt x="38874" y="6596"/>
                        </a:cubicBezTo>
                        <a:cubicBezTo>
                          <a:pt x="38362" y="6096"/>
                          <a:pt x="37790" y="5620"/>
                          <a:pt x="37207" y="5168"/>
                        </a:cubicBezTo>
                        <a:cubicBezTo>
                          <a:pt x="36624" y="4727"/>
                          <a:pt x="36064" y="4310"/>
                          <a:pt x="35528" y="3917"/>
                        </a:cubicBezTo>
                        <a:cubicBezTo>
                          <a:pt x="34992" y="3536"/>
                          <a:pt x="34504" y="3179"/>
                          <a:pt x="34004" y="2846"/>
                        </a:cubicBezTo>
                        <a:cubicBezTo>
                          <a:pt x="33457" y="2465"/>
                          <a:pt x="32909" y="2120"/>
                          <a:pt x="32361" y="1834"/>
                        </a:cubicBezTo>
                        <a:cubicBezTo>
                          <a:pt x="31814" y="1548"/>
                          <a:pt x="31230" y="1310"/>
                          <a:pt x="30599" y="1108"/>
                        </a:cubicBezTo>
                        <a:cubicBezTo>
                          <a:pt x="30182" y="977"/>
                          <a:pt x="29742" y="858"/>
                          <a:pt x="29277" y="738"/>
                        </a:cubicBezTo>
                        <a:cubicBezTo>
                          <a:pt x="28813" y="619"/>
                          <a:pt x="28337" y="512"/>
                          <a:pt x="27849" y="417"/>
                        </a:cubicBezTo>
                        <a:cubicBezTo>
                          <a:pt x="27361" y="322"/>
                          <a:pt x="26861" y="238"/>
                          <a:pt x="26360" y="179"/>
                        </a:cubicBezTo>
                        <a:cubicBezTo>
                          <a:pt x="25872" y="119"/>
                          <a:pt x="25348" y="84"/>
                          <a:pt x="24836" y="48"/>
                        </a:cubicBezTo>
                        <a:cubicBezTo>
                          <a:pt x="24324" y="24"/>
                          <a:pt x="23801" y="0"/>
                          <a:pt x="232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69" name="Google Shape;6369;p28"/>
                  <p:cNvSpPr/>
                  <p:nvPr/>
                </p:nvSpPr>
                <p:spPr>
                  <a:xfrm>
                    <a:off x="3036523" y="323139"/>
                    <a:ext cx="1322065" cy="75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03" h="20726" extrusionOk="0">
                        <a:moveTo>
                          <a:pt x="18827" y="0"/>
                        </a:moveTo>
                        <a:cubicBezTo>
                          <a:pt x="18224" y="0"/>
                          <a:pt x="17615" y="25"/>
                          <a:pt x="16979" y="69"/>
                        </a:cubicBezTo>
                        <a:cubicBezTo>
                          <a:pt x="16443" y="116"/>
                          <a:pt x="15931" y="164"/>
                          <a:pt x="15407" y="235"/>
                        </a:cubicBezTo>
                        <a:cubicBezTo>
                          <a:pt x="14884" y="307"/>
                          <a:pt x="14384" y="390"/>
                          <a:pt x="13872" y="485"/>
                        </a:cubicBezTo>
                        <a:cubicBezTo>
                          <a:pt x="13383" y="593"/>
                          <a:pt x="12895" y="712"/>
                          <a:pt x="12419" y="831"/>
                        </a:cubicBezTo>
                        <a:cubicBezTo>
                          <a:pt x="11943" y="950"/>
                          <a:pt x="11478" y="1116"/>
                          <a:pt x="11026" y="1283"/>
                        </a:cubicBezTo>
                        <a:cubicBezTo>
                          <a:pt x="10585" y="1462"/>
                          <a:pt x="10169" y="1640"/>
                          <a:pt x="9740" y="1843"/>
                        </a:cubicBezTo>
                        <a:cubicBezTo>
                          <a:pt x="9300" y="2057"/>
                          <a:pt x="8883" y="2259"/>
                          <a:pt x="8466" y="2498"/>
                        </a:cubicBezTo>
                        <a:cubicBezTo>
                          <a:pt x="7978" y="2783"/>
                          <a:pt x="7490" y="3081"/>
                          <a:pt x="7025" y="3426"/>
                        </a:cubicBezTo>
                        <a:cubicBezTo>
                          <a:pt x="6561" y="3760"/>
                          <a:pt x="6144" y="4153"/>
                          <a:pt x="5728" y="4569"/>
                        </a:cubicBezTo>
                        <a:cubicBezTo>
                          <a:pt x="5335" y="4998"/>
                          <a:pt x="4942" y="5450"/>
                          <a:pt x="4573" y="5903"/>
                        </a:cubicBezTo>
                        <a:cubicBezTo>
                          <a:pt x="4156" y="6438"/>
                          <a:pt x="3787" y="7010"/>
                          <a:pt x="3430" y="7570"/>
                        </a:cubicBezTo>
                        <a:cubicBezTo>
                          <a:pt x="3263" y="7855"/>
                          <a:pt x="3084" y="8141"/>
                          <a:pt x="2918" y="8439"/>
                        </a:cubicBezTo>
                        <a:cubicBezTo>
                          <a:pt x="2751" y="8736"/>
                          <a:pt x="2573" y="9034"/>
                          <a:pt x="2418" y="9332"/>
                        </a:cubicBezTo>
                        <a:cubicBezTo>
                          <a:pt x="2251" y="9629"/>
                          <a:pt x="2072" y="9939"/>
                          <a:pt x="1906" y="10237"/>
                        </a:cubicBezTo>
                        <a:cubicBezTo>
                          <a:pt x="1727" y="10534"/>
                          <a:pt x="1560" y="10844"/>
                          <a:pt x="1406" y="11141"/>
                        </a:cubicBezTo>
                        <a:cubicBezTo>
                          <a:pt x="1299" y="11344"/>
                          <a:pt x="1203" y="11522"/>
                          <a:pt x="1108" y="11713"/>
                        </a:cubicBezTo>
                        <a:cubicBezTo>
                          <a:pt x="1013" y="11903"/>
                          <a:pt x="906" y="12082"/>
                          <a:pt x="822" y="12273"/>
                        </a:cubicBezTo>
                        <a:cubicBezTo>
                          <a:pt x="727" y="12475"/>
                          <a:pt x="656" y="12665"/>
                          <a:pt x="584" y="12856"/>
                        </a:cubicBezTo>
                        <a:cubicBezTo>
                          <a:pt x="513" y="13046"/>
                          <a:pt x="453" y="13261"/>
                          <a:pt x="406" y="13451"/>
                        </a:cubicBezTo>
                        <a:cubicBezTo>
                          <a:pt x="346" y="13642"/>
                          <a:pt x="298" y="13844"/>
                          <a:pt x="275" y="14047"/>
                        </a:cubicBezTo>
                        <a:cubicBezTo>
                          <a:pt x="239" y="14261"/>
                          <a:pt x="215" y="14451"/>
                          <a:pt x="191" y="14654"/>
                        </a:cubicBezTo>
                        <a:cubicBezTo>
                          <a:pt x="179" y="14856"/>
                          <a:pt x="167" y="15059"/>
                          <a:pt x="167" y="15273"/>
                        </a:cubicBezTo>
                        <a:cubicBezTo>
                          <a:pt x="167" y="15475"/>
                          <a:pt x="156" y="15690"/>
                          <a:pt x="156" y="15892"/>
                        </a:cubicBezTo>
                        <a:cubicBezTo>
                          <a:pt x="156" y="16106"/>
                          <a:pt x="132" y="16309"/>
                          <a:pt x="132" y="16523"/>
                        </a:cubicBezTo>
                        <a:cubicBezTo>
                          <a:pt x="120" y="16725"/>
                          <a:pt x="120" y="16940"/>
                          <a:pt x="108" y="17142"/>
                        </a:cubicBezTo>
                        <a:cubicBezTo>
                          <a:pt x="96" y="17357"/>
                          <a:pt x="72" y="17547"/>
                          <a:pt x="60" y="17749"/>
                        </a:cubicBezTo>
                        <a:cubicBezTo>
                          <a:pt x="48" y="17952"/>
                          <a:pt x="36" y="18154"/>
                          <a:pt x="13" y="18345"/>
                        </a:cubicBezTo>
                        <a:cubicBezTo>
                          <a:pt x="13" y="18547"/>
                          <a:pt x="1" y="18750"/>
                          <a:pt x="1" y="18940"/>
                        </a:cubicBezTo>
                        <a:cubicBezTo>
                          <a:pt x="1" y="19154"/>
                          <a:pt x="1" y="19345"/>
                          <a:pt x="13" y="19535"/>
                        </a:cubicBezTo>
                        <a:lnTo>
                          <a:pt x="60" y="20119"/>
                        </a:lnTo>
                        <a:cubicBezTo>
                          <a:pt x="108" y="20452"/>
                          <a:pt x="489" y="20726"/>
                          <a:pt x="953" y="20726"/>
                        </a:cubicBezTo>
                        <a:lnTo>
                          <a:pt x="1965" y="20726"/>
                        </a:lnTo>
                        <a:cubicBezTo>
                          <a:pt x="2489" y="20726"/>
                          <a:pt x="2858" y="20452"/>
                          <a:pt x="2811" y="20107"/>
                        </a:cubicBezTo>
                        <a:cubicBezTo>
                          <a:pt x="2787" y="19893"/>
                          <a:pt x="2751" y="19678"/>
                          <a:pt x="2751" y="19464"/>
                        </a:cubicBezTo>
                        <a:cubicBezTo>
                          <a:pt x="2739" y="19262"/>
                          <a:pt x="2739" y="19035"/>
                          <a:pt x="2751" y="18821"/>
                        </a:cubicBezTo>
                        <a:cubicBezTo>
                          <a:pt x="2775" y="18607"/>
                          <a:pt x="2787" y="18392"/>
                          <a:pt x="2799" y="18190"/>
                        </a:cubicBezTo>
                        <a:cubicBezTo>
                          <a:pt x="2811" y="17964"/>
                          <a:pt x="2834" y="17749"/>
                          <a:pt x="2858" y="17547"/>
                        </a:cubicBezTo>
                        <a:cubicBezTo>
                          <a:pt x="2894" y="17333"/>
                          <a:pt x="2918" y="17118"/>
                          <a:pt x="2930" y="16904"/>
                        </a:cubicBezTo>
                        <a:cubicBezTo>
                          <a:pt x="2942" y="16702"/>
                          <a:pt x="2965" y="16475"/>
                          <a:pt x="2977" y="16261"/>
                        </a:cubicBezTo>
                        <a:cubicBezTo>
                          <a:pt x="2989" y="16059"/>
                          <a:pt x="2989" y="15833"/>
                          <a:pt x="3013" y="15630"/>
                        </a:cubicBezTo>
                        <a:cubicBezTo>
                          <a:pt x="3013" y="15404"/>
                          <a:pt x="3025" y="15190"/>
                          <a:pt x="3037" y="14987"/>
                        </a:cubicBezTo>
                        <a:cubicBezTo>
                          <a:pt x="3049" y="14773"/>
                          <a:pt x="3084" y="14570"/>
                          <a:pt x="3108" y="14356"/>
                        </a:cubicBezTo>
                        <a:cubicBezTo>
                          <a:pt x="3144" y="14166"/>
                          <a:pt x="3192" y="13963"/>
                          <a:pt x="3227" y="13749"/>
                        </a:cubicBezTo>
                        <a:cubicBezTo>
                          <a:pt x="3287" y="13547"/>
                          <a:pt x="3346" y="13344"/>
                          <a:pt x="3406" y="13142"/>
                        </a:cubicBezTo>
                        <a:cubicBezTo>
                          <a:pt x="3465" y="12951"/>
                          <a:pt x="3549" y="12737"/>
                          <a:pt x="3632" y="12546"/>
                        </a:cubicBezTo>
                        <a:cubicBezTo>
                          <a:pt x="3727" y="12332"/>
                          <a:pt x="3823" y="12142"/>
                          <a:pt x="3930" y="11951"/>
                        </a:cubicBezTo>
                        <a:cubicBezTo>
                          <a:pt x="4037" y="11761"/>
                          <a:pt x="4156" y="11558"/>
                          <a:pt x="4275" y="11368"/>
                        </a:cubicBezTo>
                        <a:cubicBezTo>
                          <a:pt x="4501" y="10999"/>
                          <a:pt x="4739" y="10629"/>
                          <a:pt x="4978" y="10272"/>
                        </a:cubicBezTo>
                        <a:cubicBezTo>
                          <a:pt x="5216" y="9891"/>
                          <a:pt x="5466" y="9534"/>
                          <a:pt x="5704" y="9201"/>
                        </a:cubicBezTo>
                        <a:cubicBezTo>
                          <a:pt x="5942" y="8855"/>
                          <a:pt x="6180" y="8510"/>
                          <a:pt x="6418" y="8189"/>
                        </a:cubicBezTo>
                        <a:cubicBezTo>
                          <a:pt x="6656" y="7855"/>
                          <a:pt x="6894" y="7546"/>
                          <a:pt x="7133" y="7236"/>
                        </a:cubicBezTo>
                        <a:cubicBezTo>
                          <a:pt x="7371" y="6915"/>
                          <a:pt x="7621" y="6641"/>
                          <a:pt x="7871" y="6355"/>
                        </a:cubicBezTo>
                        <a:cubicBezTo>
                          <a:pt x="8347" y="5831"/>
                          <a:pt x="8847" y="5367"/>
                          <a:pt x="9347" y="4938"/>
                        </a:cubicBezTo>
                        <a:cubicBezTo>
                          <a:pt x="9871" y="4522"/>
                          <a:pt x="10359" y="4141"/>
                          <a:pt x="10871" y="3807"/>
                        </a:cubicBezTo>
                        <a:cubicBezTo>
                          <a:pt x="11371" y="3486"/>
                          <a:pt x="11859" y="3188"/>
                          <a:pt x="12371" y="2926"/>
                        </a:cubicBezTo>
                        <a:cubicBezTo>
                          <a:pt x="13098" y="2557"/>
                          <a:pt x="13872" y="2248"/>
                          <a:pt x="14681" y="2009"/>
                        </a:cubicBezTo>
                        <a:cubicBezTo>
                          <a:pt x="15467" y="1771"/>
                          <a:pt x="16300" y="1605"/>
                          <a:pt x="17158" y="1545"/>
                        </a:cubicBezTo>
                        <a:cubicBezTo>
                          <a:pt x="17450" y="1523"/>
                          <a:pt x="17742" y="1511"/>
                          <a:pt x="18033" y="1511"/>
                        </a:cubicBezTo>
                        <a:cubicBezTo>
                          <a:pt x="18359" y="1511"/>
                          <a:pt x="18683" y="1526"/>
                          <a:pt x="19003" y="1557"/>
                        </a:cubicBezTo>
                        <a:cubicBezTo>
                          <a:pt x="19634" y="1616"/>
                          <a:pt x="20241" y="1736"/>
                          <a:pt x="20872" y="1914"/>
                        </a:cubicBezTo>
                        <a:cubicBezTo>
                          <a:pt x="21503" y="2117"/>
                          <a:pt x="22134" y="2355"/>
                          <a:pt x="22777" y="2652"/>
                        </a:cubicBezTo>
                        <a:cubicBezTo>
                          <a:pt x="23397" y="2950"/>
                          <a:pt x="24051" y="3283"/>
                          <a:pt x="24682" y="3664"/>
                        </a:cubicBezTo>
                        <a:cubicBezTo>
                          <a:pt x="25302" y="4033"/>
                          <a:pt x="25933" y="4450"/>
                          <a:pt x="26540" y="4915"/>
                        </a:cubicBezTo>
                        <a:cubicBezTo>
                          <a:pt x="26837" y="5153"/>
                          <a:pt x="27147" y="5391"/>
                          <a:pt x="27457" y="5641"/>
                        </a:cubicBezTo>
                        <a:cubicBezTo>
                          <a:pt x="27778" y="5891"/>
                          <a:pt x="28088" y="6165"/>
                          <a:pt x="28385" y="6438"/>
                        </a:cubicBezTo>
                        <a:cubicBezTo>
                          <a:pt x="28909" y="6915"/>
                          <a:pt x="29409" y="7439"/>
                          <a:pt x="29862" y="8010"/>
                        </a:cubicBezTo>
                        <a:cubicBezTo>
                          <a:pt x="30064" y="8308"/>
                          <a:pt x="30278" y="8605"/>
                          <a:pt x="30469" y="8903"/>
                        </a:cubicBezTo>
                        <a:cubicBezTo>
                          <a:pt x="30659" y="9201"/>
                          <a:pt x="30826" y="9510"/>
                          <a:pt x="30993" y="9820"/>
                        </a:cubicBezTo>
                        <a:cubicBezTo>
                          <a:pt x="31148" y="10153"/>
                          <a:pt x="31302" y="10475"/>
                          <a:pt x="31433" y="10820"/>
                        </a:cubicBezTo>
                        <a:cubicBezTo>
                          <a:pt x="31564" y="11165"/>
                          <a:pt x="31707" y="11522"/>
                          <a:pt x="31826" y="11880"/>
                        </a:cubicBezTo>
                        <a:cubicBezTo>
                          <a:pt x="31945" y="12237"/>
                          <a:pt x="32064" y="12606"/>
                          <a:pt x="32183" y="12963"/>
                        </a:cubicBezTo>
                        <a:cubicBezTo>
                          <a:pt x="32302" y="13320"/>
                          <a:pt x="32398" y="13677"/>
                          <a:pt x="32517" y="14035"/>
                        </a:cubicBezTo>
                        <a:cubicBezTo>
                          <a:pt x="32624" y="14380"/>
                          <a:pt x="32743" y="14713"/>
                          <a:pt x="32850" y="15059"/>
                        </a:cubicBezTo>
                        <a:cubicBezTo>
                          <a:pt x="32957" y="15404"/>
                          <a:pt x="33053" y="15725"/>
                          <a:pt x="33148" y="16059"/>
                        </a:cubicBezTo>
                        <a:cubicBezTo>
                          <a:pt x="33231" y="16380"/>
                          <a:pt x="33314" y="16714"/>
                          <a:pt x="33350" y="17035"/>
                        </a:cubicBezTo>
                        <a:cubicBezTo>
                          <a:pt x="33398" y="17368"/>
                          <a:pt x="33434" y="17690"/>
                          <a:pt x="33434" y="18035"/>
                        </a:cubicBezTo>
                        <a:cubicBezTo>
                          <a:pt x="33445" y="18380"/>
                          <a:pt x="33410" y="18702"/>
                          <a:pt x="33386" y="19047"/>
                        </a:cubicBezTo>
                        <a:cubicBezTo>
                          <a:pt x="33350" y="19392"/>
                          <a:pt x="33291" y="19738"/>
                          <a:pt x="33231" y="20071"/>
                        </a:cubicBezTo>
                        <a:cubicBezTo>
                          <a:pt x="33172" y="20416"/>
                          <a:pt x="33588" y="20702"/>
                          <a:pt x="34172" y="20702"/>
                        </a:cubicBezTo>
                        <a:lnTo>
                          <a:pt x="35303" y="20714"/>
                        </a:lnTo>
                        <a:cubicBezTo>
                          <a:pt x="35314" y="20714"/>
                          <a:pt x="35325" y="20714"/>
                          <a:pt x="35336" y="20714"/>
                        </a:cubicBezTo>
                        <a:cubicBezTo>
                          <a:pt x="35833" y="20714"/>
                          <a:pt x="36243" y="20457"/>
                          <a:pt x="36208" y="20131"/>
                        </a:cubicBezTo>
                        <a:cubicBezTo>
                          <a:pt x="36243" y="19833"/>
                          <a:pt x="36267" y="19523"/>
                          <a:pt x="36291" y="19226"/>
                        </a:cubicBezTo>
                        <a:cubicBezTo>
                          <a:pt x="36303" y="18928"/>
                          <a:pt x="36303" y="18630"/>
                          <a:pt x="36303" y="18333"/>
                        </a:cubicBezTo>
                        <a:cubicBezTo>
                          <a:pt x="36303" y="18023"/>
                          <a:pt x="36291" y="17726"/>
                          <a:pt x="36255" y="17428"/>
                        </a:cubicBezTo>
                        <a:cubicBezTo>
                          <a:pt x="36231" y="17118"/>
                          <a:pt x="36184" y="16821"/>
                          <a:pt x="36124" y="16499"/>
                        </a:cubicBezTo>
                        <a:cubicBezTo>
                          <a:pt x="36065" y="16202"/>
                          <a:pt x="36005" y="15892"/>
                          <a:pt x="35910" y="15582"/>
                        </a:cubicBezTo>
                        <a:cubicBezTo>
                          <a:pt x="35827" y="15273"/>
                          <a:pt x="35731" y="14951"/>
                          <a:pt x="35636" y="14630"/>
                        </a:cubicBezTo>
                        <a:cubicBezTo>
                          <a:pt x="35529" y="14297"/>
                          <a:pt x="35422" y="13975"/>
                          <a:pt x="35303" y="13630"/>
                        </a:cubicBezTo>
                        <a:cubicBezTo>
                          <a:pt x="35196" y="13308"/>
                          <a:pt x="35077" y="12951"/>
                          <a:pt x="34958" y="12606"/>
                        </a:cubicBezTo>
                        <a:cubicBezTo>
                          <a:pt x="34827" y="12249"/>
                          <a:pt x="34707" y="11903"/>
                          <a:pt x="34588" y="11546"/>
                        </a:cubicBezTo>
                        <a:cubicBezTo>
                          <a:pt x="34469" y="11189"/>
                          <a:pt x="34350" y="10844"/>
                          <a:pt x="34231" y="10510"/>
                        </a:cubicBezTo>
                        <a:cubicBezTo>
                          <a:pt x="34112" y="10165"/>
                          <a:pt x="33993" y="9832"/>
                          <a:pt x="33874" y="9510"/>
                        </a:cubicBezTo>
                        <a:cubicBezTo>
                          <a:pt x="33755" y="9201"/>
                          <a:pt x="33624" y="8879"/>
                          <a:pt x="33493" y="8570"/>
                        </a:cubicBezTo>
                        <a:cubicBezTo>
                          <a:pt x="33350" y="8272"/>
                          <a:pt x="33207" y="7974"/>
                          <a:pt x="33041" y="7689"/>
                        </a:cubicBezTo>
                        <a:cubicBezTo>
                          <a:pt x="32874" y="7415"/>
                          <a:pt x="32695" y="7129"/>
                          <a:pt x="32493" y="6855"/>
                        </a:cubicBezTo>
                        <a:cubicBezTo>
                          <a:pt x="32267" y="6546"/>
                          <a:pt x="32017" y="6260"/>
                          <a:pt x="31743" y="5986"/>
                        </a:cubicBezTo>
                        <a:cubicBezTo>
                          <a:pt x="31481" y="5700"/>
                          <a:pt x="31195" y="5426"/>
                          <a:pt x="30897" y="5176"/>
                        </a:cubicBezTo>
                        <a:cubicBezTo>
                          <a:pt x="30302" y="4653"/>
                          <a:pt x="29695" y="4164"/>
                          <a:pt x="29088" y="3724"/>
                        </a:cubicBezTo>
                        <a:cubicBezTo>
                          <a:pt x="28469" y="3271"/>
                          <a:pt x="27861" y="2855"/>
                          <a:pt x="27242" y="2486"/>
                        </a:cubicBezTo>
                        <a:cubicBezTo>
                          <a:pt x="26611" y="2117"/>
                          <a:pt x="25968" y="1759"/>
                          <a:pt x="25302" y="1438"/>
                        </a:cubicBezTo>
                        <a:cubicBezTo>
                          <a:pt x="24647" y="1128"/>
                          <a:pt x="23980" y="866"/>
                          <a:pt x="23313" y="652"/>
                        </a:cubicBezTo>
                        <a:cubicBezTo>
                          <a:pt x="22801" y="485"/>
                          <a:pt x="22301" y="366"/>
                          <a:pt x="21789" y="271"/>
                        </a:cubicBezTo>
                        <a:cubicBezTo>
                          <a:pt x="21027" y="128"/>
                          <a:pt x="20253" y="45"/>
                          <a:pt x="19456" y="9"/>
                        </a:cubicBezTo>
                        <a:cubicBezTo>
                          <a:pt x="19246" y="3"/>
                          <a:pt x="19037" y="0"/>
                          <a:pt x="1882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70" name="Google Shape;6370;p28"/>
                  <p:cNvSpPr/>
                  <p:nvPr/>
                </p:nvSpPr>
                <p:spPr>
                  <a:xfrm>
                    <a:off x="3203901" y="443830"/>
                    <a:ext cx="974751" cy="633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6" h="17389" extrusionOk="0">
                        <a:moveTo>
                          <a:pt x="13282" y="0"/>
                        </a:moveTo>
                        <a:cubicBezTo>
                          <a:pt x="13189" y="0"/>
                          <a:pt x="13096" y="2"/>
                          <a:pt x="13002" y="5"/>
                        </a:cubicBezTo>
                        <a:cubicBezTo>
                          <a:pt x="12014" y="29"/>
                          <a:pt x="11109" y="196"/>
                          <a:pt x="10264" y="481"/>
                        </a:cubicBezTo>
                        <a:cubicBezTo>
                          <a:pt x="9847" y="624"/>
                          <a:pt x="9430" y="791"/>
                          <a:pt x="9014" y="981"/>
                        </a:cubicBezTo>
                        <a:cubicBezTo>
                          <a:pt x="8597" y="1172"/>
                          <a:pt x="8180" y="1398"/>
                          <a:pt x="7740" y="1648"/>
                        </a:cubicBezTo>
                        <a:cubicBezTo>
                          <a:pt x="7323" y="1910"/>
                          <a:pt x="6882" y="2184"/>
                          <a:pt x="6466" y="2505"/>
                        </a:cubicBezTo>
                        <a:cubicBezTo>
                          <a:pt x="6049" y="2815"/>
                          <a:pt x="5644" y="3172"/>
                          <a:pt x="5239" y="3541"/>
                        </a:cubicBezTo>
                        <a:cubicBezTo>
                          <a:pt x="4763" y="3994"/>
                          <a:pt x="4323" y="4494"/>
                          <a:pt x="3870" y="5018"/>
                        </a:cubicBezTo>
                        <a:cubicBezTo>
                          <a:pt x="3668" y="5280"/>
                          <a:pt x="3441" y="5553"/>
                          <a:pt x="3239" y="5839"/>
                        </a:cubicBezTo>
                        <a:lnTo>
                          <a:pt x="2608" y="6684"/>
                        </a:lnTo>
                        <a:cubicBezTo>
                          <a:pt x="2406" y="6982"/>
                          <a:pt x="2191" y="7268"/>
                          <a:pt x="2001" y="7566"/>
                        </a:cubicBezTo>
                        <a:cubicBezTo>
                          <a:pt x="1787" y="7863"/>
                          <a:pt x="1596" y="8161"/>
                          <a:pt x="1417" y="8458"/>
                        </a:cubicBezTo>
                        <a:cubicBezTo>
                          <a:pt x="1298" y="8649"/>
                          <a:pt x="1179" y="8828"/>
                          <a:pt x="1072" y="9018"/>
                        </a:cubicBezTo>
                        <a:cubicBezTo>
                          <a:pt x="977" y="9209"/>
                          <a:pt x="870" y="9387"/>
                          <a:pt x="774" y="9590"/>
                        </a:cubicBezTo>
                        <a:cubicBezTo>
                          <a:pt x="691" y="9768"/>
                          <a:pt x="596" y="9959"/>
                          <a:pt x="536" y="10149"/>
                        </a:cubicBezTo>
                        <a:cubicBezTo>
                          <a:pt x="477" y="10352"/>
                          <a:pt x="417" y="10542"/>
                          <a:pt x="382" y="10733"/>
                        </a:cubicBezTo>
                        <a:cubicBezTo>
                          <a:pt x="334" y="10923"/>
                          <a:pt x="298" y="11137"/>
                          <a:pt x="274" y="11316"/>
                        </a:cubicBezTo>
                        <a:cubicBezTo>
                          <a:pt x="239" y="11495"/>
                          <a:pt x="215" y="11685"/>
                          <a:pt x="203" y="11876"/>
                        </a:cubicBezTo>
                        <a:cubicBezTo>
                          <a:pt x="179" y="12078"/>
                          <a:pt x="167" y="12257"/>
                          <a:pt x="167" y="12447"/>
                        </a:cubicBezTo>
                        <a:cubicBezTo>
                          <a:pt x="167" y="12638"/>
                          <a:pt x="155" y="12828"/>
                          <a:pt x="155" y="13007"/>
                        </a:cubicBezTo>
                        <a:cubicBezTo>
                          <a:pt x="155" y="13185"/>
                          <a:pt x="155" y="13388"/>
                          <a:pt x="132" y="13566"/>
                        </a:cubicBezTo>
                        <a:cubicBezTo>
                          <a:pt x="132" y="13757"/>
                          <a:pt x="120" y="13935"/>
                          <a:pt x="108" y="14114"/>
                        </a:cubicBezTo>
                        <a:lnTo>
                          <a:pt x="60" y="14650"/>
                        </a:lnTo>
                        <a:cubicBezTo>
                          <a:pt x="36" y="14828"/>
                          <a:pt x="36" y="15007"/>
                          <a:pt x="24" y="15186"/>
                        </a:cubicBezTo>
                        <a:cubicBezTo>
                          <a:pt x="1" y="15364"/>
                          <a:pt x="1" y="15531"/>
                          <a:pt x="1" y="15709"/>
                        </a:cubicBezTo>
                        <a:cubicBezTo>
                          <a:pt x="1" y="16043"/>
                          <a:pt x="36" y="16388"/>
                          <a:pt x="96" y="16733"/>
                        </a:cubicBezTo>
                        <a:cubicBezTo>
                          <a:pt x="167" y="17090"/>
                          <a:pt x="763" y="17376"/>
                          <a:pt x="1417" y="17376"/>
                        </a:cubicBezTo>
                        <a:lnTo>
                          <a:pt x="2834" y="17376"/>
                        </a:lnTo>
                        <a:cubicBezTo>
                          <a:pt x="3489" y="17376"/>
                          <a:pt x="3977" y="17090"/>
                          <a:pt x="3930" y="16745"/>
                        </a:cubicBezTo>
                        <a:cubicBezTo>
                          <a:pt x="3906" y="16543"/>
                          <a:pt x="3870" y="16317"/>
                          <a:pt x="3846" y="16102"/>
                        </a:cubicBezTo>
                        <a:cubicBezTo>
                          <a:pt x="3811" y="15900"/>
                          <a:pt x="3799" y="15674"/>
                          <a:pt x="3763" y="15471"/>
                        </a:cubicBezTo>
                        <a:cubicBezTo>
                          <a:pt x="3751" y="15257"/>
                          <a:pt x="3727" y="15031"/>
                          <a:pt x="3703" y="14828"/>
                        </a:cubicBezTo>
                        <a:cubicBezTo>
                          <a:pt x="3692" y="14614"/>
                          <a:pt x="3680" y="14400"/>
                          <a:pt x="3668" y="14185"/>
                        </a:cubicBezTo>
                        <a:cubicBezTo>
                          <a:pt x="3656" y="13971"/>
                          <a:pt x="3632" y="13757"/>
                          <a:pt x="3632" y="13542"/>
                        </a:cubicBezTo>
                        <a:lnTo>
                          <a:pt x="3632" y="12900"/>
                        </a:lnTo>
                        <a:cubicBezTo>
                          <a:pt x="3632" y="12697"/>
                          <a:pt x="3656" y="12483"/>
                          <a:pt x="3668" y="12268"/>
                        </a:cubicBezTo>
                        <a:cubicBezTo>
                          <a:pt x="3680" y="12042"/>
                          <a:pt x="3703" y="11828"/>
                          <a:pt x="3739" y="11614"/>
                        </a:cubicBezTo>
                        <a:cubicBezTo>
                          <a:pt x="3787" y="11399"/>
                          <a:pt x="3834" y="11173"/>
                          <a:pt x="3894" y="10971"/>
                        </a:cubicBezTo>
                        <a:cubicBezTo>
                          <a:pt x="3953" y="10744"/>
                          <a:pt x="4025" y="10542"/>
                          <a:pt x="4096" y="10328"/>
                        </a:cubicBezTo>
                        <a:cubicBezTo>
                          <a:pt x="4334" y="9744"/>
                          <a:pt x="4620" y="9185"/>
                          <a:pt x="4977" y="8613"/>
                        </a:cubicBezTo>
                        <a:cubicBezTo>
                          <a:pt x="5335" y="8054"/>
                          <a:pt x="5739" y="7506"/>
                          <a:pt x="6144" y="6982"/>
                        </a:cubicBezTo>
                        <a:cubicBezTo>
                          <a:pt x="6573" y="6458"/>
                          <a:pt x="7013" y="5958"/>
                          <a:pt x="7442" y="5494"/>
                        </a:cubicBezTo>
                        <a:cubicBezTo>
                          <a:pt x="7871" y="5029"/>
                          <a:pt x="8323" y="4613"/>
                          <a:pt x="8764" y="4244"/>
                        </a:cubicBezTo>
                        <a:cubicBezTo>
                          <a:pt x="9216" y="3875"/>
                          <a:pt x="9645" y="3541"/>
                          <a:pt x="10061" y="3279"/>
                        </a:cubicBezTo>
                        <a:cubicBezTo>
                          <a:pt x="10478" y="3005"/>
                          <a:pt x="10883" y="2767"/>
                          <a:pt x="11276" y="2589"/>
                        </a:cubicBezTo>
                        <a:cubicBezTo>
                          <a:pt x="11975" y="2250"/>
                          <a:pt x="12663" y="2051"/>
                          <a:pt x="13331" y="2051"/>
                        </a:cubicBezTo>
                        <a:cubicBezTo>
                          <a:pt x="13368" y="2051"/>
                          <a:pt x="13405" y="2052"/>
                          <a:pt x="13443" y="2053"/>
                        </a:cubicBezTo>
                        <a:cubicBezTo>
                          <a:pt x="14050" y="2065"/>
                          <a:pt x="14705" y="2267"/>
                          <a:pt x="15383" y="2577"/>
                        </a:cubicBezTo>
                        <a:cubicBezTo>
                          <a:pt x="15705" y="2743"/>
                          <a:pt x="16062" y="2934"/>
                          <a:pt x="16419" y="3160"/>
                        </a:cubicBezTo>
                        <a:cubicBezTo>
                          <a:pt x="16776" y="3375"/>
                          <a:pt x="17146" y="3636"/>
                          <a:pt x="17527" y="3934"/>
                        </a:cubicBezTo>
                        <a:cubicBezTo>
                          <a:pt x="18015" y="4315"/>
                          <a:pt x="18515" y="4768"/>
                          <a:pt x="18991" y="5256"/>
                        </a:cubicBezTo>
                        <a:cubicBezTo>
                          <a:pt x="19491" y="5744"/>
                          <a:pt x="19932" y="6268"/>
                          <a:pt x="20360" y="6815"/>
                        </a:cubicBezTo>
                        <a:cubicBezTo>
                          <a:pt x="20575" y="7101"/>
                          <a:pt x="20777" y="7387"/>
                          <a:pt x="20979" y="7685"/>
                        </a:cubicBezTo>
                        <a:cubicBezTo>
                          <a:pt x="21170" y="7982"/>
                          <a:pt x="21337" y="8292"/>
                          <a:pt x="21491" y="8613"/>
                        </a:cubicBezTo>
                        <a:cubicBezTo>
                          <a:pt x="21646" y="8947"/>
                          <a:pt x="21789" y="9268"/>
                          <a:pt x="21908" y="9613"/>
                        </a:cubicBezTo>
                        <a:cubicBezTo>
                          <a:pt x="22051" y="9959"/>
                          <a:pt x="22170" y="10304"/>
                          <a:pt x="22265" y="10637"/>
                        </a:cubicBezTo>
                        <a:cubicBezTo>
                          <a:pt x="22372" y="10983"/>
                          <a:pt x="22480" y="11316"/>
                          <a:pt x="22563" y="11661"/>
                        </a:cubicBezTo>
                        <a:cubicBezTo>
                          <a:pt x="22658" y="11995"/>
                          <a:pt x="22742" y="12328"/>
                          <a:pt x="22801" y="12673"/>
                        </a:cubicBezTo>
                        <a:cubicBezTo>
                          <a:pt x="22884" y="13007"/>
                          <a:pt x="22920" y="13340"/>
                          <a:pt x="22956" y="13685"/>
                        </a:cubicBezTo>
                        <a:cubicBezTo>
                          <a:pt x="22980" y="14019"/>
                          <a:pt x="23003" y="14364"/>
                          <a:pt x="23003" y="14709"/>
                        </a:cubicBezTo>
                        <a:cubicBezTo>
                          <a:pt x="23003" y="15055"/>
                          <a:pt x="22980" y="15388"/>
                          <a:pt x="22944" y="15733"/>
                        </a:cubicBezTo>
                        <a:cubicBezTo>
                          <a:pt x="22896" y="16078"/>
                          <a:pt x="22837" y="16424"/>
                          <a:pt x="22765" y="16757"/>
                        </a:cubicBezTo>
                        <a:cubicBezTo>
                          <a:pt x="22682" y="17102"/>
                          <a:pt x="23158" y="17388"/>
                          <a:pt x="23837" y="17388"/>
                        </a:cubicBezTo>
                        <a:lnTo>
                          <a:pt x="25242" y="17388"/>
                        </a:lnTo>
                        <a:cubicBezTo>
                          <a:pt x="25920" y="17388"/>
                          <a:pt x="26528" y="17102"/>
                          <a:pt x="26528" y="16698"/>
                        </a:cubicBezTo>
                        <a:cubicBezTo>
                          <a:pt x="26647" y="16138"/>
                          <a:pt x="26718" y="15555"/>
                          <a:pt x="26754" y="14959"/>
                        </a:cubicBezTo>
                        <a:cubicBezTo>
                          <a:pt x="26766" y="14662"/>
                          <a:pt x="26754" y="14364"/>
                          <a:pt x="26718" y="14066"/>
                        </a:cubicBezTo>
                        <a:cubicBezTo>
                          <a:pt x="26694" y="13769"/>
                          <a:pt x="26635" y="13459"/>
                          <a:pt x="26575" y="13161"/>
                        </a:cubicBezTo>
                        <a:cubicBezTo>
                          <a:pt x="26492" y="12840"/>
                          <a:pt x="26421" y="12542"/>
                          <a:pt x="26337" y="12233"/>
                        </a:cubicBezTo>
                        <a:cubicBezTo>
                          <a:pt x="26242" y="11923"/>
                          <a:pt x="26159" y="11614"/>
                          <a:pt x="26051" y="11280"/>
                        </a:cubicBezTo>
                        <a:cubicBezTo>
                          <a:pt x="25944" y="10971"/>
                          <a:pt x="25837" y="10625"/>
                          <a:pt x="25742" y="10280"/>
                        </a:cubicBezTo>
                        <a:cubicBezTo>
                          <a:pt x="25635" y="9947"/>
                          <a:pt x="25516" y="9590"/>
                          <a:pt x="25397" y="9244"/>
                        </a:cubicBezTo>
                        <a:cubicBezTo>
                          <a:pt x="25278" y="8899"/>
                          <a:pt x="25147" y="8554"/>
                          <a:pt x="25004" y="8220"/>
                        </a:cubicBezTo>
                        <a:cubicBezTo>
                          <a:pt x="24873" y="7875"/>
                          <a:pt x="24730" y="7530"/>
                          <a:pt x="24563" y="7220"/>
                        </a:cubicBezTo>
                        <a:cubicBezTo>
                          <a:pt x="24396" y="6887"/>
                          <a:pt x="24218" y="6577"/>
                          <a:pt x="24027" y="6280"/>
                        </a:cubicBezTo>
                        <a:cubicBezTo>
                          <a:pt x="23813" y="5982"/>
                          <a:pt x="23611" y="5684"/>
                          <a:pt x="23373" y="5399"/>
                        </a:cubicBezTo>
                        <a:cubicBezTo>
                          <a:pt x="22896" y="4827"/>
                          <a:pt x="22384" y="4303"/>
                          <a:pt x="21837" y="3815"/>
                        </a:cubicBezTo>
                        <a:cubicBezTo>
                          <a:pt x="21372" y="3410"/>
                          <a:pt x="20896" y="3041"/>
                          <a:pt x="20420" y="2696"/>
                        </a:cubicBezTo>
                        <a:cubicBezTo>
                          <a:pt x="19944" y="2351"/>
                          <a:pt x="19467" y="2041"/>
                          <a:pt x="18991" y="1755"/>
                        </a:cubicBezTo>
                        <a:cubicBezTo>
                          <a:pt x="18515" y="1493"/>
                          <a:pt x="18039" y="1231"/>
                          <a:pt x="17550" y="1017"/>
                        </a:cubicBezTo>
                        <a:cubicBezTo>
                          <a:pt x="17062" y="791"/>
                          <a:pt x="16574" y="612"/>
                          <a:pt x="16062" y="446"/>
                        </a:cubicBezTo>
                        <a:cubicBezTo>
                          <a:pt x="15151" y="164"/>
                          <a:pt x="14231" y="0"/>
                          <a:pt x="1328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71" name="Google Shape;6371;p28"/>
                <p:cNvGrpSpPr/>
                <p:nvPr/>
              </p:nvGrpSpPr>
              <p:grpSpPr>
                <a:xfrm>
                  <a:off x="5350613" y="3917519"/>
                  <a:ext cx="406747" cy="451653"/>
                  <a:chOff x="833834" y="3802105"/>
                  <a:chExt cx="392878" cy="436253"/>
                </a:xfrm>
              </p:grpSpPr>
              <p:sp>
                <p:nvSpPr>
                  <p:cNvPr id="6372" name="Google Shape;6372;p28"/>
                  <p:cNvSpPr/>
                  <p:nvPr/>
                </p:nvSpPr>
                <p:spPr>
                  <a:xfrm>
                    <a:off x="1098304" y="4161991"/>
                    <a:ext cx="128408" cy="763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6" h="2097" extrusionOk="0">
                        <a:moveTo>
                          <a:pt x="2223" y="0"/>
                        </a:moveTo>
                        <a:cubicBezTo>
                          <a:pt x="2043" y="0"/>
                          <a:pt x="1856" y="27"/>
                          <a:pt x="1668" y="76"/>
                        </a:cubicBezTo>
                        <a:cubicBezTo>
                          <a:pt x="1263" y="184"/>
                          <a:pt x="870" y="410"/>
                          <a:pt x="584" y="707"/>
                        </a:cubicBezTo>
                        <a:cubicBezTo>
                          <a:pt x="1" y="1303"/>
                          <a:pt x="96" y="1898"/>
                          <a:pt x="787" y="2041"/>
                        </a:cubicBezTo>
                        <a:cubicBezTo>
                          <a:pt x="925" y="2079"/>
                          <a:pt x="1074" y="2096"/>
                          <a:pt x="1230" y="2096"/>
                        </a:cubicBezTo>
                        <a:cubicBezTo>
                          <a:pt x="1463" y="2096"/>
                          <a:pt x="1711" y="2058"/>
                          <a:pt x="1953" y="1993"/>
                        </a:cubicBezTo>
                        <a:cubicBezTo>
                          <a:pt x="2358" y="1898"/>
                          <a:pt x="2727" y="1731"/>
                          <a:pt x="2989" y="1493"/>
                        </a:cubicBezTo>
                        <a:cubicBezTo>
                          <a:pt x="3525" y="1017"/>
                          <a:pt x="3454" y="374"/>
                          <a:pt x="2799" y="112"/>
                        </a:cubicBezTo>
                        <a:cubicBezTo>
                          <a:pt x="2627" y="36"/>
                          <a:pt x="2430" y="0"/>
                          <a:pt x="2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73" name="Google Shape;6373;p28"/>
                  <p:cNvSpPr/>
                  <p:nvPr/>
                </p:nvSpPr>
                <p:spPr>
                  <a:xfrm>
                    <a:off x="833834" y="3802105"/>
                    <a:ext cx="116208" cy="104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1" h="2857" extrusionOk="0">
                        <a:moveTo>
                          <a:pt x="2381" y="0"/>
                        </a:moveTo>
                        <a:cubicBezTo>
                          <a:pt x="2113" y="0"/>
                          <a:pt x="1810" y="102"/>
                          <a:pt x="1500" y="267"/>
                        </a:cubicBezTo>
                        <a:cubicBezTo>
                          <a:pt x="1143" y="481"/>
                          <a:pt x="786" y="779"/>
                          <a:pt x="524" y="1124"/>
                        </a:cubicBezTo>
                        <a:cubicBezTo>
                          <a:pt x="0" y="1803"/>
                          <a:pt x="107" y="2529"/>
                          <a:pt x="762" y="2791"/>
                        </a:cubicBezTo>
                        <a:cubicBezTo>
                          <a:pt x="886" y="2835"/>
                          <a:pt x="1020" y="2856"/>
                          <a:pt x="1159" y="2856"/>
                        </a:cubicBezTo>
                        <a:cubicBezTo>
                          <a:pt x="1395" y="2856"/>
                          <a:pt x="1646" y="2796"/>
                          <a:pt x="1893" y="2684"/>
                        </a:cubicBezTo>
                        <a:cubicBezTo>
                          <a:pt x="2262" y="2505"/>
                          <a:pt x="2619" y="2196"/>
                          <a:pt x="2858" y="1791"/>
                        </a:cubicBezTo>
                        <a:cubicBezTo>
                          <a:pt x="3096" y="1386"/>
                          <a:pt x="3191" y="969"/>
                          <a:pt x="3131" y="648"/>
                        </a:cubicBezTo>
                        <a:cubicBezTo>
                          <a:pt x="3072" y="314"/>
                          <a:pt x="2869" y="76"/>
                          <a:pt x="2560" y="17"/>
                        </a:cubicBezTo>
                        <a:cubicBezTo>
                          <a:pt x="2502" y="6"/>
                          <a:pt x="2443" y="0"/>
                          <a:pt x="238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74" name="Google Shape;6374;p28"/>
                  <p:cNvSpPr/>
                  <p:nvPr/>
                </p:nvSpPr>
                <p:spPr>
                  <a:xfrm>
                    <a:off x="1065782" y="3922796"/>
                    <a:ext cx="80264" cy="69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4" h="1911" extrusionOk="0">
                        <a:moveTo>
                          <a:pt x="1311" y="0"/>
                        </a:moveTo>
                        <a:cubicBezTo>
                          <a:pt x="944" y="0"/>
                          <a:pt x="551" y="234"/>
                          <a:pt x="310" y="608"/>
                        </a:cubicBezTo>
                        <a:cubicBezTo>
                          <a:pt x="1" y="1096"/>
                          <a:pt x="72" y="1644"/>
                          <a:pt x="513" y="1834"/>
                        </a:cubicBezTo>
                        <a:cubicBezTo>
                          <a:pt x="619" y="1886"/>
                          <a:pt x="738" y="1910"/>
                          <a:pt x="863" y="1910"/>
                        </a:cubicBezTo>
                        <a:cubicBezTo>
                          <a:pt x="1227" y="1910"/>
                          <a:pt x="1634" y="1701"/>
                          <a:pt x="1882" y="1346"/>
                        </a:cubicBezTo>
                        <a:cubicBezTo>
                          <a:pt x="2204" y="870"/>
                          <a:pt x="2096" y="286"/>
                          <a:pt x="1668" y="84"/>
                        </a:cubicBezTo>
                        <a:cubicBezTo>
                          <a:pt x="1556" y="27"/>
                          <a:pt x="1435" y="0"/>
                          <a:pt x="131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75" name="Google Shape;6375;p28"/>
                  <p:cNvSpPr/>
                  <p:nvPr/>
                </p:nvSpPr>
                <p:spPr>
                  <a:xfrm>
                    <a:off x="943963" y="4024403"/>
                    <a:ext cx="53789" cy="39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7" h="1096" extrusionOk="0">
                        <a:moveTo>
                          <a:pt x="908" y="0"/>
                        </a:moveTo>
                        <a:cubicBezTo>
                          <a:pt x="661" y="0"/>
                          <a:pt x="387" y="125"/>
                          <a:pt x="226" y="330"/>
                        </a:cubicBezTo>
                        <a:cubicBezTo>
                          <a:pt x="0" y="592"/>
                          <a:pt x="48" y="925"/>
                          <a:pt x="322" y="1045"/>
                        </a:cubicBezTo>
                        <a:cubicBezTo>
                          <a:pt x="397" y="1079"/>
                          <a:pt x="482" y="1095"/>
                          <a:pt x="570" y="1095"/>
                        </a:cubicBezTo>
                        <a:cubicBezTo>
                          <a:pt x="814" y="1095"/>
                          <a:pt x="1084" y="969"/>
                          <a:pt x="1250" y="759"/>
                        </a:cubicBezTo>
                        <a:cubicBezTo>
                          <a:pt x="1477" y="473"/>
                          <a:pt x="1429" y="163"/>
                          <a:pt x="1143" y="44"/>
                        </a:cubicBezTo>
                        <a:cubicBezTo>
                          <a:pt x="1071" y="14"/>
                          <a:pt x="991" y="0"/>
                          <a:pt x="90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76" name="Google Shape;6376;p28"/>
                <p:cNvGrpSpPr/>
                <p:nvPr/>
              </p:nvGrpSpPr>
              <p:grpSpPr>
                <a:xfrm>
                  <a:off x="8033734" y="1065562"/>
                  <a:ext cx="508208" cy="441246"/>
                  <a:chOff x="3425470" y="1047390"/>
                  <a:chExt cx="490880" cy="426201"/>
                </a:xfrm>
              </p:grpSpPr>
              <p:sp>
                <p:nvSpPr>
                  <p:cNvPr id="6377" name="Google Shape;6377;p28"/>
                  <p:cNvSpPr/>
                  <p:nvPr/>
                </p:nvSpPr>
                <p:spPr>
                  <a:xfrm>
                    <a:off x="3766273" y="1091929"/>
                    <a:ext cx="74182" cy="86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7" h="2364" extrusionOk="0">
                        <a:moveTo>
                          <a:pt x="798" y="1"/>
                        </a:moveTo>
                        <a:cubicBezTo>
                          <a:pt x="611" y="1"/>
                          <a:pt x="438" y="81"/>
                          <a:pt x="311" y="247"/>
                        </a:cubicBezTo>
                        <a:cubicBezTo>
                          <a:pt x="1" y="652"/>
                          <a:pt x="61" y="1378"/>
                          <a:pt x="453" y="1902"/>
                        </a:cubicBezTo>
                        <a:cubicBezTo>
                          <a:pt x="691" y="2202"/>
                          <a:pt x="986" y="2363"/>
                          <a:pt x="1249" y="2363"/>
                        </a:cubicBezTo>
                        <a:cubicBezTo>
                          <a:pt x="1435" y="2363"/>
                          <a:pt x="1604" y="2284"/>
                          <a:pt x="1727" y="2116"/>
                        </a:cubicBezTo>
                        <a:cubicBezTo>
                          <a:pt x="2037" y="1735"/>
                          <a:pt x="1977" y="985"/>
                          <a:pt x="1585" y="473"/>
                        </a:cubicBezTo>
                        <a:cubicBezTo>
                          <a:pt x="1360" y="165"/>
                          <a:pt x="1066" y="1"/>
                          <a:pt x="79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78" name="Google Shape;6378;p28"/>
                  <p:cNvSpPr/>
                  <p:nvPr/>
                </p:nvSpPr>
                <p:spPr>
                  <a:xfrm>
                    <a:off x="3425470" y="1159340"/>
                    <a:ext cx="88058" cy="82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8" h="2262" extrusionOk="0">
                        <a:moveTo>
                          <a:pt x="935" y="0"/>
                        </a:moveTo>
                        <a:cubicBezTo>
                          <a:pt x="659" y="0"/>
                          <a:pt x="415" y="116"/>
                          <a:pt x="275" y="349"/>
                        </a:cubicBezTo>
                        <a:cubicBezTo>
                          <a:pt x="1" y="789"/>
                          <a:pt x="215" y="1504"/>
                          <a:pt x="703" y="1932"/>
                        </a:cubicBezTo>
                        <a:cubicBezTo>
                          <a:pt x="946" y="2151"/>
                          <a:pt x="1220" y="2261"/>
                          <a:pt x="1472" y="2261"/>
                        </a:cubicBezTo>
                        <a:cubicBezTo>
                          <a:pt x="1727" y="2261"/>
                          <a:pt x="1958" y="2148"/>
                          <a:pt x="2108" y="1920"/>
                        </a:cubicBezTo>
                        <a:cubicBezTo>
                          <a:pt x="2418" y="1480"/>
                          <a:pt x="2251" y="742"/>
                          <a:pt x="1739" y="313"/>
                        </a:cubicBezTo>
                        <a:cubicBezTo>
                          <a:pt x="1484" y="104"/>
                          <a:pt x="1195" y="0"/>
                          <a:pt x="9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79" name="Google Shape;6379;p28"/>
                  <p:cNvSpPr/>
                  <p:nvPr/>
                </p:nvSpPr>
                <p:spPr>
                  <a:xfrm>
                    <a:off x="3607161" y="1379743"/>
                    <a:ext cx="88495" cy="938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0" h="2577" extrusionOk="0">
                        <a:moveTo>
                          <a:pt x="1355" y="1"/>
                        </a:moveTo>
                        <a:cubicBezTo>
                          <a:pt x="1097" y="1"/>
                          <a:pt x="827" y="120"/>
                          <a:pt x="596" y="357"/>
                        </a:cubicBezTo>
                        <a:cubicBezTo>
                          <a:pt x="155" y="845"/>
                          <a:pt x="0" y="1643"/>
                          <a:pt x="322" y="2167"/>
                        </a:cubicBezTo>
                        <a:cubicBezTo>
                          <a:pt x="483" y="2439"/>
                          <a:pt x="744" y="2577"/>
                          <a:pt x="1030" y="2577"/>
                        </a:cubicBezTo>
                        <a:cubicBezTo>
                          <a:pt x="1293" y="2577"/>
                          <a:pt x="1577" y="2460"/>
                          <a:pt x="1822" y="2226"/>
                        </a:cubicBezTo>
                        <a:cubicBezTo>
                          <a:pt x="2322" y="1726"/>
                          <a:pt x="2429" y="916"/>
                          <a:pt x="2072" y="405"/>
                        </a:cubicBezTo>
                        <a:cubicBezTo>
                          <a:pt x="1888" y="135"/>
                          <a:pt x="1629" y="1"/>
                          <a:pt x="135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80" name="Google Shape;6380;p28"/>
                  <p:cNvSpPr/>
                  <p:nvPr/>
                </p:nvSpPr>
                <p:spPr>
                  <a:xfrm>
                    <a:off x="3609310" y="1047390"/>
                    <a:ext cx="54262" cy="52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1440" extrusionOk="0">
                        <a:moveTo>
                          <a:pt x="623" y="1"/>
                        </a:moveTo>
                        <a:cubicBezTo>
                          <a:pt x="462" y="1"/>
                          <a:pt x="313" y="69"/>
                          <a:pt x="215" y="208"/>
                        </a:cubicBezTo>
                        <a:cubicBezTo>
                          <a:pt x="1" y="470"/>
                          <a:pt x="108" y="934"/>
                          <a:pt x="406" y="1220"/>
                        </a:cubicBezTo>
                        <a:cubicBezTo>
                          <a:pt x="569" y="1364"/>
                          <a:pt x="756" y="1439"/>
                          <a:pt x="923" y="1439"/>
                        </a:cubicBezTo>
                        <a:cubicBezTo>
                          <a:pt x="1074" y="1439"/>
                          <a:pt x="1209" y="1379"/>
                          <a:pt x="1299" y="1256"/>
                        </a:cubicBezTo>
                        <a:cubicBezTo>
                          <a:pt x="1489" y="994"/>
                          <a:pt x="1418" y="529"/>
                          <a:pt x="1132" y="232"/>
                        </a:cubicBezTo>
                        <a:cubicBezTo>
                          <a:pt x="979" y="78"/>
                          <a:pt x="794" y="1"/>
                          <a:pt x="62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81" name="Google Shape;6381;p28"/>
                  <p:cNvSpPr/>
                  <p:nvPr/>
                </p:nvSpPr>
                <p:spPr>
                  <a:xfrm>
                    <a:off x="3640557" y="1223982"/>
                    <a:ext cx="30809" cy="35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972" extrusionOk="0">
                        <a:moveTo>
                          <a:pt x="357" y="1"/>
                        </a:moveTo>
                        <a:cubicBezTo>
                          <a:pt x="265" y="1"/>
                          <a:pt x="178" y="45"/>
                          <a:pt x="119" y="133"/>
                        </a:cubicBezTo>
                        <a:cubicBezTo>
                          <a:pt x="0" y="312"/>
                          <a:pt x="24" y="621"/>
                          <a:pt x="191" y="812"/>
                        </a:cubicBezTo>
                        <a:cubicBezTo>
                          <a:pt x="278" y="918"/>
                          <a:pt x="384" y="972"/>
                          <a:pt x="483" y="972"/>
                        </a:cubicBezTo>
                        <a:cubicBezTo>
                          <a:pt x="574" y="972"/>
                          <a:pt x="658" y="927"/>
                          <a:pt x="715" y="836"/>
                        </a:cubicBezTo>
                        <a:cubicBezTo>
                          <a:pt x="846" y="633"/>
                          <a:pt x="798" y="336"/>
                          <a:pt x="631" y="145"/>
                        </a:cubicBezTo>
                        <a:cubicBezTo>
                          <a:pt x="553" y="48"/>
                          <a:pt x="452" y="1"/>
                          <a:pt x="35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82" name="Google Shape;6382;p28"/>
                  <p:cNvSpPr/>
                  <p:nvPr/>
                </p:nvSpPr>
                <p:spPr>
                  <a:xfrm>
                    <a:off x="3455406" y="1354323"/>
                    <a:ext cx="45995" cy="573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1574" extrusionOk="0">
                        <a:moveTo>
                          <a:pt x="672" y="0"/>
                        </a:moveTo>
                        <a:cubicBezTo>
                          <a:pt x="537" y="0"/>
                          <a:pt x="398" y="69"/>
                          <a:pt x="286" y="210"/>
                        </a:cubicBezTo>
                        <a:cubicBezTo>
                          <a:pt x="48" y="495"/>
                          <a:pt x="0" y="1007"/>
                          <a:pt x="179" y="1317"/>
                        </a:cubicBezTo>
                        <a:cubicBezTo>
                          <a:pt x="273" y="1487"/>
                          <a:pt x="418" y="1574"/>
                          <a:pt x="570" y="1574"/>
                        </a:cubicBezTo>
                        <a:cubicBezTo>
                          <a:pt x="705" y="1574"/>
                          <a:pt x="847" y="1505"/>
                          <a:pt x="965" y="1364"/>
                        </a:cubicBezTo>
                        <a:cubicBezTo>
                          <a:pt x="1227" y="1067"/>
                          <a:pt x="1262" y="567"/>
                          <a:pt x="1072" y="257"/>
                        </a:cubicBezTo>
                        <a:cubicBezTo>
                          <a:pt x="971" y="87"/>
                          <a:pt x="824" y="0"/>
                          <a:pt x="67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83" name="Google Shape;6383;p28"/>
                  <p:cNvSpPr/>
                  <p:nvPr/>
                </p:nvSpPr>
                <p:spPr>
                  <a:xfrm>
                    <a:off x="3808336" y="1279047"/>
                    <a:ext cx="108014" cy="108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6" h="2969" extrusionOk="0">
                        <a:moveTo>
                          <a:pt x="937" y="1"/>
                        </a:moveTo>
                        <a:cubicBezTo>
                          <a:pt x="694" y="1"/>
                          <a:pt x="483" y="99"/>
                          <a:pt x="346" y="300"/>
                        </a:cubicBezTo>
                        <a:cubicBezTo>
                          <a:pt x="1" y="788"/>
                          <a:pt x="168" y="1729"/>
                          <a:pt x="751" y="2384"/>
                        </a:cubicBezTo>
                        <a:cubicBezTo>
                          <a:pt x="1087" y="2769"/>
                          <a:pt x="1514" y="2969"/>
                          <a:pt x="1891" y="2969"/>
                        </a:cubicBezTo>
                        <a:cubicBezTo>
                          <a:pt x="2154" y="2969"/>
                          <a:pt x="2394" y="2871"/>
                          <a:pt x="2561" y="2669"/>
                        </a:cubicBezTo>
                        <a:cubicBezTo>
                          <a:pt x="2966" y="2157"/>
                          <a:pt x="2727" y="1229"/>
                          <a:pt x="2073" y="586"/>
                        </a:cubicBezTo>
                        <a:cubicBezTo>
                          <a:pt x="1701" y="201"/>
                          <a:pt x="1285" y="1"/>
                          <a:pt x="93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84" name="Google Shape;6384;p28"/>
                <p:cNvGrpSpPr/>
                <p:nvPr/>
              </p:nvGrpSpPr>
              <p:grpSpPr>
                <a:xfrm>
                  <a:off x="555419" y="1442395"/>
                  <a:ext cx="558468" cy="317993"/>
                  <a:chOff x="800438" y="1404799"/>
                  <a:chExt cx="539426" cy="307151"/>
                </a:xfrm>
              </p:grpSpPr>
              <p:sp>
                <p:nvSpPr>
                  <p:cNvPr id="6385" name="Google Shape;6385;p28"/>
                  <p:cNvSpPr/>
                  <p:nvPr/>
                </p:nvSpPr>
                <p:spPr>
                  <a:xfrm>
                    <a:off x="1252681" y="1573452"/>
                    <a:ext cx="87183" cy="123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4" h="3382" extrusionOk="0">
                        <a:moveTo>
                          <a:pt x="1587" y="1"/>
                        </a:moveTo>
                        <a:cubicBezTo>
                          <a:pt x="1434" y="1"/>
                          <a:pt x="1268" y="43"/>
                          <a:pt x="1096" y="134"/>
                        </a:cubicBezTo>
                        <a:cubicBezTo>
                          <a:pt x="751" y="300"/>
                          <a:pt x="465" y="646"/>
                          <a:pt x="274" y="1062"/>
                        </a:cubicBezTo>
                        <a:cubicBezTo>
                          <a:pt x="96" y="1455"/>
                          <a:pt x="0" y="1955"/>
                          <a:pt x="48" y="2396"/>
                        </a:cubicBezTo>
                        <a:cubicBezTo>
                          <a:pt x="115" y="3019"/>
                          <a:pt x="407" y="3381"/>
                          <a:pt x="784" y="3381"/>
                        </a:cubicBezTo>
                        <a:cubicBezTo>
                          <a:pt x="948" y="3381"/>
                          <a:pt x="1127" y="3314"/>
                          <a:pt x="1310" y="3170"/>
                        </a:cubicBezTo>
                        <a:cubicBezTo>
                          <a:pt x="1632" y="2932"/>
                          <a:pt x="1894" y="2563"/>
                          <a:pt x="2084" y="2158"/>
                        </a:cubicBezTo>
                        <a:cubicBezTo>
                          <a:pt x="2286" y="1753"/>
                          <a:pt x="2394" y="1324"/>
                          <a:pt x="2382" y="943"/>
                        </a:cubicBezTo>
                        <a:cubicBezTo>
                          <a:pt x="2364" y="366"/>
                          <a:pt x="2035" y="1"/>
                          <a:pt x="158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86" name="Google Shape;6386;p28"/>
                  <p:cNvSpPr/>
                  <p:nvPr/>
                </p:nvSpPr>
                <p:spPr>
                  <a:xfrm>
                    <a:off x="800438" y="1430292"/>
                    <a:ext cx="89769" cy="13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5" h="3740" extrusionOk="0">
                        <a:moveTo>
                          <a:pt x="1037" y="0"/>
                        </a:moveTo>
                        <a:cubicBezTo>
                          <a:pt x="880" y="0"/>
                          <a:pt x="728" y="51"/>
                          <a:pt x="596" y="160"/>
                        </a:cubicBezTo>
                        <a:cubicBezTo>
                          <a:pt x="322" y="374"/>
                          <a:pt x="155" y="779"/>
                          <a:pt x="72" y="1219"/>
                        </a:cubicBezTo>
                        <a:cubicBezTo>
                          <a:pt x="0" y="1672"/>
                          <a:pt x="0" y="2172"/>
                          <a:pt x="95" y="2636"/>
                        </a:cubicBezTo>
                        <a:cubicBezTo>
                          <a:pt x="266" y="3326"/>
                          <a:pt x="685" y="3739"/>
                          <a:pt x="1162" y="3739"/>
                        </a:cubicBezTo>
                        <a:cubicBezTo>
                          <a:pt x="1318" y="3739"/>
                          <a:pt x="1481" y="3695"/>
                          <a:pt x="1643" y="3600"/>
                        </a:cubicBezTo>
                        <a:cubicBezTo>
                          <a:pt x="1977" y="3398"/>
                          <a:pt x="2227" y="3041"/>
                          <a:pt x="2346" y="2588"/>
                        </a:cubicBezTo>
                        <a:cubicBezTo>
                          <a:pt x="2465" y="2160"/>
                          <a:pt x="2453" y="1636"/>
                          <a:pt x="2274" y="1160"/>
                        </a:cubicBezTo>
                        <a:cubicBezTo>
                          <a:pt x="2096" y="671"/>
                          <a:pt x="1810" y="314"/>
                          <a:pt x="1500" y="136"/>
                        </a:cubicBezTo>
                        <a:cubicBezTo>
                          <a:pt x="1348" y="48"/>
                          <a:pt x="1190" y="0"/>
                          <a:pt x="10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87" name="Google Shape;6387;p28"/>
                  <p:cNvSpPr/>
                  <p:nvPr/>
                </p:nvSpPr>
                <p:spPr>
                  <a:xfrm>
                    <a:off x="1093970" y="1404799"/>
                    <a:ext cx="75493" cy="8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" h="2315" extrusionOk="0">
                        <a:moveTo>
                          <a:pt x="1008" y="0"/>
                        </a:moveTo>
                        <a:cubicBezTo>
                          <a:pt x="907" y="0"/>
                          <a:pt x="804" y="20"/>
                          <a:pt x="703" y="62"/>
                        </a:cubicBezTo>
                        <a:cubicBezTo>
                          <a:pt x="215" y="264"/>
                          <a:pt x="1" y="943"/>
                          <a:pt x="191" y="1550"/>
                        </a:cubicBezTo>
                        <a:cubicBezTo>
                          <a:pt x="352" y="2022"/>
                          <a:pt x="707" y="2314"/>
                          <a:pt x="1073" y="2314"/>
                        </a:cubicBezTo>
                        <a:cubicBezTo>
                          <a:pt x="1168" y="2314"/>
                          <a:pt x="1264" y="2294"/>
                          <a:pt x="1358" y="2253"/>
                        </a:cubicBezTo>
                        <a:cubicBezTo>
                          <a:pt x="1822" y="2038"/>
                          <a:pt x="2072" y="1383"/>
                          <a:pt x="1906" y="776"/>
                        </a:cubicBezTo>
                        <a:cubicBezTo>
                          <a:pt x="1764" y="294"/>
                          <a:pt x="1398" y="0"/>
                          <a:pt x="100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88" name="Google Shape;6388;p28"/>
                  <p:cNvSpPr/>
                  <p:nvPr/>
                </p:nvSpPr>
                <p:spPr>
                  <a:xfrm>
                    <a:off x="1009006" y="1657797"/>
                    <a:ext cx="45558" cy="54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1" h="1487" extrusionOk="0">
                        <a:moveTo>
                          <a:pt x="702" y="1"/>
                        </a:moveTo>
                        <a:cubicBezTo>
                          <a:pt x="633" y="1"/>
                          <a:pt x="561" y="19"/>
                          <a:pt x="488" y="56"/>
                        </a:cubicBezTo>
                        <a:cubicBezTo>
                          <a:pt x="191" y="199"/>
                          <a:pt x="0" y="628"/>
                          <a:pt x="72" y="1021"/>
                        </a:cubicBezTo>
                        <a:cubicBezTo>
                          <a:pt x="117" y="1313"/>
                          <a:pt x="310" y="1486"/>
                          <a:pt x="548" y="1486"/>
                        </a:cubicBezTo>
                        <a:cubicBezTo>
                          <a:pt x="620" y="1486"/>
                          <a:pt x="697" y="1470"/>
                          <a:pt x="774" y="1437"/>
                        </a:cubicBezTo>
                        <a:cubicBezTo>
                          <a:pt x="1072" y="1282"/>
                          <a:pt x="1250" y="854"/>
                          <a:pt x="1179" y="473"/>
                        </a:cubicBezTo>
                        <a:cubicBezTo>
                          <a:pt x="1107" y="175"/>
                          <a:pt x="918" y="1"/>
                          <a:pt x="70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89" name="Google Shape;6389;p28"/>
                <p:cNvGrpSpPr/>
                <p:nvPr/>
              </p:nvGrpSpPr>
              <p:grpSpPr>
                <a:xfrm>
                  <a:off x="7327918" y="3101344"/>
                  <a:ext cx="463718" cy="383936"/>
                  <a:chOff x="2743719" y="3013759"/>
                  <a:chExt cx="447907" cy="370845"/>
                </a:xfrm>
              </p:grpSpPr>
              <p:sp>
                <p:nvSpPr>
                  <p:cNvPr id="6390" name="Google Shape;6390;p28"/>
                  <p:cNvSpPr/>
                  <p:nvPr/>
                </p:nvSpPr>
                <p:spPr>
                  <a:xfrm>
                    <a:off x="2743719" y="3013759"/>
                    <a:ext cx="89041" cy="122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5" h="3362" extrusionOk="0">
                        <a:moveTo>
                          <a:pt x="1518" y="1"/>
                        </a:moveTo>
                        <a:cubicBezTo>
                          <a:pt x="1444" y="1"/>
                          <a:pt x="1368" y="14"/>
                          <a:pt x="1290" y="42"/>
                        </a:cubicBezTo>
                        <a:cubicBezTo>
                          <a:pt x="992" y="149"/>
                          <a:pt x="707" y="447"/>
                          <a:pt x="492" y="804"/>
                        </a:cubicBezTo>
                        <a:cubicBezTo>
                          <a:pt x="290" y="1161"/>
                          <a:pt x="123" y="1602"/>
                          <a:pt x="75" y="2030"/>
                        </a:cubicBezTo>
                        <a:cubicBezTo>
                          <a:pt x="1" y="2811"/>
                          <a:pt x="349" y="3362"/>
                          <a:pt x="930" y="3362"/>
                        </a:cubicBezTo>
                        <a:cubicBezTo>
                          <a:pt x="995" y="3362"/>
                          <a:pt x="1064" y="3355"/>
                          <a:pt x="1135" y="3340"/>
                        </a:cubicBezTo>
                        <a:cubicBezTo>
                          <a:pt x="1492" y="3269"/>
                          <a:pt x="1814" y="3030"/>
                          <a:pt x="2052" y="2685"/>
                        </a:cubicBezTo>
                        <a:cubicBezTo>
                          <a:pt x="2302" y="2352"/>
                          <a:pt x="2445" y="1899"/>
                          <a:pt x="2445" y="1423"/>
                        </a:cubicBezTo>
                        <a:cubicBezTo>
                          <a:pt x="2445" y="947"/>
                          <a:pt x="2302" y="542"/>
                          <a:pt x="2088" y="292"/>
                        </a:cubicBezTo>
                        <a:cubicBezTo>
                          <a:pt x="1921" y="107"/>
                          <a:pt x="1727" y="1"/>
                          <a:pt x="151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91" name="Google Shape;6391;p28"/>
                  <p:cNvSpPr/>
                  <p:nvPr/>
                </p:nvSpPr>
                <p:spPr>
                  <a:xfrm>
                    <a:off x="2871511" y="3271855"/>
                    <a:ext cx="43992" cy="47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8" h="1295" extrusionOk="0">
                        <a:moveTo>
                          <a:pt x="766" y="0"/>
                        </a:moveTo>
                        <a:cubicBezTo>
                          <a:pt x="747" y="0"/>
                          <a:pt x="729" y="1"/>
                          <a:pt x="710" y="3"/>
                        </a:cubicBezTo>
                        <a:cubicBezTo>
                          <a:pt x="412" y="51"/>
                          <a:pt x="115" y="361"/>
                          <a:pt x="55" y="718"/>
                        </a:cubicBezTo>
                        <a:cubicBezTo>
                          <a:pt x="0" y="1047"/>
                          <a:pt x="168" y="1295"/>
                          <a:pt x="445" y="1295"/>
                        </a:cubicBezTo>
                        <a:cubicBezTo>
                          <a:pt x="469" y="1295"/>
                          <a:pt x="494" y="1293"/>
                          <a:pt x="519" y="1289"/>
                        </a:cubicBezTo>
                        <a:cubicBezTo>
                          <a:pt x="829" y="1242"/>
                          <a:pt x="1127" y="932"/>
                          <a:pt x="1174" y="575"/>
                        </a:cubicBezTo>
                        <a:cubicBezTo>
                          <a:pt x="1208" y="241"/>
                          <a:pt x="1032" y="0"/>
                          <a:pt x="76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92" name="Google Shape;6392;p28"/>
                  <p:cNvSpPr/>
                  <p:nvPr/>
                </p:nvSpPr>
                <p:spPr>
                  <a:xfrm>
                    <a:off x="3023084" y="3082844"/>
                    <a:ext cx="65005" cy="7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5" h="2123" extrusionOk="0">
                        <a:moveTo>
                          <a:pt x="973" y="0"/>
                        </a:moveTo>
                        <a:cubicBezTo>
                          <a:pt x="954" y="0"/>
                          <a:pt x="936" y="1"/>
                          <a:pt x="917" y="2"/>
                        </a:cubicBezTo>
                        <a:cubicBezTo>
                          <a:pt x="429" y="38"/>
                          <a:pt x="24" y="550"/>
                          <a:pt x="13" y="1133"/>
                        </a:cubicBezTo>
                        <a:cubicBezTo>
                          <a:pt x="1" y="1701"/>
                          <a:pt x="317" y="2123"/>
                          <a:pt x="762" y="2123"/>
                        </a:cubicBezTo>
                        <a:cubicBezTo>
                          <a:pt x="774" y="2123"/>
                          <a:pt x="786" y="2122"/>
                          <a:pt x="798" y="2122"/>
                        </a:cubicBezTo>
                        <a:cubicBezTo>
                          <a:pt x="1263" y="2074"/>
                          <a:pt x="1691" y="1586"/>
                          <a:pt x="1739" y="1002"/>
                        </a:cubicBezTo>
                        <a:cubicBezTo>
                          <a:pt x="1785" y="441"/>
                          <a:pt x="144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93" name="Google Shape;6393;p28"/>
                  <p:cNvSpPr/>
                  <p:nvPr/>
                </p:nvSpPr>
                <p:spPr>
                  <a:xfrm>
                    <a:off x="3088091" y="3284638"/>
                    <a:ext cx="103535" cy="99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3" h="2745" extrusionOk="0">
                        <a:moveTo>
                          <a:pt x="1922" y="1"/>
                        </a:moveTo>
                        <a:cubicBezTo>
                          <a:pt x="1875" y="1"/>
                          <a:pt x="1826" y="4"/>
                          <a:pt x="1776" y="10"/>
                        </a:cubicBezTo>
                        <a:cubicBezTo>
                          <a:pt x="1418" y="57"/>
                          <a:pt x="1061" y="272"/>
                          <a:pt x="776" y="569"/>
                        </a:cubicBezTo>
                        <a:cubicBezTo>
                          <a:pt x="490" y="867"/>
                          <a:pt x="264" y="1248"/>
                          <a:pt x="168" y="1653"/>
                        </a:cubicBezTo>
                        <a:cubicBezTo>
                          <a:pt x="0" y="2306"/>
                          <a:pt x="227" y="2745"/>
                          <a:pt x="697" y="2745"/>
                        </a:cubicBezTo>
                        <a:cubicBezTo>
                          <a:pt x="793" y="2745"/>
                          <a:pt x="899" y="2727"/>
                          <a:pt x="1014" y="2689"/>
                        </a:cubicBezTo>
                        <a:cubicBezTo>
                          <a:pt x="1359" y="2593"/>
                          <a:pt x="1692" y="2355"/>
                          <a:pt x="1990" y="2069"/>
                        </a:cubicBezTo>
                        <a:cubicBezTo>
                          <a:pt x="2276" y="1784"/>
                          <a:pt x="2514" y="1462"/>
                          <a:pt x="2633" y="1117"/>
                        </a:cubicBezTo>
                        <a:cubicBezTo>
                          <a:pt x="2843" y="477"/>
                          <a:pt x="2520" y="1"/>
                          <a:pt x="192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94" name="Google Shape;6394;p28"/>
                <p:cNvGrpSpPr/>
                <p:nvPr/>
              </p:nvGrpSpPr>
              <p:grpSpPr>
                <a:xfrm>
                  <a:off x="1205434" y="2859607"/>
                  <a:ext cx="369948" cy="515486"/>
                  <a:chOff x="1428290" y="2773689"/>
                  <a:chExt cx="357334" cy="497910"/>
                </a:xfrm>
              </p:grpSpPr>
              <p:sp>
                <p:nvSpPr>
                  <p:cNvPr id="6395" name="Google Shape;6395;p28"/>
                  <p:cNvSpPr/>
                  <p:nvPr/>
                </p:nvSpPr>
                <p:spPr>
                  <a:xfrm>
                    <a:off x="1688899" y="3031422"/>
                    <a:ext cx="90206" cy="748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2054" extrusionOk="0">
                        <a:moveTo>
                          <a:pt x="1067" y="1"/>
                        </a:moveTo>
                        <a:cubicBezTo>
                          <a:pt x="980" y="1"/>
                          <a:pt x="894" y="11"/>
                          <a:pt x="810" y="33"/>
                        </a:cubicBezTo>
                        <a:cubicBezTo>
                          <a:pt x="262" y="152"/>
                          <a:pt x="0" y="700"/>
                          <a:pt x="250" y="1248"/>
                        </a:cubicBezTo>
                        <a:cubicBezTo>
                          <a:pt x="432" y="1724"/>
                          <a:pt x="925" y="2053"/>
                          <a:pt x="1405" y="2053"/>
                        </a:cubicBezTo>
                        <a:cubicBezTo>
                          <a:pt x="1489" y="2053"/>
                          <a:pt x="1573" y="2043"/>
                          <a:pt x="1655" y="2022"/>
                        </a:cubicBezTo>
                        <a:cubicBezTo>
                          <a:pt x="2215" y="1891"/>
                          <a:pt x="2477" y="1343"/>
                          <a:pt x="2250" y="771"/>
                        </a:cubicBezTo>
                        <a:cubicBezTo>
                          <a:pt x="2039" y="318"/>
                          <a:pt x="1546" y="1"/>
                          <a:pt x="106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96" name="Google Shape;6396;p28"/>
                  <p:cNvSpPr/>
                  <p:nvPr/>
                </p:nvSpPr>
                <p:spPr>
                  <a:xfrm>
                    <a:off x="1676299" y="2811200"/>
                    <a:ext cx="109325" cy="82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2" h="2273" extrusionOk="0">
                        <a:moveTo>
                          <a:pt x="1534" y="1"/>
                        </a:moveTo>
                        <a:cubicBezTo>
                          <a:pt x="1365" y="1"/>
                          <a:pt x="1192" y="30"/>
                          <a:pt x="1025" y="91"/>
                        </a:cubicBezTo>
                        <a:cubicBezTo>
                          <a:pt x="346" y="330"/>
                          <a:pt x="1" y="972"/>
                          <a:pt x="251" y="1544"/>
                        </a:cubicBezTo>
                        <a:cubicBezTo>
                          <a:pt x="449" y="1987"/>
                          <a:pt x="967" y="2273"/>
                          <a:pt x="1523" y="2273"/>
                        </a:cubicBezTo>
                        <a:cubicBezTo>
                          <a:pt x="1669" y="2273"/>
                          <a:pt x="1819" y="2253"/>
                          <a:pt x="1965" y="2211"/>
                        </a:cubicBezTo>
                        <a:cubicBezTo>
                          <a:pt x="2656" y="1996"/>
                          <a:pt x="3001" y="1318"/>
                          <a:pt x="2727" y="722"/>
                        </a:cubicBezTo>
                        <a:cubicBezTo>
                          <a:pt x="2539" y="274"/>
                          <a:pt x="2053" y="1"/>
                          <a:pt x="15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97" name="Google Shape;6397;p28"/>
                  <p:cNvSpPr/>
                  <p:nvPr/>
                </p:nvSpPr>
                <p:spPr>
                  <a:xfrm>
                    <a:off x="1521958" y="2773689"/>
                    <a:ext cx="84161" cy="66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" h="1839" extrusionOk="0">
                        <a:moveTo>
                          <a:pt x="1111" y="0"/>
                        </a:moveTo>
                        <a:cubicBezTo>
                          <a:pt x="1015" y="0"/>
                          <a:pt x="918" y="12"/>
                          <a:pt x="822" y="38"/>
                        </a:cubicBezTo>
                        <a:cubicBezTo>
                          <a:pt x="286" y="193"/>
                          <a:pt x="0" y="705"/>
                          <a:pt x="203" y="1205"/>
                        </a:cubicBezTo>
                        <a:cubicBezTo>
                          <a:pt x="358" y="1593"/>
                          <a:pt x="775" y="1839"/>
                          <a:pt x="1214" y="1839"/>
                        </a:cubicBezTo>
                        <a:cubicBezTo>
                          <a:pt x="1313" y="1839"/>
                          <a:pt x="1413" y="1826"/>
                          <a:pt x="1512" y="1800"/>
                        </a:cubicBezTo>
                        <a:cubicBezTo>
                          <a:pt x="2048" y="1645"/>
                          <a:pt x="2310" y="1145"/>
                          <a:pt x="2131" y="669"/>
                        </a:cubicBezTo>
                        <a:cubicBezTo>
                          <a:pt x="1975" y="258"/>
                          <a:pt x="1554" y="0"/>
                          <a:pt x="111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98" name="Google Shape;6398;p28"/>
                  <p:cNvSpPr/>
                  <p:nvPr/>
                </p:nvSpPr>
                <p:spPr>
                  <a:xfrm>
                    <a:off x="1428290" y="2921548"/>
                    <a:ext cx="54226" cy="45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9" h="1248" extrusionOk="0">
                        <a:moveTo>
                          <a:pt x="825" y="0"/>
                        </a:moveTo>
                        <a:cubicBezTo>
                          <a:pt x="723" y="0"/>
                          <a:pt x="616" y="24"/>
                          <a:pt x="512" y="74"/>
                        </a:cubicBezTo>
                        <a:cubicBezTo>
                          <a:pt x="167" y="228"/>
                          <a:pt x="0" y="621"/>
                          <a:pt x="143" y="919"/>
                        </a:cubicBezTo>
                        <a:cubicBezTo>
                          <a:pt x="233" y="1130"/>
                          <a:pt x="439" y="1247"/>
                          <a:pt x="670" y="1247"/>
                        </a:cubicBezTo>
                        <a:cubicBezTo>
                          <a:pt x="778" y="1247"/>
                          <a:pt x="891" y="1222"/>
                          <a:pt x="1001" y="1169"/>
                        </a:cubicBezTo>
                        <a:cubicBezTo>
                          <a:pt x="1334" y="1014"/>
                          <a:pt x="1489" y="633"/>
                          <a:pt x="1370" y="336"/>
                        </a:cubicBezTo>
                        <a:cubicBezTo>
                          <a:pt x="1278" y="127"/>
                          <a:pt x="1064" y="0"/>
                          <a:pt x="8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99" name="Google Shape;6399;p28"/>
                  <p:cNvSpPr/>
                  <p:nvPr/>
                </p:nvSpPr>
                <p:spPr>
                  <a:xfrm>
                    <a:off x="1572689" y="2987101"/>
                    <a:ext cx="34269" cy="273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1" h="752" extrusionOk="0">
                        <a:moveTo>
                          <a:pt x="451" y="0"/>
                        </a:moveTo>
                        <a:cubicBezTo>
                          <a:pt x="403" y="0"/>
                          <a:pt x="355" y="8"/>
                          <a:pt x="310" y="24"/>
                        </a:cubicBezTo>
                        <a:cubicBezTo>
                          <a:pt x="107" y="107"/>
                          <a:pt x="0" y="322"/>
                          <a:pt x="84" y="524"/>
                        </a:cubicBezTo>
                        <a:cubicBezTo>
                          <a:pt x="156" y="669"/>
                          <a:pt x="311" y="752"/>
                          <a:pt x="470" y="752"/>
                        </a:cubicBezTo>
                        <a:cubicBezTo>
                          <a:pt x="520" y="752"/>
                          <a:pt x="571" y="743"/>
                          <a:pt x="619" y="726"/>
                        </a:cubicBezTo>
                        <a:cubicBezTo>
                          <a:pt x="834" y="655"/>
                          <a:pt x="941" y="429"/>
                          <a:pt x="846" y="238"/>
                        </a:cubicBezTo>
                        <a:cubicBezTo>
                          <a:pt x="781" y="91"/>
                          <a:pt x="616" y="0"/>
                          <a:pt x="45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00" name="Google Shape;6400;p28"/>
                  <p:cNvSpPr/>
                  <p:nvPr/>
                </p:nvSpPr>
                <p:spPr>
                  <a:xfrm>
                    <a:off x="1603899" y="3213549"/>
                    <a:ext cx="55100" cy="58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3" h="1594" extrusionOk="0">
                        <a:moveTo>
                          <a:pt x="690" y="1"/>
                        </a:moveTo>
                        <a:cubicBezTo>
                          <a:pt x="619" y="1"/>
                          <a:pt x="547" y="15"/>
                          <a:pt x="477" y="45"/>
                        </a:cubicBezTo>
                        <a:cubicBezTo>
                          <a:pt x="155" y="200"/>
                          <a:pt x="1" y="640"/>
                          <a:pt x="155" y="1057"/>
                        </a:cubicBezTo>
                        <a:cubicBezTo>
                          <a:pt x="267" y="1384"/>
                          <a:pt x="541" y="1594"/>
                          <a:pt x="815" y="1594"/>
                        </a:cubicBezTo>
                        <a:cubicBezTo>
                          <a:pt x="890" y="1594"/>
                          <a:pt x="965" y="1578"/>
                          <a:pt x="1036" y="1545"/>
                        </a:cubicBezTo>
                        <a:cubicBezTo>
                          <a:pt x="1358" y="1402"/>
                          <a:pt x="1513" y="938"/>
                          <a:pt x="1346" y="533"/>
                        </a:cubicBezTo>
                        <a:cubicBezTo>
                          <a:pt x="1224" y="203"/>
                          <a:pt x="960" y="1"/>
                          <a:pt x="69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01" name="Google Shape;6401;p28"/>
                  <p:cNvSpPr/>
                  <p:nvPr/>
                </p:nvSpPr>
                <p:spPr>
                  <a:xfrm>
                    <a:off x="1441291" y="3126801"/>
                    <a:ext cx="85909" cy="83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9" h="2304" extrusionOk="0">
                        <a:moveTo>
                          <a:pt x="1285" y="1"/>
                        </a:moveTo>
                        <a:cubicBezTo>
                          <a:pt x="1117" y="1"/>
                          <a:pt x="941" y="46"/>
                          <a:pt x="775" y="141"/>
                        </a:cubicBezTo>
                        <a:cubicBezTo>
                          <a:pt x="239" y="438"/>
                          <a:pt x="1" y="1117"/>
                          <a:pt x="227" y="1677"/>
                        </a:cubicBezTo>
                        <a:cubicBezTo>
                          <a:pt x="384" y="2074"/>
                          <a:pt x="731" y="2304"/>
                          <a:pt x="1103" y="2304"/>
                        </a:cubicBezTo>
                        <a:cubicBezTo>
                          <a:pt x="1267" y="2304"/>
                          <a:pt x="1436" y="2259"/>
                          <a:pt x="1596" y="2165"/>
                        </a:cubicBezTo>
                        <a:cubicBezTo>
                          <a:pt x="2120" y="1843"/>
                          <a:pt x="2358" y="1129"/>
                          <a:pt x="2132" y="581"/>
                        </a:cubicBezTo>
                        <a:cubicBezTo>
                          <a:pt x="1978" y="208"/>
                          <a:pt x="1647" y="1"/>
                          <a:pt x="128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402" name="Google Shape;6402;p28"/>
                <p:cNvGrpSpPr/>
                <p:nvPr/>
              </p:nvGrpSpPr>
              <p:grpSpPr>
                <a:xfrm>
                  <a:off x="-186631" y="3294672"/>
                  <a:ext cx="1253362" cy="648756"/>
                  <a:chOff x="83689" y="3193920"/>
                  <a:chExt cx="1210627" cy="626636"/>
                </a:xfrm>
              </p:grpSpPr>
              <p:sp>
                <p:nvSpPr>
                  <p:cNvPr id="6403" name="Google Shape;6403;p28"/>
                  <p:cNvSpPr/>
                  <p:nvPr/>
                </p:nvSpPr>
                <p:spPr>
                  <a:xfrm>
                    <a:off x="83689" y="3193920"/>
                    <a:ext cx="1210627" cy="626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43" h="17207" extrusionOk="0">
                        <a:moveTo>
                          <a:pt x="17288" y="0"/>
                        </a:moveTo>
                        <a:cubicBezTo>
                          <a:pt x="16907" y="0"/>
                          <a:pt x="16502" y="0"/>
                          <a:pt x="16097" y="12"/>
                        </a:cubicBezTo>
                        <a:cubicBezTo>
                          <a:pt x="15597" y="36"/>
                          <a:pt x="15109" y="60"/>
                          <a:pt x="14633" y="96"/>
                        </a:cubicBezTo>
                        <a:cubicBezTo>
                          <a:pt x="14133" y="131"/>
                          <a:pt x="13657" y="179"/>
                          <a:pt x="13180" y="238"/>
                        </a:cubicBezTo>
                        <a:cubicBezTo>
                          <a:pt x="12704" y="298"/>
                          <a:pt x="12252" y="369"/>
                          <a:pt x="11775" y="465"/>
                        </a:cubicBezTo>
                        <a:cubicBezTo>
                          <a:pt x="11299" y="548"/>
                          <a:pt x="10835" y="643"/>
                          <a:pt x="10371" y="762"/>
                        </a:cubicBezTo>
                        <a:cubicBezTo>
                          <a:pt x="9906" y="881"/>
                          <a:pt x="9478" y="1012"/>
                          <a:pt x="9061" y="1167"/>
                        </a:cubicBezTo>
                        <a:cubicBezTo>
                          <a:pt x="8644" y="1310"/>
                          <a:pt x="8239" y="1477"/>
                          <a:pt x="7858" y="1667"/>
                        </a:cubicBezTo>
                        <a:cubicBezTo>
                          <a:pt x="7489" y="1846"/>
                          <a:pt x="7108" y="2060"/>
                          <a:pt x="6751" y="2263"/>
                        </a:cubicBezTo>
                        <a:cubicBezTo>
                          <a:pt x="6418" y="2489"/>
                          <a:pt x="6072" y="2727"/>
                          <a:pt x="5739" y="2977"/>
                        </a:cubicBezTo>
                        <a:cubicBezTo>
                          <a:pt x="5406" y="3251"/>
                          <a:pt x="5060" y="3548"/>
                          <a:pt x="4751" y="3858"/>
                        </a:cubicBezTo>
                        <a:cubicBezTo>
                          <a:pt x="4429" y="4168"/>
                          <a:pt x="4132" y="4513"/>
                          <a:pt x="3858" y="4858"/>
                        </a:cubicBezTo>
                        <a:cubicBezTo>
                          <a:pt x="3536" y="5239"/>
                          <a:pt x="3227" y="5644"/>
                          <a:pt x="2929" y="6049"/>
                        </a:cubicBezTo>
                        <a:cubicBezTo>
                          <a:pt x="2786" y="6251"/>
                          <a:pt x="2631" y="6442"/>
                          <a:pt x="2489" y="6656"/>
                        </a:cubicBezTo>
                        <a:cubicBezTo>
                          <a:pt x="2334" y="6858"/>
                          <a:pt x="2203" y="7073"/>
                          <a:pt x="2072" y="7275"/>
                        </a:cubicBezTo>
                        <a:cubicBezTo>
                          <a:pt x="1929" y="7489"/>
                          <a:pt x="1834" y="7692"/>
                          <a:pt x="1727" y="7906"/>
                        </a:cubicBezTo>
                        <a:cubicBezTo>
                          <a:pt x="1631" y="8120"/>
                          <a:pt x="1548" y="8323"/>
                          <a:pt x="1477" y="8525"/>
                        </a:cubicBezTo>
                        <a:cubicBezTo>
                          <a:pt x="1381" y="8740"/>
                          <a:pt x="1310" y="8966"/>
                          <a:pt x="1238" y="9180"/>
                        </a:cubicBezTo>
                        <a:cubicBezTo>
                          <a:pt x="1155" y="9382"/>
                          <a:pt x="1096" y="9573"/>
                          <a:pt x="1024" y="9775"/>
                        </a:cubicBezTo>
                        <a:cubicBezTo>
                          <a:pt x="953" y="9978"/>
                          <a:pt x="857" y="10180"/>
                          <a:pt x="786" y="10394"/>
                        </a:cubicBezTo>
                        <a:cubicBezTo>
                          <a:pt x="715" y="10621"/>
                          <a:pt x="619" y="10823"/>
                          <a:pt x="548" y="11049"/>
                        </a:cubicBezTo>
                        <a:cubicBezTo>
                          <a:pt x="465" y="11264"/>
                          <a:pt x="381" y="11490"/>
                          <a:pt x="310" y="11728"/>
                        </a:cubicBezTo>
                        <a:cubicBezTo>
                          <a:pt x="238" y="11954"/>
                          <a:pt x="179" y="12204"/>
                          <a:pt x="131" y="12442"/>
                        </a:cubicBezTo>
                        <a:cubicBezTo>
                          <a:pt x="107" y="12597"/>
                          <a:pt x="84" y="12752"/>
                          <a:pt x="84" y="12907"/>
                        </a:cubicBezTo>
                        <a:lnTo>
                          <a:pt x="84" y="13383"/>
                        </a:lnTo>
                        <a:cubicBezTo>
                          <a:pt x="84" y="13550"/>
                          <a:pt x="107" y="13693"/>
                          <a:pt x="107" y="13859"/>
                        </a:cubicBezTo>
                        <a:cubicBezTo>
                          <a:pt x="107" y="14026"/>
                          <a:pt x="107" y="14193"/>
                          <a:pt x="119" y="14335"/>
                        </a:cubicBezTo>
                        <a:cubicBezTo>
                          <a:pt x="119" y="14490"/>
                          <a:pt x="131" y="14645"/>
                          <a:pt x="131" y="14800"/>
                        </a:cubicBezTo>
                        <a:lnTo>
                          <a:pt x="131" y="15240"/>
                        </a:lnTo>
                        <a:cubicBezTo>
                          <a:pt x="131" y="15467"/>
                          <a:pt x="119" y="15693"/>
                          <a:pt x="107" y="15919"/>
                        </a:cubicBezTo>
                        <a:cubicBezTo>
                          <a:pt x="84" y="16133"/>
                          <a:pt x="60" y="16360"/>
                          <a:pt x="24" y="16586"/>
                        </a:cubicBezTo>
                        <a:cubicBezTo>
                          <a:pt x="0" y="16812"/>
                          <a:pt x="310" y="17002"/>
                          <a:pt x="703" y="17014"/>
                        </a:cubicBezTo>
                        <a:lnTo>
                          <a:pt x="1477" y="17026"/>
                        </a:lnTo>
                        <a:cubicBezTo>
                          <a:pt x="1497" y="17028"/>
                          <a:pt x="1516" y="17028"/>
                          <a:pt x="1536" y="17028"/>
                        </a:cubicBezTo>
                        <a:cubicBezTo>
                          <a:pt x="1842" y="17028"/>
                          <a:pt x="2083" y="16857"/>
                          <a:pt x="2072" y="16633"/>
                        </a:cubicBezTo>
                        <a:cubicBezTo>
                          <a:pt x="2048" y="16479"/>
                          <a:pt x="2048" y="16312"/>
                          <a:pt x="2036" y="16169"/>
                        </a:cubicBezTo>
                        <a:cubicBezTo>
                          <a:pt x="2024" y="16014"/>
                          <a:pt x="2024" y="15859"/>
                          <a:pt x="2024" y="15705"/>
                        </a:cubicBezTo>
                        <a:lnTo>
                          <a:pt x="2024" y="15240"/>
                        </a:lnTo>
                        <a:cubicBezTo>
                          <a:pt x="2036" y="15086"/>
                          <a:pt x="2036" y="14931"/>
                          <a:pt x="2036" y="14764"/>
                        </a:cubicBezTo>
                        <a:lnTo>
                          <a:pt x="2036" y="14288"/>
                        </a:lnTo>
                        <a:cubicBezTo>
                          <a:pt x="2036" y="14121"/>
                          <a:pt x="2024" y="13978"/>
                          <a:pt x="2024" y="13812"/>
                        </a:cubicBezTo>
                        <a:cubicBezTo>
                          <a:pt x="2012" y="13645"/>
                          <a:pt x="2012" y="13502"/>
                          <a:pt x="2012" y="13335"/>
                        </a:cubicBezTo>
                        <a:cubicBezTo>
                          <a:pt x="2012" y="13169"/>
                          <a:pt x="2012" y="13026"/>
                          <a:pt x="2024" y="12859"/>
                        </a:cubicBezTo>
                        <a:cubicBezTo>
                          <a:pt x="2036" y="12692"/>
                          <a:pt x="2048" y="12538"/>
                          <a:pt x="2084" y="12383"/>
                        </a:cubicBezTo>
                        <a:cubicBezTo>
                          <a:pt x="2108" y="12216"/>
                          <a:pt x="2143" y="12073"/>
                          <a:pt x="2191" y="11918"/>
                        </a:cubicBezTo>
                        <a:cubicBezTo>
                          <a:pt x="2227" y="11776"/>
                          <a:pt x="2274" y="11621"/>
                          <a:pt x="2334" y="11478"/>
                        </a:cubicBezTo>
                        <a:cubicBezTo>
                          <a:pt x="2393" y="11323"/>
                          <a:pt x="2453" y="11180"/>
                          <a:pt x="2512" y="11049"/>
                        </a:cubicBezTo>
                        <a:cubicBezTo>
                          <a:pt x="2572" y="10906"/>
                          <a:pt x="2643" y="10764"/>
                          <a:pt x="2703" y="10633"/>
                        </a:cubicBezTo>
                        <a:cubicBezTo>
                          <a:pt x="2810" y="10406"/>
                          <a:pt x="2917" y="10192"/>
                          <a:pt x="3024" y="9978"/>
                        </a:cubicBezTo>
                        <a:cubicBezTo>
                          <a:pt x="3120" y="9763"/>
                          <a:pt x="3227" y="9537"/>
                          <a:pt x="3322" y="9335"/>
                        </a:cubicBezTo>
                        <a:cubicBezTo>
                          <a:pt x="3405" y="9109"/>
                          <a:pt x="3513" y="8906"/>
                          <a:pt x="3596" y="8692"/>
                        </a:cubicBezTo>
                        <a:cubicBezTo>
                          <a:pt x="3703" y="8489"/>
                          <a:pt x="3798" y="8275"/>
                          <a:pt x="3917" y="8073"/>
                        </a:cubicBezTo>
                        <a:lnTo>
                          <a:pt x="4275" y="7442"/>
                        </a:lnTo>
                        <a:cubicBezTo>
                          <a:pt x="4394" y="7239"/>
                          <a:pt x="4525" y="7025"/>
                          <a:pt x="4656" y="6835"/>
                        </a:cubicBezTo>
                        <a:cubicBezTo>
                          <a:pt x="4929" y="6430"/>
                          <a:pt x="5203" y="6025"/>
                          <a:pt x="5501" y="5656"/>
                        </a:cubicBezTo>
                        <a:cubicBezTo>
                          <a:pt x="5822" y="5275"/>
                          <a:pt x="6144" y="4918"/>
                          <a:pt x="6489" y="4572"/>
                        </a:cubicBezTo>
                        <a:cubicBezTo>
                          <a:pt x="6846" y="4239"/>
                          <a:pt x="7215" y="3965"/>
                          <a:pt x="7584" y="3691"/>
                        </a:cubicBezTo>
                        <a:cubicBezTo>
                          <a:pt x="7977" y="3441"/>
                          <a:pt x="8382" y="3203"/>
                          <a:pt x="8775" y="2989"/>
                        </a:cubicBezTo>
                        <a:cubicBezTo>
                          <a:pt x="9180" y="2786"/>
                          <a:pt x="9597" y="2572"/>
                          <a:pt x="10025" y="2393"/>
                        </a:cubicBezTo>
                        <a:cubicBezTo>
                          <a:pt x="10478" y="2215"/>
                          <a:pt x="10942" y="2072"/>
                          <a:pt x="11418" y="1941"/>
                        </a:cubicBezTo>
                        <a:cubicBezTo>
                          <a:pt x="11895" y="1822"/>
                          <a:pt x="12371" y="1703"/>
                          <a:pt x="12859" y="1608"/>
                        </a:cubicBezTo>
                        <a:cubicBezTo>
                          <a:pt x="13347" y="1524"/>
                          <a:pt x="13835" y="1441"/>
                          <a:pt x="14335" y="1381"/>
                        </a:cubicBezTo>
                        <a:cubicBezTo>
                          <a:pt x="14835" y="1346"/>
                          <a:pt x="15324" y="1298"/>
                          <a:pt x="15836" y="1262"/>
                        </a:cubicBezTo>
                        <a:cubicBezTo>
                          <a:pt x="16236" y="1245"/>
                          <a:pt x="16637" y="1234"/>
                          <a:pt x="17029" y="1234"/>
                        </a:cubicBezTo>
                        <a:cubicBezTo>
                          <a:pt x="17172" y="1234"/>
                          <a:pt x="17314" y="1235"/>
                          <a:pt x="17455" y="1239"/>
                        </a:cubicBezTo>
                        <a:cubicBezTo>
                          <a:pt x="17979" y="1250"/>
                          <a:pt x="18503" y="1298"/>
                          <a:pt x="19003" y="1358"/>
                        </a:cubicBezTo>
                        <a:cubicBezTo>
                          <a:pt x="19515" y="1417"/>
                          <a:pt x="20015" y="1524"/>
                          <a:pt x="20503" y="1643"/>
                        </a:cubicBezTo>
                        <a:cubicBezTo>
                          <a:pt x="21015" y="1762"/>
                          <a:pt x="21503" y="1917"/>
                          <a:pt x="21979" y="2096"/>
                        </a:cubicBezTo>
                        <a:cubicBezTo>
                          <a:pt x="22455" y="2274"/>
                          <a:pt x="22920" y="2501"/>
                          <a:pt x="23360" y="2751"/>
                        </a:cubicBezTo>
                        <a:cubicBezTo>
                          <a:pt x="23801" y="3013"/>
                          <a:pt x="24241" y="3286"/>
                          <a:pt x="24694" y="3608"/>
                        </a:cubicBezTo>
                        <a:cubicBezTo>
                          <a:pt x="24908" y="3751"/>
                          <a:pt x="25134" y="3917"/>
                          <a:pt x="25372" y="4084"/>
                        </a:cubicBezTo>
                        <a:cubicBezTo>
                          <a:pt x="25611" y="4239"/>
                          <a:pt x="25849" y="4418"/>
                          <a:pt x="26087" y="4596"/>
                        </a:cubicBezTo>
                        <a:cubicBezTo>
                          <a:pt x="26325" y="4775"/>
                          <a:pt x="26563" y="4977"/>
                          <a:pt x="26801" y="5168"/>
                        </a:cubicBezTo>
                        <a:cubicBezTo>
                          <a:pt x="27027" y="5370"/>
                          <a:pt x="27266" y="5584"/>
                          <a:pt x="27480" y="5787"/>
                        </a:cubicBezTo>
                        <a:cubicBezTo>
                          <a:pt x="27682" y="6001"/>
                          <a:pt x="27885" y="6227"/>
                          <a:pt x="28087" y="6465"/>
                        </a:cubicBezTo>
                        <a:cubicBezTo>
                          <a:pt x="28278" y="6704"/>
                          <a:pt x="28456" y="6942"/>
                          <a:pt x="28623" y="7192"/>
                        </a:cubicBezTo>
                        <a:cubicBezTo>
                          <a:pt x="28778" y="7442"/>
                          <a:pt x="28932" y="7692"/>
                          <a:pt x="29051" y="7966"/>
                        </a:cubicBezTo>
                        <a:cubicBezTo>
                          <a:pt x="29171" y="8228"/>
                          <a:pt x="29290" y="8501"/>
                          <a:pt x="29397" y="8787"/>
                        </a:cubicBezTo>
                        <a:cubicBezTo>
                          <a:pt x="29480" y="9049"/>
                          <a:pt x="29587" y="9323"/>
                          <a:pt x="29682" y="9585"/>
                        </a:cubicBezTo>
                        <a:cubicBezTo>
                          <a:pt x="29766" y="9859"/>
                          <a:pt x="29861" y="10133"/>
                          <a:pt x="29944" y="10418"/>
                        </a:cubicBezTo>
                        <a:cubicBezTo>
                          <a:pt x="30040" y="10704"/>
                          <a:pt x="30111" y="10990"/>
                          <a:pt x="30194" y="11264"/>
                        </a:cubicBezTo>
                        <a:cubicBezTo>
                          <a:pt x="30290" y="11549"/>
                          <a:pt x="30361" y="11835"/>
                          <a:pt x="30456" y="12097"/>
                        </a:cubicBezTo>
                        <a:cubicBezTo>
                          <a:pt x="30528" y="12383"/>
                          <a:pt x="30611" y="12657"/>
                          <a:pt x="30683" y="12907"/>
                        </a:cubicBezTo>
                        <a:cubicBezTo>
                          <a:pt x="30766" y="13169"/>
                          <a:pt x="30837" y="13431"/>
                          <a:pt x="30897" y="13681"/>
                        </a:cubicBezTo>
                        <a:cubicBezTo>
                          <a:pt x="30956" y="13931"/>
                          <a:pt x="31016" y="14181"/>
                          <a:pt x="31052" y="14443"/>
                        </a:cubicBezTo>
                        <a:cubicBezTo>
                          <a:pt x="31087" y="14693"/>
                          <a:pt x="31111" y="14943"/>
                          <a:pt x="31111" y="15193"/>
                        </a:cubicBezTo>
                        <a:cubicBezTo>
                          <a:pt x="31111" y="15455"/>
                          <a:pt x="31111" y="15705"/>
                          <a:pt x="31087" y="15955"/>
                        </a:cubicBezTo>
                        <a:lnTo>
                          <a:pt x="31052" y="16717"/>
                        </a:lnTo>
                        <a:cubicBezTo>
                          <a:pt x="31028" y="16955"/>
                          <a:pt x="31302" y="17169"/>
                          <a:pt x="31659" y="17181"/>
                        </a:cubicBezTo>
                        <a:lnTo>
                          <a:pt x="32445" y="17205"/>
                        </a:lnTo>
                        <a:cubicBezTo>
                          <a:pt x="32466" y="17206"/>
                          <a:pt x="32488" y="17207"/>
                          <a:pt x="32509" y="17207"/>
                        </a:cubicBezTo>
                        <a:cubicBezTo>
                          <a:pt x="32886" y="17207"/>
                          <a:pt x="33197" y="17010"/>
                          <a:pt x="33231" y="16729"/>
                        </a:cubicBezTo>
                        <a:cubicBezTo>
                          <a:pt x="33231" y="16479"/>
                          <a:pt x="33242" y="16229"/>
                          <a:pt x="33242" y="15990"/>
                        </a:cubicBezTo>
                        <a:lnTo>
                          <a:pt x="33242" y="15252"/>
                        </a:lnTo>
                        <a:cubicBezTo>
                          <a:pt x="33242" y="15014"/>
                          <a:pt x="33231" y="14764"/>
                          <a:pt x="33219" y="14526"/>
                        </a:cubicBezTo>
                        <a:cubicBezTo>
                          <a:pt x="33207" y="14288"/>
                          <a:pt x="33171" y="14038"/>
                          <a:pt x="33123" y="13800"/>
                        </a:cubicBezTo>
                        <a:cubicBezTo>
                          <a:pt x="33088" y="13562"/>
                          <a:pt x="33028" y="13312"/>
                          <a:pt x="32969" y="13073"/>
                        </a:cubicBezTo>
                        <a:cubicBezTo>
                          <a:pt x="32909" y="12835"/>
                          <a:pt x="32850" y="12597"/>
                          <a:pt x="32766" y="12335"/>
                        </a:cubicBezTo>
                        <a:cubicBezTo>
                          <a:pt x="32695" y="12097"/>
                          <a:pt x="32635" y="11847"/>
                          <a:pt x="32564" y="11597"/>
                        </a:cubicBezTo>
                        <a:cubicBezTo>
                          <a:pt x="32492" y="11347"/>
                          <a:pt x="32409" y="11061"/>
                          <a:pt x="32338" y="10787"/>
                        </a:cubicBezTo>
                        <a:cubicBezTo>
                          <a:pt x="32266" y="10514"/>
                          <a:pt x="32195" y="10240"/>
                          <a:pt x="32099" y="9954"/>
                        </a:cubicBezTo>
                        <a:cubicBezTo>
                          <a:pt x="32028" y="9704"/>
                          <a:pt x="31933" y="9454"/>
                          <a:pt x="31849" y="9204"/>
                        </a:cubicBezTo>
                        <a:cubicBezTo>
                          <a:pt x="31742" y="8966"/>
                          <a:pt x="31635" y="8704"/>
                          <a:pt x="31540" y="8466"/>
                        </a:cubicBezTo>
                        <a:cubicBezTo>
                          <a:pt x="31433" y="8228"/>
                          <a:pt x="31314" y="7989"/>
                          <a:pt x="31206" y="7775"/>
                        </a:cubicBezTo>
                        <a:cubicBezTo>
                          <a:pt x="31099" y="7549"/>
                          <a:pt x="30980" y="7323"/>
                          <a:pt x="30849" y="7096"/>
                        </a:cubicBezTo>
                        <a:cubicBezTo>
                          <a:pt x="30587" y="6668"/>
                          <a:pt x="30302" y="6239"/>
                          <a:pt x="29956" y="5834"/>
                        </a:cubicBezTo>
                        <a:cubicBezTo>
                          <a:pt x="29635" y="5430"/>
                          <a:pt x="29254" y="5049"/>
                          <a:pt x="28873" y="4679"/>
                        </a:cubicBezTo>
                        <a:cubicBezTo>
                          <a:pt x="28480" y="4322"/>
                          <a:pt x="28063" y="3989"/>
                          <a:pt x="27635" y="3667"/>
                        </a:cubicBezTo>
                        <a:cubicBezTo>
                          <a:pt x="27206" y="3334"/>
                          <a:pt x="26789" y="3036"/>
                          <a:pt x="26384" y="2774"/>
                        </a:cubicBezTo>
                        <a:cubicBezTo>
                          <a:pt x="25980" y="2501"/>
                          <a:pt x="25611" y="2251"/>
                          <a:pt x="25253" y="2012"/>
                        </a:cubicBezTo>
                        <a:cubicBezTo>
                          <a:pt x="24849" y="1739"/>
                          <a:pt x="24456" y="1501"/>
                          <a:pt x="24039" y="1298"/>
                        </a:cubicBezTo>
                        <a:cubicBezTo>
                          <a:pt x="23622" y="1084"/>
                          <a:pt x="23182" y="929"/>
                          <a:pt x="22729" y="774"/>
                        </a:cubicBezTo>
                        <a:cubicBezTo>
                          <a:pt x="22408" y="667"/>
                          <a:pt x="22086" y="584"/>
                          <a:pt x="21741" y="512"/>
                        </a:cubicBezTo>
                        <a:cubicBezTo>
                          <a:pt x="21396" y="417"/>
                          <a:pt x="21039" y="346"/>
                          <a:pt x="20681" y="286"/>
                        </a:cubicBezTo>
                        <a:cubicBezTo>
                          <a:pt x="20324" y="227"/>
                          <a:pt x="19955" y="167"/>
                          <a:pt x="19586" y="119"/>
                        </a:cubicBezTo>
                        <a:cubicBezTo>
                          <a:pt x="19217" y="96"/>
                          <a:pt x="18836" y="48"/>
                          <a:pt x="18455" y="36"/>
                        </a:cubicBezTo>
                        <a:cubicBezTo>
                          <a:pt x="18062" y="12"/>
                          <a:pt x="17681" y="0"/>
                          <a:pt x="1728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04" name="Google Shape;6404;p28"/>
                  <p:cNvSpPr/>
                  <p:nvPr/>
                </p:nvSpPr>
                <p:spPr>
                  <a:xfrm>
                    <a:off x="194692" y="3278301"/>
                    <a:ext cx="982981" cy="538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92" h="14793" extrusionOk="0">
                        <a:moveTo>
                          <a:pt x="14043" y="1"/>
                        </a:moveTo>
                        <a:cubicBezTo>
                          <a:pt x="13584" y="1"/>
                          <a:pt x="13118" y="16"/>
                          <a:pt x="12645" y="53"/>
                        </a:cubicBezTo>
                        <a:cubicBezTo>
                          <a:pt x="12240" y="88"/>
                          <a:pt x="11847" y="124"/>
                          <a:pt x="11466" y="172"/>
                        </a:cubicBezTo>
                        <a:cubicBezTo>
                          <a:pt x="11073" y="219"/>
                          <a:pt x="10704" y="279"/>
                          <a:pt x="10335" y="350"/>
                        </a:cubicBezTo>
                        <a:cubicBezTo>
                          <a:pt x="9966" y="410"/>
                          <a:pt x="9609" y="505"/>
                          <a:pt x="9251" y="588"/>
                        </a:cubicBezTo>
                        <a:cubicBezTo>
                          <a:pt x="8894" y="696"/>
                          <a:pt x="8549" y="803"/>
                          <a:pt x="8216" y="922"/>
                        </a:cubicBezTo>
                        <a:cubicBezTo>
                          <a:pt x="7894" y="1041"/>
                          <a:pt x="7561" y="1172"/>
                          <a:pt x="7251" y="1315"/>
                        </a:cubicBezTo>
                        <a:cubicBezTo>
                          <a:pt x="6942" y="1458"/>
                          <a:pt x="6632" y="1612"/>
                          <a:pt x="6311" y="1779"/>
                        </a:cubicBezTo>
                        <a:cubicBezTo>
                          <a:pt x="5941" y="1970"/>
                          <a:pt x="5584" y="2196"/>
                          <a:pt x="5239" y="2434"/>
                        </a:cubicBezTo>
                        <a:cubicBezTo>
                          <a:pt x="4906" y="2672"/>
                          <a:pt x="4572" y="2958"/>
                          <a:pt x="4275" y="3255"/>
                        </a:cubicBezTo>
                        <a:cubicBezTo>
                          <a:pt x="3977" y="3553"/>
                          <a:pt x="3679" y="3875"/>
                          <a:pt x="3417" y="4208"/>
                        </a:cubicBezTo>
                        <a:cubicBezTo>
                          <a:pt x="3120" y="4589"/>
                          <a:pt x="2822" y="4994"/>
                          <a:pt x="2560" y="5399"/>
                        </a:cubicBezTo>
                        <a:cubicBezTo>
                          <a:pt x="2429" y="5601"/>
                          <a:pt x="2298" y="5815"/>
                          <a:pt x="2179" y="6018"/>
                        </a:cubicBezTo>
                        <a:cubicBezTo>
                          <a:pt x="2060" y="6232"/>
                          <a:pt x="1929" y="6458"/>
                          <a:pt x="1810" y="6661"/>
                        </a:cubicBezTo>
                        <a:cubicBezTo>
                          <a:pt x="1691" y="6875"/>
                          <a:pt x="1548" y="7089"/>
                          <a:pt x="1429" y="7304"/>
                        </a:cubicBezTo>
                        <a:cubicBezTo>
                          <a:pt x="1298" y="7530"/>
                          <a:pt x="1179" y="7732"/>
                          <a:pt x="1060" y="7958"/>
                        </a:cubicBezTo>
                        <a:lnTo>
                          <a:pt x="834" y="8363"/>
                        </a:lnTo>
                        <a:cubicBezTo>
                          <a:pt x="762" y="8494"/>
                          <a:pt x="691" y="8625"/>
                          <a:pt x="631" y="8756"/>
                        </a:cubicBezTo>
                        <a:cubicBezTo>
                          <a:pt x="560" y="8911"/>
                          <a:pt x="500" y="9042"/>
                          <a:pt x="453" y="9173"/>
                        </a:cubicBezTo>
                        <a:cubicBezTo>
                          <a:pt x="393" y="9316"/>
                          <a:pt x="357" y="9459"/>
                          <a:pt x="322" y="9590"/>
                        </a:cubicBezTo>
                        <a:cubicBezTo>
                          <a:pt x="286" y="9744"/>
                          <a:pt x="262" y="9875"/>
                          <a:pt x="226" y="10030"/>
                        </a:cubicBezTo>
                        <a:cubicBezTo>
                          <a:pt x="203" y="10173"/>
                          <a:pt x="179" y="10304"/>
                          <a:pt x="167" y="10459"/>
                        </a:cubicBezTo>
                        <a:cubicBezTo>
                          <a:pt x="155" y="10590"/>
                          <a:pt x="143" y="10744"/>
                          <a:pt x="143" y="10887"/>
                        </a:cubicBezTo>
                        <a:cubicBezTo>
                          <a:pt x="119" y="11042"/>
                          <a:pt x="119" y="11185"/>
                          <a:pt x="119" y="11340"/>
                        </a:cubicBezTo>
                        <a:cubicBezTo>
                          <a:pt x="107" y="11483"/>
                          <a:pt x="107" y="11637"/>
                          <a:pt x="107" y="11780"/>
                        </a:cubicBezTo>
                        <a:cubicBezTo>
                          <a:pt x="107" y="11935"/>
                          <a:pt x="107" y="12078"/>
                          <a:pt x="95" y="12233"/>
                        </a:cubicBezTo>
                        <a:cubicBezTo>
                          <a:pt x="84" y="12376"/>
                          <a:pt x="84" y="12507"/>
                          <a:pt x="60" y="12661"/>
                        </a:cubicBezTo>
                        <a:cubicBezTo>
                          <a:pt x="48" y="12804"/>
                          <a:pt x="48" y="12947"/>
                          <a:pt x="36" y="13090"/>
                        </a:cubicBezTo>
                        <a:cubicBezTo>
                          <a:pt x="36" y="13245"/>
                          <a:pt x="12" y="13388"/>
                          <a:pt x="12" y="13519"/>
                        </a:cubicBezTo>
                        <a:cubicBezTo>
                          <a:pt x="0" y="13662"/>
                          <a:pt x="12" y="13804"/>
                          <a:pt x="12" y="13935"/>
                        </a:cubicBezTo>
                        <a:cubicBezTo>
                          <a:pt x="12" y="14078"/>
                          <a:pt x="36" y="14221"/>
                          <a:pt x="48" y="14352"/>
                        </a:cubicBezTo>
                        <a:cubicBezTo>
                          <a:pt x="72" y="14590"/>
                          <a:pt x="357" y="14793"/>
                          <a:pt x="703" y="14793"/>
                        </a:cubicBezTo>
                        <a:lnTo>
                          <a:pt x="1453" y="14793"/>
                        </a:lnTo>
                        <a:cubicBezTo>
                          <a:pt x="1834" y="14793"/>
                          <a:pt x="2108" y="14578"/>
                          <a:pt x="2072" y="14340"/>
                        </a:cubicBezTo>
                        <a:cubicBezTo>
                          <a:pt x="2048" y="14173"/>
                          <a:pt x="2024" y="14031"/>
                          <a:pt x="2024" y="13876"/>
                        </a:cubicBezTo>
                        <a:cubicBezTo>
                          <a:pt x="2012" y="13721"/>
                          <a:pt x="2024" y="13566"/>
                          <a:pt x="2024" y="13423"/>
                        </a:cubicBezTo>
                        <a:cubicBezTo>
                          <a:pt x="2024" y="13269"/>
                          <a:pt x="2048" y="13126"/>
                          <a:pt x="2060" y="12971"/>
                        </a:cubicBezTo>
                        <a:lnTo>
                          <a:pt x="2108" y="12530"/>
                        </a:lnTo>
                        <a:cubicBezTo>
                          <a:pt x="2131" y="12376"/>
                          <a:pt x="2143" y="12233"/>
                          <a:pt x="2167" y="12078"/>
                        </a:cubicBezTo>
                        <a:cubicBezTo>
                          <a:pt x="2179" y="11911"/>
                          <a:pt x="2179" y="11768"/>
                          <a:pt x="2191" y="11614"/>
                        </a:cubicBezTo>
                        <a:cubicBezTo>
                          <a:pt x="2191" y="11459"/>
                          <a:pt x="2203" y="11304"/>
                          <a:pt x="2203" y="11161"/>
                        </a:cubicBezTo>
                        <a:cubicBezTo>
                          <a:pt x="2227" y="11006"/>
                          <a:pt x="2227" y="10864"/>
                          <a:pt x="2239" y="10709"/>
                        </a:cubicBezTo>
                        <a:cubicBezTo>
                          <a:pt x="2239" y="10566"/>
                          <a:pt x="2250" y="10411"/>
                          <a:pt x="2286" y="10268"/>
                        </a:cubicBezTo>
                        <a:lnTo>
                          <a:pt x="2370" y="9816"/>
                        </a:lnTo>
                        <a:cubicBezTo>
                          <a:pt x="2417" y="9673"/>
                          <a:pt x="2465" y="9530"/>
                          <a:pt x="2501" y="9387"/>
                        </a:cubicBezTo>
                        <a:cubicBezTo>
                          <a:pt x="2548" y="9232"/>
                          <a:pt x="2608" y="9090"/>
                          <a:pt x="2667" y="8959"/>
                        </a:cubicBezTo>
                        <a:cubicBezTo>
                          <a:pt x="2739" y="8816"/>
                          <a:pt x="2822" y="8673"/>
                          <a:pt x="2893" y="8542"/>
                        </a:cubicBezTo>
                        <a:cubicBezTo>
                          <a:pt x="2965" y="8399"/>
                          <a:pt x="3060" y="8256"/>
                          <a:pt x="3143" y="8125"/>
                        </a:cubicBezTo>
                        <a:cubicBezTo>
                          <a:pt x="3310" y="7863"/>
                          <a:pt x="3489" y="7601"/>
                          <a:pt x="3667" y="7351"/>
                        </a:cubicBezTo>
                        <a:lnTo>
                          <a:pt x="4203" y="6589"/>
                        </a:lnTo>
                        <a:cubicBezTo>
                          <a:pt x="4382" y="6339"/>
                          <a:pt x="4560" y="6101"/>
                          <a:pt x="4739" y="5863"/>
                        </a:cubicBezTo>
                        <a:cubicBezTo>
                          <a:pt x="4917" y="5625"/>
                          <a:pt x="5096" y="5399"/>
                          <a:pt x="5275" y="5172"/>
                        </a:cubicBezTo>
                        <a:cubicBezTo>
                          <a:pt x="5453" y="4946"/>
                          <a:pt x="5632" y="4744"/>
                          <a:pt x="5822" y="4553"/>
                        </a:cubicBezTo>
                        <a:cubicBezTo>
                          <a:pt x="6168" y="4196"/>
                          <a:pt x="6537" y="3851"/>
                          <a:pt x="6906" y="3553"/>
                        </a:cubicBezTo>
                        <a:cubicBezTo>
                          <a:pt x="7287" y="3255"/>
                          <a:pt x="7656" y="2982"/>
                          <a:pt x="8025" y="2743"/>
                        </a:cubicBezTo>
                        <a:cubicBezTo>
                          <a:pt x="8394" y="2505"/>
                          <a:pt x="8775" y="2303"/>
                          <a:pt x="9144" y="2124"/>
                        </a:cubicBezTo>
                        <a:cubicBezTo>
                          <a:pt x="9692" y="1851"/>
                          <a:pt x="10263" y="1636"/>
                          <a:pt x="10859" y="1470"/>
                        </a:cubicBezTo>
                        <a:cubicBezTo>
                          <a:pt x="11454" y="1291"/>
                          <a:pt x="12061" y="1184"/>
                          <a:pt x="12704" y="1136"/>
                        </a:cubicBezTo>
                        <a:cubicBezTo>
                          <a:pt x="12892" y="1126"/>
                          <a:pt x="13079" y="1121"/>
                          <a:pt x="13267" y="1121"/>
                        </a:cubicBezTo>
                        <a:cubicBezTo>
                          <a:pt x="13533" y="1121"/>
                          <a:pt x="13801" y="1132"/>
                          <a:pt x="14073" y="1160"/>
                        </a:cubicBezTo>
                        <a:cubicBezTo>
                          <a:pt x="14514" y="1196"/>
                          <a:pt x="14978" y="1279"/>
                          <a:pt x="15443" y="1410"/>
                        </a:cubicBezTo>
                        <a:cubicBezTo>
                          <a:pt x="15919" y="1541"/>
                          <a:pt x="16371" y="1720"/>
                          <a:pt x="16848" y="1934"/>
                        </a:cubicBezTo>
                        <a:cubicBezTo>
                          <a:pt x="17324" y="2136"/>
                          <a:pt x="17800" y="2374"/>
                          <a:pt x="18264" y="2648"/>
                        </a:cubicBezTo>
                        <a:cubicBezTo>
                          <a:pt x="18741" y="2910"/>
                          <a:pt x="19193" y="3208"/>
                          <a:pt x="19646" y="3541"/>
                        </a:cubicBezTo>
                        <a:cubicBezTo>
                          <a:pt x="19872" y="3696"/>
                          <a:pt x="20110" y="3875"/>
                          <a:pt x="20336" y="4053"/>
                        </a:cubicBezTo>
                        <a:cubicBezTo>
                          <a:pt x="20562" y="4232"/>
                          <a:pt x="20800" y="4434"/>
                          <a:pt x="21015" y="4625"/>
                        </a:cubicBezTo>
                        <a:cubicBezTo>
                          <a:pt x="21408" y="4958"/>
                          <a:pt x="21765" y="5339"/>
                          <a:pt x="22110" y="5744"/>
                        </a:cubicBezTo>
                        <a:cubicBezTo>
                          <a:pt x="22253" y="5946"/>
                          <a:pt x="22420" y="6149"/>
                          <a:pt x="22551" y="6375"/>
                        </a:cubicBezTo>
                        <a:cubicBezTo>
                          <a:pt x="22682" y="6601"/>
                          <a:pt x="22824" y="6827"/>
                          <a:pt x="22944" y="7054"/>
                        </a:cubicBezTo>
                        <a:cubicBezTo>
                          <a:pt x="23063" y="7268"/>
                          <a:pt x="23158" y="7506"/>
                          <a:pt x="23265" y="7744"/>
                        </a:cubicBezTo>
                        <a:cubicBezTo>
                          <a:pt x="23360" y="7982"/>
                          <a:pt x="23456" y="8244"/>
                          <a:pt x="23551" y="8494"/>
                        </a:cubicBezTo>
                        <a:cubicBezTo>
                          <a:pt x="23634" y="8744"/>
                          <a:pt x="23729" y="9018"/>
                          <a:pt x="23813" y="9268"/>
                        </a:cubicBezTo>
                        <a:cubicBezTo>
                          <a:pt x="23908" y="9518"/>
                          <a:pt x="23979" y="9768"/>
                          <a:pt x="24075" y="10030"/>
                        </a:cubicBezTo>
                        <a:cubicBezTo>
                          <a:pt x="24158" y="10268"/>
                          <a:pt x="24253" y="10518"/>
                          <a:pt x="24325" y="10756"/>
                        </a:cubicBezTo>
                        <a:cubicBezTo>
                          <a:pt x="24408" y="10995"/>
                          <a:pt x="24491" y="11221"/>
                          <a:pt x="24551" y="11459"/>
                        </a:cubicBezTo>
                        <a:cubicBezTo>
                          <a:pt x="24610" y="11673"/>
                          <a:pt x="24670" y="11911"/>
                          <a:pt x="24694" y="12149"/>
                        </a:cubicBezTo>
                        <a:cubicBezTo>
                          <a:pt x="24741" y="12388"/>
                          <a:pt x="24753" y="12626"/>
                          <a:pt x="24753" y="12864"/>
                        </a:cubicBezTo>
                        <a:cubicBezTo>
                          <a:pt x="24765" y="13102"/>
                          <a:pt x="24753" y="13340"/>
                          <a:pt x="24729" y="13578"/>
                        </a:cubicBezTo>
                        <a:cubicBezTo>
                          <a:pt x="24706" y="13816"/>
                          <a:pt x="24670" y="14078"/>
                          <a:pt x="24622" y="14316"/>
                        </a:cubicBezTo>
                        <a:cubicBezTo>
                          <a:pt x="24575" y="14554"/>
                          <a:pt x="24884" y="14757"/>
                          <a:pt x="25325" y="14757"/>
                        </a:cubicBezTo>
                        <a:lnTo>
                          <a:pt x="26170" y="14769"/>
                        </a:lnTo>
                        <a:cubicBezTo>
                          <a:pt x="26190" y="14770"/>
                          <a:pt x="26210" y="14771"/>
                          <a:pt x="26229" y="14771"/>
                        </a:cubicBezTo>
                        <a:cubicBezTo>
                          <a:pt x="26574" y="14771"/>
                          <a:pt x="26875" y="14577"/>
                          <a:pt x="26908" y="14340"/>
                        </a:cubicBezTo>
                        <a:cubicBezTo>
                          <a:pt x="26944" y="14138"/>
                          <a:pt x="26956" y="13912"/>
                          <a:pt x="26968" y="13697"/>
                        </a:cubicBezTo>
                        <a:cubicBezTo>
                          <a:pt x="26992" y="13495"/>
                          <a:pt x="26992" y="13269"/>
                          <a:pt x="26992" y="13066"/>
                        </a:cubicBezTo>
                        <a:cubicBezTo>
                          <a:pt x="26968" y="12852"/>
                          <a:pt x="26968" y="12626"/>
                          <a:pt x="26944" y="12423"/>
                        </a:cubicBezTo>
                        <a:cubicBezTo>
                          <a:pt x="26908" y="12197"/>
                          <a:pt x="26885" y="11995"/>
                          <a:pt x="26837" y="11768"/>
                        </a:cubicBezTo>
                        <a:cubicBezTo>
                          <a:pt x="26789" y="11554"/>
                          <a:pt x="26730" y="11340"/>
                          <a:pt x="26670" y="11114"/>
                        </a:cubicBezTo>
                        <a:cubicBezTo>
                          <a:pt x="26611" y="10899"/>
                          <a:pt x="26539" y="10661"/>
                          <a:pt x="26468" y="10447"/>
                        </a:cubicBezTo>
                        <a:cubicBezTo>
                          <a:pt x="26396" y="10209"/>
                          <a:pt x="26313" y="9971"/>
                          <a:pt x="26230" y="9732"/>
                        </a:cubicBezTo>
                        <a:cubicBezTo>
                          <a:pt x="26158" y="9471"/>
                          <a:pt x="26063" y="9232"/>
                          <a:pt x="25980" y="8982"/>
                        </a:cubicBezTo>
                        <a:cubicBezTo>
                          <a:pt x="25884" y="8744"/>
                          <a:pt x="25801" y="8494"/>
                          <a:pt x="25706" y="8244"/>
                        </a:cubicBezTo>
                        <a:cubicBezTo>
                          <a:pt x="25622" y="7982"/>
                          <a:pt x="25527" y="7732"/>
                          <a:pt x="25444" y="7494"/>
                        </a:cubicBezTo>
                        <a:cubicBezTo>
                          <a:pt x="25349" y="7244"/>
                          <a:pt x="25265" y="7018"/>
                          <a:pt x="25170" y="6780"/>
                        </a:cubicBezTo>
                        <a:cubicBezTo>
                          <a:pt x="25087" y="6553"/>
                          <a:pt x="24991" y="6339"/>
                          <a:pt x="24884" y="6113"/>
                        </a:cubicBezTo>
                        <a:cubicBezTo>
                          <a:pt x="24789" y="5899"/>
                          <a:pt x="24670" y="5696"/>
                          <a:pt x="24551" y="5482"/>
                        </a:cubicBezTo>
                        <a:cubicBezTo>
                          <a:pt x="24408" y="5280"/>
                          <a:pt x="24277" y="5089"/>
                          <a:pt x="24134" y="4887"/>
                        </a:cubicBezTo>
                        <a:cubicBezTo>
                          <a:pt x="23967" y="4672"/>
                          <a:pt x="23777" y="4458"/>
                          <a:pt x="23575" y="4267"/>
                        </a:cubicBezTo>
                        <a:cubicBezTo>
                          <a:pt x="23384" y="4053"/>
                          <a:pt x="23182" y="3863"/>
                          <a:pt x="22955" y="3684"/>
                        </a:cubicBezTo>
                        <a:cubicBezTo>
                          <a:pt x="22527" y="3315"/>
                          <a:pt x="22062" y="2958"/>
                          <a:pt x="21610" y="2648"/>
                        </a:cubicBezTo>
                        <a:cubicBezTo>
                          <a:pt x="21170" y="2327"/>
                          <a:pt x="20705" y="2029"/>
                          <a:pt x="20241" y="1767"/>
                        </a:cubicBezTo>
                        <a:cubicBezTo>
                          <a:pt x="19788" y="1493"/>
                          <a:pt x="19312" y="1243"/>
                          <a:pt x="18812" y="1017"/>
                        </a:cubicBezTo>
                        <a:cubicBezTo>
                          <a:pt x="18324" y="803"/>
                          <a:pt x="17836" y="600"/>
                          <a:pt x="17348" y="457"/>
                        </a:cubicBezTo>
                        <a:cubicBezTo>
                          <a:pt x="16967" y="350"/>
                          <a:pt x="16586" y="267"/>
                          <a:pt x="16217" y="184"/>
                        </a:cubicBezTo>
                        <a:cubicBezTo>
                          <a:pt x="15633" y="88"/>
                          <a:pt x="15062" y="29"/>
                          <a:pt x="14466" y="5"/>
                        </a:cubicBezTo>
                        <a:cubicBezTo>
                          <a:pt x="14326" y="2"/>
                          <a:pt x="14185" y="1"/>
                          <a:pt x="1404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405" name="Google Shape;6405;p28"/>
                <p:cNvGrpSpPr/>
                <p:nvPr/>
              </p:nvGrpSpPr>
              <p:grpSpPr>
                <a:xfrm>
                  <a:off x="8245178" y="2618546"/>
                  <a:ext cx="981335" cy="612335"/>
                  <a:chOff x="3629704" y="2547423"/>
                  <a:chExt cx="947875" cy="591457"/>
                </a:xfrm>
              </p:grpSpPr>
              <p:sp>
                <p:nvSpPr>
                  <p:cNvPr id="6406" name="Google Shape;6406;p28"/>
                  <p:cNvSpPr/>
                  <p:nvPr/>
                </p:nvSpPr>
                <p:spPr>
                  <a:xfrm>
                    <a:off x="3629704" y="2547423"/>
                    <a:ext cx="947875" cy="591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28" h="16241" extrusionOk="0">
                        <a:moveTo>
                          <a:pt x="13538" y="0"/>
                        </a:moveTo>
                        <a:cubicBezTo>
                          <a:pt x="13228" y="0"/>
                          <a:pt x="12919" y="0"/>
                          <a:pt x="12597" y="12"/>
                        </a:cubicBezTo>
                        <a:cubicBezTo>
                          <a:pt x="12204" y="36"/>
                          <a:pt x="11812" y="60"/>
                          <a:pt x="11442" y="95"/>
                        </a:cubicBezTo>
                        <a:cubicBezTo>
                          <a:pt x="11050" y="119"/>
                          <a:pt x="10680" y="167"/>
                          <a:pt x="10311" y="226"/>
                        </a:cubicBezTo>
                        <a:cubicBezTo>
                          <a:pt x="9942" y="286"/>
                          <a:pt x="9561" y="357"/>
                          <a:pt x="9192" y="429"/>
                        </a:cubicBezTo>
                        <a:cubicBezTo>
                          <a:pt x="8823" y="512"/>
                          <a:pt x="8454" y="607"/>
                          <a:pt x="8097" y="715"/>
                        </a:cubicBezTo>
                        <a:cubicBezTo>
                          <a:pt x="7740" y="822"/>
                          <a:pt x="7394" y="941"/>
                          <a:pt x="7061" y="1084"/>
                        </a:cubicBezTo>
                        <a:cubicBezTo>
                          <a:pt x="6739" y="1238"/>
                          <a:pt x="6430" y="1405"/>
                          <a:pt x="6132" y="1584"/>
                        </a:cubicBezTo>
                        <a:cubicBezTo>
                          <a:pt x="5835" y="1762"/>
                          <a:pt x="5549" y="1941"/>
                          <a:pt x="5263" y="2143"/>
                        </a:cubicBezTo>
                        <a:cubicBezTo>
                          <a:pt x="5001" y="2334"/>
                          <a:pt x="4739" y="2560"/>
                          <a:pt x="4477" y="2810"/>
                        </a:cubicBezTo>
                        <a:cubicBezTo>
                          <a:pt x="4203" y="3072"/>
                          <a:pt x="3953" y="3346"/>
                          <a:pt x="3703" y="3643"/>
                        </a:cubicBezTo>
                        <a:cubicBezTo>
                          <a:pt x="3453" y="3941"/>
                          <a:pt x="3227" y="4263"/>
                          <a:pt x="3001" y="4584"/>
                        </a:cubicBezTo>
                        <a:cubicBezTo>
                          <a:pt x="2751" y="4941"/>
                          <a:pt x="2513" y="5310"/>
                          <a:pt x="2275" y="5703"/>
                        </a:cubicBezTo>
                        <a:cubicBezTo>
                          <a:pt x="2167" y="5894"/>
                          <a:pt x="2048" y="6084"/>
                          <a:pt x="1929" y="6287"/>
                        </a:cubicBezTo>
                        <a:cubicBezTo>
                          <a:pt x="1810" y="6477"/>
                          <a:pt x="1703" y="6668"/>
                          <a:pt x="1608" y="6858"/>
                        </a:cubicBezTo>
                        <a:cubicBezTo>
                          <a:pt x="1501" y="7072"/>
                          <a:pt x="1405" y="7263"/>
                          <a:pt x="1334" y="7453"/>
                        </a:cubicBezTo>
                        <a:cubicBezTo>
                          <a:pt x="1263" y="7656"/>
                          <a:pt x="1191" y="7858"/>
                          <a:pt x="1132" y="8049"/>
                        </a:cubicBezTo>
                        <a:lnTo>
                          <a:pt x="953" y="8680"/>
                        </a:lnTo>
                        <a:cubicBezTo>
                          <a:pt x="893" y="8870"/>
                          <a:pt x="846" y="9049"/>
                          <a:pt x="786" y="9239"/>
                        </a:cubicBezTo>
                        <a:lnTo>
                          <a:pt x="608" y="9823"/>
                        </a:lnTo>
                        <a:cubicBezTo>
                          <a:pt x="536" y="10013"/>
                          <a:pt x="477" y="10228"/>
                          <a:pt x="417" y="10430"/>
                        </a:cubicBezTo>
                        <a:cubicBezTo>
                          <a:pt x="358" y="10644"/>
                          <a:pt x="298" y="10847"/>
                          <a:pt x="239" y="11073"/>
                        </a:cubicBezTo>
                        <a:cubicBezTo>
                          <a:pt x="179" y="11299"/>
                          <a:pt x="131" y="11537"/>
                          <a:pt x="96" y="11764"/>
                        </a:cubicBezTo>
                        <a:cubicBezTo>
                          <a:pt x="84" y="11894"/>
                          <a:pt x="72" y="12037"/>
                          <a:pt x="72" y="12192"/>
                        </a:cubicBezTo>
                        <a:lnTo>
                          <a:pt x="72" y="12633"/>
                        </a:lnTo>
                        <a:cubicBezTo>
                          <a:pt x="72" y="12787"/>
                          <a:pt x="84" y="12930"/>
                          <a:pt x="84" y="13085"/>
                        </a:cubicBezTo>
                        <a:cubicBezTo>
                          <a:pt x="84" y="13228"/>
                          <a:pt x="96" y="13383"/>
                          <a:pt x="96" y="13526"/>
                        </a:cubicBezTo>
                        <a:cubicBezTo>
                          <a:pt x="120" y="13680"/>
                          <a:pt x="120" y="13811"/>
                          <a:pt x="120" y="13966"/>
                        </a:cubicBezTo>
                        <a:lnTo>
                          <a:pt x="120" y="14395"/>
                        </a:lnTo>
                        <a:cubicBezTo>
                          <a:pt x="120" y="14621"/>
                          <a:pt x="96" y="14823"/>
                          <a:pt x="84" y="15038"/>
                        </a:cubicBezTo>
                        <a:cubicBezTo>
                          <a:pt x="72" y="15240"/>
                          <a:pt x="60" y="15454"/>
                          <a:pt x="24" y="15657"/>
                        </a:cubicBezTo>
                        <a:cubicBezTo>
                          <a:pt x="1" y="15883"/>
                          <a:pt x="239" y="16062"/>
                          <a:pt x="548" y="16074"/>
                        </a:cubicBezTo>
                        <a:lnTo>
                          <a:pt x="1144" y="16085"/>
                        </a:lnTo>
                        <a:cubicBezTo>
                          <a:pt x="1405" y="16085"/>
                          <a:pt x="1620" y="15931"/>
                          <a:pt x="1608" y="15704"/>
                        </a:cubicBezTo>
                        <a:cubicBezTo>
                          <a:pt x="1608" y="15550"/>
                          <a:pt x="1584" y="15407"/>
                          <a:pt x="1584" y="15252"/>
                        </a:cubicBezTo>
                        <a:cubicBezTo>
                          <a:pt x="1572" y="15109"/>
                          <a:pt x="1572" y="14954"/>
                          <a:pt x="1572" y="14812"/>
                        </a:cubicBezTo>
                        <a:lnTo>
                          <a:pt x="1572" y="14359"/>
                        </a:lnTo>
                        <a:cubicBezTo>
                          <a:pt x="1584" y="14216"/>
                          <a:pt x="1584" y="14061"/>
                          <a:pt x="1584" y="13919"/>
                        </a:cubicBezTo>
                        <a:lnTo>
                          <a:pt x="1584" y="13466"/>
                        </a:lnTo>
                        <a:cubicBezTo>
                          <a:pt x="1584" y="13323"/>
                          <a:pt x="1572" y="13168"/>
                          <a:pt x="1572" y="13026"/>
                        </a:cubicBezTo>
                        <a:lnTo>
                          <a:pt x="1572" y="12573"/>
                        </a:lnTo>
                        <a:cubicBezTo>
                          <a:pt x="1572" y="12430"/>
                          <a:pt x="1572" y="12275"/>
                          <a:pt x="1584" y="12133"/>
                        </a:cubicBezTo>
                        <a:lnTo>
                          <a:pt x="1632" y="11680"/>
                        </a:lnTo>
                        <a:cubicBezTo>
                          <a:pt x="1667" y="11537"/>
                          <a:pt x="1691" y="11406"/>
                          <a:pt x="1727" y="11252"/>
                        </a:cubicBezTo>
                        <a:cubicBezTo>
                          <a:pt x="1763" y="11121"/>
                          <a:pt x="1798" y="10966"/>
                          <a:pt x="1846" y="10835"/>
                        </a:cubicBezTo>
                        <a:cubicBezTo>
                          <a:pt x="1870" y="10692"/>
                          <a:pt x="1929" y="10549"/>
                          <a:pt x="1977" y="10418"/>
                        </a:cubicBezTo>
                        <a:cubicBezTo>
                          <a:pt x="2025" y="10287"/>
                          <a:pt x="2084" y="10156"/>
                          <a:pt x="2120" y="10013"/>
                        </a:cubicBezTo>
                        <a:cubicBezTo>
                          <a:pt x="2215" y="9811"/>
                          <a:pt x="2298" y="9597"/>
                          <a:pt x="2382" y="9394"/>
                        </a:cubicBezTo>
                        <a:cubicBezTo>
                          <a:pt x="2453" y="9180"/>
                          <a:pt x="2525" y="8977"/>
                          <a:pt x="2596" y="8787"/>
                        </a:cubicBezTo>
                        <a:cubicBezTo>
                          <a:pt x="2679" y="8585"/>
                          <a:pt x="2751" y="8382"/>
                          <a:pt x="2822" y="8192"/>
                        </a:cubicBezTo>
                        <a:cubicBezTo>
                          <a:pt x="2894" y="7989"/>
                          <a:pt x="2977" y="7787"/>
                          <a:pt x="3060" y="7596"/>
                        </a:cubicBezTo>
                        <a:cubicBezTo>
                          <a:pt x="3156" y="7394"/>
                          <a:pt x="3239" y="7203"/>
                          <a:pt x="3346" y="7013"/>
                        </a:cubicBezTo>
                        <a:cubicBezTo>
                          <a:pt x="3430" y="6822"/>
                          <a:pt x="3537" y="6620"/>
                          <a:pt x="3644" y="6430"/>
                        </a:cubicBezTo>
                        <a:cubicBezTo>
                          <a:pt x="3846" y="6060"/>
                          <a:pt x="4072" y="5691"/>
                          <a:pt x="4311" y="5334"/>
                        </a:cubicBezTo>
                        <a:cubicBezTo>
                          <a:pt x="4537" y="4977"/>
                          <a:pt x="4799" y="4632"/>
                          <a:pt x="5073" y="4298"/>
                        </a:cubicBezTo>
                        <a:cubicBezTo>
                          <a:pt x="5358" y="3989"/>
                          <a:pt x="5632" y="3727"/>
                          <a:pt x="5930" y="3465"/>
                        </a:cubicBezTo>
                        <a:cubicBezTo>
                          <a:pt x="6251" y="3227"/>
                          <a:pt x="6561" y="3012"/>
                          <a:pt x="6870" y="2798"/>
                        </a:cubicBezTo>
                        <a:cubicBezTo>
                          <a:pt x="7180" y="2596"/>
                          <a:pt x="7513" y="2393"/>
                          <a:pt x="7859" y="2239"/>
                        </a:cubicBezTo>
                        <a:cubicBezTo>
                          <a:pt x="8216" y="2072"/>
                          <a:pt x="8573" y="1917"/>
                          <a:pt x="8942" y="1798"/>
                        </a:cubicBezTo>
                        <a:cubicBezTo>
                          <a:pt x="9311" y="1679"/>
                          <a:pt x="9680" y="1584"/>
                          <a:pt x="10073" y="1488"/>
                        </a:cubicBezTo>
                        <a:cubicBezTo>
                          <a:pt x="10442" y="1405"/>
                          <a:pt x="10835" y="1346"/>
                          <a:pt x="11216" y="1286"/>
                        </a:cubicBezTo>
                        <a:cubicBezTo>
                          <a:pt x="11609" y="1227"/>
                          <a:pt x="12002" y="1191"/>
                          <a:pt x="12395" y="1167"/>
                        </a:cubicBezTo>
                        <a:cubicBezTo>
                          <a:pt x="12716" y="1140"/>
                          <a:pt x="13031" y="1127"/>
                          <a:pt x="13344" y="1127"/>
                        </a:cubicBezTo>
                        <a:cubicBezTo>
                          <a:pt x="13449" y="1127"/>
                          <a:pt x="13553" y="1128"/>
                          <a:pt x="13657" y="1131"/>
                        </a:cubicBezTo>
                        <a:cubicBezTo>
                          <a:pt x="14074" y="1143"/>
                          <a:pt x="14479" y="1179"/>
                          <a:pt x="14883" y="1238"/>
                        </a:cubicBezTo>
                        <a:cubicBezTo>
                          <a:pt x="15264" y="1298"/>
                          <a:pt x="15669" y="1381"/>
                          <a:pt x="16050" y="1500"/>
                        </a:cubicBezTo>
                        <a:cubicBezTo>
                          <a:pt x="16443" y="1619"/>
                          <a:pt x="16824" y="1762"/>
                          <a:pt x="17205" y="1941"/>
                        </a:cubicBezTo>
                        <a:cubicBezTo>
                          <a:pt x="17586" y="2096"/>
                          <a:pt x="17943" y="2310"/>
                          <a:pt x="18289" y="2548"/>
                        </a:cubicBezTo>
                        <a:cubicBezTo>
                          <a:pt x="18634" y="2786"/>
                          <a:pt x="18967" y="3048"/>
                          <a:pt x="19324" y="3346"/>
                        </a:cubicBezTo>
                        <a:cubicBezTo>
                          <a:pt x="19503" y="3501"/>
                          <a:pt x="19682" y="3643"/>
                          <a:pt x="19860" y="3810"/>
                        </a:cubicBezTo>
                        <a:cubicBezTo>
                          <a:pt x="20039" y="3977"/>
                          <a:pt x="20217" y="4144"/>
                          <a:pt x="20420" y="4322"/>
                        </a:cubicBezTo>
                        <a:cubicBezTo>
                          <a:pt x="20610" y="4477"/>
                          <a:pt x="20801" y="4655"/>
                          <a:pt x="20979" y="4858"/>
                        </a:cubicBezTo>
                        <a:cubicBezTo>
                          <a:pt x="21158" y="5036"/>
                          <a:pt x="21337" y="5227"/>
                          <a:pt x="21503" y="5429"/>
                        </a:cubicBezTo>
                        <a:cubicBezTo>
                          <a:pt x="21670" y="5644"/>
                          <a:pt x="21825" y="5846"/>
                          <a:pt x="21979" y="6072"/>
                        </a:cubicBezTo>
                        <a:cubicBezTo>
                          <a:pt x="22122" y="6299"/>
                          <a:pt x="22265" y="6525"/>
                          <a:pt x="22396" y="6763"/>
                        </a:cubicBezTo>
                        <a:cubicBezTo>
                          <a:pt x="22527" y="7001"/>
                          <a:pt x="22634" y="7239"/>
                          <a:pt x="22741" y="7489"/>
                        </a:cubicBezTo>
                        <a:cubicBezTo>
                          <a:pt x="22825" y="7739"/>
                          <a:pt x="22920" y="7989"/>
                          <a:pt x="23003" y="8263"/>
                        </a:cubicBezTo>
                        <a:lnTo>
                          <a:pt x="23230" y="9025"/>
                        </a:lnTo>
                        <a:cubicBezTo>
                          <a:pt x="23301" y="9275"/>
                          <a:pt x="23361" y="9537"/>
                          <a:pt x="23432" y="9811"/>
                        </a:cubicBezTo>
                        <a:cubicBezTo>
                          <a:pt x="23492" y="10073"/>
                          <a:pt x="23575" y="10347"/>
                          <a:pt x="23634" y="10609"/>
                        </a:cubicBezTo>
                        <a:cubicBezTo>
                          <a:pt x="23694" y="10882"/>
                          <a:pt x="23765" y="11144"/>
                          <a:pt x="23825" y="11406"/>
                        </a:cubicBezTo>
                        <a:cubicBezTo>
                          <a:pt x="23896" y="11668"/>
                          <a:pt x="23956" y="11906"/>
                          <a:pt x="24015" y="12156"/>
                        </a:cubicBezTo>
                        <a:cubicBezTo>
                          <a:pt x="24075" y="12395"/>
                          <a:pt x="24134" y="12656"/>
                          <a:pt x="24182" y="12895"/>
                        </a:cubicBezTo>
                        <a:cubicBezTo>
                          <a:pt x="24242" y="13145"/>
                          <a:pt x="24265" y="13383"/>
                          <a:pt x="24301" y="13621"/>
                        </a:cubicBezTo>
                        <a:cubicBezTo>
                          <a:pt x="24325" y="13859"/>
                          <a:pt x="24349" y="14097"/>
                          <a:pt x="24349" y="14335"/>
                        </a:cubicBezTo>
                        <a:cubicBezTo>
                          <a:pt x="24349" y="14573"/>
                          <a:pt x="24349" y="14812"/>
                          <a:pt x="24325" y="15050"/>
                        </a:cubicBezTo>
                        <a:cubicBezTo>
                          <a:pt x="24325" y="15288"/>
                          <a:pt x="24313" y="15538"/>
                          <a:pt x="24301" y="15776"/>
                        </a:cubicBezTo>
                        <a:cubicBezTo>
                          <a:pt x="24289" y="16002"/>
                          <a:pt x="24492" y="16193"/>
                          <a:pt x="24777" y="16205"/>
                        </a:cubicBezTo>
                        <a:lnTo>
                          <a:pt x="25385" y="16240"/>
                        </a:lnTo>
                        <a:cubicBezTo>
                          <a:pt x="25694" y="16240"/>
                          <a:pt x="25968" y="16062"/>
                          <a:pt x="26016" y="15871"/>
                        </a:cubicBezTo>
                        <a:cubicBezTo>
                          <a:pt x="26016" y="15633"/>
                          <a:pt x="26028" y="15407"/>
                          <a:pt x="26028" y="15169"/>
                        </a:cubicBezTo>
                        <a:lnTo>
                          <a:pt x="26028" y="14478"/>
                        </a:lnTo>
                        <a:cubicBezTo>
                          <a:pt x="26028" y="14264"/>
                          <a:pt x="26028" y="14026"/>
                          <a:pt x="26016" y="13799"/>
                        </a:cubicBezTo>
                        <a:cubicBezTo>
                          <a:pt x="25992" y="13573"/>
                          <a:pt x="25968" y="13335"/>
                          <a:pt x="25932" y="13109"/>
                        </a:cubicBezTo>
                        <a:cubicBezTo>
                          <a:pt x="25897" y="12895"/>
                          <a:pt x="25849" y="12656"/>
                          <a:pt x="25801" y="12430"/>
                        </a:cubicBezTo>
                        <a:cubicBezTo>
                          <a:pt x="25754" y="12192"/>
                          <a:pt x="25718" y="11966"/>
                          <a:pt x="25658" y="11728"/>
                        </a:cubicBezTo>
                        <a:cubicBezTo>
                          <a:pt x="25599" y="11490"/>
                          <a:pt x="25551" y="11252"/>
                          <a:pt x="25492" y="11013"/>
                        </a:cubicBezTo>
                        <a:cubicBezTo>
                          <a:pt x="25444" y="10775"/>
                          <a:pt x="25385" y="10513"/>
                          <a:pt x="25325" y="10251"/>
                        </a:cubicBezTo>
                        <a:cubicBezTo>
                          <a:pt x="25277" y="9989"/>
                          <a:pt x="25206" y="9739"/>
                          <a:pt x="25147" y="9466"/>
                        </a:cubicBezTo>
                        <a:cubicBezTo>
                          <a:pt x="25087" y="9216"/>
                          <a:pt x="25016" y="8977"/>
                          <a:pt x="24944" y="8739"/>
                        </a:cubicBezTo>
                        <a:cubicBezTo>
                          <a:pt x="24861" y="8501"/>
                          <a:pt x="24789" y="8263"/>
                          <a:pt x="24706" y="8037"/>
                        </a:cubicBezTo>
                        <a:cubicBezTo>
                          <a:pt x="24611" y="7799"/>
                          <a:pt x="24539" y="7573"/>
                          <a:pt x="24444" y="7370"/>
                        </a:cubicBezTo>
                        <a:cubicBezTo>
                          <a:pt x="24361" y="7156"/>
                          <a:pt x="24265" y="6953"/>
                          <a:pt x="24170" y="6739"/>
                        </a:cubicBezTo>
                        <a:cubicBezTo>
                          <a:pt x="23956" y="6322"/>
                          <a:pt x="23730" y="5929"/>
                          <a:pt x="23468" y="5537"/>
                        </a:cubicBezTo>
                        <a:cubicBezTo>
                          <a:pt x="23218" y="5156"/>
                          <a:pt x="22920" y="4775"/>
                          <a:pt x="22622" y="4441"/>
                        </a:cubicBezTo>
                        <a:cubicBezTo>
                          <a:pt x="22325" y="4084"/>
                          <a:pt x="21991" y="3763"/>
                          <a:pt x="21646" y="3465"/>
                        </a:cubicBezTo>
                        <a:cubicBezTo>
                          <a:pt x="21313" y="3167"/>
                          <a:pt x="20979" y="2893"/>
                          <a:pt x="20670" y="2631"/>
                        </a:cubicBezTo>
                        <a:cubicBezTo>
                          <a:pt x="20372" y="2381"/>
                          <a:pt x="20074" y="2143"/>
                          <a:pt x="19789" y="1917"/>
                        </a:cubicBezTo>
                        <a:cubicBezTo>
                          <a:pt x="19467" y="1655"/>
                          <a:pt x="19146" y="1429"/>
                          <a:pt x="18824" y="1238"/>
                        </a:cubicBezTo>
                        <a:cubicBezTo>
                          <a:pt x="18491" y="1048"/>
                          <a:pt x="18158" y="881"/>
                          <a:pt x="17800" y="750"/>
                        </a:cubicBezTo>
                        <a:cubicBezTo>
                          <a:pt x="17538" y="655"/>
                          <a:pt x="17288" y="572"/>
                          <a:pt x="17026" y="488"/>
                        </a:cubicBezTo>
                        <a:cubicBezTo>
                          <a:pt x="16753" y="417"/>
                          <a:pt x="16467" y="345"/>
                          <a:pt x="16193" y="286"/>
                        </a:cubicBezTo>
                        <a:cubicBezTo>
                          <a:pt x="15907" y="214"/>
                          <a:pt x="15622" y="167"/>
                          <a:pt x="15324" y="119"/>
                        </a:cubicBezTo>
                        <a:cubicBezTo>
                          <a:pt x="15038" y="72"/>
                          <a:pt x="14740" y="48"/>
                          <a:pt x="14443" y="36"/>
                        </a:cubicBezTo>
                        <a:cubicBezTo>
                          <a:pt x="14145" y="12"/>
                          <a:pt x="13847" y="0"/>
                          <a:pt x="1353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07" name="Google Shape;6407;p28"/>
                  <p:cNvSpPr/>
                  <p:nvPr/>
                </p:nvSpPr>
                <p:spPr>
                  <a:xfrm>
                    <a:off x="3716416" y="2626159"/>
                    <a:ext cx="769684" cy="50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35" h="13972" extrusionOk="0">
                        <a:moveTo>
                          <a:pt x="10986" y="1"/>
                        </a:moveTo>
                        <a:cubicBezTo>
                          <a:pt x="10622" y="1"/>
                          <a:pt x="10256" y="16"/>
                          <a:pt x="9883" y="53"/>
                        </a:cubicBezTo>
                        <a:cubicBezTo>
                          <a:pt x="9561" y="88"/>
                          <a:pt x="9252" y="124"/>
                          <a:pt x="8954" y="172"/>
                        </a:cubicBezTo>
                        <a:cubicBezTo>
                          <a:pt x="8645" y="219"/>
                          <a:pt x="8359" y="279"/>
                          <a:pt x="8061" y="338"/>
                        </a:cubicBezTo>
                        <a:cubicBezTo>
                          <a:pt x="7776" y="398"/>
                          <a:pt x="7502" y="469"/>
                          <a:pt x="7216" y="565"/>
                        </a:cubicBezTo>
                        <a:cubicBezTo>
                          <a:pt x="6930" y="636"/>
                          <a:pt x="6668" y="743"/>
                          <a:pt x="6406" y="862"/>
                        </a:cubicBezTo>
                        <a:cubicBezTo>
                          <a:pt x="6144" y="958"/>
                          <a:pt x="5906" y="1100"/>
                          <a:pt x="5656" y="1231"/>
                        </a:cubicBezTo>
                        <a:cubicBezTo>
                          <a:pt x="5418" y="1374"/>
                          <a:pt x="5156" y="1517"/>
                          <a:pt x="4918" y="1672"/>
                        </a:cubicBezTo>
                        <a:cubicBezTo>
                          <a:pt x="4620" y="1874"/>
                          <a:pt x="4347" y="2077"/>
                          <a:pt x="4073" y="2303"/>
                        </a:cubicBezTo>
                        <a:cubicBezTo>
                          <a:pt x="3811" y="2529"/>
                          <a:pt x="3549" y="2791"/>
                          <a:pt x="3311" y="3077"/>
                        </a:cubicBezTo>
                        <a:cubicBezTo>
                          <a:pt x="3073" y="3375"/>
                          <a:pt x="2858" y="3672"/>
                          <a:pt x="2644" y="3982"/>
                        </a:cubicBezTo>
                        <a:cubicBezTo>
                          <a:pt x="2406" y="4339"/>
                          <a:pt x="2180" y="4708"/>
                          <a:pt x="1977" y="5101"/>
                        </a:cubicBezTo>
                        <a:cubicBezTo>
                          <a:pt x="1870" y="5280"/>
                          <a:pt x="1787" y="5482"/>
                          <a:pt x="1680" y="5684"/>
                        </a:cubicBezTo>
                        <a:cubicBezTo>
                          <a:pt x="1572" y="5875"/>
                          <a:pt x="1489" y="6065"/>
                          <a:pt x="1382" y="6280"/>
                        </a:cubicBezTo>
                        <a:cubicBezTo>
                          <a:pt x="1275" y="6482"/>
                          <a:pt x="1168" y="6673"/>
                          <a:pt x="1084" y="6887"/>
                        </a:cubicBezTo>
                        <a:cubicBezTo>
                          <a:pt x="989" y="7089"/>
                          <a:pt x="894" y="7292"/>
                          <a:pt x="798" y="7494"/>
                        </a:cubicBezTo>
                        <a:cubicBezTo>
                          <a:pt x="739" y="7613"/>
                          <a:pt x="679" y="7744"/>
                          <a:pt x="620" y="7863"/>
                        </a:cubicBezTo>
                        <a:cubicBezTo>
                          <a:pt x="560" y="8006"/>
                          <a:pt x="501" y="8125"/>
                          <a:pt x="453" y="8256"/>
                        </a:cubicBezTo>
                        <a:cubicBezTo>
                          <a:pt x="417" y="8387"/>
                          <a:pt x="370" y="8506"/>
                          <a:pt x="322" y="8637"/>
                        </a:cubicBezTo>
                        <a:cubicBezTo>
                          <a:pt x="275" y="8780"/>
                          <a:pt x="251" y="8911"/>
                          <a:pt x="215" y="9042"/>
                        </a:cubicBezTo>
                        <a:cubicBezTo>
                          <a:pt x="191" y="9173"/>
                          <a:pt x="156" y="9316"/>
                          <a:pt x="144" y="9447"/>
                        </a:cubicBezTo>
                        <a:cubicBezTo>
                          <a:pt x="132" y="9590"/>
                          <a:pt x="96" y="9732"/>
                          <a:pt x="96" y="9863"/>
                        </a:cubicBezTo>
                        <a:cubicBezTo>
                          <a:pt x="96" y="9994"/>
                          <a:pt x="84" y="10149"/>
                          <a:pt x="84" y="10280"/>
                        </a:cubicBezTo>
                        <a:cubicBezTo>
                          <a:pt x="72" y="10411"/>
                          <a:pt x="72" y="10566"/>
                          <a:pt x="72" y="10697"/>
                        </a:cubicBezTo>
                        <a:lnTo>
                          <a:pt x="72" y="11114"/>
                        </a:lnTo>
                        <a:cubicBezTo>
                          <a:pt x="72" y="11245"/>
                          <a:pt x="60" y="11399"/>
                          <a:pt x="60" y="11530"/>
                        </a:cubicBezTo>
                        <a:cubicBezTo>
                          <a:pt x="36" y="11673"/>
                          <a:pt x="36" y="11816"/>
                          <a:pt x="25" y="11947"/>
                        </a:cubicBezTo>
                        <a:cubicBezTo>
                          <a:pt x="25" y="12078"/>
                          <a:pt x="25" y="12209"/>
                          <a:pt x="13" y="12352"/>
                        </a:cubicBezTo>
                        <a:cubicBezTo>
                          <a:pt x="1" y="12483"/>
                          <a:pt x="1" y="12614"/>
                          <a:pt x="1" y="12745"/>
                        </a:cubicBezTo>
                        <a:lnTo>
                          <a:pt x="1" y="13150"/>
                        </a:lnTo>
                        <a:cubicBezTo>
                          <a:pt x="13" y="13281"/>
                          <a:pt x="13" y="13423"/>
                          <a:pt x="25" y="13554"/>
                        </a:cubicBezTo>
                        <a:cubicBezTo>
                          <a:pt x="60" y="13781"/>
                          <a:pt x="275" y="13971"/>
                          <a:pt x="548" y="13971"/>
                        </a:cubicBezTo>
                        <a:lnTo>
                          <a:pt x="1132" y="13971"/>
                        </a:lnTo>
                        <a:cubicBezTo>
                          <a:pt x="1430" y="13971"/>
                          <a:pt x="1644" y="13781"/>
                          <a:pt x="1620" y="13554"/>
                        </a:cubicBezTo>
                        <a:cubicBezTo>
                          <a:pt x="1608" y="13400"/>
                          <a:pt x="1584" y="13269"/>
                          <a:pt x="1584" y="13126"/>
                        </a:cubicBezTo>
                        <a:lnTo>
                          <a:pt x="1584" y="12685"/>
                        </a:lnTo>
                        <a:cubicBezTo>
                          <a:pt x="1608" y="12542"/>
                          <a:pt x="1608" y="12411"/>
                          <a:pt x="1620" y="12257"/>
                        </a:cubicBezTo>
                        <a:cubicBezTo>
                          <a:pt x="1632" y="12114"/>
                          <a:pt x="1644" y="11971"/>
                          <a:pt x="1668" y="11828"/>
                        </a:cubicBezTo>
                        <a:cubicBezTo>
                          <a:pt x="1680" y="11673"/>
                          <a:pt x="1691" y="11542"/>
                          <a:pt x="1703" y="11399"/>
                        </a:cubicBezTo>
                        <a:cubicBezTo>
                          <a:pt x="1727" y="11245"/>
                          <a:pt x="1739" y="11114"/>
                          <a:pt x="1739" y="10959"/>
                        </a:cubicBezTo>
                        <a:cubicBezTo>
                          <a:pt x="1739" y="10816"/>
                          <a:pt x="1751" y="10685"/>
                          <a:pt x="1751" y="10530"/>
                        </a:cubicBezTo>
                        <a:cubicBezTo>
                          <a:pt x="1751" y="10387"/>
                          <a:pt x="1751" y="10244"/>
                          <a:pt x="1763" y="10102"/>
                        </a:cubicBezTo>
                        <a:cubicBezTo>
                          <a:pt x="1787" y="9971"/>
                          <a:pt x="1799" y="9816"/>
                          <a:pt x="1811" y="9685"/>
                        </a:cubicBezTo>
                        <a:cubicBezTo>
                          <a:pt x="1846" y="9554"/>
                          <a:pt x="1858" y="9399"/>
                          <a:pt x="1882" y="9268"/>
                        </a:cubicBezTo>
                        <a:cubicBezTo>
                          <a:pt x="1918" y="9113"/>
                          <a:pt x="1941" y="8982"/>
                          <a:pt x="1989" y="8851"/>
                        </a:cubicBezTo>
                        <a:lnTo>
                          <a:pt x="2120" y="8447"/>
                        </a:lnTo>
                        <a:cubicBezTo>
                          <a:pt x="2168" y="8316"/>
                          <a:pt x="2227" y="8185"/>
                          <a:pt x="2287" y="8042"/>
                        </a:cubicBezTo>
                        <a:cubicBezTo>
                          <a:pt x="2358" y="7911"/>
                          <a:pt x="2418" y="7780"/>
                          <a:pt x="2501" y="7649"/>
                        </a:cubicBezTo>
                        <a:cubicBezTo>
                          <a:pt x="2620" y="7387"/>
                          <a:pt x="2763" y="7137"/>
                          <a:pt x="2894" y="6899"/>
                        </a:cubicBezTo>
                        <a:cubicBezTo>
                          <a:pt x="3037" y="6661"/>
                          <a:pt x="3180" y="6423"/>
                          <a:pt x="3311" y="6184"/>
                        </a:cubicBezTo>
                        <a:cubicBezTo>
                          <a:pt x="3454" y="5946"/>
                          <a:pt x="3596" y="5720"/>
                          <a:pt x="3727" y="5506"/>
                        </a:cubicBezTo>
                        <a:cubicBezTo>
                          <a:pt x="3870" y="5280"/>
                          <a:pt x="4013" y="5065"/>
                          <a:pt x="4144" y="4863"/>
                        </a:cubicBezTo>
                        <a:cubicBezTo>
                          <a:pt x="4287" y="4649"/>
                          <a:pt x="4430" y="4458"/>
                          <a:pt x="4585" y="4268"/>
                        </a:cubicBezTo>
                        <a:cubicBezTo>
                          <a:pt x="4847" y="3922"/>
                          <a:pt x="5132" y="3601"/>
                          <a:pt x="5430" y="3315"/>
                        </a:cubicBezTo>
                        <a:cubicBezTo>
                          <a:pt x="5728" y="3029"/>
                          <a:pt x="6025" y="2779"/>
                          <a:pt x="6311" y="2553"/>
                        </a:cubicBezTo>
                        <a:cubicBezTo>
                          <a:pt x="6585" y="2327"/>
                          <a:pt x="6871" y="2124"/>
                          <a:pt x="7168" y="1958"/>
                        </a:cubicBezTo>
                        <a:cubicBezTo>
                          <a:pt x="7597" y="1708"/>
                          <a:pt x="8049" y="1493"/>
                          <a:pt x="8514" y="1339"/>
                        </a:cubicBezTo>
                        <a:cubicBezTo>
                          <a:pt x="8966" y="1172"/>
                          <a:pt x="9442" y="1065"/>
                          <a:pt x="9954" y="1017"/>
                        </a:cubicBezTo>
                        <a:cubicBezTo>
                          <a:pt x="10102" y="1007"/>
                          <a:pt x="10250" y="1001"/>
                          <a:pt x="10398" y="1001"/>
                        </a:cubicBezTo>
                        <a:cubicBezTo>
                          <a:pt x="10607" y="1001"/>
                          <a:pt x="10817" y="1013"/>
                          <a:pt x="11026" y="1041"/>
                        </a:cubicBezTo>
                        <a:cubicBezTo>
                          <a:pt x="11383" y="1065"/>
                          <a:pt x="11740" y="1160"/>
                          <a:pt x="12098" y="1279"/>
                        </a:cubicBezTo>
                        <a:cubicBezTo>
                          <a:pt x="12455" y="1410"/>
                          <a:pt x="12824" y="1577"/>
                          <a:pt x="13193" y="1767"/>
                        </a:cubicBezTo>
                        <a:cubicBezTo>
                          <a:pt x="13574" y="1982"/>
                          <a:pt x="13943" y="2196"/>
                          <a:pt x="14312" y="2458"/>
                        </a:cubicBezTo>
                        <a:cubicBezTo>
                          <a:pt x="14681" y="2708"/>
                          <a:pt x="15038" y="2982"/>
                          <a:pt x="15396" y="3303"/>
                        </a:cubicBezTo>
                        <a:cubicBezTo>
                          <a:pt x="15574" y="3446"/>
                          <a:pt x="15753" y="3613"/>
                          <a:pt x="15931" y="3791"/>
                        </a:cubicBezTo>
                        <a:cubicBezTo>
                          <a:pt x="16110" y="3958"/>
                          <a:pt x="16289" y="4137"/>
                          <a:pt x="16467" y="4327"/>
                        </a:cubicBezTo>
                        <a:cubicBezTo>
                          <a:pt x="16765" y="4660"/>
                          <a:pt x="17051" y="5006"/>
                          <a:pt x="17324" y="5387"/>
                        </a:cubicBezTo>
                        <a:cubicBezTo>
                          <a:pt x="17455" y="5577"/>
                          <a:pt x="17574" y="5768"/>
                          <a:pt x="17682" y="5982"/>
                        </a:cubicBezTo>
                        <a:cubicBezTo>
                          <a:pt x="17777" y="6184"/>
                          <a:pt x="17884" y="6399"/>
                          <a:pt x="17979" y="6601"/>
                        </a:cubicBezTo>
                        <a:cubicBezTo>
                          <a:pt x="18063" y="6815"/>
                          <a:pt x="18158" y="7042"/>
                          <a:pt x="18229" y="7280"/>
                        </a:cubicBezTo>
                        <a:lnTo>
                          <a:pt x="18455" y="7982"/>
                        </a:lnTo>
                        <a:cubicBezTo>
                          <a:pt x="18527" y="8232"/>
                          <a:pt x="18598" y="8482"/>
                          <a:pt x="18658" y="8720"/>
                        </a:cubicBezTo>
                        <a:cubicBezTo>
                          <a:pt x="18717" y="8970"/>
                          <a:pt x="18789" y="9209"/>
                          <a:pt x="18848" y="9447"/>
                        </a:cubicBezTo>
                        <a:cubicBezTo>
                          <a:pt x="18908" y="9685"/>
                          <a:pt x="18991" y="9923"/>
                          <a:pt x="19051" y="10149"/>
                        </a:cubicBezTo>
                        <a:cubicBezTo>
                          <a:pt x="19122" y="10364"/>
                          <a:pt x="19182" y="10590"/>
                          <a:pt x="19229" y="10816"/>
                        </a:cubicBezTo>
                        <a:cubicBezTo>
                          <a:pt x="19265" y="11042"/>
                          <a:pt x="19313" y="11256"/>
                          <a:pt x="19348" y="11483"/>
                        </a:cubicBezTo>
                        <a:cubicBezTo>
                          <a:pt x="19372" y="11709"/>
                          <a:pt x="19384" y="11935"/>
                          <a:pt x="19384" y="12149"/>
                        </a:cubicBezTo>
                        <a:cubicBezTo>
                          <a:pt x="19384" y="12376"/>
                          <a:pt x="19384" y="12614"/>
                          <a:pt x="19360" y="12840"/>
                        </a:cubicBezTo>
                        <a:cubicBezTo>
                          <a:pt x="19325" y="13066"/>
                          <a:pt x="19301" y="13304"/>
                          <a:pt x="19265" y="13531"/>
                        </a:cubicBezTo>
                        <a:cubicBezTo>
                          <a:pt x="19241" y="13745"/>
                          <a:pt x="19479" y="13935"/>
                          <a:pt x="19825" y="13935"/>
                        </a:cubicBezTo>
                        <a:lnTo>
                          <a:pt x="20480" y="13959"/>
                        </a:lnTo>
                        <a:cubicBezTo>
                          <a:pt x="20777" y="13959"/>
                          <a:pt x="21027" y="13781"/>
                          <a:pt x="21075" y="13602"/>
                        </a:cubicBezTo>
                        <a:cubicBezTo>
                          <a:pt x="21087" y="13388"/>
                          <a:pt x="21099" y="13197"/>
                          <a:pt x="21111" y="12983"/>
                        </a:cubicBezTo>
                        <a:cubicBezTo>
                          <a:pt x="21134" y="12780"/>
                          <a:pt x="21134" y="12590"/>
                          <a:pt x="21134" y="12376"/>
                        </a:cubicBezTo>
                        <a:cubicBezTo>
                          <a:pt x="21134" y="12173"/>
                          <a:pt x="21111" y="11971"/>
                          <a:pt x="21099" y="11768"/>
                        </a:cubicBezTo>
                        <a:cubicBezTo>
                          <a:pt x="21087" y="11554"/>
                          <a:pt x="21051" y="11352"/>
                          <a:pt x="21027" y="11137"/>
                        </a:cubicBezTo>
                        <a:cubicBezTo>
                          <a:pt x="20991" y="10935"/>
                          <a:pt x="20956" y="10721"/>
                          <a:pt x="20908" y="10518"/>
                        </a:cubicBezTo>
                        <a:cubicBezTo>
                          <a:pt x="20861" y="10304"/>
                          <a:pt x="20801" y="10102"/>
                          <a:pt x="20741" y="9875"/>
                        </a:cubicBezTo>
                        <a:cubicBezTo>
                          <a:pt x="20682" y="9649"/>
                          <a:pt x="20610" y="9435"/>
                          <a:pt x="20551" y="9209"/>
                        </a:cubicBezTo>
                        <a:cubicBezTo>
                          <a:pt x="20480" y="8970"/>
                          <a:pt x="20420" y="8744"/>
                          <a:pt x="20337" y="8506"/>
                        </a:cubicBezTo>
                        <a:cubicBezTo>
                          <a:pt x="20265" y="8268"/>
                          <a:pt x="20206" y="8030"/>
                          <a:pt x="20134" y="7792"/>
                        </a:cubicBezTo>
                        <a:cubicBezTo>
                          <a:pt x="20063" y="7554"/>
                          <a:pt x="20003" y="7327"/>
                          <a:pt x="19920" y="7089"/>
                        </a:cubicBezTo>
                        <a:cubicBezTo>
                          <a:pt x="19860" y="6875"/>
                          <a:pt x="19789" y="6649"/>
                          <a:pt x="19718" y="6423"/>
                        </a:cubicBezTo>
                        <a:cubicBezTo>
                          <a:pt x="19646" y="6196"/>
                          <a:pt x="19563" y="5994"/>
                          <a:pt x="19491" y="5780"/>
                        </a:cubicBezTo>
                        <a:cubicBezTo>
                          <a:pt x="19408" y="5577"/>
                          <a:pt x="19313" y="5387"/>
                          <a:pt x="19229" y="5184"/>
                        </a:cubicBezTo>
                        <a:cubicBezTo>
                          <a:pt x="19122" y="4994"/>
                          <a:pt x="19015" y="4803"/>
                          <a:pt x="18896" y="4625"/>
                        </a:cubicBezTo>
                        <a:cubicBezTo>
                          <a:pt x="18765" y="4410"/>
                          <a:pt x="18610" y="4220"/>
                          <a:pt x="18467" y="4029"/>
                        </a:cubicBezTo>
                        <a:cubicBezTo>
                          <a:pt x="18313" y="3851"/>
                          <a:pt x="18158" y="3672"/>
                          <a:pt x="17979" y="3494"/>
                        </a:cubicBezTo>
                        <a:cubicBezTo>
                          <a:pt x="17634" y="3148"/>
                          <a:pt x="17277" y="2803"/>
                          <a:pt x="16920" y="2505"/>
                        </a:cubicBezTo>
                        <a:cubicBezTo>
                          <a:pt x="16562" y="2208"/>
                          <a:pt x="16205" y="1934"/>
                          <a:pt x="15848" y="1672"/>
                        </a:cubicBezTo>
                        <a:cubicBezTo>
                          <a:pt x="15479" y="1422"/>
                          <a:pt x="15098" y="1184"/>
                          <a:pt x="14717" y="981"/>
                        </a:cubicBezTo>
                        <a:cubicBezTo>
                          <a:pt x="14324" y="767"/>
                          <a:pt x="13943" y="589"/>
                          <a:pt x="13550" y="446"/>
                        </a:cubicBezTo>
                        <a:cubicBezTo>
                          <a:pt x="13276" y="338"/>
                          <a:pt x="12979" y="243"/>
                          <a:pt x="12681" y="184"/>
                        </a:cubicBezTo>
                        <a:cubicBezTo>
                          <a:pt x="12228" y="88"/>
                          <a:pt x="11788" y="29"/>
                          <a:pt x="11324" y="5"/>
                        </a:cubicBezTo>
                        <a:cubicBezTo>
                          <a:pt x="11211" y="2"/>
                          <a:pt x="11099" y="1"/>
                          <a:pt x="1098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08" name="Google Shape;6408;p28"/>
                  <p:cNvSpPr/>
                  <p:nvPr/>
                </p:nvSpPr>
                <p:spPr>
                  <a:xfrm>
                    <a:off x="3813107" y="2707299"/>
                    <a:ext cx="566766" cy="426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3" h="11708" extrusionOk="0">
                        <a:moveTo>
                          <a:pt x="7715" y="0"/>
                        </a:moveTo>
                        <a:cubicBezTo>
                          <a:pt x="7660" y="0"/>
                          <a:pt x="7605" y="1"/>
                          <a:pt x="7549" y="4"/>
                        </a:cubicBezTo>
                        <a:cubicBezTo>
                          <a:pt x="6966" y="27"/>
                          <a:pt x="6454" y="135"/>
                          <a:pt x="5954" y="325"/>
                        </a:cubicBezTo>
                        <a:cubicBezTo>
                          <a:pt x="5704" y="432"/>
                          <a:pt x="5466" y="539"/>
                          <a:pt x="5228" y="670"/>
                        </a:cubicBezTo>
                        <a:cubicBezTo>
                          <a:pt x="4990" y="801"/>
                          <a:pt x="4751" y="956"/>
                          <a:pt x="4501" y="1111"/>
                        </a:cubicBezTo>
                        <a:cubicBezTo>
                          <a:pt x="4251" y="1289"/>
                          <a:pt x="3989" y="1492"/>
                          <a:pt x="3751" y="1694"/>
                        </a:cubicBezTo>
                        <a:cubicBezTo>
                          <a:pt x="3501" y="1909"/>
                          <a:pt x="3263" y="2147"/>
                          <a:pt x="3037" y="2397"/>
                        </a:cubicBezTo>
                        <a:cubicBezTo>
                          <a:pt x="2763" y="2706"/>
                          <a:pt x="2489" y="3040"/>
                          <a:pt x="2239" y="3397"/>
                        </a:cubicBezTo>
                        <a:cubicBezTo>
                          <a:pt x="2120" y="3575"/>
                          <a:pt x="1989" y="3754"/>
                          <a:pt x="1870" y="3945"/>
                        </a:cubicBezTo>
                        <a:cubicBezTo>
                          <a:pt x="1727" y="4123"/>
                          <a:pt x="1608" y="4314"/>
                          <a:pt x="1489" y="4504"/>
                        </a:cubicBezTo>
                        <a:lnTo>
                          <a:pt x="1132" y="5088"/>
                        </a:lnTo>
                        <a:cubicBezTo>
                          <a:pt x="1037" y="5278"/>
                          <a:pt x="918" y="5492"/>
                          <a:pt x="810" y="5683"/>
                        </a:cubicBezTo>
                        <a:cubicBezTo>
                          <a:pt x="751" y="5814"/>
                          <a:pt x="680" y="5933"/>
                          <a:pt x="620" y="6076"/>
                        </a:cubicBezTo>
                        <a:cubicBezTo>
                          <a:pt x="537" y="6207"/>
                          <a:pt x="501" y="6326"/>
                          <a:pt x="441" y="6457"/>
                        </a:cubicBezTo>
                        <a:cubicBezTo>
                          <a:pt x="394" y="6588"/>
                          <a:pt x="346" y="6707"/>
                          <a:pt x="299" y="6850"/>
                        </a:cubicBezTo>
                        <a:cubicBezTo>
                          <a:pt x="275" y="6981"/>
                          <a:pt x="239" y="7100"/>
                          <a:pt x="215" y="7231"/>
                        </a:cubicBezTo>
                        <a:cubicBezTo>
                          <a:pt x="203" y="7362"/>
                          <a:pt x="168" y="7481"/>
                          <a:pt x="156" y="7624"/>
                        </a:cubicBezTo>
                        <a:cubicBezTo>
                          <a:pt x="120" y="7755"/>
                          <a:pt x="120" y="7874"/>
                          <a:pt x="108" y="8005"/>
                        </a:cubicBezTo>
                        <a:cubicBezTo>
                          <a:pt x="108" y="8136"/>
                          <a:pt x="96" y="8255"/>
                          <a:pt x="96" y="8397"/>
                        </a:cubicBezTo>
                        <a:cubicBezTo>
                          <a:pt x="84" y="8517"/>
                          <a:pt x="84" y="8647"/>
                          <a:pt x="84" y="8767"/>
                        </a:cubicBezTo>
                        <a:cubicBezTo>
                          <a:pt x="84" y="8886"/>
                          <a:pt x="60" y="9017"/>
                          <a:pt x="60" y="9136"/>
                        </a:cubicBezTo>
                        <a:cubicBezTo>
                          <a:pt x="60" y="9267"/>
                          <a:pt x="60" y="9386"/>
                          <a:pt x="48" y="9505"/>
                        </a:cubicBezTo>
                        <a:cubicBezTo>
                          <a:pt x="37" y="9624"/>
                          <a:pt x="37" y="9743"/>
                          <a:pt x="25" y="9862"/>
                        </a:cubicBezTo>
                        <a:cubicBezTo>
                          <a:pt x="25" y="9981"/>
                          <a:pt x="1" y="10100"/>
                          <a:pt x="1" y="10219"/>
                        </a:cubicBezTo>
                        <a:lnTo>
                          <a:pt x="1" y="10576"/>
                        </a:lnTo>
                        <a:cubicBezTo>
                          <a:pt x="1" y="10814"/>
                          <a:pt x="25" y="11053"/>
                          <a:pt x="48" y="11279"/>
                        </a:cubicBezTo>
                        <a:cubicBezTo>
                          <a:pt x="96" y="11517"/>
                          <a:pt x="441" y="11707"/>
                          <a:pt x="822" y="11707"/>
                        </a:cubicBezTo>
                        <a:lnTo>
                          <a:pt x="1644" y="11707"/>
                        </a:lnTo>
                        <a:cubicBezTo>
                          <a:pt x="2025" y="11707"/>
                          <a:pt x="2311" y="11529"/>
                          <a:pt x="2287" y="11291"/>
                        </a:cubicBezTo>
                        <a:cubicBezTo>
                          <a:pt x="2263" y="11148"/>
                          <a:pt x="2251" y="11017"/>
                          <a:pt x="2239" y="10862"/>
                        </a:cubicBezTo>
                        <a:cubicBezTo>
                          <a:pt x="2227" y="10719"/>
                          <a:pt x="2204" y="10576"/>
                          <a:pt x="2192" y="10433"/>
                        </a:cubicBezTo>
                        <a:cubicBezTo>
                          <a:pt x="2192" y="10279"/>
                          <a:pt x="2180" y="10148"/>
                          <a:pt x="2168" y="10005"/>
                        </a:cubicBezTo>
                        <a:cubicBezTo>
                          <a:pt x="2144" y="9850"/>
                          <a:pt x="2144" y="9719"/>
                          <a:pt x="2132" y="9564"/>
                        </a:cubicBezTo>
                        <a:cubicBezTo>
                          <a:pt x="2132" y="9421"/>
                          <a:pt x="2120" y="9290"/>
                          <a:pt x="2120" y="9136"/>
                        </a:cubicBezTo>
                        <a:lnTo>
                          <a:pt x="2120" y="8707"/>
                        </a:lnTo>
                        <a:cubicBezTo>
                          <a:pt x="2120" y="8576"/>
                          <a:pt x="2120" y="8421"/>
                          <a:pt x="2132" y="8278"/>
                        </a:cubicBezTo>
                        <a:cubicBezTo>
                          <a:pt x="2144" y="8136"/>
                          <a:pt x="2168" y="7993"/>
                          <a:pt x="2180" y="7838"/>
                        </a:cubicBezTo>
                        <a:cubicBezTo>
                          <a:pt x="2204" y="7695"/>
                          <a:pt x="2239" y="7564"/>
                          <a:pt x="2263" y="7409"/>
                        </a:cubicBezTo>
                        <a:cubicBezTo>
                          <a:pt x="2299" y="7266"/>
                          <a:pt x="2346" y="7123"/>
                          <a:pt x="2382" y="6981"/>
                        </a:cubicBezTo>
                        <a:cubicBezTo>
                          <a:pt x="2525" y="6576"/>
                          <a:pt x="2680" y="6207"/>
                          <a:pt x="2894" y="5814"/>
                        </a:cubicBezTo>
                        <a:cubicBezTo>
                          <a:pt x="3096" y="5445"/>
                          <a:pt x="3335" y="5076"/>
                          <a:pt x="3573" y="4718"/>
                        </a:cubicBezTo>
                        <a:cubicBezTo>
                          <a:pt x="3811" y="4373"/>
                          <a:pt x="4061" y="4028"/>
                          <a:pt x="4323" y="3718"/>
                        </a:cubicBezTo>
                        <a:cubicBezTo>
                          <a:pt x="4573" y="3409"/>
                          <a:pt x="4847" y="3123"/>
                          <a:pt x="5097" y="2873"/>
                        </a:cubicBezTo>
                        <a:cubicBezTo>
                          <a:pt x="5347" y="2623"/>
                          <a:pt x="5597" y="2397"/>
                          <a:pt x="5835" y="2218"/>
                        </a:cubicBezTo>
                        <a:cubicBezTo>
                          <a:pt x="6073" y="2040"/>
                          <a:pt x="6311" y="1873"/>
                          <a:pt x="6537" y="1754"/>
                        </a:cubicBezTo>
                        <a:cubicBezTo>
                          <a:pt x="6971" y="1526"/>
                          <a:pt x="7372" y="1396"/>
                          <a:pt x="7750" y="1396"/>
                        </a:cubicBezTo>
                        <a:cubicBezTo>
                          <a:pt x="7766" y="1396"/>
                          <a:pt x="7783" y="1396"/>
                          <a:pt x="7799" y="1397"/>
                        </a:cubicBezTo>
                        <a:cubicBezTo>
                          <a:pt x="8157" y="1408"/>
                          <a:pt x="8538" y="1551"/>
                          <a:pt x="8919" y="1754"/>
                        </a:cubicBezTo>
                        <a:cubicBezTo>
                          <a:pt x="9109" y="1861"/>
                          <a:pt x="9323" y="1992"/>
                          <a:pt x="9526" y="2147"/>
                        </a:cubicBezTo>
                        <a:cubicBezTo>
                          <a:pt x="9740" y="2290"/>
                          <a:pt x="9943" y="2468"/>
                          <a:pt x="10169" y="2659"/>
                        </a:cubicBezTo>
                        <a:cubicBezTo>
                          <a:pt x="10466" y="2932"/>
                          <a:pt x="10752" y="3230"/>
                          <a:pt x="11038" y="3552"/>
                        </a:cubicBezTo>
                        <a:cubicBezTo>
                          <a:pt x="11312" y="3885"/>
                          <a:pt x="11562" y="4242"/>
                          <a:pt x="11824" y="4611"/>
                        </a:cubicBezTo>
                        <a:cubicBezTo>
                          <a:pt x="11955" y="4802"/>
                          <a:pt x="12074" y="4980"/>
                          <a:pt x="12181" y="5195"/>
                        </a:cubicBezTo>
                        <a:cubicBezTo>
                          <a:pt x="12288" y="5385"/>
                          <a:pt x="12383" y="5599"/>
                          <a:pt x="12479" y="5814"/>
                        </a:cubicBezTo>
                        <a:cubicBezTo>
                          <a:pt x="12562" y="6040"/>
                          <a:pt x="12645" y="6266"/>
                          <a:pt x="12717" y="6492"/>
                        </a:cubicBezTo>
                        <a:cubicBezTo>
                          <a:pt x="12788" y="6707"/>
                          <a:pt x="12860" y="6945"/>
                          <a:pt x="12919" y="7171"/>
                        </a:cubicBezTo>
                        <a:cubicBezTo>
                          <a:pt x="12979" y="7397"/>
                          <a:pt x="13038" y="7635"/>
                          <a:pt x="13098" y="7862"/>
                        </a:cubicBezTo>
                        <a:cubicBezTo>
                          <a:pt x="13145" y="8100"/>
                          <a:pt x="13193" y="8314"/>
                          <a:pt x="13241" y="8540"/>
                        </a:cubicBezTo>
                        <a:cubicBezTo>
                          <a:pt x="13276" y="8767"/>
                          <a:pt x="13312" y="9005"/>
                          <a:pt x="13324" y="9231"/>
                        </a:cubicBezTo>
                        <a:cubicBezTo>
                          <a:pt x="13360" y="9445"/>
                          <a:pt x="13360" y="9683"/>
                          <a:pt x="13360" y="9910"/>
                        </a:cubicBezTo>
                        <a:cubicBezTo>
                          <a:pt x="13360" y="10148"/>
                          <a:pt x="13360" y="10374"/>
                          <a:pt x="13324" y="10612"/>
                        </a:cubicBezTo>
                        <a:cubicBezTo>
                          <a:pt x="13288" y="10838"/>
                          <a:pt x="13264" y="11076"/>
                          <a:pt x="13217" y="11303"/>
                        </a:cubicBezTo>
                        <a:cubicBezTo>
                          <a:pt x="13193" y="11517"/>
                          <a:pt x="13455" y="11707"/>
                          <a:pt x="13848" y="11707"/>
                        </a:cubicBezTo>
                        <a:lnTo>
                          <a:pt x="14669" y="11707"/>
                        </a:lnTo>
                        <a:cubicBezTo>
                          <a:pt x="15038" y="11707"/>
                          <a:pt x="15396" y="11517"/>
                          <a:pt x="15408" y="11267"/>
                        </a:cubicBezTo>
                        <a:cubicBezTo>
                          <a:pt x="15479" y="10874"/>
                          <a:pt x="15527" y="10493"/>
                          <a:pt x="15539" y="10088"/>
                        </a:cubicBezTo>
                        <a:cubicBezTo>
                          <a:pt x="15562" y="9886"/>
                          <a:pt x="15539" y="9683"/>
                          <a:pt x="15527" y="9481"/>
                        </a:cubicBezTo>
                        <a:cubicBezTo>
                          <a:pt x="15503" y="9267"/>
                          <a:pt x="15479" y="9076"/>
                          <a:pt x="15443" y="8874"/>
                        </a:cubicBezTo>
                        <a:cubicBezTo>
                          <a:pt x="15408" y="8659"/>
                          <a:pt x="15348" y="8457"/>
                          <a:pt x="15300" y="8243"/>
                        </a:cubicBezTo>
                        <a:cubicBezTo>
                          <a:pt x="15265" y="8040"/>
                          <a:pt x="15205" y="7826"/>
                          <a:pt x="15146" y="7600"/>
                        </a:cubicBezTo>
                        <a:cubicBezTo>
                          <a:pt x="15086" y="7397"/>
                          <a:pt x="15027" y="7159"/>
                          <a:pt x="14967" y="6933"/>
                        </a:cubicBezTo>
                        <a:cubicBezTo>
                          <a:pt x="14907" y="6695"/>
                          <a:pt x="14848" y="6469"/>
                          <a:pt x="14765" y="6231"/>
                        </a:cubicBezTo>
                        <a:cubicBezTo>
                          <a:pt x="14693" y="5992"/>
                          <a:pt x="14622" y="5754"/>
                          <a:pt x="14550" y="5540"/>
                        </a:cubicBezTo>
                        <a:cubicBezTo>
                          <a:pt x="14455" y="5314"/>
                          <a:pt x="14372" y="5076"/>
                          <a:pt x="14276" y="4861"/>
                        </a:cubicBezTo>
                        <a:cubicBezTo>
                          <a:pt x="14193" y="4659"/>
                          <a:pt x="14086" y="4445"/>
                          <a:pt x="13967" y="4242"/>
                        </a:cubicBezTo>
                        <a:cubicBezTo>
                          <a:pt x="13848" y="4028"/>
                          <a:pt x="13729" y="3837"/>
                          <a:pt x="13598" y="3647"/>
                        </a:cubicBezTo>
                        <a:cubicBezTo>
                          <a:pt x="13312" y="3254"/>
                          <a:pt x="13014" y="2897"/>
                          <a:pt x="12705" y="2575"/>
                        </a:cubicBezTo>
                        <a:cubicBezTo>
                          <a:pt x="12431" y="2301"/>
                          <a:pt x="12169" y="2051"/>
                          <a:pt x="11883" y="1825"/>
                        </a:cubicBezTo>
                        <a:cubicBezTo>
                          <a:pt x="11598" y="1611"/>
                          <a:pt x="11336" y="1397"/>
                          <a:pt x="11050" y="1206"/>
                        </a:cubicBezTo>
                        <a:cubicBezTo>
                          <a:pt x="10764" y="1016"/>
                          <a:pt x="10478" y="849"/>
                          <a:pt x="10205" y="694"/>
                        </a:cubicBezTo>
                        <a:cubicBezTo>
                          <a:pt x="9919" y="551"/>
                          <a:pt x="9621" y="420"/>
                          <a:pt x="9335" y="313"/>
                        </a:cubicBezTo>
                        <a:cubicBezTo>
                          <a:pt x="8805" y="108"/>
                          <a:pt x="8265" y="0"/>
                          <a:pt x="77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6409" name="Google Shape;6409;p28"/>
          <p:cNvSpPr/>
          <p:nvPr/>
        </p:nvSpPr>
        <p:spPr>
          <a:xfrm>
            <a:off x="383725" y="250500"/>
            <a:ext cx="8365500" cy="4642500"/>
          </a:xfrm>
          <a:prstGeom prst="roundRect">
            <a:avLst>
              <a:gd name="adj" fmla="val 1101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0" name="Google Shape;6410;p28"/>
          <p:cNvSpPr/>
          <p:nvPr/>
        </p:nvSpPr>
        <p:spPr>
          <a:xfrm>
            <a:off x="-149104" y="903314"/>
            <a:ext cx="1300925" cy="317116"/>
          </a:xfrm>
          <a:custGeom>
            <a:avLst/>
            <a:gdLst/>
            <a:ahLst/>
            <a:cxnLst/>
            <a:rect l="l" t="t" r="r" b="b"/>
            <a:pathLst>
              <a:path w="34505" h="8411" extrusionOk="0">
                <a:moveTo>
                  <a:pt x="17851" y="0"/>
                </a:moveTo>
                <a:cubicBezTo>
                  <a:pt x="17734" y="0"/>
                  <a:pt x="17618" y="6"/>
                  <a:pt x="17502" y="16"/>
                </a:cubicBezTo>
                <a:cubicBezTo>
                  <a:pt x="17157" y="40"/>
                  <a:pt x="16824" y="100"/>
                  <a:pt x="16514" y="207"/>
                </a:cubicBezTo>
                <a:cubicBezTo>
                  <a:pt x="16205" y="314"/>
                  <a:pt x="15907" y="445"/>
                  <a:pt x="15609" y="624"/>
                </a:cubicBezTo>
                <a:cubicBezTo>
                  <a:pt x="15312" y="802"/>
                  <a:pt x="15026" y="1017"/>
                  <a:pt x="14764" y="1255"/>
                </a:cubicBezTo>
                <a:cubicBezTo>
                  <a:pt x="14490" y="1493"/>
                  <a:pt x="14228" y="1767"/>
                  <a:pt x="13966" y="2100"/>
                </a:cubicBezTo>
                <a:cubicBezTo>
                  <a:pt x="13716" y="2410"/>
                  <a:pt x="13466" y="2767"/>
                  <a:pt x="13228" y="3136"/>
                </a:cubicBezTo>
                <a:cubicBezTo>
                  <a:pt x="12990" y="3517"/>
                  <a:pt x="12764" y="3934"/>
                  <a:pt x="12573" y="4350"/>
                </a:cubicBezTo>
                <a:cubicBezTo>
                  <a:pt x="12168" y="3779"/>
                  <a:pt x="11680" y="3338"/>
                  <a:pt x="11133" y="3017"/>
                </a:cubicBezTo>
                <a:cubicBezTo>
                  <a:pt x="10597" y="2695"/>
                  <a:pt x="9978" y="2517"/>
                  <a:pt x="9347" y="2517"/>
                </a:cubicBezTo>
                <a:cubicBezTo>
                  <a:pt x="8954" y="2517"/>
                  <a:pt x="8585" y="2588"/>
                  <a:pt x="8216" y="2707"/>
                </a:cubicBezTo>
                <a:cubicBezTo>
                  <a:pt x="7858" y="2838"/>
                  <a:pt x="7513" y="3017"/>
                  <a:pt x="7180" y="3255"/>
                </a:cubicBezTo>
                <a:cubicBezTo>
                  <a:pt x="6858" y="3493"/>
                  <a:pt x="6561" y="3791"/>
                  <a:pt x="6275" y="4124"/>
                </a:cubicBezTo>
                <a:cubicBezTo>
                  <a:pt x="5989" y="4469"/>
                  <a:pt x="5739" y="4838"/>
                  <a:pt x="5513" y="5255"/>
                </a:cubicBezTo>
                <a:cubicBezTo>
                  <a:pt x="5251" y="4886"/>
                  <a:pt x="4918" y="4588"/>
                  <a:pt x="4560" y="4374"/>
                </a:cubicBezTo>
                <a:cubicBezTo>
                  <a:pt x="4191" y="4172"/>
                  <a:pt x="3786" y="4053"/>
                  <a:pt x="3370" y="4053"/>
                </a:cubicBezTo>
                <a:cubicBezTo>
                  <a:pt x="2929" y="4053"/>
                  <a:pt x="2501" y="4184"/>
                  <a:pt x="2108" y="4410"/>
                </a:cubicBezTo>
                <a:cubicBezTo>
                  <a:pt x="1727" y="4648"/>
                  <a:pt x="1370" y="4969"/>
                  <a:pt x="1072" y="5374"/>
                </a:cubicBezTo>
                <a:cubicBezTo>
                  <a:pt x="774" y="5755"/>
                  <a:pt x="536" y="6220"/>
                  <a:pt x="357" y="6696"/>
                </a:cubicBezTo>
                <a:cubicBezTo>
                  <a:pt x="179" y="7160"/>
                  <a:pt x="36" y="7636"/>
                  <a:pt x="0" y="8125"/>
                </a:cubicBezTo>
                <a:cubicBezTo>
                  <a:pt x="0" y="8125"/>
                  <a:pt x="238" y="8136"/>
                  <a:pt x="596" y="8172"/>
                </a:cubicBezTo>
                <a:cubicBezTo>
                  <a:pt x="953" y="8196"/>
                  <a:pt x="1453" y="8232"/>
                  <a:pt x="1977" y="8279"/>
                </a:cubicBezTo>
                <a:cubicBezTo>
                  <a:pt x="2513" y="8303"/>
                  <a:pt x="3072" y="8315"/>
                  <a:pt x="3536" y="8339"/>
                </a:cubicBezTo>
                <a:cubicBezTo>
                  <a:pt x="4001" y="8351"/>
                  <a:pt x="4310" y="8351"/>
                  <a:pt x="4310" y="8351"/>
                </a:cubicBezTo>
                <a:lnTo>
                  <a:pt x="6203" y="8375"/>
                </a:lnTo>
                <a:cubicBezTo>
                  <a:pt x="6203" y="8375"/>
                  <a:pt x="6513" y="8375"/>
                  <a:pt x="6989" y="8398"/>
                </a:cubicBezTo>
                <a:lnTo>
                  <a:pt x="8763" y="8398"/>
                </a:lnTo>
                <a:cubicBezTo>
                  <a:pt x="9418" y="8398"/>
                  <a:pt x="10097" y="8375"/>
                  <a:pt x="10609" y="8375"/>
                </a:cubicBezTo>
                <a:lnTo>
                  <a:pt x="11490" y="8375"/>
                </a:lnTo>
                <a:cubicBezTo>
                  <a:pt x="11490" y="8375"/>
                  <a:pt x="12097" y="8398"/>
                  <a:pt x="12704" y="8398"/>
                </a:cubicBezTo>
                <a:cubicBezTo>
                  <a:pt x="13335" y="8410"/>
                  <a:pt x="13954" y="8410"/>
                  <a:pt x="13954" y="8410"/>
                </a:cubicBezTo>
                <a:lnTo>
                  <a:pt x="14669" y="8410"/>
                </a:lnTo>
                <a:cubicBezTo>
                  <a:pt x="15121" y="8410"/>
                  <a:pt x="15717" y="8398"/>
                  <a:pt x="16371" y="8375"/>
                </a:cubicBezTo>
                <a:cubicBezTo>
                  <a:pt x="16693" y="8363"/>
                  <a:pt x="17026" y="8363"/>
                  <a:pt x="17348" y="8351"/>
                </a:cubicBezTo>
                <a:cubicBezTo>
                  <a:pt x="17681" y="8339"/>
                  <a:pt x="18003" y="8339"/>
                  <a:pt x="18336" y="8315"/>
                </a:cubicBezTo>
                <a:cubicBezTo>
                  <a:pt x="18657" y="8303"/>
                  <a:pt x="18955" y="8303"/>
                  <a:pt x="19253" y="8303"/>
                </a:cubicBezTo>
                <a:lnTo>
                  <a:pt x="21908" y="8303"/>
                </a:lnTo>
                <a:lnTo>
                  <a:pt x="23003" y="8339"/>
                </a:lnTo>
                <a:cubicBezTo>
                  <a:pt x="23575" y="8351"/>
                  <a:pt x="24122" y="8363"/>
                  <a:pt x="24122" y="8363"/>
                </a:cubicBezTo>
                <a:cubicBezTo>
                  <a:pt x="24122" y="8363"/>
                  <a:pt x="24658" y="8375"/>
                  <a:pt x="25194" y="8375"/>
                </a:cubicBezTo>
                <a:cubicBezTo>
                  <a:pt x="25730" y="8375"/>
                  <a:pt x="26265" y="8351"/>
                  <a:pt x="26265" y="8351"/>
                </a:cubicBezTo>
                <a:cubicBezTo>
                  <a:pt x="26265" y="8351"/>
                  <a:pt x="26742" y="8339"/>
                  <a:pt x="27230" y="8303"/>
                </a:cubicBezTo>
                <a:lnTo>
                  <a:pt x="28218" y="8279"/>
                </a:lnTo>
                <a:cubicBezTo>
                  <a:pt x="28218" y="8279"/>
                  <a:pt x="28992" y="8279"/>
                  <a:pt x="30004" y="8291"/>
                </a:cubicBezTo>
                <a:cubicBezTo>
                  <a:pt x="30504" y="8291"/>
                  <a:pt x="31040" y="8279"/>
                  <a:pt x="31564" y="8256"/>
                </a:cubicBezTo>
                <a:cubicBezTo>
                  <a:pt x="32064" y="8244"/>
                  <a:pt x="32576" y="8220"/>
                  <a:pt x="33004" y="8172"/>
                </a:cubicBezTo>
                <a:cubicBezTo>
                  <a:pt x="33874" y="8113"/>
                  <a:pt x="34505" y="8053"/>
                  <a:pt x="34505" y="8053"/>
                </a:cubicBezTo>
                <a:cubicBezTo>
                  <a:pt x="34505" y="7601"/>
                  <a:pt x="34481" y="7172"/>
                  <a:pt x="34421" y="6743"/>
                </a:cubicBezTo>
                <a:cubicBezTo>
                  <a:pt x="34362" y="6315"/>
                  <a:pt x="34255" y="5874"/>
                  <a:pt x="34124" y="5458"/>
                </a:cubicBezTo>
                <a:cubicBezTo>
                  <a:pt x="33993" y="5029"/>
                  <a:pt x="33790" y="4624"/>
                  <a:pt x="33552" y="4255"/>
                </a:cubicBezTo>
                <a:cubicBezTo>
                  <a:pt x="33302" y="3886"/>
                  <a:pt x="33016" y="3553"/>
                  <a:pt x="32695" y="3291"/>
                </a:cubicBezTo>
                <a:cubicBezTo>
                  <a:pt x="32361" y="3017"/>
                  <a:pt x="32004" y="2814"/>
                  <a:pt x="31635" y="2660"/>
                </a:cubicBezTo>
                <a:cubicBezTo>
                  <a:pt x="31290" y="2564"/>
                  <a:pt x="30909" y="2469"/>
                  <a:pt x="30492" y="2457"/>
                </a:cubicBezTo>
                <a:cubicBezTo>
                  <a:pt x="30435" y="2455"/>
                  <a:pt x="30378" y="2454"/>
                  <a:pt x="30320" y="2454"/>
                </a:cubicBezTo>
                <a:cubicBezTo>
                  <a:pt x="30006" y="2454"/>
                  <a:pt x="29691" y="2484"/>
                  <a:pt x="29409" y="2564"/>
                </a:cubicBezTo>
                <a:cubicBezTo>
                  <a:pt x="29063" y="2648"/>
                  <a:pt x="28718" y="2779"/>
                  <a:pt x="28409" y="2981"/>
                </a:cubicBezTo>
                <a:cubicBezTo>
                  <a:pt x="28099" y="3172"/>
                  <a:pt x="27813" y="3410"/>
                  <a:pt x="27539" y="3695"/>
                </a:cubicBezTo>
                <a:cubicBezTo>
                  <a:pt x="27278" y="3969"/>
                  <a:pt x="27051" y="4315"/>
                  <a:pt x="26849" y="4684"/>
                </a:cubicBezTo>
                <a:cubicBezTo>
                  <a:pt x="26587" y="4315"/>
                  <a:pt x="26277" y="4017"/>
                  <a:pt x="25956" y="3791"/>
                </a:cubicBezTo>
                <a:cubicBezTo>
                  <a:pt x="25623" y="3576"/>
                  <a:pt x="25253" y="3422"/>
                  <a:pt x="24861" y="3398"/>
                </a:cubicBezTo>
                <a:cubicBezTo>
                  <a:pt x="24770" y="3385"/>
                  <a:pt x="24679" y="3379"/>
                  <a:pt x="24589" y="3379"/>
                </a:cubicBezTo>
                <a:cubicBezTo>
                  <a:pt x="24077" y="3379"/>
                  <a:pt x="23583" y="3576"/>
                  <a:pt x="23158" y="3910"/>
                </a:cubicBezTo>
                <a:cubicBezTo>
                  <a:pt x="22991" y="3457"/>
                  <a:pt x="22765" y="3017"/>
                  <a:pt x="22527" y="2648"/>
                </a:cubicBezTo>
                <a:cubicBezTo>
                  <a:pt x="22277" y="2279"/>
                  <a:pt x="21991" y="1933"/>
                  <a:pt x="21682" y="1636"/>
                </a:cubicBezTo>
                <a:cubicBezTo>
                  <a:pt x="21372" y="1338"/>
                  <a:pt x="21027" y="1088"/>
                  <a:pt x="20681" y="874"/>
                </a:cubicBezTo>
                <a:cubicBezTo>
                  <a:pt x="20158" y="552"/>
                  <a:pt x="19622" y="314"/>
                  <a:pt x="19086" y="183"/>
                </a:cubicBezTo>
                <a:cubicBezTo>
                  <a:pt x="18671" y="63"/>
                  <a:pt x="18256" y="0"/>
                  <a:pt x="178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1" name="Google Shape;6411;p28"/>
          <p:cNvSpPr/>
          <p:nvPr/>
        </p:nvSpPr>
        <p:spPr>
          <a:xfrm>
            <a:off x="8265856" y="4731481"/>
            <a:ext cx="993461" cy="233039"/>
          </a:xfrm>
          <a:custGeom>
            <a:avLst/>
            <a:gdLst/>
            <a:ahLst/>
            <a:cxnLst/>
            <a:rect l="l" t="t" r="r" b="b"/>
            <a:pathLst>
              <a:path w="26350" h="6181" extrusionOk="0">
                <a:moveTo>
                  <a:pt x="15145" y="1"/>
                </a:moveTo>
                <a:cubicBezTo>
                  <a:pt x="14800" y="1"/>
                  <a:pt x="14348" y="25"/>
                  <a:pt x="13848" y="25"/>
                </a:cubicBezTo>
                <a:cubicBezTo>
                  <a:pt x="13586" y="25"/>
                  <a:pt x="13336" y="37"/>
                  <a:pt x="13086" y="37"/>
                </a:cubicBezTo>
                <a:cubicBezTo>
                  <a:pt x="12836" y="49"/>
                  <a:pt x="12574" y="49"/>
                  <a:pt x="12335" y="49"/>
                </a:cubicBezTo>
                <a:cubicBezTo>
                  <a:pt x="12097" y="49"/>
                  <a:pt x="11859" y="60"/>
                  <a:pt x="11645" y="60"/>
                </a:cubicBezTo>
                <a:lnTo>
                  <a:pt x="9597" y="60"/>
                </a:lnTo>
                <a:cubicBezTo>
                  <a:pt x="9597" y="60"/>
                  <a:pt x="9180" y="49"/>
                  <a:pt x="8752" y="49"/>
                </a:cubicBezTo>
                <a:cubicBezTo>
                  <a:pt x="8323" y="37"/>
                  <a:pt x="7906" y="37"/>
                  <a:pt x="7906" y="37"/>
                </a:cubicBezTo>
                <a:cubicBezTo>
                  <a:pt x="7906" y="37"/>
                  <a:pt x="7721" y="31"/>
                  <a:pt x="7478" y="31"/>
                </a:cubicBezTo>
                <a:cubicBezTo>
                  <a:pt x="7356" y="31"/>
                  <a:pt x="7220" y="33"/>
                  <a:pt x="7085" y="37"/>
                </a:cubicBezTo>
                <a:cubicBezTo>
                  <a:pt x="6680" y="37"/>
                  <a:pt x="6263" y="49"/>
                  <a:pt x="6263" y="49"/>
                </a:cubicBezTo>
                <a:cubicBezTo>
                  <a:pt x="6263" y="49"/>
                  <a:pt x="5906" y="60"/>
                  <a:pt x="5537" y="84"/>
                </a:cubicBezTo>
                <a:cubicBezTo>
                  <a:pt x="5168" y="96"/>
                  <a:pt x="4799" y="96"/>
                  <a:pt x="4799" y="96"/>
                </a:cubicBezTo>
                <a:cubicBezTo>
                  <a:pt x="4799" y="96"/>
                  <a:pt x="4215" y="96"/>
                  <a:pt x="3442" y="84"/>
                </a:cubicBezTo>
                <a:cubicBezTo>
                  <a:pt x="3049" y="84"/>
                  <a:pt x="2632" y="96"/>
                  <a:pt x="2251" y="96"/>
                </a:cubicBezTo>
                <a:cubicBezTo>
                  <a:pt x="1858" y="108"/>
                  <a:pt x="1477" y="132"/>
                  <a:pt x="1144" y="156"/>
                </a:cubicBezTo>
                <a:cubicBezTo>
                  <a:pt x="489" y="203"/>
                  <a:pt x="1" y="251"/>
                  <a:pt x="1" y="251"/>
                </a:cubicBezTo>
                <a:cubicBezTo>
                  <a:pt x="1" y="572"/>
                  <a:pt x="13" y="882"/>
                  <a:pt x="72" y="1215"/>
                </a:cubicBezTo>
                <a:cubicBezTo>
                  <a:pt x="120" y="1525"/>
                  <a:pt x="191" y="1835"/>
                  <a:pt x="298" y="2144"/>
                </a:cubicBezTo>
                <a:cubicBezTo>
                  <a:pt x="405" y="2466"/>
                  <a:pt x="548" y="2763"/>
                  <a:pt x="727" y="3025"/>
                </a:cubicBezTo>
                <a:cubicBezTo>
                  <a:pt x="929" y="3299"/>
                  <a:pt x="1144" y="3537"/>
                  <a:pt x="1406" y="3728"/>
                </a:cubicBezTo>
                <a:cubicBezTo>
                  <a:pt x="1656" y="3918"/>
                  <a:pt x="1918" y="4085"/>
                  <a:pt x="2215" y="4192"/>
                </a:cubicBezTo>
                <a:cubicBezTo>
                  <a:pt x="2477" y="4299"/>
                  <a:pt x="2775" y="4359"/>
                  <a:pt x="3084" y="4371"/>
                </a:cubicBezTo>
                <a:cubicBezTo>
                  <a:pt x="3132" y="4373"/>
                  <a:pt x="3180" y="4374"/>
                  <a:pt x="3227" y="4374"/>
                </a:cubicBezTo>
                <a:cubicBezTo>
                  <a:pt x="3465" y="4374"/>
                  <a:pt x="3699" y="4349"/>
                  <a:pt x="3918" y="4299"/>
                </a:cubicBezTo>
                <a:cubicBezTo>
                  <a:pt x="4192" y="4240"/>
                  <a:pt x="4442" y="4132"/>
                  <a:pt x="4680" y="3978"/>
                </a:cubicBezTo>
                <a:cubicBezTo>
                  <a:pt x="4918" y="3847"/>
                  <a:pt x="5144" y="3668"/>
                  <a:pt x="5335" y="3466"/>
                </a:cubicBezTo>
                <a:cubicBezTo>
                  <a:pt x="5525" y="3251"/>
                  <a:pt x="5704" y="3013"/>
                  <a:pt x="5870" y="2727"/>
                </a:cubicBezTo>
                <a:cubicBezTo>
                  <a:pt x="6061" y="3001"/>
                  <a:pt x="6299" y="3228"/>
                  <a:pt x="6549" y="3382"/>
                </a:cubicBezTo>
                <a:cubicBezTo>
                  <a:pt x="6811" y="3549"/>
                  <a:pt x="7085" y="3656"/>
                  <a:pt x="7382" y="3680"/>
                </a:cubicBezTo>
                <a:cubicBezTo>
                  <a:pt x="7445" y="3686"/>
                  <a:pt x="7507" y="3690"/>
                  <a:pt x="7569" y="3690"/>
                </a:cubicBezTo>
                <a:cubicBezTo>
                  <a:pt x="7970" y="3690"/>
                  <a:pt x="8362" y="3557"/>
                  <a:pt x="8692" y="3299"/>
                </a:cubicBezTo>
                <a:cubicBezTo>
                  <a:pt x="8835" y="3632"/>
                  <a:pt x="8990" y="3954"/>
                  <a:pt x="9168" y="4216"/>
                </a:cubicBezTo>
                <a:cubicBezTo>
                  <a:pt x="9371" y="4502"/>
                  <a:pt x="9573" y="4740"/>
                  <a:pt x="9811" y="4966"/>
                </a:cubicBezTo>
                <a:cubicBezTo>
                  <a:pt x="10049" y="5168"/>
                  <a:pt x="10300" y="5371"/>
                  <a:pt x="10573" y="5525"/>
                </a:cubicBezTo>
                <a:cubicBezTo>
                  <a:pt x="10978" y="5764"/>
                  <a:pt x="11371" y="5930"/>
                  <a:pt x="11776" y="6049"/>
                </a:cubicBezTo>
                <a:cubicBezTo>
                  <a:pt x="12091" y="6133"/>
                  <a:pt x="12414" y="6180"/>
                  <a:pt x="12732" y="6180"/>
                </a:cubicBezTo>
                <a:cubicBezTo>
                  <a:pt x="12822" y="6180"/>
                  <a:pt x="12913" y="6176"/>
                  <a:pt x="13002" y="6168"/>
                </a:cubicBezTo>
                <a:cubicBezTo>
                  <a:pt x="13252" y="6156"/>
                  <a:pt x="13502" y="6109"/>
                  <a:pt x="13740" y="6037"/>
                </a:cubicBezTo>
                <a:cubicBezTo>
                  <a:pt x="13979" y="5954"/>
                  <a:pt x="14217" y="5859"/>
                  <a:pt x="14443" y="5740"/>
                </a:cubicBezTo>
                <a:cubicBezTo>
                  <a:pt x="14669" y="5621"/>
                  <a:pt x="14872" y="5454"/>
                  <a:pt x="15086" y="5275"/>
                </a:cubicBezTo>
                <a:cubicBezTo>
                  <a:pt x="15288" y="5097"/>
                  <a:pt x="15479" y="4883"/>
                  <a:pt x="15681" y="4668"/>
                </a:cubicBezTo>
                <a:cubicBezTo>
                  <a:pt x="15872" y="4442"/>
                  <a:pt x="16062" y="4168"/>
                  <a:pt x="16241" y="3906"/>
                </a:cubicBezTo>
                <a:cubicBezTo>
                  <a:pt x="16419" y="3620"/>
                  <a:pt x="16598" y="3323"/>
                  <a:pt x="16753" y="3013"/>
                </a:cubicBezTo>
                <a:cubicBezTo>
                  <a:pt x="17062" y="3430"/>
                  <a:pt x="17431" y="3751"/>
                  <a:pt x="17848" y="3978"/>
                </a:cubicBezTo>
                <a:cubicBezTo>
                  <a:pt x="18265" y="4216"/>
                  <a:pt x="18729" y="4347"/>
                  <a:pt x="19205" y="4347"/>
                </a:cubicBezTo>
                <a:cubicBezTo>
                  <a:pt x="19503" y="4347"/>
                  <a:pt x="19789" y="4311"/>
                  <a:pt x="20063" y="4204"/>
                </a:cubicBezTo>
                <a:cubicBezTo>
                  <a:pt x="20336" y="4109"/>
                  <a:pt x="20598" y="3966"/>
                  <a:pt x="20860" y="3799"/>
                </a:cubicBezTo>
                <a:cubicBezTo>
                  <a:pt x="21110" y="3620"/>
                  <a:pt x="21337" y="3418"/>
                  <a:pt x="21551" y="3156"/>
                </a:cubicBezTo>
                <a:cubicBezTo>
                  <a:pt x="21765" y="2906"/>
                  <a:pt x="21956" y="2644"/>
                  <a:pt x="22134" y="2323"/>
                </a:cubicBezTo>
                <a:cubicBezTo>
                  <a:pt x="22349" y="2597"/>
                  <a:pt x="22587" y="2823"/>
                  <a:pt x="22861" y="2966"/>
                </a:cubicBezTo>
                <a:cubicBezTo>
                  <a:pt x="23146" y="3120"/>
                  <a:pt x="23444" y="3204"/>
                  <a:pt x="23777" y="3204"/>
                </a:cubicBezTo>
                <a:cubicBezTo>
                  <a:pt x="24111" y="3204"/>
                  <a:pt x="24444" y="3120"/>
                  <a:pt x="24742" y="2942"/>
                </a:cubicBezTo>
                <a:cubicBezTo>
                  <a:pt x="25039" y="2775"/>
                  <a:pt x="25301" y="2525"/>
                  <a:pt x="25528" y="2227"/>
                </a:cubicBezTo>
                <a:cubicBezTo>
                  <a:pt x="25754" y="1942"/>
                  <a:pt x="25944" y="1596"/>
                  <a:pt x="26075" y="1251"/>
                </a:cubicBezTo>
                <a:cubicBezTo>
                  <a:pt x="26218" y="918"/>
                  <a:pt x="26313" y="572"/>
                  <a:pt x="26349" y="203"/>
                </a:cubicBezTo>
                <a:cubicBezTo>
                  <a:pt x="26349" y="203"/>
                  <a:pt x="26171" y="180"/>
                  <a:pt x="25885" y="168"/>
                </a:cubicBezTo>
                <a:cubicBezTo>
                  <a:pt x="25623" y="156"/>
                  <a:pt x="25230" y="120"/>
                  <a:pt x="24825" y="96"/>
                </a:cubicBezTo>
                <a:cubicBezTo>
                  <a:pt x="24420" y="84"/>
                  <a:pt x="23980" y="60"/>
                  <a:pt x="23635" y="49"/>
                </a:cubicBezTo>
                <a:cubicBezTo>
                  <a:pt x="23301" y="37"/>
                  <a:pt x="23063" y="37"/>
                  <a:pt x="23063" y="37"/>
                </a:cubicBezTo>
                <a:lnTo>
                  <a:pt x="21610" y="25"/>
                </a:lnTo>
                <a:lnTo>
                  <a:pt x="19658" y="25"/>
                </a:lnTo>
                <a:cubicBezTo>
                  <a:pt x="19158" y="25"/>
                  <a:pt x="18658" y="37"/>
                  <a:pt x="18253" y="37"/>
                </a:cubicBezTo>
                <a:lnTo>
                  <a:pt x="17574" y="37"/>
                </a:lnTo>
                <a:cubicBezTo>
                  <a:pt x="17574" y="37"/>
                  <a:pt x="17122" y="37"/>
                  <a:pt x="16646" y="25"/>
                </a:cubicBezTo>
                <a:cubicBezTo>
                  <a:pt x="16169" y="25"/>
                  <a:pt x="15693" y="1"/>
                  <a:pt x="156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2" name="Google Shape;6412;p28"/>
          <p:cNvSpPr/>
          <p:nvPr/>
        </p:nvSpPr>
        <p:spPr>
          <a:xfrm>
            <a:off x="5162272" y="4799648"/>
            <a:ext cx="832283" cy="218486"/>
          </a:xfrm>
          <a:custGeom>
            <a:avLst/>
            <a:gdLst/>
            <a:ahLst/>
            <a:cxnLst/>
            <a:rect l="l" t="t" r="r" b="b"/>
            <a:pathLst>
              <a:path w="22075" h="5795" extrusionOk="0">
                <a:moveTo>
                  <a:pt x="12058" y="1"/>
                </a:moveTo>
                <a:cubicBezTo>
                  <a:pt x="11829" y="1"/>
                  <a:pt x="11608" y="30"/>
                  <a:pt x="11395" y="68"/>
                </a:cubicBezTo>
                <a:cubicBezTo>
                  <a:pt x="11109" y="127"/>
                  <a:pt x="10823" y="199"/>
                  <a:pt x="10561" y="318"/>
                </a:cubicBezTo>
                <a:cubicBezTo>
                  <a:pt x="10287" y="425"/>
                  <a:pt x="10037" y="568"/>
                  <a:pt x="9787" y="734"/>
                </a:cubicBezTo>
                <a:cubicBezTo>
                  <a:pt x="9549" y="901"/>
                  <a:pt x="9311" y="1092"/>
                  <a:pt x="9097" y="1294"/>
                </a:cubicBezTo>
                <a:cubicBezTo>
                  <a:pt x="8894" y="1508"/>
                  <a:pt x="8692" y="1746"/>
                  <a:pt x="8537" y="1996"/>
                </a:cubicBezTo>
                <a:cubicBezTo>
                  <a:pt x="8370" y="2247"/>
                  <a:pt x="8239" y="2532"/>
                  <a:pt x="8132" y="2830"/>
                </a:cubicBezTo>
                <a:cubicBezTo>
                  <a:pt x="7846" y="2449"/>
                  <a:pt x="7537" y="2151"/>
                  <a:pt x="7192" y="1973"/>
                </a:cubicBezTo>
                <a:cubicBezTo>
                  <a:pt x="6895" y="1819"/>
                  <a:pt x="6580" y="1727"/>
                  <a:pt x="6240" y="1727"/>
                </a:cubicBezTo>
                <a:cubicBezTo>
                  <a:pt x="6185" y="1727"/>
                  <a:pt x="6129" y="1730"/>
                  <a:pt x="6072" y="1735"/>
                </a:cubicBezTo>
                <a:cubicBezTo>
                  <a:pt x="5763" y="1758"/>
                  <a:pt x="5453" y="1854"/>
                  <a:pt x="5168" y="2008"/>
                </a:cubicBezTo>
                <a:cubicBezTo>
                  <a:pt x="4882" y="2163"/>
                  <a:pt x="4620" y="2366"/>
                  <a:pt x="4394" y="2628"/>
                </a:cubicBezTo>
                <a:cubicBezTo>
                  <a:pt x="4167" y="2878"/>
                  <a:pt x="3965" y="3175"/>
                  <a:pt x="3810" y="3520"/>
                </a:cubicBezTo>
                <a:cubicBezTo>
                  <a:pt x="3667" y="3854"/>
                  <a:pt x="3548" y="4235"/>
                  <a:pt x="3489" y="4652"/>
                </a:cubicBezTo>
                <a:cubicBezTo>
                  <a:pt x="3310" y="4413"/>
                  <a:pt x="3084" y="4199"/>
                  <a:pt x="2822" y="4056"/>
                </a:cubicBezTo>
                <a:cubicBezTo>
                  <a:pt x="2560" y="3901"/>
                  <a:pt x="2262" y="3818"/>
                  <a:pt x="1941" y="3794"/>
                </a:cubicBezTo>
                <a:cubicBezTo>
                  <a:pt x="1912" y="3793"/>
                  <a:pt x="1882" y="3792"/>
                  <a:pt x="1853" y="3792"/>
                </a:cubicBezTo>
                <a:cubicBezTo>
                  <a:pt x="1364" y="3792"/>
                  <a:pt x="921" y="3980"/>
                  <a:pt x="584" y="4306"/>
                </a:cubicBezTo>
                <a:cubicBezTo>
                  <a:pt x="226" y="4652"/>
                  <a:pt x="0" y="5140"/>
                  <a:pt x="0" y="5723"/>
                </a:cubicBezTo>
                <a:lnTo>
                  <a:pt x="572" y="5723"/>
                </a:lnTo>
                <a:cubicBezTo>
                  <a:pt x="917" y="5723"/>
                  <a:pt x="1358" y="5735"/>
                  <a:pt x="1786" y="5735"/>
                </a:cubicBezTo>
                <a:cubicBezTo>
                  <a:pt x="2227" y="5735"/>
                  <a:pt x="2643" y="5747"/>
                  <a:pt x="2953" y="5747"/>
                </a:cubicBezTo>
                <a:cubicBezTo>
                  <a:pt x="3263" y="5747"/>
                  <a:pt x="3453" y="5759"/>
                  <a:pt x="3453" y="5759"/>
                </a:cubicBezTo>
                <a:lnTo>
                  <a:pt x="3929" y="5783"/>
                </a:lnTo>
                <a:cubicBezTo>
                  <a:pt x="3929" y="5783"/>
                  <a:pt x="4489" y="5795"/>
                  <a:pt x="5156" y="5795"/>
                </a:cubicBezTo>
                <a:cubicBezTo>
                  <a:pt x="5501" y="5795"/>
                  <a:pt x="5834" y="5759"/>
                  <a:pt x="6156" y="5747"/>
                </a:cubicBezTo>
                <a:cubicBezTo>
                  <a:pt x="6477" y="5735"/>
                  <a:pt x="6775" y="5723"/>
                  <a:pt x="7049" y="5699"/>
                </a:cubicBezTo>
                <a:cubicBezTo>
                  <a:pt x="7561" y="5687"/>
                  <a:pt x="7954" y="5676"/>
                  <a:pt x="7954" y="5676"/>
                </a:cubicBezTo>
                <a:cubicBezTo>
                  <a:pt x="7954" y="5676"/>
                  <a:pt x="8251" y="5664"/>
                  <a:pt x="8549" y="5664"/>
                </a:cubicBezTo>
                <a:cubicBezTo>
                  <a:pt x="8858" y="5640"/>
                  <a:pt x="9168" y="5640"/>
                  <a:pt x="9168" y="5640"/>
                </a:cubicBezTo>
                <a:lnTo>
                  <a:pt x="12776" y="5640"/>
                </a:lnTo>
                <a:cubicBezTo>
                  <a:pt x="13133" y="5640"/>
                  <a:pt x="13478" y="5640"/>
                  <a:pt x="13776" y="5628"/>
                </a:cubicBezTo>
                <a:cubicBezTo>
                  <a:pt x="14383" y="5604"/>
                  <a:pt x="14812" y="5580"/>
                  <a:pt x="14812" y="5580"/>
                </a:cubicBezTo>
                <a:cubicBezTo>
                  <a:pt x="14812" y="5580"/>
                  <a:pt x="15335" y="5568"/>
                  <a:pt x="15836" y="5568"/>
                </a:cubicBezTo>
                <a:cubicBezTo>
                  <a:pt x="16359" y="5568"/>
                  <a:pt x="16871" y="5580"/>
                  <a:pt x="16871" y="5580"/>
                </a:cubicBezTo>
                <a:cubicBezTo>
                  <a:pt x="16871" y="5580"/>
                  <a:pt x="17526" y="5616"/>
                  <a:pt x="18133" y="5664"/>
                </a:cubicBezTo>
                <a:cubicBezTo>
                  <a:pt x="18729" y="5687"/>
                  <a:pt x="19288" y="5699"/>
                  <a:pt x="19288" y="5699"/>
                </a:cubicBezTo>
                <a:lnTo>
                  <a:pt x="22074" y="5699"/>
                </a:lnTo>
                <a:cubicBezTo>
                  <a:pt x="22051" y="5128"/>
                  <a:pt x="21872" y="4616"/>
                  <a:pt x="21586" y="4235"/>
                </a:cubicBezTo>
                <a:cubicBezTo>
                  <a:pt x="21372" y="3854"/>
                  <a:pt x="21003" y="3640"/>
                  <a:pt x="20586" y="3640"/>
                </a:cubicBezTo>
                <a:cubicBezTo>
                  <a:pt x="20241" y="3640"/>
                  <a:pt x="19943" y="3794"/>
                  <a:pt x="19729" y="4068"/>
                </a:cubicBezTo>
                <a:cubicBezTo>
                  <a:pt x="19455" y="3580"/>
                  <a:pt x="19098" y="3175"/>
                  <a:pt x="18717" y="2889"/>
                </a:cubicBezTo>
                <a:cubicBezTo>
                  <a:pt x="18324" y="2628"/>
                  <a:pt x="17895" y="2473"/>
                  <a:pt x="17419" y="2473"/>
                </a:cubicBezTo>
                <a:cubicBezTo>
                  <a:pt x="16943" y="2473"/>
                  <a:pt x="16478" y="2628"/>
                  <a:pt x="16097" y="2889"/>
                </a:cubicBezTo>
                <a:cubicBezTo>
                  <a:pt x="15978" y="2604"/>
                  <a:pt x="15859" y="2342"/>
                  <a:pt x="15705" y="2092"/>
                </a:cubicBezTo>
                <a:cubicBezTo>
                  <a:pt x="15574" y="1830"/>
                  <a:pt x="15407" y="1615"/>
                  <a:pt x="15228" y="1401"/>
                </a:cubicBezTo>
                <a:cubicBezTo>
                  <a:pt x="15050" y="1199"/>
                  <a:pt x="14859" y="996"/>
                  <a:pt x="14633" y="842"/>
                </a:cubicBezTo>
                <a:cubicBezTo>
                  <a:pt x="14431" y="675"/>
                  <a:pt x="14192" y="520"/>
                  <a:pt x="13931" y="401"/>
                </a:cubicBezTo>
                <a:cubicBezTo>
                  <a:pt x="13681" y="282"/>
                  <a:pt x="13419" y="187"/>
                  <a:pt x="13133" y="127"/>
                </a:cubicBezTo>
                <a:cubicBezTo>
                  <a:pt x="12847" y="44"/>
                  <a:pt x="12549" y="8"/>
                  <a:pt x="12252" y="8"/>
                </a:cubicBezTo>
                <a:cubicBezTo>
                  <a:pt x="12186" y="3"/>
                  <a:pt x="12122" y="1"/>
                  <a:pt x="120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3" name="Google Shape;6413;p28"/>
          <p:cNvSpPr/>
          <p:nvPr/>
        </p:nvSpPr>
        <p:spPr>
          <a:xfrm>
            <a:off x="3523036" y="4756063"/>
            <a:ext cx="993461" cy="233039"/>
          </a:xfrm>
          <a:custGeom>
            <a:avLst/>
            <a:gdLst/>
            <a:ahLst/>
            <a:cxnLst/>
            <a:rect l="l" t="t" r="r" b="b"/>
            <a:pathLst>
              <a:path w="26350" h="6181" extrusionOk="0">
                <a:moveTo>
                  <a:pt x="15145" y="1"/>
                </a:moveTo>
                <a:cubicBezTo>
                  <a:pt x="14800" y="1"/>
                  <a:pt x="14348" y="25"/>
                  <a:pt x="13848" y="25"/>
                </a:cubicBezTo>
                <a:cubicBezTo>
                  <a:pt x="13586" y="25"/>
                  <a:pt x="13336" y="37"/>
                  <a:pt x="13086" y="37"/>
                </a:cubicBezTo>
                <a:cubicBezTo>
                  <a:pt x="12836" y="49"/>
                  <a:pt x="12574" y="49"/>
                  <a:pt x="12335" y="49"/>
                </a:cubicBezTo>
                <a:cubicBezTo>
                  <a:pt x="12097" y="49"/>
                  <a:pt x="11859" y="60"/>
                  <a:pt x="11645" y="60"/>
                </a:cubicBezTo>
                <a:lnTo>
                  <a:pt x="9597" y="60"/>
                </a:lnTo>
                <a:cubicBezTo>
                  <a:pt x="9597" y="60"/>
                  <a:pt x="9180" y="49"/>
                  <a:pt x="8752" y="49"/>
                </a:cubicBezTo>
                <a:cubicBezTo>
                  <a:pt x="8323" y="37"/>
                  <a:pt x="7906" y="37"/>
                  <a:pt x="7906" y="37"/>
                </a:cubicBezTo>
                <a:cubicBezTo>
                  <a:pt x="7906" y="37"/>
                  <a:pt x="7721" y="31"/>
                  <a:pt x="7478" y="31"/>
                </a:cubicBezTo>
                <a:cubicBezTo>
                  <a:pt x="7356" y="31"/>
                  <a:pt x="7220" y="33"/>
                  <a:pt x="7085" y="37"/>
                </a:cubicBezTo>
                <a:cubicBezTo>
                  <a:pt x="6680" y="37"/>
                  <a:pt x="6263" y="49"/>
                  <a:pt x="6263" y="49"/>
                </a:cubicBezTo>
                <a:cubicBezTo>
                  <a:pt x="6263" y="49"/>
                  <a:pt x="5906" y="60"/>
                  <a:pt x="5537" y="84"/>
                </a:cubicBezTo>
                <a:cubicBezTo>
                  <a:pt x="5168" y="96"/>
                  <a:pt x="4799" y="96"/>
                  <a:pt x="4799" y="96"/>
                </a:cubicBezTo>
                <a:cubicBezTo>
                  <a:pt x="4799" y="96"/>
                  <a:pt x="4215" y="96"/>
                  <a:pt x="3442" y="84"/>
                </a:cubicBezTo>
                <a:cubicBezTo>
                  <a:pt x="3049" y="84"/>
                  <a:pt x="2632" y="96"/>
                  <a:pt x="2251" y="96"/>
                </a:cubicBezTo>
                <a:cubicBezTo>
                  <a:pt x="1858" y="108"/>
                  <a:pt x="1477" y="132"/>
                  <a:pt x="1144" y="156"/>
                </a:cubicBezTo>
                <a:cubicBezTo>
                  <a:pt x="489" y="203"/>
                  <a:pt x="1" y="251"/>
                  <a:pt x="1" y="251"/>
                </a:cubicBezTo>
                <a:cubicBezTo>
                  <a:pt x="1" y="572"/>
                  <a:pt x="13" y="882"/>
                  <a:pt x="72" y="1215"/>
                </a:cubicBezTo>
                <a:cubicBezTo>
                  <a:pt x="120" y="1525"/>
                  <a:pt x="191" y="1835"/>
                  <a:pt x="298" y="2144"/>
                </a:cubicBezTo>
                <a:cubicBezTo>
                  <a:pt x="405" y="2466"/>
                  <a:pt x="548" y="2763"/>
                  <a:pt x="727" y="3025"/>
                </a:cubicBezTo>
                <a:cubicBezTo>
                  <a:pt x="929" y="3299"/>
                  <a:pt x="1144" y="3537"/>
                  <a:pt x="1406" y="3728"/>
                </a:cubicBezTo>
                <a:cubicBezTo>
                  <a:pt x="1656" y="3918"/>
                  <a:pt x="1918" y="4085"/>
                  <a:pt x="2215" y="4192"/>
                </a:cubicBezTo>
                <a:cubicBezTo>
                  <a:pt x="2477" y="4299"/>
                  <a:pt x="2775" y="4359"/>
                  <a:pt x="3084" y="4371"/>
                </a:cubicBezTo>
                <a:cubicBezTo>
                  <a:pt x="3132" y="4373"/>
                  <a:pt x="3180" y="4374"/>
                  <a:pt x="3227" y="4374"/>
                </a:cubicBezTo>
                <a:cubicBezTo>
                  <a:pt x="3465" y="4374"/>
                  <a:pt x="3699" y="4349"/>
                  <a:pt x="3918" y="4299"/>
                </a:cubicBezTo>
                <a:cubicBezTo>
                  <a:pt x="4192" y="4240"/>
                  <a:pt x="4442" y="4132"/>
                  <a:pt x="4680" y="3978"/>
                </a:cubicBezTo>
                <a:cubicBezTo>
                  <a:pt x="4918" y="3847"/>
                  <a:pt x="5144" y="3668"/>
                  <a:pt x="5335" y="3466"/>
                </a:cubicBezTo>
                <a:cubicBezTo>
                  <a:pt x="5525" y="3251"/>
                  <a:pt x="5704" y="3013"/>
                  <a:pt x="5870" y="2727"/>
                </a:cubicBezTo>
                <a:cubicBezTo>
                  <a:pt x="6061" y="3001"/>
                  <a:pt x="6299" y="3228"/>
                  <a:pt x="6549" y="3382"/>
                </a:cubicBezTo>
                <a:cubicBezTo>
                  <a:pt x="6811" y="3549"/>
                  <a:pt x="7085" y="3656"/>
                  <a:pt x="7382" y="3680"/>
                </a:cubicBezTo>
                <a:cubicBezTo>
                  <a:pt x="7445" y="3686"/>
                  <a:pt x="7507" y="3690"/>
                  <a:pt x="7569" y="3690"/>
                </a:cubicBezTo>
                <a:cubicBezTo>
                  <a:pt x="7970" y="3690"/>
                  <a:pt x="8362" y="3557"/>
                  <a:pt x="8692" y="3299"/>
                </a:cubicBezTo>
                <a:cubicBezTo>
                  <a:pt x="8835" y="3632"/>
                  <a:pt x="8990" y="3954"/>
                  <a:pt x="9168" y="4216"/>
                </a:cubicBezTo>
                <a:cubicBezTo>
                  <a:pt x="9371" y="4502"/>
                  <a:pt x="9573" y="4740"/>
                  <a:pt x="9811" y="4966"/>
                </a:cubicBezTo>
                <a:cubicBezTo>
                  <a:pt x="10049" y="5168"/>
                  <a:pt x="10300" y="5371"/>
                  <a:pt x="10573" y="5525"/>
                </a:cubicBezTo>
                <a:cubicBezTo>
                  <a:pt x="10978" y="5764"/>
                  <a:pt x="11371" y="5930"/>
                  <a:pt x="11776" y="6049"/>
                </a:cubicBezTo>
                <a:cubicBezTo>
                  <a:pt x="12091" y="6133"/>
                  <a:pt x="12414" y="6180"/>
                  <a:pt x="12732" y="6180"/>
                </a:cubicBezTo>
                <a:cubicBezTo>
                  <a:pt x="12822" y="6180"/>
                  <a:pt x="12913" y="6176"/>
                  <a:pt x="13002" y="6168"/>
                </a:cubicBezTo>
                <a:cubicBezTo>
                  <a:pt x="13252" y="6156"/>
                  <a:pt x="13502" y="6109"/>
                  <a:pt x="13740" y="6037"/>
                </a:cubicBezTo>
                <a:cubicBezTo>
                  <a:pt x="13979" y="5954"/>
                  <a:pt x="14217" y="5859"/>
                  <a:pt x="14443" y="5740"/>
                </a:cubicBezTo>
                <a:cubicBezTo>
                  <a:pt x="14669" y="5621"/>
                  <a:pt x="14872" y="5454"/>
                  <a:pt x="15086" y="5275"/>
                </a:cubicBezTo>
                <a:cubicBezTo>
                  <a:pt x="15288" y="5097"/>
                  <a:pt x="15479" y="4883"/>
                  <a:pt x="15681" y="4668"/>
                </a:cubicBezTo>
                <a:cubicBezTo>
                  <a:pt x="15872" y="4442"/>
                  <a:pt x="16062" y="4168"/>
                  <a:pt x="16241" y="3906"/>
                </a:cubicBezTo>
                <a:cubicBezTo>
                  <a:pt x="16419" y="3620"/>
                  <a:pt x="16598" y="3323"/>
                  <a:pt x="16753" y="3013"/>
                </a:cubicBezTo>
                <a:cubicBezTo>
                  <a:pt x="17062" y="3430"/>
                  <a:pt x="17431" y="3751"/>
                  <a:pt x="17848" y="3978"/>
                </a:cubicBezTo>
                <a:cubicBezTo>
                  <a:pt x="18265" y="4216"/>
                  <a:pt x="18729" y="4347"/>
                  <a:pt x="19205" y="4347"/>
                </a:cubicBezTo>
                <a:cubicBezTo>
                  <a:pt x="19503" y="4347"/>
                  <a:pt x="19789" y="4311"/>
                  <a:pt x="20063" y="4204"/>
                </a:cubicBezTo>
                <a:cubicBezTo>
                  <a:pt x="20336" y="4109"/>
                  <a:pt x="20598" y="3966"/>
                  <a:pt x="20860" y="3799"/>
                </a:cubicBezTo>
                <a:cubicBezTo>
                  <a:pt x="21110" y="3620"/>
                  <a:pt x="21337" y="3418"/>
                  <a:pt x="21551" y="3156"/>
                </a:cubicBezTo>
                <a:cubicBezTo>
                  <a:pt x="21765" y="2906"/>
                  <a:pt x="21956" y="2644"/>
                  <a:pt x="22134" y="2323"/>
                </a:cubicBezTo>
                <a:cubicBezTo>
                  <a:pt x="22349" y="2597"/>
                  <a:pt x="22587" y="2823"/>
                  <a:pt x="22861" y="2966"/>
                </a:cubicBezTo>
                <a:cubicBezTo>
                  <a:pt x="23146" y="3120"/>
                  <a:pt x="23444" y="3204"/>
                  <a:pt x="23777" y="3204"/>
                </a:cubicBezTo>
                <a:cubicBezTo>
                  <a:pt x="24111" y="3204"/>
                  <a:pt x="24444" y="3120"/>
                  <a:pt x="24742" y="2942"/>
                </a:cubicBezTo>
                <a:cubicBezTo>
                  <a:pt x="25039" y="2775"/>
                  <a:pt x="25301" y="2525"/>
                  <a:pt x="25528" y="2227"/>
                </a:cubicBezTo>
                <a:cubicBezTo>
                  <a:pt x="25754" y="1942"/>
                  <a:pt x="25944" y="1596"/>
                  <a:pt x="26075" y="1251"/>
                </a:cubicBezTo>
                <a:cubicBezTo>
                  <a:pt x="26218" y="918"/>
                  <a:pt x="26313" y="572"/>
                  <a:pt x="26349" y="203"/>
                </a:cubicBezTo>
                <a:cubicBezTo>
                  <a:pt x="26349" y="203"/>
                  <a:pt x="26171" y="180"/>
                  <a:pt x="25885" y="168"/>
                </a:cubicBezTo>
                <a:cubicBezTo>
                  <a:pt x="25623" y="156"/>
                  <a:pt x="25230" y="120"/>
                  <a:pt x="24825" y="96"/>
                </a:cubicBezTo>
                <a:cubicBezTo>
                  <a:pt x="24420" y="84"/>
                  <a:pt x="23980" y="60"/>
                  <a:pt x="23635" y="49"/>
                </a:cubicBezTo>
                <a:cubicBezTo>
                  <a:pt x="23301" y="37"/>
                  <a:pt x="23063" y="37"/>
                  <a:pt x="23063" y="37"/>
                </a:cubicBezTo>
                <a:lnTo>
                  <a:pt x="21610" y="25"/>
                </a:lnTo>
                <a:lnTo>
                  <a:pt x="19658" y="25"/>
                </a:lnTo>
                <a:cubicBezTo>
                  <a:pt x="19158" y="25"/>
                  <a:pt x="18658" y="37"/>
                  <a:pt x="18253" y="37"/>
                </a:cubicBezTo>
                <a:lnTo>
                  <a:pt x="17574" y="37"/>
                </a:lnTo>
                <a:cubicBezTo>
                  <a:pt x="17574" y="37"/>
                  <a:pt x="17122" y="37"/>
                  <a:pt x="16646" y="25"/>
                </a:cubicBezTo>
                <a:cubicBezTo>
                  <a:pt x="16169" y="25"/>
                  <a:pt x="15693" y="1"/>
                  <a:pt x="156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4" name="Google Shape;6414;p28"/>
          <p:cNvSpPr/>
          <p:nvPr/>
        </p:nvSpPr>
        <p:spPr>
          <a:xfrm>
            <a:off x="383727" y="4799642"/>
            <a:ext cx="832283" cy="218486"/>
          </a:xfrm>
          <a:custGeom>
            <a:avLst/>
            <a:gdLst/>
            <a:ahLst/>
            <a:cxnLst/>
            <a:rect l="l" t="t" r="r" b="b"/>
            <a:pathLst>
              <a:path w="22075" h="5795" extrusionOk="0">
                <a:moveTo>
                  <a:pt x="12058" y="1"/>
                </a:moveTo>
                <a:cubicBezTo>
                  <a:pt x="11829" y="1"/>
                  <a:pt x="11608" y="30"/>
                  <a:pt x="11395" y="68"/>
                </a:cubicBezTo>
                <a:cubicBezTo>
                  <a:pt x="11109" y="127"/>
                  <a:pt x="10823" y="199"/>
                  <a:pt x="10561" y="318"/>
                </a:cubicBezTo>
                <a:cubicBezTo>
                  <a:pt x="10287" y="425"/>
                  <a:pt x="10037" y="568"/>
                  <a:pt x="9787" y="734"/>
                </a:cubicBezTo>
                <a:cubicBezTo>
                  <a:pt x="9549" y="901"/>
                  <a:pt x="9311" y="1092"/>
                  <a:pt x="9097" y="1294"/>
                </a:cubicBezTo>
                <a:cubicBezTo>
                  <a:pt x="8894" y="1508"/>
                  <a:pt x="8692" y="1746"/>
                  <a:pt x="8537" y="1996"/>
                </a:cubicBezTo>
                <a:cubicBezTo>
                  <a:pt x="8370" y="2247"/>
                  <a:pt x="8239" y="2532"/>
                  <a:pt x="8132" y="2830"/>
                </a:cubicBezTo>
                <a:cubicBezTo>
                  <a:pt x="7846" y="2449"/>
                  <a:pt x="7537" y="2151"/>
                  <a:pt x="7192" y="1973"/>
                </a:cubicBezTo>
                <a:cubicBezTo>
                  <a:pt x="6895" y="1819"/>
                  <a:pt x="6580" y="1727"/>
                  <a:pt x="6240" y="1727"/>
                </a:cubicBezTo>
                <a:cubicBezTo>
                  <a:pt x="6185" y="1727"/>
                  <a:pt x="6129" y="1730"/>
                  <a:pt x="6072" y="1735"/>
                </a:cubicBezTo>
                <a:cubicBezTo>
                  <a:pt x="5763" y="1758"/>
                  <a:pt x="5453" y="1854"/>
                  <a:pt x="5168" y="2008"/>
                </a:cubicBezTo>
                <a:cubicBezTo>
                  <a:pt x="4882" y="2163"/>
                  <a:pt x="4620" y="2366"/>
                  <a:pt x="4394" y="2628"/>
                </a:cubicBezTo>
                <a:cubicBezTo>
                  <a:pt x="4167" y="2878"/>
                  <a:pt x="3965" y="3175"/>
                  <a:pt x="3810" y="3520"/>
                </a:cubicBezTo>
                <a:cubicBezTo>
                  <a:pt x="3667" y="3854"/>
                  <a:pt x="3548" y="4235"/>
                  <a:pt x="3489" y="4652"/>
                </a:cubicBezTo>
                <a:cubicBezTo>
                  <a:pt x="3310" y="4413"/>
                  <a:pt x="3084" y="4199"/>
                  <a:pt x="2822" y="4056"/>
                </a:cubicBezTo>
                <a:cubicBezTo>
                  <a:pt x="2560" y="3901"/>
                  <a:pt x="2262" y="3818"/>
                  <a:pt x="1941" y="3794"/>
                </a:cubicBezTo>
                <a:cubicBezTo>
                  <a:pt x="1912" y="3793"/>
                  <a:pt x="1882" y="3792"/>
                  <a:pt x="1853" y="3792"/>
                </a:cubicBezTo>
                <a:cubicBezTo>
                  <a:pt x="1364" y="3792"/>
                  <a:pt x="921" y="3980"/>
                  <a:pt x="584" y="4306"/>
                </a:cubicBezTo>
                <a:cubicBezTo>
                  <a:pt x="226" y="4652"/>
                  <a:pt x="0" y="5140"/>
                  <a:pt x="0" y="5723"/>
                </a:cubicBezTo>
                <a:lnTo>
                  <a:pt x="572" y="5723"/>
                </a:lnTo>
                <a:cubicBezTo>
                  <a:pt x="917" y="5723"/>
                  <a:pt x="1358" y="5735"/>
                  <a:pt x="1786" y="5735"/>
                </a:cubicBezTo>
                <a:cubicBezTo>
                  <a:pt x="2227" y="5735"/>
                  <a:pt x="2643" y="5747"/>
                  <a:pt x="2953" y="5747"/>
                </a:cubicBezTo>
                <a:cubicBezTo>
                  <a:pt x="3263" y="5747"/>
                  <a:pt x="3453" y="5759"/>
                  <a:pt x="3453" y="5759"/>
                </a:cubicBezTo>
                <a:lnTo>
                  <a:pt x="3929" y="5783"/>
                </a:lnTo>
                <a:cubicBezTo>
                  <a:pt x="3929" y="5783"/>
                  <a:pt x="4489" y="5795"/>
                  <a:pt x="5156" y="5795"/>
                </a:cubicBezTo>
                <a:cubicBezTo>
                  <a:pt x="5501" y="5795"/>
                  <a:pt x="5834" y="5759"/>
                  <a:pt x="6156" y="5747"/>
                </a:cubicBezTo>
                <a:cubicBezTo>
                  <a:pt x="6477" y="5735"/>
                  <a:pt x="6775" y="5723"/>
                  <a:pt x="7049" y="5699"/>
                </a:cubicBezTo>
                <a:cubicBezTo>
                  <a:pt x="7561" y="5687"/>
                  <a:pt x="7954" y="5676"/>
                  <a:pt x="7954" y="5676"/>
                </a:cubicBezTo>
                <a:cubicBezTo>
                  <a:pt x="7954" y="5676"/>
                  <a:pt x="8251" y="5664"/>
                  <a:pt x="8549" y="5664"/>
                </a:cubicBezTo>
                <a:cubicBezTo>
                  <a:pt x="8858" y="5640"/>
                  <a:pt x="9168" y="5640"/>
                  <a:pt x="9168" y="5640"/>
                </a:cubicBezTo>
                <a:lnTo>
                  <a:pt x="12776" y="5640"/>
                </a:lnTo>
                <a:cubicBezTo>
                  <a:pt x="13133" y="5640"/>
                  <a:pt x="13478" y="5640"/>
                  <a:pt x="13776" y="5628"/>
                </a:cubicBezTo>
                <a:cubicBezTo>
                  <a:pt x="14383" y="5604"/>
                  <a:pt x="14812" y="5580"/>
                  <a:pt x="14812" y="5580"/>
                </a:cubicBezTo>
                <a:cubicBezTo>
                  <a:pt x="14812" y="5580"/>
                  <a:pt x="15335" y="5568"/>
                  <a:pt x="15836" y="5568"/>
                </a:cubicBezTo>
                <a:cubicBezTo>
                  <a:pt x="16359" y="5568"/>
                  <a:pt x="16871" y="5580"/>
                  <a:pt x="16871" y="5580"/>
                </a:cubicBezTo>
                <a:cubicBezTo>
                  <a:pt x="16871" y="5580"/>
                  <a:pt x="17526" y="5616"/>
                  <a:pt x="18133" y="5664"/>
                </a:cubicBezTo>
                <a:cubicBezTo>
                  <a:pt x="18729" y="5687"/>
                  <a:pt x="19288" y="5699"/>
                  <a:pt x="19288" y="5699"/>
                </a:cubicBezTo>
                <a:lnTo>
                  <a:pt x="22074" y="5699"/>
                </a:lnTo>
                <a:cubicBezTo>
                  <a:pt x="22051" y="5128"/>
                  <a:pt x="21872" y="4616"/>
                  <a:pt x="21586" y="4235"/>
                </a:cubicBezTo>
                <a:cubicBezTo>
                  <a:pt x="21372" y="3854"/>
                  <a:pt x="21003" y="3640"/>
                  <a:pt x="20586" y="3640"/>
                </a:cubicBezTo>
                <a:cubicBezTo>
                  <a:pt x="20241" y="3640"/>
                  <a:pt x="19943" y="3794"/>
                  <a:pt x="19729" y="4068"/>
                </a:cubicBezTo>
                <a:cubicBezTo>
                  <a:pt x="19455" y="3580"/>
                  <a:pt x="19098" y="3175"/>
                  <a:pt x="18717" y="2889"/>
                </a:cubicBezTo>
                <a:cubicBezTo>
                  <a:pt x="18324" y="2628"/>
                  <a:pt x="17895" y="2473"/>
                  <a:pt x="17419" y="2473"/>
                </a:cubicBezTo>
                <a:cubicBezTo>
                  <a:pt x="16943" y="2473"/>
                  <a:pt x="16478" y="2628"/>
                  <a:pt x="16097" y="2889"/>
                </a:cubicBezTo>
                <a:cubicBezTo>
                  <a:pt x="15978" y="2604"/>
                  <a:pt x="15859" y="2342"/>
                  <a:pt x="15705" y="2092"/>
                </a:cubicBezTo>
                <a:cubicBezTo>
                  <a:pt x="15574" y="1830"/>
                  <a:pt x="15407" y="1615"/>
                  <a:pt x="15228" y="1401"/>
                </a:cubicBezTo>
                <a:cubicBezTo>
                  <a:pt x="15050" y="1199"/>
                  <a:pt x="14859" y="996"/>
                  <a:pt x="14633" y="842"/>
                </a:cubicBezTo>
                <a:cubicBezTo>
                  <a:pt x="14431" y="675"/>
                  <a:pt x="14192" y="520"/>
                  <a:pt x="13931" y="401"/>
                </a:cubicBezTo>
                <a:cubicBezTo>
                  <a:pt x="13681" y="282"/>
                  <a:pt x="13419" y="187"/>
                  <a:pt x="13133" y="127"/>
                </a:cubicBezTo>
                <a:cubicBezTo>
                  <a:pt x="12847" y="44"/>
                  <a:pt x="12549" y="8"/>
                  <a:pt x="12252" y="8"/>
                </a:cubicBezTo>
                <a:cubicBezTo>
                  <a:pt x="12186" y="3"/>
                  <a:pt x="12122" y="1"/>
                  <a:pt x="120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5" name="Google Shape;6415;p28"/>
          <p:cNvGrpSpPr/>
          <p:nvPr/>
        </p:nvGrpSpPr>
        <p:grpSpPr>
          <a:xfrm>
            <a:off x="6992730" y="173753"/>
            <a:ext cx="512657" cy="358711"/>
            <a:chOff x="6992730" y="173753"/>
            <a:chExt cx="512657" cy="358711"/>
          </a:xfrm>
        </p:grpSpPr>
        <p:sp>
          <p:nvSpPr>
            <p:cNvPr id="6416" name="Google Shape;6416;p28"/>
            <p:cNvSpPr/>
            <p:nvPr/>
          </p:nvSpPr>
          <p:spPr>
            <a:xfrm>
              <a:off x="6992730" y="237963"/>
              <a:ext cx="75443" cy="75443"/>
            </a:xfrm>
            <a:custGeom>
              <a:avLst/>
              <a:gdLst/>
              <a:ahLst/>
              <a:cxnLst/>
              <a:rect l="l" t="t" r="r" b="b"/>
              <a:pathLst>
                <a:path w="2001" h="2001" extrusionOk="0">
                  <a:moveTo>
                    <a:pt x="1107" y="0"/>
                  </a:moveTo>
                  <a:cubicBezTo>
                    <a:pt x="595" y="0"/>
                    <a:pt x="119" y="453"/>
                    <a:pt x="60" y="1001"/>
                  </a:cubicBezTo>
                  <a:cubicBezTo>
                    <a:pt x="0" y="1560"/>
                    <a:pt x="381" y="2001"/>
                    <a:pt x="905" y="2001"/>
                  </a:cubicBezTo>
                  <a:cubicBezTo>
                    <a:pt x="1429" y="2001"/>
                    <a:pt x="1881" y="1560"/>
                    <a:pt x="1941" y="1001"/>
                  </a:cubicBezTo>
                  <a:cubicBezTo>
                    <a:pt x="2000" y="453"/>
                    <a:pt x="1631" y="12"/>
                    <a:pt x="1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8"/>
            <p:cNvSpPr/>
            <p:nvPr/>
          </p:nvSpPr>
          <p:spPr>
            <a:xfrm>
              <a:off x="7302920" y="450273"/>
              <a:ext cx="88450" cy="82191"/>
            </a:xfrm>
            <a:custGeom>
              <a:avLst/>
              <a:gdLst/>
              <a:ahLst/>
              <a:cxnLst/>
              <a:rect l="l" t="t" r="r" b="b"/>
              <a:pathLst>
                <a:path w="2346" h="2180" extrusionOk="0">
                  <a:moveTo>
                    <a:pt x="1034" y="1"/>
                  </a:moveTo>
                  <a:cubicBezTo>
                    <a:pt x="1027" y="1"/>
                    <a:pt x="1019" y="1"/>
                    <a:pt x="1012" y="1"/>
                  </a:cubicBezTo>
                  <a:cubicBezTo>
                    <a:pt x="417" y="1"/>
                    <a:pt x="0" y="489"/>
                    <a:pt x="84" y="1085"/>
                  </a:cubicBezTo>
                  <a:cubicBezTo>
                    <a:pt x="167" y="1704"/>
                    <a:pt x="715" y="2180"/>
                    <a:pt x="1322" y="2180"/>
                  </a:cubicBezTo>
                  <a:cubicBezTo>
                    <a:pt x="1917" y="2156"/>
                    <a:pt x="2346" y="1668"/>
                    <a:pt x="2262" y="1073"/>
                  </a:cubicBezTo>
                  <a:cubicBezTo>
                    <a:pt x="2168" y="484"/>
                    <a:pt x="1621" y="1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8"/>
            <p:cNvSpPr/>
            <p:nvPr/>
          </p:nvSpPr>
          <p:spPr>
            <a:xfrm>
              <a:off x="7303410" y="173753"/>
              <a:ext cx="87508" cy="76838"/>
            </a:xfrm>
            <a:custGeom>
              <a:avLst/>
              <a:gdLst/>
              <a:ahLst/>
              <a:cxnLst/>
              <a:rect l="l" t="t" r="r" b="b"/>
              <a:pathLst>
                <a:path w="2321" h="2038" extrusionOk="0">
                  <a:moveTo>
                    <a:pt x="1321" y="1"/>
                  </a:moveTo>
                  <a:cubicBezTo>
                    <a:pt x="725" y="13"/>
                    <a:pt x="178" y="501"/>
                    <a:pt x="94" y="1061"/>
                  </a:cubicBezTo>
                  <a:cubicBezTo>
                    <a:pt x="0" y="1613"/>
                    <a:pt x="405" y="2037"/>
                    <a:pt x="987" y="2037"/>
                  </a:cubicBezTo>
                  <a:cubicBezTo>
                    <a:pt x="995" y="2037"/>
                    <a:pt x="1003" y="2037"/>
                    <a:pt x="1011" y="2037"/>
                  </a:cubicBezTo>
                  <a:cubicBezTo>
                    <a:pt x="1607" y="2037"/>
                    <a:pt x="2154" y="1572"/>
                    <a:pt x="2249" y="1013"/>
                  </a:cubicBezTo>
                  <a:cubicBezTo>
                    <a:pt x="2321" y="441"/>
                    <a:pt x="1904" y="1"/>
                    <a:pt x="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28"/>
            <p:cNvSpPr/>
            <p:nvPr/>
          </p:nvSpPr>
          <p:spPr>
            <a:xfrm>
              <a:off x="7096868" y="407630"/>
              <a:ext cx="47166" cy="51238"/>
            </a:xfrm>
            <a:custGeom>
              <a:avLst/>
              <a:gdLst/>
              <a:ahLst/>
              <a:cxnLst/>
              <a:rect l="l" t="t" r="r" b="b"/>
              <a:pathLst>
                <a:path w="1251" h="1359" extrusionOk="0">
                  <a:moveTo>
                    <a:pt x="603" y="1"/>
                  </a:moveTo>
                  <a:cubicBezTo>
                    <a:pt x="597" y="1"/>
                    <a:pt x="590" y="1"/>
                    <a:pt x="584" y="1"/>
                  </a:cubicBezTo>
                  <a:cubicBezTo>
                    <a:pt x="250" y="13"/>
                    <a:pt x="0" y="334"/>
                    <a:pt x="12" y="703"/>
                  </a:cubicBezTo>
                  <a:cubicBezTo>
                    <a:pt x="47" y="1065"/>
                    <a:pt x="334" y="1359"/>
                    <a:pt x="648" y="1359"/>
                  </a:cubicBezTo>
                  <a:cubicBezTo>
                    <a:pt x="655" y="1359"/>
                    <a:pt x="661" y="1359"/>
                    <a:pt x="667" y="1358"/>
                  </a:cubicBezTo>
                  <a:cubicBezTo>
                    <a:pt x="1000" y="1323"/>
                    <a:pt x="1250" y="1013"/>
                    <a:pt x="1227" y="644"/>
                  </a:cubicBezTo>
                  <a:cubicBezTo>
                    <a:pt x="1192" y="282"/>
                    <a:pt x="917" y="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28"/>
            <p:cNvSpPr/>
            <p:nvPr/>
          </p:nvSpPr>
          <p:spPr>
            <a:xfrm>
              <a:off x="7210885" y="310241"/>
              <a:ext cx="30124" cy="30124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417" y="0"/>
                  </a:moveTo>
                  <a:cubicBezTo>
                    <a:pt x="191" y="12"/>
                    <a:pt x="12" y="191"/>
                    <a:pt x="12" y="417"/>
                  </a:cubicBezTo>
                  <a:cubicBezTo>
                    <a:pt x="1" y="625"/>
                    <a:pt x="168" y="799"/>
                    <a:pt x="362" y="799"/>
                  </a:cubicBezTo>
                  <a:cubicBezTo>
                    <a:pt x="369" y="799"/>
                    <a:pt x="375" y="798"/>
                    <a:pt x="382" y="798"/>
                  </a:cubicBezTo>
                  <a:cubicBezTo>
                    <a:pt x="608" y="786"/>
                    <a:pt x="786" y="608"/>
                    <a:pt x="786" y="381"/>
                  </a:cubicBezTo>
                  <a:cubicBezTo>
                    <a:pt x="798" y="155"/>
                    <a:pt x="643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28"/>
            <p:cNvSpPr/>
            <p:nvPr/>
          </p:nvSpPr>
          <p:spPr>
            <a:xfrm>
              <a:off x="7444347" y="353299"/>
              <a:ext cx="61040" cy="49466"/>
            </a:xfrm>
            <a:custGeom>
              <a:avLst/>
              <a:gdLst/>
              <a:ahLst/>
              <a:cxnLst/>
              <a:rect l="l" t="t" r="r" b="b"/>
              <a:pathLst>
                <a:path w="1619" h="1312" extrusionOk="0">
                  <a:moveTo>
                    <a:pt x="759" y="1"/>
                  </a:moveTo>
                  <a:cubicBezTo>
                    <a:pt x="342" y="1"/>
                    <a:pt x="0" y="271"/>
                    <a:pt x="12" y="620"/>
                  </a:cubicBezTo>
                  <a:cubicBezTo>
                    <a:pt x="24" y="978"/>
                    <a:pt x="381" y="1299"/>
                    <a:pt x="833" y="1311"/>
                  </a:cubicBezTo>
                  <a:cubicBezTo>
                    <a:pt x="842" y="1311"/>
                    <a:pt x="851" y="1311"/>
                    <a:pt x="860" y="1311"/>
                  </a:cubicBezTo>
                  <a:cubicBezTo>
                    <a:pt x="1287" y="1311"/>
                    <a:pt x="1619" y="1030"/>
                    <a:pt x="1607" y="680"/>
                  </a:cubicBezTo>
                  <a:cubicBezTo>
                    <a:pt x="1595" y="311"/>
                    <a:pt x="1214" y="13"/>
                    <a:pt x="786" y="1"/>
                  </a:cubicBezTo>
                  <a:cubicBezTo>
                    <a:pt x="777" y="1"/>
                    <a:pt x="768" y="1"/>
                    <a:pt x="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2" name="Google Shape;6422;p28"/>
          <p:cNvSpPr/>
          <p:nvPr/>
        </p:nvSpPr>
        <p:spPr>
          <a:xfrm>
            <a:off x="1151816" y="101698"/>
            <a:ext cx="832283" cy="218297"/>
          </a:xfrm>
          <a:custGeom>
            <a:avLst/>
            <a:gdLst/>
            <a:ahLst/>
            <a:cxnLst/>
            <a:rect l="l" t="t" r="r" b="b"/>
            <a:pathLst>
              <a:path w="22075" h="5790" extrusionOk="0">
                <a:moveTo>
                  <a:pt x="12100" y="0"/>
                </a:moveTo>
                <a:cubicBezTo>
                  <a:pt x="11856" y="0"/>
                  <a:pt x="11619" y="23"/>
                  <a:pt x="11383" y="63"/>
                </a:cubicBezTo>
                <a:cubicBezTo>
                  <a:pt x="11109" y="122"/>
                  <a:pt x="10823" y="194"/>
                  <a:pt x="10549" y="313"/>
                </a:cubicBezTo>
                <a:cubicBezTo>
                  <a:pt x="10287" y="420"/>
                  <a:pt x="10037" y="563"/>
                  <a:pt x="9775" y="729"/>
                </a:cubicBezTo>
                <a:cubicBezTo>
                  <a:pt x="9537" y="896"/>
                  <a:pt x="9299" y="1087"/>
                  <a:pt x="9097" y="1289"/>
                </a:cubicBezTo>
                <a:cubicBezTo>
                  <a:pt x="8882" y="1503"/>
                  <a:pt x="8692" y="1742"/>
                  <a:pt x="8525" y="1992"/>
                </a:cubicBezTo>
                <a:cubicBezTo>
                  <a:pt x="8358" y="2253"/>
                  <a:pt x="8227" y="2527"/>
                  <a:pt x="8132" y="2825"/>
                </a:cubicBezTo>
                <a:cubicBezTo>
                  <a:pt x="7846" y="2444"/>
                  <a:pt x="7537" y="2146"/>
                  <a:pt x="7192" y="1968"/>
                </a:cubicBezTo>
                <a:cubicBezTo>
                  <a:pt x="6895" y="1814"/>
                  <a:pt x="6580" y="1722"/>
                  <a:pt x="6240" y="1722"/>
                </a:cubicBezTo>
                <a:cubicBezTo>
                  <a:pt x="6185" y="1722"/>
                  <a:pt x="6129" y="1725"/>
                  <a:pt x="6072" y="1730"/>
                </a:cubicBezTo>
                <a:cubicBezTo>
                  <a:pt x="5763" y="1753"/>
                  <a:pt x="5453" y="1849"/>
                  <a:pt x="5168" y="2015"/>
                </a:cubicBezTo>
                <a:cubicBezTo>
                  <a:pt x="4882" y="2158"/>
                  <a:pt x="4608" y="2373"/>
                  <a:pt x="4394" y="2623"/>
                </a:cubicBezTo>
                <a:cubicBezTo>
                  <a:pt x="4167" y="2873"/>
                  <a:pt x="3965" y="3170"/>
                  <a:pt x="3810" y="3516"/>
                </a:cubicBezTo>
                <a:cubicBezTo>
                  <a:pt x="3667" y="3861"/>
                  <a:pt x="3548" y="4230"/>
                  <a:pt x="3489" y="4647"/>
                </a:cubicBezTo>
                <a:cubicBezTo>
                  <a:pt x="3310" y="4409"/>
                  <a:pt x="3084" y="4194"/>
                  <a:pt x="2810" y="4051"/>
                </a:cubicBezTo>
                <a:cubicBezTo>
                  <a:pt x="2560" y="3897"/>
                  <a:pt x="2262" y="3813"/>
                  <a:pt x="1941" y="3801"/>
                </a:cubicBezTo>
                <a:cubicBezTo>
                  <a:pt x="1899" y="3798"/>
                  <a:pt x="1857" y="3797"/>
                  <a:pt x="1816" y="3797"/>
                </a:cubicBezTo>
                <a:cubicBezTo>
                  <a:pt x="1342" y="3797"/>
                  <a:pt x="912" y="3984"/>
                  <a:pt x="584" y="4301"/>
                </a:cubicBezTo>
                <a:cubicBezTo>
                  <a:pt x="226" y="4647"/>
                  <a:pt x="0" y="5135"/>
                  <a:pt x="0" y="5718"/>
                </a:cubicBezTo>
                <a:lnTo>
                  <a:pt x="572" y="5718"/>
                </a:lnTo>
                <a:cubicBezTo>
                  <a:pt x="905" y="5718"/>
                  <a:pt x="1358" y="5730"/>
                  <a:pt x="1786" y="5730"/>
                </a:cubicBezTo>
                <a:cubicBezTo>
                  <a:pt x="2215" y="5730"/>
                  <a:pt x="2632" y="5742"/>
                  <a:pt x="2953" y="5742"/>
                </a:cubicBezTo>
                <a:cubicBezTo>
                  <a:pt x="3263" y="5742"/>
                  <a:pt x="3453" y="5754"/>
                  <a:pt x="3453" y="5754"/>
                </a:cubicBezTo>
                <a:lnTo>
                  <a:pt x="3929" y="5778"/>
                </a:lnTo>
                <a:cubicBezTo>
                  <a:pt x="3929" y="5778"/>
                  <a:pt x="4477" y="5790"/>
                  <a:pt x="5144" y="5790"/>
                </a:cubicBezTo>
                <a:cubicBezTo>
                  <a:pt x="5489" y="5790"/>
                  <a:pt x="5834" y="5754"/>
                  <a:pt x="6144" y="5742"/>
                </a:cubicBezTo>
                <a:cubicBezTo>
                  <a:pt x="6477" y="5730"/>
                  <a:pt x="6775" y="5718"/>
                  <a:pt x="7037" y="5694"/>
                </a:cubicBezTo>
                <a:cubicBezTo>
                  <a:pt x="7561" y="5682"/>
                  <a:pt x="7942" y="5671"/>
                  <a:pt x="7942" y="5671"/>
                </a:cubicBezTo>
                <a:cubicBezTo>
                  <a:pt x="7942" y="5671"/>
                  <a:pt x="8239" y="5659"/>
                  <a:pt x="8537" y="5659"/>
                </a:cubicBezTo>
                <a:cubicBezTo>
                  <a:pt x="8858" y="5635"/>
                  <a:pt x="9168" y="5635"/>
                  <a:pt x="9168" y="5635"/>
                </a:cubicBezTo>
                <a:lnTo>
                  <a:pt x="12764" y="5635"/>
                </a:lnTo>
                <a:cubicBezTo>
                  <a:pt x="13121" y="5635"/>
                  <a:pt x="13466" y="5635"/>
                  <a:pt x="13764" y="5623"/>
                </a:cubicBezTo>
                <a:cubicBezTo>
                  <a:pt x="14371" y="5599"/>
                  <a:pt x="14812" y="5575"/>
                  <a:pt x="14812" y="5575"/>
                </a:cubicBezTo>
                <a:cubicBezTo>
                  <a:pt x="14812" y="5575"/>
                  <a:pt x="15324" y="5563"/>
                  <a:pt x="15836" y="5563"/>
                </a:cubicBezTo>
                <a:cubicBezTo>
                  <a:pt x="16359" y="5563"/>
                  <a:pt x="16859" y="5575"/>
                  <a:pt x="16859" y="5575"/>
                </a:cubicBezTo>
                <a:cubicBezTo>
                  <a:pt x="16859" y="5575"/>
                  <a:pt x="17514" y="5611"/>
                  <a:pt x="18122" y="5659"/>
                </a:cubicBezTo>
                <a:cubicBezTo>
                  <a:pt x="18717" y="5682"/>
                  <a:pt x="19288" y="5694"/>
                  <a:pt x="19288" y="5694"/>
                </a:cubicBezTo>
                <a:lnTo>
                  <a:pt x="22074" y="5694"/>
                </a:lnTo>
                <a:cubicBezTo>
                  <a:pt x="22039" y="5123"/>
                  <a:pt x="21860" y="4611"/>
                  <a:pt x="21574" y="4230"/>
                </a:cubicBezTo>
                <a:cubicBezTo>
                  <a:pt x="21372" y="3861"/>
                  <a:pt x="20991" y="3635"/>
                  <a:pt x="20586" y="3635"/>
                </a:cubicBezTo>
                <a:cubicBezTo>
                  <a:pt x="20241" y="3635"/>
                  <a:pt x="19943" y="3801"/>
                  <a:pt x="19717" y="4063"/>
                </a:cubicBezTo>
                <a:cubicBezTo>
                  <a:pt x="19455" y="3575"/>
                  <a:pt x="19098" y="3170"/>
                  <a:pt x="18705" y="2885"/>
                </a:cubicBezTo>
                <a:cubicBezTo>
                  <a:pt x="18324" y="2623"/>
                  <a:pt x="17895" y="2468"/>
                  <a:pt x="17419" y="2468"/>
                </a:cubicBezTo>
                <a:cubicBezTo>
                  <a:pt x="16943" y="2468"/>
                  <a:pt x="16478" y="2623"/>
                  <a:pt x="16086" y="2885"/>
                </a:cubicBezTo>
                <a:cubicBezTo>
                  <a:pt x="15967" y="2611"/>
                  <a:pt x="15847" y="2337"/>
                  <a:pt x="15705" y="2087"/>
                </a:cubicBezTo>
                <a:cubicBezTo>
                  <a:pt x="15574" y="1837"/>
                  <a:pt x="15407" y="1611"/>
                  <a:pt x="15228" y="1396"/>
                </a:cubicBezTo>
                <a:cubicBezTo>
                  <a:pt x="15050" y="1194"/>
                  <a:pt x="14859" y="991"/>
                  <a:pt x="14633" y="837"/>
                </a:cubicBezTo>
                <a:cubicBezTo>
                  <a:pt x="14419" y="670"/>
                  <a:pt x="14181" y="527"/>
                  <a:pt x="13931" y="408"/>
                </a:cubicBezTo>
                <a:cubicBezTo>
                  <a:pt x="13681" y="289"/>
                  <a:pt x="13407" y="182"/>
                  <a:pt x="13133" y="122"/>
                </a:cubicBezTo>
                <a:cubicBezTo>
                  <a:pt x="12847" y="51"/>
                  <a:pt x="12549" y="3"/>
                  <a:pt x="12252" y="3"/>
                </a:cubicBezTo>
                <a:cubicBezTo>
                  <a:pt x="12201" y="1"/>
                  <a:pt x="12150" y="0"/>
                  <a:pt x="121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3" name="Google Shape;6423;p28"/>
          <p:cNvGrpSpPr/>
          <p:nvPr/>
        </p:nvGrpSpPr>
        <p:grpSpPr>
          <a:xfrm>
            <a:off x="-174529" y="58023"/>
            <a:ext cx="1301377" cy="685970"/>
            <a:chOff x="-174529" y="58023"/>
            <a:chExt cx="1301377" cy="685970"/>
          </a:xfrm>
        </p:grpSpPr>
        <p:sp>
          <p:nvSpPr>
            <p:cNvPr id="6424" name="Google Shape;6424;p28"/>
            <p:cNvSpPr/>
            <p:nvPr/>
          </p:nvSpPr>
          <p:spPr>
            <a:xfrm>
              <a:off x="-174529" y="58023"/>
              <a:ext cx="1301377" cy="677439"/>
            </a:xfrm>
            <a:custGeom>
              <a:avLst/>
              <a:gdLst/>
              <a:ahLst/>
              <a:cxnLst/>
              <a:rect l="l" t="t" r="r" b="b"/>
              <a:pathLst>
                <a:path w="34517" h="17968" extrusionOk="0">
                  <a:moveTo>
                    <a:pt x="15860" y="0"/>
                  </a:moveTo>
                  <a:cubicBezTo>
                    <a:pt x="15443" y="0"/>
                    <a:pt x="15026" y="12"/>
                    <a:pt x="14622" y="48"/>
                  </a:cubicBezTo>
                  <a:cubicBezTo>
                    <a:pt x="14217" y="72"/>
                    <a:pt x="13836" y="120"/>
                    <a:pt x="13455" y="179"/>
                  </a:cubicBezTo>
                  <a:cubicBezTo>
                    <a:pt x="13086" y="239"/>
                    <a:pt x="12728" y="310"/>
                    <a:pt x="12371" y="405"/>
                  </a:cubicBezTo>
                  <a:cubicBezTo>
                    <a:pt x="12014" y="489"/>
                    <a:pt x="11669" y="596"/>
                    <a:pt x="11335" y="715"/>
                  </a:cubicBezTo>
                  <a:cubicBezTo>
                    <a:pt x="10990" y="834"/>
                    <a:pt x="10645" y="965"/>
                    <a:pt x="10323" y="1120"/>
                  </a:cubicBezTo>
                  <a:cubicBezTo>
                    <a:pt x="9978" y="1263"/>
                    <a:pt x="9645" y="1429"/>
                    <a:pt x="9323" y="1608"/>
                  </a:cubicBezTo>
                  <a:cubicBezTo>
                    <a:pt x="8990" y="1786"/>
                    <a:pt x="8657" y="1965"/>
                    <a:pt x="8323" y="2155"/>
                  </a:cubicBezTo>
                  <a:cubicBezTo>
                    <a:pt x="7978" y="2358"/>
                    <a:pt x="7656" y="2560"/>
                    <a:pt x="7323" y="2775"/>
                  </a:cubicBezTo>
                  <a:cubicBezTo>
                    <a:pt x="7002" y="2977"/>
                    <a:pt x="6668" y="3203"/>
                    <a:pt x="6359" y="3441"/>
                  </a:cubicBezTo>
                  <a:cubicBezTo>
                    <a:pt x="5739" y="3918"/>
                    <a:pt x="5144" y="4441"/>
                    <a:pt x="4573" y="4989"/>
                  </a:cubicBezTo>
                  <a:cubicBezTo>
                    <a:pt x="4287" y="5251"/>
                    <a:pt x="4025" y="5537"/>
                    <a:pt x="3775" y="5835"/>
                  </a:cubicBezTo>
                  <a:cubicBezTo>
                    <a:pt x="3513" y="6132"/>
                    <a:pt x="3299" y="6430"/>
                    <a:pt x="3084" y="6739"/>
                  </a:cubicBezTo>
                  <a:cubicBezTo>
                    <a:pt x="2882" y="7061"/>
                    <a:pt x="2680" y="7370"/>
                    <a:pt x="2501" y="7680"/>
                  </a:cubicBezTo>
                  <a:cubicBezTo>
                    <a:pt x="2322" y="7990"/>
                    <a:pt x="2168" y="8323"/>
                    <a:pt x="2013" y="8644"/>
                  </a:cubicBezTo>
                  <a:cubicBezTo>
                    <a:pt x="1870" y="8978"/>
                    <a:pt x="1715" y="9311"/>
                    <a:pt x="1584" y="9645"/>
                  </a:cubicBezTo>
                  <a:cubicBezTo>
                    <a:pt x="1453" y="9990"/>
                    <a:pt x="1310" y="10335"/>
                    <a:pt x="1191" y="10680"/>
                  </a:cubicBezTo>
                  <a:cubicBezTo>
                    <a:pt x="1060" y="11014"/>
                    <a:pt x="941" y="11359"/>
                    <a:pt x="822" y="11716"/>
                  </a:cubicBezTo>
                  <a:cubicBezTo>
                    <a:pt x="703" y="12073"/>
                    <a:pt x="584" y="12431"/>
                    <a:pt x="477" y="12788"/>
                  </a:cubicBezTo>
                  <a:cubicBezTo>
                    <a:pt x="382" y="13145"/>
                    <a:pt x="275" y="13502"/>
                    <a:pt x="203" y="13871"/>
                  </a:cubicBezTo>
                  <a:cubicBezTo>
                    <a:pt x="120" y="14252"/>
                    <a:pt x="60" y="14621"/>
                    <a:pt x="36" y="14990"/>
                  </a:cubicBezTo>
                  <a:cubicBezTo>
                    <a:pt x="1" y="15383"/>
                    <a:pt x="1" y="15764"/>
                    <a:pt x="24" y="16157"/>
                  </a:cubicBezTo>
                  <a:cubicBezTo>
                    <a:pt x="48" y="16538"/>
                    <a:pt x="84" y="16943"/>
                    <a:pt x="120" y="17348"/>
                  </a:cubicBezTo>
                  <a:cubicBezTo>
                    <a:pt x="155" y="17622"/>
                    <a:pt x="417" y="17860"/>
                    <a:pt x="703" y="17860"/>
                  </a:cubicBezTo>
                  <a:lnTo>
                    <a:pt x="1632" y="17860"/>
                  </a:lnTo>
                  <a:cubicBezTo>
                    <a:pt x="1870" y="17848"/>
                    <a:pt x="2025" y="17645"/>
                    <a:pt x="2001" y="17360"/>
                  </a:cubicBezTo>
                  <a:cubicBezTo>
                    <a:pt x="1953" y="16943"/>
                    <a:pt x="1906" y="16514"/>
                    <a:pt x="1894" y="16086"/>
                  </a:cubicBezTo>
                  <a:cubicBezTo>
                    <a:pt x="1882" y="15681"/>
                    <a:pt x="1894" y="15276"/>
                    <a:pt x="1941" y="14871"/>
                  </a:cubicBezTo>
                  <a:cubicBezTo>
                    <a:pt x="1989" y="14467"/>
                    <a:pt x="2060" y="14086"/>
                    <a:pt x="2168" y="13693"/>
                  </a:cubicBezTo>
                  <a:cubicBezTo>
                    <a:pt x="2251" y="13312"/>
                    <a:pt x="2370" y="12919"/>
                    <a:pt x="2501" y="12538"/>
                  </a:cubicBezTo>
                  <a:cubicBezTo>
                    <a:pt x="2620" y="12145"/>
                    <a:pt x="2763" y="11764"/>
                    <a:pt x="2894" y="11395"/>
                  </a:cubicBezTo>
                  <a:cubicBezTo>
                    <a:pt x="3025" y="11002"/>
                    <a:pt x="3156" y="10633"/>
                    <a:pt x="3311" y="10264"/>
                  </a:cubicBezTo>
                  <a:cubicBezTo>
                    <a:pt x="3442" y="9883"/>
                    <a:pt x="3608" y="9514"/>
                    <a:pt x="3775" y="9156"/>
                  </a:cubicBezTo>
                  <a:cubicBezTo>
                    <a:pt x="3930" y="8799"/>
                    <a:pt x="4108" y="8442"/>
                    <a:pt x="4323" y="8097"/>
                  </a:cubicBezTo>
                  <a:cubicBezTo>
                    <a:pt x="4513" y="7763"/>
                    <a:pt x="4739" y="7418"/>
                    <a:pt x="4989" y="7085"/>
                  </a:cubicBezTo>
                  <a:cubicBezTo>
                    <a:pt x="5239" y="6763"/>
                    <a:pt x="5525" y="6454"/>
                    <a:pt x="5823" y="6132"/>
                  </a:cubicBezTo>
                  <a:cubicBezTo>
                    <a:pt x="6120" y="5823"/>
                    <a:pt x="6430" y="5537"/>
                    <a:pt x="6763" y="5263"/>
                  </a:cubicBezTo>
                  <a:cubicBezTo>
                    <a:pt x="7085" y="4977"/>
                    <a:pt x="7430" y="4727"/>
                    <a:pt x="7775" y="4465"/>
                  </a:cubicBezTo>
                  <a:cubicBezTo>
                    <a:pt x="8121" y="4227"/>
                    <a:pt x="8478" y="3989"/>
                    <a:pt x="8811" y="3775"/>
                  </a:cubicBezTo>
                  <a:cubicBezTo>
                    <a:pt x="9157" y="3549"/>
                    <a:pt x="9514" y="3322"/>
                    <a:pt x="9859" y="3132"/>
                  </a:cubicBezTo>
                  <a:cubicBezTo>
                    <a:pt x="10216" y="2917"/>
                    <a:pt x="10562" y="2739"/>
                    <a:pt x="10919" y="2584"/>
                  </a:cubicBezTo>
                  <a:cubicBezTo>
                    <a:pt x="11276" y="2417"/>
                    <a:pt x="11633" y="2263"/>
                    <a:pt x="12002" y="2144"/>
                  </a:cubicBezTo>
                  <a:cubicBezTo>
                    <a:pt x="12371" y="2025"/>
                    <a:pt x="12740" y="1929"/>
                    <a:pt x="13145" y="1834"/>
                  </a:cubicBezTo>
                  <a:cubicBezTo>
                    <a:pt x="13550" y="1763"/>
                    <a:pt x="13967" y="1703"/>
                    <a:pt x="14395" y="1655"/>
                  </a:cubicBezTo>
                  <a:cubicBezTo>
                    <a:pt x="14824" y="1608"/>
                    <a:pt x="15276" y="1596"/>
                    <a:pt x="15741" y="1596"/>
                  </a:cubicBezTo>
                  <a:cubicBezTo>
                    <a:pt x="16193" y="1596"/>
                    <a:pt x="16658" y="1608"/>
                    <a:pt x="17134" y="1644"/>
                  </a:cubicBezTo>
                  <a:cubicBezTo>
                    <a:pt x="17610" y="1667"/>
                    <a:pt x="18062" y="1691"/>
                    <a:pt x="18503" y="1715"/>
                  </a:cubicBezTo>
                  <a:cubicBezTo>
                    <a:pt x="18955" y="1727"/>
                    <a:pt x="19372" y="1763"/>
                    <a:pt x="19789" y="1810"/>
                  </a:cubicBezTo>
                  <a:cubicBezTo>
                    <a:pt x="20206" y="1846"/>
                    <a:pt x="20622" y="1905"/>
                    <a:pt x="21015" y="1965"/>
                  </a:cubicBezTo>
                  <a:cubicBezTo>
                    <a:pt x="21420" y="2025"/>
                    <a:pt x="21825" y="2108"/>
                    <a:pt x="22230" y="2191"/>
                  </a:cubicBezTo>
                  <a:cubicBezTo>
                    <a:pt x="22623" y="2286"/>
                    <a:pt x="23015" y="2382"/>
                    <a:pt x="23396" y="2501"/>
                  </a:cubicBezTo>
                  <a:cubicBezTo>
                    <a:pt x="23777" y="2620"/>
                    <a:pt x="24158" y="2763"/>
                    <a:pt x="24528" y="2917"/>
                  </a:cubicBezTo>
                  <a:cubicBezTo>
                    <a:pt x="24861" y="3072"/>
                    <a:pt x="25182" y="3215"/>
                    <a:pt x="25504" y="3382"/>
                  </a:cubicBezTo>
                  <a:cubicBezTo>
                    <a:pt x="25813" y="3549"/>
                    <a:pt x="26123" y="3739"/>
                    <a:pt x="26421" y="3930"/>
                  </a:cubicBezTo>
                  <a:cubicBezTo>
                    <a:pt x="26778" y="4156"/>
                    <a:pt x="27111" y="4430"/>
                    <a:pt x="27433" y="4692"/>
                  </a:cubicBezTo>
                  <a:cubicBezTo>
                    <a:pt x="27742" y="4965"/>
                    <a:pt x="28064" y="5263"/>
                    <a:pt x="28361" y="5584"/>
                  </a:cubicBezTo>
                  <a:cubicBezTo>
                    <a:pt x="28659" y="5918"/>
                    <a:pt x="28921" y="6251"/>
                    <a:pt x="29195" y="6632"/>
                  </a:cubicBezTo>
                  <a:cubicBezTo>
                    <a:pt x="29457" y="7001"/>
                    <a:pt x="29695" y="7382"/>
                    <a:pt x="29933" y="7775"/>
                  </a:cubicBezTo>
                  <a:cubicBezTo>
                    <a:pt x="30159" y="8180"/>
                    <a:pt x="30385" y="8561"/>
                    <a:pt x="30576" y="8966"/>
                  </a:cubicBezTo>
                  <a:cubicBezTo>
                    <a:pt x="30778" y="9371"/>
                    <a:pt x="30957" y="9787"/>
                    <a:pt x="31136" y="10180"/>
                  </a:cubicBezTo>
                  <a:cubicBezTo>
                    <a:pt x="31255" y="10502"/>
                    <a:pt x="31397" y="10799"/>
                    <a:pt x="31517" y="11109"/>
                  </a:cubicBezTo>
                  <a:cubicBezTo>
                    <a:pt x="31636" y="11419"/>
                    <a:pt x="31731" y="11716"/>
                    <a:pt x="31838" y="12014"/>
                  </a:cubicBezTo>
                  <a:cubicBezTo>
                    <a:pt x="31945" y="12312"/>
                    <a:pt x="32028" y="12609"/>
                    <a:pt x="32124" y="12907"/>
                  </a:cubicBezTo>
                  <a:cubicBezTo>
                    <a:pt x="32195" y="13204"/>
                    <a:pt x="32267" y="13502"/>
                    <a:pt x="32326" y="13800"/>
                  </a:cubicBezTo>
                  <a:cubicBezTo>
                    <a:pt x="32386" y="14097"/>
                    <a:pt x="32445" y="14407"/>
                    <a:pt x="32481" y="14705"/>
                  </a:cubicBezTo>
                  <a:cubicBezTo>
                    <a:pt x="32505" y="15026"/>
                    <a:pt x="32540" y="15324"/>
                    <a:pt x="32552" y="15633"/>
                  </a:cubicBezTo>
                  <a:cubicBezTo>
                    <a:pt x="32564" y="15943"/>
                    <a:pt x="32564" y="16252"/>
                    <a:pt x="32564" y="16574"/>
                  </a:cubicBezTo>
                  <a:cubicBezTo>
                    <a:pt x="32564" y="16883"/>
                    <a:pt x="32552" y="17193"/>
                    <a:pt x="32540" y="17503"/>
                  </a:cubicBezTo>
                  <a:cubicBezTo>
                    <a:pt x="32529" y="17769"/>
                    <a:pt x="32709" y="17967"/>
                    <a:pt x="32948" y="17967"/>
                  </a:cubicBezTo>
                  <a:cubicBezTo>
                    <a:pt x="32955" y="17967"/>
                    <a:pt x="32962" y="17967"/>
                    <a:pt x="32969" y="17967"/>
                  </a:cubicBezTo>
                  <a:lnTo>
                    <a:pt x="33910" y="17919"/>
                  </a:lnTo>
                  <a:cubicBezTo>
                    <a:pt x="34184" y="17907"/>
                    <a:pt x="34422" y="17669"/>
                    <a:pt x="34493" y="17395"/>
                  </a:cubicBezTo>
                  <a:cubicBezTo>
                    <a:pt x="34505" y="17014"/>
                    <a:pt x="34517" y="16622"/>
                    <a:pt x="34505" y="16252"/>
                  </a:cubicBezTo>
                  <a:cubicBezTo>
                    <a:pt x="34505" y="15883"/>
                    <a:pt x="34469" y="15514"/>
                    <a:pt x="34445" y="15133"/>
                  </a:cubicBezTo>
                  <a:cubicBezTo>
                    <a:pt x="34410" y="14764"/>
                    <a:pt x="34350" y="14395"/>
                    <a:pt x="34291" y="14038"/>
                  </a:cubicBezTo>
                  <a:cubicBezTo>
                    <a:pt x="34219" y="13669"/>
                    <a:pt x="34148" y="13312"/>
                    <a:pt x="34041" y="12954"/>
                  </a:cubicBezTo>
                  <a:cubicBezTo>
                    <a:pt x="33957" y="12597"/>
                    <a:pt x="33838" y="12240"/>
                    <a:pt x="33719" y="11895"/>
                  </a:cubicBezTo>
                  <a:cubicBezTo>
                    <a:pt x="33600" y="11538"/>
                    <a:pt x="33469" y="11192"/>
                    <a:pt x="33314" y="10847"/>
                  </a:cubicBezTo>
                  <a:cubicBezTo>
                    <a:pt x="33183" y="10514"/>
                    <a:pt x="33029" y="10168"/>
                    <a:pt x="32874" y="9823"/>
                  </a:cubicBezTo>
                  <a:cubicBezTo>
                    <a:pt x="32719" y="9478"/>
                    <a:pt x="32552" y="9144"/>
                    <a:pt x="32398" y="8799"/>
                  </a:cubicBezTo>
                  <a:cubicBezTo>
                    <a:pt x="32231" y="8454"/>
                    <a:pt x="32052" y="8132"/>
                    <a:pt x="31874" y="7787"/>
                  </a:cubicBezTo>
                  <a:cubicBezTo>
                    <a:pt x="31695" y="7442"/>
                    <a:pt x="31505" y="7120"/>
                    <a:pt x="31290" y="6799"/>
                  </a:cubicBezTo>
                  <a:cubicBezTo>
                    <a:pt x="31088" y="6477"/>
                    <a:pt x="30862" y="6168"/>
                    <a:pt x="30635" y="5870"/>
                  </a:cubicBezTo>
                  <a:cubicBezTo>
                    <a:pt x="30397" y="5549"/>
                    <a:pt x="30159" y="5251"/>
                    <a:pt x="29909" y="4977"/>
                  </a:cubicBezTo>
                  <a:cubicBezTo>
                    <a:pt x="29647" y="4692"/>
                    <a:pt x="29385" y="4406"/>
                    <a:pt x="29111" y="4156"/>
                  </a:cubicBezTo>
                  <a:cubicBezTo>
                    <a:pt x="28838" y="3882"/>
                    <a:pt x="28552" y="3644"/>
                    <a:pt x="28266" y="3406"/>
                  </a:cubicBezTo>
                  <a:cubicBezTo>
                    <a:pt x="27968" y="3168"/>
                    <a:pt x="27671" y="2965"/>
                    <a:pt x="27373" y="2751"/>
                  </a:cubicBezTo>
                  <a:cubicBezTo>
                    <a:pt x="27064" y="2548"/>
                    <a:pt x="26754" y="2358"/>
                    <a:pt x="26433" y="2179"/>
                  </a:cubicBezTo>
                  <a:cubicBezTo>
                    <a:pt x="26075" y="1965"/>
                    <a:pt x="25706" y="1774"/>
                    <a:pt x="25325" y="1596"/>
                  </a:cubicBezTo>
                  <a:cubicBezTo>
                    <a:pt x="24932" y="1417"/>
                    <a:pt x="24551" y="1251"/>
                    <a:pt x="24147" y="1120"/>
                  </a:cubicBezTo>
                  <a:cubicBezTo>
                    <a:pt x="23789" y="989"/>
                    <a:pt x="23432" y="882"/>
                    <a:pt x="23063" y="774"/>
                  </a:cubicBezTo>
                  <a:cubicBezTo>
                    <a:pt x="22682" y="691"/>
                    <a:pt x="22313" y="584"/>
                    <a:pt x="21944" y="512"/>
                  </a:cubicBezTo>
                  <a:cubicBezTo>
                    <a:pt x="21551" y="429"/>
                    <a:pt x="21182" y="370"/>
                    <a:pt x="20801" y="310"/>
                  </a:cubicBezTo>
                  <a:cubicBezTo>
                    <a:pt x="20420" y="250"/>
                    <a:pt x="20027" y="215"/>
                    <a:pt x="19634" y="179"/>
                  </a:cubicBezTo>
                  <a:cubicBezTo>
                    <a:pt x="19229" y="155"/>
                    <a:pt x="18836" y="120"/>
                    <a:pt x="18420" y="96"/>
                  </a:cubicBezTo>
                  <a:cubicBezTo>
                    <a:pt x="18003" y="60"/>
                    <a:pt x="17562" y="36"/>
                    <a:pt x="17134" y="12"/>
                  </a:cubicBezTo>
                  <a:cubicBezTo>
                    <a:pt x="16705" y="0"/>
                    <a:pt x="16277" y="0"/>
                    <a:pt x="15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8"/>
            <p:cNvSpPr/>
            <p:nvPr/>
          </p:nvSpPr>
          <p:spPr>
            <a:xfrm>
              <a:off x="-70805" y="151830"/>
              <a:ext cx="1086360" cy="588121"/>
            </a:xfrm>
            <a:custGeom>
              <a:avLst/>
              <a:gdLst/>
              <a:ahLst/>
              <a:cxnLst/>
              <a:rect l="l" t="t" r="r" b="b"/>
              <a:pathLst>
                <a:path w="28814" h="15599" extrusionOk="0">
                  <a:moveTo>
                    <a:pt x="13121" y="1"/>
                  </a:moveTo>
                  <a:cubicBezTo>
                    <a:pt x="12692" y="1"/>
                    <a:pt x="12275" y="25"/>
                    <a:pt x="11859" y="60"/>
                  </a:cubicBezTo>
                  <a:cubicBezTo>
                    <a:pt x="11442" y="96"/>
                    <a:pt x="11049" y="144"/>
                    <a:pt x="10668" y="227"/>
                  </a:cubicBezTo>
                  <a:cubicBezTo>
                    <a:pt x="10275" y="299"/>
                    <a:pt x="9918" y="406"/>
                    <a:pt x="9561" y="525"/>
                  </a:cubicBezTo>
                  <a:cubicBezTo>
                    <a:pt x="9204" y="644"/>
                    <a:pt x="8870" y="775"/>
                    <a:pt x="8537" y="930"/>
                  </a:cubicBezTo>
                  <a:cubicBezTo>
                    <a:pt x="8215" y="1072"/>
                    <a:pt x="7870" y="1263"/>
                    <a:pt x="7537" y="1442"/>
                  </a:cubicBezTo>
                  <a:cubicBezTo>
                    <a:pt x="7215" y="1620"/>
                    <a:pt x="6906" y="1834"/>
                    <a:pt x="6572" y="2037"/>
                  </a:cubicBezTo>
                  <a:cubicBezTo>
                    <a:pt x="6263" y="2251"/>
                    <a:pt x="5929" y="2465"/>
                    <a:pt x="5608" y="2704"/>
                  </a:cubicBezTo>
                  <a:cubicBezTo>
                    <a:pt x="5274" y="2942"/>
                    <a:pt x="4965" y="3192"/>
                    <a:pt x="4655" y="3454"/>
                  </a:cubicBezTo>
                  <a:cubicBezTo>
                    <a:pt x="4346" y="3728"/>
                    <a:pt x="4048" y="4001"/>
                    <a:pt x="3762" y="4287"/>
                  </a:cubicBezTo>
                  <a:cubicBezTo>
                    <a:pt x="3477" y="4573"/>
                    <a:pt x="3215" y="4871"/>
                    <a:pt x="2977" y="5180"/>
                  </a:cubicBezTo>
                  <a:cubicBezTo>
                    <a:pt x="2738" y="5490"/>
                    <a:pt x="2524" y="5823"/>
                    <a:pt x="2334" y="6144"/>
                  </a:cubicBezTo>
                  <a:cubicBezTo>
                    <a:pt x="2155" y="6478"/>
                    <a:pt x="1976" y="6823"/>
                    <a:pt x="1810" y="7157"/>
                  </a:cubicBezTo>
                  <a:cubicBezTo>
                    <a:pt x="1643" y="7502"/>
                    <a:pt x="1500" y="7847"/>
                    <a:pt x="1369" y="8204"/>
                  </a:cubicBezTo>
                  <a:cubicBezTo>
                    <a:pt x="1214" y="8561"/>
                    <a:pt x="1083" y="8919"/>
                    <a:pt x="964" y="9276"/>
                  </a:cubicBezTo>
                  <a:cubicBezTo>
                    <a:pt x="833" y="9633"/>
                    <a:pt x="714" y="10002"/>
                    <a:pt x="595" y="10359"/>
                  </a:cubicBezTo>
                  <a:cubicBezTo>
                    <a:pt x="476" y="10728"/>
                    <a:pt x="357" y="11086"/>
                    <a:pt x="262" y="11467"/>
                  </a:cubicBezTo>
                  <a:cubicBezTo>
                    <a:pt x="179" y="11836"/>
                    <a:pt x="95" y="12205"/>
                    <a:pt x="60" y="12574"/>
                  </a:cubicBezTo>
                  <a:cubicBezTo>
                    <a:pt x="12" y="12955"/>
                    <a:pt x="0" y="13336"/>
                    <a:pt x="12" y="13729"/>
                  </a:cubicBezTo>
                  <a:cubicBezTo>
                    <a:pt x="24" y="14110"/>
                    <a:pt x="60" y="14503"/>
                    <a:pt x="95" y="14896"/>
                  </a:cubicBezTo>
                  <a:cubicBezTo>
                    <a:pt x="131" y="15181"/>
                    <a:pt x="357" y="15408"/>
                    <a:pt x="572" y="15408"/>
                  </a:cubicBezTo>
                  <a:lnTo>
                    <a:pt x="1369" y="15396"/>
                  </a:lnTo>
                  <a:cubicBezTo>
                    <a:pt x="1584" y="15372"/>
                    <a:pt x="1750" y="15157"/>
                    <a:pt x="1726" y="14884"/>
                  </a:cubicBezTo>
                  <a:cubicBezTo>
                    <a:pt x="1691" y="14467"/>
                    <a:pt x="1679" y="14038"/>
                    <a:pt x="1679" y="13622"/>
                  </a:cubicBezTo>
                  <a:cubicBezTo>
                    <a:pt x="1691" y="13205"/>
                    <a:pt x="1738" y="12788"/>
                    <a:pt x="1810" y="12371"/>
                  </a:cubicBezTo>
                  <a:cubicBezTo>
                    <a:pt x="1905" y="11955"/>
                    <a:pt x="1988" y="11538"/>
                    <a:pt x="2107" y="11121"/>
                  </a:cubicBezTo>
                  <a:cubicBezTo>
                    <a:pt x="2226" y="10705"/>
                    <a:pt x="2357" y="10288"/>
                    <a:pt x="2500" y="9883"/>
                  </a:cubicBezTo>
                  <a:cubicBezTo>
                    <a:pt x="2643" y="9466"/>
                    <a:pt x="2798" y="9062"/>
                    <a:pt x="2977" y="8681"/>
                  </a:cubicBezTo>
                  <a:cubicBezTo>
                    <a:pt x="3155" y="8288"/>
                    <a:pt x="3346" y="7907"/>
                    <a:pt x="3548" y="7538"/>
                  </a:cubicBezTo>
                  <a:cubicBezTo>
                    <a:pt x="3774" y="7157"/>
                    <a:pt x="4012" y="6787"/>
                    <a:pt x="4286" y="6442"/>
                  </a:cubicBezTo>
                  <a:cubicBezTo>
                    <a:pt x="4548" y="6109"/>
                    <a:pt x="4846" y="5763"/>
                    <a:pt x="5155" y="5454"/>
                  </a:cubicBezTo>
                  <a:cubicBezTo>
                    <a:pt x="5477" y="5121"/>
                    <a:pt x="5798" y="4823"/>
                    <a:pt x="6144" y="4537"/>
                  </a:cubicBezTo>
                  <a:cubicBezTo>
                    <a:pt x="6465" y="4263"/>
                    <a:pt x="6822" y="3989"/>
                    <a:pt x="7179" y="3751"/>
                  </a:cubicBezTo>
                  <a:cubicBezTo>
                    <a:pt x="7537" y="3501"/>
                    <a:pt x="7894" y="3275"/>
                    <a:pt x="8251" y="3073"/>
                  </a:cubicBezTo>
                  <a:cubicBezTo>
                    <a:pt x="8596" y="2858"/>
                    <a:pt x="8965" y="2668"/>
                    <a:pt x="9346" y="2501"/>
                  </a:cubicBezTo>
                  <a:cubicBezTo>
                    <a:pt x="9727" y="2334"/>
                    <a:pt x="10120" y="2192"/>
                    <a:pt x="10513" y="2073"/>
                  </a:cubicBezTo>
                  <a:cubicBezTo>
                    <a:pt x="10918" y="1942"/>
                    <a:pt x="11347" y="1846"/>
                    <a:pt x="11787" y="1775"/>
                  </a:cubicBezTo>
                  <a:cubicBezTo>
                    <a:pt x="12216" y="1703"/>
                    <a:pt x="12680" y="1656"/>
                    <a:pt x="13133" y="1620"/>
                  </a:cubicBezTo>
                  <a:cubicBezTo>
                    <a:pt x="13597" y="1584"/>
                    <a:pt x="14061" y="1561"/>
                    <a:pt x="14526" y="1549"/>
                  </a:cubicBezTo>
                  <a:cubicBezTo>
                    <a:pt x="14752" y="1543"/>
                    <a:pt x="14978" y="1540"/>
                    <a:pt x="15201" y="1540"/>
                  </a:cubicBezTo>
                  <a:cubicBezTo>
                    <a:pt x="15425" y="1540"/>
                    <a:pt x="15645" y="1543"/>
                    <a:pt x="15859" y="1549"/>
                  </a:cubicBezTo>
                  <a:cubicBezTo>
                    <a:pt x="16288" y="1584"/>
                    <a:pt x="16704" y="1608"/>
                    <a:pt x="17121" y="1656"/>
                  </a:cubicBezTo>
                  <a:cubicBezTo>
                    <a:pt x="17478" y="1703"/>
                    <a:pt x="17859" y="1739"/>
                    <a:pt x="18217" y="1823"/>
                  </a:cubicBezTo>
                  <a:cubicBezTo>
                    <a:pt x="18586" y="1882"/>
                    <a:pt x="18943" y="1965"/>
                    <a:pt x="19300" y="2084"/>
                  </a:cubicBezTo>
                  <a:cubicBezTo>
                    <a:pt x="19669" y="2204"/>
                    <a:pt x="20026" y="2323"/>
                    <a:pt x="20384" y="2477"/>
                  </a:cubicBezTo>
                  <a:cubicBezTo>
                    <a:pt x="20741" y="2620"/>
                    <a:pt x="21098" y="2787"/>
                    <a:pt x="21443" y="2966"/>
                  </a:cubicBezTo>
                  <a:cubicBezTo>
                    <a:pt x="21765" y="3144"/>
                    <a:pt x="22110" y="3347"/>
                    <a:pt x="22419" y="3585"/>
                  </a:cubicBezTo>
                  <a:cubicBezTo>
                    <a:pt x="22753" y="3823"/>
                    <a:pt x="23062" y="4097"/>
                    <a:pt x="23348" y="4382"/>
                  </a:cubicBezTo>
                  <a:cubicBezTo>
                    <a:pt x="23586" y="4620"/>
                    <a:pt x="23813" y="4871"/>
                    <a:pt x="24027" y="5132"/>
                  </a:cubicBezTo>
                  <a:cubicBezTo>
                    <a:pt x="24253" y="5406"/>
                    <a:pt x="24467" y="5692"/>
                    <a:pt x="24658" y="5990"/>
                  </a:cubicBezTo>
                  <a:cubicBezTo>
                    <a:pt x="24908" y="6359"/>
                    <a:pt x="25134" y="6764"/>
                    <a:pt x="25360" y="7145"/>
                  </a:cubicBezTo>
                  <a:cubicBezTo>
                    <a:pt x="25563" y="7538"/>
                    <a:pt x="25777" y="7930"/>
                    <a:pt x="25956" y="8323"/>
                  </a:cubicBezTo>
                  <a:cubicBezTo>
                    <a:pt x="26134" y="8728"/>
                    <a:pt x="26289" y="9109"/>
                    <a:pt x="26432" y="9502"/>
                  </a:cubicBezTo>
                  <a:cubicBezTo>
                    <a:pt x="26563" y="9895"/>
                    <a:pt x="26694" y="10288"/>
                    <a:pt x="26789" y="10657"/>
                  </a:cubicBezTo>
                  <a:cubicBezTo>
                    <a:pt x="26884" y="11050"/>
                    <a:pt x="26968" y="11419"/>
                    <a:pt x="27003" y="11788"/>
                  </a:cubicBezTo>
                  <a:cubicBezTo>
                    <a:pt x="27051" y="12157"/>
                    <a:pt x="27087" y="12538"/>
                    <a:pt x="27099" y="12907"/>
                  </a:cubicBezTo>
                  <a:cubicBezTo>
                    <a:pt x="27111" y="13276"/>
                    <a:pt x="27111" y="13645"/>
                    <a:pt x="27099" y="14026"/>
                  </a:cubicBezTo>
                  <a:cubicBezTo>
                    <a:pt x="27087" y="14395"/>
                    <a:pt x="27051" y="14765"/>
                    <a:pt x="27027" y="15134"/>
                  </a:cubicBezTo>
                  <a:cubicBezTo>
                    <a:pt x="26992" y="15400"/>
                    <a:pt x="27160" y="15599"/>
                    <a:pt x="27388" y="15599"/>
                  </a:cubicBezTo>
                  <a:cubicBezTo>
                    <a:pt x="27395" y="15599"/>
                    <a:pt x="27402" y="15598"/>
                    <a:pt x="27408" y="15598"/>
                  </a:cubicBezTo>
                  <a:lnTo>
                    <a:pt x="28289" y="15550"/>
                  </a:lnTo>
                  <a:cubicBezTo>
                    <a:pt x="28539" y="15550"/>
                    <a:pt x="28766" y="15312"/>
                    <a:pt x="28766" y="15050"/>
                  </a:cubicBezTo>
                  <a:cubicBezTo>
                    <a:pt x="28789" y="14657"/>
                    <a:pt x="28813" y="14288"/>
                    <a:pt x="28813" y="13919"/>
                  </a:cubicBezTo>
                  <a:cubicBezTo>
                    <a:pt x="28813" y="13550"/>
                    <a:pt x="28813" y="13169"/>
                    <a:pt x="28777" y="12800"/>
                  </a:cubicBezTo>
                  <a:cubicBezTo>
                    <a:pt x="28766" y="12431"/>
                    <a:pt x="28718" y="12074"/>
                    <a:pt x="28658" y="11705"/>
                  </a:cubicBezTo>
                  <a:cubicBezTo>
                    <a:pt x="28599" y="11347"/>
                    <a:pt x="28527" y="10966"/>
                    <a:pt x="28432" y="10609"/>
                  </a:cubicBezTo>
                  <a:cubicBezTo>
                    <a:pt x="28349" y="10240"/>
                    <a:pt x="28230" y="9883"/>
                    <a:pt x="28111" y="9514"/>
                  </a:cubicBezTo>
                  <a:cubicBezTo>
                    <a:pt x="27980" y="9157"/>
                    <a:pt x="27837" y="8764"/>
                    <a:pt x="27694" y="8395"/>
                  </a:cubicBezTo>
                  <a:cubicBezTo>
                    <a:pt x="27539" y="8014"/>
                    <a:pt x="27396" y="7633"/>
                    <a:pt x="27218" y="7264"/>
                  </a:cubicBezTo>
                  <a:cubicBezTo>
                    <a:pt x="27039" y="6895"/>
                    <a:pt x="26861" y="6525"/>
                    <a:pt x="26646" y="6144"/>
                  </a:cubicBezTo>
                  <a:cubicBezTo>
                    <a:pt x="26444" y="5775"/>
                    <a:pt x="26229" y="5406"/>
                    <a:pt x="25991" y="5049"/>
                  </a:cubicBezTo>
                  <a:cubicBezTo>
                    <a:pt x="25777" y="4692"/>
                    <a:pt x="25515" y="4347"/>
                    <a:pt x="25265" y="4037"/>
                  </a:cubicBezTo>
                  <a:cubicBezTo>
                    <a:pt x="25015" y="3704"/>
                    <a:pt x="24741" y="3406"/>
                    <a:pt x="24467" y="3144"/>
                  </a:cubicBezTo>
                  <a:cubicBezTo>
                    <a:pt x="24182" y="2870"/>
                    <a:pt x="23884" y="2620"/>
                    <a:pt x="23574" y="2382"/>
                  </a:cubicBezTo>
                  <a:cubicBezTo>
                    <a:pt x="23301" y="2192"/>
                    <a:pt x="23015" y="2001"/>
                    <a:pt x="22741" y="1834"/>
                  </a:cubicBezTo>
                  <a:cubicBezTo>
                    <a:pt x="22455" y="1668"/>
                    <a:pt x="22169" y="1525"/>
                    <a:pt x="21872" y="1382"/>
                  </a:cubicBezTo>
                  <a:cubicBezTo>
                    <a:pt x="21467" y="1203"/>
                    <a:pt x="21074" y="1061"/>
                    <a:pt x="20669" y="906"/>
                  </a:cubicBezTo>
                  <a:cubicBezTo>
                    <a:pt x="20264" y="775"/>
                    <a:pt x="19848" y="656"/>
                    <a:pt x="19431" y="549"/>
                  </a:cubicBezTo>
                  <a:cubicBezTo>
                    <a:pt x="19014" y="441"/>
                    <a:pt x="18598" y="358"/>
                    <a:pt x="18169" y="299"/>
                  </a:cubicBezTo>
                  <a:cubicBezTo>
                    <a:pt x="17740" y="239"/>
                    <a:pt x="17300" y="179"/>
                    <a:pt x="16871" y="132"/>
                  </a:cubicBezTo>
                  <a:cubicBezTo>
                    <a:pt x="16490" y="108"/>
                    <a:pt x="16085" y="72"/>
                    <a:pt x="15681" y="60"/>
                  </a:cubicBezTo>
                  <a:cubicBezTo>
                    <a:pt x="15264" y="48"/>
                    <a:pt x="14847" y="37"/>
                    <a:pt x="14418" y="13"/>
                  </a:cubicBezTo>
                  <a:cubicBezTo>
                    <a:pt x="13990" y="1"/>
                    <a:pt x="13549" y="1"/>
                    <a:pt x="13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8"/>
            <p:cNvSpPr/>
            <p:nvPr/>
          </p:nvSpPr>
          <p:spPr>
            <a:xfrm>
              <a:off x="30618" y="240283"/>
              <a:ext cx="886612" cy="503705"/>
            </a:xfrm>
            <a:custGeom>
              <a:avLst/>
              <a:gdLst/>
              <a:ahLst/>
              <a:cxnLst/>
              <a:rect l="l" t="t" r="r" b="b"/>
              <a:pathLst>
                <a:path w="23516" h="13360" extrusionOk="0">
                  <a:moveTo>
                    <a:pt x="13133" y="0"/>
                  </a:moveTo>
                  <a:cubicBezTo>
                    <a:pt x="12741" y="0"/>
                    <a:pt x="12336" y="0"/>
                    <a:pt x="11919" y="24"/>
                  </a:cubicBezTo>
                  <a:cubicBezTo>
                    <a:pt x="11502" y="36"/>
                    <a:pt x="11074" y="60"/>
                    <a:pt x="10657" y="108"/>
                  </a:cubicBezTo>
                  <a:cubicBezTo>
                    <a:pt x="10240" y="155"/>
                    <a:pt x="9823" y="215"/>
                    <a:pt x="9419" y="286"/>
                  </a:cubicBezTo>
                  <a:cubicBezTo>
                    <a:pt x="9014" y="381"/>
                    <a:pt x="8633" y="465"/>
                    <a:pt x="8264" y="584"/>
                  </a:cubicBezTo>
                  <a:cubicBezTo>
                    <a:pt x="7883" y="703"/>
                    <a:pt x="7526" y="834"/>
                    <a:pt x="7168" y="989"/>
                  </a:cubicBezTo>
                  <a:cubicBezTo>
                    <a:pt x="6811" y="1131"/>
                    <a:pt x="6466" y="1310"/>
                    <a:pt x="6144" y="1512"/>
                  </a:cubicBezTo>
                  <a:cubicBezTo>
                    <a:pt x="5823" y="1703"/>
                    <a:pt x="5490" y="1905"/>
                    <a:pt x="5168" y="2132"/>
                  </a:cubicBezTo>
                  <a:cubicBezTo>
                    <a:pt x="4835" y="2358"/>
                    <a:pt x="4501" y="2596"/>
                    <a:pt x="4192" y="2846"/>
                  </a:cubicBezTo>
                  <a:cubicBezTo>
                    <a:pt x="3882" y="3096"/>
                    <a:pt x="3573" y="3370"/>
                    <a:pt x="3275" y="3668"/>
                  </a:cubicBezTo>
                  <a:cubicBezTo>
                    <a:pt x="2977" y="3965"/>
                    <a:pt x="2692" y="4263"/>
                    <a:pt x="2418" y="4584"/>
                  </a:cubicBezTo>
                  <a:cubicBezTo>
                    <a:pt x="2168" y="4906"/>
                    <a:pt x="1918" y="5239"/>
                    <a:pt x="1703" y="5584"/>
                  </a:cubicBezTo>
                  <a:cubicBezTo>
                    <a:pt x="1501" y="5942"/>
                    <a:pt x="1311" y="6299"/>
                    <a:pt x="1144" y="6656"/>
                  </a:cubicBezTo>
                  <a:cubicBezTo>
                    <a:pt x="977" y="7025"/>
                    <a:pt x="834" y="7406"/>
                    <a:pt x="691" y="7775"/>
                  </a:cubicBezTo>
                  <a:cubicBezTo>
                    <a:pt x="560" y="8144"/>
                    <a:pt x="441" y="8537"/>
                    <a:pt x="358" y="8918"/>
                  </a:cubicBezTo>
                  <a:cubicBezTo>
                    <a:pt x="251" y="9311"/>
                    <a:pt x="179" y="9692"/>
                    <a:pt x="120" y="10085"/>
                  </a:cubicBezTo>
                  <a:cubicBezTo>
                    <a:pt x="60" y="10478"/>
                    <a:pt x="25" y="10871"/>
                    <a:pt x="13" y="11252"/>
                  </a:cubicBezTo>
                  <a:cubicBezTo>
                    <a:pt x="1" y="11645"/>
                    <a:pt x="1" y="12049"/>
                    <a:pt x="25" y="12430"/>
                  </a:cubicBezTo>
                  <a:cubicBezTo>
                    <a:pt x="37" y="12716"/>
                    <a:pt x="263" y="12942"/>
                    <a:pt x="537" y="12942"/>
                  </a:cubicBezTo>
                  <a:lnTo>
                    <a:pt x="1489" y="12919"/>
                  </a:lnTo>
                  <a:cubicBezTo>
                    <a:pt x="1751" y="12919"/>
                    <a:pt x="1930" y="12681"/>
                    <a:pt x="1918" y="12407"/>
                  </a:cubicBezTo>
                  <a:cubicBezTo>
                    <a:pt x="1882" y="11954"/>
                    <a:pt x="1882" y="11490"/>
                    <a:pt x="1906" y="11049"/>
                  </a:cubicBezTo>
                  <a:cubicBezTo>
                    <a:pt x="1918" y="10597"/>
                    <a:pt x="1977" y="10156"/>
                    <a:pt x="2049" y="9704"/>
                  </a:cubicBezTo>
                  <a:cubicBezTo>
                    <a:pt x="2120" y="9263"/>
                    <a:pt x="2239" y="8835"/>
                    <a:pt x="2394" y="8394"/>
                  </a:cubicBezTo>
                  <a:cubicBezTo>
                    <a:pt x="2537" y="7966"/>
                    <a:pt x="2739" y="7549"/>
                    <a:pt x="2954" y="7144"/>
                  </a:cubicBezTo>
                  <a:cubicBezTo>
                    <a:pt x="3180" y="6727"/>
                    <a:pt x="3430" y="6358"/>
                    <a:pt x="3727" y="5989"/>
                  </a:cubicBezTo>
                  <a:cubicBezTo>
                    <a:pt x="4013" y="5632"/>
                    <a:pt x="4323" y="5287"/>
                    <a:pt x="4668" y="4965"/>
                  </a:cubicBezTo>
                  <a:cubicBezTo>
                    <a:pt x="5001" y="4632"/>
                    <a:pt x="5359" y="4334"/>
                    <a:pt x="5716" y="4072"/>
                  </a:cubicBezTo>
                  <a:cubicBezTo>
                    <a:pt x="6073" y="3798"/>
                    <a:pt x="6442" y="3548"/>
                    <a:pt x="6823" y="3322"/>
                  </a:cubicBezTo>
                  <a:cubicBezTo>
                    <a:pt x="7216" y="3096"/>
                    <a:pt x="7621" y="2906"/>
                    <a:pt x="8014" y="2727"/>
                  </a:cubicBezTo>
                  <a:cubicBezTo>
                    <a:pt x="8430" y="2548"/>
                    <a:pt x="8847" y="2405"/>
                    <a:pt x="9288" y="2263"/>
                  </a:cubicBezTo>
                  <a:cubicBezTo>
                    <a:pt x="9716" y="2144"/>
                    <a:pt x="10157" y="2048"/>
                    <a:pt x="10621" y="1965"/>
                  </a:cubicBezTo>
                  <a:cubicBezTo>
                    <a:pt x="10847" y="1941"/>
                    <a:pt x="11086" y="1905"/>
                    <a:pt x="11312" y="1882"/>
                  </a:cubicBezTo>
                  <a:cubicBezTo>
                    <a:pt x="11526" y="1846"/>
                    <a:pt x="11764" y="1834"/>
                    <a:pt x="11990" y="1822"/>
                  </a:cubicBezTo>
                  <a:cubicBezTo>
                    <a:pt x="12141" y="1822"/>
                    <a:pt x="12292" y="1817"/>
                    <a:pt x="12446" y="1817"/>
                  </a:cubicBezTo>
                  <a:cubicBezTo>
                    <a:pt x="12524" y="1817"/>
                    <a:pt x="12602" y="1818"/>
                    <a:pt x="12681" y="1822"/>
                  </a:cubicBezTo>
                  <a:cubicBezTo>
                    <a:pt x="12919" y="1834"/>
                    <a:pt x="13133" y="1846"/>
                    <a:pt x="13372" y="1882"/>
                  </a:cubicBezTo>
                  <a:cubicBezTo>
                    <a:pt x="13610" y="1905"/>
                    <a:pt x="13848" y="1953"/>
                    <a:pt x="14086" y="2013"/>
                  </a:cubicBezTo>
                  <a:cubicBezTo>
                    <a:pt x="14324" y="2060"/>
                    <a:pt x="14562" y="2120"/>
                    <a:pt x="14800" y="2191"/>
                  </a:cubicBezTo>
                  <a:cubicBezTo>
                    <a:pt x="15205" y="2310"/>
                    <a:pt x="15598" y="2441"/>
                    <a:pt x="15979" y="2620"/>
                  </a:cubicBezTo>
                  <a:cubicBezTo>
                    <a:pt x="16372" y="2798"/>
                    <a:pt x="16753" y="3001"/>
                    <a:pt x="17110" y="3215"/>
                  </a:cubicBezTo>
                  <a:cubicBezTo>
                    <a:pt x="17467" y="3429"/>
                    <a:pt x="17801" y="3668"/>
                    <a:pt x="18110" y="3918"/>
                  </a:cubicBezTo>
                  <a:cubicBezTo>
                    <a:pt x="18420" y="4168"/>
                    <a:pt x="18706" y="4441"/>
                    <a:pt x="18967" y="4727"/>
                  </a:cubicBezTo>
                  <a:cubicBezTo>
                    <a:pt x="19229" y="5001"/>
                    <a:pt x="19444" y="5299"/>
                    <a:pt x="19670" y="5620"/>
                  </a:cubicBezTo>
                  <a:cubicBezTo>
                    <a:pt x="19884" y="5930"/>
                    <a:pt x="20087" y="6251"/>
                    <a:pt x="20265" y="6585"/>
                  </a:cubicBezTo>
                  <a:cubicBezTo>
                    <a:pt x="20396" y="6835"/>
                    <a:pt x="20539" y="7085"/>
                    <a:pt x="20658" y="7347"/>
                  </a:cubicBezTo>
                  <a:cubicBezTo>
                    <a:pt x="20777" y="7608"/>
                    <a:pt x="20896" y="7858"/>
                    <a:pt x="20992" y="8132"/>
                  </a:cubicBezTo>
                  <a:cubicBezTo>
                    <a:pt x="21099" y="8394"/>
                    <a:pt x="21206" y="8656"/>
                    <a:pt x="21277" y="8918"/>
                  </a:cubicBezTo>
                  <a:cubicBezTo>
                    <a:pt x="21349" y="9168"/>
                    <a:pt x="21420" y="9442"/>
                    <a:pt x="21480" y="9704"/>
                  </a:cubicBezTo>
                  <a:cubicBezTo>
                    <a:pt x="21515" y="9978"/>
                    <a:pt x="21563" y="10240"/>
                    <a:pt x="21599" y="10514"/>
                  </a:cubicBezTo>
                  <a:cubicBezTo>
                    <a:pt x="21623" y="10776"/>
                    <a:pt x="21634" y="11049"/>
                    <a:pt x="21658" y="11311"/>
                  </a:cubicBezTo>
                  <a:cubicBezTo>
                    <a:pt x="21670" y="11585"/>
                    <a:pt x="21670" y="11835"/>
                    <a:pt x="21670" y="12109"/>
                  </a:cubicBezTo>
                  <a:cubicBezTo>
                    <a:pt x="21646" y="12371"/>
                    <a:pt x="21634" y="12645"/>
                    <a:pt x="21623" y="12895"/>
                  </a:cubicBezTo>
                  <a:cubicBezTo>
                    <a:pt x="21599" y="13157"/>
                    <a:pt x="21754" y="13359"/>
                    <a:pt x="21992" y="13359"/>
                  </a:cubicBezTo>
                  <a:lnTo>
                    <a:pt x="22861" y="13323"/>
                  </a:lnTo>
                  <a:cubicBezTo>
                    <a:pt x="23111" y="13312"/>
                    <a:pt x="23349" y="13085"/>
                    <a:pt x="23409" y="12764"/>
                  </a:cubicBezTo>
                  <a:cubicBezTo>
                    <a:pt x="23432" y="12490"/>
                    <a:pt x="23468" y="12204"/>
                    <a:pt x="23480" y="11942"/>
                  </a:cubicBezTo>
                  <a:cubicBezTo>
                    <a:pt x="23504" y="11668"/>
                    <a:pt x="23516" y="11395"/>
                    <a:pt x="23516" y="11121"/>
                  </a:cubicBezTo>
                  <a:cubicBezTo>
                    <a:pt x="23516" y="10835"/>
                    <a:pt x="23516" y="10573"/>
                    <a:pt x="23504" y="10287"/>
                  </a:cubicBezTo>
                  <a:cubicBezTo>
                    <a:pt x="23480" y="10002"/>
                    <a:pt x="23456" y="9740"/>
                    <a:pt x="23420" y="9454"/>
                  </a:cubicBezTo>
                  <a:cubicBezTo>
                    <a:pt x="23397" y="9168"/>
                    <a:pt x="23337" y="8906"/>
                    <a:pt x="23278" y="8620"/>
                  </a:cubicBezTo>
                  <a:cubicBezTo>
                    <a:pt x="23218" y="8335"/>
                    <a:pt x="23123" y="8061"/>
                    <a:pt x="23039" y="7775"/>
                  </a:cubicBezTo>
                  <a:cubicBezTo>
                    <a:pt x="22944" y="7489"/>
                    <a:pt x="22849" y="7204"/>
                    <a:pt x="22730" y="6930"/>
                  </a:cubicBezTo>
                  <a:cubicBezTo>
                    <a:pt x="22611" y="6644"/>
                    <a:pt x="22492" y="6358"/>
                    <a:pt x="22337" y="6073"/>
                  </a:cubicBezTo>
                  <a:cubicBezTo>
                    <a:pt x="22194" y="5799"/>
                    <a:pt x="22027" y="5513"/>
                    <a:pt x="21861" y="5227"/>
                  </a:cubicBezTo>
                  <a:cubicBezTo>
                    <a:pt x="21694" y="4941"/>
                    <a:pt x="21515" y="4668"/>
                    <a:pt x="21325" y="4394"/>
                  </a:cubicBezTo>
                  <a:cubicBezTo>
                    <a:pt x="21146" y="4132"/>
                    <a:pt x="20956" y="3858"/>
                    <a:pt x="20742" y="3608"/>
                  </a:cubicBezTo>
                  <a:cubicBezTo>
                    <a:pt x="20539" y="3358"/>
                    <a:pt x="20325" y="3120"/>
                    <a:pt x="20110" y="2882"/>
                  </a:cubicBezTo>
                  <a:cubicBezTo>
                    <a:pt x="19837" y="2608"/>
                    <a:pt x="19551" y="2358"/>
                    <a:pt x="19253" y="2120"/>
                  </a:cubicBezTo>
                  <a:cubicBezTo>
                    <a:pt x="18956" y="1893"/>
                    <a:pt x="18646" y="1691"/>
                    <a:pt x="18336" y="1489"/>
                  </a:cubicBezTo>
                  <a:cubicBezTo>
                    <a:pt x="18027" y="1310"/>
                    <a:pt x="17694" y="1131"/>
                    <a:pt x="17348" y="989"/>
                  </a:cubicBezTo>
                  <a:cubicBezTo>
                    <a:pt x="17027" y="834"/>
                    <a:pt x="16681" y="703"/>
                    <a:pt x="16336" y="584"/>
                  </a:cubicBezTo>
                  <a:cubicBezTo>
                    <a:pt x="16003" y="465"/>
                    <a:pt x="15669" y="358"/>
                    <a:pt x="15324" y="286"/>
                  </a:cubicBezTo>
                  <a:cubicBezTo>
                    <a:pt x="14991" y="215"/>
                    <a:pt x="14657" y="155"/>
                    <a:pt x="14312" y="108"/>
                  </a:cubicBezTo>
                  <a:cubicBezTo>
                    <a:pt x="13931" y="60"/>
                    <a:pt x="13538" y="24"/>
                    <a:pt x="13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8"/>
            <p:cNvSpPr/>
            <p:nvPr/>
          </p:nvSpPr>
          <p:spPr>
            <a:xfrm>
              <a:off x="141053" y="350265"/>
              <a:ext cx="671142" cy="393727"/>
            </a:xfrm>
            <a:custGeom>
              <a:avLst/>
              <a:gdLst/>
              <a:ahLst/>
              <a:cxnLst/>
              <a:rect l="l" t="t" r="r" b="b"/>
              <a:pathLst>
                <a:path w="17801" h="10443" extrusionOk="0">
                  <a:moveTo>
                    <a:pt x="9216" y="0"/>
                  </a:moveTo>
                  <a:cubicBezTo>
                    <a:pt x="8788" y="0"/>
                    <a:pt x="8347" y="48"/>
                    <a:pt x="7930" y="108"/>
                  </a:cubicBezTo>
                  <a:cubicBezTo>
                    <a:pt x="7514" y="179"/>
                    <a:pt x="7097" y="274"/>
                    <a:pt x="6716" y="393"/>
                  </a:cubicBezTo>
                  <a:cubicBezTo>
                    <a:pt x="6311" y="512"/>
                    <a:pt x="5942" y="655"/>
                    <a:pt x="5573" y="822"/>
                  </a:cubicBezTo>
                  <a:cubicBezTo>
                    <a:pt x="5192" y="989"/>
                    <a:pt x="4835" y="1167"/>
                    <a:pt x="4501" y="1370"/>
                  </a:cubicBezTo>
                  <a:cubicBezTo>
                    <a:pt x="4144" y="1584"/>
                    <a:pt x="3811" y="1810"/>
                    <a:pt x="3489" y="2048"/>
                  </a:cubicBezTo>
                  <a:cubicBezTo>
                    <a:pt x="3156" y="2286"/>
                    <a:pt x="2846" y="2548"/>
                    <a:pt x="2549" y="2834"/>
                  </a:cubicBezTo>
                  <a:cubicBezTo>
                    <a:pt x="2251" y="3120"/>
                    <a:pt x="1965" y="3418"/>
                    <a:pt x="1715" y="3727"/>
                  </a:cubicBezTo>
                  <a:cubicBezTo>
                    <a:pt x="1465" y="4049"/>
                    <a:pt x="1227" y="4382"/>
                    <a:pt x="1025" y="4739"/>
                  </a:cubicBezTo>
                  <a:cubicBezTo>
                    <a:pt x="834" y="5096"/>
                    <a:pt x="656" y="5465"/>
                    <a:pt x="525" y="5834"/>
                  </a:cubicBezTo>
                  <a:cubicBezTo>
                    <a:pt x="394" y="6227"/>
                    <a:pt x="275" y="6608"/>
                    <a:pt x="191" y="7013"/>
                  </a:cubicBezTo>
                  <a:cubicBezTo>
                    <a:pt x="108" y="7418"/>
                    <a:pt x="60" y="7823"/>
                    <a:pt x="36" y="8216"/>
                  </a:cubicBezTo>
                  <a:cubicBezTo>
                    <a:pt x="1" y="8621"/>
                    <a:pt x="1" y="9037"/>
                    <a:pt x="13" y="9442"/>
                  </a:cubicBezTo>
                  <a:cubicBezTo>
                    <a:pt x="35" y="9739"/>
                    <a:pt x="267" y="10003"/>
                    <a:pt x="548" y="10003"/>
                  </a:cubicBezTo>
                  <a:cubicBezTo>
                    <a:pt x="560" y="10003"/>
                    <a:pt x="572" y="10003"/>
                    <a:pt x="584" y="10002"/>
                  </a:cubicBezTo>
                  <a:lnTo>
                    <a:pt x="1608" y="9978"/>
                  </a:lnTo>
                  <a:cubicBezTo>
                    <a:pt x="1894" y="9966"/>
                    <a:pt x="2120" y="9740"/>
                    <a:pt x="2120" y="9454"/>
                  </a:cubicBezTo>
                  <a:cubicBezTo>
                    <a:pt x="2132" y="9144"/>
                    <a:pt x="2144" y="8811"/>
                    <a:pt x="2180" y="8501"/>
                  </a:cubicBezTo>
                  <a:cubicBezTo>
                    <a:pt x="2203" y="8180"/>
                    <a:pt x="2251" y="7882"/>
                    <a:pt x="2311" y="7561"/>
                  </a:cubicBezTo>
                  <a:cubicBezTo>
                    <a:pt x="2370" y="7251"/>
                    <a:pt x="2442" y="6954"/>
                    <a:pt x="2549" y="6668"/>
                  </a:cubicBezTo>
                  <a:cubicBezTo>
                    <a:pt x="2656" y="6394"/>
                    <a:pt x="2775" y="6108"/>
                    <a:pt x="2918" y="5834"/>
                  </a:cubicBezTo>
                  <a:cubicBezTo>
                    <a:pt x="3073" y="5573"/>
                    <a:pt x="3227" y="5322"/>
                    <a:pt x="3430" y="5084"/>
                  </a:cubicBezTo>
                  <a:cubicBezTo>
                    <a:pt x="3608" y="4846"/>
                    <a:pt x="3811" y="4608"/>
                    <a:pt x="4037" y="4394"/>
                  </a:cubicBezTo>
                  <a:cubicBezTo>
                    <a:pt x="4263" y="4168"/>
                    <a:pt x="4501" y="3977"/>
                    <a:pt x="4751" y="3787"/>
                  </a:cubicBezTo>
                  <a:cubicBezTo>
                    <a:pt x="5001" y="3596"/>
                    <a:pt x="5275" y="3418"/>
                    <a:pt x="5537" y="3263"/>
                  </a:cubicBezTo>
                  <a:cubicBezTo>
                    <a:pt x="5811" y="3120"/>
                    <a:pt x="6085" y="2965"/>
                    <a:pt x="6383" y="2846"/>
                  </a:cubicBezTo>
                  <a:cubicBezTo>
                    <a:pt x="6680" y="2715"/>
                    <a:pt x="6978" y="2608"/>
                    <a:pt x="7299" y="2525"/>
                  </a:cubicBezTo>
                  <a:cubicBezTo>
                    <a:pt x="7609" y="2429"/>
                    <a:pt x="7954" y="2370"/>
                    <a:pt x="8311" y="2322"/>
                  </a:cubicBezTo>
                  <a:cubicBezTo>
                    <a:pt x="8579" y="2295"/>
                    <a:pt x="8854" y="2282"/>
                    <a:pt x="9135" y="2282"/>
                  </a:cubicBezTo>
                  <a:cubicBezTo>
                    <a:pt x="9229" y="2282"/>
                    <a:pt x="9323" y="2283"/>
                    <a:pt x="9419" y="2286"/>
                  </a:cubicBezTo>
                  <a:cubicBezTo>
                    <a:pt x="9812" y="2298"/>
                    <a:pt x="10193" y="2346"/>
                    <a:pt x="10574" y="2417"/>
                  </a:cubicBezTo>
                  <a:cubicBezTo>
                    <a:pt x="10943" y="2477"/>
                    <a:pt x="11300" y="2584"/>
                    <a:pt x="11621" y="2679"/>
                  </a:cubicBezTo>
                  <a:cubicBezTo>
                    <a:pt x="12026" y="2822"/>
                    <a:pt x="12383" y="2977"/>
                    <a:pt x="12693" y="3179"/>
                  </a:cubicBezTo>
                  <a:cubicBezTo>
                    <a:pt x="13014" y="3370"/>
                    <a:pt x="13276" y="3572"/>
                    <a:pt x="13526" y="3810"/>
                  </a:cubicBezTo>
                  <a:cubicBezTo>
                    <a:pt x="13764" y="4049"/>
                    <a:pt x="13979" y="4322"/>
                    <a:pt x="14157" y="4608"/>
                  </a:cubicBezTo>
                  <a:cubicBezTo>
                    <a:pt x="14336" y="4882"/>
                    <a:pt x="14503" y="5203"/>
                    <a:pt x="14657" y="5525"/>
                  </a:cubicBezTo>
                  <a:cubicBezTo>
                    <a:pt x="14812" y="5858"/>
                    <a:pt x="14955" y="6192"/>
                    <a:pt x="15110" y="6549"/>
                  </a:cubicBezTo>
                  <a:cubicBezTo>
                    <a:pt x="15253" y="6918"/>
                    <a:pt x="15396" y="7287"/>
                    <a:pt x="15491" y="7656"/>
                  </a:cubicBezTo>
                  <a:cubicBezTo>
                    <a:pt x="15610" y="8025"/>
                    <a:pt x="15717" y="8418"/>
                    <a:pt x="15812" y="8787"/>
                  </a:cubicBezTo>
                  <a:cubicBezTo>
                    <a:pt x="15896" y="9156"/>
                    <a:pt x="15955" y="9525"/>
                    <a:pt x="16003" y="9906"/>
                  </a:cubicBezTo>
                  <a:cubicBezTo>
                    <a:pt x="16027" y="10168"/>
                    <a:pt x="16229" y="10383"/>
                    <a:pt x="16467" y="10395"/>
                  </a:cubicBezTo>
                  <a:lnTo>
                    <a:pt x="17312" y="10442"/>
                  </a:lnTo>
                  <a:cubicBezTo>
                    <a:pt x="17318" y="10442"/>
                    <a:pt x="17324" y="10443"/>
                    <a:pt x="17330" y="10443"/>
                  </a:cubicBezTo>
                  <a:cubicBezTo>
                    <a:pt x="17572" y="10443"/>
                    <a:pt x="17754" y="10209"/>
                    <a:pt x="17801" y="9906"/>
                  </a:cubicBezTo>
                  <a:cubicBezTo>
                    <a:pt x="17801" y="9430"/>
                    <a:pt x="17777" y="8954"/>
                    <a:pt x="17717" y="8478"/>
                  </a:cubicBezTo>
                  <a:cubicBezTo>
                    <a:pt x="17670" y="8001"/>
                    <a:pt x="17598" y="7525"/>
                    <a:pt x="17479" y="7049"/>
                  </a:cubicBezTo>
                  <a:cubicBezTo>
                    <a:pt x="17360" y="6573"/>
                    <a:pt x="17205" y="6108"/>
                    <a:pt x="17015" y="5644"/>
                  </a:cubicBezTo>
                  <a:cubicBezTo>
                    <a:pt x="16920" y="5418"/>
                    <a:pt x="16836" y="5203"/>
                    <a:pt x="16729" y="4977"/>
                  </a:cubicBezTo>
                  <a:cubicBezTo>
                    <a:pt x="16622" y="4751"/>
                    <a:pt x="16527" y="4525"/>
                    <a:pt x="16419" y="4322"/>
                  </a:cubicBezTo>
                  <a:cubicBezTo>
                    <a:pt x="16265" y="4037"/>
                    <a:pt x="16110" y="3775"/>
                    <a:pt x="15943" y="3501"/>
                  </a:cubicBezTo>
                  <a:cubicBezTo>
                    <a:pt x="15765" y="3239"/>
                    <a:pt x="15586" y="3001"/>
                    <a:pt x="15396" y="2763"/>
                  </a:cubicBezTo>
                  <a:cubicBezTo>
                    <a:pt x="15181" y="2525"/>
                    <a:pt x="14955" y="2298"/>
                    <a:pt x="14705" y="2072"/>
                  </a:cubicBezTo>
                  <a:cubicBezTo>
                    <a:pt x="14455" y="1846"/>
                    <a:pt x="14181" y="1643"/>
                    <a:pt x="13883" y="1453"/>
                  </a:cubicBezTo>
                  <a:cubicBezTo>
                    <a:pt x="13586" y="1251"/>
                    <a:pt x="13264" y="1060"/>
                    <a:pt x="12919" y="893"/>
                  </a:cubicBezTo>
                  <a:cubicBezTo>
                    <a:pt x="12574" y="739"/>
                    <a:pt x="12205" y="584"/>
                    <a:pt x="11836" y="453"/>
                  </a:cubicBezTo>
                  <a:cubicBezTo>
                    <a:pt x="11383" y="298"/>
                    <a:pt x="10943" y="179"/>
                    <a:pt x="10514" y="108"/>
                  </a:cubicBezTo>
                  <a:cubicBezTo>
                    <a:pt x="10073" y="36"/>
                    <a:pt x="9645" y="0"/>
                    <a:pt x="9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8"/>
            <p:cNvSpPr/>
            <p:nvPr/>
          </p:nvSpPr>
          <p:spPr>
            <a:xfrm>
              <a:off x="263628" y="486640"/>
              <a:ext cx="443419" cy="250684"/>
            </a:xfrm>
            <a:custGeom>
              <a:avLst/>
              <a:gdLst/>
              <a:ahLst/>
              <a:cxnLst/>
              <a:rect l="l" t="t" r="r" b="b"/>
              <a:pathLst>
                <a:path w="11761" h="6649" extrusionOk="0">
                  <a:moveTo>
                    <a:pt x="5973" y="0"/>
                  </a:moveTo>
                  <a:cubicBezTo>
                    <a:pt x="5569" y="0"/>
                    <a:pt x="5183" y="28"/>
                    <a:pt x="4822" y="98"/>
                  </a:cubicBezTo>
                  <a:cubicBezTo>
                    <a:pt x="4405" y="170"/>
                    <a:pt x="4001" y="277"/>
                    <a:pt x="3632" y="420"/>
                  </a:cubicBezTo>
                  <a:cubicBezTo>
                    <a:pt x="3251" y="551"/>
                    <a:pt x="2917" y="729"/>
                    <a:pt x="2584" y="944"/>
                  </a:cubicBezTo>
                  <a:cubicBezTo>
                    <a:pt x="2262" y="1146"/>
                    <a:pt x="1965" y="1384"/>
                    <a:pt x="1691" y="1646"/>
                  </a:cubicBezTo>
                  <a:cubicBezTo>
                    <a:pt x="1429" y="1896"/>
                    <a:pt x="1191" y="2182"/>
                    <a:pt x="976" y="2491"/>
                  </a:cubicBezTo>
                  <a:cubicBezTo>
                    <a:pt x="774" y="2789"/>
                    <a:pt x="595" y="3134"/>
                    <a:pt x="453" y="3468"/>
                  </a:cubicBezTo>
                  <a:cubicBezTo>
                    <a:pt x="322" y="3813"/>
                    <a:pt x="214" y="4182"/>
                    <a:pt x="143" y="4563"/>
                  </a:cubicBezTo>
                  <a:cubicBezTo>
                    <a:pt x="72" y="4932"/>
                    <a:pt x="24" y="5313"/>
                    <a:pt x="12" y="5718"/>
                  </a:cubicBezTo>
                  <a:cubicBezTo>
                    <a:pt x="0" y="6051"/>
                    <a:pt x="250" y="6325"/>
                    <a:pt x="560" y="6325"/>
                  </a:cubicBezTo>
                  <a:lnTo>
                    <a:pt x="1560" y="6325"/>
                  </a:lnTo>
                  <a:cubicBezTo>
                    <a:pt x="1810" y="6325"/>
                    <a:pt x="2024" y="6135"/>
                    <a:pt x="2048" y="5849"/>
                  </a:cubicBezTo>
                  <a:cubicBezTo>
                    <a:pt x="2096" y="5361"/>
                    <a:pt x="2227" y="4884"/>
                    <a:pt x="2417" y="4468"/>
                  </a:cubicBezTo>
                  <a:cubicBezTo>
                    <a:pt x="2631" y="4039"/>
                    <a:pt x="2893" y="3670"/>
                    <a:pt x="3227" y="3349"/>
                  </a:cubicBezTo>
                  <a:cubicBezTo>
                    <a:pt x="3548" y="3039"/>
                    <a:pt x="3953" y="2801"/>
                    <a:pt x="4405" y="2634"/>
                  </a:cubicBezTo>
                  <a:cubicBezTo>
                    <a:pt x="4620" y="2563"/>
                    <a:pt x="4858" y="2503"/>
                    <a:pt x="5132" y="2456"/>
                  </a:cubicBezTo>
                  <a:cubicBezTo>
                    <a:pt x="5394" y="2420"/>
                    <a:pt x="5679" y="2396"/>
                    <a:pt x="5977" y="2396"/>
                  </a:cubicBezTo>
                  <a:cubicBezTo>
                    <a:pt x="6275" y="2396"/>
                    <a:pt x="6561" y="2432"/>
                    <a:pt x="6822" y="2479"/>
                  </a:cubicBezTo>
                  <a:cubicBezTo>
                    <a:pt x="7084" y="2527"/>
                    <a:pt x="7323" y="2598"/>
                    <a:pt x="7525" y="2682"/>
                  </a:cubicBezTo>
                  <a:cubicBezTo>
                    <a:pt x="7739" y="2777"/>
                    <a:pt x="7930" y="2896"/>
                    <a:pt x="8096" y="3027"/>
                  </a:cubicBezTo>
                  <a:cubicBezTo>
                    <a:pt x="8275" y="3158"/>
                    <a:pt x="8418" y="3313"/>
                    <a:pt x="8573" y="3491"/>
                  </a:cubicBezTo>
                  <a:cubicBezTo>
                    <a:pt x="8847" y="3825"/>
                    <a:pt x="9085" y="4230"/>
                    <a:pt x="9287" y="4682"/>
                  </a:cubicBezTo>
                  <a:cubicBezTo>
                    <a:pt x="9478" y="5111"/>
                    <a:pt x="9620" y="5587"/>
                    <a:pt x="9680" y="6075"/>
                  </a:cubicBezTo>
                  <a:cubicBezTo>
                    <a:pt x="9716" y="6361"/>
                    <a:pt x="9954" y="6575"/>
                    <a:pt x="10216" y="6587"/>
                  </a:cubicBezTo>
                  <a:lnTo>
                    <a:pt x="11252" y="6647"/>
                  </a:lnTo>
                  <a:cubicBezTo>
                    <a:pt x="11265" y="6648"/>
                    <a:pt x="11278" y="6648"/>
                    <a:pt x="11291" y="6648"/>
                  </a:cubicBezTo>
                  <a:cubicBezTo>
                    <a:pt x="11568" y="6648"/>
                    <a:pt x="11760" y="6407"/>
                    <a:pt x="11692" y="6123"/>
                  </a:cubicBezTo>
                  <a:cubicBezTo>
                    <a:pt x="11644" y="5837"/>
                    <a:pt x="11585" y="5551"/>
                    <a:pt x="11514" y="5277"/>
                  </a:cubicBezTo>
                  <a:cubicBezTo>
                    <a:pt x="11442" y="5004"/>
                    <a:pt x="11347" y="4718"/>
                    <a:pt x="11263" y="4444"/>
                  </a:cubicBezTo>
                  <a:cubicBezTo>
                    <a:pt x="11168" y="4170"/>
                    <a:pt x="11073" y="3884"/>
                    <a:pt x="10966" y="3622"/>
                  </a:cubicBezTo>
                  <a:cubicBezTo>
                    <a:pt x="10847" y="3349"/>
                    <a:pt x="10740" y="3087"/>
                    <a:pt x="10621" y="2837"/>
                  </a:cubicBezTo>
                  <a:cubicBezTo>
                    <a:pt x="10501" y="2575"/>
                    <a:pt x="10382" y="2337"/>
                    <a:pt x="10251" y="2122"/>
                  </a:cubicBezTo>
                  <a:cubicBezTo>
                    <a:pt x="10120" y="1896"/>
                    <a:pt x="9966" y="1682"/>
                    <a:pt x="9823" y="1491"/>
                  </a:cubicBezTo>
                  <a:cubicBezTo>
                    <a:pt x="9668" y="1301"/>
                    <a:pt x="9489" y="1122"/>
                    <a:pt x="9311" y="955"/>
                  </a:cubicBezTo>
                  <a:cubicBezTo>
                    <a:pt x="9132" y="801"/>
                    <a:pt x="8930" y="658"/>
                    <a:pt x="8692" y="539"/>
                  </a:cubicBezTo>
                  <a:cubicBezTo>
                    <a:pt x="8537" y="467"/>
                    <a:pt x="8358" y="396"/>
                    <a:pt x="8180" y="336"/>
                  </a:cubicBezTo>
                  <a:cubicBezTo>
                    <a:pt x="8001" y="277"/>
                    <a:pt x="7799" y="217"/>
                    <a:pt x="7584" y="170"/>
                  </a:cubicBezTo>
                  <a:cubicBezTo>
                    <a:pt x="7358" y="122"/>
                    <a:pt x="7156" y="98"/>
                    <a:pt x="6918" y="62"/>
                  </a:cubicBezTo>
                  <a:cubicBezTo>
                    <a:pt x="6691" y="39"/>
                    <a:pt x="6453" y="3"/>
                    <a:pt x="6203" y="3"/>
                  </a:cubicBezTo>
                  <a:cubicBezTo>
                    <a:pt x="6126" y="1"/>
                    <a:pt x="6049" y="0"/>
                    <a:pt x="5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9" name="Google Shape;6429;p28"/>
          <p:cNvSpPr/>
          <p:nvPr/>
        </p:nvSpPr>
        <p:spPr>
          <a:xfrm>
            <a:off x="5905011" y="90616"/>
            <a:ext cx="832283" cy="218297"/>
          </a:xfrm>
          <a:custGeom>
            <a:avLst/>
            <a:gdLst/>
            <a:ahLst/>
            <a:cxnLst/>
            <a:rect l="l" t="t" r="r" b="b"/>
            <a:pathLst>
              <a:path w="22075" h="5790" extrusionOk="0">
                <a:moveTo>
                  <a:pt x="12100" y="0"/>
                </a:moveTo>
                <a:cubicBezTo>
                  <a:pt x="11856" y="0"/>
                  <a:pt x="11619" y="23"/>
                  <a:pt x="11383" y="63"/>
                </a:cubicBezTo>
                <a:cubicBezTo>
                  <a:pt x="11109" y="122"/>
                  <a:pt x="10823" y="194"/>
                  <a:pt x="10549" y="313"/>
                </a:cubicBezTo>
                <a:cubicBezTo>
                  <a:pt x="10287" y="420"/>
                  <a:pt x="10037" y="563"/>
                  <a:pt x="9775" y="729"/>
                </a:cubicBezTo>
                <a:cubicBezTo>
                  <a:pt x="9537" y="896"/>
                  <a:pt x="9299" y="1087"/>
                  <a:pt x="9097" y="1289"/>
                </a:cubicBezTo>
                <a:cubicBezTo>
                  <a:pt x="8882" y="1503"/>
                  <a:pt x="8692" y="1742"/>
                  <a:pt x="8525" y="1992"/>
                </a:cubicBezTo>
                <a:cubicBezTo>
                  <a:pt x="8358" y="2253"/>
                  <a:pt x="8227" y="2527"/>
                  <a:pt x="8132" y="2825"/>
                </a:cubicBezTo>
                <a:cubicBezTo>
                  <a:pt x="7846" y="2444"/>
                  <a:pt x="7537" y="2146"/>
                  <a:pt x="7192" y="1968"/>
                </a:cubicBezTo>
                <a:cubicBezTo>
                  <a:pt x="6895" y="1814"/>
                  <a:pt x="6580" y="1722"/>
                  <a:pt x="6240" y="1722"/>
                </a:cubicBezTo>
                <a:cubicBezTo>
                  <a:pt x="6185" y="1722"/>
                  <a:pt x="6129" y="1725"/>
                  <a:pt x="6072" y="1730"/>
                </a:cubicBezTo>
                <a:cubicBezTo>
                  <a:pt x="5763" y="1753"/>
                  <a:pt x="5453" y="1849"/>
                  <a:pt x="5168" y="2015"/>
                </a:cubicBezTo>
                <a:cubicBezTo>
                  <a:pt x="4882" y="2158"/>
                  <a:pt x="4608" y="2373"/>
                  <a:pt x="4394" y="2623"/>
                </a:cubicBezTo>
                <a:cubicBezTo>
                  <a:pt x="4167" y="2873"/>
                  <a:pt x="3965" y="3170"/>
                  <a:pt x="3810" y="3516"/>
                </a:cubicBezTo>
                <a:cubicBezTo>
                  <a:pt x="3667" y="3861"/>
                  <a:pt x="3548" y="4230"/>
                  <a:pt x="3489" y="4647"/>
                </a:cubicBezTo>
                <a:cubicBezTo>
                  <a:pt x="3310" y="4409"/>
                  <a:pt x="3084" y="4194"/>
                  <a:pt x="2810" y="4051"/>
                </a:cubicBezTo>
                <a:cubicBezTo>
                  <a:pt x="2560" y="3897"/>
                  <a:pt x="2262" y="3813"/>
                  <a:pt x="1941" y="3801"/>
                </a:cubicBezTo>
                <a:cubicBezTo>
                  <a:pt x="1899" y="3798"/>
                  <a:pt x="1857" y="3797"/>
                  <a:pt x="1816" y="3797"/>
                </a:cubicBezTo>
                <a:cubicBezTo>
                  <a:pt x="1342" y="3797"/>
                  <a:pt x="912" y="3984"/>
                  <a:pt x="584" y="4301"/>
                </a:cubicBezTo>
                <a:cubicBezTo>
                  <a:pt x="226" y="4647"/>
                  <a:pt x="0" y="5135"/>
                  <a:pt x="0" y="5718"/>
                </a:cubicBezTo>
                <a:lnTo>
                  <a:pt x="572" y="5718"/>
                </a:lnTo>
                <a:cubicBezTo>
                  <a:pt x="905" y="5718"/>
                  <a:pt x="1358" y="5730"/>
                  <a:pt x="1786" y="5730"/>
                </a:cubicBezTo>
                <a:cubicBezTo>
                  <a:pt x="2215" y="5730"/>
                  <a:pt x="2632" y="5742"/>
                  <a:pt x="2953" y="5742"/>
                </a:cubicBezTo>
                <a:cubicBezTo>
                  <a:pt x="3263" y="5742"/>
                  <a:pt x="3453" y="5754"/>
                  <a:pt x="3453" y="5754"/>
                </a:cubicBezTo>
                <a:lnTo>
                  <a:pt x="3929" y="5778"/>
                </a:lnTo>
                <a:cubicBezTo>
                  <a:pt x="3929" y="5778"/>
                  <a:pt x="4477" y="5790"/>
                  <a:pt x="5144" y="5790"/>
                </a:cubicBezTo>
                <a:cubicBezTo>
                  <a:pt x="5489" y="5790"/>
                  <a:pt x="5834" y="5754"/>
                  <a:pt x="6144" y="5742"/>
                </a:cubicBezTo>
                <a:cubicBezTo>
                  <a:pt x="6477" y="5730"/>
                  <a:pt x="6775" y="5718"/>
                  <a:pt x="7037" y="5694"/>
                </a:cubicBezTo>
                <a:cubicBezTo>
                  <a:pt x="7561" y="5682"/>
                  <a:pt x="7942" y="5671"/>
                  <a:pt x="7942" y="5671"/>
                </a:cubicBezTo>
                <a:cubicBezTo>
                  <a:pt x="7942" y="5671"/>
                  <a:pt x="8239" y="5659"/>
                  <a:pt x="8537" y="5659"/>
                </a:cubicBezTo>
                <a:cubicBezTo>
                  <a:pt x="8858" y="5635"/>
                  <a:pt x="9168" y="5635"/>
                  <a:pt x="9168" y="5635"/>
                </a:cubicBezTo>
                <a:lnTo>
                  <a:pt x="12764" y="5635"/>
                </a:lnTo>
                <a:cubicBezTo>
                  <a:pt x="13121" y="5635"/>
                  <a:pt x="13466" y="5635"/>
                  <a:pt x="13764" y="5623"/>
                </a:cubicBezTo>
                <a:cubicBezTo>
                  <a:pt x="14371" y="5599"/>
                  <a:pt x="14812" y="5575"/>
                  <a:pt x="14812" y="5575"/>
                </a:cubicBezTo>
                <a:cubicBezTo>
                  <a:pt x="14812" y="5575"/>
                  <a:pt x="15324" y="5563"/>
                  <a:pt x="15836" y="5563"/>
                </a:cubicBezTo>
                <a:cubicBezTo>
                  <a:pt x="16359" y="5563"/>
                  <a:pt x="16859" y="5575"/>
                  <a:pt x="16859" y="5575"/>
                </a:cubicBezTo>
                <a:cubicBezTo>
                  <a:pt x="16859" y="5575"/>
                  <a:pt x="17514" y="5611"/>
                  <a:pt x="18122" y="5659"/>
                </a:cubicBezTo>
                <a:cubicBezTo>
                  <a:pt x="18717" y="5682"/>
                  <a:pt x="19288" y="5694"/>
                  <a:pt x="19288" y="5694"/>
                </a:cubicBezTo>
                <a:lnTo>
                  <a:pt x="22074" y="5694"/>
                </a:lnTo>
                <a:cubicBezTo>
                  <a:pt x="22039" y="5123"/>
                  <a:pt x="21860" y="4611"/>
                  <a:pt x="21574" y="4230"/>
                </a:cubicBezTo>
                <a:cubicBezTo>
                  <a:pt x="21372" y="3861"/>
                  <a:pt x="20991" y="3635"/>
                  <a:pt x="20586" y="3635"/>
                </a:cubicBezTo>
                <a:cubicBezTo>
                  <a:pt x="20241" y="3635"/>
                  <a:pt x="19943" y="3801"/>
                  <a:pt x="19717" y="4063"/>
                </a:cubicBezTo>
                <a:cubicBezTo>
                  <a:pt x="19455" y="3575"/>
                  <a:pt x="19098" y="3170"/>
                  <a:pt x="18705" y="2885"/>
                </a:cubicBezTo>
                <a:cubicBezTo>
                  <a:pt x="18324" y="2623"/>
                  <a:pt x="17895" y="2468"/>
                  <a:pt x="17419" y="2468"/>
                </a:cubicBezTo>
                <a:cubicBezTo>
                  <a:pt x="16943" y="2468"/>
                  <a:pt x="16478" y="2623"/>
                  <a:pt x="16086" y="2885"/>
                </a:cubicBezTo>
                <a:cubicBezTo>
                  <a:pt x="15967" y="2611"/>
                  <a:pt x="15847" y="2337"/>
                  <a:pt x="15705" y="2087"/>
                </a:cubicBezTo>
                <a:cubicBezTo>
                  <a:pt x="15574" y="1837"/>
                  <a:pt x="15407" y="1611"/>
                  <a:pt x="15228" y="1396"/>
                </a:cubicBezTo>
                <a:cubicBezTo>
                  <a:pt x="15050" y="1194"/>
                  <a:pt x="14859" y="991"/>
                  <a:pt x="14633" y="837"/>
                </a:cubicBezTo>
                <a:cubicBezTo>
                  <a:pt x="14419" y="670"/>
                  <a:pt x="14181" y="527"/>
                  <a:pt x="13931" y="408"/>
                </a:cubicBezTo>
                <a:cubicBezTo>
                  <a:pt x="13681" y="289"/>
                  <a:pt x="13407" y="182"/>
                  <a:pt x="13133" y="122"/>
                </a:cubicBezTo>
                <a:cubicBezTo>
                  <a:pt x="12847" y="51"/>
                  <a:pt x="12549" y="3"/>
                  <a:pt x="12252" y="3"/>
                </a:cubicBezTo>
                <a:cubicBezTo>
                  <a:pt x="12201" y="1"/>
                  <a:pt x="12150" y="0"/>
                  <a:pt x="121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30" name="Google Shape;6430;p28"/>
          <p:cNvGrpSpPr/>
          <p:nvPr/>
        </p:nvGrpSpPr>
        <p:grpSpPr>
          <a:xfrm>
            <a:off x="8217352" y="1312026"/>
            <a:ext cx="1103860" cy="989846"/>
            <a:chOff x="8217352" y="1324776"/>
            <a:chExt cx="1103860" cy="989846"/>
          </a:xfrm>
        </p:grpSpPr>
        <p:sp>
          <p:nvSpPr>
            <p:cNvPr id="6431" name="Google Shape;6431;p28"/>
            <p:cNvSpPr/>
            <p:nvPr/>
          </p:nvSpPr>
          <p:spPr>
            <a:xfrm>
              <a:off x="8217352" y="1324776"/>
              <a:ext cx="1103854" cy="988484"/>
            </a:xfrm>
            <a:custGeom>
              <a:avLst/>
              <a:gdLst/>
              <a:ahLst/>
              <a:cxnLst/>
              <a:rect l="l" t="t" r="r" b="b"/>
              <a:pathLst>
                <a:path w="29278" h="26218" extrusionOk="0">
                  <a:moveTo>
                    <a:pt x="23277" y="0"/>
                  </a:moveTo>
                  <a:cubicBezTo>
                    <a:pt x="22658" y="0"/>
                    <a:pt x="22063" y="24"/>
                    <a:pt x="21467" y="72"/>
                  </a:cubicBezTo>
                  <a:cubicBezTo>
                    <a:pt x="20872" y="119"/>
                    <a:pt x="20300" y="179"/>
                    <a:pt x="19753" y="262"/>
                  </a:cubicBezTo>
                  <a:cubicBezTo>
                    <a:pt x="19205" y="358"/>
                    <a:pt x="18669" y="453"/>
                    <a:pt x="18145" y="596"/>
                  </a:cubicBezTo>
                  <a:cubicBezTo>
                    <a:pt x="17622" y="727"/>
                    <a:pt x="17122" y="870"/>
                    <a:pt x="16610" y="1048"/>
                  </a:cubicBezTo>
                  <a:cubicBezTo>
                    <a:pt x="16109" y="1227"/>
                    <a:pt x="15621" y="1441"/>
                    <a:pt x="15121" y="1643"/>
                  </a:cubicBezTo>
                  <a:cubicBezTo>
                    <a:pt x="14633" y="1870"/>
                    <a:pt x="14145" y="2108"/>
                    <a:pt x="13669" y="2358"/>
                  </a:cubicBezTo>
                  <a:cubicBezTo>
                    <a:pt x="13181" y="2620"/>
                    <a:pt x="12704" y="2882"/>
                    <a:pt x="12204" y="3167"/>
                  </a:cubicBezTo>
                  <a:cubicBezTo>
                    <a:pt x="11716" y="3453"/>
                    <a:pt x="11228" y="3751"/>
                    <a:pt x="10752" y="4060"/>
                  </a:cubicBezTo>
                  <a:cubicBezTo>
                    <a:pt x="10275" y="4370"/>
                    <a:pt x="9799" y="4703"/>
                    <a:pt x="9335" y="5037"/>
                  </a:cubicBezTo>
                  <a:cubicBezTo>
                    <a:pt x="8418" y="5739"/>
                    <a:pt x="7537" y="6501"/>
                    <a:pt x="6704" y="7299"/>
                  </a:cubicBezTo>
                  <a:cubicBezTo>
                    <a:pt x="6287" y="7704"/>
                    <a:pt x="5894" y="8132"/>
                    <a:pt x="5525" y="8549"/>
                  </a:cubicBezTo>
                  <a:cubicBezTo>
                    <a:pt x="5156" y="8978"/>
                    <a:pt x="4822" y="9430"/>
                    <a:pt x="4513" y="9871"/>
                  </a:cubicBezTo>
                  <a:cubicBezTo>
                    <a:pt x="4203" y="10323"/>
                    <a:pt x="3929" y="10787"/>
                    <a:pt x="3667" y="11264"/>
                  </a:cubicBezTo>
                  <a:cubicBezTo>
                    <a:pt x="3417" y="11740"/>
                    <a:pt x="3155" y="12216"/>
                    <a:pt x="2941" y="12692"/>
                  </a:cubicBezTo>
                  <a:cubicBezTo>
                    <a:pt x="2715" y="13181"/>
                    <a:pt x="2501" y="13669"/>
                    <a:pt x="2310" y="14169"/>
                  </a:cubicBezTo>
                  <a:cubicBezTo>
                    <a:pt x="2120" y="14657"/>
                    <a:pt x="1929" y="15157"/>
                    <a:pt x="1751" y="15669"/>
                  </a:cubicBezTo>
                  <a:cubicBezTo>
                    <a:pt x="1572" y="16169"/>
                    <a:pt x="1393" y="16681"/>
                    <a:pt x="1215" y="17205"/>
                  </a:cubicBezTo>
                  <a:cubicBezTo>
                    <a:pt x="1036" y="17717"/>
                    <a:pt x="869" y="18241"/>
                    <a:pt x="703" y="18765"/>
                  </a:cubicBezTo>
                  <a:cubicBezTo>
                    <a:pt x="560" y="19300"/>
                    <a:pt x="405" y="19824"/>
                    <a:pt x="286" y="20372"/>
                  </a:cubicBezTo>
                  <a:cubicBezTo>
                    <a:pt x="167" y="20908"/>
                    <a:pt x="96" y="21455"/>
                    <a:pt x="48" y="22003"/>
                  </a:cubicBezTo>
                  <a:cubicBezTo>
                    <a:pt x="0" y="22563"/>
                    <a:pt x="0" y="23134"/>
                    <a:pt x="36" y="23706"/>
                  </a:cubicBezTo>
                  <a:cubicBezTo>
                    <a:pt x="60" y="24289"/>
                    <a:pt x="119" y="24861"/>
                    <a:pt x="179" y="25456"/>
                  </a:cubicBezTo>
                  <a:cubicBezTo>
                    <a:pt x="227" y="25873"/>
                    <a:pt x="619" y="26218"/>
                    <a:pt x="1036" y="26218"/>
                  </a:cubicBezTo>
                  <a:lnTo>
                    <a:pt x="2382" y="26218"/>
                  </a:lnTo>
                  <a:cubicBezTo>
                    <a:pt x="2739" y="26218"/>
                    <a:pt x="2977" y="25896"/>
                    <a:pt x="2941" y="25492"/>
                  </a:cubicBezTo>
                  <a:cubicBezTo>
                    <a:pt x="2858" y="24861"/>
                    <a:pt x="2798" y="24241"/>
                    <a:pt x="2786" y="23610"/>
                  </a:cubicBezTo>
                  <a:cubicBezTo>
                    <a:pt x="2774" y="23003"/>
                    <a:pt x="2786" y="22396"/>
                    <a:pt x="2846" y="21813"/>
                  </a:cubicBezTo>
                  <a:cubicBezTo>
                    <a:pt x="2905" y="21217"/>
                    <a:pt x="3025" y="20658"/>
                    <a:pt x="3179" y="20074"/>
                  </a:cubicBezTo>
                  <a:cubicBezTo>
                    <a:pt x="3322" y="19503"/>
                    <a:pt x="3501" y="18931"/>
                    <a:pt x="3679" y="18360"/>
                  </a:cubicBezTo>
                  <a:cubicBezTo>
                    <a:pt x="3870" y="17800"/>
                    <a:pt x="4072" y="17229"/>
                    <a:pt x="4263" y="16681"/>
                  </a:cubicBezTo>
                  <a:cubicBezTo>
                    <a:pt x="4453" y="16133"/>
                    <a:pt x="4668" y="15562"/>
                    <a:pt x="4870" y="15026"/>
                  </a:cubicBezTo>
                  <a:cubicBezTo>
                    <a:pt x="5084" y="14478"/>
                    <a:pt x="5299" y="13943"/>
                    <a:pt x="5561" y="13407"/>
                  </a:cubicBezTo>
                  <a:cubicBezTo>
                    <a:pt x="5811" y="12871"/>
                    <a:pt x="6073" y="12347"/>
                    <a:pt x="6370" y="11847"/>
                  </a:cubicBezTo>
                  <a:cubicBezTo>
                    <a:pt x="6668" y="11335"/>
                    <a:pt x="7001" y="10835"/>
                    <a:pt x="7370" y="10359"/>
                  </a:cubicBezTo>
                  <a:cubicBezTo>
                    <a:pt x="7739" y="9883"/>
                    <a:pt x="8156" y="9406"/>
                    <a:pt x="8609" y="8954"/>
                  </a:cubicBezTo>
                  <a:cubicBezTo>
                    <a:pt x="9049" y="8513"/>
                    <a:pt x="9513" y="8073"/>
                    <a:pt x="9990" y="7656"/>
                  </a:cubicBezTo>
                  <a:cubicBezTo>
                    <a:pt x="10466" y="7263"/>
                    <a:pt x="10978" y="6870"/>
                    <a:pt x="11478" y="6501"/>
                  </a:cubicBezTo>
                  <a:cubicBezTo>
                    <a:pt x="11990" y="6144"/>
                    <a:pt x="12502" y="5787"/>
                    <a:pt x="13026" y="5453"/>
                  </a:cubicBezTo>
                  <a:cubicBezTo>
                    <a:pt x="13550" y="5132"/>
                    <a:pt x="14050" y="4822"/>
                    <a:pt x="14562" y="4525"/>
                  </a:cubicBezTo>
                  <a:cubicBezTo>
                    <a:pt x="15062" y="4227"/>
                    <a:pt x="15586" y="3953"/>
                    <a:pt x="16109" y="3715"/>
                  </a:cubicBezTo>
                  <a:cubicBezTo>
                    <a:pt x="16633" y="3477"/>
                    <a:pt x="17169" y="3251"/>
                    <a:pt x="17705" y="3072"/>
                  </a:cubicBezTo>
                  <a:cubicBezTo>
                    <a:pt x="18253" y="2894"/>
                    <a:pt x="18800" y="2739"/>
                    <a:pt x="19396" y="2620"/>
                  </a:cubicBezTo>
                  <a:cubicBezTo>
                    <a:pt x="19979" y="2501"/>
                    <a:pt x="20586" y="2405"/>
                    <a:pt x="21229" y="2346"/>
                  </a:cubicBezTo>
                  <a:cubicBezTo>
                    <a:pt x="21872" y="2286"/>
                    <a:pt x="22527" y="2263"/>
                    <a:pt x="23206" y="2263"/>
                  </a:cubicBezTo>
                  <a:cubicBezTo>
                    <a:pt x="23896" y="2263"/>
                    <a:pt x="24575" y="2275"/>
                    <a:pt x="25277" y="2310"/>
                  </a:cubicBezTo>
                  <a:cubicBezTo>
                    <a:pt x="25956" y="2346"/>
                    <a:pt x="26647" y="2370"/>
                    <a:pt x="27289" y="2417"/>
                  </a:cubicBezTo>
                  <a:cubicBezTo>
                    <a:pt x="27944" y="2465"/>
                    <a:pt x="28552" y="2513"/>
                    <a:pt x="29159" y="2572"/>
                  </a:cubicBezTo>
                  <a:cubicBezTo>
                    <a:pt x="29206" y="2572"/>
                    <a:pt x="29230" y="2584"/>
                    <a:pt x="29278" y="2584"/>
                  </a:cubicBezTo>
                  <a:lnTo>
                    <a:pt x="29278" y="250"/>
                  </a:lnTo>
                  <a:cubicBezTo>
                    <a:pt x="29202" y="272"/>
                    <a:pt x="29134" y="279"/>
                    <a:pt x="29069" y="279"/>
                  </a:cubicBezTo>
                  <a:cubicBezTo>
                    <a:pt x="28990" y="279"/>
                    <a:pt x="28915" y="269"/>
                    <a:pt x="28837" y="262"/>
                  </a:cubicBezTo>
                  <a:cubicBezTo>
                    <a:pt x="28254" y="203"/>
                    <a:pt x="27659" y="155"/>
                    <a:pt x="27051" y="131"/>
                  </a:cubicBezTo>
                  <a:cubicBezTo>
                    <a:pt x="26432" y="84"/>
                    <a:pt x="25813" y="60"/>
                    <a:pt x="25170" y="24"/>
                  </a:cubicBezTo>
                  <a:cubicBezTo>
                    <a:pt x="24527" y="0"/>
                    <a:pt x="23908" y="0"/>
                    <a:pt x="23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8"/>
            <p:cNvSpPr/>
            <p:nvPr/>
          </p:nvSpPr>
          <p:spPr>
            <a:xfrm>
              <a:off x="8373107" y="1460623"/>
              <a:ext cx="948105" cy="853999"/>
            </a:xfrm>
            <a:custGeom>
              <a:avLst/>
              <a:gdLst/>
              <a:ahLst/>
              <a:cxnLst/>
              <a:rect l="l" t="t" r="r" b="b"/>
              <a:pathLst>
                <a:path w="25147" h="22651" extrusionOk="0">
                  <a:moveTo>
                    <a:pt x="19770" y="0"/>
                  </a:moveTo>
                  <a:cubicBezTo>
                    <a:pt x="19598" y="0"/>
                    <a:pt x="19425" y="2"/>
                    <a:pt x="19253" y="5"/>
                  </a:cubicBezTo>
                  <a:cubicBezTo>
                    <a:pt x="18610" y="5"/>
                    <a:pt x="17991" y="41"/>
                    <a:pt x="17396" y="100"/>
                  </a:cubicBezTo>
                  <a:cubicBezTo>
                    <a:pt x="16789" y="148"/>
                    <a:pt x="16205" y="231"/>
                    <a:pt x="15634" y="350"/>
                  </a:cubicBezTo>
                  <a:cubicBezTo>
                    <a:pt x="15074" y="469"/>
                    <a:pt x="14538" y="624"/>
                    <a:pt x="14026" y="779"/>
                  </a:cubicBezTo>
                  <a:cubicBezTo>
                    <a:pt x="13514" y="958"/>
                    <a:pt x="13014" y="1160"/>
                    <a:pt x="12526" y="1374"/>
                  </a:cubicBezTo>
                  <a:cubicBezTo>
                    <a:pt x="12038" y="1600"/>
                    <a:pt x="11562" y="1850"/>
                    <a:pt x="11086" y="2124"/>
                  </a:cubicBezTo>
                  <a:cubicBezTo>
                    <a:pt x="10609" y="2386"/>
                    <a:pt x="10133" y="2684"/>
                    <a:pt x="9657" y="2993"/>
                  </a:cubicBezTo>
                  <a:cubicBezTo>
                    <a:pt x="9181" y="3315"/>
                    <a:pt x="8704" y="3636"/>
                    <a:pt x="8228" y="3982"/>
                  </a:cubicBezTo>
                  <a:cubicBezTo>
                    <a:pt x="7752" y="4327"/>
                    <a:pt x="7287" y="4684"/>
                    <a:pt x="6823" y="5065"/>
                  </a:cubicBezTo>
                  <a:cubicBezTo>
                    <a:pt x="6383" y="5458"/>
                    <a:pt x="5930" y="5863"/>
                    <a:pt x="5513" y="6291"/>
                  </a:cubicBezTo>
                  <a:cubicBezTo>
                    <a:pt x="5097" y="6720"/>
                    <a:pt x="4716" y="7149"/>
                    <a:pt x="4358" y="7613"/>
                  </a:cubicBezTo>
                  <a:cubicBezTo>
                    <a:pt x="4001" y="8077"/>
                    <a:pt x="3692" y="8542"/>
                    <a:pt x="3406" y="9030"/>
                  </a:cubicBezTo>
                  <a:cubicBezTo>
                    <a:pt x="3120" y="9518"/>
                    <a:pt x="2870" y="10006"/>
                    <a:pt x="2632" y="10518"/>
                  </a:cubicBezTo>
                  <a:cubicBezTo>
                    <a:pt x="2394" y="11018"/>
                    <a:pt x="2168" y="11530"/>
                    <a:pt x="1977" y="12054"/>
                  </a:cubicBezTo>
                  <a:cubicBezTo>
                    <a:pt x="1763" y="12566"/>
                    <a:pt x="1572" y="13090"/>
                    <a:pt x="1394" y="13626"/>
                  </a:cubicBezTo>
                  <a:cubicBezTo>
                    <a:pt x="1215" y="14162"/>
                    <a:pt x="1025" y="14685"/>
                    <a:pt x="858" y="15221"/>
                  </a:cubicBezTo>
                  <a:cubicBezTo>
                    <a:pt x="691" y="15757"/>
                    <a:pt x="513" y="16293"/>
                    <a:pt x="382" y="16840"/>
                  </a:cubicBezTo>
                  <a:cubicBezTo>
                    <a:pt x="251" y="17376"/>
                    <a:pt x="144" y="17924"/>
                    <a:pt x="72" y="18483"/>
                  </a:cubicBezTo>
                  <a:cubicBezTo>
                    <a:pt x="13" y="19031"/>
                    <a:pt x="1" y="19591"/>
                    <a:pt x="13" y="20162"/>
                  </a:cubicBezTo>
                  <a:cubicBezTo>
                    <a:pt x="25" y="20722"/>
                    <a:pt x="72" y="21305"/>
                    <a:pt x="144" y="21901"/>
                  </a:cubicBezTo>
                  <a:cubicBezTo>
                    <a:pt x="190" y="22310"/>
                    <a:pt x="491" y="22651"/>
                    <a:pt x="829" y="22651"/>
                  </a:cubicBezTo>
                  <a:cubicBezTo>
                    <a:pt x="835" y="22651"/>
                    <a:pt x="840" y="22651"/>
                    <a:pt x="846" y="22651"/>
                  </a:cubicBezTo>
                  <a:lnTo>
                    <a:pt x="2001" y="22627"/>
                  </a:lnTo>
                  <a:cubicBezTo>
                    <a:pt x="2334" y="22627"/>
                    <a:pt x="2561" y="22305"/>
                    <a:pt x="2525" y="21901"/>
                  </a:cubicBezTo>
                  <a:cubicBezTo>
                    <a:pt x="2477" y="21281"/>
                    <a:pt x="2453" y="20650"/>
                    <a:pt x="2453" y="20019"/>
                  </a:cubicBezTo>
                  <a:cubicBezTo>
                    <a:pt x="2477" y="19412"/>
                    <a:pt x="2537" y="18793"/>
                    <a:pt x="2656" y="18186"/>
                  </a:cubicBezTo>
                  <a:cubicBezTo>
                    <a:pt x="2775" y="17567"/>
                    <a:pt x="2930" y="16959"/>
                    <a:pt x="3096" y="16352"/>
                  </a:cubicBezTo>
                  <a:cubicBezTo>
                    <a:pt x="3251" y="15733"/>
                    <a:pt x="3454" y="15138"/>
                    <a:pt x="3656" y="14531"/>
                  </a:cubicBezTo>
                  <a:cubicBezTo>
                    <a:pt x="3870" y="13935"/>
                    <a:pt x="4108" y="13340"/>
                    <a:pt x="4358" y="12768"/>
                  </a:cubicBezTo>
                  <a:cubicBezTo>
                    <a:pt x="4609" y="12185"/>
                    <a:pt x="4894" y="11614"/>
                    <a:pt x="5204" y="11066"/>
                  </a:cubicBezTo>
                  <a:cubicBezTo>
                    <a:pt x="5513" y="10518"/>
                    <a:pt x="5871" y="9982"/>
                    <a:pt x="6263" y="9459"/>
                  </a:cubicBezTo>
                  <a:cubicBezTo>
                    <a:pt x="6668" y="8935"/>
                    <a:pt x="7097" y="8447"/>
                    <a:pt x="7561" y="7982"/>
                  </a:cubicBezTo>
                  <a:cubicBezTo>
                    <a:pt x="8014" y="7506"/>
                    <a:pt x="8490" y="7077"/>
                    <a:pt x="9002" y="6661"/>
                  </a:cubicBezTo>
                  <a:cubicBezTo>
                    <a:pt x="9502" y="6244"/>
                    <a:pt x="10026" y="5875"/>
                    <a:pt x="10550" y="5518"/>
                  </a:cubicBezTo>
                  <a:cubicBezTo>
                    <a:pt x="11074" y="5160"/>
                    <a:pt x="11586" y="4815"/>
                    <a:pt x="12109" y="4517"/>
                  </a:cubicBezTo>
                  <a:cubicBezTo>
                    <a:pt x="12633" y="4208"/>
                    <a:pt x="13169" y="3922"/>
                    <a:pt x="13717" y="3684"/>
                  </a:cubicBezTo>
                  <a:cubicBezTo>
                    <a:pt x="14264" y="3434"/>
                    <a:pt x="14836" y="3220"/>
                    <a:pt x="15443" y="3041"/>
                  </a:cubicBezTo>
                  <a:cubicBezTo>
                    <a:pt x="16039" y="2863"/>
                    <a:pt x="16670" y="2732"/>
                    <a:pt x="17301" y="2612"/>
                  </a:cubicBezTo>
                  <a:cubicBezTo>
                    <a:pt x="17944" y="2505"/>
                    <a:pt x="18610" y="2422"/>
                    <a:pt x="19301" y="2386"/>
                  </a:cubicBezTo>
                  <a:cubicBezTo>
                    <a:pt x="19979" y="2351"/>
                    <a:pt x="20658" y="2303"/>
                    <a:pt x="21337" y="2291"/>
                  </a:cubicBezTo>
                  <a:cubicBezTo>
                    <a:pt x="21636" y="2280"/>
                    <a:pt x="21939" y="2274"/>
                    <a:pt x="22237" y="2274"/>
                  </a:cubicBezTo>
                  <a:cubicBezTo>
                    <a:pt x="22602" y="2274"/>
                    <a:pt x="22960" y="2283"/>
                    <a:pt x="23301" y="2303"/>
                  </a:cubicBezTo>
                  <a:cubicBezTo>
                    <a:pt x="23932" y="2327"/>
                    <a:pt x="24540" y="2374"/>
                    <a:pt x="25147" y="2434"/>
                  </a:cubicBezTo>
                  <a:lnTo>
                    <a:pt x="25147" y="231"/>
                  </a:lnTo>
                  <a:cubicBezTo>
                    <a:pt x="25016" y="219"/>
                    <a:pt x="24909" y="207"/>
                    <a:pt x="24790" y="207"/>
                  </a:cubicBezTo>
                  <a:cubicBezTo>
                    <a:pt x="24230" y="148"/>
                    <a:pt x="23647" y="112"/>
                    <a:pt x="23039" y="88"/>
                  </a:cubicBezTo>
                  <a:cubicBezTo>
                    <a:pt x="22444" y="53"/>
                    <a:pt x="21813" y="41"/>
                    <a:pt x="21170" y="29"/>
                  </a:cubicBezTo>
                  <a:cubicBezTo>
                    <a:pt x="20708" y="11"/>
                    <a:pt x="20240" y="0"/>
                    <a:pt x="19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8"/>
            <p:cNvSpPr/>
            <p:nvPr/>
          </p:nvSpPr>
          <p:spPr>
            <a:xfrm>
              <a:off x="8517664" y="1594736"/>
              <a:ext cx="801781" cy="716800"/>
            </a:xfrm>
            <a:custGeom>
              <a:avLst/>
              <a:gdLst/>
              <a:ahLst/>
              <a:cxnLst/>
              <a:rect l="l" t="t" r="r" b="b"/>
              <a:pathLst>
                <a:path w="21266" h="19012" extrusionOk="0">
                  <a:moveTo>
                    <a:pt x="18637" y="0"/>
                  </a:moveTo>
                  <a:cubicBezTo>
                    <a:pt x="18289" y="0"/>
                    <a:pt x="17932" y="6"/>
                    <a:pt x="17562" y="20"/>
                  </a:cubicBezTo>
                  <a:cubicBezTo>
                    <a:pt x="16955" y="56"/>
                    <a:pt x="16324" y="103"/>
                    <a:pt x="15705" y="163"/>
                  </a:cubicBezTo>
                  <a:cubicBezTo>
                    <a:pt x="15074" y="210"/>
                    <a:pt x="14467" y="306"/>
                    <a:pt x="13871" y="413"/>
                  </a:cubicBezTo>
                  <a:cubicBezTo>
                    <a:pt x="13276" y="532"/>
                    <a:pt x="12716" y="663"/>
                    <a:pt x="12157" y="841"/>
                  </a:cubicBezTo>
                  <a:cubicBezTo>
                    <a:pt x="11609" y="1008"/>
                    <a:pt x="11073" y="1211"/>
                    <a:pt x="10550" y="1437"/>
                  </a:cubicBezTo>
                  <a:cubicBezTo>
                    <a:pt x="10038" y="1663"/>
                    <a:pt x="9538" y="1913"/>
                    <a:pt x="9049" y="2199"/>
                  </a:cubicBezTo>
                  <a:cubicBezTo>
                    <a:pt x="8561" y="2473"/>
                    <a:pt x="8085" y="2794"/>
                    <a:pt x="7609" y="3115"/>
                  </a:cubicBezTo>
                  <a:cubicBezTo>
                    <a:pt x="7132" y="3449"/>
                    <a:pt x="6656" y="3806"/>
                    <a:pt x="6192" y="4175"/>
                  </a:cubicBezTo>
                  <a:cubicBezTo>
                    <a:pt x="5728" y="4544"/>
                    <a:pt x="5275" y="4961"/>
                    <a:pt x="4835" y="5401"/>
                  </a:cubicBezTo>
                  <a:cubicBezTo>
                    <a:pt x="4406" y="5830"/>
                    <a:pt x="3989" y="6271"/>
                    <a:pt x="3584" y="6747"/>
                  </a:cubicBezTo>
                  <a:cubicBezTo>
                    <a:pt x="3203" y="7223"/>
                    <a:pt x="2846" y="7723"/>
                    <a:pt x="2537" y="8223"/>
                  </a:cubicBezTo>
                  <a:cubicBezTo>
                    <a:pt x="2215" y="8723"/>
                    <a:pt x="1941" y="9247"/>
                    <a:pt x="1679" y="9783"/>
                  </a:cubicBezTo>
                  <a:cubicBezTo>
                    <a:pt x="1429" y="10319"/>
                    <a:pt x="1203" y="10878"/>
                    <a:pt x="1013" y="11426"/>
                  </a:cubicBezTo>
                  <a:cubicBezTo>
                    <a:pt x="822" y="11974"/>
                    <a:pt x="655" y="12545"/>
                    <a:pt x="513" y="13105"/>
                  </a:cubicBezTo>
                  <a:cubicBezTo>
                    <a:pt x="358" y="13676"/>
                    <a:pt x="251" y="14248"/>
                    <a:pt x="167" y="14819"/>
                  </a:cubicBezTo>
                  <a:cubicBezTo>
                    <a:pt x="72" y="15403"/>
                    <a:pt x="36" y="15962"/>
                    <a:pt x="13" y="16546"/>
                  </a:cubicBezTo>
                  <a:cubicBezTo>
                    <a:pt x="1" y="17129"/>
                    <a:pt x="1" y="17689"/>
                    <a:pt x="48" y="18272"/>
                  </a:cubicBezTo>
                  <a:cubicBezTo>
                    <a:pt x="71" y="18675"/>
                    <a:pt x="395" y="19011"/>
                    <a:pt x="750" y="19011"/>
                  </a:cubicBezTo>
                  <a:cubicBezTo>
                    <a:pt x="762" y="19011"/>
                    <a:pt x="774" y="19011"/>
                    <a:pt x="786" y="19010"/>
                  </a:cubicBezTo>
                  <a:lnTo>
                    <a:pt x="2191" y="18998"/>
                  </a:lnTo>
                  <a:cubicBezTo>
                    <a:pt x="2572" y="18986"/>
                    <a:pt x="2858" y="18653"/>
                    <a:pt x="2834" y="18224"/>
                  </a:cubicBezTo>
                  <a:cubicBezTo>
                    <a:pt x="2787" y="17558"/>
                    <a:pt x="2787" y="16903"/>
                    <a:pt x="2810" y="16236"/>
                  </a:cubicBezTo>
                  <a:cubicBezTo>
                    <a:pt x="2846" y="15558"/>
                    <a:pt x="2918" y="14903"/>
                    <a:pt x="3037" y="14248"/>
                  </a:cubicBezTo>
                  <a:cubicBezTo>
                    <a:pt x="3156" y="13593"/>
                    <a:pt x="3322" y="12962"/>
                    <a:pt x="3549" y="12319"/>
                  </a:cubicBezTo>
                  <a:cubicBezTo>
                    <a:pt x="3763" y="11688"/>
                    <a:pt x="4049" y="11069"/>
                    <a:pt x="4382" y="10485"/>
                  </a:cubicBezTo>
                  <a:cubicBezTo>
                    <a:pt x="4704" y="9890"/>
                    <a:pt x="5096" y="9331"/>
                    <a:pt x="5525" y="8795"/>
                  </a:cubicBezTo>
                  <a:cubicBezTo>
                    <a:pt x="5954" y="8259"/>
                    <a:pt x="6418" y="7747"/>
                    <a:pt x="6906" y="7271"/>
                  </a:cubicBezTo>
                  <a:cubicBezTo>
                    <a:pt x="7394" y="6795"/>
                    <a:pt x="7918" y="6366"/>
                    <a:pt x="8454" y="5961"/>
                  </a:cubicBezTo>
                  <a:cubicBezTo>
                    <a:pt x="8990" y="5556"/>
                    <a:pt x="9538" y="5187"/>
                    <a:pt x="10109" y="4866"/>
                  </a:cubicBezTo>
                  <a:cubicBezTo>
                    <a:pt x="10669" y="4532"/>
                    <a:pt x="11252" y="4235"/>
                    <a:pt x="11847" y="3973"/>
                  </a:cubicBezTo>
                  <a:cubicBezTo>
                    <a:pt x="12443" y="3699"/>
                    <a:pt x="13074" y="3473"/>
                    <a:pt x="13693" y="3282"/>
                  </a:cubicBezTo>
                  <a:cubicBezTo>
                    <a:pt x="14336" y="3092"/>
                    <a:pt x="14991" y="2937"/>
                    <a:pt x="15669" y="2842"/>
                  </a:cubicBezTo>
                  <a:cubicBezTo>
                    <a:pt x="16015" y="2782"/>
                    <a:pt x="16348" y="2734"/>
                    <a:pt x="16681" y="2699"/>
                  </a:cubicBezTo>
                  <a:cubicBezTo>
                    <a:pt x="17027" y="2675"/>
                    <a:pt x="17348" y="2639"/>
                    <a:pt x="17693" y="2627"/>
                  </a:cubicBezTo>
                  <a:cubicBezTo>
                    <a:pt x="18039" y="2615"/>
                    <a:pt x="18384" y="2615"/>
                    <a:pt x="18705" y="2615"/>
                  </a:cubicBezTo>
                  <a:cubicBezTo>
                    <a:pt x="19051" y="2627"/>
                    <a:pt x="19396" y="2663"/>
                    <a:pt x="19729" y="2699"/>
                  </a:cubicBezTo>
                  <a:cubicBezTo>
                    <a:pt x="20075" y="2746"/>
                    <a:pt x="20432" y="2806"/>
                    <a:pt x="20777" y="2901"/>
                  </a:cubicBezTo>
                  <a:cubicBezTo>
                    <a:pt x="20944" y="2925"/>
                    <a:pt x="21098" y="2985"/>
                    <a:pt x="21265" y="3020"/>
                  </a:cubicBezTo>
                  <a:lnTo>
                    <a:pt x="21265" y="187"/>
                  </a:lnTo>
                  <a:cubicBezTo>
                    <a:pt x="21229" y="175"/>
                    <a:pt x="21146" y="163"/>
                    <a:pt x="21087" y="163"/>
                  </a:cubicBezTo>
                  <a:cubicBezTo>
                    <a:pt x="20527" y="79"/>
                    <a:pt x="19944" y="20"/>
                    <a:pt x="19360" y="8"/>
                  </a:cubicBezTo>
                  <a:cubicBezTo>
                    <a:pt x="19123" y="3"/>
                    <a:pt x="18883" y="0"/>
                    <a:pt x="18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8"/>
            <p:cNvSpPr/>
            <p:nvPr/>
          </p:nvSpPr>
          <p:spPr>
            <a:xfrm>
              <a:off x="8681977" y="1754336"/>
              <a:ext cx="637926" cy="554038"/>
            </a:xfrm>
            <a:custGeom>
              <a:avLst/>
              <a:gdLst/>
              <a:ahLst/>
              <a:cxnLst/>
              <a:rect l="l" t="t" r="r" b="b"/>
              <a:pathLst>
                <a:path w="16920" h="14695" extrusionOk="0">
                  <a:moveTo>
                    <a:pt x="13698" y="0"/>
                  </a:moveTo>
                  <a:cubicBezTo>
                    <a:pt x="13644" y="0"/>
                    <a:pt x="13591" y="1"/>
                    <a:pt x="13538" y="2"/>
                  </a:cubicBezTo>
                  <a:cubicBezTo>
                    <a:pt x="12895" y="14"/>
                    <a:pt x="12264" y="61"/>
                    <a:pt x="11645" y="156"/>
                  </a:cubicBezTo>
                  <a:cubicBezTo>
                    <a:pt x="11037" y="240"/>
                    <a:pt x="10418" y="371"/>
                    <a:pt x="9859" y="549"/>
                  </a:cubicBezTo>
                  <a:cubicBezTo>
                    <a:pt x="9275" y="728"/>
                    <a:pt x="8716" y="942"/>
                    <a:pt x="8180" y="1180"/>
                  </a:cubicBezTo>
                  <a:cubicBezTo>
                    <a:pt x="7644" y="1419"/>
                    <a:pt x="7120" y="1680"/>
                    <a:pt x="6596" y="1978"/>
                  </a:cubicBezTo>
                  <a:cubicBezTo>
                    <a:pt x="6096" y="2276"/>
                    <a:pt x="5584" y="2609"/>
                    <a:pt x="5108" y="2966"/>
                  </a:cubicBezTo>
                  <a:cubicBezTo>
                    <a:pt x="4632" y="3324"/>
                    <a:pt x="4167" y="3705"/>
                    <a:pt x="3739" y="4121"/>
                  </a:cubicBezTo>
                  <a:cubicBezTo>
                    <a:pt x="3310" y="4538"/>
                    <a:pt x="2894" y="4990"/>
                    <a:pt x="2524" y="5455"/>
                  </a:cubicBezTo>
                  <a:cubicBezTo>
                    <a:pt x="2143" y="5907"/>
                    <a:pt x="1810" y="6419"/>
                    <a:pt x="1512" y="6943"/>
                  </a:cubicBezTo>
                  <a:cubicBezTo>
                    <a:pt x="1215" y="7455"/>
                    <a:pt x="953" y="7991"/>
                    <a:pt x="762" y="8562"/>
                  </a:cubicBezTo>
                  <a:cubicBezTo>
                    <a:pt x="572" y="9122"/>
                    <a:pt x="405" y="9693"/>
                    <a:pt x="286" y="10289"/>
                  </a:cubicBezTo>
                  <a:cubicBezTo>
                    <a:pt x="167" y="10872"/>
                    <a:pt x="96" y="11467"/>
                    <a:pt x="48" y="12063"/>
                  </a:cubicBezTo>
                  <a:cubicBezTo>
                    <a:pt x="0" y="12658"/>
                    <a:pt x="0" y="13253"/>
                    <a:pt x="36" y="13861"/>
                  </a:cubicBezTo>
                  <a:cubicBezTo>
                    <a:pt x="48" y="14318"/>
                    <a:pt x="429" y="14694"/>
                    <a:pt x="861" y="14694"/>
                  </a:cubicBezTo>
                  <a:cubicBezTo>
                    <a:pt x="868" y="14694"/>
                    <a:pt x="875" y="14694"/>
                    <a:pt x="881" y="14694"/>
                  </a:cubicBezTo>
                  <a:lnTo>
                    <a:pt x="2382" y="14646"/>
                  </a:lnTo>
                  <a:cubicBezTo>
                    <a:pt x="2786" y="14634"/>
                    <a:pt x="3120" y="14301"/>
                    <a:pt x="3132" y="13884"/>
                  </a:cubicBezTo>
                  <a:cubicBezTo>
                    <a:pt x="3132" y="13408"/>
                    <a:pt x="3155" y="12956"/>
                    <a:pt x="3203" y="12479"/>
                  </a:cubicBezTo>
                  <a:cubicBezTo>
                    <a:pt x="3251" y="12015"/>
                    <a:pt x="3322" y="11551"/>
                    <a:pt x="3417" y="11110"/>
                  </a:cubicBezTo>
                  <a:cubicBezTo>
                    <a:pt x="3501" y="10658"/>
                    <a:pt x="3620" y="10217"/>
                    <a:pt x="3763" y="9801"/>
                  </a:cubicBezTo>
                  <a:cubicBezTo>
                    <a:pt x="3917" y="9360"/>
                    <a:pt x="4096" y="8955"/>
                    <a:pt x="4322" y="8562"/>
                  </a:cubicBezTo>
                  <a:cubicBezTo>
                    <a:pt x="4548" y="8169"/>
                    <a:pt x="4787" y="7788"/>
                    <a:pt x="5060" y="7431"/>
                  </a:cubicBezTo>
                  <a:cubicBezTo>
                    <a:pt x="5346" y="7074"/>
                    <a:pt x="5644" y="6729"/>
                    <a:pt x="5977" y="6419"/>
                  </a:cubicBezTo>
                  <a:cubicBezTo>
                    <a:pt x="6299" y="6098"/>
                    <a:pt x="6644" y="5800"/>
                    <a:pt x="7013" y="5526"/>
                  </a:cubicBezTo>
                  <a:cubicBezTo>
                    <a:pt x="7382" y="5240"/>
                    <a:pt x="7775" y="4990"/>
                    <a:pt x="8180" y="4764"/>
                  </a:cubicBezTo>
                  <a:cubicBezTo>
                    <a:pt x="8573" y="4526"/>
                    <a:pt x="8990" y="4336"/>
                    <a:pt x="9418" y="4157"/>
                  </a:cubicBezTo>
                  <a:cubicBezTo>
                    <a:pt x="9859" y="3978"/>
                    <a:pt x="10287" y="3812"/>
                    <a:pt x="10764" y="3681"/>
                  </a:cubicBezTo>
                  <a:cubicBezTo>
                    <a:pt x="11228" y="3538"/>
                    <a:pt x="11728" y="3454"/>
                    <a:pt x="12252" y="3383"/>
                  </a:cubicBezTo>
                  <a:cubicBezTo>
                    <a:pt x="12640" y="3339"/>
                    <a:pt x="13042" y="3314"/>
                    <a:pt x="13452" y="3314"/>
                  </a:cubicBezTo>
                  <a:cubicBezTo>
                    <a:pt x="13595" y="3314"/>
                    <a:pt x="13738" y="3317"/>
                    <a:pt x="13883" y="3324"/>
                  </a:cubicBezTo>
                  <a:cubicBezTo>
                    <a:pt x="14454" y="3335"/>
                    <a:pt x="15026" y="3407"/>
                    <a:pt x="15574" y="3514"/>
                  </a:cubicBezTo>
                  <a:cubicBezTo>
                    <a:pt x="16050" y="3597"/>
                    <a:pt x="16490" y="3716"/>
                    <a:pt x="16919" y="3859"/>
                  </a:cubicBezTo>
                  <a:lnTo>
                    <a:pt x="16919" y="502"/>
                  </a:lnTo>
                  <a:cubicBezTo>
                    <a:pt x="16431" y="359"/>
                    <a:pt x="15943" y="240"/>
                    <a:pt x="15455" y="156"/>
                  </a:cubicBezTo>
                  <a:cubicBezTo>
                    <a:pt x="14866" y="58"/>
                    <a:pt x="14277" y="0"/>
                    <a:pt x="13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8"/>
            <p:cNvSpPr/>
            <p:nvPr/>
          </p:nvSpPr>
          <p:spPr>
            <a:xfrm>
              <a:off x="8863333" y="1953413"/>
              <a:ext cx="457444" cy="350935"/>
            </a:xfrm>
            <a:custGeom>
              <a:avLst/>
              <a:gdLst/>
              <a:ahLst/>
              <a:cxnLst/>
              <a:rect l="l" t="t" r="r" b="b"/>
              <a:pathLst>
                <a:path w="12133" h="9308" extrusionOk="0">
                  <a:moveTo>
                    <a:pt x="8717" y="1"/>
                  </a:moveTo>
                  <a:cubicBezTo>
                    <a:pt x="8142" y="1"/>
                    <a:pt x="7604" y="41"/>
                    <a:pt x="7097" y="127"/>
                  </a:cubicBezTo>
                  <a:cubicBezTo>
                    <a:pt x="6477" y="234"/>
                    <a:pt x="5894" y="389"/>
                    <a:pt x="5346" y="603"/>
                  </a:cubicBezTo>
                  <a:cubicBezTo>
                    <a:pt x="4811" y="806"/>
                    <a:pt x="4287" y="1080"/>
                    <a:pt x="3822" y="1377"/>
                  </a:cubicBezTo>
                  <a:cubicBezTo>
                    <a:pt x="3346" y="1675"/>
                    <a:pt x="2917" y="2032"/>
                    <a:pt x="2513" y="2401"/>
                  </a:cubicBezTo>
                  <a:cubicBezTo>
                    <a:pt x="2132" y="2782"/>
                    <a:pt x="1774" y="3199"/>
                    <a:pt x="1465" y="3651"/>
                  </a:cubicBezTo>
                  <a:cubicBezTo>
                    <a:pt x="1143" y="4092"/>
                    <a:pt x="893" y="4592"/>
                    <a:pt x="691" y="5092"/>
                  </a:cubicBezTo>
                  <a:cubicBezTo>
                    <a:pt x="477" y="5604"/>
                    <a:pt x="334" y="6152"/>
                    <a:pt x="227" y="6699"/>
                  </a:cubicBezTo>
                  <a:cubicBezTo>
                    <a:pt x="119" y="7247"/>
                    <a:pt x="60" y="7830"/>
                    <a:pt x="36" y="8414"/>
                  </a:cubicBezTo>
                  <a:cubicBezTo>
                    <a:pt x="1" y="8895"/>
                    <a:pt x="359" y="9307"/>
                    <a:pt x="814" y="9307"/>
                  </a:cubicBezTo>
                  <a:cubicBezTo>
                    <a:pt x="821" y="9307"/>
                    <a:pt x="827" y="9307"/>
                    <a:pt x="834" y="9307"/>
                  </a:cubicBezTo>
                  <a:lnTo>
                    <a:pt x="2310" y="9307"/>
                  </a:lnTo>
                  <a:cubicBezTo>
                    <a:pt x="2679" y="9307"/>
                    <a:pt x="2989" y="9009"/>
                    <a:pt x="3025" y="8592"/>
                  </a:cubicBezTo>
                  <a:cubicBezTo>
                    <a:pt x="3096" y="7878"/>
                    <a:pt x="3275" y="7176"/>
                    <a:pt x="3572" y="6568"/>
                  </a:cubicBezTo>
                  <a:cubicBezTo>
                    <a:pt x="3858" y="5937"/>
                    <a:pt x="4263" y="5390"/>
                    <a:pt x="4751" y="4925"/>
                  </a:cubicBezTo>
                  <a:cubicBezTo>
                    <a:pt x="5239" y="4473"/>
                    <a:pt x="5834" y="4116"/>
                    <a:pt x="6489" y="3878"/>
                  </a:cubicBezTo>
                  <a:cubicBezTo>
                    <a:pt x="6823" y="3759"/>
                    <a:pt x="7180" y="3663"/>
                    <a:pt x="7561" y="3604"/>
                  </a:cubicBezTo>
                  <a:cubicBezTo>
                    <a:pt x="7888" y="3554"/>
                    <a:pt x="8232" y="3529"/>
                    <a:pt x="8593" y="3529"/>
                  </a:cubicBezTo>
                  <a:cubicBezTo>
                    <a:pt x="8665" y="3529"/>
                    <a:pt x="8738" y="3530"/>
                    <a:pt x="8811" y="3532"/>
                  </a:cubicBezTo>
                  <a:cubicBezTo>
                    <a:pt x="9263" y="3532"/>
                    <a:pt x="9668" y="3580"/>
                    <a:pt x="10061" y="3651"/>
                  </a:cubicBezTo>
                  <a:cubicBezTo>
                    <a:pt x="10454" y="3723"/>
                    <a:pt x="10787" y="3830"/>
                    <a:pt x="11109" y="3961"/>
                  </a:cubicBezTo>
                  <a:cubicBezTo>
                    <a:pt x="11419" y="4092"/>
                    <a:pt x="11680" y="4259"/>
                    <a:pt x="11942" y="4473"/>
                  </a:cubicBezTo>
                  <a:cubicBezTo>
                    <a:pt x="12014" y="4532"/>
                    <a:pt x="12073" y="4592"/>
                    <a:pt x="12133" y="4651"/>
                  </a:cubicBezTo>
                  <a:lnTo>
                    <a:pt x="12133" y="520"/>
                  </a:lnTo>
                  <a:cubicBezTo>
                    <a:pt x="12097" y="496"/>
                    <a:pt x="12085" y="496"/>
                    <a:pt x="12061" y="484"/>
                  </a:cubicBezTo>
                  <a:cubicBezTo>
                    <a:pt x="11788" y="389"/>
                    <a:pt x="11490" y="306"/>
                    <a:pt x="11180" y="246"/>
                  </a:cubicBezTo>
                  <a:cubicBezTo>
                    <a:pt x="10871" y="175"/>
                    <a:pt x="10537" y="127"/>
                    <a:pt x="10192" y="79"/>
                  </a:cubicBezTo>
                  <a:cubicBezTo>
                    <a:pt x="9859" y="32"/>
                    <a:pt x="9502" y="20"/>
                    <a:pt x="9144" y="8"/>
                  </a:cubicBezTo>
                  <a:cubicBezTo>
                    <a:pt x="9000" y="3"/>
                    <a:pt x="8857" y="1"/>
                    <a:pt x="87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6" name="Google Shape;6436;p28"/>
          <p:cNvGrpSpPr/>
          <p:nvPr/>
        </p:nvGrpSpPr>
        <p:grpSpPr>
          <a:xfrm>
            <a:off x="-206989" y="4140648"/>
            <a:ext cx="955758" cy="530633"/>
            <a:chOff x="-204164" y="4136373"/>
            <a:chExt cx="955758" cy="530633"/>
          </a:xfrm>
        </p:grpSpPr>
        <p:sp>
          <p:nvSpPr>
            <p:cNvPr id="6437" name="Google Shape;6437;p28"/>
            <p:cNvSpPr/>
            <p:nvPr/>
          </p:nvSpPr>
          <p:spPr>
            <a:xfrm>
              <a:off x="-204164" y="4136373"/>
              <a:ext cx="955758" cy="523914"/>
            </a:xfrm>
            <a:custGeom>
              <a:avLst/>
              <a:gdLst/>
              <a:ahLst/>
              <a:cxnLst/>
              <a:rect l="l" t="t" r="r" b="b"/>
              <a:pathLst>
                <a:path w="25350" h="13896" extrusionOk="0">
                  <a:moveTo>
                    <a:pt x="11633" y="1"/>
                  </a:moveTo>
                  <a:cubicBezTo>
                    <a:pt x="11312" y="1"/>
                    <a:pt x="11014" y="12"/>
                    <a:pt x="10716" y="36"/>
                  </a:cubicBezTo>
                  <a:cubicBezTo>
                    <a:pt x="10443" y="60"/>
                    <a:pt x="10157" y="96"/>
                    <a:pt x="9871" y="131"/>
                  </a:cubicBezTo>
                  <a:cubicBezTo>
                    <a:pt x="9585" y="191"/>
                    <a:pt x="9323" y="239"/>
                    <a:pt x="9073" y="310"/>
                  </a:cubicBezTo>
                  <a:cubicBezTo>
                    <a:pt x="8811" y="370"/>
                    <a:pt x="8561" y="465"/>
                    <a:pt x="8311" y="548"/>
                  </a:cubicBezTo>
                  <a:cubicBezTo>
                    <a:pt x="8061" y="643"/>
                    <a:pt x="7799" y="763"/>
                    <a:pt x="7561" y="870"/>
                  </a:cubicBezTo>
                  <a:cubicBezTo>
                    <a:pt x="7323" y="965"/>
                    <a:pt x="7073" y="1108"/>
                    <a:pt x="6835" y="1239"/>
                  </a:cubicBezTo>
                  <a:cubicBezTo>
                    <a:pt x="6597" y="1370"/>
                    <a:pt x="6347" y="1525"/>
                    <a:pt x="6109" y="1667"/>
                  </a:cubicBezTo>
                  <a:cubicBezTo>
                    <a:pt x="5871" y="1834"/>
                    <a:pt x="5621" y="1977"/>
                    <a:pt x="5382" y="2144"/>
                  </a:cubicBezTo>
                  <a:cubicBezTo>
                    <a:pt x="5121" y="2310"/>
                    <a:pt x="4906" y="2489"/>
                    <a:pt x="4668" y="2668"/>
                  </a:cubicBezTo>
                  <a:cubicBezTo>
                    <a:pt x="4204" y="3025"/>
                    <a:pt x="3775" y="3430"/>
                    <a:pt x="3358" y="3858"/>
                  </a:cubicBezTo>
                  <a:cubicBezTo>
                    <a:pt x="3144" y="4061"/>
                    <a:pt x="2942" y="4287"/>
                    <a:pt x="2763" y="4513"/>
                  </a:cubicBezTo>
                  <a:cubicBezTo>
                    <a:pt x="2585" y="4739"/>
                    <a:pt x="2406" y="4977"/>
                    <a:pt x="2251" y="5215"/>
                  </a:cubicBezTo>
                  <a:cubicBezTo>
                    <a:pt x="2108" y="5454"/>
                    <a:pt x="1965" y="5692"/>
                    <a:pt x="1834" y="5942"/>
                  </a:cubicBezTo>
                  <a:lnTo>
                    <a:pt x="1477" y="6704"/>
                  </a:lnTo>
                  <a:cubicBezTo>
                    <a:pt x="1370" y="6954"/>
                    <a:pt x="1275" y="7204"/>
                    <a:pt x="1168" y="7478"/>
                  </a:cubicBezTo>
                  <a:cubicBezTo>
                    <a:pt x="1061" y="7728"/>
                    <a:pt x="977" y="7990"/>
                    <a:pt x="882" y="8263"/>
                  </a:cubicBezTo>
                  <a:lnTo>
                    <a:pt x="620" y="9061"/>
                  </a:lnTo>
                  <a:cubicBezTo>
                    <a:pt x="525" y="9347"/>
                    <a:pt x="441" y="9621"/>
                    <a:pt x="358" y="9895"/>
                  </a:cubicBezTo>
                  <a:cubicBezTo>
                    <a:pt x="287" y="10180"/>
                    <a:pt x="215" y="10466"/>
                    <a:pt x="156" y="10752"/>
                  </a:cubicBezTo>
                  <a:cubicBezTo>
                    <a:pt x="96" y="11026"/>
                    <a:pt x="48" y="11311"/>
                    <a:pt x="37" y="11609"/>
                  </a:cubicBezTo>
                  <a:cubicBezTo>
                    <a:pt x="1" y="11895"/>
                    <a:pt x="1" y="12204"/>
                    <a:pt x="25" y="12502"/>
                  </a:cubicBezTo>
                  <a:cubicBezTo>
                    <a:pt x="37" y="12800"/>
                    <a:pt x="60" y="13109"/>
                    <a:pt x="96" y="13431"/>
                  </a:cubicBezTo>
                  <a:cubicBezTo>
                    <a:pt x="108" y="13645"/>
                    <a:pt x="299" y="13836"/>
                    <a:pt x="513" y="13836"/>
                  </a:cubicBezTo>
                  <a:lnTo>
                    <a:pt x="1191" y="13836"/>
                  </a:lnTo>
                  <a:cubicBezTo>
                    <a:pt x="1370" y="13836"/>
                    <a:pt x="1489" y="13645"/>
                    <a:pt x="1465" y="13443"/>
                  </a:cubicBezTo>
                  <a:cubicBezTo>
                    <a:pt x="1430" y="13109"/>
                    <a:pt x="1406" y="12788"/>
                    <a:pt x="1394" y="12454"/>
                  </a:cubicBezTo>
                  <a:cubicBezTo>
                    <a:pt x="1370" y="12133"/>
                    <a:pt x="1394" y="11823"/>
                    <a:pt x="1418" y="11514"/>
                  </a:cubicBezTo>
                  <a:cubicBezTo>
                    <a:pt x="1453" y="11192"/>
                    <a:pt x="1513" y="10883"/>
                    <a:pt x="1584" y="10585"/>
                  </a:cubicBezTo>
                  <a:cubicBezTo>
                    <a:pt x="1656" y="10287"/>
                    <a:pt x="1751" y="9990"/>
                    <a:pt x="1834" y="9692"/>
                  </a:cubicBezTo>
                  <a:cubicBezTo>
                    <a:pt x="1930" y="9395"/>
                    <a:pt x="2013" y="9097"/>
                    <a:pt x="2120" y="8799"/>
                  </a:cubicBezTo>
                  <a:cubicBezTo>
                    <a:pt x="2204" y="8502"/>
                    <a:pt x="2311" y="8204"/>
                    <a:pt x="2418" y="7918"/>
                  </a:cubicBezTo>
                  <a:cubicBezTo>
                    <a:pt x="2525" y="7632"/>
                    <a:pt x="2644" y="7359"/>
                    <a:pt x="2763" y="7073"/>
                  </a:cubicBezTo>
                  <a:cubicBezTo>
                    <a:pt x="2882" y="6799"/>
                    <a:pt x="3013" y="6525"/>
                    <a:pt x="3156" y="6251"/>
                  </a:cubicBezTo>
                  <a:cubicBezTo>
                    <a:pt x="3311" y="5989"/>
                    <a:pt x="3477" y="5716"/>
                    <a:pt x="3656" y="5465"/>
                  </a:cubicBezTo>
                  <a:cubicBezTo>
                    <a:pt x="3835" y="5204"/>
                    <a:pt x="4037" y="4965"/>
                    <a:pt x="4263" y="4715"/>
                  </a:cubicBezTo>
                  <a:cubicBezTo>
                    <a:pt x="4490" y="4477"/>
                    <a:pt x="4728" y="4239"/>
                    <a:pt x="4966" y="4037"/>
                  </a:cubicBezTo>
                  <a:cubicBezTo>
                    <a:pt x="5204" y="3822"/>
                    <a:pt x="5454" y="3620"/>
                    <a:pt x="5704" y="3430"/>
                  </a:cubicBezTo>
                  <a:cubicBezTo>
                    <a:pt x="5954" y="3227"/>
                    <a:pt x="6228" y="3049"/>
                    <a:pt x="6478" y="2870"/>
                  </a:cubicBezTo>
                  <a:cubicBezTo>
                    <a:pt x="6752" y="2691"/>
                    <a:pt x="7002" y="2537"/>
                    <a:pt x="7252" y="2382"/>
                  </a:cubicBezTo>
                  <a:cubicBezTo>
                    <a:pt x="7502" y="2239"/>
                    <a:pt x="7776" y="2096"/>
                    <a:pt x="8026" y="1965"/>
                  </a:cubicBezTo>
                  <a:cubicBezTo>
                    <a:pt x="8300" y="1834"/>
                    <a:pt x="8561" y="1715"/>
                    <a:pt x="8835" y="1632"/>
                  </a:cubicBezTo>
                  <a:cubicBezTo>
                    <a:pt x="9097" y="1536"/>
                    <a:pt x="9383" y="1441"/>
                    <a:pt x="9681" y="1394"/>
                  </a:cubicBezTo>
                  <a:cubicBezTo>
                    <a:pt x="9978" y="1310"/>
                    <a:pt x="10288" y="1274"/>
                    <a:pt x="10597" y="1239"/>
                  </a:cubicBezTo>
                  <a:cubicBezTo>
                    <a:pt x="10919" y="1215"/>
                    <a:pt x="11240" y="1191"/>
                    <a:pt x="11586" y="1191"/>
                  </a:cubicBezTo>
                  <a:cubicBezTo>
                    <a:pt x="11907" y="1191"/>
                    <a:pt x="12264" y="1215"/>
                    <a:pt x="12610" y="1227"/>
                  </a:cubicBezTo>
                  <a:cubicBezTo>
                    <a:pt x="12967" y="1239"/>
                    <a:pt x="13300" y="1274"/>
                    <a:pt x="13622" y="1286"/>
                  </a:cubicBezTo>
                  <a:cubicBezTo>
                    <a:pt x="13955" y="1298"/>
                    <a:pt x="14265" y="1334"/>
                    <a:pt x="14562" y="1358"/>
                  </a:cubicBezTo>
                  <a:cubicBezTo>
                    <a:pt x="14860" y="1405"/>
                    <a:pt x="15169" y="1453"/>
                    <a:pt x="15467" y="1489"/>
                  </a:cubicBezTo>
                  <a:lnTo>
                    <a:pt x="16360" y="1667"/>
                  </a:lnTo>
                  <a:cubicBezTo>
                    <a:pt x="16658" y="1727"/>
                    <a:pt x="16943" y="1822"/>
                    <a:pt x="17229" y="1906"/>
                  </a:cubicBezTo>
                  <a:cubicBezTo>
                    <a:pt x="17503" y="2001"/>
                    <a:pt x="17789" y="2120"/>
                    <a:pt x="18063" y="2239"/>
                  </a:cubicBezTo>
                  <a:cubicBezTo>
                    <a:pt x="18313" y="2346"/>
                    <a:pt x="18539" y="2465"/>
                    <a:pt x="18777" y="2596"/>
                  </a:cubicBezTo>
                  <a:cubicBezTo>
                    <a:pt x="19015" y="2727"/>
                    <a:pt x="19229" y="2882"/>
                    <a:pt x="19456" y="3025"/>
                  </a:cubicBezTo>
                  <a:cubicBezTo>
                    <a:pt x="19706" y="3203"/>
                    <a:pt x="19968" y="3418"/>
                    <a:pt x="20206" y="3620"/>
                  </a:cubicBezTo>
                  <a:cubicBezTo>
                    <a:pt x="20444" y="3834"/>
                    <a:pt x="20658" y="4072"/>
                    <a:pt x="20884" y="4322"/>
                  </a:cubicBezTo>
                  <a:cubicBezTo>
                    <a:pt x="21099" y="4573"/>
                    <a:pt x="21301" y="4846"/>
                    <a:pt x="21492" y="5120"/>
                  </a:cubicBezTo>
                  <a:cubicBezTo>
                    <a:pt x="21694" y="5406"/>
                    <a:pt x="21885" y="5704"/>
                    <a:pt x="22051" y="6001"/>
                  </a:cubicBezTo>
                  <a:cubicBezTo>
                    <a:pt x="22230" y="6311"/>
                    <a:pt x="22373" y="6608"/>
                    <a:pt x="22527" y="6930"/>
                  </a:cubicBezTo>
                  <a:cubicBezTo>
                    <a:pt x="22670" y="7240"/>
                    <a:pt x="22801" y="7549"/>
                    <a:pt x="22944" y="7859"/>
                  </a:cubicBezTo>
                  <a:cubicBezTo>
                    <a:pt x="23039" y="8097"/>
                    <a:pt x="23135" y="8335"/>
                    <a:pt x="23218" y="8573"/>
                  </a:cubicBezTo>
                  <a:cubicBezTo>
                    <a:pt x="23301" y="8811"/>
                    <a:pt x="23385" y="9049"/>
                    <a:pt x="23456" y="9275"/>
                  </a:cubicBezTo>
                  <a:cubicBezTo>
                    <a:pt x="23540" y="9502"/>
                    <a:pt x="23611" y="9728"/>
                    <a:pt x="23670" y="9966"/>
                  </a:cubicBezTo>
                  <a:cubicBezTo>
                    <a:pt x="23730" y="10204"/>
                    <a:pt x="23790" y="10442"/>
                    <a:pt x="23837" y="10657"/>
                  </a:cubicBezTo>
                  <a:cubicBezTo>
                    <a:pt x="23873" y="10883"/>
                    <a:pt x="23909" y="11121"/>
                    <a:pt x="23932" y="11359"/>
                  </a:cubicBezTo>
                  <a:cubicBezTo>
                    <a:pt x="23968" y="11597"/>
                    <a:pt x="23980" y="11835"/>
                    <a:pt x="23992" y="12073"/>
                  </a:cubicBezTo>
                  <a:cubicBezTo>
                    <a:pt x="24016" y="12312"/>
                    <a:pt x="24016" y="12562"/>
                    <a:pt x="24016" y="12800"/>
                  </a:cubicBezTo>
                  <a:cubicBezTo>
                    <a:pt x="23992" y="13038"/>
                    <a:pt x="23992" y="13300"/>
                    <a:pt x="23980" y="13538"/>
                  </a:cubicBezTo>
                  <a:cubicBezTo>
                    <a:pt x="23969" y="13733"/>
                    <a:pt x="24090" y="13896"/>
                    <a:pt x="24270" y="13896"/>
                  </a:cubicBezTo>
                  <a:cubicBezTo>
                    <a:pt x="24277" y="13896"/>
                    <a:pt x="24283" y="13895"/>
                    <a:pt x="24290" y="13895"/>
                  </a:cubicBezTo>
                  <a:lnTo>
                    <a:pt x="24980" y="13859"/>
                  </a:lnTo>
                  <a:cubicBezTo>
                    <a:pt x="25171" y="13847"/>
                    <a:pt x="25349" y="13669"/>
                    <a:pt x="25302" y="13455"/>
                  </a:cubicBezTo>
                  <a:lnTo>
                    <a:pt x="25302" y="12573"/>
                  </a:lnTo>
                  <a:cubicBezTo>
                    <a:pt x="25302" y="12300"/>
                    <a:pt x="25290" y="12002"/>
                    <a:pt x="25266" y="11716"/>
                  </a:cubicBezTo>
                  <a:cubicBezTo>
                    <a:pt x="25242" y="11430"/>
                    <a:pt x="25206" y="11145"/>
                    <a:pt x="25159" y="10871"/>
                  </a:cubicBezTo>
                  <a:cubicBezTo>
                    <a:pt x="25111" y="10585"/>
                    <a:pt x="25052" y="10311"/>
                    <a:pt x="24980" y="10037"/>
                  </a:cubicBezTo>
                  <a:cubicBezTo>
                    <a:pt x="24921" y="9752"/>
                    <a:pt x="24825" y="9478"/>
                    <a:pt x="24742" y="9216"/>
                  </a:cubicBezTo>
                  <a:cubicBezTo>
                    <a:pt x="24647" y="8942"/>
                    <a:pt x="24552" y="8680"/>
                    <a:pt x="24444" y="8406"/>
                  </a:cubicBezTo>
                  <a:cubicBezTo>
                    <a:pt x="24337" y="8156"/>
                    <a:pt x="24230" y="7894"/>
                    <a:pt x="24111" y="7621"/>
                  </a:cubicBezTo>
                  <a:lnTo>
                    <a:pt x="23754" y="6823"/>
                  </a:lnTo>
                  <a:cubicBezTo>
                    <a:pt x="23635" y="6549"/>
                    <a:pt x="23504" y="6287"/>
                    <a:pt x="23373" y="6025"/>
                  </a:cubicBezTo>
                  <a:cubicBezTo>
                    <a:pt x="23242" y="5775"/>
                    <a:pt x="23087" y="5525"/>
                    <a:pt x="22944" y="5275"/>
                  </a:cubicBezTo>
                  <a:cubicBezTo>
                    <a:pt x="22789" y="5013"/>
                    <a:pt x="22623" y="4775"/>
                    <a:pt x="22468" y="4537"/>
                  </a:cubicBezTo>
                  <a:cubicBezTo>
                    <a:pt x="22289" y="4299"/>
                    <a:pt x="22123" y="4084"/>
                    <a:pt x="21932" y="3858"/>
                  </a:cubicBezTo>
                  <a:cubicBezTo>
                    <a:pt x="21754" y="3632"/>
                    <a:pt x="21539" y="3430"/>
                    <a:pt x="21349" y="3215"/>
                  </a:cubicBezTo>
                  <a:cubicBezTo>
                    <a:pt x="21134" y="3025"/>
                    <a:pt x="20932" y="2834"/>
                    <a:pt x="20718" y="2656"/>
                  </a:cubicBezTo>
                  <a:cubicBezTo>
                    <a:pt x="20515" y="2477"/>
                    <a:pt x="20289" y="2310"/>
                    <a:pt x="20063" y="2144"/>
                  </a:cubicBezTo>
                  <a:cubicBezTo>
                    <a:pt x="19849" y="2001"/>
                    <a:pt x="19622" y="1846"/>
                    <a:pt x="19384" y="1703"/>
                  </a:cubicBezTo>
                  <a:cubicBezTo>
                    <a:pt x="19110" y="1536"/>
                    <a:pt x="18848" y="1382"/>
                    <a:pt x="18563" y="1251"/>
                  </a:cubicBezTo>
                  <a:cubicBezTo>
                    <a:pt x="18277" y="1108"/>
                    <a:pt x="18003" y="989"/>
                    <a:pt x="17705" y="882"/>
                  </a:cubicBezTo>
                  <a:cubicBezTo>
                    <a:pt x="17444" y="774"/>
                    <a:pt x="17182" y="691"/>
                    <a:pt x="16908" y="608"/>
                  </a:cubicBezTo>
                  <a:cubicBezTo>
                    <a:pt x="16646" y="536"/>
                    <a:pt x="16372" y="465"/>
                    <a:pt x="16098" y="405"/>
                  </a:cubicBezTo>
                  <a:cubicBezTo>
                    <a:pt x="15824" y="346"/>
                    <a:pt x="15539" y="298"/>
                    <a:pt x="15265" y="251"/>
                  </a:cubicBezTo>
                  <a:cubicBezTo>
                    <a:pt x="14979" y="215"/>
                    <a:pt x="14681" y="179"/>
                    <a:pt x="14396" y="155"/>
                  </a:cubicBezTo>
                  <a:cubicBezTo>
                    <a:pt x="14098" y="120"/>
                    <a:pt x="13812" y="96"/>
                    <a:pt x="13503" y="72"/>
                  </a:cubicBezTo>
                  <a:cubicBezTo>
                    <a:pt x="13193" y="48"/>
                    <a:pt x="12883" y="36"/>
                    <a:pt x="12562" y="12"/>
                  </a:cubicBezTo>
                  <a:cubicBezTo>
                    <a:pt x="12252" y="1"/>
                    <a:pt x="11943" y="1"/>
                    <a:pt x="11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8"/>
            <p:cNvSpPr/>
            <p:nvPr/>
          </p:nvSpPr>
          <p:spPr>
            <a:xfrm>
              <a:off x="-127399" y="4207746"/>
              <a:ext cx="799519" cy="455710"/>
            </a:xfrm>
            <a:custGeom>
              <a:avLst/>
              <a:gdLst/>
              <a:ahLst/>
              <a:cxnLst/>
              <a:rect l="l" t="t" r="r" b="b"/>
              <a:pathLst>
                <a:path w="21206" h="12087" extrusionOk="0">
                  <a:moveTo>
                    <a:pt x="9669" y="1"/>
                  </a:moveTo>
                  <a:cubicBezTo>
                    <a:pt x="9335" y="1"/>
                    <a:pt x="9026" y="13"/>
                    <a:pt x="8728" y="48"/>
                  </a:cubicBezTo>
                  <a:cubicBezTo>
                    <a:pt x="8419" y="72"/>
                    <a:pt x="8133" y="120"/>
                    <a:pt x="7847" y="179"/>
                  </a:cubicBezTo>
                  <a:cubicBezTo>
                    <a:pt x="7561" y="239"/>
                    <a:pt x="7299" y="310"/>
                    <a:pt x="7049" y="405"/>
                  </a:cubicBezTo>
                  <a:cubicBezTo>
                    <a:pt x="6775" y="489"/>
                    <a:pt x="6525" y="596"/>
                    <a:pt x="6287" y="715"/>
                  </a:cubicBezTo>
                  <a:cubicBezTo>
                    <a:pt x="6037" y="834"/>
                    <a:pt x="5799" y="953"/>
                    <a:pt x="5561" y="1108"/>
                  </a:cubicBezTo>
                  <a:cubicBezTo>
                    <a:pt x="5323" y="1251"/>
                    <a:pt x="5085" y="1406"/>
                    <a:pt x="4847" y="1560"/>
                  </a:cubicBezTo>
                  <a:cubicBezTo>
                    <a:pt x="4609" y="1727"/>
                    <a:pt x="4370" y="1906"/>
                    <a:pt x="4132" y="2084"/>
                  </a:cubicBezTo>
                  <a:cubicBezTo>
                    <a:pt x="3894" y="2263"/>
                    <a:pt x="3656" y="2453"/>
                    <a:pt x="3430" y="2668"/>
                  </a:cubicBezTo>
                  <a:cubicBezTo>
                    <a:pt x="3204" y="2870"/>
                    <a:pt x="2977" y="3084"/>
                    <a:pt x="2775" y="3311"/>
                  </a:cubicBezTo>
                  <a:cubicBezTo>
                    <a:pt x="2561" y="3525"/>
                    <a:pt x="2370" y="3763"/>
                    <a:pt x="2192" y="4001"/>
                  </a:cubicBezTo>
                  <a:cubicBezTo>
                    <a:pt x="2013" y="4239"/>
                    <a:pt x="1846" y="4501"/>
                    <a:pt x="1715" y="4751"/>
                  </a:cubicBezTo>
                  <a:cubicBezTo>
                    <a:pt x="1584" y="5013"/>
                    <a:pt x="1453" y="5275"/>
                    <a:pt x="1334" y="5537"/>
                  </a:cubicBezTo>
                  <a:cubicBezTo>
                    <a:pt x="1215" y="5787"/>
                    <a:pt x="1108" y="6073"/>
                    <a:pt x="1001" y="6347"/>
                  </a:cubicBezTo>
                  <a:cubicBezTo>
                    <a:pt x="894" y="6620"/>
                    <a:pt x="799" y="6894"/>
                    <a:pt x="703" y="7180"/>
                  </a:cubicBezTo>
                  <a:lnTo>
                    <a:pt x="441" y="8025"/>
                  </a:lnTo>
                  <a:cubicBezTo>
                    <a:pt x="346" y="8311"/>
                    <a:pt x="275" y="8585"/>
                    <a:pt x="203" y="8871"/>
                  </a:cubicBezTo>
                  <a:cubicBezTo>
                    <a:pt x="120" y="9156"/>
                    <a:pt x="60" y="9454"/>
                    <a:pt x="37" y="9740"/>
                  </a:cubicBezTo>
                  <a:cubicBezTo>
                    <a:pt x="1" y="10038"/>
                    <a:pt x="1" y="10335"/>
                    <a:pt x="1" y="10633"/>
                  </a:cubicBezTo>
                  <a:cubicBezTo>
                    <a:pt x="1" y="10931"/>
                    <a:pt x="37" y="11228"/>
                    <a:pt x="60" y="11538"/>
                  </a:cubicBezTo>
                  <a:cubicBezTo>
                    <a:pt x="84" y="11764"/>
                    <a:pt x="239" y="11943"/>
                    <a:pt x="406" y="11943"/>
                  </a:cubicBezTo>
                  <a:lnTo>
                    <a:pt x="989" y="11919"/>
                  </a:lnTo>
                  <a:cubicBezTo>
                    <a:pt x="1132" y="11919"/>
                    <a:pt x="1251" y="11740"/>
                    <a:pt x="1239" y="11538"/>
                  </a:cubicBezTo>
                  <a:cubicBezTo>
                    <a:pt x="1227" y="11204"/>
                    <a:pt x="1215" y="10883"/>
                    <a:pt x="1215" y="10550"/>
                  </a:cubicBezTo>
                  <a:cubicBezTo>
                    <a:pt x="1227" y="10228"/>
                    <a:pt x="1251" y="9918"/>
                    <a:pt x="1311" y="9585"/>
                  </a:cubicBezTo>
                  <a:cubicBezTo>
                    <a:pt x="1370" y="9264"/>
                    <a:pt x="1453" y="8942"/>
                    <a:pt x="1537" y="8621"/>
                  </a:cubicBezTo>
                  <a:cubicBezTo>
                    <a:pt x="1632" y="8311"/>
                    <a:pt x="1715" y="7978"/>
                    <a:pt x="1822" y="7668"/>
                  </a:cubicBezTo>
                  <a:cubicBezTo>
                    <a:pt x="1930" y="7359"/>
                    <a:pt x="2025" y="7037"/>
                    <a:pt x="2168" y="6740"/>
                  </a:cubicBezTo>
                  <a:cubicBezTo>
                    <a:pt x="2299" y="6442"/>
                    <a:pt x="2430" y="6144"/>
                    <a:pt x="2596" y="5847"/>
                  </a:cubicBezTo>
                  <a:cubicBezTo>
                    <a:pt x="2763" y="5549"/>
                    <a:pt x="2942" y="5275"/>
                    <a:pt x="3132" y="5001"/>
                  </a:cubicBezTo>
                  <a:cubicBezTo>
                    <a:pt x="3323" y="4739"/>
                    <a:pt x="3549" y="4477"/>
                    <a:pt x="3775" y="4227"/>
                  </a:cubicBezTo>
                  <a:cubicBezTo>
                    <a:pt x="3989" y="3977"/>
                    <a:pt x="4228" y="3751"/>
                    <a:pt x="4489" y="3525"/>
                  </a:cubicBezTo>
                  <a:cubicBezTo>
                    <a:pt x="4740" y="3311"/>
                    <a:pt x="4990" y="3108"/>
                    <a:pt x="5263" y="2918"/>
                  </a:cubicBezTo>
                  <a:cubicBezTo>
                    <a:pt x="5525" y="2727"/>
                    <a:pt x="5775" y="2549"/>
                    <a:pt x="6049" y="2382"/>
                  </a:cubicBezTo>
                  <a:cubicBezTo>
                    <a:pt x="6311" y="2215"/>
                    <a:pt x="6585" y="2072"/>
                    <a:pt x="6847" y="1941"/>
                  </a:cubicBezTo>
                  <a:cubicBezTo>
                    <a:pt x="7133" y="1822"/>
                    <a:pt x="7418" y="1703"/>
                    <a:pt x="7716" y="1608"/>
                  </a:cubicBezTo>
                  <a:cubicBezTo>
                    <a:pt x="8014" y="1525"/>
                    <a:pt x="8323" y="1441"/>
                    <a:pt x="8657" y="1382"/>
                  </a:cubicBezTo>
                  <a:cubicBezTo>
                    <a:pt x="8978" y="1322"/>
                    <a:pt x="9312" y="1298"/>
                    <a:pt x="9645" y="1263"/>
                  </a:cubicBezTo>
                  <a:cubicBezTo>
                    <a:pt x="9978" y="1239"/>
                    <a:pt x="10324" y="1227"/>
                    <a:pt x="10657" y="1203"/>
                  </a:cubicBezTo>
                  <a:cubicBezTo>
                    <a:pt x="10830" y="1197"/>
                    <a:pt x="10999" y="1194"/>
                    <a:pt x="11164" y="1194"/>
                  </a:cubicBezTo>
                  <a:cubicBezTo>
                    <a:pt x="11330" y="1194"/>
                    <a:pt x="11490" y="1197"/>
                    <a:pt x="11645" y="1203"/>
                  </a:cubicBezTo>
                  <a:cubicBezTo>
                    <a:pt x="11967" y="1227"/>
                    <a:pt x="12264" y="1251"/>
                    <a:pt x="12586" y="1286"/>
                  </a:cubicBezTo>
                  <a:cubicBezTo>
                    <a:pt x="12848" y="1322"/>
                    <a:pt x="13122" y="1358"/>
                    <a:pt x="13383" y="1417"/>
                  </a:cubicBezTo>
                  <a:cubicBezTo>
                    <a:pt x="13633" y="1465"/>
                    <a:pt x="13907" y="1537"/>
                    <a:pt x="14169" y="1620"/>
                  </a:cubicBezTo>
                  <a:cubicBezTo>
                    <a:pt x="14443" y="1715"/>
                    <a:pt x="14693" y="1798"/>
                    <a:pt x="14967" y="1918"/>
                  </a:cubicBezTo>
                  <a:cubicBezTo>
                    <a:pt x="15229" y="2037"/>
                    <a:pt x="15479" y="2156"/>
                    <a:pt x="15741" y="2310"/>
                  </a:cubicBezTo>
                  <a:cubicBezTo>
                    <a:pt x="15991" y="2453"/>
                    <a:pt x="16229" y="2620"/>
                    <a:pt x="16467" y="2799"/>
                  </a:cubicBezTo>
                  <a:cubicBezTo>
                    <a:pt x="16705" y="2977"/>
                    <a:pt x="16932" y="3191"/>
                    <a:pt x="17134" y="3406"/>
                  </a:cubicBezTo>
                  <a:cubicBezTo>
                    <a:pt x="17313" y="3608"/>
                    <a:pt x="17479" y="3799"/>
                    <a:pt x="17646" y="4001"/>
                  </a:cubicBezTo>
                  <a:cubicBezTo>
                    <a:pt x="17801" y="4215"/>
                    <a:pt x="17955" y="4442"/>
                    <a:pt x="18098" y="4656"/>
                  </a:cubicBezTo>
                  <a:cubicBezTo>
                    <a:pt x="18301" y="4942"/>
                    <a:pt x="18456" y="5239"/>
                    <a:pt x="18622" y="5549"/>
                  </a:cubicBezTo>
                  <a:cubicBezTo>
                    <a:pt x="18789" y="5847"/>
                    <a:pt x="18932" y="6168"/>
                    <a:pt x="19075" y="6466"/>
                  </a:cubicBezTo>
                  <a:cubicBezTo>
                    <a:pt x="19206" y="6763"/>
                    <a:pt x="19325" y="7073"/>
                    <a:pt x="19432" y="7371"/>
                  </a:cubicBezTo>
                  <a:cubicBezTo>
                    <a:pt x="19539" y="7668"/>
                    <a:pt x="19622" y="7966"/>
                    <a:pt x="19694" y="8264"/>
                  </a:cubicBezTo>
                  <a:cubicBezTo>
                    <a:pt x="19777" y="8561"/>
                    <a:pt x="19813" y="8859"/>
                    <a:pt x="19860" y="9145"/>
                  </a:cubicBezTo>
                  <a:cubicBezTo>
                    <a:pt x="19908" y="9418"/>
                    <a:pt x="19920" y="9716"/>
                    <a:pt x="19932" y="10002"/>
                  </a:cubicBezTo>
                  <a:cubicBezTo>
                    <a:pt x="19944" y="10288"/>
                    <a:pt x="19944" y="10585"/>
                    <a:pt x="19932" y="10871"/>
                  </a:cubicBezTo>
                  <a:cubicBezTo>
                    <a:pt x="19932" y="11145"/>
                    <a:pt x="19920" y="11431"/>
                    <a:pt x="19884" y="11728"/>
                  </a:cubicBezTo>
                  <a:cubicBezTo>
                    <a:pt x="19873" y="11935"/>
                    <a:pt x="19983" y="12086"/>
                    <a:pt x="20151" y="12086"/>
                  </a:cubicBezTo>
                  <a:cubicBezTo>
                    <a:pt x="20157" y="12086"/>
                    <a:pt x="20164" y="12086"/>
                    <a:pt x="20170" y="12085"/>
                  </a:cubicBezTo>
                  <a:lnTo>
                    <a:pt x="20825" y="12062"/>
                  </a:lnTo>
                  <a:cubicBezTo>
                    <a:pt x="21003" y="12062"/>
                    <a:pt x="21182" y="11883"/>
                    <a:pt x="21170" y="11681"/>
                  </a:cubicBezTo>
                  <a:cubicBezTo>
                    <a:pt x="21182" y="11383"/>
                    <a:pt x="21206" y="11085"/>
                    <a:pt x="21206" y="10811"/>
                  </a:cubicBezTo>
                  <a:cubicBezTo>
                    <a:pt x="21206" y="10514"/>
                    <a:pt x="21182" y="10228"/>
                    <a:pt x="21170" y="9942"/>
                  </a:cubicBezTo>
                  <a:cubicBezTo>
                    <a:pt x="21158" y="9657"/>
                    <a:pt x="21123" y="9383"/>
                    <a:pt x="21087" y="9097"/>
                  </a:cubicBezTo>
                  <a:cubicBezTo>
                    <a:pt x="21039" y="8811"/>
                    <a:pt x="20992" y="8525"/>
                    <a:pt x="20920" y="8252"/>
                  </a:cubicBezTo>
                  <a:cubicBezTo>
                    <a:pt x="20861" y="7966"/>
                    <a:pt x="20765" y="7680"/>
                    <a:pt x="20682" y="7394"/>
                  </a:cubicBezTo>
                  <a:cubicBezTo>
                    <a:pt x="20587" y="7121"/>
                    <a:pt x="20491" y="6835"/>
                    <a:pt x="20384" y="6537"/>
                  </a:cubicBezTo>
                  <a:cubicBezTo>
                    <a:pt x="20265" y="6239"/>
                    <a:pt x="20158" y="5942"/>
                    <a:pt x="20027" y="5656"/>
                  </a:cubicBezTo>
                  <a:cubicBezTo>
                    <a:pt x="19896" y="5370"/>
                    <a:pt x="19753" y="5073"/>
                    <a:pt x="19610" y="4799"/>
                  </a:cubicBezTo>
                  <a:cubicBezTo>
                    <a:pt x="19456" y="4513"/>
                    <a:pt x="19301" y="4227"/>
                    <a:pt x="19134" y="3942"/>
                  </a:cubicBezTo>
                  <a:cubicBezTo>
                    <a:pt x="18967" y="3668"/>
                    <a:pt x="18789" y="3406"/>
                    <a:pt x="18598" y="3156"/>
                  </a:cubicBezTo>
                  <a:cubicBezTo>
                    <a:pt x="18408" y="2918"/>
                    <a:pt x="18205" y="2680"/>
                    <a:pt x="18003" y="2477"/>
                  </a:cubicBezTo>
                  <a:cubicBezTo>
                    <a:pt x="17789" y="2263"/>
                    <a:pt x="17586" y="2060"/>
                    <a:pt x="17348" y="1882"/>
                  </a:cubicBezTo>
                  <a:cubicBezTo>
                    <a:pt x="17158" y="1715"/>
                    <a:pt x="16943" y="1584"/>
                    <a:pt x="16741" y="1441"/>
                  </a:cubicBezTo>
                  <a:cubicBezTo>
                    <a:pt x="16527" y="1310"/>
                    <a:pt x="16324" y="1191"/>
                    <a:pt x="16098" y="1084"/>
                  </a:cubicBezTo>
                  <a:cubicBezTo>
                    <a:pt x="15812" y="953"/>
                    <a:pt x="15515" y="822"/>
                    <a:pt x="15217" y="715"/>
                  </a:cubicBezTo>
                  <a:cubicBezTo>
                    <a:pt x="14919" y="608"/>
                    <a:pt x="14622" y="513"/>
                    <a:pt x="14312" y="429"/>
                  </a:cubicBezTo>
                  <a:cubicBezTo>
                    <a:pt x="14003" y="358"/>
                    <a:pt x="13681" y="286"/>
                    <a:pt x="13372" y="239"/>
                  </a:cubicBezTo>
                  <a:cubicBezTo>
                    <a:pt x="13062" y="179"/>
                    <a:pt x="12752" y="132"/>
                    <a:pt x="12419" y="108"/>
                  </a:cubicBezTo>
                  <a:cubicBezTo>
                    <a:pt x="12133" y="72"/>
                    <a:pt x="11836" y="60"/>
                    <a:pt x="11538" y="48"/>
                  </a:cubicBezTo>
                  <a:cubicBezTo>
                    <a:pt x="11240" y="36"/>
                    <a:pt x="10931" y="13"/>
                    <a:pt x="10621" y="13"/>
                  </a:cubicBezTo>
                  <a:cubicBezTo>
                    <a:pt x="10300" y="1"/>
                    <a:pt x="9978" y="1"/>
                    <a:pt x="9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8"/>
            <p:cNvSpPr/>
            <p:nvPr/>
          </p:nvSpPr>
          <p:spPr>
            <a:xfrm>
              <a:off x="-53311" y="4277008"/>
              <a:ext cx="653158" cy="389995"/>
            </a:xfrm>
            <a:custGeom>
              <a:avLst/>
              <a:gdLst/>
              <a:ahLst/>
              <a:cxnLst/>
              <a:rect l="l" t="t" r="r" b="b"/>
              <a:pathLst>
                <a:path w="17324" h="10344" extrusionOk="0">
                  <a:moveTo>
                    <a:pt x="9231" y="0"/>
                  </a:moveTo>
                  <a:cubicBezTo>
                    <a:pt x="9082" y="0"/>
                    <a:pt x="8930" y="3"/>
                    <a:pt x="8775" y="9"/>
                  </a:cubicBezTo>
                  <a:cubicBezTo>
                    <a:pt x="8478" y="21"/>
                    <a:pt x="8156" y="57"/>
                    <a:pt x="7847" y="81"/>
                  </a:cubicBezTo>
                  <a:cubicBezTo>
                    <a:pt x="7537" y="116"/>
                    <a:pt x="7239" y="152"/>
                    <a:pt x="6942" y="211"/>
                  </a:cubicBezTo>
                  <a:cubicBezTo>
                    <a:pt x="6644" y="271"/>
                    <a:pt x="6358" y="354"/>
                    <a:pt x="6073" y="438"/>
                  </a:cubicBezTo>
                  <a:cubicBezTo>
                    <a:pt x="5799" y="533"/>
                    <a:pt x="5525" y="628"/>
                    <a:pt x="5275" y="747"/>
                  </a:cubicBezTo>
                  <a:cubicBezTo>
                    <a:pt x="5025" y="866"/>
                    <a:pt x="4763" y="1009"/>
                    <a:pt x="4525" y="1152"/>
                  </a:cubicBezTo>
                  <a:cubicBezTo>
                    <a:pt x="4275" y="1307"/>
                    <a:pt x="4037" y="1450"/>
                    <a:pt x="3798" y="1628"/>
                  </a:cubicBezTo>
                  <a:cubicBezTo>
                    <a:pt x="3548" y="1795"/>
                    <a:pt x="3322" y="1986"/>
                    <a:pt x="3084" y="2176"/>
                  </a:cubicBezTo>
                  <a:cubicBezTo>
                    <a:pt x="2846" y="2378"/>
                    <a:pt x="2620" y="2593"/>
                    <a:pt x="2405" y="2819"/>
                  </a:cubicBezTo>
                  <a:cubicBezTo>
                    <a:pt x="2179" y="3045"/>
                    <a:pt x="1965" y="3283"/>
                    <a:pt x="1774" y="3533"/>
                  </a:cubicBezTo>
                  <a:cubicBezTo>
                    <a:pt x="1584" y="3783"/>
                    <a:pt x="1405" y="4045"/>
                    <a:pt x="1239" y="4307"/>
                  </a:cubicBezTo>
                  <a:cubicBezTo>
                    <a:pt x="1096" y="4593"/>
                    <a:pt x="941" y="4855"/>
                    <a:pt x="822" y="5141"/>
                  </a:cubicBezTo>
                  <a:cubicBezTo>
                    <a:pt x="703" y="5426"/>
                    <a:pt x="596" y="5712"/>
                    <a:pt x="500" y="6010"/>
                  </a:cubicBezTo>
                  <a:cubicBezTo>
                    <a:pt x="393" y="6307"/>
                    <a:pt x="322" y="6605"/>
                    <a:pt x="238" y="6903"/>
                  </a:cubicBezTo>
                  <a:cubicBezTo>
                    <a:pt x="179" y="7200"/>
                    <a:pt x="119" y="7510"/>
                    <a:pt x="84" y="7808"/>
                  </a:cubicBezTo>
                  <a:cubicBezTo>
                    <a:pt x="36" y="8105"/>
                    <a:pt x="24" y="8415"/>
                    <a:pt x="0" y="8713"/>
                  </a:cubicBezTo>
                  <a:cubicBezTo>
                    <a:pt x="0" y="9010"/>
                    <a:pt x="0" y="9320"/>
                    <a:pt x="24" y="9617"/>
                  </a:cubicBezTo>
                  <a:cubicBezTo>
                    <a:pt x="36" y="9832"/>
                    <a:pt x="203" y="10010"/>
                    <a:pt x="393" y="10010"/>
                  </a:cubicBezTo>
                  <a:lnTo>
                    <a:pt x="1096" y="9998"/>
                  </a:lnTo>
                  <a:cubicBezTo>
                    <a:pt x="1286" y="9998"/>
                    <a:pt x="1417" y="9820"/>
                    <a:pt x="1405" y="9594"/>
                  </a:cubicBezTo>
                  <a:cubicBezTo>
                    <a:pt x="1370" y="9236"/>
                    <a:pt x="1370" y="8879"/>
                    <a:pt x="1393" y="8534"/>
                  </a:cubicBezTo>
                  <a:cubicBezTo>
                    <a:pt x="1417" y="8189"/>
                    <a:pt x="1453" y="7831"/>
                    <a:pt x="1512" y="7498"/>
                  </a:cubicBezTo>
                  <a:cubicBezTo>
                    <a:pt x="1572" y="7153"/>
                    <a:pt x="1655" y="6808"/>
                    <a:pt x="1762" y="6486"/>
                  </a:cubicBezTo>
                  <a:cubicBezTo>
                    <a:pt x="1870" y="6153"/>
                    <a:pt x="2013" y="5831"/>
                    <a:pt x="2179" y="5510"/>
                  </a:cubicBezTo>
                  <a:cubicBezTo>
                    <a:pt x="2358" y="5200"/>
                    <a:pt x="2548" y="4903"/>
                    <a:pt x="2763" y="4617"/>
                  </a:cubicBezTo>
                  <a:cubicBezTo>
                    <a:pt x="2977" y="4343"/>
                    <a:pt x="3203" y="4069"/>
                    <a:pt x="3453" y="3819"/>
                  </a:cubicBezTo>
                  <a:cubicBezTo>
                    <a:pt x="3715" y="3569"/>
                    <a:pt x="3965" y="3331"/>
                    <a:pt x="4227" y="3117"/>
                  </a:cubicBezTo>
                  <a:cubicBezTo>
                    <a:pt x="4489" y="2914"/>
                    <a:pt x="4763" y="2712"/>
                    <a:pt x="5049" y="2533"/>
                  </a:cubicBezTo>
                  <a:cubicBezTo>
                    <a:pt x="5334" y="2378"/>
                    <a:pt x="5632" y="2212"/>
                    <a:pt x="5930" y="2081"/>
                  </a:cubicBezTo>
                  <a:cubicBezTo>
                    <a:pt x="6227" y="1938"/>
                    <a:pt x="6537" y="1819"/>
                    <a:pt x="6846" y="1724"/>
                  </a:cubicBezTo>
                  <a:cubicBezTo>
                    <a:pt x="7168" y="1616"/>
                    <a:pt x="7489" y="1545"/>
                    <a:pt x="7835" y="1485"/>
                  </a:cubicBezTo>
                  <a:cubicBezTo>
                    <a:pt x="8001" y="1450"/>
                    <a:pt x="8180" y="1426"/>
                    <a:pt x="8335" y="1402"/>
                  </a:cubicBezTo>
                  <a:cubicBezTo>
                    <a:pt x="8501" y="1390"/>
                    <a:pt x="8680" y="1378"/>
                    <a:pt x="8847" y="1366"/>
                  </a:cubicBezTo>
                  <a:lnTo>
                    <a:pt x="9347" y="1366"/>
                  </a:lnTo>
                  <a:cubicBezTo>
                    <a:pt x="9525" y="1366"/>
                    <a:pt x="9692" y="1378"/>
                    <a:pt x="9871" y="1402"/>
                  </a:cubicBezTo>
                  <a:cubicBezTo>
                    <a:pt x="10049" y="1438"/>
                    <a:pt x="10216" y="1462"/>
                    <a:pt x="10395" y="1509"/>
                  </a:cubicBezTo>
                  <a:cubicBezTo>
                    <a:pt x="10573" y="1557"/>
                    <a:pt x="10740" y="1605"/>
                    <a:pt x="10918" y="1664"/>
                  </a:cubicBezTo>
                  <a:cubicBezTo>
                    <a:pt x="11216" y="1747"/>
                    <a:pt x="11490" y="1866"/>
                    <a:pt x="11776" y="1997"/>
                  </a:cubicBezTo>
                  <a:cubicBezTo>
                    <a:pt x="12073" y="2140"/>
                    <a:pt x="12347" y="2295"/>
                    <a:pt x="12609" y="2462"/>
                  </a:cubicBezTo>
                  <a:cubicBezTo>
                    <a:pt x="12883" y="2640"/>
                    <a:pt x="13121" y="2819"/>
                    <a:pt x="13335" y="3009"/>
                  </a:cubicBezTo>
                  <a:cubicBezTo>
                    <a:pt x="13573" y="3212"/>
                    <a:pt x="13788" y="3414"/>
                    <a:pt x="13978" y="3640"/>
                  </a:cubicBezTo>
                  <a:cubicBezTo>
                    <a:pt x="14169" y="3843"/>
                    <a:pt x="14335" y="4081"/>
                    <a:pt x="14502" y="4319"/>
                  </a:cubicBezTo>
                  <a:cubicBezTo>
                    <a:pt x="14669" y="4581"/>
                    <a:pt x="14812" y="4831"/>
                    <a:pt x="14943" y="5081"/>
                  </a:cubicBezTo>
                  <a:cubicBezTo>
                    <a:pt x="15038" y="5272"/>
                    <a:pt x="15145" y="5486"/>
                    <a:pt x="15228" y="5676"/>
                  </a:cubicBezTo>
                  <a:cubicBezTo>
                    <a:pt x="15324" y="5891"/>
                    <a:pt x="15407" y="6081"/>
                    <a:pt x="15478" y="6284"/>
                  </a:cubicBezTo>
                  <a:cubicBezTo>
                    <a:pt x="15562" y="6498"/>
                    <a:pt x="15633" y="6688"/>
                    <a:pt x="15693" y="6903"/>
                  </a:cubicBezTo>
                  <a:cubicBezTo>
                    <a:pt x="15752" y="7093"/>
                    <a:pt x="15800" y="7296"/>
                    <a:pt x="15836" y="7510"/>
                  </a:cubicBezTo>
                  <a:lnTo>
                    <a:pt x="15931" y="8129"/>
                  </a:lnTo>
                  <a:lnTo>
                    <a:pt x="15979" y="8760"/>
                  </a:lnTo>
                  <a:lnTo>
                    <a:pt x="15979" y="9367"/>
                  </a:lnTo>
                  <a:cubicBezTo>
                    <a:pt x="15979" y="9582"/>
                    <a:pt x="15955" y="9784"/>
                    <a:pt x="15943" y="9986"/>
                  </a:cubicBezTo>
                  <a:cubicBezTo>
                    <a:pt x="15931" y="10189"/>
                    <a:pt x="16050" y="10344"/>
                    <a:pt x="16229" y="10344"/>
                  </a:cubicBezTo>
                  <a:lnTo>
                    <a:pt x="16848" y="10320"/>
                  </a:lnTo>
                  <a:cubicBezTo>
                    <a:pt x="17038" y="10308"/>
                    <a:pt x="17217" y="10129"/>
                    <a:pt x="17253" y="9903"/>
                  </a:cubicBezTo>
                  <a:cubicBezTo>
                    <a:pt x="17264" y="9677"/>
                    <a:pt x="17288" y="9475"/>
                    <a:pt x="17300" y="9260"/>
                  </a:cubicBezTo>
                  <a:cubicBezTo>
                    <a:pt x="17312" y="9058"/>
                    <a:pt x="17324" y="8832"/>
                    <a:pt x="17324" y="8629"/>
                  </a:cubicBezTo>
                  <a:cubicBezTo>
                    <a:pt x="17324" y="8415"/>
                    <a:pt x="17324" y="8189"/>
                    <a:pt x="17312" y="7986"/>
                  </a:cubicBezTo>
                  <a:cubicBezTo>
                    <a:pt x="17300" y="7772"/>
                    <a:pt x="17288" y="7558"/>
                    <a:pt x="17253" y="7343"/>
                  </a:cubicBezTo>
                  <a:cubicBezTo>
                    <a:pt x="17229" y="7141"/>
                    <a:pt x="17181" y="6915"/>
                    <a:pt x="17133" y="6700"/>
                  </a:cubicBezTo>
                  <a:cubicBezTo>
                    <a:pt x="17086" y="6486"/>
                    <a:pt x="17026" y="6272"/>
                    <a:pt x="16955" y="6046"/>
                  </a:cubicBezTo>
                  <a:cubicBezTo>
                    <a:pt x="16883" y="5831"/>
                    <a:pt x="16812" y="5605"/>
                    <a:pt x="16717" y="5379"/>
                  </a:cubicBezTo>
                  <a:cubicBezTo>
                    <a:pt x="16645" y="5153"/>
                    <a:pt x="16538" y="4950"/>
                    <a:pt x="16431" y="4724"/>
                  </a:cubicBezTo>
                  <a:cubicBezTo>
                    <a:pt x="16336" y="4522"/>
                    <a:pt x="16217" y="4295"/>
                    <a:pt x="16098" y="4069"/>
                  </a:cubicBezTo>
                  <a:cubicBezTo>
                    <a:pt x="15955" y="3843"/>
                    <a:pt x="15824" y="3629"/>
                    <a:pt x="15693" y="3414"/>
                  </a:cubicBezTo>
                  <a:cubicBezTo>
                    <a:pt x="15562" y="3212"/>
                    <a:pt x="15407" y="2998"/>
                    <a:pt x="15264" y="2807"/>
                  </a:cubicBezTo>
                  <a:cubicBezTo>
                    <a:pt x="15109" y="2617"/>
                    <a:pt x="14967" y="2414"/>
                    <a:pt x="14800" y="2236"/>
                  </a:cubicBezTo>
                  <a:cubicBezTo>
                    <a:pt x="14609" y="2021"/>
                    <a:pt x="14395" y="1819"/>
                    <a:pt x="14169" y="1640"/>
                  </a:cubicBezTo>
                  <a:cubicBezTo>
                    <a:pt x="13954" y="1462"/>
                    <a:pt x="13728" y="1307"/>
                    <a:pt x="13490" y="1152"/>
                  </a:cubicBezTo>
                  <a:cubicBezTo>
                    <a:pt x="13252" y="1009"/>
                    <a:pt x="13014" y="866"/>
                    <a:pt x="12764" y="747"/>
                  </a:cubicBezTo>
                  <a:cubicBezTo>
                    <a:pt x="12526" y="628"/>
                    <a:pt x="12264" y="533"/>
                    <a:pt x="12014" y="438"/>
                  </a:cubicBezTo>
                  <a:cubicBezTo>
                    <a:pt x="11764" y="354"/>
                    <a:pt x="11526" y="271"/>
                    <a:pt x="11276" y="211"/>
                  </a:cubicBezTo>
                  <a:cubicBezTo>
                    <a:pt x="11014" y="152"/>
                    <a:pt x="10776" y="116"/>
                    <a:pt x="10525" y="81"/>
                  </a:cubicBezTo>
                  <a:cubicBezTo>
                    <a:pt x="10240" y="57"/>
                    <a:pt x="9966" y="21"/>
                    <a:pt x="9668" y="9"/>
                  </a:cubicBezTo>
                  <a:cubicBezTo>
                    <a:pt x="9525" y="3"/>
                    <a:pt x="9379" y="0"/>
                    <a:pt x="92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8"/>
            <p:cNvSpPr/>
            <p:nvPr/>
          </p:nvSpPr>
          <p:spPr>
            <a:xfrm>
              <a:off x="28394" y="4363086"/>
              <a:ext cx="493375" cy="303920"/>
            </a:xfrm>
            <a:custGeom>
              <a:avLst/>
              <a:gdLst/>
              <a:ahLst/>
              <a:cxnLst/>
              <a:rect l="l" t="t" r="r" b="b"/>
              <a:pathLst>
                <a:path w="13086" h="8061" extrusionOk="0">
                  <a:moveTo>
                    <a:pt x="6751" y="0"/>
                  </a:moveTo>
                  <a:cubicBezTo>
                    <a:pt x="6442" y="24"/>
                    <a:pt x="6132" y="48"/>
                    <a:pt x="5811" y="95"/>
                  </a:cubicBezTo>
                  <a:cubicBezTo>
                    <a:pt x="5513" y="143"/>
                    <a:pt x="5203" y="214"/>
                    <a:pt x="4918" y="298"/>
                  </a:cubicBezTo>
                  <a:cubicBezTo>
                    <a:pt x="4644" y="393"/>
                    <a:pt x="4358" y="512"/>
                    <a:pt x="4084" y="631"/>
                  </a:cubicBezTo>
                  <a:cubicBezTo>
                    <a:pt x="3822" y="750"/>
                    <a:pt x="3548" y="893"/>
                    <a:pt x="3298" y="1048"/>
                  </a:cubicBezTo>
                  <a:cubicBezTo>
                    <a:pt x="3048" y="1215"/>
                    <a:pt x="2798" y="1369"/>
                    <a:pt x="2560" y="1572"/>
                  </a:cubicBezTo>
                  <a:cubicBezTo>
                    <a:pt x="2322" y="1762"/>
                    <a:pt x="2096" y="1953"/>
                    <a:pt x="1870" y="2179"/>
                  </a:cubicBezTo>
                  <a:cubicBezTo>
                    <a:pt x="1667" y="2405"/>
                    <a:pt x="1453" y="2620"/>
                    <a:pt x="1262" y="2881"/>
                  </a:cubicBezTo>
                  <a:cubicBezTo>
                    <a:pt x="1072" y="3120"/>
                    <a:pt x="905" y="3382"/>
                    <a:pt x="750" y="3655"/>
                  </a:cubicBezTo>
                  <a:cubicBezTo>
                    <a:pt x="608" y="3917"/>
                    <a:pt x="488" y="4203"/>
                    <a:pt x="381" y="4501"/>
                  </a:cubicBezTo>
                  <a:cubicBezTo>
                    <a:pt x="274" y="4798"/>
                    <a:pt x="203" y="5096"/>
                    <a:pt x="143" y="5406"/>
                  </a:cubicBezTo>
                  <a:cubicBezTo>
                    <a:pt x="84" y="5715"/>
                    <a:pt x="36" y="6037"/>
                    <a:pt x="24" y="6346"/>
                  </a:cubicBezTo>
                  <a:cubicBezTo>
                    <a:pt x="0" y="6668"/>
                    <a:pt x="0" y="6989"/>
                    <a:pt x="12" y="7299"/>
                  </a:cubicBezTo>
                  <a:cubicBezTo>
                    <a:pt x="12" y="7537"/>
                    <a:pt x="203" y="7727"/>
                    <a:pt x="429" y="7727"/>
                  </a:cubicBezTo>
                  <a:lnTo>
                    <a:pt x="1191" y="7703"/>
                  </a:lnTo>
                  <a:cubicBezTo>
                    <a:pt x="1393" y="7703"/>
                    <a:pt x="1560" y="7525"/>
                    <a:pt x="1560" y="7299"/>
                  </a:cubicBezTo>
                  <a:cubicBezTo>
                    <a:pt x="1560" y="7049"/>
                    <a:pt x="1572" y="6787"/>
                    <a:pt x="1608" y="6549"/>
                  </a:cubicBezTo>
                  <a:cubicBezTo>
                    <a:pt x="1631" y="6299"/>
                    <a:pt x="1667" y="6060"/>
                    <a:pt x="1703" y="5822"/>
                  </a:cubicBezTo>
                  <a:cubicBezTo>
                    <a:pt x="1751" y="5596"/>
                    <a:pt x="1810" y="5358"/>
                    <a:pt x="1881" y="5144"/>
                  </a:cubicBezTo>
                  <a:cubicBezTo>
                    <a:pt x="1965" y="4917"/>
                    <a:pt x="2048" y="4703"/>
                    <a:pt x="2155" y="4501"/>
                  </a:cubicBezTo>
                  <a:cubicBezTo>
                    <a:pt x="2262" y="4286"/>
                    <a:pt x="2393" y="4096"/>
                    <a:pt x="2524" y="3905"/>
                  </a:cubicBezTo>
                  <a:cubicBezTo>
                    <a:pt x="2655" y="3715"/>
                    <a:pt x="2810" y="3536"/>
                    <a:pt x="2977" y="3370"/>
                  </a:cubicBezTo>
                  <a:cubicBezTo>
                    <a:pt x="3132" y="3191"/>
                    <a:pt x="3310" y="3036"/>
                    <a:pt x="3489" y="2893"/>
                  </a:cubicBezTo>
                  <a:cubicBezTo>
                    <a:pt x="3691" y="2739"/>
                    <a:pt x="3870" y="2608"/>
                    <a:pt x="4072" y="2489"/>
                  </a:cubicBezTo>
                  <a:cubicBezTo>
                    <a:pt x="4287" y="2370"/>
                    <a:pt x="4489" y="2250"/>
                    <a:pt x="4703" y="2167"/>
                  </a:cubicBezTo>
                  <a:cubicBezTo>
                    <a:pt x="4906" y="2060"/>
                    <a:pt x="5132" y="1989"/>
                    <a:pt x="5370" y="1905"/>
                  </a:cubicBezTo>
                  <a:cubicBezTo>
                    <a:pt x="5608" y="1846"/>
                    <a:pt x="5846" y="1786"/>
                    <a:pt x="6120" y="1762"/>
                  </a:cubicBezTo>
                  <a:cubicBezTo>
                    <a:pt x="6308" y="1735"/>
                    <a:pt x="6509" y="1722"/>
                    <a:pt x="6718" y="1722"/>
                  </a:cubicBezTo>
                  <a:cubicBezTo>
                    <a:pt x="6788" y="1722"/>
                    <a:pt x="6858" y="1724"/>
                    <a:pt x="6930" y="1727"/>
                  </a:cubicBezTo>
                  <a:cubicBezTo>
                    <a:pt x="7227" y="1750"/>
                    <a:pt x="7513" y="1774"/>
                    <a:pt x="7787" y="1834"/>
                  </a:cubicBezTo>
                  <a:cubicBezTo>
                    <a:pt x="8049" y="1893"/>
                    <a:pt x="8299" y="1953"/>
                    <a:pt x="8561" y="2048"/>
                  </a:cubicBezTo>
                  <a:cubicBezTo>
                    <a:pt x="8859" y="2167"/>
                    <a:pt x="9109" y="2286"/>
                    <a:pt x="9347" y="2429"/>
                  </a:cubicBezTo>
                  <a:cubicBezTo>
                    <a:pt x="9573" y="2584"/>
                    <a:pt x="9775" y="2739"/>
                    <a:pt x="9954" y="2917"/>
                  </a:cubicBezTo>
                  <a:cubicBezTo>
                    <a:pt x="10133" y="3120"/>
                    <a:pt x="10275" y="3310"/>
                    <a:pt x="10418" y="3536"/>
                  </a:cubicBezTo>
                  <a:cubicBezTo>
                    <a:pt x="10549" y="3751"/>
                    <a:pt x="10668" y="3989"/>
                    <a:pt x="10787" y="4251"/>
                  </a:cubicBezTo>
                  <a:cubicBezTo>
                    <a:pt x="10895" y="4501"/>
                    <a:pt x="11014" y="4763"/>
                    <a:pt x="11109" y="5048"/>
                  </a:cubicBezTo>
                  <a:cubicBezTo>
                    <a:pt x="11216" y="5322"/>
                    <a:pt x="11323" y="5620"/>
                    <a:pt x="11395" y="5894"/>
                  </a:cubicBezTo>
                  <a:cubicBezTo>
                    <a:pt x="11502" y="6191"/>
                    <a:pt x="11561" y="6489"/>
                    <a:pt x="11633" y="6775"/>
                  </a:cubicBezTo>
                  <a:cubicBezTo>
                    <a:pt x="11704" y="7061"/>
                    <a:pt x="11752" y="7358"/>
                    <a:pt x="11787" y="7632"/>
                  </a:cubicBezTo>
                  <a:cubicBezTo>
                    <a:pt x="11799" y="7846"/>
                    <a:pt x="11966" y="8013"/>
                    <a:pt x="12133" y="8025"/>
                  </a:cubicBezTo>
                  <a:lnTo>
                    <a:pt x="12752" y="8061"/>
                  </a:lnTo>
                  <a:cubicBezTo>
                    <a:pt x="12942" y="8061"/>
                    <a:pt x="13085" y="7882"/>
                    <a:pt x="13073" y="7668"/>
                  </a:cubicBezTo>
                  <a:cubicBezTo>
                    <a:pt x="13073" y="7311"/>
                    <a:pt x="13061" y="6941"/>
                    <a:pt x="13014" y="6560"/>
                  </a:cubicBezTo>
                  <a:cubicBezTo>
                    <a:pt x="12978" y="6203"/>
                    <a:pt x="12930" y="5834"/>
                    <a:pt x="12835" y="5465"/>
                  </a:cubicBezTo>
                  <a:cubicBezTo>
                    <a:pt x="12752" y="5096"/>
                    <a:pt x="12645" y="4739"/>
                    <a:pt x="12502" y="4382"/>
                  </a:cubicBezTo>
                  <a:cubicBezTo>
                    <a:pt x="12442" y="4203"/>
                    <a:pt x="12359" y="4036"/>
                    <a:pt x="12288" y="3858"/>
                  </a:cubicBezTo>
                  <a:cubicBezTo>
                    <a:pt x="12216" y="3691"/>
                    <a:pt x="12121" y="3512"/>
                    <a:pt x="12049" y="3358"/>
                  </a:cubicBezTo>
                  <a:cubicBezTo>
                    <a:pt x="11942" y="3132"/>
                    <a:pt x="11823" y="2917"/>
                    <a:pt x="11704" y="2715"/>
                  </a:cubicBezTo>
                  <a:cubicBezTo>
                    <a:pt x="11585" y="2500"/>
                    <a:pt x="11454" y="2310"/>
                    <a:pt x="11311" y="2131"/>
                  </a:cubicBezTo>
                  <a:cubicBezTo>
                    <a:pt x="11156" y="1953"/>
                    <a:pt x="10978" y="1774"/>
                    <a:pt x="10799" y="1608"/>
                  </a:cubicBezTo>
                  <a:cubicBezTo>
                    <a:pt x="10609" y="1429"/>
                    <a:pt x="10394" y="1274"/>
                    <a:pt x="10192" y="1119"/>
                  </a:cubicBezTo>
                  <a:cubicBezTo>
                    <a:pt x="9966" y="953"/>
                    <a:pt x="9728" y="822"/>
                    <a:pt x="9478" y="691"/>
                  </a:cubicBezTo>
                  <a:cubicBezTo>
                    <a:pt x="9228" y="560"/>
                    <a:pt x="8954" y="453"/>
                    <a:pt x="8692" y="345"/>
                  </a:cubicBezTo>
                  <a:cubicBezTo>
                    <a:pt x="8347" y="226"/>
                    <a:pt x="8013" y="143"/>
                    <a:pt x="7704" y="84"/>
                  </a:cubicBezTo>
                  <a:cubicBezTo>
                    <a:pt x="7394" y="36"/>
                    <a:pt x="7061" y="0"/>
                    <a:pt x="6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8"/>
            <p:cNvSpPr/>
            <p:nvPr/>
          </p:nvSpPr>
          <p:spPr>
            <a:xfrm>
              <a:off x="119072" y="4467978"/>
              <a:ext cx="326730" cy="193715"/>
            </a:xfrm>
            <a:custGeom>
              <a:avLst/>
              <a:gdLst/>
              <a:ahLst/>
              <a:cxnLst/>
              <a:rect l="l" t="t" r="r" b="b"/>
              <a:pathLst>
                <a:path w="8666" h="5138" extrusionOk="0">
                  <a:moveTo>
                    <a:pt x="4322" y="0"/>
                  </a:moveTo>
                  <a:cubicBezTo>
                    <a:pt x="4050" y="0"/>
                    <a:pt x="3788" y="18"/>
                    <a:pt x="3548" y="64"/>
                  </a:cubicBezTo>
                  <a:cubicBezTo>
                    <a:pt x="3227" y="123"/>
                    <a:pt x="2929" y="195"/>
                    <a:pt x="2667" y="314"/>
                  </a:cubicBezTo>
                  <a:cubicBezTo>
                    <a:pt x="2394" y="421"/>
                    <a:pt x="2143" y="552"/>
                    <a:pt x="1905" y="719"/>
                  </a:cubicBezTo>
                  <a:cubicBezTo>
                    <a:pt x="1667" y="885"/>
                    <a:pt x="1441" y="1064"/>
                    <a:pt x="1251" y="1266"/>
                  </a:cubicBezTo>
                  <a:cubicBezTo>
                    <a:pt x="1060" y="1457"/>
                    <a:pt x="881" y="1683"/>
                    <a:pt x="727" y="1921"/>
                  </a:cubicBezTo>
                  <a:cubicBezTo>
                    <a:pt x="584" y="2159"/>
                    <a:pt x="453" y="2421"/>
                    <a:pt x="346" y="2683"/>
                  </a:cubicBezTo>
                  <a:cubicBezTo>
                    <a:pt x="238" y="2957"/>
                    <a:pt x="155" y="3231"/>
                    <a:pt x="108" y="3528"/>
                  </a:cubicBezTo>
                  <a:cubicBezTo>
                    <a:pt x="60" y="3814"/>
                    <a:pt x="36" y="4112"/>
                    <a:pt x="24" y="4421"/>
                  </a:cubicBezTo>
                  <a:cubicBezTo>
                    <a:pt x="0" y="4695"/>
                    <a:pt x="203" y="4898"/>
                    <a:pt x="417" y="4898"/>
                  </a:cubicBezTo>
                  <a:lnTo>
                    <a:pt x="1167" y="4898"/>
                  </a:lnTo>
                  <a:cubicBezTo>
                    <a:pt x="1346" y="4898"/>
                    <a:pt x="1512" y="4743"/>
                    <a:pt x="1524" y="4529"/>
                  </a:cubicBezTo>
                  <a:cubicBezTo>
                    <a:pt x="1548" y="4148"/>
                    <a:pt x="1643" y="3790"/>
                    <a:pt x="1786" y="3457"/>
                  </a:cubicBezTo>
                  <a:cubicBezTo>
                    <a:pt x="1929" y="3136"/>
                    <a:pt x="2132" y="2838"/>
                    <a:pt x="2370" y="2600"/>
                  </a:cubicBezTo>
                  <a:cubicBezTo>
                    <a:pt x="2608" y="2338"/>
                    <a:pt x="2905" y="2147"/>
                    <a:pt x="3239" y="2028"/>
                  </a:cubicBezTo>
                  <a:cubicBezTo>
                    <a:pt x="3394" y="1969"/>
                    <a:pt x="3572" y="1921"/>
                    <a:pt x="3775" y="1897"/>
                  </a:cubicBezTo>
                  <a:cubicBezTo>
                    <a:pt x="3965" y="1862"/>
                    <a:pt x="4168" y="1850"/>
                    <a:pt x="4394" y="1850"/>
                  </a:cubicBezTo>
                  <a:cubicBezTo>
                    <a:pt x="4620" y="1850"/>
                    <a:pt x="4822" y="1885"/>
                    <a:pt x="5025" y="1909"/>
                  </a:cubicBezTo>
                  <a:cubicBezTo>
                    <a:pt x="5215" y="1957"/>
                    <a:pt x="5394" y="2004"/>
                    <a:pt x="5537" y="2076"/>
                  </a:cubicBezTo>
                  <a:cubicBezTo>
                    <a:pt x="5692" y="2147"/>
                    <a:pt x="5834" y="2243"/>
                    <a:pt x="5953" y="2338"/>
                  </a:cubicBezTo>
                  <a:cubicBezTo>
                    <a:pt x="6073" y="2445"/>
                    <a:pt x="6192" y="2564"/>
                    <a:pt x="6299" y="2695"/>
                  </a:cubicBezTo>
                  <a:cubicBezTo>
                    <a:pt x="6513" y="2969"/>
                    <a:pt x="6692" y="3278"/>
                    <a:pt x="6823" y="3624"/>
                  </a:cubicBezTo>
                  <a:cubicBezTo>
                    <a:pt x="6966" y="3969"/>
                    <a:pt x="7073" y="4338"/>
                    <a:pt x="7120" y="4707"/>
                  </a:cubicBezTo>
                  <a:cubicBezTo>
                    <a:pt x="7144" y="4921"/>
                    <a:pt x="7311" y="5076"/>
                    <a:pt x="7525" y="5100"/>
                  </a:cubicBezTo>
                  <a:lnTo>
                    <a:pt x="8275" y="5136"/>
                  </a:lnTo>
                  <a:cubicBezTo>
                    <a:pt x="8287" y="5137"/>
                    <a:pt x="8300" y="5138"/>
                    <a:pt x="8311" y="5138"/>
                  </a:cubicBezTo>
                  <a:cubicBezTo>
                    <a:pt x="8519" y="5138"/>
                    <a:pt x="8666" y="4948"/>
                    <a:pt x="8620" y="4779"/>
                  </a:cubicBezTo>
                  <a:cubicBezTo>
                    <a:pt x="8585" y="4552"/>
                    <a:pt x="8549" y="4350"/>
                    <a:pt x="8490" y="4124"/>
                  </a:cubicBezTo>
                  <a:cubicBezTo>
                    <a:pt x="8430" y="3898"/>
                    <a:pt x="8370" y="3695"/>
                    <a:pt x="8287" y="3469"/>
                  </a:cubicBezTo>
                  <a:cubicBezTo>
                    <a:pt x="8216" y="3243"/>
                    <a:pt x="8144" y="3040"/>
                    <a:pt x="8073" y="2826"/>
                  </a:cubicBezTo>
                  <a:cubicBezTo>
                    <a:pt x="7978" y="2624"/>
                    <a:pt x="7906" y="2409"/>
                    <a:pt x="7811" y="2219"/>
                  </a:cubicBezTo>
                  <a:cubicBezTo>
                    <a:pt x="7728" y="2028"/>
                    <a:pt x="7632" y="1850"/>
                    <a:pt x="7537" y="1671"/>
                  </a:cubicBezTo>
                  <a:cubicBezTo>
                    <a:pt x="7442" y="1492"/>
                    <a:pt x="7335" y="1326"/>
                    <a:pt x="7216" y="1183"/>
                  </a:cubicBezTo>
                  <a:cubicBezTo>
                    <a:pt x="7120" y="1016"/>
                    <a:pt x="6977" y="885"/>
                    <a:pt x="6846" y="766"/>
                  </a:cubicBezTo>
                  <a:cubicBezTo>
                    <a:pt x="6715" y="623"/>
                    <a:pt x="6549" y="528"/>
                    <a:pt x="6382" y="433"/>
                  </a:cubicBezTo>
                  <a:cubicBezTo>
                    <a:pt x="6263" y="373"/>
                    <a:pt x="6144" y="314"/>
                    <a:pt x="6013" y="266"/>
                  </a:cubicBezTo>
                  <a:cubicBezTo>
                    <a:pt x="5870" y="207"/>
                    <a:pt x="5715" y="171"/>
                    <a:pt x="5572" y="135"/>
                  </a:cubicBezTo>
                  <a:cubicBezTo>
                    <a:pt x="5406" y="88"/>
                    <a:pt x="5239" y="76"/>
                    <a:pt x="5072" y="52"/>
                  </a:cubicBezTo>
                  <a:cubicBezTo>
                    <a:pt x="4918" y="16"/>
                    <a:pt x="4739" y="4"/>
                    <a:pt x="4560" y="4"/>
                  </a:cubicBezTo>
                  <a:cubicBezTo>
                    <a:pt x="4480" y="2"/>
                    <a:pt x="4400" y="0"/>
                    <a:pt x="4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2" name="Google Shape;6442;p28"/>
          <p:cNvGrpSpPr/>
          <p:nvPr/>
        </p:nvGrpSpPr>
        <p:grpSpPr>
          <a:xfrm>
            <a:off x="-191118" y="2483361"/>
            <a:ext cx="630745" cy="564423"/>
            <a:chOff x="-191118" y="2483361"/>
            <a:chExt cx="630745" cy="564423"/>
          </a:xfrm>
        </p:grpSpPr>
        <p:sp>
          <p:nvSpPr>
            <p:cNvPr id="6443" name="Google Shape;6443;p28"/>
            <p:cNvSpPr/>
            <p:nvPr/>
          </p:nvSpPr>
          <p:spPr>
            <a:xfrm>
              <a:off x="-191118" y="2663246"/>
              <a:ext cx="101457" cy="94369"/>
            </a:xfrm>
            <a:custGeom>
              <a:avLst/>
              <a:gdLst/>
              <a:ahLst/>
              <a:cxnLst/>
              <a:rect l="l" t="t" r="r" b="b"/>
              <a:pathLst>
                <a:path w="2691" h="2503" extrusionOk="0">
                  <a:moveTo>
                    <a:pt x="1491" y="0"/>
                  </a:moveTo>
                  <a:cubicBezTo>
                    <a:pt x="881" y="0"/>
                    <a:pt x="299" y="469"/>
                    <a:pt x="143" y="1114"/>
                  </a:cubicBezTo>
                  <a:cubicBezTo>
                    <a:pt x="0" y="1793"/>
                    <a:pt x="417" y="2424"/>
                    <a:pt x="1072" y="2496"/>
                  </a:cubicBezTo>
                  <a:cubicBezTo>
                    <a:pt x="1114" y="2500"/>
                    <a:pt x="1155" y="2502"/>
                    <a:pt x="1197" y="2502"/>
                  </a:cubicBezTo>
                  <a:cubicBezTo>
                    <a:pt x="1808" y="2502"/>
                    <a:pt x="2391" y="2023"/>
                    <a:pt x="2536" y="1376"/>
                  </a:cubicBezTo>
                  <a:cubicBezTo>
                    <a:pt x="2691" y="698"/>
                    <a:pt x="2298" y="79"/>
                    <a:pt x="1619" y="7"/>
                  </a:cubicBezTo>
                  <a:cubicBezTo>
                    <a:pt x="1577" y="3"/>
                    <a:pt x="1534" y="0"/>
                    <a:pt x="1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8"/>
            <p:cNvSpPr/>
            <p:nvPr/>
          </p:nvSpPr>
          <p:spPr>
            <a:xfrm>
              <a:off x="156775" y="2958806"/>
              <a:ext cx="100138" cy="88978"/>
            </a:xfrm>
            <a:custGeom>
              <a:avLst/>
              <a:gdLst/>
              <a:ahLst/>
              <a:cxnLst/>
              <a:rect l="l" t="t" r="r" b="b"/>
              <a:pathLst>
                <a:path w="2656" h="2360" extrusionOk="0">
                  <a:moveTo>
                    <a:pt x="1350" y="1"/>
                  </a:moveTo>
                  <a:cubicBezTo>
                    <a:pt x="666" y="1"/>
                    <a:pt x="106" y="524"/>
                    <a:pt x="60" y="1169"/>
                  </a:cubicBezTo>
                  <a:cubicBezTo>
                    <a:pt x="0" y="1848"/>
                    <a:pt x="512" y="2360"/>
                    <a:pt x="1203" y="2360"/>
                  </a:cubicBezTo>
                  <a:cubicBezTo>
                    <a:pt x="1894" y="2360"/>
                    <a:pt x="2537" y="1860"/>
                    <a:pt x="2596" y="1217"/>
                  </a:cubicBezTo>
                  <a:cubicBezTo>
                    <a:pt x="2656" y="574"/>
                    <a:pt x="2096" y="14"/>
                    <a:pt x="1417" y="2"/>
                  </a:cubicBezTo>
                  <a:cubicBezTo>
                    <a:pt x="1395" y="1"/>
                    <a:pt x="1372" y="1"/>
                    <a:pt x="1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8"/>
            <p:cNvSpPr/>
            <p:nvPr/>
          </p:nvSpPr>
          <p:spPr>
            <a:xfrm>
              <a:off x="209749" y="2627880"/>
              <a:ext cx="116765" cy="95991"/>
            </a:xfrm>
            <a:custGeom>
              <a:avLst/>
              <a:gdLst/>
              <a:ahLst/>
              <a:cxnLst/>
              <a:rect l="l" t="t" r="r" b="b"/>
              <a:pathLst>
                <a:path w="3097" h="2546" extrusionOk="0">
                  <a:moveTo>
                    <a:pt x="1753" y="0"/>
                  </a:moveTo>
                  <a:cubicBezTo>
                    <a:pt x="1033" y="0"/>
                    <a:pt x="348" y="516"/>
                    <a:pt x="179" y="1171"/>
                  </a:cubicBezTo>
                  <a:cubicBezTo>
                    <a:pt x="0" y="1874"/>
                    <a:pt x="441" y="2469"/>
                    <a:pt x="1203" y="2541"/>
                  </a:cubicBezTo>
                  <a:cubicBezTo>
                    <a:pt x="1245" y="2544"/>
                    <a:pt x="1287" y="2546"/>
                    <a:pt x="1329" y="2546"/>
                  </a:cubicBezTo>
                  <a:cubicBezTo>
                    <a:pt x="2049" y="2546"/>
                    <a:pt x="2749" y="2073"/>
                    <a:pt x="2917" y="1410"/>
                  </a:cubicBezTo>
                  <a:cubicBezTo>
                    <a:pt x="3096" y="707"/>
                    <a:pt x="2632" y="64"/>
                    <a:pt x="1870" y="5"/>
                  </a:cubicBezTo>
                  <a:cubicBezTo>
                    <a:pt x="1831" y="2"/>
                    <a:pt x="1792" y="0"/>
                    <a:pt x="1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8"/>
            <p:cNvSpPr/>
            <p:nvPr/>
          </p:nvSpPr>
          <p:spPr>
            <a:xfrm>
              <a:off x="-78459" y="2888375"/>
              <a:ext cx="58401" cy="64697"/>
            </a:xfrm>
            <a:custGeom>
              <a:avLst/>
              <a:gdLst/>
              <a:ahLst/>
              <a:cxnLst/>
              <a:rect l="l" t="t" r="r" b="b"/>
              <a:pathLst>
                <a:path w="1549" h="1716" extrusionOk="0">
                  <a:moveTo>
                    <a:pt x="797" y="0"/>
                  </a:moveTo>
                  <a:cubicBezTo>
                    <a:pt x="417" y="0"/>
                    <a:pt x="59" y="350"/>
                    <a:pt x="36" y="811"/>
                  </a:cubicBezTo>
                  <a:cubicBezTo>
                    <a:pt x="1" y="1287"/>
                    <a:pt x="334" y="1680"/>
                    <a:pt x="751" y="1716"/>
                  </a:cubicBezTo>
                  <a:cubicBezTo>
                    <a:pt x="757" y="1716"/>
                    <a:pt x="764" y="1716"/>
                    <a:pt x="771" y="1716"/>
                  </a:cubicBezTo>
                  <a:cubicBezTo>
                    <a:pt x="1179" y="1716"/>
                    <a:pt x="1525" y="1363"/>
                    <a:pt x="1537" y="894"/>
                  </a:cubicBezTo>
                  <a:cubicBezTo>
                    <a:pt x="1548" y="442"/>
                    <a:pt x="1239" y="37"/>
                    <a:pt x="834" y="1"/>
                  </a:cubicBezTo>
                  <a:cubicBezTo>
                    <a:pt x="822" y="0"/>
                    <a:pt x="809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8"/>
            <p:cNvSpPr/>
            <p:nvPr/>
          </p:nvSpPr>
          <p:spPr>
            <a:xfrm>
              <a:off x="79558" y="2781410"/>
              <a:ext cx="39550" cy="37062"/>
            </a:xfrm>
            <a:custGeom>
              <a:avLst/>
              <a:gdLst/>
              <a:ahLst/>
              <a:cxnLst/>
              <a:rect l="l" t="t" r="r" b="b"/>
              <a:pathLst>
                <a:path w="1049" h="983" extrusionOk="0">
                  <a:moveTo>
                    <a:pt x="536" y="1"/>
                  </a:moveTo>
                  <a:cubicBezTo>
                    <a:pt x="286" y="1"/>
                    <a:pt x="69" y="203"/>
                    <a:pt x="24" y="457"/>
                  </a:cubicBezTo>
                  <a:cubicBezTo>
                    <a:pt x="1" y="731"/>
                    <a:pt x="179" y="969"/>
                    <a:pt x="441" y="981"/>
                  </a:cubicBezTo>
                  <a:cubicBezTo>
                    <a:pt x="455" y="982"/>
                    <a:pt x="469" y="983"/>
                    <a:pt x="483" y="983"/>
                  </a:cubicBezTo>
                  <a:cubicBezTo>
                    <a:pt x="740" y="983"/>
                    <a:pt x="967" y="776"/>
                    <a:pt x="1013" y="516"/>
                  </a:cubicBezTo>
                  <a:cubicBezTo>
                    <a:pt x="1048" y="255"/>
                    <a:pt x="870" y="16"/>
                    <a:pt x="596" y="5"/>
                  </a:cubicBezTo>
                  <a:cubicBezTo>
                    <a:pt x="576" y="2"/>
                    <a:pt x="556" y="1"/>
                    <a:pt x="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8"/>
            <p:cNvSpPr/>
            <p:nvPr/>
          </p:nvSpPr>
          <p:spPr>
            <a:xfrm>
              <a:off x="356078" y="2868355"/>
              <a:ext cx="83549" cy="57534"/>
            </a:xfrm>
            <a:custGeom>
              <a:avLst/>
              <a:gdLst/>
              <a:ahLst/>
              <a:cxnLst/>
              <a:rect l="l" t="t" r="r" b="b"/>
              <a:pathLst>
                <a:path w="2216" h="1526" extrusionOk="0">
                  <a:moveTo>
                    <a:pt x="1032" y="1"/>
                  </a:moveTo>
                  <a:cubicBezTo>
                    <a:pt x="566" y="1"/>
                    <a:pt x="166" y="243"/>
                    <a:pt x="84" y="592"/>
                  </a:cubicBezTo>
                  <a:cubicBezTo>
                    <a:pt x="1" y="1008"/>
                    <a:pt x="382" y="1401"/>
                    <a:pt x="953" y="1509"/>
                  </a:cubicBezTo>
                  <a:cubicBezTo>
                    <a:pt x="1031" y="1520"/>
                    <a:pt x="1108" y="1525"/>
                    <a:pt x="1184" y="1525"/>
                  </a:cubicBezTo>
                  <a:cubicBezTo>
                    <a:pt x="1672" y="1525"/>
                    <a:pt x="2082" y="1298"/>
                    <a:pt x="2144" y="937"/>
                  </a:cubicBezTo>
                  <a:cubicBezTo>
                    <a:pt x="2215" y="520"/>
                    <a:pt x="1811" y="92"/>
                    <a:pt x="1263" y="20"/>
                  </a:cubicBezTo>
                  <a:cubicBezTo>
                    <a:pt x="1185" y="7"/>
                    <a:pt x="1108" y="1"/>
                    <a:pt x="1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8"/>
            <p:cNvSpPr/>
            <p:nvPr/>
          </p:nvSpPr>
          <p:spPr>
            <a:xfrm>
              <a:off x="-44789" y="2483361"/>
              <a:ext cx="123023" cy="124192"/>
            </a:xfrm>
            <a:custGeom>
              <a:avLst/>
              <a:gdLst/>
              <a:ahLst/>
              <a:cxnLst/>
              <a:rect l="l" t="t" r="r" b="b"/>
              <a:pathLst>
                <a:path w="3263" h="3294" extrusionOk="0">
                  <a:moveTo>
                    <a:pt x="1783" y="0"/>
                  </a:moveTo>
                  <a:cubicBezTo>
                    <a:pt x="989" y="0"/>
                    <a:pt x="281" y="683"/>
                    <a:pt x="155" y="1552"/>
                  </a:cubicBezTo>
                  <a:cubicBezTo>
                    <a:pt x="1" y="2456"/>
                    <a:pt x="513" y="3230"/>
                    <a:pt x="1298" y="3290"/>
                  </a:cubicBezTo>
                  <a:cubicBezTo>
                    <a:pt x="1331" y="3292"/>
                    <a:pt x="1363" y="3294"/>
                    <a:pt x="1395" y="3294"/>
                  </a:cubicBezTo>
                  <a:cubicBezTo>
                    <a:pt x="2139" y="3294"/>
                    <a:pt x="2901" y="2645"/>
                    <a:pt x="3072" y="1778"/>
                  </a:cubicBezTo>
                  <a:cubicBezTo>
                    <a:pt x="3263" y="861"/>
                    <a:pt x="2715" y="75"/>
                    <a:pt x="1882" y="4"/>
                  </a:cubicBezTo>
                  <a:cubicBezTo>
                    <a:pt x="1849" y="1"/>
                    <a:pt x="1816" y="0"/>
                    <a:pt x="1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0" name="Google Shape;6450;p28"/>
          <p:cNvGrpSpPr/>
          <p:nvPr/>
        </p:nvGrpSpPr>
        <p:grpSpPr>
          <a:xfrm>
            <a:off x="-273275" y="1343686"/>
            <a:ext cx="811169" cy="996600"/>
            <a:chOff x="-273275" y="1343686"/>
            <a:chExt cx="811169" cy="996600"/>
          </a:xfrm>
        </p:grpSpPr>
        <p:sp>
          <p:nvSpPr>
            <p:cNvPr id="6451" name="Google Shape;6451;p28"/>
            <p:cNvSpPr/>
            <p:nvPr/>
          </p:nvSpPr>
          <p:spPr>
            <a:xfrm>
              <a:off x="-271918" y="1780486"/>
              <a:ext cx="349276" cy="558940"/>
            </a:xfrm>
            <a:custGeom>
              <a:avLst/>
              <a:gdLst/>
              <a:ahLst/>
              <a:cxnLst/>
              <a:rect l="l" t="t" r="r" b="b"/>
              <a:pathLst>
                <a:path w="9264" h="14825" extrusionOk="0">
                  <a:moveTo>
                    <a:pt x="0" y="1"/>
                  </a:moveTo>
                  <a:lnTo>
                    <a:pt x="0" y="3346"/>
                  </a:lnTo>
                  <a:cubicBezTo>
                    <a:pt x="60" y="3358"/>
                    <a:pt x="131" y="3394"/>
                    <a:pt x="214" y="3406"/>
                  </a:cubicBezTo>
                  <a:cubicBezTo>
                    <a:pt x="786" y="3596"/>
                    <a:pt x="1322" y="3846"/>
                    <a:pt x="1786" y="4132"/>
                  </a:cubicBezTo>
                  <a:cubicBezTo>
                    <a:pt x="2238" y="4418"/>
                    <a:pt x="2631" y="4727"/>
                    <a:pt x="3012" y="5073"/>
                  </a:cubicBezTo>
                  <a:cubicBezTo>
                    <a:pt x="3346" y="5418"/>
                    <a:pt x="3667" y="5799"/>
                    <a:pt x="3929" y="6228"/>
                  </a:cubicBezTo>
                  <a:cubicBezTo>
                    <a:pt x="4203" y="6644"/>
                    <a:pt x="4441" y="7109"/>
                    <a:pt x="4679" y="7585"/>
                  </a:cubicBezTo>
                  <a:cubicBezTo>
                    <a:pt x="4893" y="8061"/>
                    <a:pt x="5120" y="8585"/>
                    <a:pt x="5334" y="9109"/>
                  </a:cubicBezTo>
                  <a:cubicBezTo>
                    <a:pt x="5536" y="9621"/>
                    <a:pt x="5727" y="10180"/>
                    <a:pt x="5894" y="10728"/>
                  </a:cubicBezTo>
                  <a:cubicBezTo>
                    <a:pt x="6084" y="11276"/>
                    <a:pt x="6239" y="11824"/>
                    <a:pt x="6370" y="12383"/>
                  </a:cubicBezTo>
                  <a:cubicBezTo>
                    <a:pt x="6501" y="12931"/>
                    <a:pt x="6608" y="13478"/>
                    <a:pt x="6668" y="14026"/>
                  </a:cubicBezTo>
                  <a:cubicBezTo>
                    <a:pt x="6715" y="14431"/>
                    <a:pt x="7013" y="14729"/>
                    <a:pt x="7358" y="14764"/>
                  </a:cubicBezTo>
                  <a:lnTo>
                    <a:pt x="8608" y="14824"/>
                  </a:lnTo>
                  <a:cubicBezTo>
                    <a:pt x="8614" y="14824"/>
                    <a:pt x="8620" y="14824"/>
                    <a:pt x="8626" y="14824"/>
                  </a:cubicBezTo>
                  <a:cubicBezTo>
                    <a:pt x="8975" y="14824"/>
                    <a:pt x="9263" y="14472"/>
                    <a:pt x="9263" y="14062"/>
                  </a:cubicBezTo>
                  <a:cubicBezTo>
                    <a:pt x="9239" y="13371"/>
                    <a:pt x="9204" y="12681"/>
                    <a:pt x="9108" y="11966"/>
                  </a:cubicBezTo>
                  <a:cubicBezTo>
                    <a:pt x="9049" y="11264"/>
                    <a:pt x="8930" y="10550"/>
                    <a:pt x="8763" y="9859"/>
                  </a:cubicBezTo>
                  <a:cubicBezTo>
                    <a:pt x="8608" y="9168"/>
                    <a:pt x="8382" y="8478"/>
                    <a:pt x="8084" y="7811"/>
                  </a:cubicBezTo>
                  <a:cubicBezTo>
                    <a:pt x="7953" y="7478"/>
                    <a:pt x="7811" y="7132"/>
                    <a:pt x="7668" y="6811"/>
                  </a:cubicBezTo>
                  <a:cubicBezTo>
                    <a:pt x="7513" y="6490"/>
                    <a:pt x="7370" y="6156"/>
                    <a:pt x="7203" y="5847"/>
                  </a:cubicBezTo>
                  <a:cubicBezTo>
                    <a:pt x="7001" y="5430"/>
                    <a:pt x="6763" y="5025"/>
                    <a:pt x="6501" y="4632"/>
                  </a:cubicBezTo>
                  <a:cubicBezTo>
                    <a:pt x="6251" y="4251"/>
                    <a:pt x="5989" y="3894"/>
                    <a:pt x="5703" y="3537"/>
                  </a:cubicBezTo>
                  <a:cubicBezTo>
                    <a:pt x="5405" y="3192"/>
                    <a:pt x="5060" y="2870"/>
                    <a:pt x="4691" y="2537"/>
                  </a:cubicBezTo>
                  <a:cubicBezTo>
                    <a:pt x="4322" y="2215"/>
                    <a:pt x="3917" y="1918"/>
                    <a:pt x="3489" y="1620"/>
                  </a:cubicBezTo>
                  <a:cubicBezTo>
                    <a:pt x="3036" y="1322"/>
                    <a:pt x="2560" y="1048"/>
                    <a:pt x="2072" y="798"/>
                  </a:cubicBezTo>
                  <a:cubicBezTo>
                    <a:pt x="1560" y="560"/>
                    <a:pt x="1024" y="334"/>
                    <a:pt x="476" y="144"/>
                  </a:cubicBezTo>
                  <a:cubicBezTo>
                    <a:pt x="310" y="84"/>
                    <a:pt x="167" y="3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8"/>
            <p:cNvSpPr/>
            <p:nvPr/>
          </p:nvSpPr>
          <p:spPr>
            <a:xfrm>
              <a:off x="-273275" y="1609913"/>
              <a:ext cx="504573" cy="730373"/>
            </a:xfrm>
            <a:custGeom>
              <a:avLst/>
              <a:gdLst/>
              <a:ahLst/>
              <a:cxnLst/>
              <a:rect l="l" t="t" r="r" b="b"/>
              <a:pathLst>
                <a:path w="13383" h="19372" extrusionOk="0">
                  <a:moveTo>
                    <a:pt x="0" y="0"/>
                  </a:moveTo>
                  <a:lnTo>
                    <a:pt x="0" y="2822"/>
                  </a:lnTo>
                  <a:cubicBezTo>
                    <a:pt x="203" y="2870"/>
                    <a:pt x="381" y="2917"/>
                    <a:pt x="572" y="2977"/>
                  </a:cubicBezTo>
                  <a:cubicBezTo>
                    <a:pt x="1155" y="3155"/>
                    <a:pt x="1727" y="3358"/>
                    <a:pt x="2298" y="3608"/>
                  </a:cubicBezTo>
                  <a:cubicBezTo>
                    <a:pt x="2858" y="3870"/>
                    <a:pt x="3429" y="4167"/>
                    <a:pt x="3953" y="4477"/>
                  </a:cubicBezTo>
                  <a:cubicBezTo>
                    <a:pt x="4465" y="4798"/>
                    <a:pt x="4965" y="5144"/>
                    <a:pt x="5406" y="5513"/>
                  </a:cubicBezTo>
                  <a:cubicBezTo>
                    <a:pt x="5858" y="5894"/>
                    <a:pt x="6287" y="6275"/>
                    <a:pt x="6668" y="6692"/>
                  </a:cubicBezTo>
                  <a:cubicBezTo>
                    <a:pt x="7049" y="7108"/>
                    <a:pt x="7406" y="7537"/>
                    <a:pt x="7716" y="8001"/>
                  </a:cubicBezTo>
                  <a:cubicBezTo>
                    <a:pt x="8025" y="8466"/>
                    <a:pt x="8323" y="8942"/>
                    <a:pt x="8597" y="9430"/>
                  </a:cubicBezTo>
                  <a:cubicBezTo>
                    <a:pt x="8799" y="9799"/>
                    <a:pt x="8990" y="10180"/>
                    <a:pt x="9168" y="10549"/>
                  </a:cubicBezTo>
                  <a:cubicBezTo>
                    <a:pt x="9347" y="10930"/>
                    <a:pt x="9525" y="11311"/>
                    <a:pt x="9680" y="11704"/>
                  </a:cubicBezTo>
                  <a:cubicBezTo>
                    <a:pt x="9823" y="12097"/>
                    <a:pt x="9978" y="12478"/>
                    <a:pt x="10097" y="12871"/>
                  </a:cubicBezTo>
                  <a:cubicBezTo>
                    <a:pt x="10216" y="13252"/>
                    <a:pt x="10323" y="13645"/>
                    <a:pt x="10394" y="14026"/>
                  </a:cubicBezTo>
                  <a:cubicBezTo>
                    <a:pt x="10466" y="14419"/>
                    <a:pt x="10525" y="14824"/>
                    <a:pt x="10573" y="15205"/>
                  </a:cubicBezTo>
                  <a:cubicBezTo>
                    <a:pt x="10621" y="15597"/>
                    <a:pt x="10644" y="15990"/>
                    <a:pt x="10656" y="16383"/>
                  </a:cubicBezTo>
                  <a:cubicBezTo>
                    <a:pt x="10680" y="16764"/>
                    <a:pt x="10692" y="17157"/>
                    <a:pt x="10680" y="17538"/>
                  </a:cubicBezTo>
                  <a:cubicBezTo>
                    <a:pt x="10656" y="17931"/>
                    <a:pt x="10644" y="18312"/>
                    <a:pt x="10621" y="18693"/>
                  </a:cubicBezTo>
                  <a:cubicBezTo>
                    <a:pt x="10585" y="19074"/>
                    <a:pt x="10823" y="19372"/>
                    <a:pt x="11168" y="19372"/>
                  </a:cubicBezTo>
                  <a:lnTo>
                    <a:pt x="12430" y="19324"/>
                  </a:lnTo>
                  <a:cubicBezTo>
                    <a:pt x="12800" y="19312"/>
                    <a:pt x="13145" y="18967"/>
                    <a:pt x="13192" y="18586"/>
                  </a:cubicBezTo>
                  <a:cubicBezTo>
                    <a:pt x="13240" y="18181"/>
                    <a:pt x="13264" y="17776"/>
                    <a:pt x="13300" y="17383"/>
                  </a:cubicBezTo>
                  <a:cubicBezTo>
                    <a:pt x="13323" y="16979"/>
                    <a:pt x="13335" y="16574"/>
                    <a:pt x="13335" y="16169"/>
                  </a:cubicBezTo>
                  <a:cubicBezTo>
                    <a:pt x="13383" y="15740"/>
                    <a:pt x="13383" y="15336"/>
                    <a:pt x="13371" y="14943"/>
                  </a:cubicBezTo>
                  <a:cubicBezTo>
                    <a:pt x="13359" y="14538"/>
                    <a:pt x="13311" y="14121"/>
                    <a:pt x="13264" y="13716"/>
                  </a:cubicBezTo>
                  <a:cubicBezTo>
                    <a:pt x="13204" y="13311"/>
                    <a:pt x="13133" y="12895"/>
                    <a:pt x="13050" y="12502"/>
                  </a:cubicBezTo>
                  <a:cubicBezTo>
                    <a:pt x="12954" y="12097"/>
                    <a:pt x="12835" y="11680"/>
                    <a:pt x="12680" y="11264"/>
                  </a:cubicBezTo>
                  <a:cubicBezTo>
                    <a:pt x="12549" y="10847"/>
                    <a:pt x="12383" y="10430"/>
                    <a:pt x="12204" y="10002"/>
                  </a:cubicBezTo>
                  <a:cubicBezTo>
                    <a:pt x="12026" y="9585"/>
                    <a:pt x="11835" y="9168"/>
                    <a:pt x="11633" y="8751"/>
                  </a:cubicBezTo>
                  <a:cubicBezTo>
                    <a:pt x="11418" y="8335"/>
                    <a:pt x="11180" y="7918"/>
                    <a:pt x="10930" y="7501"/>
                  </a:cubicBezTo>
                  <a:cubicBezTo>
                    <a:pt x="10680" y="7084"/>
                    <a:pt x="10406" y="6668"/>
                    <a:pt x="10144" y="6263"/>
                  </a:cubicBezTo>
                  <a:cubicBezTo>
                    <a:pt x="9859" y="5858"/>
                    <a:pt x="9573" y="5477"/>
                    <a:pt x="9275" y="5096"/>
                  </a:cubicBezTo>
                  <a:cubicBezTo>
                    <a:pt x="8978" y="4727"/>
                    <a:pt x="8668" y="4370"/>
                    <a:pt x="8335" y="4025"/>
                  </a:cubicBezTo>
                  <a:cubicBezTo>
                    <a:pt x="7942" y="3632"/>
                    <a:pt x="7537" y="3239"/>
                    <a:pt x="7085" y="2917"/>
                  </a:cubicBezTo>
                  <a:cubicBezTo>
                    <a:pt x="6656" y="2572"/>
                    <a:pt x="6192" y="2262"/>
                    <a:pt x="5739" y="1989"/>
                  </a:cubicBezTo>
                  <a:cubicBezTo>
                    <a:pt x="5263" y="1703"/>
                    <a:pt x="4787" y="1453"/>
                    <a:pt x="4275" y="1250"/>
                  </a:cubicBezTo>
                  <a:cubicBezTo>
                    <a:pt x="3786" y="1024"/>
                    <a:pt x="3275" y="834"/>
                    <a:pt x="2774" y="655"/>
                  </a:cubicBezTo>
                  <a:cubicBezTo>
                    <a:pt x="2286" y="477"/>
                    <a:pt x="1774" y="334"/>
                    <a:pt x="1286" y="215"/>
                  </a:cubicBezTo>
                  <a:cubicBezTo>
                    <a:pt x="869" y="131"/>
                    <a:pt x="441" y="6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8"/>
            <p:cNvSpPr/>
            <p:nvPr/>
          </p:nvSpPr>
          <p:spPr>
            <a:xfrm>
              <a:off x="-271503" y="1475688"/>
              <a:ext cx="652291" cy="857430"/>
            </a:xfrm>
            <a:custGeom>
              <a:avLst/>
              <a:gdLst/>
              <a:ahLst/>
              <a:cxnLst/>
              <a:rect l="l" t="t" r="r" b="b"/>
              <a:pathLst>
                <a:path w="17301" h="22742" extrusionOk="0">
                  <a:moveTo>
                    <a:pt x="1" y="0"/>
                  </a:moveTo>
                  <a:lnTo>
                    <a:pt x="1" y="2203"/>
                  </a:lnTo>
                  <a:lnTo>
                    <a:pt x="37" y="2203"/>
                  </a:lnTo>
                  <a:cubicBezTo>
                    <a:pt x="572" y="2263"/>
                    <a:pt x="1108" y="2334"/>
                    <a:pt x="1644" y="2441"/>
                  </a:cubicBezTo>
                  <a:cubicBezTo>
                    <a:pt x="2180" y="2536"/>
                    <a:pt x="2692" y="2679"/>
                    <a:pt x="3228" y="2834"/>
                  </a:cubicBezTo>
                  <a:cubicBezTo>
                    <a:pt x="3775" y="3001"/>
                    <a:pt x="4299" y="3191"/>
                    <a:pt x="4823" y="3417"/>
                  </a:cubicBezTo>
                  <a:cubicBezTo>
                    <a:pt x="5347" y="3632"/>
                    <a:pt x="5871" y="3870"/>
                    <a:pt x="6371" y="4144"/>
                  </a:cubicBezTo>
                  <a:cubicBezTo>
                    <a:pt x="6883" y="4418"/>
                    <a:pt x="7359" y="4727"/>
                    <a:pt x="7835" y="5072"/>
                  </a:cubicBezTo>
                  <a:cubicBezTo>
                    <a:pt x="8311" y="5430"/>
                    <a:pt x="8752" y="5811"/>
                    <a:pt x="9193" y="6227"/>
                  </a:cubicBezTo>
                  <a:cubicBezTo>
                    <a:pt x="9550" y="6584"/>
                    <a:pt x="9871" y="6965"/>
                    <a:pt x="10205" y="7358"/>
                  </a:cubicBezTo>
                  <a:cubicBezTo>
                    <a:pt x="10514" y="7763"/>
                    <a:pt x="10824" y="8168"/>
                    <a:pt x="11109" y="8609"/>
                  </a:cubicBezTo>
                  <a:cubicBezTo>
                    <a:pt x="11467" y="9168"/>
                    <a:pt x="11824" y="9728"/>
                    <a:pt x="12133" y="10311"/>
                  </a:cubicBezTo>
                  <a:cubicBezTo>
                    <a:pt x="12467" y="10895"/>
                    <a:pt x="12764" y="11466"/>
                    <a:pt x="13026" y="12038"/>
                  </a:cubicBezTo>
                  <a:cubicBezTo>
                    <a:pt x="13300" y="12597"/>
                    <a:pt x="13538" y="13181"/>
                    <a:pt x="13741" y="13764"/>
                  </a:cubicBezTo>
                  <a:cubicBezTo>
                    <a:pt x="13955" y="14347"/>
                    <a:pt x="14134" y="14907"/>
                    <a:pt x="14265" y="15455"/>
                  </a:cubicBezTo>
                  <a:cubicBezTo>
                    <a:pt x="14407" y="16014"/>
                    <a:pt x="14515" y="16562"/>
                    <a:pt x="14586" y="17110"/>
                  </a:cubicBezTo>
                  <a:cubicBezTo>
                    <a:pt x="14669" y="17657"/>
                    <a:pt x="14705" y="18217"/>
                    <a:pt x="14729" y="18765"/>
                  </a:cubicBezTo>
                  <a:cubicBezTo>
                    <a:pt x="14741" y="19312"/>
                    <a:pt x="14741" y="19860"/>
                    <a:pt x="14729" y="20419"/>
                  </a:cubicBezTo>
                  <a:cubicBezTo>
                    <a:pt x="14705" y="20967"/>
                    <a:pt x="14669" y="21515"/>
                    <a:pt x="14622" y="22074"/>
                  </a:cubicBezTo>
                  <a:cubicBezTo>
                    <a:pt x="14587" y="22448"/>
                    <a:pt x="14838" y="22742"/>
                    <a:pt x="15185" y="22742"/>
                  </a:cubicBezTo>
                  <a:cubicBezTo>
                    <a:pt x="15191" y="22742"/>
                    <a:pt x="15198" y="22741"/>
                    <a:pt x="15205" y="22741"/>
                  </a:cubicBezTo>
                  <a:lnTo>
                    <a:pt x="16491" y="22682"/>
                  </a:lnTo>
                  <a:cubicBezTo>
                    <a:pt x="16872" y="22670"/>
                    <a:pt x="17205" y="22324"/>
                    <a:pt x="17241" y="21920"/>
                  </a:cubicBezTo>
                  <a:cubicBezTo>
                    <a:pt x="17289" y="21372"/>
                    <a:pt x="17301" y="20800"/>
                    <a:pt x="17301" y="20253"/>
                  </a:cubicBezTo>
                  <a:cubicBezTo>
                    <a:pt x="17265" y="19717"/>
                    <a:pt x="17253" y="19181"/>
                    <a:pt x="17205" y="18634"/>
                  </a:cubicBezTo>
                  <a:cubicBezTo>
                    <a:pt x="17170" y="18098"/>
                    <a:pt x="17110" y="17550"/>
                    <a:pt x="17027" y="17014"/>
                  </a:cubicBezTo>
                  <a:cubicBezTo>
                    <a:pt x="16944" y="16479"/>
                    <a:pt x="16836" y="15943"/>
                    <a:pt x="16705" y="15407"/>
                  </a:cubicBezTo>
                  <a:cubicBezTo>
                    <a:pt x="16574" y="14871"/>
                    <a:pt x="16408" y="14335"/>
                    <a:pt x="16229" y="13800"/>
                  </a:cubicBezTo>
                  <a:cubicBezTo>
                    <a:pt x="16051" y="13240"/>
                    <a:pt x="15836" y="12692"/>
                    <a:pt x="15622" y="12145"/>
                  </a:cubicBezTo>
                  <a:cubicBezTo>
                    <a:pt x="15396" y="11597"/>
                    <a:pt x="15158" y="11037"/>
                    <a:pt x="14908" y="10490"/>
                  </a:cubicBezTo>
                  <a:cubicBezTo>
                    <a:pt x="14646" y="9942"/>
                    <a:pt x="14372" y="9406"/>
                    <a:pt x="14074" y="8847"/>
                  </a:cubicBezTo>
                  <a:cubicBezTo>
                    <a:pt x="13776" y="8299"/>
                    <a:pt x="13443" y="7763"/>
                    <a:pt x="13098" y="7227"/>
                  </a:cubicBezTo>
                  <a:cubicBezTo>
                    <a:pt x="12764" y="6704"/>
                    <a:pt x="12407" y="6203"/>
                    <a:pt x="12026" y="5739"/>
                  </a:cubicBezTo>
                  <a:cubicBezTo>
                    <a:pt x="11657" y="5263"/>
                    <a:pt x="11252" y="4834"/>
                    <a:pt x="10836" y="4429"/>
                  </a:cubicBezTo>
                  <a:cubicBezTo>
                    <a:pt x="10419" y="4025"/>
                    <a:pt x="9978" y="3656"/>
                    <a:pt x="9514" y="3298"/>
                  </a:cubicBezTo>
                  <a:cubicBezTo>
                    <a:pt x="9109" y="3001"/>
                    <a:pt x="8716" y="2739"/>
                    <a:pt x="8300" y="2477"/>
                  </a:cubicBezTo>
                  <a:cubicBezTo>
                    <a:pt x="7883" y="2227"/>
                    <a:pt x="7442" y="2001"/>
                    <a:pt x="7014" y="1810"/>
                  </a:cubicBezTo>
                  <a:cubicBezTo>
                    <a:pt x="6430" y="1548"/>
                    <a:pt x="5859" y="1322"/>
                    <a:pt x="5240" y="1108"/>
                  </a:cubicBezTo>
                  <a:cubicBezTo>
                    <a:pt x="4644" y="905"/>
                    <a:pt x="4037" y="727"/>
                    <a:pt x="3430" y="572"/>
                  </a:cubicBezTo>
                  <a:cubicBezTo>
                    <a:pt x="2823" y="429"/>
                    <a:pt x="2192" y="310"/>
                    <a:pt x="1561" y="203"/>
                  </a:cubicBezTo>
                  <a:cubicBezTo>
                    <a:pt x="1049" y="131"/>
                    <a:pt x="525" y="6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8"/>
            <p:cNvSpPr/>
            <p:nvPr/>
          </p:nvSpPr>
          <p:spPr>
            <a:xfrm>
              <a:off x="-271918" y="1343686"/>
              <a:ext cx="809812" cy="982678"/>
            </a:xfrm>
            <a:custGeom>
              <a:avLst/>
              <a:gdLst/>
              <a:ahLst/>
              <a:cxnLst/>
              <a:rect l="l" t="t" r="r" b="b"/>
              <a:pathLst>
                <a:path w="21479" h="26064" extrusionOk="0">
                  <a:moveTo>
                    <a:pt x="0" y="1"/>
                  </a:moveTo>
                  <a:lnTo>
                    <a:pt x="0" y="2335"/>
                  </a:lnTo>
                  <a:cubicBezTo>
                    <a:pt x="560" y="2394"/>
                    <a:pt x="1143" y="2477"/>
                    <a:pt x="1691" y="2561"/>
                  </a:cubicBezTo>
                  <a:cubicBezTo>
                    <a:pt x="2286" y="2668"/>
                    <a:pt x="2881" y="2775"/>
                    <a:pt x="3477" y="2894"/>
                  </a:cubicBezTo>
                  <a:cubicBezTo>
                    <a:pt x="4060" y="3025"/>
                    <a:pt x="4643" y="3168"/>
                    <a:pt x="5203" y="3347"/>
                  </a:cubicBezTo>
                  <a:cubicBezTo>
                    <a:pt x="5775" y="3525"/>
                    <a:pt x="6334" y="3739"/>
                    <a:pt x="6894" y="3978"/>
                  </a:cubicBezTo>
                  <a:cubicBezTo>
                    <a:pt x="7370" y="4180"/>
                    <a:pt x="7846" y="4406"/>
                    <a:pt x="8299" y="4644"/>
                  </a:cubicBezTo>
                  <a:cubicBezTo>
                    <a:pt x="8763" y="4894"/>
                    <a:pt x="9227" y="5168"/>
                    <a:pt x="9656" y="5454"/>
                  </a:cubicBezTo>
                  <a:cubicBezTo>
                    <a:pt x="10180" y="5787"/>
                    <a:pt x="10668" y="6168"/>
                    <a:pt x="11144" y="6561"/>
                  </a:cubicBezTo>
                  <a:cubicBezTo>
                    <a:pt x="11621" y="6966"/>
                    <a:pt x="12073" y="7418"/>
                    <a:pt x="12513" y="7895"/>
                  </a:cubicBezTo>
                  <a:cubicBezTo>
                    <a:pt x="12942" y="8359"/>
                    <a:pt x="13359" y="8883"/>
                    <a:pt x="13752" y="9419"/>
                  </a:cubicBezTo>
                  <a:cubicBezTo>
                    <a:pt x="14133" y="9954"/>
                    <a:pt x="14490" y="10526"/>
                    <a:pt x="14835" y="11109"/>
                  </a:cubicBezTo>
                  <a:cubicBezTo>
                    <a:pt x="15180" y="11681"/>
                    <a:pt x="15490" y="12264"/>
                    <a:pt x="15788" y="12848"/>
                  </a:cubicBezTo>
                  <a:cubicBezTo>
                    <a:pt x="16085" y="13431"/>
                    <a:pt x="16359" y="14038"/>
                    <a:pt x="16609" y="14634"/>
                  </a:cubicBezTo>
                  <a:cubicBezTo>
                    <a:pt x="16800" y="15074"/>
                    <a:pt x="16978" y="15539"/>
                    <a:pt x="17157" y="15991"/>
                  </a:cubicBezTo>
                  <a:cubicBezTo>
                    <a:pt x="17336" y="16431"/>
                    <a:pt x="17502" y="16884"/>
                    <a:pt x="17645" y="17313"/>
                  </a:cubicBezTo>
                  <a:cubicBezTo>
                    <a:pt x="17800" y="17741"/>
                    <a:pt x="17931" y="18194"/>
                    <a:pt x="18050" y="18622"/>
                  </a:cubicBezTo>
                  <a:cubicBezTo>
                    <a:pt x="18169" y="19051"/>
                    <a:pt x="18276" y="19503"/>
                    <a:pt x="18359" y="19944"/>
                  </a:cubicBezTo>
                  <a:cubicBezTo>
                    <a:pt x="18455" y="20396"/>
                    <a:pt x="18526" y="20837"/>
                    <a:pt x="18574" y="21289"/>
                  </a:cubicBezTo>
                  <a:cubicBezTo>
                    <a:pt x="18633" y="21730"/>
                    <a:pt x="18657" y="22182"/>
                    <a:pt x="18681" y="22635"/>
                  </a:cubicBezTo>
                  <a:cubicBezTo>
                    <a:pt x="18693" y="23099"/>
                    <a:pt x="18705" y="23551"/>
                    <a:pt x="18693" y="24004"/>
                  </a:cubicBezTo>
                  <a:cubicBezTo>
                    <a:pt x="18693" y="24468"/>
                    <a:pt x="18657" y="24933"/>
                    <a:pt x="18645" y="25397"/>
                  </a:cubicBezTo>
                  <a:cubicBezTo>
                    <a:pt x="18634" y="25770"/>
                    <a:pt x="18885" y="26064"/>
                    <a:pt x="19265" y="26064"/>
                  </a:cubicBezTo>
                  <a:cubicBezTo>
                    <a:pt x="19273" y="26064"/>
                    <a:pt x="19281" y="26064"/>
                    <a:pt x="19288" y="26064"/>
                  </a:cubicBezTo>
                  <a:lnTo>
                    <a:pt x="20669" y="26004"/>
                  </a:lnTo>
                  <a:cubicBezTo>
                    <a:pt x="21074" y="25992"/>
                    <a:pt x="21419" y="25647"/>
                    <a:pt x="21431" y="25242"/>
                  </a:cubicBezTo>
                  <a:cubicBezTo>
                    <a:pt x="21479" y="24694"/>
                    <a:pt x="21479" y="24123"/>
                    <a:pt x="21455" y="23575"/>
                  </a:cubicBezTo>
                  <a:cubicBezTo>
                    <a:pt x="21443" y="23028"/>
                    <a:pt x="21419" y="22480"/>
                    <a:pt x="21372" y="21920"/>
                  </a:cubicBezTo>
                  <a:cubicBezTo>
                    <a:pt x="21324" y="21373"/>
                    <a:pt x="21253" y="20837"/>
                    <a:pt x="21146" y="20301"/>
                  </a:cubicBezTo>
                  <a:cubicBezTo>
                    <a:pt x="21050" y="19765"/>
                    <a:pt x="20931" y="19229"/>
                    <a:pt x="20788" y="18706"/>
                  </a:cubicBezTo>
                  <a:cubicBezTo>
                    <a:pt x="20645" y="18194"/>
                    <a:pt x="20479" y="17670"/>
                    <a:pt x="20300" y="17158"/>
                  </a:cubicBezTo>
                  <a:cubicBezTo>
                    <a:pt x="20122" y="16658"/>
                    <a:pt x="19907" y="16134"/>
                    <a:pt x="19705" y="15646"/>
                  </a:cubicBezTo>
                  <a:cubicBezTo>
                    <a:pt x="19491" y="15134"/>
                    <a:pt x="19276" y="14634"/>
                    <a:pt x="19038" y="14145"/>
                  </a:cubicBezTo>
                  <a:cubicBezTo>
                    <a:pt x="18800" y="13634"/>
                    <a:pt x="18574" y="13133"/>
                    <a:pt x="18324" y="12621"/>
                  </a:cubicBezTo>
                  <a:cubicBezTo>
                    <a:pt x="18086" y="12121"/>
                    <a:pt x="17824" y="11609"/>
                    <a:pt x="17550" y="11121"/>
                  </a:cubicBezTo>
                  <a:cubicBezTo>
                    <a:pt x="17276" y="10633"/>
                    <a:pt x="16990" y="10133"/>
                    <a:pt x="16681" y="9681"/>
                  </a:cubicBezTo>
                  <a:cubicBezTo>
                    <a:pt x="16383" y="9204"/>
                    <a:pt x="16062" y="8752"/>
                    <a:pt x="15728" y="8311"/>
                  </a:cubicBezTo>
                  <a:cubicBezTo>
                    <a:pt x="15383" y="7859"/>
                    <a:pt x="15026" y="7430"/>
                    <a:pt x="14657" y="7002"/>
                  </a:cubicBezTo>
                  <a:cubicBezTo>
                    <a:pt x="14288" y="6585"/>
                    <a:pt x="13895" y="6180"/>
                    <a:pt x="13502" y="5787"/>
                  </a:cubicBezTo>
                  <a:cubicBezTo>
                    <a:pt x="13097" y="5406"/>
                    <a:pt x="12680" y="5049"/>
                    <a:pt x="12263" y="4704"/>
                  </a:cubicBezTo>
                  <a:cubicBezTo>
                    <a:pt x="11835" y="4359"/>
                    <a:pt x="11394" y="4037"/>
                    <a:pt x="10954" y="3739"/>
                  </a:cubicBezTo>
                  <a:cubicBezTo>
                    <a:pt x="10501" y="3442"/>
                    <a:pt x="10049" y="3156"/>
                    <a:pt x="9585" y="2894"/>
                  </a:cubicBezTo>
                  <a:cubicBezTo>
                    <a:pt x="9049" y="2573"/>
                    <a:pt x="8501" y="2299"/>
                    <a:pt x="7930" y="2037"/>
                  </a:cubicBezTo>
                  <a:cubicBezTo>
                    <a:pt x="7370" y="1787"/>
                    <a:pt x="6787" y="1549"/>
                    <a:pt x="6203" y="1346"/>
                  </a:cubicBezTo>
                  <a:cubicBezTo>
                    <a:pt x="5679" y="1168"/>
                    <a:pt x="5144" y="1001"/>
                    <a:pt x="4608" y="834"/>
                  </a:cubicBezTo>
                  <a:cubicBezTo>
                    <a:pt x="4072" y="691"/>
                    <a:pt x="3524" y="549"/>
                    <a:pt x="2977" y="430"/>
                  </a:cubicBezTo>
                  <a:cubicBezTo>
                    <a:pt x="2429" y="310"/>
                    <a:pt x="1857" y="227"/>
                    <a:pt x="1298" y="156"/>
                  </a:cubicBezTo>
                  <a:cubicBezTo>
                    <a:pt x="857" y="96"/>
                    <a:pt x="429" y="4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8"/>
            <p:cNvSpPr/>
            <p:nvPr/>
          </p:nvSpPr>
          <p:spPr>
            <a:xfrm>
              <a:off x="-272370" y="1980241"/>
              <a:ext cx="196166" cy="350633"/>
            </a:xfrm>
            <a:custGeom>
              <a:avLst/>
              <a:gdLst/>
              <a:ahLst/>
              <a:cxnLst/>
              <a:rect l="l" t="t" r="r" b="b"/>
              <a:pathLst>
                <a:path w="5203" h="9300" extrusionOk="0">
                  <a:moveTo>
                    <a:pt x="0" y="1"/>
                  </a:moveTo>
                  <a:lnTo>
                    <a:pt x="0" y="4120"/>
                  </a:lnTo>
                  <a:cubicBezTo>
                    <a:pt x="179" y="4263"/>
                    <a:pt x="345" y="4442"/>
                    <a:pt x="488" y="4621"/>
                  </a:cubicBezTo>
                  <a:cubicBezTo>
                    <a:pt x="905" y="5133"/>
                    <a:pt x="1262" y="5728"/>
                    <a:pt x="1548" y="6383"/>
                  </a:cubicBezTo>
                  <a:cubicBezTo>
                    <a:pt x="1834" y="7037"/>
                    <a:pt x="2036" y="7740"/>
                    <a:pt x="2143" y="8442"/>
                  </a:cubicBezTo>
                  <a:cubicBezTo>
                    <a:pt x="2203" y="8847"/>
                    <a:pt x="2548" y="9157"/>
                    <a:pt x="2941" y="9193"/>
                  </a:cubicBezTo>
                  <a:lnTo>
                    <a:pt x="4465" y="9300"/>
                  </a:lnTo>
                  <a:cubicBezTo>
                    <a:pt x="4472" y="9300"/>
                    <a:pt x="4478" y="9300"/>
                    <a:pt x="4485" y="9300"/>
                  </a:cubicBezTo>
                  <a:cubicBezTo>
                    <a:pt x="4903" y="9300"/>
                    <a:pt x="5202" y="8935"/>
                    <a:pt x="5144" y="8478"/>
                  </a:cubicBezTo>
                  <a:cubicBezTo>
                    <a:pt x="5084" y="8061"/>
                    <a:pt x="5001" y="7657"/>
                    <a:pt x="4882" y="7240"/>
                  </a:cubicBezTo>
                  <a:cubicBezTo>
                    <a:pt x="4763" y="6823"/>
                    <a:pt x="4644" y="6406"/>
                    <a:pt x="4489" y="6014"/>
                  </a:cubicBezTo>
                  <a:cubicBezTo>
                    <a:pt x="4358" y="5597"/>
                    <a:pt x="4215" y="5192"/>
                    <a:pt x="4048" y="4799"/>
                  </a:cubicBezTo>
                  <a:cubicBezTo>
                    <a:pt x="3893" y="4406"/>
                    <a:pt x="3739" y="4013"/>
                    <a:pt x="3560" y="3656"/>
                  </a:cubicBezTo>
                  <a:cubicBezTo>
                    <a:pt x="3381" y="3287"/>
                    <a:pt x="3203" y="2930"/>
                    <a:pt x="3000" y="2596"/>
                  </a:cubicBezTo>
                  <a:cubicBezTo>
                    <a:pt x="2810" y="2275"/>
                    <a:pt x="2608" y="1954"/>
                    <a:pt x="2369" y="1680"/>
                  </a:cubicBezTo>
                  <a:cubicBezTo>
                    <a:pt x="2131" y="1394"/>
                    <a:pt x="1893" y="1132"/>
                    <a:pt x="1607" y="906"/>
                  </a:cubicBezTo>
                  <a:cubicBezTo>
                    <a:pt x="1322" y="680"/>
                    <a:pt x="1024" y="477"/>
                    <a:pt x="679" y="299"/>
                  </a:cubicBezTo>
                  <a:cubicBezTo>
                    <a:pt x="476" y="191"/>
                    <a:pt x="250" y="84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6" name="Google Shape;6456;p28"/>
          <p:cNvGrpSpPr/>
          <p:nvPr/>
        </p:nvGrpSpPr>
        <p:grpSpPr>
          <a:xfrm>
            <a:off x="2232110" y="89430"/>
            <a:ext cx="512657" cy="449842"/>
            <a:chOff x="2232110" y="89430"/>
            <a:chExt cx="512657" cy="449842"/>
          </a:xfrm>
        </p:grpSpPr>
        <p:sp>
          <p:nvSpPr>
            <p:cNvPr id="6457" name="Google Shape;6457;p28"/>
            <p:cNvSpPr/>
            <p:nvPr/>
          </p:nvSpPr>
          <p:spPr>
            <a:xfrm>
              <a:off x="2232110" y="244770"/>
              <a:ext cx="75443" cy="75443"/>
            </a:xfrm>
            <a:custGeom>
              <a:avLst/>
              <a:gdLst/>
              <a:ahLst/>
              <a:cxnLst/>
              <a:rect l="l" t="t" r="r" b="b"/>
              <a:pathLst>
                <a:path w="2001" h="2001" extrusionOk="0">
                  <a:moveTo>
                    <a:pt x="1107" y="0"/>
                  </a:moveTo>
                  <a:cubicBezTo>
                    <a:pt x="595" y="0"/>
                    <a:pt x="119" y="453"/>
                    <a:pt x="60" y="1001"/>
                  </a:cubicBezTo>
                  <a:cubicBezTo>
                    <a:pt x="0" y="1560"/>
                    <a:pt x="381" y="2001"/>
                    <a:pt x="905" y="2001"/>
                  </a:cubicBezTo>
                  <a:cubicBezTo>
                    <a:pt x="1429" y="2001"/>
                    <a:pt x="1881" y="1560"/>
                    <a:pt x="1941" y="1001"/>
                  </a:cubicBezTo>
                  <a:cubicBezTo>
                    <a:pt x="2000" y="453"/>
                    <a:pt x="1631" y="12"/>
                    <a:pt x="1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8"/>
            <p:cNvSpPr/>
            <p:nvPr/>
          </p:nvSpPr>
          <p:spPr>
            <a:xfrm>
              <a:off x="2542300" y="457080"/>
              <a:ext cx="88450" cy="82191"/>
            </a:xfrm>
            <a:custGeom>
              <a:avLst/>
              <a:gdLst/>
              <a:ahLst/>
              <a:cxnLst/>
              <a:rect l="l" t="t" r="r" b="b"/>
              <a:pathLst>
                <a:path w="2346" h="2180" extrusionOk="0">
                  <a:moveTo>
                    <a:pt x="1034" y="1"/>
                  </a:moveTo>
                  <a:cubicBezTo>
                    <a:pt x="1027" y="1"/>
                    <a:pt x="1019" y="1"/>
                    <a:pt x="1012" y="1"/>
                  </a:cubicBezTo>
                  <a:cubicBezTo>
                    <a:pt x="417" y="1"/>
                    <a:pt x="0" y="489"/>
                    <a:pt x="84" y="1085"/>
                  </a:cubicBezTo>
                  <a:cubicBezTo>
                    <a:pt x="167" y="1704"/>
                    <a:pt x="715" y="2180"/>
                    <a:pt x="1322" y="2180"/>
                  </a:cubicBezTo>
                  <a:cubicBezTo>
                    <a:pt x="1917" y="2156"/>
                    <a:pt x="2346" y="1668"/>
                    <a:pt x="2262" y="1073"/>
                  </a:cubicBezTo>
                  <a:cubicBezTo>
                    <a:pt x="2168" y="484"/>
                    <a:pt x="1621" y="1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8"/>
            <p:cNvSpPr/>
            <p:nvPr/>
          </p:nvSpPr>
          <p:spPr>
            <a:xfrm>
              <a:off x="2542790" y="180560"/>
              <a:ext cx="87508" cy="76838"/>
            </a:xfrm>
            <a:custGeom>
              <a:avLst/>
              <a:gdLst/>
              <a:ahLst/>
              <a:cxnLst/>
              <a:rect l="l" t="t" r="r" b="b"/>
              <a:pathLst>
                <a:path w="2321" h="2038" extrusionOk="0">
                  <a:moveTo>
                    <a:pt x="1321" y="1"/>
                  </a:moveTo>
                  <a:cubicBezTo>
                    <a:pt x="725" y="13"/>
                    <a:pt x="178" y="501"/>
                    <a:pt x="94" y="1061"/>
                  </a:cubicBezTo>
                  <a:cubicBezTo>
                    <a:pt x="0" y="1613"/>
                    <a:pt x="405" y="2037"/>
                    <a:pt x="987" y="2037"/>
                  </a:cubicBezTo>
                  <a:cubicBezTo>
                    <a:pt x="995" y="2037"/>
                    <a:pt x="1003" y="2037"/>
                    <a:pt x="1011" y="2037"/>
                  </a:cubicBezTo>
                  <a:cubicBezTo>
                    <a:pt x="1607" y="2037"/>
                    <a:pt x="2154" y="1572"/>
                    <a:pt x="2249" y="1013"/>
                  </a:cubicBezTo>
                  <a:cubicBezTo>
                    <a:pt x="2321" y="441"/>
                    <a:pt x="1904" y="1"/>
                    <a:pt x="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8"/>
            <p:cNvSpPr/>
            <p:nvPr/>
          </p:nvSpPr>
          <p:spPr>
            <a:xfrm>
              <a:off x="2336248" y="414437"/>
              <a:ext cx="47166" cy="51238"/>
            </a:xfrm>
            <a:custGeom>
              <a:avLst/>
              <a:gdLst/>
              <a:ahLst/>
              <a:cxnLst/>
              <a:rect l="l" t="t" r="r" b="b"/>
              <a:pathLst>
                <a:path w="1251" h="1359" extrusionOk="0">
                  <a:moveTo>
                    <a:pt x="603" y="1"/>
                  </a:moveTo>
                  <a:cubicBezTo>
                    <a:pt x="597" y="1"/>
                    <a:pt x="590" y="1"/>
                    <a:pt x="584" y="1"/>
                  </a:cubicBezTo>
                  <a:cubicBezTo>
                    <a:pt x="250" y="13"/>
                    <a:pt x="0" y="334"/>
                    <a:pt x="12" y="703"/>
                  </a:cubicBezTo>
                  <a:cubicBezTo>
                    <a:pt x="47" y="1065"/>
                    <a:pt x="334" y="1359"/>
                    <a:pt x="648" y="1359"/>
                  </a:cubicBezTo>
                  <a:cubicBezTo>
                    <a:pt x="655" y="1359"/>
                    <a:pt x="661" y="1359"/>
                    <a:pt x="667" y="1358"/>
                  </a:cubicBezTo>
                  <a:cubicBezTo>
                    <a:pt x="1000" y="1323"/>
                    <a:pt x="1250" y="1013"/>
                    <a:pt x="1227" y="644"/>
                  </a:cubicBezTo>
                  <a:cubicBezTo>
                    <a:pt x="1192" y="282"/>
                    <a:pt x="917" y="1"/>
                    <a:pt x="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8"/>
            <p:cNvSpPr/>
            <p:nvPr/>
          </p:nvSpPr>
          <p:spPr>
            <a:xfrm>
              <a:off x="2450265" y="317048"/>
              <a:ext cx="30124" cy="30124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417" y="0"/>
                  </a:moveTo>
                  <a:cubicBezTo>
                    <a:pt x="191" y="12"/>
                    <a:pt x="12" y="191"/>
                    <a:pt x="12" y="417"/>
                  </a:cubicBezTo>
                  <a:cubicBezTo>
                    <a:pt x="1" y="625"/>
                    <a:pt x="168" y="799"/>
                    <a:pt x="362" y="799"/>
                  </a:cubicBezTo>
                  <a:cubicBezTo>
                    <a:pt x="369" y="799"/>
                    <a:pt x="375" y="798"/>
                    <a:pt x="382" y="798"/>
                  </a:cubicBezTo>
                  <a:cubicBezTo>
                    <a:pt x="608" y="786"/>
                    <a:pt x="786" y="608"/>
                    <a:pt x="786" y="381"/>
                  </a:cubicBezTo>
                  <a:cubicBezTo>
                    <a:pt x="798" y="155"/>
                    <a:pt x="643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8"/>
            <p:cNvSpPr/>
            <p:nvPr/>
          </p:nvSpPr>
          <p:spPr>
            <a:xfrm>
              <a:off x="2683727" y="360106"/>
              <a:ext cx="61040" cy="49466"/>
            </a:xfrm>
            <a:custGeom>
              <a:avLst/>
              <a:gdLst/>
              <a:ahLst/>
              <a:cxnLst/>
              <a:rect l="l" t="t" r="r" b="b"/>
              <a:pathLst>
                <a:path w="1619" h="1312" extrusionOk="0">
                  <a:moveTo>
                    <a:pt x="759" y="1"/>
                  </a:moveTo>
                  <a:cubicBezTo>
                    <a:pt x="342" y="1"/>
                    <a:pt x="0" y="271"/>
                    <a:pt x="12" y="620"/>
                  </a:cubicBezTo>
                  <a:cubicBezTo>
                    <a:pt x="24" y="978"/>
                    <a:pt x="381" y="1299"/>
                    <a:pt x="833" y="1311"/>
                  </a:cubicBezTo>
                  <a:cubicBezTo>
                    <a:pt x="842" y="1311"/>
                    <a:pt x="851" y="1311"/>
                    <a:pt x="860" y="1311"/>
                  </a:cubicBezTo>
                  <a:cubicBezTo>
                    <a:pt x="1287" y="1311"/>
                    <a:pt x="1619" y="1030"/>
                    <a:pt x="1607" y="680"/>
                  </a:cubicBezTo>
                  <a:cubicBezTo>
                    <a:pt x="1595" y="311"/>
                    <a:pt x="1214" y="13"/>
                    <a:pt x="786" y="1"/>
                  </a:cubicBezTo>
                  <a:cubicBezTo>
                    <a:pt x="777" y="1"/>
                    <a:pt x="768" y="1"/>
                    <a:pt x="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8"/>
            <p:cNvSpPr/>
            <p:nvPr/>
          </p:nvSpPr>
          <p:spPr>
            <a:xfrm>
              <a:off x="2333119" y="89430"/>
              <a:ext cx="90712" cy="99723"/>
            </a:xfrm>
            <a:custGeom>
              <a:avLst/>
              <a:gdLst/>
              <a:ahLst/>
              <a:cxnLst/>
              <a:rect l="l" t="t" r="r" b="b"/>
              <a:pathLst>
                <a:path w="2406" h="2645" extrusionOk="0">
                  <a:moveTo>
                    <a:pt x="1250" y="1"/>
                  </a:moveTo>
                  <a:cubicBezTo>
                    <a:pt x="595" y="37"/>
                    <a:pt x="36" y="644"/>
                    <a:pt x="24" y="1370"/>
                  </a:cubicBezTo>
                  <a:cubicBezTo>
                    <a:pt x="0" y="2089"/>
                    <a:pt x="443" y="2644"/>
                    <a:pt x="1064" y="2644"/>
                  </a:cubicBezTo>
                  <a:cubicBezTo>
                    <a:pt x="1070" y="2644"/>
                    <a:pt x="1077" y="2644"/>
                    <a:pt x="1083" y="2644"/>
                  </a:cubicBezTo>
                  <a:cubicBezTo>
                    <a:pt x="1691" y="2620"/>
                    <a:pt x="2274" y="2025"/>
                    <a:pt x="2334" y="1299"/>
                  </a:cubicBezTo>
                  <a:cubicBezTo>
                    <a:pt x="2405" y="572"/>
                    <a:pt x="1905" y="1"/>
                    <a:pt x="1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4" name="Google Shape;6464;p28"/>
          <p:cNvGrpSpPr/>
          <p:nvPr/>
        </p:nvGrpSpPr>
        <p:grpSpPr>
          <a:xfrm>
            <a:off x="-186631" y="3294672"/>
            <a:ext cx="1253362" cy="648756"/>
            <a:chOff x="83689" y="3193920"/>
            <a:chExt cx="1210627" cy="626636"/>
          </a:xfrm>
        </p:grpSpPr>
        <p:sp>
          <p:nvSpPr>
            <p:cNvPr id="6465" name="Google Shape;6465;p28"/>
            <p:cNvSpPr/>
            <p:nvPr/>
          </p:nvSpPr>
          <p:spPr>
            <a:xfrm>
              <a:off x="83689" y="3193920"/>
              <a:ext cx="1210627" cy="626636"/>
            </a:xfrm>
            <a:custGeom>
              <a:avLst/>
              <a:gdLst/>
              <a:ahLst/>
              <a:cxnLst/>
              <a:rect l="l" t="t" r="r" b="b"/>
              <a:pathLst>
                <a:path w="33243" h="17207" extrusionOk="0">
                  <a:moveTo>
                    <a:pt x="17288" y="0"/>
                  </a:moveTo>
                  <a:cubicBezTo>
                    <a:pt x="16907" y="0"/>
                    <a:pt x="16502" y="0"/>
                    <a:pt x="16097" y="12"/>
                  </a:cubicBezTo>
                  <a:cubicBezTo>
                    <a:pt x="15597" y="36"/>
                    <a:pt x="15109" y="60"/>
                    <a:pt x="14633" y="96"/>
                  </a:cubicBezTo>
                  <a:cubicBezTo>
                    <a:pt x="14133" y="131"/>
                    <a:pt x="13657" y="179"/>
                    <a:pt x="13180" y="238"/>
                  </a:cubicBezTo>
                  <a:cubicBezTo>
                    <a:pt x="12704" y="298"/>
                    <a:pt x="12252" y="369"/>
                    <a:pt x="11775" y="465"/>
                  </a:cubicBezTo>
                  <a:cubicBezTo>
                    <a:pt x="11299" y="548"/>
                    <a:pt x="10835" y="643"/>
                    <a:pt x="10371" y="762"/>
                  </a:cubicBezTo>
                  <a:cubicBezTo>
                    <a:pt x="9906" y="881"/>
                    <a:pt x="9478" y="1012"/>
                    <a:pt x="9061" y="1167"/>
                  </a:cubicBezTo>
                  <a:cubicBezTo>
                    <a:pt x="8644" y="1310"/>
                    <a:pt x="8239" y="1477"/>
                    <a:pt x="7858" y="1667"/>
                  </a:cubicBezTo>
                  <a:cubicBezTo>
                    <a:pt x="7489" y="1846"/>
                    <a:pt x="7108" y="2060"/>
                    <a:pt x="6751" y="2263"/>
                  </a:cubicBezTo>
                  <a:cubicBezTo>
                    <a:pt x="6418" y="2489"/>
                    <a:pt x="6072" y="2727"/>
                    <a:pt x="5739" y="2977"/>
                  </a:cubicBezTo>
                  <a:cubicBezTo>
                    <a:pt x="5406" y="3251"/>
                    <a:pt x="5060" y="3548"/>
                    <a:pt x="4751" y="3858"/>
                  </a:cubicBezTo>
                  <a:cubicBezTo>
                    <a:pt x="4429" y="4168"/>
                    <a:pt x="4132" y="4513"/>
                    <a:pt x="3858" y="4858"/>
                  </a:cubicBezTo>
                  <a:cubicBezTo>
                    <a:pt x="3536" y="5239"/>
                    <a:pt x="3227" y="5644"/>
                    <a:pt x="2929" y="6049"/>
                  </a:cubicBezTo>
                  <a:cubicBezTo>
                    <a:pt x="2786" y="6251"/>
                    <a:pt x="2631" y="6442"/>
                    <a:pt x="2489" y="6656"/>
                  </a:cubicBezTo>
                  <a:cubicBezTo>
                    <a:pt x="2334" y="6858"/>
                    <a:pt x="2203" y="7073"/>
                    <a:pt x="2072" y="7275"/>
                  </a:cubicBezTo>
                  <a:cubicBezTo>
                    <a:pt x="1929" y="7489"/>
                    <a:pt x="1834" y="7692"/>
                    <a:pt x="1727" y="7906"/>
                  </a:cubicBezTo>
                  <a:cubicBezTo>
                    <a:pt x="1631" y="8120"/>
                    <a:pt x="1548" y="8323"/>
                    <a:pt x="1477" y="8525"/>
                  </a:cubicBezTo>
                  <a:cubicBezTo>
                    <a:pt x="1381" y="8740"/>
                    <a:pt x="1310" y="8966"/>
                    <a:pt x="1238" y="9180"/>
                  </a:cubicBezTo>
                  <a:cubicBezTo>
                    <a:pt x="1155" y="9382"/>
                    <a:pt x="1096" y="9573"/>
                    <a:pt x="1024" y="9775"/>
                  </a:cubicBezTo>
                  <a:cubicBezTo>
                    <a:pt x="953" y="9978"/>
                    <a:pt x="857" y="10180"/>
                    <a:pt x="786" y="10394"/>
                  </a:cubicBezTo>
                  <a:cubicBezTo>
                    <a:pt x="715" y="10621"/>
                    <a:pt x="619" y="10823"/>
                    <a:pt x="548" y="11049"/>
                  </a:cubicBezTo>
                  <a:cubicBezTo>
                    <a:pt x="465" y="11264"/>
                    <a:pt x="381" y="11490"/>
                    <a:pt x="310" y="11728"/>
                  </a:cubicBezTo>
                  <a:cubicBezTo>
                    <a:pt x="238" y="11954"/>
                    <a:pt x="179" y="12204"/>
                    <a:pt x="131" y="12442"/>
                  </a:cubicBezTo>
                  <a:cubicBezTo>
                    <a:pt x="107" y="12597"/>
                    <a:pt x="84" y="12752"/>
                    <a:pt x="84" y="12907"/>
                  </a:cubicBezTo>
                  <a:lnTo>
                    <a:pt x="84" y="13383"/>
                  </a:lnTo>
                  <a:cubicBezTo>
                    <a:pt x="84" y="13550"/>
                    <a:pt x="107" y="13693"/>
                    <a:pt x="107" y="13859"/>
                  </a:cubicBezTo>
                  <a:cubicBezTo>
                    <a:pt x="107" y="14026"/>
                    <a:pt x="107" y="14193"/>
                    <a:pt x="119" y="14335"/>
                  </a:cubicBezTo>
                  <a:cubicBezTo>
                    <a:pt x="119" y="14490"/>
                    <a:pt x="131" y="14645"/>
                    <a:pt x="131" y="14800"/>
                  </a:cubicBezTo>
                  <a:lnTo>
                    <a:pt x="131" y="15240"/>
                  </a:lnTo>
                  <a:cubicBezTo>
                    <a:pt x="131" y="15467"/>
                    <a:pt x="119" y="15693"/>
                    <a:pt x="107" y="15919"/>
                  </a:cubicBezTo>
                  <a:cubicBezTo>
                    <a:pt x="84" y="16133"/>
                    <a:pt x="60" y="16360"/>
                    <a:pt x="24" y="16586"/>
                  </a:cubicBezTo>
                  <a:cubicBezTo>
                    <a:pt x="0" y="16812"/>
                    <a:pt x="310" y="17002"/>
                    <a:pt x="703" y="17014"/>
                  </a:cubicBezTo>
                  <a:lnTo>
                    <a:pt x="1477" y="17026"/>
                  </a:lnTo>
                  <a:cubicBezTo>
                    <a:pt x="1497" y="17028"/>
                    <a:pt x="1516" y="17028"/>
                    <a:pt x="1536" y="17028"/>
                  </a:cubicBezTo>
                  <a:cubicBezTo>
                    <a:pt x="1842" y="17028"/>
                    <a:pt x="2083" y="16857"/>
                    <a:pt x="2072" y="16633"/>
                  </a:cubicBezTo>
                  <a:cubicBezTo>
                    <a:pt x="2048" y="16479"/>
                    <a:pt x="2048" y="16312"/>
                    <a:pt x="2036" y="16169"/>
                  </a:cubicBezTo>
                  <a:cubicBezTo>
                    <a:pt x="2024" y="16014"/>
                    <a:pt x="2024" y="15859"/>
                    <a:pt x="2024" y="15705"/>
                  </a:cubicBezTo>
                  <a:lnTo>
                    <a:pt x="2024" y="15240"/>
                  </a:lnTo>
                  <a:cubicBezTo>
                    <a:pt x="2036" y="15086"/>
                    <a:pt x="2036" y="14931"/>
                    <a:pt x="2036" y="14764"/>
                  </a:cubicBezTo>
                  <a:lnTo>
                    <a:pt x="2036" y="14288"/>
                  </a:lnTo>
                  <a:cubicBezTo>
                    <a:pt x="2036" y="14121"/>
                    <a:pt x="2024" y="13978"/>
                    <a:pt x="2024" y="13812"/>
                  </a:cubicBezTo>
                  <a:cubicBezTo>
                    <a:pt x="2012" y="13645"/>
                    <a:pt x="2012" y="13502"/>
                    <a:pt x="2012" y="13335"/>
                  </a:cubicBezTo>
                  <a:cubicBezTo>
                    <a:pt x="2012" y="13169"/>
                    <a:pt x="2012" y="13026"/>
                    <a:pt x="2024" y="12859"/>
                  </a:cubicBezTo>
                  <a:cubicBezTo>
                    <a:pt x="2036" y="12692"/>
                    <a:pt x="2048" y="12538"/>
                    <a:pt x="2084" y="12383"/>
                  </a:cubicBezTo>
                  <a:cubicBezTo>
                    <a:pt x="2108" y="12216"/>
                    <a:pt x="2143" y="12073"/>
                    <a:pt x="2191" y="11918"/>
                  </a:cubicBezTo>
                  <a:cubicBezTo>
                    <a:pt x="2227" y="11776"/>
                    <a:pt x="2274" y="11621"/>
                    <a:pt x="2334" y="11478"/>
                  </a:cubicBezTo>
                  <a:cubicBezTo>
                    <a:pt x="2393" y="11323"/>
                    <a:pt x="2453" y="11180"/>
                    <a:pt x="2512" y="11049"/>
                  </a:cubicBezTo>
                  <a:cubicBezTo>
                    <a:pt x="2572" y="10906"/>
                    <a:pt x="2643" y="10764"/>
                    <a:pt x="2703" y="10633"/>
                  </a:cubicBezTo>
                  <a:cubicBezTo>
                    <a:pt x="2810" y="10406"/>
                    <a:pt x="2917" y="10192"/>
                    <a:pt x="3024" y="9978"/>
                  </a:cubicBezTo>
                  <a:cubicBezTo>
                    <a:pt x="3120" y="9763"/>
                    <a:pt x="3227" y="9537"/>
                    <a:pt x="3322" y="9335"/>
                  </a:cubicBezTo>
                  <a:cubicBezTo>
                    <a:pt x="3405" y="9109"/>
                    <a:pt x="3513" y="8906"/>
                    <a:pt x="3596" y="8692"/>
                  </a:cubicBezTo>
                  <a:cubicBezTo>
                    <a:pt x="3703" y="8489"/>
                    <a:pt x="3798" y="8275"/>
                    <a:pt x="3917" y="8073"/>
                  </a:cubicBezTo>
                  <a:lnTo>
                    <a:pt x="4275" y="7442"/>
                  </a:lnTo>
                  <a:cubicBezTo>
                    <a:pt x="4394" y="7239"/>
                    <a:pt x="4525" y="7025"/>
                    <a:pt x="4656" y="6835"/>
                  </a:cubicBezTo>
                  <a:cubicBezTo>
                    <a:pt x="4929" y="6430"/>
                    <a:pt x="5203" y="6025"/>
                    <a:pt x="5501" y="5656"/>
                  </a:cubicBezTo>
                  <a:cubicBezTo>
                    <a:pt x="5822" y="5275"/>
                    <a:pt x="6144" y="4918"/>
                    <a:pt x="6489" y="4572"/>
                  </a:cubicBezTo>
                  <a:cubicBezTo>
                    <a:pt x="6846" y="4239"/>
                    <a:pt x="7215" y="3965"/>
                    <a:pt x="7584" y="3691"/>
                  </a:cubicBezTo>
                  <a:cubicBezTo>
                    <a:pt x="7977" y="3441"/>
                    <a:pt x="8382" y="3203"/>
                    <a:pt x="8775" y="2989"/>
                  </a:cubicBezTo>
                  <a:cubicBezTo>
                    <a:pt x="9180" y="2786"/>
                    <a:pt x="9597" y="2572"/>
                    <a:pt x="10025" y="2393"/>
                  </a:cubicBezTo>
                  <a:cubicBezTo>
                    <a:pt x="10478" y="2215"/>
                    <a:pt x="10942" y="2072"/>
                    <a:pt x="11418" y="1941"/>
                  </a:cubicBezTo>
                  <a:cubicBezTo>
                    <a:pt x="11895" y="1822"/>
                    <a:pt x="12371" y="1703"/>
                    <a:pt x="12859" y="1608"/>
                  </a:cubicBezTo>
                  <a:cubicBezTo>
                    <a:pt x="13347" y="1524"/>
                    <a:pt x="13835" y="1441"/>
                    <a:pt x="14335" y="1381"/>
                  </a:cubicBezTo>
                  <a:cubicBezTo>
                    <a:pt x="14835" y="1346"/>
                    <a:pt x="15324" y="1298"/>
                    <a:pt x="15836" y="1262"/>
                  </a:cubicBezTo>
                  <a:cubicBezTo>
                    <a:pt x="16236" y="1245"/>
                    <a:pt x="16637" y="1234"/>
                    <a:pt x="17029" y="1234"/>
                  </a:cubicBezTo>
                  <a:cubicBezTo>
                    <a:pt x="17172" y="1234"/>
                    <a:pt x="17314" y="1235"/>
                    <a:pt x="17455" y="1239"/>
                  </a:cubicBezTo>
                  <a:cubicBezTo>
                    <a:pt x="17979" y="1250"/>
                    <a:pt x="18503" y="1298"/>
                    <a:pt x="19003" y="1358"/>
                  </a:cubicBezTo>
                  <a:cubicBezTo>
                    <a:pt x="19515" y="1417"/>
                    <a:pt x="20015" y="1524"/>
                    <a:pt x="20503" y="1643"/>
                  </a:cubicBezTo>
                  <a:cubicBezTo>
                    <a:pt x="21015" y="1762"/>
                    <a:pt x="21503" y="1917"/>
                    <a:pt x="21979" y="2096"/>
                  </a:cubicBezTo>
                  <a:cubicBezTo>
                    <a:pt x="22455" y="2274"/>
                    <a:pt x="22920" y="2501"/>
                    <a:pt x="23360" y="2751"/>
                  </a:cubicBezTo>
                  <a:cubicBezTo>
                    <a:pt x="23801" y="3013"/>
                    <a:pt x="24241" y="3286"/>
                    <a:pt x="24694" y="3608"/>
                  </a:cubicBezTo>
                  <a:cubicBezTo>
                    <a:pt x="24908" y="3751"/>
                    <a:pt x="25134" y="3917"/>
                    <a:pt x="25372" y="4084"/>
                  </a:cubicBezTo>
                  <a:cubicBezTo>
                    <a:pt x="25611" y="4239"/>
                    <a:pt x="25849" y="4418"/>
                    <a:pt x="26087" y="4596"/>
                  </a:cubicBezTo>
                  <a:cubicBezTo>
                    <a:pt x="26325" y="4775"/>
                    <a:pt x="26563" y="4977"/>
                    <a:pt x="26801" y="5168"/>
                  </a:cubicBezTo>
                  <a:cubicBezTo>
                    <a:pt x="27027" y="5370"/>
                    <a:pt x="27266" y="5584"/>
                    <a:pt x="27480" y="5787"/>
                  </a:cubicBezTo>
                  <a:cubicBezTo>
                    <a:pt x="27682" y="6001"/>
                    <a:pt x="27885" y="6227"/>
                    <a:pt x="28087" y="6465"/>
                  </a:cubicBezTo>
                  <a:cubicBezTo>
                    <a:pt x="28278" y="6704"/>
                    <a:pt x="28456" y="6942"/>
                    <a:pt x="28623" y="7192"/>
                  </a:cubicBezTo>
                  <a:cubicBezTo>
                    <a:pt x="28778" y="7442"/>
                    <a:pt x="28932" y="7692"/>
                    <a:pt x="29051" y="7966"/>
                  </a:cubicBezTo>
                  <a:cubicBezTo>
                    <a:pt x="29171" y="8228"/>
                    <a:pt x="29290" y="8501"/>
                    <a:pt x="29397" y="8787"/>
                  </a:cubicBezTo>
                  <a:cubicBezTo>
                    <a:pt x="29480" y="9049"/>
                    <a:pt x="29587" y="9323"/>
                    <a:pt x="29682" y="9585"/>
                  </a:cubicBezTo>
                  <a:cubicBezTo>
                    <a:pt x="29766" y="9859"/>
                    <a:pt x="29861" y="10133"/>
                    <a:pt x="29944" y="10418"/>
                  </a:cubicBezTo>
                  <a:cubicBezTo>
                    <a:pt x="30040" y="10704"/>
                    <a:pt x="30111" y="10990"/>
                    <a:pt x="30194" y="11264"/>
                  </a:cubicBezTo>
                  <a:cubicBezTo>
                    <a:pt x="30290" y="11549"/>
                    <a:pt x="30361" y="11835"/>
                    <a:pt x="30456" y="12097"/>
                  </a:cubicBezTo>
                  <a:cubicBezTo>
                    <a:pt x="30528" y="12383"/>
                    <a:pt x="30611" y="12657"/>
                    <a:pt x="30683" y="12907"/>
                  </a:cubicBezTo>
                  <a:cubicBezTo>
                    <a:pt x="30766" y="13169"/>
                    <a:pt x="30837" y="13431"/>
                    <a:pt x="30897" y="13681"/>
                  </a:cubicBezTo>
                  <a:cubicBezTo>
                    <a:pt x="30956" y="13931"/>
                    <a:pt x="31016" y="14181"/>
                    <a:pt x="31052" y="14443"/>
                  </a:cubicBezTo>
                  <a:cubicBezTo>
                    <a:pt x="31087" y="14693"/>
                    <a:pt x="31111" y="14943"/>
                    <a:pt x="31111" y="15193"/>
                  </a:cubicBezTo>
                  <a:cubicBezTo>
                    <a:pt x="31111" y="15455"/>
                    <a:pt x="31111" y="15705"/>
                    <a:pt x="31087" y="15955"/>
                  </a:cubicBezTo>
                  <a:lnTo>
                    <a:pt x="31052" y="16717"/>
                  </a:lnTo>
                  <a:cubicBezTo>
                    <a:pt x="31028" y="16955"/>
                    <a:pt x="31302" y="17169"/>
                    <a:pt x="31659" y="17181"/>
                  </a:cubicBezTo>
                  <a:lnTo>
                    <a:pt x="32445" y="17205"/>
                  </a:lnTo>
                  <a:cubicBezTo>
                    <a:pt x="32466" y="17206"/>
                    <a:pt x="32488" y="17207"/>
                    <a:pt x="32509" y="17207"/>
                  </a:cubicBezTo>
                  <a:cubicBezTo>
                    <a:pt x="32886" y="17207"/>
                    <a:pt x="33197" y="17010"/>
                    <a:pt x="33231" y="16729"/>
                  </a:cubicBezTo>
                  <a:cubicBezTo>
                    <a:pt x="33231" y="16479"/>
                    <a:pt x="33242" y="16229"/>
                    <a:pt x="33242" y="15990"/>
                  </a:cubicBezTo>
                  <a:lnTo>
                    <a:pt x="33242" y="15252"/>
                  </a:lnTo>
                  <a:cubicBezTo>
                    <a:pt x="33242" y="15014"/>
                    <a:pt x="33231" y="14764"/>
                    <a:pt x="33219" y="14526"/>
                  </a:cubicBezTo>
                  <a:cubicBezTo>
                    <a:pt x="33207" y="14288"/>
                    <a:pt x="33171" y="14038"/>
                    <a:pt x="33123" y="13800"/>
                  </a:cubicBezTo>
                  <a:cubicBezTo>
                    <a:pt x="33088" y="13562"/>
                    <a:pt x="33028" y="13312"/>
                    <a:pt x="32969" y="13073"/>
                  </a:cubicBezTo>
                  <a:cubicBezTo>
                    <a:pt x="32909" y="12835"/>
                    <a:pt x="32850" y="12597"/>
                    <a:pt x="32766" y="12335"/>
                  </a:cubicBezTo>
                  <a:cubicBezTo>
                    <a:pt x="32695" y="12097"/>
                    <a:pt x="32635" y="11847"/>
                    <a:pt x="32564" y="11597"/>
                  </a:cubicBezTo>
                  <a:cubicBezTo>
                    <a:pt x="32492" y="11347"/>
                    <a:pt x="32409" y="11061"/>
                    <a:pt x="32338" y="10787"/>
                  </a:cubicBezTo>
                  <a:cubicBezTo>
                    <a:pt x="32266" y="10514"/>
                    <a:pt x="32195" y="10240"/>
                    <a:pt x="32099" y="9954"/>
                  </a:cubicBezTo>
                  <a:cubicBezTo>
                    <a:pt x="32028" y="9704"/>
                    <a:pt x="31933" y="9454"/>
                    <a:pt x="31849" y="9204"/>
                  </a:cubicBezTo>
                  <a:cubicBezTo>
                    <a:pt x="31742" y="8966"/>
                    <a:pt x="31635" y="8704"/>
                    <a:pt x="31540" y="8466"/>
                  </a:cubicBezTo>
                  <a:cubicBezTo>
                    <a:pt x="31433" y="8228"/>
                    <a:pt x="31314" y="7989"/>
                    <a:pt x="31206" y="7775"/>
                  </a:cubicBezTo>
                  <a:cubicBezTo>
                    <a:pt x="31099" y="7549"/>
                    <a:pt x="30980" y="7323"/>
                    <a:pt x="30849" y="7096"/>
                  </a:cubicBezTo>
                  <a:cubicBezTo>
                    <a:pt x="30587" y="6668"/>
                    <a:pt x="30302" y="6239"/>
                    <a:pt x="29956" y="5834"/>
                  </a:cubicBezTo>
                  <a:cubicBezTo>
                    <a:pt x="29635" y="5430"/>
                    <a:pt x="29254" y="5049"/>
                    <a:pt x="28873" y="4679"/>
                  </a:cubicBezTo>
                  <a:cubicBezTo>
                    <a:pt x="28480" y="4322"/>
                    <a:pt x="28063" y="3989"/>
                    <a:pt x="27635" y="3667"/>
                  </a:cubicBezTo>
                  <a:cubicBezTo>
                    <a:pt x="27206" y="3334"/>
                    <a:pt x="26789" y="3036"/>
                    <a:pt x="26384" y="2774"/>
                  </a:cubicBezTo>
                  <a:cubicBezTo>
                    <a:pt x="25980" y="2501"/>
                    <a:pt x="25611" y="2251"/>
                    <a:pt x="25253" y="2012"/>
                  </a:cubicBezTo>
                  <a:cubicBezTo>
                    <a:pt x="24849" y="1739"/>
                    <a:pt x="24456" y="1501"/>
                    <a:pt x="24039" y="1298"/>
                  </a:cubicBezTo>
                  <a:cubicBezTo>
                    <a:pt x="23622" y="1084"/>
                    <a:pt x="23182" y="929"/>
                    <a:pt x="22729" y="774"/>
                  </a:cubicBezTo>
                  <a:cubicBezTo>
                    <a:pt x="22408" y="667"/>
                    <a:pt x="22086" y="584"/>
                    <a:pt x="21741" y="512"/>
                  </a:cubicBezTo>
                  <a:cubicBezTo>
                    <a:pt x="21396" y="417"/>
                    <a:pt x="21039" y="346"/>
                    <a:pt x="20681" y="286"/>
                  </a:cubicBezTo>
                  <a:cubicBezTo>
                    <a:pt x="20324" y="227"/>
                    <a:pt x="19955" y="167"/>
                    <a:pt x="19586" y="119"/>
                  </a:cubicBezTo>
                  <a:cubicBezTo>
                    <a:pt x="19217" y="96"/>
                    <a:pt x="18836" y="48"/>
                    <a:pt x="18455" y="36"/>
                  </a:cubicBezTo>
                  <a:cubicBezTo>
                    <a:pt x="18062" y="12"/>
                    <a:pt x="17681" y="0"/>
                    <a:pt x="17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8"/>
            <p:cNvSpPr/>
            <p:nvPr/>
          </p:nvSpPr>
          <p:spPr>
            <a:xfrm>
              <a:off x="194692" y="3278301"/>
              <a:ext cx="982981" cy="538724"/>
            </a:xfrm>
            <a:custGeom>
              <a:avLst/>
              <a:gdLst/>
              <a:ahLst/>
              <a:cxnLst/>
              <a:rect l="l" t="t" r="r" b="b"/>
              <a:pathLst>
                <a:path w="26992" h="14793" extrusionOk="0">
                  <a:moveTo>
                    <a:pt x="14043" y="1"/>
                  </a:moveTo>
                  <a:cubicBezTo>
                    <a:pt x="13584" y="1"/>
                    <a:pt x="13118" y="16"/>
                    <a:pt x="12645" y="53"/>
                  </a:cubicBezTo>
                  <a:cubicBezTo>
                    <a:pt x="12240" y="88"/>
                    <a:pt x="11847" y="124"/>
                    <a:pt x="11466" y="172"/>
                  </a:cubicBezTo>
                  <a:cubicBezTo>
                    <a:pt x="11073" y="219"/>
                    <a:pt x="10704" y="279"/>
                    <a:pt x="10335" y="350"/>
                  </a:cubicBezTo>
                  <a:cubicBezTo>
                    <a:pt x="9966" y="410"/>
                    <a:pt x="9609" y="505"/>
                    <a:pt x="9251" y="588"/>
                  </a:cubicBezTo>
                  <a:cubicBezTo>
                    <a:pt x="8894" y="696"/>
                    <a:pt x="8549" y="803"/>
                    <a:pt x="8216" y="922"/>
                  </a:cubicBezTo>
                  <a:cubicBezTo>
                    <a:pt x="7894" y="1041"/>
                    <a:pt x="7561" y="1172"/>
                    <a:pt x="7251" y="1315"/>
                  </a:cubicBezTo>
                  <a:cubicBezTo>
                    <a:pt x="6942" y="1458"/>
                    <a:pt x="6632" y="1612"/>
                    <a:pt x="6311" y="1779"/>
                  </a:cubicBezTo>
                  <a:cubicBezTo>
                    <a:pt x="5941" y="1970"/>
                    <a:pt x="5584" y="2196"/>
                    <a:pt x="5239" y="2434"/>
                  </a:cubicBezTo>
                  <a:cubicBezTo>
                    <a:pt x="4906" y="2672"/>
                    <a:pt x="4572" y="2958"/>
                    <a:pt x="4275" y="3255"/>
                  </a:cubicBezTo>
                  <a:cubicBezTo>
                    <a:pt x="3977" y="3553"/>
                    <a:pt x="3679" y="3875"/>
                    <a:pt x="3417" y="4208"/>
                  </a:cubicBezTo>
                  <a:cubicBezTo>
                    <a:pt x="3120" y="4589"/>
                    <a:pt x="2822" y="4994"/>
                    <a:pt x="2560" y="5399"/>
                  </a:cubicBezTo>
                  <a:cubicBezTo>
                    <a:pt x="2429" y="5601"/>
                    <a:pt x="2298" y="5815"/>
                    <a:pt x="2179" y="6018"/>
                  </a:cubicBezTo>
                  <a:cubicBezTo>
                    <a:pt x="2060" y="6232"/>
                    <a:pt x="1929" y="6458"/>
                    <a:pt x="1810" y="6661"/>
                  </a:cubicBezTo>
                  <a:cubicBezTo>
                    <a:pt x="1691" y="6875"/>
                    <a:pt x="1548" y="7089"/>
                    <a:pt x="1429" y="7304"/>
                  </a:cubicBezTo>
                  <a:cubicBezTo>
                    <a:pt x="1298" y="7530"/>
                    <a:pt x="1179" y="7732"/>
                    <a:pt x="1060" y="7958"/>
                  </a:cubicBezTo>
                  <a:lnTo>
                    <a:pt x="834" y="8363"/>
                  </a:lnTo>
                  <a:cubicBezTo>
                    <a:pt x="762" y="8494"/>
                    <a:pt x="691" y="8625"/>
                    <a:pt x="631" y="8756"/>
                  </a:cubicBezTo>
                  <a:cubicBezTo>
                    <a:pt x="560" y="8911"/>
                    <a:pt x="500" y="9042"/>
                    <a:pt x="453" y="9173"/>
                  </a:cubicBezTo>
                  <a:cubicBezTo>
                    <a:pt x="393" y="9316"/>
                    <a:pt x="357" y="9459"/>
                    <a:pt x="322" y="9590"/>
                  </a:cubicBezTo>
                  <a:cubicBezTo>
                    <a:pt x="286" y="9744"/>
                    <a:pt x="262" y="9875"/>
                    <a:pt x="226" y="10030"/>
                  </a:cubicBezTo>
                  <a:cubicBezTo>
                    <a:pt x="203" y="10173"/>
                    <a:pt x="179" y="10304"/>
                    <a:pt x="167" y="10459"/>
                  </a:cubicBezTo>
                  <a:cubicBezTo>
                    <a:pt x="155" y="10590"/>
                    <a:pt x="143" y="10744"/>
                    <a:pt x="143" y="10887"/>
                  </a:cubicBezTo>
                  <a:cubicBezTo>
                    <a:pt x="119" y="11042"/>
                    <a:pt x="119" y="11185"/>
                    <a:pt x="119" y="11340"/>
                  </a:cubicBezTo>
                  <a:cubicBezTo>
                    <a:pt x="107" y="11483"/>
                    <a:pt x="107" y="11637"/>
                    <a:pt x="107" y="11780"/>
                  </a:cubicBezTo>
                  <a:cubicBezTo>
                    <a:pt x="107" y="11935"/>
                    <a:pt x="107" y="12078"/>
                    <a:pt x="95" y="12233"/>
                  </a:cubicBezTo>
                  <a:cubicBezTo>
                    <a:pt x="84" y="12376"/>
                    <a:pt x="84" y="12507"/>
                    <a:pt x="60" y="12661"/>
                  </a:cubicBezTo>
                  <a:cubicBezTo>
                    <a:pt x="48" y="12804"/>
                    <a:pt x="48" y="12947"/>
                    <a:pt x="36" y="13090"/>
                  </a:cubicBezTo>
                  <a:cubicBezTo>
                    <a:pt x="36" y="13245"/>
                    <a:pt x="12" y="13388"/>
                    <a:pt x="12" y="13519"/>
                  </a:cubicBezTo>
                  <a:cubicBezTo>
                    <a:pt x="0" y="13662"/>
                    <a:pt x="12" y="13804"/>
                    <a:pt x="12" y="13935"/>
                  </a:cubicBezTo>
                  <a:cubicBezTo>
                    <a:pt x="12" y="14078"/>
                    <a:pt x="36" y="14221"/>
                    <a:pt x="48" y="14352"/>
                  </a:cubicBezTo>
                  <a:cubicBezTo>
                    <a:pt x="72" y="14590"/>
                    <a:pt x="357" y="14793"/>
                    <a:pt x="703" y="14793"/>
                  </a:cubicBezTo>
                  <a:lnTo>
                    <a:pt x="1453" y="14793"/>
                  </a:lnTo>
                  <a:cubicBezTo>
                    <a:pt x="1834" y="14793"/>
                    <a:pt x="2108" y="14578"/>
                    <a:pt x="2072" y="14340"/>
                  </a:cubicBezTo>
                  <a:cubicBezTo>
                    <a:pt x="2048" y="14173"/>
                    <a:pt x="2024" y="14031"/>
                    <a:pt x="2024" y="13876"/>
                  </a:cubicBezTo>
                  <a:cubicBezTo>
                    <a:pt x="2012" y="13721"/>
                    <a:pt x="2024" y="13566"/>
                    <a:pt x="2024" y="13423"/>
                  </a:cubicBezTo>
                  <a:cubicBezTo>
                    <a:pt x="2024" y="13269"/>
                    <a:pt x="2048" y="13126"/>
                    <a:pt x="2060" y="12971"/>
                  </a:cubicBezTo>
                  <a:lnTo>
                    <a:pt x="2108" y="12530"/>
                  </a:lnTo>
                  <a:cubicBezTo>
                    <a:pt x="2131" y="12376"/>
                    <a:pt x="2143" y="12233"/>
                    <a:pt x="2167" y="12078"/>
                  </a:cubicBezTo>
                  <a:cubicBezTo>
                    <a:pt x="2179" y="11911"/>
                    <a:pt x="2179" y="11768"/>
                    <a:pt x="2191" y="11614"/>
                  </a:cubicBezTo>
                  <a:cubicBezTo>
                    <a:pt x="2191" y="11459"/>
                    <a:pt x="2203" y="11304"/>
                    <a:pt x="2203" y="11161"/>
                  </a:cubicBezTo>
                  <a:cubicBezTo>
                    <a:pt x="2227" y="11006"/>
                    <a:pt x="2227" y="10864"/>
                    <a:pt x="2239" y="10709"/>
                  </a:cubicBezTo>
                  <a:cubicBezTo>
                    <a:pt x="2239" y="10566"/>
                    <a:pt x="2250" y="10411"/>
                    <a:pt x="2286" y="10268"/>
                  </a:cubicBezTo>
                  <a:lnTo>
                    <a:pt x="2370" y="9816"/>
                  </a:lnTo>
                  <a:cubicBezTo>
                    <a:pt x="2417" y="9673"/>
                    <a:pt x="2465" y="9530"/>
                    <a:pt x="2501" y="9387"/>
                  </a:cubicBezTo>
                  <a:cubicBezTo>
                    <a:pt x="2548" y="9232"/>
                    <a:pt x="2608" y="9090"/>
                    <a:pt x="2667" y="8959"/>
                  </a:cubicBezTo>
                  <a:cubicBezTo>
                    <a:pt x="2739" y="8816"/>
                    <a:pt x="2822" y="8673"/>
                    <a:pt x="2893" y="8542"/>
                  </a:cubicBezTo>
                  <a:cubicBezTo>
                    <a:pt x="2965" y="8399"/>
                    <a:pt x="3060" y="8256"/>
                    <a:pt x="3143" y="8125"/>
                  </a:cubicBezTo>
                  <a:cubicBezTo>
                    <a:pt x="3310" y="7863"/>
                    <a:pt x="3489" y="7601"/>
                    <a:pt x="3667" y="7351"/>
                  </a:cubicBezTo>
                  <a:lnTo>
                    <a:pt x="4203" y="6589"/>
                  </a:lnTo>
                  <a:cubicBezTo>
                    <a:pt x="4382" y="6339"/>
                    <a:pt x="4560" y="6101"/>
                    <a:pt x="4739" y="5863"/>
                  </a:cubicBezTo>
                  <a:cubicBezTo>
                    <a:pt x="4917" y="5625"/>
                    <a:pt x="5096" y="5399"/>
                    <a:pt x="5275" y="5172"/>
                  </a:cubicBezTo>
                  <a:cubicBezTo>
                    <a:pt x="5453" y="4946"/>
                    <a:pt x="5632" y="4744"/>
                    <a:pt x="5822" y="4553"/>
                  </a:cubicBezTo>
                  <a:cubicBezTo>
                    <a:pt x="6168" y="4196"/>
                    <a:pt x="6537" y="3851"/>
                    <a:pt x="6906" y="3553"/>
                  </a:cubicBezTo>
                  <a:cubicBezTo>
                    <a:pt x="7287" y="3255"/>
                    <a:pt x="7656" y="2982"/>
                    <a:pt x="8025" y="2743"/>
                  </a:cubicBezTo>
                  <a:cubicBezTo>
                    <a:pt x="8394" y="2505"/>
                    <a:pt x="8775" y="2303"/>
                    <a:pt x="9144" y="2124"/>
                  </a:cubicBezTo>
                  <a:cubicBezTo>
                    <a:pt x="9692" y="1851"/>
                    <a:pt x="10263" y="1636"/>
                    <a:pt x="10859" y="1470"/>
                  </a:cubicBezTo>
                  <a:cubicBezTo>
                    <a:pt x="11454" y="1291"/>
                    <a:pt x="12061" y="1184"/>
                    <a:pt x="12704" y="1136"/>
                  </a:cubicBezTo>
                  <a:cubicBezTo>
                    <a:pt x="12892" y="1126"/>
                    <a:pt x="13079" y="1121"/>
                    <a:pt x="13267" y="1121"/>
                  </a:cubicBezTo>
                  <a:cubicBezTo>
                    <a:pt x="13533" y="1121"/>
                    <a:pt x="13801" y="1132"/>
                    <a:pt x="14073" y="1160"/>
                  </a:cubicBezTo>
                  <a:cubicBezTo>
                    <a:pt x="14514" y="1196"/>
                    <a:pt x="14978" y="1279"/>
                    <a:pt x="15443" y="1410"/>
                  </a:cubicBezTo>
                  <a:cubicBezTo>
                    <a:pt x="15919" y="1541"/>
                    <a:pt x="16371" y="1720"/>
                    <a:pt x="16848" y="1934"/>
                  </a:cubicBezTo>
                  <a:cubicBezTo>
                    <a:pt x="17324" y="2136"/>
                    <a:pt x="17800" y="2374"/>
                    <a:pt x="18264" y="2648"/>
                  </a:cubicBezTo>
                  <a:cubicBezTo>
                    <a:pt x="18741" y="2910"/>
                    <a:pt x="19193" y="3208"/>
                    <a:pt x="19646" y="3541"/>
                  </a:cubicBezTo>
                  <a:cubicBezTo>
                    <a:pt x="19872" y="3696"/>
                    <a:pt x="20110" y="3875"/>
                    <a:pt x="20336" y="4053"/>
                  </a:cubicBezTo>
                  <a:cubicBezTo>
                    <a:pt x="20562" y="4232"/>
                    <a:pt x="20800" y="4434"/>
                    <a:pt x="21015" y="4625"/>
                  </a:cubicBezTo>
                  <a:cubicBezTo>
                    <a:pt x="21408" y="4958"/>
                    <a:pt x="21765" y="5339"/>
                    <a:pt x="22110" y="5744"/>
                  </a:cubicBezTo>
                  <a:cubicBezTo>
                    <a:pt x="22253" y="5946"/>
                    <a:pt x="22420" y="6149"/>
                    <a:pt x="22551" y="6375"/>
                  </a:cubicBezTo>
                  <a:cubicBezTo>
                    <a:pt x="22682" y="6601"/>
                    <a:pt x="22824" y="6827"/>
                    <a:pt x="22944" y="7054"/>
                  </a:cubicBezTo>
                  <a:cubicBezTo>
                    <a:pt x="23063" y="7268"/>
                    <a:pt x="23158" y="7506"/>
                    <a:pt x="23265" y="7744"/>
                  </a:cubicBezTo>
                  <a:cubicBezTo>
                    <a:pt x="23360" y="7982"/>
                    <a:pt x="23456" y="8244"/>
                    <a:pt x="23551" y="8494"/>
                  </a:cubicBezTo>
                  <a:cubicBezTo>
                    <a:pt x="23634" y="8744"/>
                    <a:pt x="23729" y="9018"/>
                    <a:pt x="23813" y="9268"/>
                  </a:cubicBezTo>
                  <a:cubicBezTo>
                    <a:pt x="23908" y="9518"/>
                    <a:pt x="23979" y="9768"/>
                    <a:pt x="24075" y="10030"/>
                  </a:cubicBezTo>
                  <a:cubicBezTo>
                    <a:pt x="24158" y="10268"/>
                    <a:pt x="24253" y="10518"/>
                    <a:pt x="24325" y="10756"/>
                  </a:cubicBezTo>
                  <a:cubicBezTo>
                    <a:pt x="24408" y="10995"/>
                    <a:pt x="24491" y="11221"/>
                    <a:pt x="24551" y="11459"/>
                  </a:cubicBezTo>
                  <a:cubicBezTo>
                    <a:pt x="24610" y="11673"/>
                    <a:pt x="24670" y="11911"/>
                    <a:pt x="24694" y="12149"/>
                  </a:cubicBezTo>
                  <a:cubicBezTo>
                    <a:pt x="24741" y="12388"/>
                    <a:pt x="24753" y="12626"/>
                    <a:pt x="24753" y="12864"/>
                  </a:cubicBezTo>
                  <a:cubicBezTo>
                    <a:pt x="24765" y="13102"/>
                    <a:pt x="24753" y="13340"/>
                    <a:pt x="24729" y="13578"/>
                  </a:cubicBezTo>
                  <a:cubicBezTo>
                    <a:pt x="24706" y="13816"/>
                    <a:pt x="24670" y="14078"/>
                    <a:pt x="24622" y="14316"/>
                  </a:cubicBezTo>
                  <a:cubicBezTo>
                    <a:pt x="24575" y="14554"/>
                    <a:pt x="24884" y="14757"/>
                    <a:pt x="25325" y="14757"/>
                  </a:cubicBezTo>
                  <a:lnTo>
                    <a:pt x="26170" y="14769"/>
                  </a:lnTo>
                  <a:cubicBezTo>
                    <a:pt x="26190" y="14770"/>
                    <a:pt x="26210" y="14771"/>
                    <a:pt x="26229" y="14771"/>
                  </a:cubicBezTo>
                  <a:cubicBezTo>
                    <a:pt x="26574" y="14771"/>
                    <a:pt x="26875" y="14577"/>
                    <a:pt x="26908" y="14340"/>
                  </a:cubicBezTo>
                  <a:cubicBezTo>
                    <a:pt x="26944" y="14138"/>
                    <a:pt x="26956" y="13912"/>
                    <a:pt x="26968" y="13697"/>
                  </a:cubicBezTo>
                  <a:cubicBezTo>
                    <a:pt x="26992" y="13495"/>
                    <a:pt x="26992" y="13269"/>
                    <a:pt x="26992" y="13066"/>
                  </a:cubicBezTo>
                  <a:cubicBezTo>
                    <a:pt x="26968" y="12852"/>
                    <a:pt x="26968" y="12626"/>
                    <a:pt x="26944" y="12423"/>
                  </a:cubicBezTo>
                  <a:cubicBezTo>
                    <a:pt x="26908" y="12197"/>
                    <a:pt x="26885" y="11995"/>
                    <a:pt x="26837" y="11768"/>
                  </a:cubicBezTo>
                  <a:cubicBezTo>
                    <a:pt x="26789" y="11554"/>
                    <a:pt x="26730" y="11340"/>
                    <a:pt x="26670" y="11114"/>
                  </a:cubicBezTo>
                  <a:cubicBezTo>
                    <a:pt x="26611" y="10899"/>
                    <a:pt x="26539" y="10661"/>
                    <a:pt x="26468" y="10447"/>
                  </a:cubicBezTo>
                  <a:cubicBezTo>
                    <a:pt x="26396" y="10209"/>
                    <a:pt x="26313" y="9971"/>
                    <a:pt x="26230" y="9732"/>
                  </a:cubicBezTo>
                  <a:cubicBezTo>
                    <a:pt x="26158" y="9471"/>
                    <a:pt x="26063" y="9232"/>
                    <a:pt x="25980" y="8982"/>
                  </a:cubicBezTo>
                  <a:cubicBezTo>
                    <a:pt x="25884" y="8744"/>
                    <a:pt x="25801" y="8494"/>
                    <a:pt x="25706" y="8244"/>
                  </a:cubicBezTo>
                  <a:cubicBezTo>
                    <a:pt x="25622" y="7982"/>
                    <a:pt x="25527" y="7732"/>
                    <a:pt x="25444" y="7494"/>
                  </a:cubicBezTo>
                  <a:cubicBezTo>
                    <a:pt x="25349" y="7244"/>
                    <a:pt x="25265" y="7018"/>
                    <a:pt x="25170" y="6780"/>
                  </a:cubicBezTo>
                  <a:cubicBezTo>
                    <a:pt x="25087" y="6553"/>
                    <a:pt x="24991" y="6339"/>
                    <a:pt x="24884" y="6113"/>
                  </a:cubicBezTo>
                  <a:cubicBezTo>
                    <a:pt x="24789" y="5899"/>
                    <a:pt x="24670" y="5696"/>
                    <a:pt x="24551" y="5482"/>
                  </a:cubicBezTo>
                  <a:cubicBezTo>
                    <a:pt x="24408" y="5280"/>
                    <a:pt x="24277" y="5089"/>
                    <a:pt x="24134" y="4887"/>
                  </a:cubicBezTo>
                  <a:cubicBezTo>
                    <a:pt x="23967" y="4672"/>
                    <a:pt x="23777" y="4458"/>
                    <a:pt x="23575" y="4267"/>
                  </a:cubicBezTo>
                  <a:cubicBezTo>
                    <a:pt x="23384" y="4053"/>
                    <a:pt x="23182" y="3863"/>
                    <a:pt x="22955" y="3684"/>
                  </a:cubicBezTo>
                  <a:cubicBezTo>
                    <a:pt x="22527" y="3315"/>
                    <a:pt x="22062" y="2958"/>
                    <a:pt x="21610" y="2648"/>
                  </a:cubicBezTo>
                  <a:cubicBezTo>
                    <a:pt x="21170" y="2327"/>
                    <a:pt x="20705" y="2029"/>
                    <a:pt x="20241" y="1767"/>
                  </a:cubicBezTo>
                  <a:cubicBezTo>
                    <a:pt x="19788" y="1493"/>
                    <a:pt x="19312" y="1243"/>
                    <a:pt x="18812" y="1017"/>
                  </a:cubicBezTo>
                  <a:cubicBezTo>
                    <a:pt x="18324" y="803"/>
                    <a:pt x="17836" y="600"/>
                    <a:pt x="17348" y="457"/>
                  </a:cubicBezTo>
                  <a:cubicBezTo>
                    <a:pt x="16967" y="350"/>
                    <a:pt x="16586" y="267"/>
                    <a:pt x="16217" y="184"/>
                  </a:cubicBezTo>
                  <a:cubicBezTo>
                    <a:pt x="15633" y="88"/>
                    <a:pt x="15062" y="29"/>
                    <a:pt x="14466" y="5"/>
                  </a:cubicBezTo>
                  <a:cubicBezTo>
                    <a:pt x="14326" y="2"/>
                    <a:pt x="14185" y="1"/>
                    <a:pt x="14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7" name="Google Shape;6467;p28"/>
          <p:cNvGrpSpPr/>
          <p:nvPr/>
        </p:nvGrpSpPr>
        <p:grpSpPr>
          <a:xfrm>
            <a:off x="8245178" y="2618546"/>
            <a:ext cx="981335" cy="612335"/>
            <a:chOff x="3629704" y="2547423"/>
            <a:chExt cx="947875" cy="591457"/>
          </a:xfrm>
        </p:grpSpPr>
        <p:sp>
          <p:nvSpPr>
            <p:cNvPr id="6468" name="Google Shape;6468;p28"/>
            <p:cNvSpPr/>
            <p:nvPr/>
          </p:nvSpPr>
          <p:spPr>
            <a:xfrm>
              <a:off x="3629704" y="2547423"/>
              <a:ext cx="947875" cy="591457"/>
            </a:xfrm>
            <a:custGeom>
              <a:avLst/>
              <a:gdLst/>
              <a:ahLst/>
              <a:cxnLst/>
              <a:rect l="l" t="t" r="r" b="b"/>
              <a:pathLst>
                <a:path w="26028" h="16241" extrusionOk="0">
                  <a:moveTo>
                    <a:pt x="13538" y="0"/>
                  </a:moveTo>
                  <a:cubicBezTo>
                    <a:pt x="13228" y="0"/>
                    <a:pt x="12919" y="0"/>
                    <a:pt x="12597" y="12"/>
                  </a:cubicBezTo>
                  <a:cubicBezTo>
                    <a:pt x="12204" y="36"/>
                    <a:pt x="11812" y="60"/>
                    <a:pt x="11442" y="95"/>
                  </a:cubicBezTo>
                  <a:cubicBezTo>
                    <a:pt x="11050" y="119"/>
                    <a:pt x="10680" y="167"/>
                    <a:pt x="10311" y="226"/>
                  </a:cubicBezTo>
                  <a:cubicBezTo>
                    <a:pt x="9942" y="286"/>
                    <a:pt x="9561" y="357"/>
                    <a:pt x="9192" y="429"/>
                  </a:cubicBezTo>
                  <a:cubicBezTo>
                    <a:pt x="8823" y="512"/>
                    <a:pt x="8454" y="607"/>
                    <a:pt x="8097" y="715"/>
                  </a:cubicBezTo>
                  <a:cubicBezTo>
                    <a:pt x="7740" y="822"/>
                    <a:pt x="7394" y="941"/>
                    <a:pt x="7061" y="1084"/>
                  </a:cubicBezTo>
                  <a:cubicBezTo>
                    <a:pt x="6739" y="1238"/>
                    <a:pt x="6430" y="1405"/>
                    <a:pt x="6132" y="1584"/>
                  </a:cubicBezTo>
                  <a:cubicBezTo>
                    <a:pt x="5835" y="1762"/>
                    <a:pt x="5549" y="1941"/>
                    <a:pt x="5263" y="2143"/>
                  </a:cubicBezTo>
                  <a:cubicBezTo>
                    <a:pt x="5001" y="2334"/>
                    <a:pt x="4739" y="2560"/>
                    <a:pt x="4477" y="2810"/>
                  </a:cubicBezTo>
                  <a:cubicBezTo>
                    <a:pt x="4203" y="3072"/>
                    <a:pt x="3953" y="3346"/>
                    <a:pt x="3703" y="3643"/>
                  </a:cubicBezTo>
                  <a:cubicBezTo>
                    <a:pt x="3453" y="3941"/>
                    <a:pt x="3227" y="4263"/>
                    <a:pt x="3001" y="4584"/>
                  </a:cubicBezTo>
                  <a:cubicBezTo>
                    <a:pt x="2751" y="4941"/>
                    <a:pt x="2513" y="5310"/>
                    <a:pt x="2275" y="5703"/>
                  </a:cubicBezTo>
                  <a:cubicBezTo>
                    <a:pt x="2167" y="5894"/>
                    <a:pt x="2048" y="6084"/>
                    <a:pt x="1929" y="6287"/>
                  </a:cubicBezTo>
                  <a:cubicBezTo>
                    <a:pt x="1810" y="6477"/>
                    <a:pt x="1703" y="6668"/>
                    <a:pt x="1608" y="6858"/>
                  </a:cubicBezTo>
                  <a:cubicBezTo>
                    <a:pt x="1501" y="7072"/>
                    <a:pt x="1405" y="7263"/>
                    <a:pt x="1334" y="7453"/>
                  </a:cubicBezTo>
                  <a:cubicBezTo>
                    <a:pt x="1263" y="7656"/>
                    <a:pt x="1191" y="7858"/>
                    <a:pt x="1132" y="8049"/>
                  </a:cubicBezTo>
                  <a:lnTo>
                    <a:pt x="953" y="8680"/>
                  </a:lnTo>
                  <a:cubicBezTo>
                    <a:pt x="893" y="8870"/>
                    <a:pt x="846" y="9049"/>
                    <a:pt x="786" y="9239"/>
                  </a:cubicBezTo>
                  <a:lnTo>
                    <a:pt x="608" y="9823"/>
                  </a:lnTo>
                  <a:cubicBezTo>
                    <a:pt x="536" y="10013"/>
                    <a:pt x="477" y="10228"/>
                    <a:pt x="417" y="10430"/>
                  </a:cubicBezTo>
                  <a:cubicBezTo>
                    <a:pt x="358" y="10644"/>
                    <a:pt x="298" y="10847"/>
                    <a:pt x="239" y="11073"/>
                  </a:cubicBezTo>
                  <a:cubicBezTo>
                    <a:pt x="179" y="11299"/>
                    <a:pt x="131" y="11537"/>
                    <a:pt x="96" y="11764"/>
                  </a:cubicBezTo>
                  <a:cubicBezTo>
                    <a:pt x="84" y="11894"/>
                    <a:pt x="72" y="12037"/>
                    <a:pt x="72" y="12192"/>
                  </a:cubicBezTo>
                  <a:lnTo>
                    <a:pt x="72" y="12633"/>
                  </a:lnTo>
                  <a:cubicBezTo>
                    <a:pt x="72" y="12787"/>
                    <a:pt x="84" y="12930"/>
                    <a:pt x="84" y="13085"/>
                  </a:cubicBezTo>
                  <a:cubicBezTo>
                    <a:pt x="84" y="13228"/>
                    <a:pt x="96" y="13383"/>
                    <a:pt x="96" y="13526"/>
                  </a:cubicBezTo>
                  <a:cubicBezTo>
                    <a:pt x="120" y="13680"/>
                    <a:pt x="120" y="13811"/>
                    <a:pt x="120" y="13966"/>
                  </a:cubicBezTo>
                  <a:lnTo>
                    <a:pt x="120" y="14395"/>
                  </a:lnTo>
                  <a:cubicBezTo>
                    <a:pt x="120" y="14621"/>
                    <a:pt x="96" y="14823"/>
                    <a:pt x="84" y="15038"/>
                  </a:cubicBezTo>
                  <a:cubicBezTo>
                    <a:pt x="72" y="15240"/>
                    <a:pt x="60" y="15454"/>
                    <a:pt x="24" y="15657"/>
                  </a:cubicBezTo>
                  <a:cubicBezTo>
                    <a:pt x="1" y="15883"/>
                    <a:pt x="239" y="16062"/>
                    <a:pt x="548" y="16074"/>
                  </a:cubicBezTo>
                  <a:lnTo>
                    <a:pt x="1144" y="16085"/>
                  </a:lnTo>
                  <a:cubicBezTo>
                    <a:pt x="1405" y="16085"/>
                    <a:pt x="1620" y="15931"/>
                    <a:pt x="1608" y="15704"/>
                  </a:cubicBezTo>
                  <a:cubicBezTo>
                    <a:pt x="1608" y="15550"/>
                    <a:pt x="1584" y="15407"/>
                    <a:pt x="1584" y="15252"/>
                  </a:cubicBezTo>
                  <a:cubicBezTo>
                    <a:pt x="1572" y="15109"/>
                    <a:pt x="1572" y="14954"/>
                    <a:pt x="1572" y="14812"/>
                  </a:cubicBezTo>
                  <a:lnTo>
                    <a:pt x="1572" y="14359"/>
                  </a:lnTo>
                  <a:cubicBezTo>
                    <a:pt x="1584" y="14216"/>
                    <a:pt x="1584" y="14061"/>
                    <a:pt x="1584" y="13919"/>
                  </a:cubicBezTo>
                  <a:lnTo>
                    <a:pt x="1584" y="13466"/>
                  </a:lnTo>
                  <a:cubicBezTo>
                    <a:pt x="1584" y="13323"/>
                    <a:pt x="1572" y="13168"/>
                    <a:pt x="1572" y="13026"/>
                  </a:cubicBezTo>
                  <a:lnTo>
                    <a:pt x="1572" y="12573"/>
                  </a:lnTo>
                  <a:cubicBezTo>
                    <a:pt x="1572" y="12430"/>
                    <a:pt x="1572" y="12275"/>
                    <a:pt x="1584" y="12133"/>
                  </a:cubicBezTo>
                  <a:lnTo>
                    <a:pt x="1632" y="11680"/>
                  </a:lnTo>
                  <a:cubicBezTo>
                    <a:pt x="1667" y="11537"/>
                    <a:pt x="1691" y="11406"/>
                    <a:pt x="1727" y="11252"/>
                  </a:cubicBezTo>
                  <a:cubicBezTo>
                    <a:pt x="1763" y="11121"/>
                    <a:pt x="1798" y="10966"/>
                    <a:pt x="1846" y="10835"/>
                  </a:cubicBezTo>
                  <a:cubicBezTo>
                    <a:pt x="1870" y="10692"/>
                    <a:pt x="1929" y="10549"/>
                    <a:pt x="1977" y="10418"/>
                  </a:cubicBezTo>
                  <a:cubicBezTo>
                    <a:pt x="2025" y="10287"/>
                    <a:pt x="2084" y="10156"/>
                    <a:pt x="2120" y="10013"/>
                  </a:cubicBezTo>
                  <a:cubicBezTo>
                    <a:pt x="2215" y="9811"/>
                    <a:pt x="2298" y="9597"/>
                    <a:pt x="2382" y="9394"/>
                  </a:cubicBezTo>
                  <a:cubicBezTo>
                    <a:pt x="2453" y="9180"/>
                    <a:pt x="2525" y="8977"/>
                    <a:pt x="2596" y="8787"/>
                  </a:cubicBezTo>
                  <a:cubicBezTo>
                    <a:pt x="2679" y="8585"/>
                    <a:pt x="2751" y="8382"/>
                    <a:pt x="2822" y="8192"/>
                  </a:cubicBezTo>
                  <a:cubicBezTo>
                    <a:pt x="2894" y="7989"/>
                    <a:pt x="2977" y="7787"/>
                    <a:pt x="3060" y="7596"/>
                  </a:cubicBezTo>
                  <a:cubicBezTo>
                    <a:pt x="3156" y="7394"/>
                    <a:pt x="3239" y="7203"/>
                    <a:pt x="3346" y="7013"/>
                  </a:cubicBezTo>
                  <a:cubicBezTo>
                    <a:pt x="3430" y="6822"/>
                    <a:pt x="3537" y="6620"/>
                    <a:pt x="3644" y="6430"/>
                  </a:cubicBezTo>
                  <a:cubicBezTo>
                    <a:pt x="3846" y="6060"/>
                    <a:pt x="4072" y="5691"/>
                    <a:pt x="4311" y="5334"/>
                  </a:cubicBezTo>
                  <a:cubicBezTo>
                    <a:pt x="4537" y="4977"/>
                    <a:pt x="4799" y="4632"/>
                    <a:pt x="5073" y="4298"/>
                  </a:cubicBezTo>
                  <a:cubicBezTo>
                    <a:pt x="5358" y="3989"/>
                    <a:pt x="5632" y="3727"/>
                    <a:pt x="5930" y="3465"/>
                  </a:cubicBezTo>
                  <a:cubicBezTo>
                    <a:pt x="6251" y="3227"/>
                    <a:pt x="6561" y="3012"/>
                    <a:pt x="6870" y="2798"/>
                  </a:cubicBezTo>
                  <a:cubicBezTo>
                    <a:pt x="7180" y="2596"/>
                    <a:pt x="7513" y="2393"/>
                    <a:pt x="7859" y="2239"/>
                  </a:cubicBezTo>
                  <a:cubicBezTo>
                    <a:pt x="8216" y="2072"/>
                    <a:pt x="8573" y="1917"/>
                    <a:pt x="8942" y="1798"/>
                  </a:cubicBezTo>
                  <a:cubicBezTo>
                    <a:pt x="9311" y="1679"/>
                    <a:pt x="9680" y="1584"/>
                    <a:pt x="10073" y="1488"/>
                  </a:cubicBezTo>
                  <a:cubicBezTo>
                    <a:pt x="10442" y="1405"/>
                    <a:pt x="10835" y="1346"/>
                    <a:pt x="11216" y="1286"/>
                  </a:cubicBezTo>
                  <a:cubicBezTo>
                    <a:pt x="11609" y="1227"/>
                    <a:pt x="12002" y="1191"/>
                    <a:pt x="12395" y="1167"/>
                  </a:cubicBezTo>
                  <a:cubicBezTo>
                    <a:pt x="12716" y="1140"/>
                    <a:pt x="13031" y="1127"/>
                    <a:pt x="13344" y="1127"/>
                  </a:cubicBezTo>
                  <a:cubicBezTo>
                    <a:pt x="13449" y="1127"/>
                    <a:pt x="13553" y="1128"/>
                    <a:pt x="13657" y="1131"/>
                  </a:cubicBezTo>
                  <a:cubicBezTo>
                    <a:pt x="14074" y="1143"/>
                    <a:pt x="14479" y="1179"/>
                    <a:pt x="14883" y="1238"/>
                  </a:cubicBezTo>
                  <a:cubicBezTo>
                    <a:pt x="15264" y="1298"/>
                    <a:pt x="15669" y="1381"/>
                    <a:pt x="16050" y="1500"/>
                  </a:cubicBezTo>
                  <a:cubicBezTo>
                    <a:pt x="16443" y="1619"/>
                    <a:pt x="16824" y="1762"/>
                    <a:pt x="17205" y="1941"/>
                  </a:cubicBezTo>
                  <a:cubicBezTo>
                    <a:pt x="17586" y="2096"/>
                    <a:pt x="17943" y="2310"/>
                    <a:pt x="18289" y="2548"/>
                  </a:cubicBezTo>
                  <a:cubicBezTo>
                    <a:pt x="18634" y="2786"/>
                    <a:pt x="18967" y="3048"/>
                    <a:pt x="19324" y="3346"/>
                  </a:cubicBezTo>
                  <a:cubicBezTo>
                    <a:pt x="19503" y="3501"/>
                    <a:pt x="19682" y="3643"/>
                    <a:pt x="19860" y="3810"/>
                  </a:cubicBezTo>
                  <a:cubicBezTo>
                    <a:pt x="20039" y="3977"/>
                    <a:pt x="20217" y="4144"/>
                    <a:pt x="20420" y="4322"/>
                  </a:cubicBezTo>
                  <a:cubicBezTo>
                    <a:pt x="20610" y="4477"/>
                    <a:pt x="20801" y="4655"/>
                    <a:pt x="20979" y="4858"/>
                  </a:cubicBezTo>
                  <a:cubicBezTo>
                    <a:pt x="21158" y="5036"/>
                    <a:pt x="21337" y="5227"/>
                    <a:pt x="21503" y="5429"/>
                  </a:cubicBezTo>
                  <a:cubicBezTo>
                    <a:pt x="21670" y="5644"/>
                    <a:pt x="21825" y="5846"/>
                    <a:pt x="21979" y="6072"/>
                  </a:cubicBezTo>
                  <a:cubicBezTo>
                    <a:pt x="22122" y="6299"/>
                    <a:pt x="22265" y="6525"/>
                    <a:pt x="22396" y="6763"/>
                  </a:cubicBezTo>
                  <a:cubicBezTo>
                    <a:pt x="22527" y="7001"/>
                    <a:pt x="22634" y="7239"/>
                    <a:pt x="22741" y="7489"/>
                  </a:cubicBezTo>
                  <a:cubicBezTo>
                    <a:pt x="22825" y="7739"/>
                    <a:pt x="22920" y="7989"/>
                    <a:pt x="23003" y="8263"/>
                  </a:cubicBezTo>
                  <a:lnTo>
                    <a:pt x="23230" y="9025"/>
                  </a:lnTo>
                  <a:cubicBezTo>
                    <a:pt x="23301" y="9275"/>
                    <a:pt x="23361" y="9537"/>
                    <a:pt x="23432" y="9811"/>
                  </a:cubicBezTo>
                  <a:cubicBezTo>
                    <a:pt x="23492" y="10073"/>
                    <a:pt x="23575" y="10347"/>
                    <a:pt x="23634" y="10609"/>
                  </a:cubicBezTo>
                  <a:cubicBezTo>
                    <a:pt x="23694" y="10882"/>
                    <a:pt x="23765" y="11144"/>
                    <a:pt x="23825" y="11406"/>
                  </a:cubicBezTo>
                  <a:cubicBezTo>
                    <a:pt x="23896" y="11668"/>
                    <a:pt x="23956" y="11906"/>
                    <a:pt x="24015" y="12156"/>
                  </a:cubicBezTo>
                  <a:cubicBezTo>
                    <a:pt x="24075" y="12395"/>
                    <a:pt x="24134" y="12656"/>
                    <a:pt x="24182" y="12895"/>
                  </a:cubicBezTo>
                  <a:cubicBezTo>
                    <a:pt x="24242" y="13145"/>
                    <a:pt x="24265" y="13383"/>
                    <a:pt x="24301" y="13621"/>
                  </a:cubicBezTo>
                  <a:cubicBezTo>
                    <a:pt x="24325" y="13859"/>
                    <a:pt x="24349" y="14097"/>
                    <a:pt x="24349" y="14335"/>
                  </a:cubicBezTo>
                  <a:cubicBezTo>
                    <a:pt x="24349" y="14573"/>
                    <a:pt x="24349" y="14812"/>
                    <a:pt x="24325" y="15050"/>
                  </a:cubicBezTo>
                  <a:cubicBezTo>
                    <a:pt x="24325" y="15288"/>
                    <a:pt x="24313" y="15538"/>
                    <a:pt x="24301" y="15776"/>
                  </a:cubicBezTo>
                  <a:cubicBezTo>
                    <a:pt x="24289" y="16002"/>
                    <a:pt x="24492" y="16193"/>
                    <a:pt x="24777" y="16205"/>
                  </a:cubicBezTo>
                  <a:lnTo>
                    <a:pt x="25385" y="16240"/>
                  </a:lnTo>
                  <a:cubicBezTo>
                    <a:pt x="25694" y="16240"/>
                    <a:pt x="25968" y="16062"/>
                    <a:pt x="26016" y="15871"/>
                  </a:cubicBezTo>
                  <a:cubicBezTo>
                    <a:pt x="26016" y="15633"/>
                    <a:pt x="26028" y="15407"/>
                    <a:pt x="26028" y="15169"/>
                  </a:cubicBezTo>
                  <a:lnTo>
                    <a:pt x="26028" y="14478"/>
                  </a:lnTo>
                  <a:cubicBezTo>
                    <a:pt x="26028" y="14264"/>
                    <a:pt x="26028" y="14026"/>
                    <a:pt x="26016" y="13799"/>
                  </a:cubicBezTo>
                  <a:cubicBezTo>
                    <a:pt x="25992" y="13573"/>
                    <a:pt x="25968" y="13335"/>
                    <a:pt x="25932" y="13109"/>
                  </a:cubicBezTo>
                  <a:cubicBezTo>
                    <a:pt x="25897" y="12895"/>
                    <a:pt x="25849" y="12656"/>
                    <a:pt x="25801" y="12430"/>
                  </a:cubicBezTo>
                  <a:cubicBezTo>
                    <a:pt x="25754" y="12192"/>
                    <a:pt x="25718" y="11966"/>
                    <a:pt x="25658" y="11728"/>
                  </a:cubicBezTo>
                  <a:cubicBezTo>
                    <a:pt x="25599" y="11490"/>
                    <a:pt x="25551" y="11252"/>
                    <a:pt x="25492" y="11013"/>
                  </a:cubicBezTo>
                  <a:cubicBezTo>
                    <a:pt x="25444" y="10775"/>
                    <a:pt x="25385" y="10513"/>
                    <a:pt x="25325" y="10251"/>
                  </a:cubicBezTo>
                  <a:cubicBezTo>
                    <a:pt x="25277" y="9989"/>
                    <a:pt x="25206" y="9739"/>
                    <a:pt x="25147" y="9466"/>
                  </a:cubicBezTo>
                  <a:cubicBezTo>
                    <a:pt x="25087" y="9216"/>
                    <a:pt x="25016" y="8977"/>
                    <a:pt x="24944" y="8739"/>
                  </a:cubicBezTo>
                  <a:cubicBezTo>
                    <a:pt x="24861" y="8501"/>
                    <a:pt x="24789" y="8263"/>
                    <a:pt x="24706" y="8037"/>
                  </a:cubicBezTo>
                  <a:cubicBezTo>
                    <a:pt x="24611" y="7799"/>
                    <a:pt x="24539" y="7573"/>
                    <a:pt x="24444" y="7370"/>
                  </a:cubicBezTo>
                  <a:cubicBezTo>
                    <a:pt x="24361" y="7156"/>
                    <a:pt x="24265" y="6953"/>
                    <a:pt x="24170" y="6739"/>
                  </a:cubicBezTo>
                  <a:cubicBezTo>
                    <a:pt x="23956" y="6322"/>
                    <a:pt x="23730" y="5929"/>
                    <a:pt x="23468" y="5537"/>
                  </a:cubicBezTo>
                  <a:cubicBezTo>
                    <a:pt x="23218" y="5156"/>
                    <a:pt x="22920" y="4775"/>
                    <a:pt x="22622" y="4441"/>
                  </a:cubicBezTo>
                  <a:cubicBezTo>
                    <a:pt x="22325" y="4084"/>
                    <a:pt x="21991" y="3763"/>
                    <a:pt x="21646" y="3465"/>
                  </a:cubicBezTo>
                  <a:cubicBezTo>
                    <a:pt x="21313" y="3167"/>
                    <a:pt x="20979" y="2893"/>
                    <a:pt x="20670" y="2631"/>
                  </a:cubicBezTo>
                  <a:cubicBezTo>
                    <a:pt x="20372" y="2381"/>
                    <a:pt x="20074" y="2143"/>
                    <a:pt x="19789" y="1917"/>
                  </a:cubicBezTo>
                  <a:cubicBezTo>
                    <a:pt x="19467" y="1655"/>
                    <a:pt x="19146" y="1429"/>
                    <a:pt x="18824" y="1238"/>
                  </a:cubicBezTo>
                  <a:cubicBezTo>
                    <a:pt x="18491" y="1048"/>
                    <a:pt x="18158" y="881"/>
                    <a:pt x="17800" y="750"/>
                  </a:cubicBezTo>
                  <a:cubicBezTo>
                    <a:pt x="17538" y="655"/>
                    <a:pt x="17288" y="572"/>
                    <a:pt x="17026" y="488"/>
                  </a:cubicBezTo>
                  <a:cubicBezTo>
                    <a:pt x="16753" y="417"/>
                    <a:pt x="16467" y="345"/>
                    <a:pt x="16193" y="286"/>
                  </a:cubicBezTo>
                  <a:cubicBezTo>
                    <a:pt x="15907" y="214"/>
                    <a:pt x="15622" y="167"/>
                    <a:pt x="15324" y="119"/>
                  </a:cubicBezTo>
                  <a:cubicBezTo>
                    <a:pt x="15038" y="72"/>
                    <a:pt x="14740" y="48"/>
                    <a:pt x="14443" y="36"/>
                  </a:cubicBezTo>
                  <a:cubicBezTo>
                    <a:pt x="14145" y="12"/>
                    <a:pt x="13847" y="0"/>
                    <a:pt x="13538" y="0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8"/>
            <p:cNvSpPr/>
            <p:nvPr/>
          </p:nvSpPr>
          <p:spPr>
            <a:xfrm>
              <a:off x="3716416" y="2626159"/>
              <a:ext cx="769684" cy="508825"/>
            </a:xfrm>
            <a:custGeom>
              <a:avLst/>
              <a:gdLst/>
              <a:ahLst/>
              <a:cxnLst/>
              <a:rect l="l" t="t" r="r" b="b"/>
              <a:pathLst>
                <a:path w="21135" h="13972" extrusionOk="0">
                  <a:moveTo>
                    <a:pt x="10986" y="1"/>
                  </a:moveTo>
                  <a:cubicBezTo>
                    <a:pt x="10622" y="1"/>
                    <a:pt x="10256" y="16"/>
                    <a:pt x="9883" y="53"/>
                  </a:cubicBezTo>
                  <a:cubicBezTo>
                    <a:pt x="9561" y="88"/>
                    <a:pt x="9252" y="124"/>
                    <a:pt x="8954" y="172"/>
                  </a:cubicBezTo>
                  <a:cubicBezTo>
                    <a:pt x="8645" y="219"/>
                    <a:pt x="8359" y="279"/>
                    <a:pt x="8061" y="338"/>
                  </a:cubicBezTo>
                  <a:cubicBezTo>
                    <a:pt x="7776" y="398"/>
                    <a:pt x="7502" y="469"/>
                    <a:pt x="7216" y="565"/>
                  </a:cubicBezTo>
                  <a:cubicBezTo>
                    <a:pt x="6930" y="636"/>
                    <a:pt x="6668" y="743"/>
                    <a:pt x="6406" y="862"/>
                  </a:cubicBezTo>
                  <a:cubicBezTo>
                    <a:pt x="6144" y="958"/>
                    <a:pt x="5906" y="1100"/>
                    <a:pt x="5656" y="1231"/>
                  </a:cubicBezTo>
                  <a:cubicBezTo>
                    <a:pt x="5418" y="1374"/>
                    <a:pt x="5156" y="1517"/>
                    <a:pt x="4918" y="1672"/>
                  </a:cubicBezTo>
                  <a:cubicBezTo>
                    <a:pt x="4620" y="1874"/>
                    <a:pt x="4347" y="2077"/>
                    <a:pt x="4073" y="2303"/>
                  </a:cubicBezTo>
                  <a:cubicBezTo>
                    <a:pt x="3811" y="2529"/>
                    <a:pt x="3549" y="2791"/>
                    <a:pt x="3311" y="3077"/>
                  </a:cubicBezTo>
                  <a:cubicBezTo>
                    <a:pt x="3073" y="3375"/>
                    <a:pt x="2858" y="3672"/>
                    <a:pt x="2644" y="3982"/>
                  </a:cubicBezTo>
                  <a:cubicBezTo>
                    <a:pt x="2406" y="4339"/>
                    <a:pt x="2180" y="4708"/>
                    <a:pt x="1977" y="5101"/>
                  </a:cubicBezTo>
                  <a:cubicBezTo>
                    <a:pt x="1870" y="5280"/>
                    <a:pt x="1787" y="5482"/>
                    <a:pt x="1680" y="5684"/>
                  </a:cubicBezTo>
                  <a:cubicBezTo>
                    <a:pt x="1572" y="5875"/>
                    <a:pt x="1489" y="6065"/>
                    <a:pt x="1382" y="6280"/>
                  </a:cubicBezTo>
                  <a:cubicBezTo>
                    <a:pt x="1275" y="6482"/>
                    <a:pt x="1168" y="6673"/>
                    <a:pt x="1084" y="6887"/>
                  </a:cubicBezTo>
                  <a:cubicBezTo>
                    <a:pt x="989" y="7089"/>
                    <a:pt x="894" y="7292"/>
                    <a:pt x="798" y="7494"/>
                  </a:cubicBezTo>
                  <a:cubicBezTo>
                    <a:pt x="739" y="7613"/>
                    <a:pt x="679" y="7744"/>
                    <a:pt x="620" y="7863"/>
                  </a:cubicBezTo>
                  <a:cubicBezTo>
                    <a:pt x="560" y="8006"/>
                    <a:pt x="501" y="8125"/>
                    <a:pt x="453" y="8256"/>
                  </a:cubicBezTo>
                  <a:cubicBezTo>
                    <a:pt x="417" y="8387"/>
                    <a:pt x="370" y="8506"/>
                    <a:pt x="322" y="8637"/>
                  </a:cubicBezTo>
                  <a:cubicBezTo>
                    <a:pt x="275" y="8780"/>
                    <a:pt x="251" y="8911"/>
                    <a:pt x="215" y="9042"/>
                  </a:cubicBezTo>
                  <a:cubicBezTo>
                    <a:pt x="191" y="9173"/>
                    <a:pt x="156" y="9316"/>
                    <a:pt x="144" y="9447"/>
                  </a:cubicBezTo>
                  <a:cubicBezTo>
                    <a:pt x="132" y="9590"/>
                    <a:pt x="96" y="9732"/>
                    <a:pt x="96" y="9863"/>
                  </a:cubicBezTo>
                  <a:cubicBezTo>
                    <a:pt x="96" y="9994"/>
                    <a:pt x="84" y="10149"/>
                    <a:pt x="84" y="10280"/>
                  </a:cubicBezTo>
                  <a:cubicBezTo>
                    <a:pt x="72" y="10411"/>
                    <a:pt x="72" y="10566"/>
                    <a:pt x="72" y="10697"/>
                  </a:cubicBezTo>
                  <a:lnTo>
                    <a:pt x="72" y="11114"/>
                  </a:lnTo>
                  <a:cubicBezTo>
                    <a:pt x="72" y="11245"/>
                    <a:pt x="60" y="11399"/>
                    <a:pt x="60" y="11530"/>
                  </a:cubicBezTo>
                  <a:cubicBezTo>
                    <a:pt x="36" y="11673"/>
                    <a:pt x="36" y="11816"/>
                    <a:pt x="25" y="11947"/>
                  </a:cubicBezTo>
                  <a:cubicBezTo>
                    <a:pt x="25" y="12078"/>
                    <a:pt x="25" y="12209"/>
                    <a:pt x="13" y="12352"/>
                  </a:cubicBezTo>
                  <a:cubicBezTo>
                    <a:pt x="1" y="12483"/>
                    <a:pt x="1" y="12614"/>
                    <a:pt x="1" y="12745"/>
                  </a:cubicBezTo>
                  <a:lnTo>
                    <a:pt x="1" y="13150"/>
                  </a:lnTo>
                  <a:cubicBezTo>
                    <a:pt x="13" y="13281"/>
                    <a:pt x="13" y="13423"/>
                    <a:pt x="25" y="13554"/>
                  </a:cubicBezTo>
                  <a:cubicBezTo>
                    <a:pt x="60" y="13781"/>
                    <a:pt x="275" y="13971"/>
                    <a:pt x="548" y="13971"/>
                  </a:cubicBezTo>
                  <a:lnTo>
                    <a:pt x="1132" y="13971"/>
                  </a:lnTo>
                  <a:cubicBezTo>
                    <a:pt x="1430" y="13971"/>
                    <a:pt x="1644" y="13781"/>
                    <a:pt x="1620" y="13554"/>
                  </a:cubicBezTo>
                  <a:cubicBezTo>
                    <a:pt x="1608" y="13400"/>
                    <a:pt x="1584" y="13269"/>
                    <a:pt x="1584" y="13126"/>
                  </a:cubicBezTo>
                  <a:lnTo>
                    <a:pt x="1584" y="12685"/>
                  </a:lnTo>
                  <a:cubicBezTo>
                    <a:pt x="1608" y="12542"/>
                    <a:pt x="1608" y="12411"/>
                    <a:pt x="1620" y="12257"/>
                  </a:cubicBezTo>
                  <a:cubicBezTo>
                    <a:pt x="1632" y="12114"/>
                    <a:pt x="1644" y="11971"/>
                    <a:pt x="1668" y="11828"/>
                  </a:cubicBezTo>
                  <a:cubicBezTo>
                    <a:pt x="1680" y="11673"/>
                    <a:pt x="1691" y="11542"/>
                    <a:pt x="1703" y="11399"/>
                  </a:cubicBezTo>
                  <a:cubicBezTo>
                    <a:pt x="1727" y="11245"/>
                    <a:pt x="1739" y="11114"/>
                    <a:pt x="1739" y="10959"/>
                  </a:cubicBezTo>
                  <a:cubicBezTo>
                    <a:pt x="1739" y="10816"/>
                    <a:pt x="1751" y="10685"/>
                    <a:pt x="1751" y="10530"/>
                  </a:cubicBezTo>
                  <a:cubicBezTo>
                    <a:pt x="1751" y="10387"/>
                    <a:pt x="1751" y="10244"/>
                    <a:pt x="1763" y="10102"/>
                  </a:cubicBezTo>
                  <a:cubicBezTo>
                    <a:pt x="1787" y="9971"/>
                    <a:pt x="1799" y="9816"/>
                    <a:pt x="1811" y="9685"/>
                  </a:cubicBezTo>
                  <a:cubicBezTo>
                    <a:pt x="1846" y="9554"/>
                    <a:pt x="1858" y="9399"/>
                    <a:pt x="1882" y="9268"/>
                  </a:cubicBezTo>
                  <a:cubicBezTo>
                    <a:pt x="1918" y="9113"/>
                    <a:pt x="1941" y="8982"/>
                    <a:pt x="1989" y="8851"/>
                  </a:cubicBezTo>
                  <a:lnTo>
                    <a:pt x="2120" y="8447"/>
                  </a:lnTo>
                  <a:cubicBezTo>
                    <a:pt x="2168" y="8316"/>
                    <a:pt x="2227" y="8185"/>
                    <a:pt x="2287" y="8042"/>
                  </a:cubicBezTo>
                  <a:cubicBezTo>
                    <a:pt x="2358" y="7911"/>
                    <a:pt x="2418" y="7780"/>
                    <a:pt x="2501" y="7649"/>
                  </a:cubicBezTo>
                  <a:cubicBezTo>
                    <a:pt x="2620" y="7387"/>
                    <a:pt x="2763" y="7137"/>
                    <a:pt x="2894" y="6899"/>
                  </a:cubicBezTo>
                  <a:cubicBezTo>
                    <a:pt x="3037" y="6661"/>
                    <a:pt x="3180" y="6423"/>
                    <a:pt x="3311" y="6184"/>
                  </a:cubicBezTo>
                  <a:cubicBezTo>
                    <a:pt x="3454" y="5946"/>
                    <a:pt x="3596" y="5720"/>
                    <a:pt x="3727" y="5506"/>
                  </a:cubicBezTo>
                  <a:cubicBezTo>
                    <a:pt x="3870" y="5280"/>
                    <a:pt x="4013" y="5065"/>
                    <a:pt x="4144" y="4863"/>
                  </a:cubicBezTo>
                  <a:cubicBezTo>
                    <a:pt x="4287" y="4649"/>
                    <a:pt x="4430" y="4458"/>
                    <a:pt x="4585" y="4268"/>
                  </a:cubicBezTo>
                  <a:cubicBezTo>
                    <a:pt x="4847" y="3922"/>
                    <a:pt x="5132" y="3601"/>
                    <a:pt x="5430" y="3315"/>
                  </a:cubicBezTo>
                  <a:cubicBezTo>
                    <a:pt x="5728" y="3029"/>
                    <a:pt x="6025" y="2779"/>
                    <a:pt x="6311" y="2553"/>
                  </a:cubicBezTo>
                  <a:cubicBezTo>
                    <a:pt x="6585" y="2327"/>
                    <a:pt x="6871" y="2124"/>
                    <a:pt x="7168" y="1958"/>
                  </a:cubicBezTo>
                  <a:cubicBezTo>
                    <a:pt x="7597" y="1708"/>
                    <a:pt x="8049" y="1493"/>
                    <a:pt x="8514" y="1339"/>
                  </a:cubicBezTo>
                  <a:cubicBezTo>
                    <a:pt x="8966" y="1172"/>
                    <a:pt x="9442" y="1065"/>
                    <a:pt x="9954" y="1017"/>
                  </a:cubicBezTo>
                  <a:cubicBezTo>
                    <a:pt x="10102" y="1007"/>
                    <a:pt x="10250" y="1001"/>
                    <a:pt x="10398" y="1001"/>
                  </a:cubicBezTo>
                  <a:cubicBezTo>
                    <a:pt x="10607" y="1001"/>
                    <a:pt x="10817" y="1013"/>
                    <a:pt x="11026" y="1041"/>
                  </a:cubicBezTo>
                  <a:cubicBezTo>
                    <a:pt x="11383" y="1065"/>
                    <a:pt x="11740" y="1160"/>
                    <a:pt x="12098" y="1279"/>
                  </a:cubicBezTo>
                  <a:cubicBezTo>
                    <a:pt x="12455" y="1410"/>
                    <a:pt x="12824" y="1577"/>
                    <a:pt x="13193" y="1767"/>
                  </a:cubicBezTo>
                  <a:cubicBezTo>
                    <a:pt x="13574" y="1982"/>
                    <a:pt x="13943" y="2196"/>
                    <a:pt x="14312" y="2458"/>
                  </a:cubicBezTo>
                  <a:cubicBezTo>
                    <a:pt x="14681" y="2708"/>
                    <a:pt x="15038" y="2982"/>
                    <a:pt x="15396" y="3303"/>
                  </a:cubicBezTo>
                  <a:cubicBezTo>
                    <a:pt x="15574" y="3446"/>
                    <a:pt x="15753" y="3613"/>
                    <a:pt x="15931" y="3791"/>
                  </a:cubicBezTo>
                  <a:cubicBezTo>
                    <a:pt x="16110" y="3958"/>
                    <a:pt x="16289" y="4137"/>
                    <a:pt x="16467" y="4327"/>
                  </a:cubicBezTo>
                  <a:cubicBezTo>
                    <a:pt x="16765" y="4660"/>
                    <a:pt x="17051" y="5006"/>
                    <a:pt x="17324" y="5387"/>
                  </a:cubicBezTo>
                  <a:cubicBezTo>
                    <a:pt x="17455" y="5577"/>
                    <a:pt x="17574" y="5768"/>
                    <a:pt x="17682" y="5982"/>
                  </a:cubicBezTo>
                  <a:cubicBezTo>
                    <a:pt x="17777" y="6184"/>
                    <a:pt x="17884" y="6399"/>
                    <a:pt x="17979" y="6601"/>
                  </a:cubicBezTo>
                  <a:cubicBezTo>
                    <a:pt x="18063" y="6815"/>
                    <a:pt x="18158" y="7042"/>
                    <a:pt x="18229" y="7280"/>
                  </a:cubicBezTo>
                  <a:lnTo>
                    <a:pt x="18455" y="7982"/>
                  </a:lnTo>
                  <a:cubicBezTo>
                    <a:pt x="18527" y="8232"/>
                    <a:pt x="18598" y="8482"/>
                    <a:pt x="18658" y="8720"/>
                  </a:cubicBezTo>
                  <a:cubicBezTo>
                    <a:pt x="18717" y="8970"/>
                    <a:pt x="18789" y="9209"/>
                    <a:pt x="18848" y="9447"/>
                  </a:cubicBezTo>
                  <a:cubicBezTo>
                    <a:pt x="18908" y="9685"/>
                    <a:pt x="18991" y="9923"/>
                    <a:pt x="19051" y="10149"/>
                  </a:cubicBezTo>
                  <a:cubicBezTo>
                    <a:pt x="19122" y="10364"/>
                    <a:pt x="19182" y="10590"/>
                    <a:pt x="19229" y="10816"/>
                  </a:cubicBezTo>
                  <a:cubicBezTo>
                    <a:pt x="19265" y="11042"/>
                    <a:pt x="19313" y="11256"/>
                    <a:pt x="19348" y="11483"/>
                  </a:cubicBezTo>
                  <a:cubicBezTo>
                    <a:pt x="19372" y="11709"/>
                    <a:pt x="19384" y="11935"/>
                    <a:pt x="19384" y="12149"/>
                  </a:cubicBezTo>
                  <a:cubicBezTo>
                    <a:pt x="19384" y="12376"/>
                    <a:pt x="19384" y="12614"/>
                    <a:pt x="19360" y="12840"/>
                  </a:cubicBezTo>
                  <a:cubicBezTo>
                    <a:pt x="19325" y="13066"/>
                    <a:pt x="19301" y="13304"/>
                    <a:pt x="19265" y="13531"/>
                  </a:cubicBezTo>
                  <a:cubicBezTo>
                    <a:pt x="19241" y="13745"/>
                    <a:pt x="19479" y="13935"/>
                    <a:pt x="19825" y="13935"/>
                  </a:cubicBezTo>
                  <a:lnTo>
                    <a:pt x="20480" y="13959"/>
                  </a:lnTo>
                  <a:cubicBezTo>
                    <a:pt x="20777" y="13959"/>
                    <a:pt x="21027" y="13781"/>
                    <a:pt x="21075" y="13602"/>
                  </a:cubicBezTo>
                  <a:cubicBezTo>
                    <a:pt x="21087" y="13388"/>
                    <a:pt x="21099" y="13197"/>
                    <a:pt x="21111" y="12983"/>
                  </a:cubicBezTo>
                  <a:cubicBezTo>
                    <a:pt x="21134" y="12780"/>
                    <a:pt x="21134" y="12590"/>
                    <a:pt x="21134" y="12376"/>
                  </a:cubicBezTo>
                  <a:cubicBezTo>
                    <a:pt x="21134" y="12173"/>
                    <a:pt x="21111" y="11971"/>
                    <a:pt x="21099" y="11768"/>
                  </a:cubicBezTo>
                  <a:cubicBezTo>
                    <a:pt x="21087" y="11554"/>
                    <a:pt x="21051" y="11352"/>
                    <a:pt x="21027" y="11137"/>
                  </a:cubicBezTo>
                  <a:cubicBezTo>
                    <a:pt x="20991" y="10935"/>
                    <a:pt x="20956" y="10721"/>
                    <a:pt x="20908" y="10518"/>
                  </a:cubicBezTo>
                  <a:cubicBezTo>
                    <a:pt x="20861" y="10304"/>
                    <a:pt x="20801" y="10102"/>
                    <a:pt x="20741" y="9875"/>
                  </a:cubicBezTo>
                  <a:cubicBezTo>
                    <a:pt x="20682" y="9649"/>
                    <a:pt x="20610" y="9435"/>
                    <a:pt x="20551" y="9209"/>
                  </a:cubicBezTo>
                  <a:cubicBezTo>
                    <a:pt x="20480" y="8970"/>
                    <a:pt x="20420" y="8744"/>
                    <a:pt x="20337" y="8506"/>
                  </a:cubicBezTo>
                  <a:cubicBezTo>
                    <a:pt x="20265" y="8268"/>
                    <a:pt x="20206" y="8030"/>
                    <a:pt x="20134" y="7792"/>
                  </a:cubicBezTo>
                  <a:cubicBezTo>
                    <a:pt x="20063" y="7554"/>
                    <a:pt x="20003" y="7327"/>
                    <a:pt x="19920" y="7089"/>
                  </a:cubicBezTo>
                  <a:cubicBezTo>
                    <a:pt x="19860" y="6875"/>
                    <a:pt x="19789" y="6649"/>
                    <a:pt x="19718" y="6423"/>
                  </a:cubicBezTo>
                  <a:cubicBezTo>
                    <a:pt x="19646" y="6196"/>
                    <a:pt x="19563" y="5994"/>
                    <a:pt x="19491" y="5780"/>
                  </a:cubicBezTo>
                  <a:cubicBezTo>
                    <a:pt x="19408" y="5577"/>
                    <a:pt x="19313" y="5387"/>
                    <a:pt x="19229" y="5184"/>
                  </a:cubicBezTo>
                  <a:cubicBezTo>
                    <a:pt x="19122" y="4994"/>
                    <a:pt x="19015" y="4803"/>
                    <a:pt x="18896" y="4625"/>
                  </a:cubicBezTo>
                  <a:cubicBezTo>
                    <a:pt x="18765" y="4410"/>
                    <a:pt x="18610" y="4220"/>
                    <a:pt x="18467" y="4029"/>
                  </a:cubicBezTo>
                  <a:cubicBezTo>
                    <a:pt x="18313" y="3851"/>
                    <a:pt x="18158" y="3672"/>
                    <a:pt x="17979" y="3494"/>
                  </a:cubicBezTo>
                  <a:cubicBezTo>
                    <a:pt x="17634" y="3148"/>
                    <a:pt x="17277" y="2803"/>
                    <a:pt x="16920" y="2505"/>
                  </a:cubicBezTo>
                  <a:cubicBezTo>
                    <a:pt x="16562" y="2208"/>
                    <a:pt x="16205" y="1934"/>
                    <a:pt x="15848" y="1672"/>
                  </a:cubicBezTo>
                  <a:cubicBezTo>
                    <a:pt x="15479" y="1422"/>
                    <a:pt x="15098" y="1184"/>
                    <a:pt x="14717" y="981"/>
                  </a:cubicBezTo>
                  <a:cubicBezTo>
                    <a:pt x="14324" y="767"/>
                    <a:pt x="13943" y="589"/>
                    <a:pt x="13550" y="446"/>
                  </a:cubicBezTo>
                  <a:cubicBezTo>
                    <a:pt x="13276" y="338"/>
                    <a:pt x="12979" y="243"/>
                    <a:pt x="12681" y="184"/>
                  </a:cubicBezTo>
                  <a:cubicBezTo>
                    <a:pt x="12228" y="88"/>
                    <a:pt x="11788" y="29"/>
                    <a:pt x="11324" y="5"/>
                  </a:cubicBezTo>
                  <a:cubicBezTo>
                    <a:pt x="11211" y="2"/>
                    <a:pt x="11099" y="1"/>
                    <a:pt x="10986" y="1"/>
                  </a:cubicBezTo>
                  <a:close/>
                </a:path>
              </a:pathLst>
            </a:custGeom>
            <a:solidFill>
              <a:srgbClr val="608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8"/>
            <p:cNvSpPr/>
            <p:nvPr/>
          </p:nvSpPr>
          <p:spPr>
            <a:xfrm>
              <a:off x="3813107" y="2707299"/>
              <a:ext cx="566766" cy="426376"/>
            </a:xfrm>
            <a:custGeom>
              <a:avLst/>
              <a:gdLst/>
              <a:ahLst/>
              <a:cxnLst/>
              <a:rect l="l" t="t" r="r" b="b"/>
              <a:pathLst>
                <a:path w="15563" h="11708" extrusionOk="0">
                  <a:moveTo>
                    <a:pt x="7715" y="0"/>
                  </a:moveTo>
                  <a:cubicBezTo>
                    <a:pt x="7660" y="0"/>
                    <a:pt x="7605" y="1"/>
                    <a:pt x="7549" y="4"/>
                  </a:cubicBezTo>
                  <a:cubicBezTo>
                    <a:pt x="6966" y="27"/>
                    <a:pt x="6454" y="135"/>
                    <a:pt x="5954" y="325"/>
                  </a:cubicBezTo>
                  <a:cubicBezTo>
                    <a:pt x="5704" y="432"/>
                    <a:pt x="5466" y="539"/>
                    <a:pt x="5228" y="670"/>
                  </a:cubicBezTo>
                  <a:cubicBezTo>
                    <a:pt x="4990" y="801"/>
                    <a:pt x="4751" y="956"/>
                    <a:pt x="4501" y="1111"/>
                  </a:cubicBezTo>
                  <a:cubicBezTo>
                    <a:pt x="4251" y="1289"/>
                    <a:pt x="3989" y="1492"/>
                    <a:pt x="3751" y="1694"/>
                  </a:cubicBezTo>
                  <a:cubicBezTo>
                    <a:pt x="3501" y="1909"/>
                    <a:pt x="3263" y="2147"/>
                    <a:pt x="3037" y="2397"/>
                  </a:cubicBezTo>
                  <a:cubicBezTo>
                    <a:pt x="2763" y="2706"/>
                    <a:pt x="2489" y="3040"/>
                    <a:pt x="2239" y="3397"/>
                  </a:cubicBezTo>
                  <a:cubicBezTo>
                    <a:pt x="2120" y="3575"/>
                    <a:pt x="1989" y="3754"/>
                    <a:pt x="1870" y="3945"/>
                  </a:cubicBezTo>
                  <a:cubicBezTo>
                    <a:pt x="1727" y="4123"/>
                    <a:pt x="1608" y="4314"/>
                    <a:pt x="1489" y="4504"/>
                  </a:cubicBezTo>
                  <a:lnTo>
                    <a:pt x="1132" y="5088"/>
                  </a:lnTo>
                  <a:cubicBezTo>
                    <a:pt x="1037" y="5278"/>
                    <a:pt x="918" y="5492"/>
                    <a:pt x="810" y="5683"/>
                  </a:cubicBezTo>
                  <a:cubicBezTo>
                    <a:pt x="751" y="5814"/>
                    <a:pt x="680" y="5933"/>
                    <a:pt x="620" y="6076"/>
                  </a:cubicBezTo>
                  <a:cubicBezTo>
                    <a:pt x="537" y="6207"/>
                    <a:pt x="501" y="6326"/>
                    <a:pt x="441" y="6457"/>
                  </a:cubicBezTo>
                  <a:cubicBezTo>
                    <a:pt x="394" y="6588"/>
                    <a:pt x="346" y="6707"/>
                    <a:pt x="299" y="6850"/>
                  </a:cubicBezTo>
                  <a:cubicBezTo>
                    <a:pt x="275" y="6981"/>
                    <a:pt x="239" y="7100"/>
                    <a:pt x="215" y="7231"/>
                  </a:cubicBezTo>
                  <a:cubicBezTo>
                    <a:pt x="203" y="7362"/>
                    <a:pt x="168" y="7481"/>
                    <a:pt x="156" y="7624"/>
                  </a:cubicBezTo>
                  <a:cubicBezTo>
                    <a:pt x="120" y="7755"/>
                    <a:pt x="120" y="7874"/>
                    <a:pt x="108" y="8005"/>
                  </a:cubicBezTo>
                  <a:cubicBezTo>
                    <a:pt x="108" y="8136"/>
                    <a:pt x="96" y="8255"/>
                    <a:pt x="96" y="8397"/>
                  </a:cubicBezTo>
                  <a:cubicBezTo>
                    <a:pt x="84" y="8517"/>
                    <a:pt x="84" y="8647"/>
                    <a:pt x="84" y="8767"/>
                  </a:cubicBezTo>
                  <a:cubicBezTo>
                    <a:pt x="84" y="8886"/>
                    <a:pt x="60" y="9017"/>
                    <a:pt x="60" y="9136"/>
                  </a:cubicBezTo>
                  <a:cubicBezTo>
                    <a:pt x="60" y="9267"/>
                    <a:pt x="60" y="9386"/>
                    <a:pt x="48" y="9505"/>
                  </a:cubicBezTo>
                  <a:cubicBezTo>
                    <a:pt x="37" y="9624"/>
                    <a:pt x="37" y="9743"/>
                    <a:pt x="25" y="9862"/>
                  </a:cubicBezTo>
                  <a:cubicBezTo>
                    <a:pt x="25" y="9981"/>
                    <a:pt x="1" y="10100"/>
                    <a:pt x="1" y="10219"/>
                  </a:cubicBezTo>
                  <a:lnTo>
                    <a:pt x="1" y="10576"/>
                  </a:lnTo>
                  <a:cubicBezTo>
                    <a:pt x="1" y="10814"/>
                    <a:pt x="25" y="11053"/>
                    <a:pt x="48" y="11279"/>
                  </a:cubicBezTo>
                  <a:cubicBezTo>
                    <a:pt x="96" y="11517"/>
                    <a:pt x="441" y="11707"/>
                    <a:pt x="822" y="11707"/>
                  </a:cubicBezTo>
                  <a:lnTo>
                    <a:pt x="1644" y="11707"/>
                  </a:lnTo>
                  <a:cubicBezTo>
                    <a:pt x="2025" y="11707"/>
                    <a:pt x="2311" y="11529"/>
                    <a:pt x="2287" y="11291"/>
                  </a:cubicBezTo>
                  <a:cubicBezTo>
                    <a:pt x="2263" y="11148"/>
                    <a:pt x="2251" y="11017"/>
                    <a:pt x="2239" y="10862"/>
                  </a:cubicBezTo>
                  <a:cubicBezTo>
                    <a:pt x="2227" y="10719"/>
                    <a:pt x="2204" y="10576"/>
                    <a:pt x="2192" y="10433"/>
                  </a:cubicBezTo>
                  <a:cubicBezTo>
                    <a:pt x="2192" y="10279"/>
                    <a:pt x="2180" y="10148"/>
                    <a:pt x="2168" y="10005"/>
                  </a:cubicBezTo>
                  <a:cubicBezTo>
                    <a:pt x="2144" y="9850"/>
                    <a:pt x="2144" y="9719"/>
                    <a:pt x="2132" y="9564"/>
                  </a:cubicBezTo>
                  <a:cubicBezTo>
                    <a:pt x="2132" y="9421"/>
                    <a:pt x="2120" y="9290"/>
                    <a:pt x="2120" y="9136"/>
                  </a:cubicBezTo>
                  <a:lnTo>
                    <a:pt x="2120" y="8707"/>
                  </a:lnTo>
                  <a:cubicBezTo>
                    <a:pt x="2120" y="8576"/>
                    <a:pt x="2120" y="8421"/>
                    <a:pt x="2132" y="8278"/>
                  </a:cubicBezTo>
                  <a:cubicBezTo>
                    <a:pt x="2144" y="8136"/>
                    <a:pt x="2168" y="7993"/>
                    <a:pt x="2180" y="7838"/>
                  </a:cubicBezTo>
                  <a:cubicBezTo>
                    <a:pt x="2204" y="7695"/>
                    <a:pt x="2239" y="7564"/>
                    <a:pt x="2263" y="7409"/>
                  </a:cubicBezTo>
                  <a:cubicBezTo>
                    <a:pt x="2299" y="7266"/>
                    <a:pt x="2346" y="7123"/>
                    <a:pt x="2382" y="6981"/>
                  </a:cubicBezTo>
                  <a:cubicBezTo>
                    <a:pt x="2525" y="6576"/>
                    <a:pt x="2680" y="6207"/>
                    <a:pt x="2894" y="5814"/>
                  </a:cubicBezTo>
                  <a:cubicBezTo>
                    <a:pt x="3096" y="5445"/>
                    <a:pt x="3335" y="5076"/>
                    <a:pt x="3573" y="4718"/>
                  </a:cubicBezTo>
                  <a:cubicBezTo>
                    <a:pt x="3811" y="4373"/>
                    <a:pt x="4061" y="4028"/>
                    <a:pt x="4323" y="3718"/>
                  </a:cubicBezTo>
                  <a:cubicBezTo>
                    <a:pt x="4573" y="3409"/>
                    <a:pt x="4847" y="3123"/>
                    <a:pt x="5097" y="2873"/>
                  </a:cubicBezTo>
                  <a:cubicBezTo>
                    <a:pt x="5347" y="2623"/>
                    <a:pt x="5597" y="2397"/>
                    <a:pt x="5835" y="2218"/>
                  </a:cubicBezTo>
                  <a:cubicBezTo>
                    <a:pt x="6073" y="2040"/>
                    <a:pt x="6311" y="1873"/>
                    <a:pt x="6537" y="1754"/>
                  </a:cubicBezTo>
                  <a:cubicBezTo>
                    <a:pt x="6971" y="1526"/>
                    <a:pt x="7372" y="1396"/>
                    <a:pt x="7750" y="1396"/>
                  </a:cubicBezTo>
                  <a:cubicBezTo>
                    <a:pt x="7766" y="1396"/>
                    <a:pt x="7783" y="1396"/>
                    <a:pt x="7799" y="1397"/>
                  </a:cubicBezTo>
                  <a:cubicBezTo>
                    <a:pt x="8157" y="1408"/>
                    <a:pt x="8538" y="1551"/>
                    <a:pt x="8919" y="1754"/>
                  </a:cubicBezTo>
                  <a:cubicBezTo>
                    <a:pt x="9109" y="1861"/>
                    <a:pt x="9323" y="1992"/>
                    <a:pt x="9526" y="2147"/>
                  </a:cubicBezTo>
                  <a:cubicBezTo>
                    <a:pt x="9740" y="2290"/>
                    <a:pt x="9943" y="2468"/>
                    <a:pt x="10169" y="2659"/>
                  </a:cubicBezTo>
                  <a:cubicBezTo>
                    <a:pt x="10466" y="2932"/>
                    <a:pt x="10752" y="3230"/>
                    <a:pt x="11038" y="3552"/>
                  </a:cubicBezTo>
                  <a:cubicBezTo>
                    <a:pt x="11312" y="3885"/>
                    <a:pt x="11562" y="4242"/>
                    <a:pt x="11824" y="4611"/>
                  </a:cubicBezTo>
                  <a:cubicBezTo>
                    <a:pt x="11955" y="4802"/>
                    <a:pt x="12074" y="4980"/>
                    <a:pt x="12181" y="5195"/>
                  </a:cubicBezTo>
                  <a:cubicBezTo>
                    <a:pt x="12288" y="5385"/>
                    <a:pt x="12383" y="5599"/>
                    <a:pt x="12479" y="5814"/>
                  </a:cubicBezTo>
                  <a:cubicBezTo>
                    <a:pt x="12562" y="6040"/>
                    <a:pt x="12645" y="6266"/>
                    <a:pt x="12717" y="6492"/>
                  </a:cubicBezTo>
                  <a:cubicBezTo>
                    <a:pt x="12788" y="6707"/>
                    <a:pt x="12860" y="6945"/>
                    <a:pt x="12919" y="7171"/>
                  </a:cubicBezTo>
                  <a:cubicBezTo>
                    <a:pt x="12979" y="7397"/>
                    <a:pt x="13038" y="7635"/>
                    <a:pt x="13098" y="7862"/>
                  </a:cubicBezTo>
                  <a:cubicBezTo>
                    <a:pt x="13145" y="8100"/>
                    <a:pt x="13193" y="8314"/>
                    <a:pt x="13241" y="8540"/>
                  </a:cubicBezTo>
                  <a:cubicBezTo>
                    <a:pt x="13276" y="8767"/>
                    <a:pt x="13312" y="9005"/>
                    <a:pt x="13324" y="9231"/>
                  </a:cubicBezTo>
                  <a:cubicBezTo>
                    <a:pt x="13360" y="9445"/>
                    <a:pt x="13360" y="9683"/>
                    <a:pt x="13360" y="9910"/>
                  </a:cubicBezTo>
                  <a:cubicBezTo>
                    <a:pt x="13360" y="10148"/>
                    <a:pt x="13360" y="10374"/>
                    <a:pt x="13324" y="10612"/>
                  </a:cubicBezTo>
                  <a:cubicBezTo>
                    <a:pt x="13288" y="10838"/>
                    <a:pt x="13264" y="11076"/>
                    <a:pt x="13217" y="11303"/>
                  </a:cubicBezTo>
                  <a:cubicBezTo>
                    <a:pt x="13193" y="11517"/>
                    <a:pt x="13455" y="11707"/>
                    <a:pt x="13848" y="11707"/>
                  </a:cubicBezTo>
                  <a:lnTo>
                    <a:pt x="14669" y="11707"/>
                  </a:lnTo>
                  <a:cubicBezTo>
                    <a:pt x="15038" y="11707"/>
                    <a:pt x="15396" y="11517"/>
                    <a:pt x="15408" y="11267"/>
                  </a:cubicBezTo>
                  <a:cubicBezTo>
                    <a:pt x="15479" y="10874"/>
                    <a:pt x="15527" y="10493"/>
                    <a:pt x="15539" y="10088"/>
                  </a:cubicBezTo>
                  <a:cubicBezTo>
                    <a:pt x="15562" y="9886"/>
                    <a:pt x="15539" y="9683"/>
                    <a:pt x="15527" y="9481"/>
                  </a:cubicBezTo>
                  <a:cubicBezTo>
                    <a:pt x="15503" y="9267"/>
                    <a:pt x="15479" y="9076"/>
                    <a:pt x="15443" y="8874"/>
                  </a:cubicBezTo>
                  <a:cubicBezTo>
                    <a:pt x="15408" y="8659"/>
                    <a:pt x="15348" y="8457"/>
                    <a:pt x="15300" y="8243"/>
                  </a:cubicBezTo>
                  <a:cubicBezTo>
                    <a:pt x="15265" y="8040"/>
                    <a:pt x="15205" y="7826"/>
                    <a:pt x="15146" y="7600"/>
                  </a:cubicBezTo>
                  <a:cubicBezTo>
                    <a:pt x="15086" y="7397"/>
                    <a:pt x="15027" y="7159"/>
                    <a:pt x="14967" y="6933"/>
                  </a:cubicBezTo>
                  <a:cubicBezTo>
                    <a:pt x="14907" y="6695"/>
                    <a:pt x="14848" y="6469"/>
                    <a:pt x="14765" y="6231"/>
                  </a:cubicBezTo>
                  <a:cubicBezTo>
                    <a:pt x="14693" y="5992"/>
                    <a:pt x="14622" y="5754"/>
                    <a:pt x="14550" y="5540"/>
                  </a:cubicBezTo>
                  <a:cubicBezTo>
                    <a:pt x="14455" y="5314"/>
                    <a:pt x="14372" y="5076"/>
                    <a:pt x="14276" y="4861"/>
                  </a:cubicBezTo>
                  <a:cubicBezTo>
                    <a:pt x="14193" y="4659"/>
                    <a:pt x="14086" y="4445"/>
                    <a:pt x="13967" y="4242"/>
                  </a:cubicBezTo>
                  <a:cubicBezTo>
                    <a:pt x="13848" y="4028"/>
                    <a:pt x="13729" y="3837"/>
                    <a:pt x="13598" y="3647"/>
                  </a:cubicBezTo>
                  <a:cubicBezTo>
                    <a:pt x="13312" y="3254"/>
                    <a:pt x="13014" y="2897"/>
                    <a:pt x="12705" y="2575"/>
                  </a:cubicBezTo>
                  <a:cubicBezTo>
                    <a:pt x="12431" y="2301"/>
                    <a:pt x="12169" y="2051"/>
                    <a:pt x="11883" y="1825"/>
                  </a:cubicBezTo>
                  <a:cubicBezTo>
                    <a:pt x="11598" y="1611"/>
                    <a:pt x="11336" y="1397"/>
                    <a:pt x="11050" y="1206"/>
                  </a:cubicBezTo>
                  <a:cubicBezTo>
                    <a:pt x="10764" y="1016"/>
                    <a:pt x="10478" y="849"/>
                    <a:pt x="10205" y="694"/>
                  </a:cubicBezTo>
                  <a:cubicBezTo>
                    <a:pt x="9919" y="551"/>
                    <a:pt x="9621" y="420"/>
                    <a:pt x="9335" y="313"/>
                  </a:cubicBezTo>
                  <a:cubicBezTo>
                    <a:pt x="8805" y="108"/>
                    <a:pt x="8265" y="0"/>
                    <a:pt x="7715" y="0"/>
                  </a:cubicBezTo>
                  <a:close/>
                </a:path>
              </a:pathLst>
            </a:custGeom>
            <a:solidFill>
              <a:srgbClr val="BCD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_1">
    <p:spTree>
      <p:nvGrpSpPr>
        <p:cNvPr id="1" name="Shape 6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2" name="Google Shape;6472;p29"/>
          <p:cNvGrpSpPr/>
          <p:nvPr/>
        </p:nvGrpSpPr>
        <p:grpSpPr>
          <a:xfrm>
            <a:off x="-273275" y="-18800"/>
            <a:ext cx="9594487" cy="5181090"/>
            <a:chOff x="-273275" y="-18800"/>
            <a:chExt cx="9594487" cy="5181090"/>
          </a:xfrm>
        </p:grpSpPr>
        <p:sp>
          <p:nvSpPr>
            <p:cNvPr id="6473" name="Google Shape;6473;p29"/>
            <p:cNvSpPr/>
            <p:nvPr/>
          </p:nvSpPr>
          <p:spPr>
            <a:xfrm>
              <a:off x="7093739" y="82623"/>
              <a:ext cx="90712" cy="99723"/>
            </a:xfrm>
            <a:custGeom>
              <a:avLst/>
              <a:gdLst/>
              <a:ahLst/>
              <a:cxnLst/>
              <a:rect l="l" t="t" r="r" b="b"/>
              <a:pathLst>
                <a:path w="2406" h="2645" extrusionOk="0">
                  <a:moveTo>
                    <a:pt x="1250" y="1"/>
                  </a:moveTo>
                  <a:cubicBezTo>
                    <a:pt x="595" y="37"/>
                    <a:pt x="36" y="644"/>
                    <a:pt x="24" y="1370"/>
                  </a:cubicBezTo>
                  <a:cubicBezTo>
                    <a:pt x="0" y="2089"/>
                    <a:pt x="443" y="2644"/>
                    <a:pt x="1064" y="2644"/>
                  </a:cubicBezTo>
                  <a:cubicBezTo>
                    <a:pt x="1070" y="2644"/>
                    <a:pt x="1077" y="2644"/>
                    <a:pt x="1083" y="2644"/>
                  </a:cubicBezTo>
                  <a:cubicBezTo>
                    <a:pt x="1691" y="2620"/>
                    <a:pt x="2274" y="2025"/>
                    <a:pt x="2334" y="1299"/>
                  </a:cubicBezTo>
                  <a:cubicBezTo>
                    <a:pt x="2405" y="572"/>
                    <a:pt x="1905" y="1"/>
                    <a:pt x="1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74" name="Google Shape;6474;p29"/>
            <p:cNvGrpSpPr/>
            <p:nvPr/>
          </p:nvGrpSpPr>
          <p:grpSpPr>
            <a:xfrm>
              <a:off x="-273275" y="-18800"/>
              <a:ext cx="9594487" cy="5181090"/>
              <a:chOff x="-273275" y="-18800"/>
              <a:chExt cx="9594487" cy="5181090"/>
            </a:xfrm>
          </p:grpSpPr>
          <p:sp>
            <p:nvSpPr>
              <p:cNvPr id="6475" name="Google Shape;6475;p29"/>
              <p:cNvSpPr/>
              <p:nvPr/>
            </p:nvSpPr>
            <p:spPr>
              <a:xfrm>
                <a:off x="8498812" y="-18800"/>
                <a:ext cx="663074" cy="168342"/>
              </a:xfrm>
              <a:custGeom>
                <a:avLst/>
                <a:gdLst/>
                <a:ahLst/>
                <a:cxnLst/>
                <a:rect l="l" t="t" r="r" b="b"/>
                <a:pathLst>
                  <a:path w="17587" h="4465" extrusionOk="0">
                    <a:moveTo>
                      <a:pt x="1" y="0"/>
                    </a:moveTo>
                    <a:lnTo>
                      <a:pt x="1" y="24"/>
                    </a:lnTo>
                    <a:cubicBezTo>
                      <a:pt x="141" y="586"/>
                      <a:pt x="466" y="929"/>
                      <a:pt x="884" y="929"/>
                    </a:cubicBezTo>
                    <a:cubicBezTo>
                      <a:pt x="891" y="929"/>
                      <a:pt x="898" y="929"/>
                      <a:pt x="905" y="929"/>
                    </a:cubicBezTo>
                    <a:cubicBezTo>
                      <a:pt x="1263" y="905"/>
                      <a:pt x="1632" y="631"/>
                      <a:pt x="1941" y="179"/>
                    </a:cubicBezTo>
                    <a:cubicBezTo>
                      <a:pt x="2144" y="905"/>
                      <a:pt x="2477" y="1524"/>
                      <a:pt x="2894" y="1905"/>
                    </a:cubicBezTo>
                    <a:cubicBezTo>
                      <a:pt x="3252" y="2197"/>
                      <a:pt x="3640" y="2355"/>
                      <a:pt x="4069" y="2355"/>
                    </a:cubicBezTo>
                    <a:cubicBezTo>
                      <a:pt x="4183" y="2355"/>
                      <a:pt x="4299" y="2344"/>
                      <a:pt x="4418" y="2322"/>
                    </a:cubicBezTo>
                    <a:cubicBezTo>
                      <a:pt x="4965" y="2215"/>
                      <a:pt x="5477" y="1881"/>
                      <a:pt x="5870" y="1369"/>
                    </a:cubicBezTo>
                    <a:cubicBezTo>
                      <a:pt x="6037" y="1774"/>
                      <a:pt x="6204" y="2143"/>
                      <a:pt x="6394" y="2488"/>
                    </a:cubicBezTo>
                    <a:cubicBezTo>
                      <a:pt x="6585" y="2810"/>
                      <a:pt x="6799" y="3108"/>
                      <a:pt x="7025" y="3358"/>
                    </a:cubicBezTo>
                    <a:cubicBezTo>
                      <a:pt x="7240" y="3620"/>
                      <a:pt x="7501" y="3822"/>
                      <a:pt x="7763" y="3989"/>
                    </a:cubicBezTo>
                    <a:cubicBezTo>
                      <a:pt x="8037" y="4155"/>
                      <a:pt x="8335" y="4274"/>
                      <a:pt x="8633" y="4346"/>
                    </a:cubicBezTo>
                    <a:cubicBezTo>
                      <a:pt x="8942" y="4417"/>
                      <a:pt x="9252" y="4465"/>
                      <a:pt x="9561" y="4465"/>
                    </a:cubicBezTo>
                    <a:cubicBezTo>
                      <a:pt x="9895" y="4465"/>
                      <a:pt x="10204" y="4429"/>
                      <a:pt x="10514" y="4358"/>
                    </a:cubicBezTo>
                    <a:cubicBezTo>
                      <a:pt x="10811" y="4286"/>
                      <a:pt x="11097" y="4191"/>
                      <a:pt x="11371" y="4072"/>
                    </a:cubicBezTo>
                    <a:cubicBezTo>
                      <a:pt x="11621" y="3953"/>
                      <a:pt x="11871" y="3810"/>
                      <a:pt x="12097" y="3631"/>
                    </a:cubicBezTo>
                    <a:cubicBezTo>
                      <a:pt x="12324" y="3465"/>
                      <a:pt x="12526" y="3274"/>
                      <a:pt x="12705" y="3048"/>
                    </a:cubicBezTo>
                    <a:cubicBezTo>
                      <a:pt x="12883" y="2846"/>
                      <a:pt x="13050" y="2608"/>
                      <a:pt x="13181" y="2369"/>
                    </a:cubicBezTo>
                    <a:cubicBezTo>
                      <a:pt x="13312" y="2107"/>
                      <a:pt x="13431" y="1857"/>
                      <a:pt x="13538" y="1572"/>
                    </a:cubicBezTo>
                    <a:cubicBezTo>
                      <a:pt x="13633" y="1298"/>
                      <a:pt x="13693" y="1000"/>
                      <a:pt x="13717" y="679"/>
                    </a:cubicBezTo>
                    <a:cubicBezTo>
                      <a:pt x="14086" y="1119"/>
                      <a:pt x="14467" y="1453"/>
                      <a:pt x="14836" y="1679"/>
                    </a:cubicBezTo>
                    <a:cubicBezTo>
                      <a:pt x="15193" y="1905"/>
                      <a:pt x="15550" y="2024"/>
                      <a:pt x="15895" y="2024"/>
                    </a:cubicBezTo>
                    <a:cubicBezTo>
                      <a:pt x="16169" y="2024"/>
                      <a:pt x="16431" y="1929"/>
                      <a:pt x="16634" y="1786"/>
                    </a:cubicBezTo>
                    <a:cubicBezTo>
                      <a:pt x="16860" y="1631"/>
                      <a:pt x="17050" y="1417"/>
                      <a:pt x="17205" y="1143"/>
                    </a:cubicBezTo>
                    <a:cubicBezTo>
                      <a:pt x="17348" y="881"/>
                      <a:pt x="17467" y="548"/>
                      <a:pt x="17562" y="179"/>
                    </a:cubicBezTo>
                    <a:cubicBezTo>
                      <a:pt x="17574" y="119"/>
                      <a:pt x="17574" y="60"/>
                      <a:pt x="17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6" name="Google Shape;6476;p29"/>
              <p:cNvSpPr/>
              <p:nvPr/>
            </p:nvSpPr>
            <p:spPr>
              <a:xfrm>
                <a:off x="3738192" y="-11993"/>
                <a:ext cx="663074" cy="168342"/>
              </a:xfrm>
              <a:custGeom>
                <a:avLst/>
                <a:gdLst/>
                <a:ahLst/>
                <a:cxnLst/>
                <a:rect l="l" t="t" r="r" b="b"/>
                <a:pathLst>
                  <a:path w="17587" h="4465" extrusionOk="0">
                    <a:moveTo>
                      <a:pt x="1" y="0"/>
                    </a:moveTo>
                    <a:lnTo>
                      <a:pt x="1" y="24"/>
                    </a:lnTo>
                    <a:cubicBezTo>
                      <a:pt x="141" y="586"/>
                      <a:pt x="466" y="929"/>
                      <a:pt x="884" y="929"/>
                    </a:cubicBezTo>
                    <a:cubicBezTo>
                      <a:pt x="891" y="929"/>
                      <a:pt x="898" y="929"/>
                      <a:pt x="905" y="929"/>
                    </a:cubicBezTo>
                    <a:cubicBezTo>
                      <a:pt x="1263" y="905"/>
                      <a:pt x="1632" y="631"/>
                      <a:pt x="1941" y="179"/>
                    </a:cubicBezTo>
                    <a:cubicBezTo>
                      <a:pt x="2144" y="905"/>
                      <a:pt x="2477" y="1524"/>
                      <a:pt x="2894" y="1905"/>
                    </a:cubicBezTo>
                    <a:cubicBezTo>
                      <a:pt x="3252" y="2197"/>
                      <a:pt x="3640" y="2355"/>
                      <a:pt x="4069" y="2355"/>
                    </a:cubicBezTo>
                    <a:cubicBezTo>
                      <a:pt x="4183" y="2355"/>
                      <a:pt x="4299" y="2344"/>
                      <a:pt x="4418" y="2322"/>
                    </a:cubicBezTo>
                    <a:cubicBezTo>
                      <a:pt x="4965" y="2215"/>
                      <a:pt x="5477" y="1881"/>
                      <a:pt x="5870" y="1369"/>
                    </a:cubicBezTo>
                    <a:cubicBezTo>
                      <a:pt x="6037" y="1774"/>
                      <a:pt x="6204" y="2143"/>
                      <a:pt x="6394" y="2488"/>
                    </a:cubicBezTo>
                    <a:cubicBezTo>
                      <a:pt x="6585" y="2810"/>
                      <a:pt x="6799" y="3108"/>
                      <a:pt x="7025" y="3358"/>
                    </a:cubicBezTo>
                    <a:cubicBezTo>
                      <a:pt x="7240" y="3620"/>
                      <a:pt x="7501" y="3822"/>
                      <a:pt x="7763" y="3989"/>
                    </a:cubicBezTo>
                    <a:cubicBezTo>
                      <a:pt x="8037" y="4155"/>
                      <a:pt x="8335" y="4274"/>
                      <a:pt x="8633" y="4346"/>
                    </a:cubicBezTo>
                    <a:cubicBezTo>
                      <a:pt x="8942" y="4417"/>
                      <a:pt x="9252" y="4465"/>
                      <a:pt x="9561" y="4465"/>
                    </a:cubicBezTo>
                    <a:cubicBezTo>
                      <a:pt x="9895" y="4465"/>
                      <a:pt x="10204" y="4429"/>
                      <a:pt x="10514" y="4358"/>
                    </a:cubicBezTo>
                    <a:cubicBezTo>
                      <a:pt x="10811" y="4286"/>
                      <a:pt x="11097" y="4191"/>
                      <a:pt x="11371" y="4072"/>
                    </a:cubicBezTo>
                    <a:cubicBezTo>
                      <a:pt x="11621" y="3953"/>
                      <a:pt x="11871" y="3810"/>
                      <a:pt x="12097" y="3631"/>
                    </a:cubicBezTo>
                    <a:cubicBezTo>
                      <a:pt x="12324" y="3465"/>
                      <a:pt x="12526" y="3274"/>
                      <a:pt x="12705" y="3048"/>
                    </a:cubicBezTo>
                    <a:cubicBezTo>
                      <a:pt x="12883" y="2846"/>
                      <a:pt x="13050" y="2608"/>
                      <a:pt x="13181" y="2369"/>
                    </a:cubicBezTo>
                    <a:cubicBezTo>
                      <a:pt x="13312" y="2107"/>
                      <a:pt x="13431" y="1857"/>
                      <a:pt x="13538" y="1572"/>
                    </a:cubicBezTo>
                    <a:cubicBezTo>
                      <a:pt x="13633" y="1298"/>
                      <a:pt x="13693" y="1000"/>
                      <a:pt x="13717" y="679"/>
                    </a:cubicBezTo>
                    <a:cubicBezTo>
                      <a:pt x="14086" y="1119"/>
                      <a:pt x="14467" y="1453"/>
                      <a:pt x="14836" y="1679"/>
                    </a:cubicBezTo>
                    <a:cubicBezTo>
                      <a:pt x="15193" y="1905"/>
                      <a:pt x="15550" y="2024"/>
                      <a:pt x="15895" y="2024"/>
                    </a:cubicBezTo>
                    <a:cubicBezTo>
                      <a:pt x="16169" y="2024"/>
                      <a:pt x="16431" y="1929"/>
                      <a:pt x="16634" y="1786"/>
                    </a:cubicBezTo>
                    <a:cubicBezTo>
                      <a:pt x="16860" y="1631"/>
                      <a:pt x="17050" y="1417"/>
                      <a:pt x="17205" y="1143"/>
                    </a:cubicBezTo>
                    <a:cubicBezTo>
                      <a:pt x="17348" y="881"/>
                      <a:pt x="17467" y="548"/>
                      <a:pt x="17562" y="179"/>
                    </a:cubicBezTo>
                    <a:cubicBezTo>
                      <a:pt x="17574" y="119"/>
                      <a:pt x="17574" y="60"/>
                      <a:pt x="17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77" name="Google Shape;6477;p29"/>
              <p:cNvGrpSpPr/>
              <p:nvPr/>
            </p:nvGrpSpPr>
            <p:grpSpPr>
              <a:xfrm>
                <a:off x="-273275" y="51216"/>
                <a:ext cx="9594487" cy="5111074"/>
                <a:chOff x="-273275" y="51216"/>
                <a:chExt cx="9594487" cy="5111074"/>
              </a:xfrm>
            </p:grpSpPr>
            <p:sp>
              <p:nvSpPr>
                <p:cNvPr id="6478" name="Google Shape;6478;p29"/>
                <p:cNvSpPr/>
                <p:nvPr/>
              </p:nvSpPr>
              <p:spPr>
                <a:xfrm>
                  <a:off x="4586091" y="51216"/>
                  <a:ext cx="1301377" cy="67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7" h="17968" extrusionOk="0">
                      <a:moveTo>
                        <a:pt x="15860" y="0"/>
                      </a:moveTo>
                      <a:cubicBezTo>
                        <a:pt x="15443" y="0"/>
                        <a:pt x="15026" y="12"/>
                        <a:pt x="14622" y="48"/>
                      </a:cubicBezTo>
                      <a:cubicBezTo>
                        <a:pt x="14217" y="72"/>
                        <a:pt x="13836" y="120"/>
                        <a:pt x="13455" y="179"/>
                      </a:cubicBezTo>
                      <a:cubicBezTo>
                        <a:pt x="13086" y="239"/>
                        <a:pt x="12728" y="310"/>
                        <a:pt x="12371" y="405"/>
                      </a:cubicBezTo>
                      <a:cubicBezTo>
                        <a:pt x="12014" y="489"/>
                        <a:pt x="11669" y="596"/>
                        <a:pt x="11335" y="715"/>
                      </a:cubicBezTo>
                      <a:cubicBezTo>
                        <a:pt x="10990" y="834"/>
                        <a:pt x="10645" y="965"/>
                        <a:pt x="10323" y="1120"/>
                      </a:cubicBezTo>
                      <a:cubicBezTo>
                        <a:pt x="9978" y="1263"/>
                        <a:pt x="9645" y="1429"/>
                        <a:pt x="9323" y="1608"/>
                      </a:cubicBezTo>
                      <a:cubicBezTo>
                        <a:pt x="8990" y="1786"/>
                        <a:pt x="8657" y="1965"/>
                        <a:pt x="8323" y="2155"/>
                      </a:cubicBezTo>
                      <a:cubicBezTo>
                        <a:pt x="7978" y="2358"/>
                        <a:pt x="7656" y="2560"/>
                        <a:pt x="7323" y="2775"/>
                      </a:cubicBezTo>
                      <a:cubicBezTo>
                        <a:pt x="7002" y="2977"/>
                        <a:pt x="6668" y="3203"/>
                        <a:pt x="6359" y="3441"/>
                      </a:cubicBezTo>
                      <a:cubicBezTo>
                        <a:pt x="5739" y="3918"/>
                        <a:pt x="5144" y="4441"/>
                        <a:pt x="4573" y="4989"/>
                      </a:cubicBezTo>
                      <a:cubicBezTo>
                        <a:pt x="4287" y="5251"/>
                        <a:pt x="4025" y="5537"/>
                        <a:pt x="3775" y="5835"/>
                      </a:cubicBezTo>
                      <a:cubicBezTo>
                        <a:pt x="3513" y="6132"/>
                        <a:pt x="3299" y="6430"/>
                        <a:pt x="3084" y="6739"/>
                      </a:cubicBezTo>
                      <a:cubicBezTo>
                        <a:pt x="2882" y="7061"/>
                        <a:pt x="2680" y="7370"/>
                        <a:pt x="2501" y="7680"/>
                      </a:cubicBezTo>
                      <a:cubicBezTo>
                        <a:pt x="2322" y="7990"/>
                        <a:pt x="2168" y="8323"/>
                        <a:pt x="2013" y="8644"/>
                      </a:cubicBezTo>
                      <a:cubicBezTo>
                        <a:pt x="1870" y="8978"/>
                        <a:pt x="1715" y="9311"/>
                        <a:pt x="1584" y="9645"/>
                      </a:cubicBezTo>
                      <a:cubicBezTo>
                        <a:pt x="1453" y="9990"/>
                        <a:pt x="1310" y="10335"/>
                        <a:pt x="1191" y="10680"/>
                      </a:cubicBezTo>
                      <a:cubicBezTo>
                        <a:pt x="1060" y="11014"/>
                        <a:pt x="941" y="11359"/>
                        <a:pt x="822" y="11716"/>
                      </a:cubicBezTo>
                      <a:cubicBezTo>
                        <a:pt x="703" y="12073"/>
                        <a:pt x="584" y="12431"/>
                        <a:pt x="477" y="12788"/>
                      </a:cubicBezTo>
                      <a:cubicBezTo>
                        <a:pt x="382" y="13145"/>
                        <a:pt x="275" y="13502"/>
                        <a:pt x="203" y="13871"/>
                      </a:cubicBezTo>
                      <a:cubicBezTo>
                        <a:pt x="120" y="14252"/>
                        <a:pt x="60" y="14621"/>
                        <a:pt x="36" y="14990"/>
                      </a:cubicBezTo>
                      <a:cubicBezTo>
                        <a:pt x="1" y="15383"/>
                        <a:pt x="1" y="15764"/>
                        <a:pt x="24" y="16157"/>
                      </a:cubicBezTo>
                      <a:cubicBezTo>
                        <a:pt x="48" y="16538"/>
                        <a:pt x="84" y="16943"/>
                        <a:pt x="120" y="17348"/>
                      </a:cubicBezTo>
                      <a:cubicBezTo>
                        <a:pt x="155" y="17622"/>
                        <a:pt x="417" y="17860"/>
                        <a:pt x="703" y="17860"/>
                      </a:cubicBezTo>
                      <a:lnTo>
                        <a:pt x="1632" y="17860"/>
                      </a:lnTo>
                      <a:cubicBezTo>
                        <a:pt x="1870" y="17848"/>
                        <a:pt x="2025" y="17645"/>
                        <a:pt x="2001" y="17360"/>
                      </a:cubicBezTo>
                      <a:cubicBezTo>
                        <a:pt x="1953" y="16943"/>
                        <a:pt x="1906" y="16514"/>
                        <a:pt x="1894" y="16086"/>
                      </a:cubicBezTo>
                      <a:cubicBezTo>
                        <a:pt x="1882" y="15681"/>
                        <a:pt x="1894" y="15276"/>
                        <a:pt x="1941" y="14871"/>
                      </a:cubicBezTo>
                      <a:cubicBezTo>
                        <a:pt x="1989" y="14467"/>
                        <a:pt x="2060" y="14086"/>
                        <a:pt x="2168" y="13693"/>
                      </a:cubicBezTo>
                      <a:cubicBezTo>
                        <a:pt x="2251" y="13312"/>
                        <a:pt x="2370" y="12919"/>
                        <a:pt x="2501" y="12538"/>
                      </a:cubicBezTo>
                      <a:cubicBezTo>
                        <a:pt x="2620" y="12145"/>
                        <a:pt x="2763" y="11764"/>
                        <a:pt x="2894" y="11395"/>
                      </a:cubicBezTo>
                      <a:cubicBezTo>
                        <a:pt x="3025" y="11002"/>
                        <a:pt x="3156" y="10633"/>
                        <a:pt x="3311" y="10264"/>
                      </a:cubicBezTo>
                      <a:cubicBezTo>
                        <a:pt x="3442" y="9883"/>
                        <a:pt x="3608" y="9514"/>
                        <a:pt x="3775" y="9156"/>
                      </a:cubicBezTo>
                      <a:cubicBezTo>
                        <a:pt x="3930" y="8799"/>
                        <a:pt x="4108" y="8442"/>
                        <a:pt x="4323" y="8097"/>
                      </a:cubicBezTo>
                      <a:cubicBezTo>
                        <a:pt x="4513" y="7763"/>
                        <a:pt x="4739" y="7418"/>
                        <a:pt x="4989" y="7085"/>
                      </a:cubicBezTo>
                      <a:cubicBezTo>
                        <a:pt x="5239" y="6763"/>
                        <a:pt x="5525" y="6454"/>
                        <a:pt x="5823" y="6132"/>
                      </a:cubicBezTo>
                      <a:cubicBezTo>
                        <a:pt x="6120" y="5823"/>
                        <a:pt x="6430" y="5537"/>
                        <a:pt x="6763" y="5263"/>
                      </a:cubicBezTo>
                      <a:cubicBezTo>
                        <a:pt x="7085" y="4977"/>
                        <a:pt x="7430" y="4727"/>
                        <a:pt x="7775" y="4465"/>
                      </a:cubicBezTo>
                      <a:cubicBezTo>
                        <a:pt x="8121" y="4227"/>
                        <a:pt x="8478" y="3989"/>
                        <a:pt x="8811" y="3775"/>
                      </a:cubicBezTo>
                      <a:cubicBezTo>
                        <a:pt x="9157" y="3549"/>
                        <a:pt x="9514" y="3322"/>
                        <a:pt x="9859" y="3132"/>
                      </a:cubicBezTo>
                      <a:cubicBezTo>
                        <a:pt x="10216" y="2917"/>
                        <a:pt x="10562" y="2739"/>
                        <a:pt x="10919" y="2584"/>
                      </a:cubicBezTo>
                      <a:cubicBezTo>
                        <a:pt x="11276" y="2417"/>
                        <a:pt x="11633" y="2263"/>
                        <a:pt x="12002" y="2144"/>
                      </a:cubicBezTo>
                      <a:cubicBezTo>
                        <a:pt x="12371" y="2025"/>
                        <a:pt x="12740" y="1929"/>
                        <a:pt x="13145" y="1834"/>
                      </a:cubicBezTo>
                      <a:cubicBezTo>
                        <a:pt x="13550" y="1763"/>
                        <a:pt x="13967" y="1703"/>
                        <a:pt x="14395" y="1655"/>
                      </a:cubicBezTo>
                      <a:cubicBezTo>
                        <a:pt x="14824" y="1608"/>
                        <a:pt x="15276" y="1596"/>
                        <a:pt x="15741" y="1596"/>
                      </a:cubicBezTo>
                      <a:cubicBezTo>
                        <a:pt x="16193" y="1596"/>
                        <a:pt x="16658" y="1608"/>
                        <a:pt x="17134" y="1644"/>
                      </a:cubicBezTo>
                      <a:cubicBezTo>
                        <a:pt x="17610" y="1667"/>
                        <a:pt x="18062" y="1691"/>
                        <a:pt x="18503" y="1715"/>
                      </a:cubicBezTo>
                      <a:cubicBezTo>
                        <a:pt x="18955" y="1727"/>
                        <a:pt x="19372" y="1763"/>
                        <a:pt x="19789" y="1810"/>
                      </a:cubicBezTo>
                      <a:cubicBezTo>
                        <a:pt x="20206" y="1846"/>
                        <a:pt x="20622" y="1905"/>
                        <a:pt x="21015" y="1965"/>
                      </a:cubicBezTo>
                      <a:cubicBezTo>
                        <a:pt x="21420" y="2025"/>
                        <a:pt x="21825" y="2108"/>
                        <a:pt x="22230" y="2191"/>
                      </a:cubicBezTo>
                      <a:cubicBezTo>
                        <a:pt x="22623" y="2286"/>
                        <a:pt x="23015" y="2382"/>
                        <a:pt x="23396" y="2501"/>
                      </a:cubicBezTo>
                      <a:cubicBezTo>
                        <a:pt x="23777" y="2620"/>
                        <a:pt x="24158" y="2763"/>
                        <a:pt x="24528" y="2917"/>
                      </a:cubicBezTo>
                      <a:cubicBezTo>
                        <a:pt x="24861" y="3072"/>
                        <a:pt x="25182" y="3215"/>
                        <a:pt x="25504" y="3382"/>
                      </a:cubicBezTo>
                      <a:cubicBezTo>
                        <a:pt x="25813" y="3549"/>
                        <a:pt x="26123" y="3739"/>
                        <a:pt x="26421" y="3930"/>
                      </a:cubicBezTo>
                      <a:cubicBezTo>
                        <a:pt x="26778" y="4156"/>
                        <a:pt x="27111" y="4430"/>
                        <a:pt x="27433" y="4692"/>
                      </a:cubicBezTo>
                      <a:cubicBezTo>
                        <a:pt x="27742" y="4965"/>
                        <a:pt x="28064" y="5263"/>
                        <a:pt x="28361" y="5584"/>
                      </a:cubicBezTo>
                      <a:cubicBezTo>
                        <a:pt x="28659" y="5918"/>
                        <a:pt x="28921" y="6251"/>
                        <a:pt x="29195" y="6632"/>
                      </a:cubicBezTo>
                      <a:cubicBezTo>
                        <a:pt x="29457" y="7001"/>
                        <a:pt x="29695" y="7382"/>
                        <a:pt x="29933" y="7775"/>
                      </a:cubicBezTo>
                      <a:cubicBezTo>
                        <a:pt x="30159" y="8180"/>
                        <a:pt x="30385" y="8561"/>
                        <a:pt x="30576" y="8966"/>
                      </a:cubicBezTo>
                      <a:cubicBezTo>
                        <a:pt x="30778" y="9371"/>
                        <a:pt x="30957" y="9787"/>
                        <a:pt x="31136" y="10180"/>
                      </a:cubicBezTo>
                      <a:cubicBezTo>
                        <a:pt x="31255" y="10502"/>
                        <a:pt x="31397" y="10799"/>
                        <a:pt x="31517" y="11109"/>
                      </a:cubicBezTo>
                      <a:cubicBezTo>
                        <a:pt x="31636" y="11419"/>
                        <a:pt x="31731" y="11716"/>
                        <a:pt x="31838" y="12014"/>
                      </a:cubicBezTo>
                      <a:cubicBezTo>
                        <a:pt x="31945" y="12312"/>
                        <a:pt x="32028" y="12609"/>
                        <a:pt x="32124" y="12907"/>
                      </a:cubicBezTo>
                      <a:cubicBezTo>
                        <a:pt x="32195" y="13204"/>
                        <a:pt x="32267" y="13502"/>
                        <a:pt x="32326" y="13800"/>
                      </a:cubicBezTo>
                      <a:cubicBezTo>
                        <a:pt x="32386" y="14097"/>
                        <a:pt x="32445" y="14407"/>
                        <a:pt x="32481" y="14705"/>
                      </a:cubicBezTo>
                      <a:cubicBezTo>
                        <a:pt x="32505" y="15026"/>
                        <a:pt x="32540" y="15324"/>
                        <a:pt x="32552" y="15633"/>
                      </a:cubicBezTo>
                      <a:cubicBezTo>
                        <a:pt x="32564" y="15943"/>
                        <a:pt x="32564" y="16252"/>
                        <a:pt x="32564" y="16574"/>
                      </a:cubicBezTo>
                      <a:cubicBezTo>
                        <a:pt x="32564" y="16883"/>
                        <a:pt x="32552" y="17193"/>
                        <a:pt x="32540" y="17503"/>
                      </a:cubicBezTo>
                      <a:cubicBezTo>
                        <a:pt x="32529" y="17769"/>
                        <a:pt x="32709" y="17967"/>
                        <a:pt x="32948" y="17967"/>
                      </a:cubicBezTo>
                      <a:cubicBezTo>
                        <a:pt x="32955" y="17967"/>
                        <a:pt x="32962" y="17967"/>
                        <a:pt x="32969" y="17967"/>
                      </a:cubicBezTo>
                      <a:lnTo>
                        <a:pt x="33910" y="17919"/>
                      </a:lnTo>
                      <a:cubicBezTo>
                        <a:pt x="34184" y="17907"/>
                        <a:pt x="34422" y="17669"/>
                        <a:pt x="34493" y="17395"/>
                      </a:cubicBezTo>
                      <a:cubicBezTo>
                        <a:pt x="34505" y="17014"/>
                        <a:pt x="34517" y="16622"/>
                        <a:pt x="34505" y="16252"/>
                      </a:cubicBezTo>
                      <a:cubicBezTo>
                        <a:pt x="34505" y="15883"/>
                        <a:pt x="34469" y="15514"/>
                        <a:pt x="34445" y="15133"/>
                      </a:cubicBezTo>
                      <a:cubicBezTo>
                        <a:pt x="34410" y="14764"/>
                        <a:pt x="34350" y="14395"/>
                        <a:pt x="34291" y="14038"/>
                      </a:cubicBezTo>
                      <a:cubicBezTo>
                        <a:pt x="34219" y="13669"/>
                        <a:pt x="34148" y="13312"/>
                        <a:pt x="34041" y="12954"/>
                      </a:cubicBezTo>
                      <a:cubicBezTo>
                        <a:pt x="33957" y="12597"/>
                        <a:pt x="33838" y="12240"/>
                        <a:pt x="33719" y="11895"/>
                      </a:cubicBezTo>
                      <a:cubicBezTo>
                        <a:pt x="33600" y="11538"/>
                        <a:pt x="33469" y="11192"/>
                        <a:pt x="33314" y="10847"/>
                      </a:cubicBezTo>
                      <a:cubicBezTo>
                        <a:pt x="33183" y="10514"/>
                        <a:pt x="33029" y="10168"/>
                        <a:pt x="32874" y="9823"/>
                      </a:cubicBezTo>
                      <a:cubicBezTo>
                        <a:pt x="32719" y="9478"/>
                        <a:pt x="32552" y="9144"/>
                        <a:pt x="32398" y="8799"/>
                      </a:cubicBezTo>
                      <a:cubicBezTo>
                        <a:pt x="32231" y="8454"/>
                        <a:pt x="32052" y="8132"/>
                        <a:pt x="31874" y="7787"/>
                      </a:cubicBezTo>
                      <a:cubicBezTo>
                        <a:pt x="31695" y="7442"/>
                        <a:pt x="31505" y="7120"/>
                        <a:pt x="31290" y="6799"/>
                      </a:cubicBezTo>
                      <a:cubicBezTo>
                        <a:pt x="31088" y="6477"/>
                        <a:pt x="30862" y="6168"/>
                        <a:pt x="30635" y="5870"/>
                      </a:cubicBezTo>
                      <a:cubicBezTo>
                        <a:pt x="30397" y="5549"/>
                        <a:pt x="30159" y="5251"/>
                        <a:pt x="29909" y="4977"/>
                      </a:cubicBezTo>
                      <a:cubicBezTo>
                        <a:pt x="29647" y="4692"/>
                        <a:pt x="29385" y="4406"/>
                        <a:pt x="29111" y="4156"/>
                      </a:cubicBezTo>
                      <a:cubicBezTo>
                        <a:pt x="28838" y="3882"/>
                        <a:pt x="28552" y="3644"/>
                        <a:pt x="28266" y="3406"/>
                      </a:cubicBezTo>
                      <a:cubicBezTo>
                        <a:pt x="27968" y="3168"/>
                        <a:pt x="27671" y="2965"/>
                        <a:pt x="27373" y="2751"/>
                      </a:cubicBezTo>
                      <a:cubicBezTo>
                        <a:pt x="27064" y="2548"/>
                        <a:pt x="26754" y="2358"/>
                        <a:pt x="26433" y="2179"/>
                      </a:cubicBezTo>
                      <a:cubicBezTo>
                        <a:pt x="26075" y="1965"/>
                        <a:pt x="25706" y="1774"/>
                        <a:pt x="25325" y="1596"/>
                      </a:cubicBezTo>
                      <a:cubicBezTo>
                        <a:pt x="24932" y="1417"/>
                        <a:pt x="24551" y="1251"/>
                        <a:pt x="24147" y="1120"/>
                      </a:cubicBezTo>
                      <a:cubicBezTo>
                        <a:pt x="23789" y="989"/>
                        <a:pt x="23432" y="882"/>
                        <a:pt x="23063" y="774"/>
                      </a:cubicBezTo>
                      <a:cubicBezTo>
                        <a:pt x="22682" y="691"/>
                        <a:pt x="22313" y="584"/>
                        <a:pt x="21944" y="512"/>
                      </a:cubicBezTo>
                      <a:cubicBezTo>
                        <a:pt x="21551" y="429"/>
                        <a:pt x="21182" y="370"/>
                        <a:pt x="20801" y="310"/>
                      </a:cubicBezTo>
                      <a:cubicBezTo>
                        <a:pt x="20420" y="250"/>
                        <a:pt x="20027" y="215"/>
                        <a:pt x="19634" y="179"/>
                      </a:cubicBezTo>
                      <a:cubicBezTo>
                        <a:pt x="19229" y="155"/>
                        <a:pt x="18836" y="120"/>
                        <a:pt x="18420" y="96"/>
                      </a:cubicBezTo>
                      <a:cubicBezTo>
                        <a:pt x="18003" y="60"/>
                        <a:pt x="17562" y="36"/>
                        <a:pt x="17134" y="12"/>
                      </a:cubicBezTo>
                      <a:cubicBezTo>
                        <a:pt x="16705" y="0"/>
                        <a:pt x="16277" y="0"/>
                        <a:pt x="158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9" name="Google Shape;6479;p29"/>
                <p:cNvSpPr/>
                <p:nvPr/>
              </p:nvSpPr>
              <p:spPr>
                <a:xfrm>
                  <a:off x="4689815" y="145023"/>
                  <a:ext cx="1086360" cy="58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4" h="15599" extrusionOk="0">
                      <a:moveTo>
                        <a:pt x="13121" y="1"/>
                      </a:moveTo>
                      <a:cubicBezTo>
                        <a:pt x="12692" y="1"/>
                        <a:pt x="12275" y="25"/>
                        <a:pt x="11859" y="60"/>
                      </a:cubicBezTo>
                      <a:cubicBezTo>
                        <a:pt x="11442" y="96"/>
                        <a:pt x="11049" y="144"/>
                        <a:pt x="10668" y="227"/>
                      </a:cubicBezTo>
                      <a:cubicBezTo>
                        <a:pt x="10275" y="299"/>
                        <a:pt x="9918" y="406"/>
                        <a:pt x="9561" y="525"/>
                      </a:cubicBezTo>
                      <a:cubicBezTo>
                        <a:pt x="9204" y="644"/>
                        <a:pt x="8870" y="775"/>
                        <a:pt x="8537" y="930"/>
                      </a:cubicBezTo>
                      <a:cubicBezTo>
                        <a:pt x="8215" y="1072"/>
                        <a:pt x="7870" y="1263"/>
                        <a:pt x="7537" y="1442"/>
                      </a:cubicBezTo>
                      <a:cubicBezTo>
                        <a:pt x="7215" y="1620"/>
                        <a:pt x="6906" y="1834"/>
                        <a:pt x="6572" y="2037"/>
                      </a:cubicBezTo>
                      <a:cubicBezTo>
                        <a:pt x="6263" y="2251"/>
                        <a:pt x="5929" y="2465"/>
                        <a:pt x="5608" y="2704"/>
                      </a:cubicBezTo>
                      <a:cubicBezTo>
                        <a:pt x="5274" y="2942"/>
                        <a:pt x="4965" y="3192"/>
                        <a:pt x="4655" y="3454"/>
                      </a:cubicBezTo>
                      <a:cubicBezTo>
                        <a:pt x="4346" y="3728"/>
                        <a:pt x="4048" y="4001"/>
                        <a:pt x="3762" y="4287"/>
                      </a:cubicBezTo>
                      <a:cubicBezTo>
                        <a:pt x="3477" y="4573"/>
                        <a:pt x="3215" y="4871"/>
                        <a:pt x="2977" y="5180"/>
                      </a:cubicBezTo>
                      <a:cubicBezTo>
                        <a:pt x="2738" y="5490"/>
                        <a:pt x="2524" y="5823"/>
                        <a:pt x="2334" y="6144"/>
                      </a:cubicBezTo>
                      <a:cubicBezTo>
                        <a:pt x="2155" y="6478"/>
                        <a:pt x="1976" y="6823"/>
                        <a:pt x="1810" y="7157"/>
                      </a:cubicBezTo>
                      <a:cubicBezTo>
                        <a:pt x="1643" y="7502"/>
                        <a:pt x="1500" y="7847"/>
                        <a:pt x="1369" y="8204"/>
                      </a:cubicBezTo>
                      <a:cubicBezTo>
                        <a:pt x="1214" y="8561"/>
                        <a:pt x="1083" y="8919"/>
                        <a:pt x="964" y="9276"/>
                      </a:cubicBezTo>
                      <a:cubicBezTo>
                        <a:pt x="833" y="9633"/>
                        <a:pt x="714" y="10002"/>
                        <a:pt x="595" y="10359"/>
                      </a:cubicBezTo>
                      <a:cubicBezTo>
                        <a:pt x="476" y="10728"/>
                        <a:pt x="357" y="11086"/>
                        <a:pt x="262" y="11467"/>
                      </a:cubicBezTo>
                      <a:cubicBezTo>
                        <a:pt x="179" y="11836"/>
                        <a:pt x="95" y="12205"/>
                        <a:pt x="60" y="12574"/>
                      </a:cubicBezTo>
                      <a:cubicBezTo>
                        <a:pt x="12" y="12955"/>
                        <a:pt x="0" y="13336"/>
                        <a:pt x="12" y="13729"/>
                      </a:cubicBezTo>
                      <a:cubicBezTo>
                        <a:pt x="24" y="14110"/>
                        <a:pt x="60" y="14503"/>
                        <a:pt x="95" y="14896"/>
                      </a:cubicBezTo>
                      <a:cubicBezTo>
                        <a:pt x="131" y="15181"/>
                        <a:pt x="357" y="15408"/>
                        <a:pt x="572" y="15408"/>
                      </a:cubicBezTo>
                      <a:lnTo>
                        <a:pt x="1369" y="15396"/>
                      </a:lnTo>
                      <a:cubicBezTo>
                        <a:pt x="1584" y="15372"/>
                        <a:pt x="1750" y="15157"/>
                        <a:pt x="1726" y="14884"/>
                      </a:cubicBezTo>
                      <a:cubicBezTo>
                        <a:pt x="1691" y="14467"/>
                        <a:pt x="1679" y="14038"/>
                        <a:pt x="1679" y="13622"/>
                      </a:cubicBezTo>
                      <a:cubicBezTo>
                        <a:pt x="1691" y="13205"/>
                        <a:pt x="1738" y="12788"/>
                        <a:pt x="1810" y="12371"/>
                      </a:cubicBezTo>
                      <a:cubicBezTo>
                        <a:pt x="1905" y="11955"/>
                        <a:pt x="1988" y="11538"/>
                        <a:pt x="2107" y="11121"/>
                      </a:cubicBezTo>
                      <a:cubicBezTo>
                        <a:pt x="2226" y="10705"/>
                        <a:pt x="2357" y="10288"/>
                        <a:pt x="2500" y="9883"/>
                      </a:cubicBezTo>
                      <a:cubicBezTo>
                        <a:pt x="2643" y="9466"/>
                        <a:pt x="2798" y="9062"/>
                        <a:pt x="2977" y="8681"/>
                      </a:cubicBezTo>
                      <a:cubicBezTo>
                        <a:pt x="3155" y="8288"/>
                        <a:pt x="3346" y="7907"/>
                        <a:pt x="3548" y="7538"/>
                      </a:cubicBezTo>
                      <a:cubicBezTo>
                        <a:pt x="3774" y="7157"/>
                        <a:pt x="4012" y="6787"/>
                        <a:pt x="4286" y="6442"/>
                      </a:cubicBezTo>
                      <a:cubicBezTo>
                        <a:pt x="4548" y="6109"/>
                        <a:pt x="4846" y="5763"/>
                        <a:pt x="5155" y="5454"/>
                      </a:cubicBezTo>
                      <a:cubicBezTo>
                        <a:pt x="5477" y="5121"/>
                        <a:pt x="5798" y="4823"/>
                        <a:pt x="6144" y="4537"/>
                      </a:cubicBezTo>
                      <a:cubicBezTo>
                        <a:pt x="6465" y="4263"/>
                        <a:pt x="6822" y="3989"/>
                        <a:pt x="7179" y="3751"/>
                      </a:cubicBezTo>
                      <a:cubicBezTo>
                        <a:pt x="7537" y="3501"/>
                        <a:pt x="7894" y="3275"/>
                        <a:pt x="8251" y="3073"/>
                      </a:cubicBezTo>
                      <a:cubicBezTo>
                        <a:pt x="8596" y="2858"/>
                        <a:pt x="8965" y="2668"/>
                        <a:pt x="9346" y="2501"/>
                      </a:cubicBezTo>
                      <a:cubicBezTo>
                        <a:pt x="9727" y="2334"/>
                        <a:pt x="10120" y="2192"/>
                        <a:pt x="10513" y="2073"/>
                      </a:cubicBezTo>
                      <a:cubicBezTo>
                        <a:pt x="10918" y="1942"/>
                        <a:pt x="11347" y="1846"/>
                        <a:pt x="11787" y="1775"/>
                      </a:cubicBezTo>
                      <a:cubicBezTo>
                        <a:pt x="12216" y="1703"/>
                        <a:pt x="12680" y="1656"/>
                        <a:pt x="13133" y="1620"/>
                      </a:cubicBezTo>
                      <a:cubicBezTo>
                        <a:pt x="13597" y="1584"/>
                        <a:pt x="14061" y="1561"/>
                        <a:pt x="14526" y="1549"/>
                      </a:cubicBezTo>
                      <a:cubicBezTo>
                        <a:pt x="14752" y="1543"/>
                        <a:pt x="14978" y="1540"/>
                        <a:pt x="15201" y="1540"/>
                      </a:cubicBezTo>
                      <a:cubicBezTo>
                        <a:pt x="15425" y="1540"/>
                        <a:pt x="15645" y="1543"/>
                        <a:pt x="15859" y="1549"/>
                      </a:cubicBezTo>
                      <a:cubicBezTo>
                        <a:pt x="16288" y="1584"/>
                        <a:pt x="16704" y="1608"/>
                        <a:pt x="17121" y="1656"/>
                      </a:cubicBezTo>
                      <a:cubicBezTo>
                        <a:pt x="17478" y="1703"/>
                        <a:pt x="17859" y="1739"/>
                        <a:pt x="18217" y="1823"/>
                      </a:cubicBezTo>
                      <a:cubicBezTo>
                        <a:pt x="18586" y="1882"/>
                        <a:pt x="18943" y="1965"/>
                        <a:pt x="19300" y="2084"/>
                      </a:cubicBezTo>
                      <a:cubicBezTo>
                        <a:pt x="19669" y="2204"/>
                        <a:pt x="20026" y="2323"/>
                        <a:pt x="20384" y="2477"/>
                      </a:cubicBezTo>
                      <a:cubicBezTo>
                        <a:pt x="20741" y="2620"/>
                        <a:pt x="21098" y="2787"/>
                        <a:pt x="21443" y="2966"/>
                      </a:cubicBezTo>
                      <a:cubicBezTo>
                        <a:pt x="21765" y="3144"/>
                        <a:pt x="22110" y="3347"/>
                        <a:pt x="22419" y="3585"/>
                      </a:cubicBezTo>
                      <a:cubicBezTo>
                        <a:pt x="22753" y="3823"/>
                        <a:pt x="23062" y="4097"/>
                        <a:pt x="23348" y="4382"/>
                      </a:cubicBezTo>
                      <a:cubicBezTo>
                        <a:pt x="23586" y="4620"/>
                        <a:pt x="23813" y="4871"/>
                        <a:pt x="24027" y="5132"/>
                      </a:cubicBezTo>
                      <a:cubicBezTo>
                        <a:pt x="24253" y="5406"/>
                        <a:pt x="24467" y="5692"/>
                        <a:pt x="24658" y="5990"/>
                      </a:cubicBezTo>
                      <a:cubicBezTo>
                        <a:pt x="24908" y="6359"/>
                        <a:pt x="25134" y="6764"/>
                        <a:pt x="25360" y="7145"/>
                      </a:cubicBezTo>
                      <a:cubicBezTo>
                        <a:pt x="25563" y="7538"/>
                        <a:pt x="25777" y="7930"/>
                        <a:pt x="25956" y="8323"/>
                      </a:cubicBezTo>
                      <a:cubicBezTo>
                        <a:pt x="26134" y="8728"/>
                        <a:pt x="26289" y="9109"/>
                        <a:pt x="26432" y="9502"/>
                      </a:cubicBezTo>
                      <a:cubicBezTo>
                        <a:pt x="26563" y="9895"/>
                        <a:pt x="26694" y="10288"/>
                        <a:pt x="26789" y="10657"/>
                      </a:cubicBezTo>
                      <a:cubicBezTo>
                        <a:pt x="26884" y="11050"/>
                        <a:pt x="26968" y="11419"/>
                        <a:pt x="27003" y="11788"/>
                      </a:cubicBezTo>
                      <a:cubicBezTo>
                        <a:pt x="27051" y="12157"/>
                        <a:pt x="27087" y="12538"/>
                        <a:pt x="27099" y="12907"/>
                      </a:cubicBezTo>
                      <a:cubicBezTo>
                        <a:pt x="27111" y="13276"/>
                        <a:pt x="27111" y="13645"/>
                        <a:pt x="27099" y="14026"/>
                      </a:cubicBezTo>
                      <a:cubicBezTo>
                        <a:pt x="27087" y="14395"/>
                        <a:pt x="27051" y="14765"/>
                        <a:pt x="27027" y="15134"/>
                      </a:cubicBezTo>
                      <a:cubicBezTo>
                        <a:pt x="26992" y="15400"/>
                        <a:pt x="27160" y="15599"/>
                        <a:pt x="27388" y="15599"/>
                      </a:cubicBezTo>
                      <a:cubicBezTo>
                        <a:pt x="27395" y="15599"/>
                        <a:pt x="27402" y="15598"/>
                        <a:pt x="27408" y="15598"/>
                      </a:cubicBezTo>
                      <a:lnTo>
                        <a:pt x="28289" y="15550"/>
                      </a:lnTo>
                      <a:cubicBezTo>
                        <a:pt x="28539" y="15550"/>
                        <a:pt x="28766" y="15312"/>
                        <a:pt x="28766" y="15050"/>
                      </a:cubicBezTo>
                      <a:cubicBezTo>
                        <a:pt x="28789" y="14657"/>
                        <a:pt x="28813" y="14288"/>
                        <a:pt x="28813" y="13919"/>
                      </a:cubicBezTo>
                      <a:cubicBezTo>
                        <a:pt x="28813" y="13550"/>
                        <a:pt x="28813" y="13169"/>
                        <a:pt x="28777" y="12800"/>
                      </a:cubicBezTo>
                      <a:cubicBezTo>
                        <a:pt x="28766" y="12431"/>
                        <a:pt x="28718" y="12074"/>
                        <a:pt x="28658" y="11705"/>
                      </a:cubicBezTo>
                      <a:cubicBezTo>
                        <a:pt x="28599" y="11347"/>
                        <a:pt x="28527" y="10966"/>
                        <a:pt x="28432" y="10609"/>
                      </a:cubicBezTo>
                      <a:cubicBezTo>
                        <a:pt x="28349" y="10240"/>
                        <a:pt x="28230" y="9883"/>
                        <a:pt x="28111" y="9514"/>
                      </a:cubicBezTo>
                      <a:cubicBezTo>
                        <a:pt x="27980" y="9157"/>
                        <a:pt x="27837" y="8764"/>
                        <a:pt x="27694" y="8395"/>
                      </a:cubicBezTo>
                      <a:cubicBezTo>
                        <a:pt x="27539" y="8014"/>
                        <a:pt x="27396" y="7633"/>
                        <a:pt x="27218" y="7264"/>
                      </a:cubicBezTo>
                      <a:cubicBezTo>
                        <a:pt x="27039" y="6895"/>
                        <a:pt x="26861" y="6525"/>
                        <a:pt x="26646" y="6144"/>
                      </a:cubicBezTo>
                      <a:cubicBezTo>
                        <a:pt x="26444" y="5775"/>
                        <a:pt x="26229" y="5406"/>
                        <a:pt x="25991" y="5049"/>
                      </a:cubicBezTo>
                      <a:cubicBezTo>
                        <a:pt x="25777" y="4692"/>
                        <a:pt x="25515" y="4347"/>
                        <a:pt x="25265" y="4037"/>
                      </a:cubicBezTo>
                      <a:cubicBezTo>
                        <a:pt x="25015" y="3704"/>
                        <a:pt x="24741" y="3406"/>
                        <a:pt x="24467" y="3144"/>
                      </a:cubicBezTo>
                      <a:cubicBezTo>
                        <a:pt x="24182" y="2870"/>
                        <a:pt x="23884" y="2620"/>
                        <a:pt x="23574" y="2382"/>
                      </a:cubicBezTo>
                      <a:cubicBezTo>
                        <a:pt x="23301" y="2192"/>
                        <a:pt x="23015" y="2001"/>
                        <a:pt x="22741" y="1834"/>
                      </a:cubicBezTo>
                      <a:cubicBezTo>
                        <a:pt x="22455" y="1668"/>
                        <a:pt x="22169" y="1525"/>
                        <a:pt x="21872" y="1382"/>
                      </a:cubicBezTo>
                      <a:cubicBezTo>
                        <a:pt x="21467" y="1203"/>
                        <a:pt x="21074" y="1061"/>
                        <a:pt x="20669" y="906"/>
                      </a:cubicBezTo>
                      <a:cubicBezTo>
                        <a:pt x="20264" y="775"/>
                        <a:pt x="19848" y="656"/>
                        <a:pt x="19431" y="549"/>
                      </a:cubicBezTo>
                      <a:cubicBezTo>
                        <a:pt x="19014" y="441"/>
                        <a:pt x="18598" y="358"/>
                        <a:pt x="18169" y="299"/>
                      </a:cubicBezTo>
                      <a:cubicBezTo>
                        <a:pt x="17740" y="239"/>
                        <a:pt x="17300" y="179"/>
                        <a:pt x="16871" y="132"/>
                      </a:cubicBezTo>
                      <a:cubicBezTo>
                        <a:pt x="16490" y="108"/>
                        <a:pt x="16085" y="72"/>
                        <a:pt x="15681" y="60"/>
                      </a:cubicBezTo>
                      <a:cubicBezTo>
                        <a:pt x="15264" y="48"/>
                        <a:pt x="14847" y="37"/>
                        <a:pt x="14418" y="13"/>
                      </a:cubicBezTo>
                      <a:cubicBezTo>
                        <a:pt x="13990" y="1"/>
                        <a:pt x="13549" y="1"/>
                        <a:pt x="13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0" name="Google Shape;6480;p29"/>
                <p:cNvSpPr/>
                <p:nvPr/>
              </p:nvSpPr>
              <p:spPr>
                <a:xfrm>
                  <a:off x="4791238" y="233476"/>
                  <a:ext cx="886612" cy="5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6" h="13360" extrusionOk="0">
                      <a:moveTo>
                        <a:pt x="13133" y="0"/>
                      </a:moveTo>
                      <a:cubicBezTo>
                        <a:pt x="12741" y="0"/>
                        <a:pt x="12336" y="0"/>
                        <a:pt x="11919" y="24"/>
                      </a:cubicBezTo>
                      <a:cubicBezTo>
                        <a:pt x="11502" y="36"/>
                        <a:pt x="11074" y="60"/>
                        <a:pt x="10657" y="108"/>
                      </a:cubicBezTo>
                      <a:cubicBezTo>
                        <a:pt x="10240" y="155"/>
                        <a:pt x="9823" y="215"/>
                        <a:pt x="9419" y="286"/>
                      </a:cubicBezTo>
                      <a:cubicBezTo>
                        <a:pt x="9014" y="381"/>
                        <a:pt x="8633" y="465"/>
                        <a:pt x="8264" y="584"/>
                      </a:cubicBezTo>
                      <a:cubicBezTo>
                        <a:pt x="7883" y="703"/>
                        <a:pt x="7526" y="834"/>
                        <a:pt x="7168" y="989"/>
                      </a:cubicBezTo>
                      <a:cubicBezTo>
                        <a:pt x="6811" y="1131"/>
                        <a:pt x="6466" y="1310"/>
                        <a:pt x="6144" y="1512"/>
                      </a:cubicBezTo>
                      <a:cubicBezTo>
                        <a:pt x="5823" y="1703"/>
                        <a:pt x="5490" y="1905"/>
                        <a:pt x="5168" y="2132"/>
                      </a:cubicBezTo>
                      <a:cubicBezTo>
                        <a:pt x="4835" y="2358"/>
                        <a:pt x="4501" y="2596"/>
                        <a:pt x="4192" y="2846"/>
                      </a:cubicBezTo>
                      <a:cubicBezTo>
                        <a:pt x="3882" y="3096"/>
                        <a:pt x="3573" y="3370"/>
                        <a:pt x="3275" y="3668"/>
                      </a:cubicBezTo>
                      <a:cubicBezTo>
                        <a:pt x="2977" y="3965"/>
                        <a:pt x="2692" y="4263"/>
                        <a:pt x="2418" y="4584"/>
                      </a:cubicBezTo>
                      <a:cubicBezTo>
                        <a:pt x="2168" y="4906"/>
                        <a:pt x="1918" y="5239"/>
                        <a:pt x="1703" y="5584"/>
                      </a:cubicBezTo>
                      <a:cubicBezTo>
                        <a:pt x="1501" y="5942"/>
                        <a:pt x="1311" y="6299"/>
                        <a:pt x="1144" y="6656"/>
                      </a:cubicBezTo>
                      <a:cubicBezTo>
                        <a:pt x="977" y="7025"/>
                        <a:pt x="834" y="7406"/>
                        <a:pt x="691" y="7775"/>
                      </a:cubicBezTo>
                      <a:cubicBezTo>
                        <a:pt x="560" y="8144"/>
                        <a:pt x="441" y="8537"/>
                        <a:pt x="358" y="8918"/>
                      </a:cubicBezTo>
                      <a:cubicBezTo>
                        <a:pt x="251" y="9311"/>
                        <a:pt x="179" y="9692"/>
                        <a:pt x="120" y="10085"/>
                      </a:cubicBezTo>
                      <a:cubicBezTo>
                        <a:pt x="60" y="10478"/>
                        <a:pt x="25" y="10871"/>
                        <a:pt x="13" y="11252"/>
                      </a:cubicBezTo>
                      <a:cubicBezTo>
                        <a:pt x="1" y="11645"/>
                        <a:pt x="1" y="12049"/>
                        <a:pt x="25" y="12430"/>
                      </a:cubicBezTo>
                      <a:cubicBezTo>
                        <a:pt x="37" y="12716"/>
                        <a:pt x="263" y="12942"/>
                        <a:pt x="537" y="12942"/>
                      </a:cubicBezTo>
                      <a:lnTo>
                        <a:pt x="1489" y="12919"/>
                      </a:lnTo>
                      <a:cubicBezTo>
                        <a:pt x="1751" y="12919"/>
                        <a:pt x="1930" y="12681"/>
                        <a:pt x="1918" y="12407"/>
                      </a:cubicBezTo>
                      <a:cubicBezTo>
                        <a:pt x="1882" y="11954"/>
                        <a:pt x="1882" y="11490"/>
                        <a:pt x="1906" y="11049"/>
                      </a:cubicBezTo>
                      <a:cubicBezTo>
                        <a:pt x="1918" y="10597"/>
                        <a:pt x="1977" y="10156"/>
                        <a:pt x="2049" y="9704"/>
                      </a:cubicBezTo>
                      <a:cubicBezTo>
                        <a:pt x="2120" y="9263"/>
                        <a:pt x="2239" y="8835"/>
                        <a:pt x="2394" y="8394"/>
                      </a:cubicBezTo>
                      <a:cubicBezTo>
                        <a:pt x="2537" y="7966"/>
                        <a:pt x="2739" y="7549"/>
                        <a:pt x="2954" y="7144"/>
                      </a:cubicBezTo>
                      <a:cubicBezTo>
                        <a:pt x="3180" y="6727"/>
                        <a:pt x="3430" y="6358"/>
                        <a:pt x="3727" y="5989"/>
                      </a:cubicBezTo>
                      <a:cubicBezTo>
                        <a:pt x="4013" y="5632"/>
                        <a:pt x="4323" y="5287"/>
                        <a:pt x="4668" y="4965"/>
                      </a:cubicBezTo>
                      <a:cubicBezTo>
                        <a:pt x="5001" y="4632"/>
                        <a:pt x="5359" y="4334"/>
                        <a:pt x="5716" y="4072"/>
                      </a:cubicBezTo>
                      <a:cubicBezTo>
                        <a:pt x="6073" y="3798"/>
                        <a:pt x="6442" y="3548"/>
                        <a:pt x="6823" y="3322"/>
                      </a:cubicBezTo>
                      <a:cubicBezTo>
                        <a:pt x="7216" y="3096"/>
                        <a:pt x="7621" y="2906"/>
                        <a:pt x="8014" y="2727"/>
                      </a:cubicBezTo>
                      <a:cubicBezTo>
                        <a:pt x="8430" y="2548"/>
                        <a:pt x="8847" y="2405"/>
                        <a:pt x="9288" y="2263"/>
                      </a:cubicBezTo>
                      <a:cubicBezTo>
                        <a:pt x="9716" y="2144"/>
                        <a:pt x="10157" y="2048"/>
                        <a:pt x="10621" y="1965"/>
                      </a:cubicBezTo>
                      <a:cubicBezTo>
                        <a:pt x="10847" y="1941"/>
                        <a:pt x="11086" y="1905"/>
                        <a:pt x="11312" y="1882"/>
                      </a:cubicBezTo>
                      <a:cubicBezTo>
                        <a:pt x="11526" y="1846"/>
                        <a:pt x="11764" y="1834"/>
                        <a:pt x="11990" y="1822"/>
                      </a:cubicBezTo>
                      <a:cubicBezTo>
                        <a:pt x="12141" y="1822"/>
                        <a:pt x="12292" y="1817"/>
                        <a:pt x="12446" y="1817"/>
                      </a:cubicBezTo>
                      <a:cubicBezTo>
                        <a:pt x="12524" y="1817"/>
                        <a:pt x="12602" y="1818"/>
                        <a:pt x="12681" y="1822"/>
                      </a:cubicBezTo>
                      <a:cubicBezTo>
                        <a:pt x="12919" y="1834"/>
                        <a:pt x="13133" y="1846"/>
                        <a:pt x="13372" y="1882"/>
                      </a:cubicBezTo>
                      <a:cubicBezTo>
                        <a:pt x="13610" y="1905"/>
                        <a:pt x="13848" y="1953"/>
                        <a:pt x="14086" y="2013"/>
                      </a:cubicBezTo>
                      <a:cubicBezTo>
                        <a:pt x="14324" y="2060"/>
                        <a:pt x="14562" y="2120"/>
                        <a:pt x="14800" y="2191"/>
                      </a:cubicBezTo>
                      <a:cubicBezTo>
                        <a:pt x="15205" y="2310"/>
                        <a:pt x="15598" y="2441"/>
                        <a:pt x="15979" y="2620"/>
                      </a:cubicBezTo>
                      <a:cubicBezTo>
                        <a:pt x="16372" y="2798"/>
                        <a:pt x="16753" y="3001"/>
                        <a:pt x="17110" y="3215"/>
                      </a:cubicBezTo>
                      <a:cubicBezTo>
                        <a:pt x="17467" y="3429"/>
                        <a:pt x="17801" y="3668"/>
                        <a:pt x="18110" y="3918"/>
                      </a:cubicBezTo>
                      <a:cubicBezTo>
                        <a:pt x="18420" y="4168"/>
                        <a:pt x="18706" y="4441"/>
                        <a:pt x="18967" y="4727"/>
                      </a:cubicBezTo>
                      <a:cubicBezTo>
                        <a:pt x="19229" y="5001"/>
                        <a:pt x="19444" y="5299"/>
                        <a:pt x="19670" y="5620"/>
                      </a:cubicBezTo>
                      <a:cubicBezTo>
                        <a:pt x="19884" y="5930"/>
                        <a:pt x="20087" y="6251"/>
                        <a:pt x="20265" y="6585"/>
                      </a:cubicBezTo>
                      <a:cubicBezTo>
                        <a:pt x="20396" y="6835"/>
                        <a:pt x="20539" y="7085"/>
                        <a:pt x="20658" y="7347"/>
                      </a:cubicBezTo>
                      <a:cubicBezTo>
                        <a:pt x="20777" y="7608"/>
                        <a:pt x="20896" y="7858"/>
                        <a:pt x="20992" y="8132"/>
                      </a:cubicBezTo>
                      <a:cubicBezTo>
                        <a:pt x="21099" y="8394"/>
                        <a:pt x="21206" y="8656"/>
                        <a:pt x="21277" y="8918"/>
                      </a:cubicBezTo>
                      <a:cubicBezTo>
                        <a:pt x="21349" y="9168"/>
                        <a:pt x="21420" y="9442"/>
                        <a:pt x="21480" y="9704"/>
                      </a:cubicBezTo>
                      <a:cubicBezTo>
                        <a:pt x="21515" y="9978"/>
                        <a:pt x="21563" y="10240"/>
                        <a:pt x="21599" y="10514"/>
                      </a:cubicBezTo>
                      <a:cubicBezTo>
                        <a:pt x="21623" y="10776"/>
                        <a:pt x="21634" y="11049"/>
                        <a:pt x="21658" y="11311"/>
                      </a:cubicBezTo>
                      <a:cubicBezTo>
                        <a:pt x="21670" y="11585"/>
                        <a:pt x="21670" y="11835"/>
                        <a:pt x="21670" y="12109"/>
                      </a:cubicBezTo>
                      <a:cubicBezTo>
                        <a:pt x="21646" y="12371"/>
                        <a:pt x="21634" y="12645"/>
                        <a:pt x="21623" y="12895"/>
                      </a:cubicBezTo>
                      <a:cubicBezTo>
                        <a:pt x="21599" y="13157"/>
                        <a:pt x="21754" y="13359"/>
                        <a:pt x="21992" y="13359"/>
                      </a:cubicBezTo>
                      <a:lnTo>
                        <a:pt x="22861" y="13323"/>
                      </a:lnTo>
                      <a:cubicBezTo>
                        <a:pt x="23111" y="13312"/>
                        <a:pt x="23349" y="13085"/>
                        <a:pt x="23409" y="12764"/>
                      </a:cubicBezTo>
                      <a:cubicBezTo>
                        <a:pt x="23432" y="12490"/>
                        <a:pt x="23468" y="12204"/>
                        <a:pt x="23480" y="11942"/>
                      </a:cubicBezTo>
                      <a:cubicBezTo>
                        <a:pt x="23504" y="11668"/>
                        <a:pt x="23516" y="11395"/>
                        <a:pt x="23516" y="11121"/>
                      </a:cubicBezTo>
                      <a:cubicBezTo>
                        <a:pt x="23516" y="10835"/>
                        <a:pt x="23516" y="10573"/>
                        <a:pt x="23504" y="10287"/>
                      </a:cubicBezTo>
                      <a:cubicBezTo>
                        <a:pt x="23480" y="10002"/>
                        <a:pt x="23456" y="9740"/>
                        <a:pt x="23420" y="9454"/>
                      </a:cubicBezTo>
                      <a:cubicBezTo>
                        <a:pt x="23397" y="9168"/>
                        <a:pt x="23337" y="8906"/>
                        <a:pt x="23278" y="8620"/>
                      </a:cubicBezTo>
                      <a:cubicBezTo>
                        <a:pt x="23218" y="8335"/>
                        <a:pt x="23123" y="8061"/>
                        <a:pt x="23039" y="7775"/>
                      </a:cubicBezTo>
                      <a:cubicBezTo>
                        <a:pt x="22944" y="7489"/>
                        <a:pt x="22849" y="7204"/>
                        <a:pt x="22730" y="6930"/>
                      </a:cubicBezTo>
                      <a:cubicBezTo>
                        <a:pt x="22611" y="6644"/>
                        <a:pt x="22492" y="6358"/>
                        <a:pt x="22337" y="6073"/>
                      </a:cubicBezTo>
                      <a:cubicBezTo>
                        <a:pt x="22194" y="5799"/>
                        <a:pt x="22027" y="5513"/>
                        <a:pt x="21861" y="5227"/>
                      </a:cubicBezTo>
                      <a:cubicBezTo>
                        <a:pt x="21694" y="4941"/>
                        <a:pt x="21515" y="4668"/>
                        <a:pt x="21325" y="4394"/>
                      </a:cubicBezTo>
                      <a:cubicBezTo>
                        <a:pt x="21146" y="4132"/>
                        <a:pt x="20956" y="3858"/>
                        <a:pt x="20742" y="3608"/>
                      </a:cubicBezTo>
                      <a:cubicBezTo>
                        <a:pt x="20539" y="3358"/>
                        <a:pt x="20325" y="3120"/>
                        <a:pt x="20110" y="2882"/>
                      </a:cubicBezTo>
                      <a:cubicBezTo>
                        <a:pt x="19837" y="2608"/>
                        <a:pt x="19551" y="2358"/>
                        <a:pt x="19253" y="2120"/>
                      </a:cubicBezTo>
                      <a:cubicBezTo>
                        <a:pt x="18956" y="1893"/>
                        <a:pt x="18646" y="1691"/>
                        <a:pt x="18336" y="1489"/>
                      </a:cubicBezTo>
                      <a:cubicBezTo>
                        <a:pt x="18027" y="1310"/>
                        <a:pt x="17694" y="1131"/>
                        <a:pt x="17348" y="989"/>
                      </a:cubicBezTo>
                      <a:cubicBezTo>
                        <a:pt x="17027" y="834"/>
                        <a:pt x="16681" y="703"/>
                        <a:pt x="16336" y="584"/>
                      </a:cubicBezTo>
                      <a:cubicBezTo>
                        <a:pt x="16003" y="465"/>
                        <a:pt x="15669" y="358"/>
                        <a:pt x="15324" y="286"/>
                      </a:cubicBezTo>
                      <a:cubicBezTo>
                        <a:pt x="14991" y="215"/>
                        <a:pt x="14657" y="155"/>
                        <a:pt x="14312" y="108"/>
                      </a:cubicBezTo>
                      <a:cubicBezTo>
                        <a:pt x="13931" y="60"/>
                        <a:pt x="13538" y="24"/>
                        <a:pt x="13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1" name="Google Shape;6481;p29"/>
                <p:cNvSpPr/>
                <p:nvPr/>
              </p:nvSpPr>
              <p:spPr>
                <a:xfrm>
                  <a:off x="4901673" y="343458"/>
                  <a:ext cx="671142" cy="39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1" h="10443" extrusionOk="0">
                      <a:moveTo>
                        <a:pt x="9216" y="0"/>
                      </a:moveTo>
                      <a:cubicBezTo>
                        <a:pt x="8788" y="0"/>
                        <a:pt x="8347" y="48"/>
                        <a:pt x="7930" y="108"/>
                      </a:cubicBezTo>
                      <a:cubicBezTo>
                        <a:pt x="7514" y="179"/>
                        <a:pt x="7097" y="274"/>
                        <a:pt x="6716" y="393"/>
                      </a:cubicBezTo>
                      <a:cubicBezTo>
                        <a:pt x="6311" y="512"/>
                        <a:pt x="5942" y="655"/>
                        <a:pt x="5573" y="822"/>
                      </a:cubicBezTo>
                      <a:cubicBezTo>
                        <a:pt x="5192" y="989"/>
                        <a:pt x="4835" y="1167"/>
                        <a:pt x="4501" y="1370"/>
                      </a:cubicBezTo>
                      <a:cubicBezTo>
                        <a:pt x="4144" y="1584"/>
                        <a:pt x="3811" y="1810"/>
                        <a:pt x="3489" y="2048"/>
                      </a:cubicBezTo>
                      <a:cubicBezTo>
                        <a:pt x="3156" y="2286"/>
                        <a:pt x="2846" y="2548"/>
                        <a:pt x="2549" y="2834"/>
                      </a:cubicBezTo>
                      <a:cubicBezTo>
                        <a:pt x="2251" y="3120"/>
                        <a:pt x="1965" y="3418"/>
                        <a:pt x="1715" y="3727"/>
                      </a:cubicBezTo>
                      <a:cubicBezTo>
                        <a:pt x="1465" y="4049"/>
                        <a:pt x="1227" y="4382"/>
                        <a:pt x="1025" y="4739"/>
                      </a:cubicBezTo>
                      <a:cubicBezTo>
                        <a:pt x="834" y="5096"/>
                        <a:pt x="656" y="5465"/>
                        <a:pt x="525" y="5834"/>
                      </a:cubicBezTo>
                      <a:cubicBezTo>
                        <a:pt x="394" y="6227"/>
                        <a:pt x="275" y="6608"/>
                        <a:pt x="191" y="7013"/>
                      </a:cubicBezTo>
                      <a:cubicBezTo>
                        <a:pt x="108" y="7418"/>
                        <a:pt x="60" y="7823"/>
                        <a:pt x="36" y="8216"/>
                      </a:cubicBezTo>
                      <a:cubicBezTo>
                        <a:pt x="1" y="8621"/>
                        <a:pt x="1" y="9037"/>
                        <a:pt x="13" y="9442"/>
                      </a:cubicBezTo>
                      <a:cubicBezTo>
                        <a:pt x="35" y="9739"/>
                        <a:pt x="267" y="10003"/>
                        <a:pt x="548" y="10003"/>
                      </a:cubicBezTo>
                      <a:cubicBezTo>
                        <a:pt x="560" y="10003"/>
                        <a:pt x="572" y="10003"/>
                        <a:pt x="584" y="10002"/>
                      </a:cubicBezTo>
                      <a:lnTo>
                        <a:pt x="1608" y="9978"/>
                      </a:lnTo>
                      <a:cubicBezTo>
                        <a:pt x="1894" y="9966"/>
                        <a:pt x="2120" y="9740"/>
                        <a:pt x="2120" y="9454"/>
                      </a:cubicBezTo>
                      <a:cubicBezTo>
                        <a:pt x="2132" y="9144"/>
                        <a:pt x="2144" y="8811"/>
                        <a:pt x="2180" y="8501"/>
                      </a:cubicBezTo>
                      <a:cubicBezTo>
                        <a:pt x="2203" y="8180"/>
                        <a:pt x="2251" y="7882"/>
                        <a:pt x="2311" y="7561"/>
                      </a:cubicBezTo>
                      <a:cubicBezTo>
                        <a:pt x="2370" y="7251"/>
                        <a:pt x="2442" y="6954"/>
                        <a:pt x="2549" y="6668"/>
                      </a:cubicBezTo>
                      <a:cubicBezTo>
                        <a:pt x="2656" y="6394"/>
                        <a:pt x="2775" y="6108"/>
                        <a:pt x="2918" y="5834"/>
                      </a:cubicBezTo>
                      <a:cubicBezTo>
                        <a:pt x="3073" y="5573"/>
                        <a:pt x="3227" y="5322"/>
                        <a:pt x="3430" y="5084"/>
                      </a:cubicBezTo>
                      <a:cubicBezTo>
                        <a:pt x="3608" y="4846"/>
                        <a:pt x="3811" y="4608"/>
                        <a:pt x="4037" y="4394"/>
                      </a:cubicBezTo>
                      <a:cubicBezTo>
                        <a:pt x="4263" y="4168"/>
                        <a:pt x="4501" y="3977"/>
                        <a:pt x="4751" y="3787"/>
                      </a:cubicBezTo>
                      <a:cubicBezTo>
                        <a:pt x="5001" y="3596"/>
                        <a:pt x="5275" y="3418"/>
                        <a:pt x="5537" y="3263"/>
                      </a:cubicBezTo>
                      <a:cubicBezTo>
                        <a:pt x="5811" y="3120"/>
                        <a:pt x="6085" y="2965"/>
                        <a:pt x="6383" y="2846"/>
                      </a:cubicBezTo>
                      <a:cubicBezTo>
                        <a:pt x="6680" y="2715"/>
                        <a:pt x="6978" y="2608"/>
                        <a:pt x="7299" y="2525"/>
                      </a:cubicBezTo>
                      <a:cubicBezTo>
                        <a:pt x="7609" y="2429"/>
                        <a:pt x="7954" y="2370"/>
                        <a:pt x="8311" y="2322"/>
                      </a:cubicBezTo>
                      <a:cubicBezTo>
                        <a:pt x="8579" y="2295"/>
                        <a:pt x="8854" y="2282"/>
                        <a:pt x="9135" y="2282"/>
                      </a:cubicBezTo>
                      <a:cubicBezTo>
                        <a:pt x="9229" y="2282"/>
                        <a:pt x="9323" y="2283"/>
                        <a:pt x="9419" y="2286"/>
                      </a:cubicBezTo>
                      <a:cubicBezTo>
                        <a:pt x="9812" y="2298"/>
                        <a:pt x="10193" y="2346"/>
                        <a:pt x="10574" y="2417"/>
                      </a:cubicBezTo>
                      <a:cubicBezTo>
                        <a:pt x="10943" y="2477"/>
                        <a:pt x="11300" y="2584"/>
                        <a:pt x="11621" y="2679"/>
                      </a:cubicBezTo>
                      <a:cubicBezTo>
                        <a:pt x="12026" y="2822"/>
                        <a:pt x="12383" y="2977"/>
                        <a:pt x="12693" y="3179"/>
                      </a:cubicBezTo>
                      <a:cubicBezTo>
                        <a:pt x="13014" y="3370"/>
                        <a:pt x="13276" y="3572"/>
                        <a:pt x="13526" y="3810"/>
                      </a:cubicBezTo>
                      <a:cubicBezTo>
                        <a:pt x="13764" y="4049"/>
                        <a:pt x="13979" y="4322"/>
                        <a:pt x="14157" y="4608"/>
                      </a:cubicBezTo>
                      <a:cubicBezTo>
                        <a:pt x="14336" y="4882"/>
                        <a:pt x="14503" y="5203"/>
                        <a:pt x="14657" y="5525"/>
                      </a:cubicBezTo>
                      <a:cubicBezTo>
                        <a:pt x="14812" y="5858"/>
                        <a:pt x="14955" y="6192"/>
                        <a:pt x="15110" y="6549"/>
                      </a:cubicBezTo>
                      <a:cubicBezTo>
                        <a:pt x="15253" y="6918"/>
                        <a:pt x="15396" y="7287"/>
                        <a:pt x="15491" y="7656"/>
                      </a:cubicBezTo>
                      <a:cubicBezTo>
                        <a:pt x="15610" y="8025"/>
                        <a:pt x="15717" y="8418"/>
                        <a:pt x="15812" y="8787"/>
                      </a:cubicBezTo>
                      <a:cubicBezTo>
                        <a:pt x="15896" y="9156"/>
                        <a:pt x="15955" y="9525"/>
                        <a:pt x="16003" y="9906"/>
                      </a:cubicBezTo>
                      <a:cubicBezTo>
                        <a:pt x="16027" y="10168"/>
                        <a:pt x="16229" y="10383"/>
                        <a:pt x="16467" y="10395"/>
                      </a:cubicBezTo>
                      <a:lnTo>
                        <a:pt x="17312" y="10442"/>
                      </a:lnTo>
                      <a:cubicBezTo>
                        <a:pt x="17318" y="10442"/>
                        <a:pt x="17324" y="10443"/>
                        <a:pt x="17330" y="10443"/>
                      </a:cubicBezTo>
                      <a:cubicBezTo>
                        <a:pt x="17572" y="10443"/>
                        <a:pt x="17754" y="10209"/>
                        <a:pt x="17801" y="9906"/>
                      </a:cubicBezTo>
                      <a:cubicBezTo>
                        <a:pt x="17801" y="9430"/>
                        <a:pt x="17777" y="8954"/>
                        <a:pt x="17717" y="8478"/>
                      </a:cubicBezTo>
                      <a:cubicBezTo>
                        <a:pt x="17670" y="8001"/>
                        <a:pt x="17598" y="7525"/>
                        <a:pt x="17479" y="7049"/>
                      </a:cubicBezTo>
                      <a:cubicBezTo>
                        <a:pt x="17360" y="6573"/>
                        <a:pt x="17205" y="6108"/>
                        <a:pt x="17015" y="5644"/>
                      </a:cubicBezTo>
                      <a:cubicBezTo>
                        <a:pt x="16920" y="5418"/>
                        <a:pt x="16836" y="5203"/>
                        <a:pt x="16729" y="4977"/>
                      </a:cubicBezTo>
                      <a:cubicBezTo>
                        <a:pt x="16622" y="4751"/>
                        <a:pt x="16527" y="4525"/>
                        <a:pt x="16419" y="4322"/>
                      </a:cubicBezTo>
                      <a:cubicBezTo>
                        <a:pt x="16265" y="4037"/>
                        <a:pt x="16110" y="3775"/>
                        <a:pt x="15943" y="3501"/>
                      </a:cubicBezTo>
                      <a:cubicBezTo>
                        <a:pt x="15765" y="3239"/>
                        <a:pt x="15586" y="3001"/>
                        <a:pt x="15396" y="2763"/>
                      </a:cubicBezTo>
                      <a:cubicBezTo>
                        <a:pt x="15181" y="2525"/>
                        <a:pt x="14955" y="2298"/>
                        <a:pt x="14705" y="2072"/>
                      </a:cubicBezTo>
                      <a:cubicBezTo>
                        <a:pt x="14455" y="1846"/>
                        <a:pt x="14181" y="1643"/>
                        <a:pt x="13883" y="1453"/>
                      </a:cubicBezTo>
                      <a:cubicBezTo>
                        <a:pt x="13586" y="1251"/>
                        <a:pt x="13264" y="1060"/>
                        <a:pt x="12919" y="893"/>
                      </a:cubicBezTo>
                      <a:cubicBezTo>
                        <a:pt x="12574" y="739"/>
                        <a:pt x="12205" y="584"/>
                        <a:pt x="11836" y="453"/>
                      </a:cubicBezTo>
                      <a:cubicBezTo>
                        <a:pt x="11383" y="298"/>
                        <a:pt x="10943" y="179"/>
                        <a:pt x="10514" y="108"/>
                      </a:cubicBezTo>
                      <a:cubicBezTo>
                        <a:pt x="10073" y="36"/>
                        <a:pt x="9645" y="0"/>
                        <a:pt x="9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2" name="Google Shape;6482;p29"/>
                <p:cNvSpPr/>
                <p:nvPr/>
              </p:nvSpPr>
              <p:spPr>
                <a:xfrm>
                  <a:off x="5024248" y="479833"/>
                  <a:ext cx="443419" cy="250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1" h="6649" extrusionOk="0">
                      <a:moveTo>
                        <a:pt x="5973" y="0"/>
                      </a:moveTo>
                      <a:cubicBezTo>
                        <a:pt x="5569" y="0"/>
                        <a:pt x="5183" y="28"/>
                        <a:pt x="4822" y="98"/>
                      </a:cubicBezTo>
                      <a:cubicBezTo>
                        <a:pt x="4405" y="170"/>
                        <a:pt x="4001" y="277"/>
                        <a:pt x="3632" y="420"/>
                      </a:cubicBezTo>
                      <a:cubicBezTo>
                        <a:pt x="3251" y="551"/>
                        <a:pt x="2917" y="729"/>
                        <a:pt x="2584" y="944"/>
                      </a:cubicBezTo>
                      <a:cubicBezTo>
                        <a:pt x="2262" y="1146"/>
                        <a:pt x="1965" y="1384"/>
                        <a:pt x="1691" y="1646"/>
                      </a:cubicBezTo>
                      <a:cubicBezTo>
                        <a:pt x="1429" y="1896"/>
                        <a:pt x="1191" y="2182"/>
                        <a:pt x="976" y="2491"/>
                      </a:cubicBezTo>
                      <a:cubicBezTo>
                        <a:pt x="774" y="2789"/>
                        <a:pt x="595" y="3134"/>
                        <a:pt x="453" y="3468"/>
                      </a:cubicBezTo>
                      <a:cubicBezTo>
                        <a:pt x="322" y="3813"/>
                        <a:pt x="214" y="4182"/>
                        <a:pt x="143" y="4563"/>
                      </a:cubicBezTo>
                      <a:cubicBezTo>
                        <a:pt x="72" y="4932"/>
                        <a:pt x="24" y="5313"/>
                        <a:pt x="12" y="5718"/>
                      </a:cubicBezTo>
                      <a:cubicBezTo>
                        <a:pt x="0" y="6051"/>
                        <a:pt x="250" y="6325"/>
                        <a:pt x="560" y="6325"/>
                      </a:cubicBezTo>
                      <a:lnTo>
                        <a:pt x="1560" y="6325"/>
                      </a:lnTo>
                      <a:cubicBezTo>
                        <a:pt x="1810" y="6325"/>
                        <a:pt x="2024" y="6135"/>
                        <a:pt x="2048" y="5849"/>
                      </a:cubicBezTo>
                      <a:cubicBezTo>
                        <a:pt x="2096" y="5361"/>
                        <a:pt x="2227" y="4884"/>
                        <a:pt x="2417" y="4468"/>
                      </a:cubicBezTo>
                      <a:cubicBezTo>
                        <a:pt x="2631" y="4039"/>
                        <a:pt x="2893" y="3670"/>
                        <a:pt x="3227" y="3349"/>
                      </a:cubicBezTo>
                      <a:cubicBezTo>
                        <a:pt x="3548" y="3039"/>
                        <a:pt x="3953" y="2801"/>
                        <a:pt x="4405" y="2634"/>
                      </a:cubicBezTo>
                      <a:cubicBezTo>
                        <a:pt x="4620" y="2563"/>
                        <a:pt x="4858" y="2503"/>
                        <a:pt x="5132" y="2456"/>
                      </a:cubicBezTo>
                      <a:cubicBezTo>
                        <a:pt x="5394" y="2420"/>
                        <a:pt x="5679" y="2396"/>
                        <a:pt x="5977" y="2396"/>
                      </a:cubicBezTo>
                      <a:cubicBezTo>
                        <a:pt x="6275" y="2396"/>
                        <a:pt x="6561" y="2432"/>
                        <a:pt x="6822" y="2479"/>
                      </a:cubicBezTo>
                      <a:cubicBezTo>
                        <a:pt x="7084" y="2527"/>
                        <a:pt x="7323" y="2598"/>
                        <a:pt x="7525" y="2682"/>
                      </a:cubicBezTo>
                      <a:cubicBezTo>
                        <a:pt x="7739" y="2777"/>
                        <a:pt x="7930" y="2896"/>
                        <a:pt x="8096" y="3027"/>
                      </a:cubicBezTo>
                      <a:cubicBezTo>
                        <a:pt x="8275" y="3158"/>
                        <a:pt x="8418" y="3313"/>
                        <a:pt x="8573" y="3491"/>
                      </a:cubicBezTo>
                      <a:cubicBezTo>
                        <a:pt x="8847" y="3825"/>
                        <a:pt x="9085" y="4230"/>
                        <a:pt x="9287" y="4682"/>
                      </a:cubicBezTo>
                      <a:cubicBezTo>
                        <a:pt x="9478" y="5111"/>
                        <a:pt x="9620" y="5587"/>
                        <a:pt x="9680" y="6075"/>
                      </a:cubicBezTo>
                      <a:cubicBezTo>
                        <a:pt x="9716" y="6361"/>
                        <a:pt x="9954" y="6575"/>
                        <a:pt x="10216" y="6587"/>
                      </a:cubicBezTo>
                      <a:lnTo>
                        <a:pt x="11252" y="6647"/>
                      </a:lnTo>
                      <a:cubicBezTo>
                        <a:pt x="11265" y="6648"/>
                        <a:pt x="11278" y="6648"/>
                        <a:pt x="11291" y="6648"/>
                      </a:cubicBezTo>
                      <a:cubicBezTo>
                        <a:pt x="11568" y="6648"/>
                        <a:pt x="11760" y="6407"/>
                        <a:pt x="11692" y="6123"/>
                      </a:cubicBezTo>
                      <a:cubicBezTo>
                        <a:pt x="11644" y="5837"/>
                        <a:pt x="11585" y="5551"/>
                        <a:pt x="11514" y="5277"/>
                      </a:cubicBezTo>
                      <a:cubicBezTo>
                        <a:pt x="11442" y="5004"/>
                        <a:pt x="11347" y="4718"/>
                        <a:pt x="11263" y="4444"/>
                      </a:cubicBezTo>
                      <a:cubicBezTo>
                        <a:pt x="11168" y="4170"/>
                        <a:pt x="11073" y="3884"/>
                        <a:pt x="10966" y="3622"/>
                      </a:cubicBezTo>
                      <a:cubicBezTo>
                        <a:pt x="10847" y="3349"/>
                        <a:pt x="10740" y="3087"/>
                        <a:pt x="10621" y="2837"/>
                      </a:cubicBezTo>
                      <a:cubicBezTo>
                        <a:pt x="10501" y="2575"/>
                        <a:pt x="10382" y="2337"/>
                        <a:pt x="10251" y="2122"/>
                      </a:cubicBezTo>
                      <a:cubicBezTo>
                        <a:pt x="10120" y="1896"/>
                        <a:pt x="9966" y="1682"/>
                        <a:pt x="9823" y="1491"/>
                      </a:cubicBezTo>
                      <a:cubicBezTo>
                        <a:pt x="9668" y="1301"/>
                        <a:pt x="9489" y="1122"/>
                        <a:pt x="9311" y="955"/>
                      </a:cubicBezTo>
                      <a:cubicBezTo>
                        <a:pt x="9132" y="801"/>
                        <a:pt x="8930" y="658"/>
                        <a:pt x="8692" y="539"/>
                      </a:cubicBezTo>
                      <a:cubicBezTo>
                        <a:pt x="8537" y="467"/>
                        <a:pt x="8358" y="396"/>
                        <a:pt x="8180" y="336"/>
                      </a:cubicBezTo>
                      <a:cubicBezTo>
                        <a:pt x="8001" y="277"/>
                        <a:pt x="7799" y="217"/>
                        <a:pt x="7584" y="170"/>
                      </a:cubicBezTo>
                      <a:cubicBezTo>
                        <a:pt x="7358" y="122"/>
                        <a:pt x="7156" y="98"/>
                        <a:pt x="6918" y="62"/>
                      </a:cubicBezTo>
                      <a:cubicBezTo>
                        <a:pt x="6691" y="39"/>
                        <a:pt x="6453" y="3"/>
                        <a:pt x="6203" y="3"/>
                      </a:cubicBezTo>
                      <a:cubicBezTo>
                        <a:pt x="6126" y="1"/>
                        <a:pt x="6049" y="0"/>
                        <a:pt x="5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3" name="Google Shape;6483;p29"/>
                <p:cNvSpPr/>
                <p:nvPr/>
              </p:nvSpPr>
              <p:spPr>
                <a:xfrm>
                  <a:off x="7183964" y="2384217"/>
                  <a:ext cx="999719" cy="5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6" h="13836" extrusionOk="0">
                      <a:moveTo>
                        <a:pt x="12156" y="0"/>
                      </a:moveTo>
                      <a:cubicBezTo>
                        <a:pt x="11835" y="0"/>
                        <a:pt x="11513" y="12"/>
                        <a:pt x="11204" y="24"/>
                      </a:cubicBezTo>
                      <a:cubicBezTo>
                        <a:pt x="10894" y="60"/>
                        <a:pt x="10597" y="83"/>
                        <a:pt x="10311" y="131"/>
                      </a:cubicBezTo>
                      <a:cubicBezTo>
                        <a:pt x="10025" y="179"/>
                        <a:pt x="9751" y="214"/>
                        <a:pt x="9478" y="298"/>
                      </a:cubicBezTo>
                      <a:cubicBezTo>
                        <a:pt x="9216" y="357"/>
                        <a:pt x="8942" y="441"/>
                        <a:pt x="8680" y="536"/>
                      </a:cubicBezTo>
                      <a:cubicBezTo>
                        <a:pt x="8418" y="619"/>
                        <a:pt x="8156" y="726"/>
                        <a:pt x="7906" y="845"/>
                      </a:cubicBezTo>
                      <a:cubicBezTo>
                        <a:pt x="7644" y="965"/>
                        <a:pt x="7394" y="1084"/>
                        <a:pt x="7144" y="1215"/>
                      </a:cubicBezTo>
                      <a:cubicBezTo>
                        <a:pt x="6870" y="1346"/>
                        <a:pt x="6620" y="1488"/>
                        <a:pt x="6370" y="1631"/>
                      </a:cubicBezTo>
                      <a:cubicBezTo>
                        <a:pt x="6120" y="1786"/>
                        <a:pt x="5858" y="1929"/>
                        <a:pt x="5608" y="2096"/>
                      </a:cubicBezTo>
                      <a:cubicBezTo>
                        <a:pt x="5358" y="2262"/>
                        <a:pt x="5108" y="2441"/>
                        <a:pt x="4870" y="2619"/>
                      </a:cubicBezTo>
                      <a:cubicBezTo>
                        <a:pt x="4394" y="2989"/>
                        <a:pt x="3929" y="3370"/>
                        <a:pt x="3501" y="3810"/>
                      </a:cubicBezTo>
                      <a:cubicBezTo>
                        <a:pt x="3286" y="4013"/>
                        <a:pt x="3084" y="4239"/>
                        <a:pt x="2881" y="4465"/>
                      </a:cubicBezTo>
                      <a:cubicBezTo>
                        <a:pt x="2703" y="4703"/>
                        <a:pt x="2524" y="4917"/>
                        <a:pt x="2369" y="5156"/>
                      </a:cubicBezTo>
                      <a:cubicBezTo>
                        <a:pt x="2203" y="5394"/>
                        <a:pt x="2048" y="5632"/>
                        <a:pt x="1917" y="5894"/>
                      </a:cubicBezTo>
                      <a:cubicBezTo>
                        <a:pt x="1774" y="6132"/>
                        <a:pt x="1655" y="6382"/>
                        <a:pt x="1536" y="6632"/>
                      </a:cubicBezTo>
                      <a:cubicBezTo>
                        <a:pt x="1417" y="6882"/>
                        <a:pt x="1310" y="7156"/>
                        <a:pt x="1203" y="7406"/>
                      </a:cubicBezTo>
                      <a:cubicBezTo>
                        <a:pt x="1096" y="7680"/>
                        <a:pt x="1000" y="7930"/>
                        <a:pt x="905" y="8192"/>
                      </a:cubicBezTo>
                      <a:cubicBezTo>
                        <a:pt x="822" y="8465"/>
                        <a:pt x="715" y="8727"/>
                        <a:pt x="619" y="9001"/>
                      </a:cubicBezTo>
                      <a:cubicBezTo>
                        <a:pt x="524" y="9263"/>
                        <a:pt x="441" y="9537"/>
                        <a:pt x="357" y="9823"/>
                      </a:cubicBezTo>
                      <a:cubicBezTo>
                        <a:pt x="286" y="10085"/>
                        <a:pt x="203" y="10370"/>
                        <a:pt x="143" y="10656"/>
                      </a:cubicBezTo>
                      <a:cubicBezTo>
                        <a:pt x="107" y="10930"/>
                        <a:pt x="60" y="11216"/>
                        <a:pt x="24" y="11513"/>
                      </a:cubicBezTo>
                      <a:cubicBezTo>
                        <a:pt x="0" y="11811"/>
                        <a:pt x="0" y="12109"/>
                        <a:pt x="12" y="12406"/>
                      </a:cubicBezTo>
                      <a:cubicBezTo>
                        <a:pt x="24" y="12716"/>
                        <a:pt x="60" y="13014"/>
                        <a:pt x="83" y="13335"/>
                      </a:cubicBezTo>
                      <a:cubicBezTo>
                        <a:pt x="119" y="13549"/>
                        <a:pt x="310" y="13728"/>
                        <a:pt x="536" y="13728"/>
                      </a:cubicBezTo>
                      <a:lnTo>
                        <a:pt x="1250" y="13728"/>
                      </a:lnTo>
                      <a:cubicBezTo>
                        <a:pt x="1429" y="13728"/>
                        <a:pt x="1560" y="13549"/>
                        <a:pt x="1536" y="13347"/>
                      </a:cubicBezTo>
                      <a:cubicBezTo>
                        <a:pt x="1500" y="13014"/>
                        <a:pt x="1477" y="12692"/>
                        <a:pt x="1453" y="12359"/>
                      </a:cubicBezTo>
                      <a:cubicBezTo>
                        <a:pt x="1441" y="12049"/>
                        <a:pt x="1453" y="11740"/>
                        <a:pt x="1488" y="11430"/>
                      </a:cubicBezTo>
                      <a:cubicBezTo>
                        <a:pt x="1512" y="11109"/>
                        <a:pt x="1572" y="10811"/>
                        <a:pt x="1655" y="10513"/>
                      </a:cubicBezTo>
                      <a:cubicBezTo>
                        <a:pt x="1727" y="10216"/>
                        <a:pt x="1810" y="9918"/>
                        <a:pt x="1917" y="9620"/>
                      </a:cubicBezTo>
                      <a:cubicBezTo>
                        <a:pt x="2012" y="9323"/>
                        <a:pt x="2108" y="9049"/>
                        <a:pt x="2215" y="8751"/>
                      </a:cubicBezTo>
                      <a:cubicBezTo>
                        <a:pt x="2322" y="8465"/>
                        <a:pt x="2429" y="8168"/>
                        <a:pt x="2524" y="7882"/>
                      </a:cubicBezTo>
                      <a:cubicBezTo>
                        <a:pt x="2631" y="7596"/>
                        <a:pt x="2750" y="7322"/>
                        <a:pt x="2881" y="7037"/>
                      </a:cubicBezTo>
                      <a:cubicBezTo>
                        <a:pt x="3024" y="6751"/>
                        <a:pt x="3167" y="6489"/>
                        <a:pt x="3322" y="6215"/>
                      </a:cubicBezTo>
                      <a:cubicBezTo>
                        <a:pt x="3465" y="5965"/>
                        <a:pt x="3643" y="5691"/>
                        <a:pt x="3834" y="5441"/>
                      </a:cubicBezTo>
                      <a:cubicBezTo>
                        <a:pt x="4036" y="5191"/>
                        <a:pt x="4239" y="4953"/>
                        <a:pt x="4477" y="4715"/>
                      </a:cubicBezTo>
                      <a:cubicBezTo>
                        <a:pt x="4715" y="4477"/>
                        <a:pt x="4953" y="4251"/>
                        <a:pt x="5203" y="4048"/>
                      </a:cubicBezTo>
                      <a:cubicBezTo>
                        <a:pt x="5465" y="3822"/>
                        <a:pt x="5715" y="3632"/>
                        <a:pt x="5977" y="3429"/>
                      </a:cubicBezTo>
                      <a:lnTo>
                        <a:pt x="6787" y="2893"/>
                      </a:lnTo>
                      <a:cubicBezTo>
                        <a:pt x="7049" y="2715"/>
                        <a:pt x="7322" y="2560"/>
                        <a:pt x="7584" y="2405"/>
                      </a:cubicBezTo>
                      <a:cubicBezTo>
                        <a:pt x="7858" y="2262"/>
                        <a:pt x="8120" y="2119"/>
                        <a:pt x="8394" y="1988"/>
                      </a:cubicBezTo>
                      <a:cubicBezTo>
                        <a:pt x="8656" y="1869"/>
                        <a:pt x="8942" y="1750"/>
                        <a:pt x="9227" y="1667"/>
                      </a:cubicBezTo>
                      <a:cubicBezTo>
                        <a:pt x="9525" y="1572"/>
                        <a:pt x="9811" y="1488"/>
                        <a:pt x="10120" y="1429"/>
                      </a:cubicBezTo>
                      <a:cubicBezTo>
                        <a:pt x="10430" y="1346"/>
                        <a:pt x="10763" y="1310"/>
                        <a:pt x="11085" y="1274"/>
                      </a:cubicBezTo>
                      <a:cubicBezTo>
                        <a:pt x="11418" y="1250"/>
                        <a:pt x="11752" y="1226"/>
                        <a:pt x="12109" y="1226"/>
                      </a:cubicBezTo>
                      <a:cubicBezTo>
                        <a:pt x="12466" y="1226"/>
                        <a:pt x="12823" y="1250"/>
                        <a:pt x="13204" y="1262"/>
                      </a:cubicBezTo>
                      <a:cubicBezTo>
                        <a:pt x="13573" y="1274"/>
                        <a:pt x="13919" y="1310"/>
                        <a:pt x="14252" y="1322"/>
                      </a:cubicBezTo>
                      <a:cubicBezTo>
                        <a:pt x="14597" y="1334"/>
                        <a:pt x="14931" y="1369"/>
                        <a:pt x="15240" y="1393"/>
                      </a:cubicBezTo>
                      <a:cubicBezTo>
                        <a:pt x="15562" y="1441"/>
                        <a:pt x="15883" y="1488"/>
                        <a:pt x="16193" y="1524"/>
                      </a:cubicBezTo>
                      <a:lnTo>
                        <a:pt x="17133" y="1703"/>
                      </a:lnTo>
                      <a:cubicBezTo>
                        <a:pt x="17443" y="1762"/>
                        <a:pt x="17740" y="1857"/>
                        <a:pt x="18038" y="1941"/>
                      </a:cubicBezTo>
                      <a:cubicBezTo>
                        <a:pt x="18336" y="2036"/>
                        <a:pt x="18633" y="2155"/>
                        <a:pt x="18919" y="2274"/>
                      </a:cubicBezTo>
                      <a:cubicBezTo>
                        <a:pt x="19169" y="2381"/>
                        <a:pt x="19419" y="2500"/>
                        <a:pt x="19657" y="2631"/>
                      </a:cubicBezTo>
                      <a:cubicBezTo>
                        <a:pt x="19907" y="2750"/>
                        <a:pt x="20134" y="2893"/>
                        <a:pt x="20372" y="3048"/>
                      </a:cubicBezTo>
                      <a:cubicBezTo>
                        <a:pt x="20646" y="3227"/>
                        <a:pt x="20896" y="3417"/>
                        <a:pt x="21146" y="3632"/>
                      </a:cubicBezTo>
                      <a:cubicBezTo>
                        <a:pt x="21396" y="3846"/>
                        <a:pt x="21634" y="4072"/>
                        <a:pt x="21860" y="4322"/>
                      </a:cubicBezTo>
                      <a:cubicBezTo>
                        <a:pt x="22086" y="4584"/>
                        <a:pt x="22289" y="4846"/>
                        <a:pt x="22503" y="5132"/>
                      </a:cubicBezTo>
                      <a:cubicBezTo>
                        <a:pt x="22693" y="5417"/>
                        <a:pt x="22884" y="5715"/>
                        <a:pt x="23063" y="6013"/>
                      </a:cubicBezTo>
                      <a:cubicBezTo>
                        <a:pt x="23241" y="6310"/>
                        <a:pt x="23408" y="6608"/>
                        <a:pt x="23563" y="6918"/>
                      </a:cubicBezTo>
                      <a:cubicBezTo>
                        <a:pt x="23705" y="7227"/>
                        <a:pt x="23860" y="7537"/>
                        <a:pt x="23991" y="7858"/>
                      </a:cubicBezTo>
                      <a:cubicBezTo>
                        <a:pt x="24075" y="8073"/>
                        <a:pt x="24182" y="8311"/>
                        <a:pt x="24277" y="8549"/>
                      </a:cubicBezTo>
                      <a:cubicBezTo>
                        <a:pt x="24360" y="8787"/>
                        <a:pt x="24456" y="9025"/>
                        <a:pt x="24527" y="9251"/>
                      </a:cubicBezTo>
                      <a:cubicBezTo>
                        <a:pt x="24598" y="9477"/>
                        <a:pt x="24670" y="9716"/>
                        <a:pt x="24729" y="9942"/>
                      </a:cubicBezTo>
                      <a:cubicBezTo>
                        <a:pt x="24789" y="10156"/>
                        <a:pt x="24848" y="10382"/>
                        <a:pt x="24896" y="10620"/>
                      </a:cubicBezTo>
                      <a:cubicBezTo>
                        <a:pt x="24956" y="10859"/>
                        <a:pt x="24979" y="11085"/>
                        <a:pt x="25015" y="11323"/>
                      </a:cubicBezTo>
                      <a:cubicBezTo>
                        <a:pt x="25039" y="11561"/>
                        <a:pt x="25063" y="11799"/>
                        <a:pt x="25075" y="12037"/>
                      </a:cubicBezTo>
                      <a:cubicBezTo>
                        <a:pt x="25087" y="12275"/>
                        <a:pt x="25087" y="12514"/>
                        <a:pt x="25087" y="12752"/>
                      </a:cubicBezTo>
                      <a:cubicBezTo>
                        <a:pt x="25087" y="12990"/>
                        <a:pt x="25075" y="13240"/>
                        <a:pt x="25063" y="13478"/>
                      </a:cubicBezTo>
                      <a:cubicBezTo>
                        <a:pt x="25051" y="13685"/>
                        <a:pt x="25184" y="13836"/>
                        <a:pt x="25364" y="13836"/>
                      </a:cubicBezTo>
                      <a:cubicBezTo>
                        <a:pt x="25371" y="13836"/>
                        <a:pt x="25377" y="13836"/>
                        <a:pt x="25384" y="13835"/>
                      </a:cubicBezTo>
                      <a:lnTo>
                        <a:pt x="26122" y="13811"/>
                      </a:lnTo>
                      <a:cubicBezTo>
                        <a:pt x="26325" y="13788"/>
                        <a:pt x="26515" y="13609"/>
                        <a:pt x="26515" y="13395"/>
                      </a:cubicBezTo>
                      <a:lnTo>
                        <a:pt x="26515" y="12514"/>
                      </a:lnTo>
                      <a:cubicBezTo>
                        <a:pt x="26515" y="12228"/>
                        <a:pt x="26503" y="11930"/>
                        <a:pt x="26480" y="11644"/>
                      </a:cubicBezTo>
                      <a:cubicBezTo>
                        <a:pt x="26444" y="11371"/>
                        <a:pt x="26396" y="11085"/>
                        <a:pt x="26361" y="10799"/>
                      </a:cubicBezTo>
                      <a:cubicBezTo>
                        <a:pt x="26301" y="10513"/>
                        <a:pt x="26242" y="10239"/>
                        <a:pt x="26158" y="9966"/>
                      </a:cubicBezTo>
                      <a:cubicBezTo>
                        <a:pt x="26087" y="9680"/>
                        <a:pt x="26003" y="9418"/>
                        <a:pt x="25908" y="9144"/>
                      </a:cubicBezTo>
                      <a:lnTo>
                        <a:pt x="25599" y="8346"/>
                      </a:lnTo>
                      <a:cubicBezTo>
                        <a:pt x="25491" y="8073"/>
                        <a:pt x="25372" y="7811"/>
                        <a:pt x="25253" y="7561"/>
                      </a:cubicBezTo>
                      <a:cubicBezTo>
                        <a:pt x="25134" y="7299"/>
                        <a:pt x="25015" y="7037"/>
                        <a:pt x="24884" y="6763"/>
                      </a:cubicBezTo>
                      <a:cubicBezTo>
                        <a:pt x="24765" y="6501"/>
                        <a:pt x="24634" y="6227"/>
                        <a:pt x="24479" y="5977"/>
                      </a:cubicBezTo>
                      <a:cubicBezTo>
                        <a:pt x="24348" y="5715"/>
                        <a:pt x="24194" y="5453"/>
                        <a:pt x="24039" y="5215"/>
                      </a:cubicBezTo>
                      <a:cubicBezTo>
                        <a:pt x="23872" y="4977"/>
                        <a:pt x="23705" y="4739"/>
                        <a:pt x="23527" y="4501"/>
                      </a:cubicBezTo>
                      <a:cubicBezTo>
                        <a:pt x="23348" y="4263"/>
                        <a:pt x="23158" y="4048"/>
                        <a:pt x="22967" y="3822"/>
                      </a:cubicBezTo>
                      <a:cubicBezTo>
                        <a:pt x="22765" y="3608"/>
                        <a:pt x="22562" y="3393"/>
                        <a:pt x="22348" y="3191"/>
                      </a:cubicBezTo>
                      <a:cubicBezTo>
                        <a:pt x="22146" y="3000"/>
                        <a:pt x="21920" y="2810"/>
                        <a:pt x="21693" y="2631"/>
                      </a:cubicBezTo>
                      <a:cubicBezTo>
                        <a:pt x="21479" y="2453"/>
                        <a:pt x="21253" y="2286"/>
                        <a:pt x="21015" y="2119"/>
                      </a:cubicBezTo>
                      <a:cubicBezTo>
                        <a:pt x="20788" y="1965"/>
                        <a:pt x="20538" y="1810"/>
                        <a:pt x="20300" y="1679"/>
                      </a:cubicBezTo>
                      <a:cubicBezTo>
                        <a:pt x="20015" y="1512"/>
                        <a:pt x="19729" y="1369"/>
                        <a:pt x="19431" y="1226"/>
                      </a:cubicBezTo>
                      <a:cubicBezTo>
                        <a:pt x="19133" y="1095"/>
                        <a:pt x="18836" y="976"/>
                        <a:pt x="18526" y="869"/>
                      </a:cubicBezTo>
                      <a:cubicBezTo>
                        <a:pt x="18264" y="774"/>
                        <a:pt x="17979" y="679"/>
                        <a:pt x="17693" y="607"/>
                      </a:cubicBezTo>
                      <a:cubicBezTo>
                        <a:pt x="17407" y="536"/>
                        <a:pt x="17109" y="453"/>
                        <a:pt x="16836" y="393"/>
                      </a:cubicBezTo>
                      <a:cubicBezTo>
                        <a:pt x="16550" y="333"/>
                        <a:pt x="16252" y="298"/>
                        <a:pt x="15955" y="250"/>
                      </a:cubicBezTo>
                      <a:cubicBezTo>
                        <a:pt x="15657" y="203"/>
                        <a:pt x="15359" y="179"/>
                        <a:pt x="15062" y="143"/>
                      </a:cubicBezTo>
                      <a:cubicBezTo>
                        <a:pt x="14752" y="119"/>
                        <a:pt x="14454" y="83"/>
                        <a:pt x="14121" y="72"/>
                      </a:cubicBezTo>
                      <a:cubicBezTo>
                        <a:pt x="13799" y="36"/>
                        <a:pt x="13466" y="24"/>
                        <a:pt x="13145" y="12"/>
                      </a:cubicBezTo>
                      <a:cubicBezTo>
                        <a:pt x="12811" y="0"/>
                        <a:pt x="12490" y="0"/>
                        <a:pt x="121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4" name="Google Shape;6484;p29"/>
                <p:cNvSpPr/>
                <p:nvPr/>
              </p:nvSpPr>
              <p:spPr>
                <a:xfrm>
                  <a:off x="7266083" y="2456910"/>
                  <a:ext cx="838127" cy="452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0" h="12015" extrusionOk="0">
                      <a:moveTo>
                        <a:pt x="10097" y="1"/>
                      </a:moveTo>
                      <a:cubicBezTo>
                        <a:pt x="9752" y="1"/>
                        <a:pt x="9431" y="13"/>
                        <a:pt x="9109" y="49"/>
                      </a:cubicBezTo>
                      <a:cubicBezTo>
                        <a:pt x="8788" y="72"/>
                        <a:pt x="8490" y="120"/>
                        <a:pt x="8192" y="180"/>
                      </a:cubicBezTo>
                      <a:cubicBezTo>
                        <a:pt x="7895" y="239"/>
                        <a:pt x="7609" y="310"/>
                        <a:pt x="7347" y="406"/>
                      </a:cubicBezTo>
                      <a:cubicBezTo>
                        <a:pt x="7073" y="489"/>
                        <a:pt x="6811" y="596"/>
                        <a:pt x="6549" y="715"/>
                      </a:cubicBezTo>
                      <a:cubicBezTo>
                        <a:pt x="6299" y="834"/>
                        <a:pt x="6049" y="953"/>
                        <a:pt x="5799" y="1108"/>
                      </a:cubicBezTo>
                      <a:cubicBezTo>
                        <a:pt x="5537" y="1251"/>
                        <a:pt x="5299" y="1406"/>
                        <a:pt x="5049" y="1561"/>
                      </a:cubicBezTo>
                      <a:cubicBezTo>
                        <a:pt x="4811" y="1727"/>
                        <a:pt x="4561" y="1906"/>
                        <a:pt x="4311" y="2085"/>
                      </a:cubicBezTo>
                      <a:cubicBezTo>
                        <a:pt x="4049" y="2263"/>
                        <a:pt x="3811" y="2442"/>
                        <a:pt x="3573" y="2656"/>
                      </a:cubicBezTo>
                      <a:cubicBezTo>
                        <a:pt x="3335" y="2858"/>
                        <a:pt x="3120" y="3073"/>
                        <a:pt x="2894" y="3287"/>
                      </a:cubicBezTo>
                      <a:cubicBezTo>
                        <a:pt x="2668" y="3513"/>
                        <a:pt x="2466" y="3751"/>
                        <a:pt x="2287" y="3990"/>
                      </a:cubicBezTo>
                      <a:cubicBezTo>
                        <a:pt x="2108" y="4228"/>
                        <a:pt x="1942" y="4478"/>
                        <a:pt x="1787" y="4740"/>
                      </a:cubicBezTo>
                      <a:cubicBezTo>
                        <a:pt x="1644" y="4990"/>
                        <a:pt x="1513" y="5240"/>
                        <a:pt x="1394" y="5514"/>
                      </a:cubicBezTo>
                      <a:cubicBezTo>
                        <a:pt x="1275" y="5775"/>
                        <a:pt x="1156" y="6049"/>
                        <a:pt x="1049" y="6311"/>
                      </a:cubicBezTo>
                      <a:cubicBezTo>
                        <a:pt x="942" y="6585"/>
                        <a:pt x="858" y="6847"/>
                        <a:pt x="751" y="7133"/>
                      </a:cubicBezTo>
                      <a:cubicBezTo>
                        <a:pt x="644" y="7395"/>
                        <a:pt x="561" y="7680"/>
                        <a:pt x="465" y="7966"/>
                      </a:cubicBezTo>
                      <a:cubicBezTo>
                        <a:pt x="382" y="8252"/>
                        <a:pt x="287" y="8526"/>
                        <a:pt x="215" y="8812"/>
                      </a:cubicBezTo>
                      <a:cubicBezTo>
                        <a:pt x="144" y="9097"/>
                        <a:pt x="96" y="9383"/>
                        <a:pt x="49" y="9657"/>
                      </a:cubicBezTo>
                      <a:cubicBezTo>
                        <a:pt x="25" y="9943"/>
                        <a:pt x="1" y="10240"/>
                        <a:pt x="25" y="10538"/>
                      </a:cubicBezTo>
                      <a:cubicBezTo>
                        <a:pt x="37" y="10836"/>
                        <a:pt x="61" y="11133"/>
                        <a:pt x="96" y="11443"/>
                      </a:cubicBezTo>
                      <a:cubicBezTo>
                        <a:pt x="108" y="11657"/>
                        <a:pt x="275" y="11836"/>
                        <a:pt x="453" y="11836"/>
                      </a:cubicBezTo>
                      <a:lnTo>
                        <a:pt x="1061" y="11824"/>
                      </a:lnTo>
                      <a:cubicBezTo>
                        <a:pt x="1227" y="11824"/>
                        <a:pt x="1346" y="11645"/>
                        <a:pt x="1334" y="11431"/>
                      </a:cubicBezTo>
                      <a:cubicBezTo>
                        <a:pt x="1299" y="11109"/>
                        <a:pt x="1287" y="10776"/>
                        <a:pt x="1287" y="10455"/>
                      </a:cubicBezTo>
                      <a:cubicBezTo>
                        <a:pt x="1299" y="10121"/>
                        <a:pt x="1334" y="9800"/>
                        <a:pt x="1394" y="9478"/>
                      </a:cubicBezTo>
                      <a:cubicBezTo>
                        <a:pt x="1454" y="9169"/>
                        <a:pt x="1525" y="8847"/>
                        <a:pt x="1608" y="8526"/>
                      </a:cubicBezTo>
                      <a:cubicBezTo>
                        <a:pt x="1704" y="8204"/>
                        <a:pt x="1811" y="7895"/>
                        <a:pt x="1906" y="7573"/>
                      </a:cubicBezTo>
                      <a:cubicBezTo>
                        <a:pt x="2013" y="7264"/>
                        <a:pt x="2132" y="6954"/>
                        <a:pt x="2263" y="6657"/>
                      </a:cubicBezTo>
                      <a:cubicBezTo>
                        <a:pt x="2406" y="6347"/>
                        <a:pt x="2549" y="6049"/>
                        <a:pt x="2716" y="5764"/>
                      </a:cubicBezTo>
                      <a:cubicBezTo>
                        <a:pt x="2882" y="5478"/>
                        <a:pt x="3061" y="5192"/>
                        <a:pt x="3263" y="4930"/>
                      </a:cubicBezTo>
                      <a:cubicBezTo>
                        <a:pt x="3454" y="4656"/>
                        <a:pt x="3692" y="4406"/>
                        <a:pt x="3930" y="4156"/>
                      </a:cubicBezTo>
                      <a:cubicBezTo>
                        <a:pt x="4192" y="3906"/>
                        <a:pt x="4430" y="3668"/>
                        <a:pt x="4692" y="3454"/>
                      </a:cubicBezTo>
                      <a:cubicBezTo>
                        <a:pt x="4942" y="3228"/>
                        <a:pt x="5228" y="3037"/>
                        <a:pt x="5502" y="2847"/>
                      </a:cubicBezTo>
                      <a:cubicBezTo>
                        <a:pt x="5764" y="2668"/>
                        <a:pt x="6049" y="2489"/>
                        <a:pt x="6311" y="2323"/>
                      </a:cubicBezTo>
                      <a:cubicBezTo>
                        <a:pt x="6597" y="2156"/>
                        <a:pt x="6883" y="2025"/>
                        <a:pt x="7169" y="1894"/>
                      </a:cubicBezTo>
                      <a:cubicBezTo>
                        <a:pt x="7442" y="1775"/>
                        <a:pt x="7740" y="1656"/>
                        <a:pt x="8062" y="1561"/>
                      </a:cubicBezTo>
                      <a:cubicBezTo>
                        <a:pt x="8371" y="1477"/>
                        <a:pt x="8693" y="1406"/>
                        <a:pt x="9038" y="1346"/>
                      </a:cubicBezTo>
                      <a:cubicBezTo>
                        <a:pt x="9371" y="1287"/>
                        <a:pt x="9728" y="1251"/>
                        <a:pt x="10086" y="1227"/>
                      </a:cubicBezTo>
                      <a:cubicBezTo>
                        <a:pt x="10443" y="1192"/>
                        <a:pt x="10800" y="1180"/>
                        <a:pt x="11157" y="1168"/>
                      </a:cubicBezTo>
                      <a:cubicBezTo>
                        <a:pt x="11324" y="1156"/>
                        <a:pt x="11496" y="1150"/>
                        <a:pt x="11669" y="1150"/>
                      </a:cubicBezTo>
                      <a:cubicBezTo>
                        <a:pt x="11842" y="1150"/>
                        <a:pt x="12014" y="1156"/>
                        <a:pt x="12181" y="1168"/>
                      </a:cubicBezTo>
                      <a:cubicBezTo>
                        <a:pt x="12526" y="1180"/>
                        <a:pt x="12836" y="1203"/>
                        <a:pt x="13157" y="1239"/>
                      </a:cubicBezTo>
                      <a:cubicBezTo>
                        <a:pt x="13443" y="1287"/>
                        <a:pt x="13717" y="1311"/>
                        <a:pt x="13991" y="1370"/>
                      </a:cubicBezTo>
                      <a:cubicBezTo>
                        <a:pt x="14277" y="1418"/>
                        <a:pt x="14550" y="1489"/>
                        <a:pt x="14824" y="1584"/>
                      </a:cubicBezTo>
                      <a:cubicBezTo>
                        <a:pt x="15110" y="1668"/>
                        <a:pt x="15396" y="1763"/>
                        <a:pt x="15658" y="1882"/>
                      </a:cubicBezTo>
                      <a:cubicBezTo>
                        <a:pt x="15932" y="1977"/>
                        <a:pt x="16193" y="2096"/>
                        <a:pt x="16467" y="2251"/>
                      </a:cubicBezTo>
                      <a:cubicBezTo>
                        <a:pt x="16717" y="2394"/>
                        <a:pt x="16967" y="2561"/>
                        <a:pt x="17229" y="2739"/>
                      </a:cubicBezTo>
                      <a:cubicBezTo>
                        <a:pt x="17467" y="2918"/>
                        <a:pt x="17706" y="3132"/>
                        <a:pt x="17920" y="3347"/>
                      </a:cubicBezTo>
                      <a:cubicBezTo>
                        <a:pt x="18122" y="3549"/>
                        <a:pt x="18301" y="3739"/>
                        <a:pt x="18456" y="3942"/>
                      </a:cubicBezTo>
                      <a:cubicBezTo>
                        <a:pt x="18622" y="4156"/>
                        <a:pt x="18789" y="4382"/>
                        <a:pt x="18932" y="4597"/>
                      </a:cubicBezTo>
                      <a:cubicBezTo>
                        <a:pt x="19134" y="4894"/>
                        <a:pt x="19313" y="5192"/>
                        <a:pt x="19468" y="5490"/>
                      </a:cubicBezTo>
                      <a:cubicBezTo>
                        <a:pt x="19634" y="5811"/>
                        <a:pt x="19801" y="6109"/>
                        <a:pt x="19932" y="6406"/>
                      </a:cubicBezTo>
                      <a:cubicBezTo>
                        <a:pt x="20063" y="6716"/>
                        <a:pt x="20206" y="7014"/>
                        <a:pt x="20313" y="7311"/>
                      </a:cubicBezTo>
                      <a:cubicBezTo>
                        <a:pt x="20408" y="7609"/>
                        <a:pt x="20504" y="7907"/>
                        <a:pt x="20575" y="8204"/>
                      </a:cubicBezTo>
                      <a:cubicBezTo>
                        <a:pt x="20646" y="8490"/>
                        <a:pt x="20694" y="8788"/>
                        <a:pt x="20742" y="9062"/>
                      </a:cubicBezTo>
                      <a:cubicBezTo>
                        <a:pt x="20777" y="9347"/>
                        <a:pt x="20801" y="9645"/>
                        <a:pt x="20813" y="9931"/>
                      </a:cubicBezTo>
                      <a:cubicBezTo>
                        <a:pt x="20825" y="10216"/>
                        <a:pt x="20825" y="10514"/>
                        <a:pt x="20813" y="10788"/>
                      </a:cubicBezTo>
                      <a:cubicBezTo>
                        <a:pt x="20801" y="11074"/>
                        <a:pt x="20789" y="11371"/>
                        <a:pt x="20754" y="11657"/>
                      </a:cubicBezTo>
                      <a:cubicBezTo>
                        <a:pt x="20742" y="11853"/>
                        <a:pt x="20853" y="12015"/>
                        <a:pt x="21032" y="12015"/>
                      </a:cubicBezTo>
                      <a:cubicBezTo>
                        <a:pt x="21038" y="12015"/>
                        <a:pt x="21045" y="12015"/>
                        <a:pt x="21051" y="12014"/>
                      </a:cubicBezTo>
                      <a:lnTo>
                        <a:pt x="21742" y="11979"/>
                      </a:lnTo>
                      <a:cubicBezTo>
                        <a:pt x="21932" y="11967"/>
                        <a:pt x="22111" y="11788"/>
                        <a:pt x="22194" y="11621"/>
                      </a:cubicBezTo>
                      <a:cubicBezTo>
                        <a:pt x="22218" y="11348"/>
                        <a:pt x="22230" y="11050"/>
                        <a:pt x="22230" y="10764"/>
                      </a:cubicBezTo>
                      <a:cubicBezTo>
                        <a:pt x="22230" y="10466"/>
                        <a:pt x="22218" y="10181"/>
                        <a:pt x="22194" y="9895"/>
                      </a:cubicBezTo>
                      <a:cubicBezTo>
                        <a:pt x="22170" y="9621"/>
                        <a:pt x="22135" y="9323"/>
                        <a:pt x="22099" y="9050"/>
                      </a:cubicBezTo>
                      <a:cubicBezTo>
                        <a:pt x="22051" y="8788"/>
                        <a:pt x="21992" y="8502"/>
                        <a:pt x="21908" y="8216"/>
                      </a:cubicBezTo>
                      <a:cubicBezTo>
                        <a:pt x="21837" y="7930"/>
                        <a:pt x="21754" y="7657"/>
                        <a:pt x="21658" y="7371"/>
                      </a:cubicBezTo>
                      <a:cubicBezTo>
                        <a:pt x="21575" y="7085"/>
                        <a:pt x="21468" y="6799"/>
                        <a:pt x="21349" y="6502"/>
                      </a:cubicBezTo>
                      <a:cubicBezTo>
                        <a:pt x="21230" y="6228"/>
                        <a:pt x="21111" y="5930"/>
                        <a:pt x="20980" y="5644"/>
                      </a:cubicBezTo>
                      <a:cubicBezTo>
                        <a:pt x="20837" y="5347"/>
                        <a:pt x="20706" y="5061"/>
                        <a:pt x="20539" y="4775"/>
                      </a:cubicBezTo>
                      <a:cubicBezTo>
                        <a:pt x="20384" y="4501"/>
                        <a:pt x="20218" y="4204"/>
                        <a:pt x="20039" y="3930"/>
                      </a:cubicBezTo>
                      <a:cubicBezTo>
                        <a:pt x="19861" y="3644"/>
                        <a:pt x="19670" y="3382"/>
                        <a:pt x="19468" y="3144"/>
                      </a:cubicBezTo>
                      <a:cubicBezTo>
                        <a:pt x="19277" y="2882"/>
                        <a:pt x="19075" y="2668"/>
                        <a:pt x="18849" y="2454"/>
                      </a:cubicBezTo>
                      <a:cubicBezTo>
                        <a:pt x="18622" y="2227"/>
                        <a:pt x="18384" y="2037"/>
                        <a:pt x="18146" y="1858"/>
                      </a:cubicBezTo>
                      <a:cubicBezTo>
                        <a:pt x="17944" y="1704"/>
                        <a:pt x="17729" y="1561"/>
                        <a:pt x="17503" y="1430"/>
                      </a:cubicBezTo>
                      <a:cubicBezTo>
                        <a:pt x="17289" y="1311"/>
                        <a:pt x="17063" y="1192"/>
                        <a:pt x="16836" y="1084"/>
                      </a:cubicBezTo>
                      <a:cubicBezTo>
                        <a:pt x="16539" y="942"/>
                        <a:pt x="16229" y="822"/>
                        <a:pt x="15920" y="715"/>
                      </a:cubicBezTo>
                      <a:cubicBezTo>
                        <a:pt x="15598" y="596"/>
                        <a:pt x="15289" y="513"/>
                        <a:pt x="14967" y="430"/>
                      </a:cubicBezTo>
                      <a:cubicBezTo>
                        <a:pt x="14634" y="358"/>
                        <a:pt x="14312" y="287"/>
                        <a:pt x="13979" y="239"/>
                      </a:cubicBezTo>
                      <a:cubicBezTo>
                        <a:pt x="13657" y="180"/>
                        <a:pt x="13324" y="132"/>
                        <a:pt x="12979" y="108"/>
                      </a:cubicBezTo>
                      <a:cubicBezTo>
                        <a:pt x="12681" y="72"/>
                        <a:pt x="12372" y="60"/>
                        <a:pt x="12062" y="49"/>
                      </a:cubicBezTo>
                      <a:cubicBezTo>
                        <a:pt x="11752" y="37"/>
                        <a:pt x="11419" y="13"/>
                        <a:pt x="11098" y="13"/>
                      </a:cubicBezTo>
                      <a:cubicBezTo>
                        <a:pt x="10764" y="1"/>
                        <a:pt x="10419" y="1"/>
                        <a:pt x="100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5" name="Google Shape;6485;p29"/>
                <p:cNvSpPr/>
                <p:nvPr/>
              </p:nvSpPr>
              <p:spPr>
                <a:xfrm>
                  <a:off x="7341981" y="2527077"/>
                  <a:ext cx="682792" cy="38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0225" extrusionOk="0">
                      <a:moveTo>
                        <a:pt x="9652" y="0"/>
                      </a:moveTo>
                      <a:cubicBezTo>
                        <a:pt x="9495" y="0"/>
                        <a:pt x="9335" y="3"/>
                        <a:pt x="9168" y="9"/>
                      </a:cubicBezTo>
                      <a:cubicBezTo>
                        <a:pt x="8858" y="33"/>
                        <a:pt x="8525" y="57"/>
                        <a:pt x="8204" y="93"/>
                      </a:cubicBezTo>
                      <a:cubicBezTo>
                        <a:pt x="7882" y="116"/>
                        <a:pt x="7561" y="164"/>
                        <a:pt x="7251" y="224"/>
                      </a:cubicBezTo>
                      <a:cubicBezTo>
                        <a:pt x="6953" y="283"/>
                        <a:pt x="6644" y="354"/>
                        <a:pt x="6358" y="450"/>
                      </a:cubicBezTo>
                      <a:cubicBezTo>
                        <a:pt x="6072" y="533"/>
                        <a:pt x="5787" y="640"/>
                        <a:pt x="5525" y="759"/>
                      </a:cubicBezTo>
                      <a:cubicBezTo>
                        <a:pt x="5251" y="878"/>
                        <a:pt x="4989" y="1009"/>
                        <a:pt x="4739" y="1164"/>
                      </a:cubicBezTo>
                      <a:cubicBezTo>
                        <a:pt x="4477" y="1307"/>
                        <a:pt x="4227" y="1462"/>
                        <a:pt x="3977" y="1640"/>
                      </a:cubicBezTo>
                      <a:cubicBezTo>
                        <a:pt x="3727" y="1795"/>
                        <a:pt x="3465" y="1998"/>
                        <a:pt x="3227" y="2188"/>
                      </a:cubicBezTo>
                      <a:cubicBezTo>
                        <a:pt x="2977" y="2390"/>
                        <a:pt x="2739" y="2605"/>
                        <a:pt x="2524" y="2831"/>
                      </a:cubicBezTo>
                      <a:cubicBezTo>
                        <a:pt x="2274" y="3045"/>
                        <a:pt x="2072" y="3283"/>
                        <a:pt x="1869" y="3545"/>
                      </a:cubicBezTo>
                      <a:cubicBezTo>
                        <a:pt x="1667" y="3795"/>
                        <a:pt x="1477" y="4045"/>
                        <a:pt x="1310" y="4319"/>
                      </a:cubicBezTo>
                      <a:cubicBezTo>
                        <a:pt x="1143" y="4581"/>
                        <a:pt x="1000" y="4855"/>
                        <a:pt x="869" y="5129"/>
                      </a:cubicBezTo>
                      <a:cubicBezTo>
                        <a:pt x="750" y="5415"/>
                        <a:pt x="631" y="5700"/>
                        <a:pt x="524" y="5998"/>
                      </a:cubicBezTo>
                      <a:cubicBezTo>
                        <a:pt x="417" y="6284"/>
                        <a:pt x="334" y="6581"/>
                        <a:pt x="262" y="6879"/>
                      </a:cubicBezTo>
                      <a:cubicBezTo>
                        <a:pt x="179" y="7177"/>
                        <a:pt x="119" y="7474"/>
                        <a:pt x="83" y="7772"/>
                      </a:cubicBezTo>
                      <a:cubicBezTo>
                        <a:pt x="48" y="8082"/>
                        <a:pt x="24" y="8379"/>
                        <a:pt x="0" y="8677"/>
                      </a:cubicBezTo>
                      <a:cubicBezTo>
                        <a:pt x="0" y="8975"/>
                        <a:pt x="0" y="9284"/>
                        <a:pt x="24" y="9582"/>
                      </a:cubicBezTo>
                      <a:cubicBezTo>
                        <a:pt x="24" y="9796"/>
                        <a:pt x="203" y="9975"/>
                        <a:pt x="405" y="9975"/>
                      </a:cubicBezTo>
                      <a:lnTo>
                        <a:pt x="1131" y="9951"/>
                      </a:lnTo>
                      <a:cubicBezTo>
                        <a:pt x="1334" y="9951"/>
                        <a:pt x="1477" y="9772"/>
                        <a:pt x="1465" y="9558"/>
                      </a:cubicBezTo>
                      <a:cubicBezTo>
                        <a:pt x="1429" y="9213"/>
                        <a:pt x="1429" y="8856"/>
                        <a:pt x="1453" y="8510"/>
                      </a:cubicBezTo>
                      <a:cubicBezTo>
                        <a:pt x="1465" y="8153"/>
                        <a:pt x="1512" y="7808"/>
                        <a:pt x="1572" y="7474"/>
                      </a:cubicBezTo>
                      <a:cubicBezTo>
                        <a:pt x="1631" y="7129"/>
                        <a:pt x="1715" y="6784"/>
                        <a:pt x="1834" y="6462"/>
                      </a:cubicBezTo>
                      <a:cubicBezTo>
                        <a:pt x="1941" y="6117"/>
                        <a:pt x="2084" y="5808"/>
                        <a:pt x="2262" y="5486"/>
                      </a:cubicBezTo>
                      <a:cubicBezTo>
                        <a:pt x="2429" y="5177"/>
                        <a:pt x="2631" y="4879"/>
                        <a:pt x="2858" y="4593"/>
                      </a:cubicBezTo>
                      <a:cubicBezTo>
                        <a:pt x="3084" y="4319"/>
                        <a:pt x="3334" y="4057"/>
                        <a:pt x="3584" y="3807"/>
                      </a:cubicBezTo>
                      <a:cubicBezTo>
                        <a:pt x="3846" y="3569"/>
                        <a:pt x="4108" y="3331"/>
                        <a:pt x="4394" y="3129"/>
                      </a:cubicBezTo>
                      <a:cubicBezTo>
                        <a:pt x="4679" y="2902"/>
                        <a:pt x="4953" y="2724"/>
                        <a:pt x="5251" y="2545"/>
                      </a:cubicBezTo>
                      <a:cubicBezTo>
                        <a:pt x="5537" y="2379"/>
                        <a:pt x="5846" y="2212"/>
                        <a:pt x="6168" y="2081"/>
                      </a:cubicBezTo>
                      <a:cubicBezTo>
                        <a:pt x="6477" y="1950"/>
                        <a:pt x="6799" y="1831"/>
                        <a:pt x="7132" y="1724"/>
                      </a:cubicBezTo>
                      <a:cubicBezTo>
                        <a:pt x="7477" y="1617"/>
                        <a:pt x="7811" y="1545"/>
                        <a:pt x="8168" y="1486"/>
                      </a:cubicBezTo>
                      <a:cubicBezTo>
                        <a:pt x="8346" y="1462"/>
                        <a:pt x="8525" y="1426"/>
                        <a:pt x="8704" y="1414"/>
                      </a:cubicBezTo>
                      <a:lnTo>
                        <a:pt x="9239" y="1367"/>
                      </a:lnTo>
                      <a:lnTo>
                        <a:pt x="9775" y="1367"/>
                      </a:lnTo>
                      <a:cubicBezTo>
                        <a:pt x="9966" y="1367"/>
                        <a:pt x="10132" y="1378"/>
                        <a:pt x="10311" y="1414"/>
                      </a:cubicBezTo>
                      <a:cubicBezTo>
                        <a:pt x="10501" y="1438"/>
                        <a:pt x="10692" y="1474"/>
                        <a:pt x="10871" y="1521"/>
                      </a:cubicBezTo>
                      <a:cubicBezTo>
                        <a:pt x="11049" y="1557"/>
                        <a:pt x="11240" y="1605"/>
                        <a:pt x="11418" y="1664"/>
                      </a:cubicBezTo>
                      <a:cubicBezTo>
                        <a:pt x="11728" y="1759"/>
                        <a:pt x="12025" y="1855"/>
                        <a:pt x="12323" y="1998"/>
                      </a:cubicBezTo>
                      <a:cubicBezTo>
                        <a:pt x="12621" y="2129"/>
                        <a:pt x="12907" y="2295"/>
                        <a:pt x="13192" y="2450"/>
                      </a:cubicBezTo>
                      <a:cubicBezTo>
                        <a:pt x="13454" y="2617"/>
                        <a:pt x="13716" y="2795"/>
                        <a:pt x="13954" y="2986"/>
                      </a:cubicBezTo>
                      <a:cubicBezTo>
                        <a:pt x="14192" y="3188"/>
                        <a:pt x="14407" y="3379"/>
                        <a:pt x="14621" y="3605"/>
                      </a:cubicBezTo>
                      <a:cubicBezTo>
                        <a:pt x="14823" y="3819"/>
                        <a:pt x="15002" y="4045"/>
                        <a:pt x="15169" y="4284"/>
                      </a:cubicBezTo>
                      <a:cubicBezTo>
                        <a:pt x="15335" y="4522"/>
                        <a:pt x="15478" y="4772"/>
                        <a:pt x="15633" y="5034"/>
                      </a:cubicBezTo>
                      <a:cubicBezTo>
                        <a:pt x="15740" y="5224"/>
                        <a:pt x="15835" y="5415"/>
                        <a:pt x="15931" y="5605"/>
                      </a:cubicBezTo>
                      <a:cubicBezTo>
                        <a:pt x="16038" y="5819"/>
                        <a:pt x="16121" y="6010"/>
                        <a:pt x="16193" y="6224"/>
                      </a:cubicBezTo>
                      <a:cubicBezTo>
                        <a:pt x="16276" y="6427"/>
                        <a:pt x="16347" y="6617"/>
                        <a:pt x="16407" y="6831"/>
                      </a:cubicBezTo>
                      <a:cubicBezTo>
                        <a:pt x="16466" y="7046"/>
                        <a:pt x="16514" y="7236"/>
                        <a:pt x="16550" y="7439"/>
                      </a:cubicBezTo>
                      <a:cubicBezTo>
                        <a:pt x="16586" y="7641"/>
                        <a:pt x="16609" y="7843"/>
                        <a:pt x="16645" y="8058"/>
                      </a:cubicBezTo>
                      <a:cubicBezTo>
                        <a:pt x="16657" y="8248"/>
                        <a:pt x="16669" y="8451"/>
                        <a:pt x="16693" y="8665"/>
                      </a:cubicBezTo>
                      <a:lnTo>
                        <a:pt x="16693" y="9272"/>
                      </a:lnTo>
                      <a:cubicBezTo>
                        <a:pt x="16693" y="9463"/>
                        <a:pt x="16669" y="9677"/>
                        <a:pt x="16657" y="9868"/>
                      </a:cubicBezTo>
                      <a:cubicBezTo>
                        <a:pt x="16645" y="10082"/>
                        <a:pt x="16776" y="10225"/>
                        <a:pt x="16955" y="10225"/>
                      </a:cubicBezTo>
                      <a:lnTo>
                        <a:pt x="17609" y="10213"/>
                      </a:lnTo>
                      <a:cubicBezTo>
                        <a:pt x="17800" y="10189"/>
                        <a:pt x="17979" y="10022"/>
                        <a:pt x="18026" y="9820"/>
                      </a:cubicBezTo>
                      <a:cubicBezTo>
                        <a:pt x="18050" y="9618"/>
                        <a:pt x="18074" y="9403"/>
                        <a:pt x="18086" y="9201"/>
                      </a:cubicBezTo>
                      <a:cubicBezTo>
                        <a:pt x="18098" y="8986"/>
                        <a:pt x="18110" y="8784"/>
                        <a:pt x="18110" y="8570"/>
                      </a:cubicBezTo>
                      <a:cubicBezTo>
                        <a:pt x="18110" y="8367"/>
                        <a:pt x="18110" y="8141"/>
                        <a:pt x="18098" y="7927"/>
                      </a:cubicBezTo>
                      <a:cubicBezTo>
                        <a:pt x="18086" y="7724"/>
                        <a:pt x="18074" y="7498"/>
                        <a:pt x="18038" y="7296"/>
                      </a:cubicBezTo>
                      <a:cubicBezTo>
                        <a:pt x="18014" y="7081"/>
                        <a:pt x="17967" y="6855"/>
                        <a:pt x="17919" y="6653"/>
                      </a:cubicBezTo>
                      <a:cubicBezTo>
                        <a:pt x="17871" y="6427"/>
                        <a:pt x="17812" y="6224"/>
                        <a:pt x="17740" y="5998"/>
                      </a:cubicBezTo>
                      <a:cubicBezTo>
                        <a:pt x="17669" y="5784"/>
                        <a:pt x="17574" y="5569"/>
                        <a:pt x="17490" y="5343"/>
                      </a:cubicBezTo>
                      <a:cubicBezTo>
                        <a:pt x="17395" y="5117"/>
                        <a:pt x="17300" y="4915"/>
                        <a:pt x="17193" y="4688"/>
                      </a:cubicBezTo>
                      <a:cubicBezTo>
                        <a:pt x="17086" y="4486"/>
                        <a:pt x="16967" y="4260"/>
                        <a:pt x="16836" y="4034"/>
                      </a:cubicBezTo>
                      <a:cubicBezTo>
                        <a:pt x="16705" y="3819"/>
                        <a:pt x="16562" y="3605"/>
                        <a:pt x="16419" y="3391"/>
                      </a:cubicBezTo>
                      <a:cubicBezTo>
                        <a:pt x="16288" y="3188"/>
                        <a:pt x="16121" y="2974"/>
                        <a:pt x="15966" y="2783"/>
                      </a:cubicBezTo>
                      <a:cubicBezTo>
                        <a:pt x="15812" y="2593"/>
                        <a:pt x="15657" y="2390"/>
                        <a:pt x="15478" y="2212"/>
                      </a:cubicBezTo>
                      <a:cubicBezTo>
                        <a:pt x="15276" y="2009"/>
                        <a:pt x="15050" y="1819"/>
                        <a:pt x="14823" y="1640"/>
                      </a:cubicBezTo>
                      <a:cubicBezTo>
                        <a:pt x="14585" y="1462"/>
                        <a:pt x="14347" y="1295"/>
                        <a:pt x="14109" y="1140"/>
                      </a:cubicBezTo>
                      <a:cubicBezTo>
                        <a:pt x="13859" y="1009"/>
                        <a:pt x="13609" y="878"/>
                        <a:pt x="13347" y="759"/>
                      </a:cubicBezTo>
                      <a:cubicBezTo>
                        <a:pt x="13085" y="640"/>
                        <a:pt x="12835" y="533"/>
                        <a:pt x="12561" y="450"/>
                      </a:cubicBezTo>
                      <a:cubicBezTo>
                        <a:pt x="12311" y="354"/>
                        <a:pt x="12049" y="283"/>
                        <a:pt x="11787" y="224"/>
                      </a:cubicBezTo>
                      <a:cubicBezTo>
                        <a:pt x="11537" y="164"/>
                        <a:pt x="11287" y="116"/>
                        <a:pt x="11013" y="93"/>
                      </a:cubicBezTo>
                      <a:cubicBezTo>
                        <a:pt x="10716" y="57"/>
                        <a:pt x="10418" y="33"/>
                        <a:pt x="10109" y="9"/>
                      </a:cubicBezTo>
                      <a:cubicBezTo>
                        <a:pt x="9960" y="3"/>
                        <a:pt x="9808" y="0"/>
                        <a:pt x="96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6" name="Google Shape;6486;p29"/>
                <p:cNvSpPr/>
                <p:nvPr/>
              </p:nvSpPr>
              <p:spPr>
                <a:xfrm>
                  <a:off x="7426363" y="2610892"/>
                  <a:ext cx="516713" cy="301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5" h="8002" extrusionOk="0">
                      <a:moveTo>
                        <a:pt x="7049" y="1"/>
                      </a:moveTo>
                      <a:cubicBezTo>
                        <a:pt x="6728" y="1"/>
                        <a:pt x="6394" y="25"/>
                        <a:pt x="6073" y="72"/>
                      </a:cubicBezTo>
                      <a:cubicBezTo>
                        <a:pt x="5739" y="120"/>
                        <a:pt x="5430" y="191"/>
                        <a:pt x="5132" y="275"/>
                      </a:cubicBezTo>
                      <a:cubicBezTo>
                        <a:pt x="4834" y="370"/>
                        <a:pt x="4537" y="489"/>
                        <a:pt x="4251" y="608"/>
                      </a:cubicBezTo>
                      <a:cubicBezTo>
                        <a:pt x="3977" y="727"/>
                        <a:pt x="3703" y="870"/>
                        <a:pt x="3441" y="1025"/>
                      </a:cubicBezTo>
                      <a:cubicBezTo>
                        <a:pt x="3168" y="1191"/>
                        <a:pt x="2918" y="1346"/>
                        <a:pt x="2668" y="1549"/>
                      </a:cubicBezTo>
                      <a:cubicBezTo>
                        <a:pt x="2429" y="1739"/>
                        <a:pt x="2167" y="1930"/>
                        <a:pt x="1953" y="2156"/>
                      </a:cubicBezTo>
                      <a:cubicBezTo>
                        <a:pt x="1727" y="2382"/>
                        <a:pt x="1501" y="2620"/>
                        <a:pt x="1310" y="2858"/>
                      </a:cubicBezTo>
                      <a:cubicBezTo>
                        <a:pt x="1120" y="3096"/>
                        <a:pt x="941" y="3358"/>
                        <a:pt x="786" y="3632"/>
                      </a:cubicBezTo>
                      <a:cubicBezTo>
                        <a:pt x="643" y="3894"/>
                        <a:pt x="501" y="4180"/>
                        <a:pt x="405" y="4477"/>
                      </a:cubicBezTo>
                      <a:cubicBezTo>
                        <a:pt x="298" y="4775"/>
                        <a:pt x="203" y="5073"/>
                        <a:pt x="143" y="5382"/>
                      </a:cubicBezTo>
                      <a:cubicBezTo>
                        <a:pt x="84" y="5680"/>
                        <a:pt x="48" y="5990"/>
                        <a:pt x="24" y="6311"/>
                      </a:cubicBezTo>
                      <a:cubicBezTo>
                        <a:pt x="1" y="6621"/>
                        <a:pt x="1" y="6930"/>
                        <a:pt x="12" y="7240"/>
                      </a:cubicBezTo>
                      <a:cubicBezTo>
                        <a:pt x="24" y="7478"/>
                        <a:pt x="239" y="7680"/>
                        <a:pt x="465" y="7680"/>
                      </a:cubicBezTo>
                      <a:lnTo>
                        <a:pt x="1251" y="7645"/>
                      </a:lnTo>
                      <a:cubicBezTo>
                        <a:pt x="1453" y="7633"/>
                        <a:pt x="1632" y="7466"/>
                        <a:pt x="1632" y="7240"/>
                      </a:cubicBezTo>
                      <a:cubicBezTo>
                        <a:pt x="1632" y="7002"/>
                        <a:pt x="1644" y="6752"/>
                        <a:pt x="1679" y="6513"/>
                      </a:cubicBezTo>
                      <a:cubicBezTo>
                        <a:pt x="1691" y="6275"/>
                        <a:pt x="1739" y="6037"/>
                        <a:pt x="1786" y="5799"/>
                      </a:cubicBezTo>
                      <a:cubicBezTo>
                        <a:pt x="1846" y="5561"/>
                        <a:pt x="1906" y="5335"/>
                        <a:pt x="1977" y="5120"/>
                      </a:cubicBezTo>
                      <a:cubicBezTo>
                        <a:pt x="2048" y="4894"/>
                        <a:pt x="2144" y="4680"/>
                        <a:pt x="2263" y="4477"/>
                      </a:cubicBezTo>
                      <a:cubicBezTo>
                        <a:pt x="2370" y="4263"/>
                        <a:pt x="2501" y="4061"/>
                        <a:pt x="2644" y="3882"/>
                      </a:cubicBezTo>
                      <a:cubicBezTo>
                        <a:pt x="2798" y="3692"/>
                        <a:pt x="2965" y="3513"/>
                        <a:pt x="3120" y="3346"/>
                      </a:cubicBezTo>
                      <a:cubicBezTo>
                        <a:pt x="3299" y="3180"/>
                        <a:pt x="3477" y="3037"/>
                        <a:pt x="3680" y="2882"/>
                      </a:cubicBezTo>
                      <a:cubicBezTo>
                        <a:pt x="3870" y="2739"/>
                        <a:pt x="4072" y="2596"/>
                        <a:pt x="4287" y="2477"/>
                      </a:cubicBezTo>
                      <a:cubicBezTo>
                        <a:pt x="4489" y="2358"/>
                        <a:pt x="4715" y="2239"/>
                        <a:pt x="4942" y="2156"/>
                      </a:cubicBezTo>
                      <a:cubicBezTo>
                        <a:pt x="5168" y="2049"/>
                        <a:pt x="5406" y="1977"/>
                        <a:pt x="5644" y="1906"/>
                      </a:cubicBezTo>
                      <a:cubicBezTo>
                        <a:pt x="5882" y="1846"/>
                        <a:pt x="6144" y="1787"/>
                        <a:pt x="6418" y="1751"/>
                      </a:cubicBezTo>
                      <a:cubicBezTo>
                        <a:pt x="6612" y="1734"/>
                        <a:pt x="6811" y="1717"/>
                        <a:pt x="7017" y="1717"/>
                      </a:cubicBezTo>
                      <a:cubicBezTo>
                        <a:pt x="7102" y="1717"/>
                        <a:pt x="7188" y="1720"/>
                        <a:pt x="7275" y="1727"/>
                      </a:cubicBezTo>
                      <a:cubicBezTo>
                        <a:pt x="7573" y="1739"/>
                        <a:pt x="7871" y="1763"/>
                        <a:pt x="8156" y="1822"/>
                      </a:cubicBezTo>
                      <a:cubicBezTo>
                        <a:pt x="8442" y="1882"/>
                        <a:pt x="8716" y="1941"/>
                        <a:pt x="8978" y="2037"/>
                      </a:cubicBezTo>
                      <a:cubicBezTo>
                        <a:pt x="9275" y="2144"/>
                        <a:pt x="9549" y="2263"/>
                        <a:pt x="9787" y="2406"/>
                      </a:cubicBezTo>
                      <a:cubicBezTo>
                        <a:pt x="10026" y="2561"/>
                        <a:pt x="10240" y="2715"/>
                        <a:pt x="10430" y="2894"/>
                      </a:cubicBezTo>
                      <a:cubicBezTo>
                        <a:pt x="10621" y="3096"/>
                        <a:pt x="10788" y="3287"/>
                        <a:pt x="10919" y="3513"/>
                      </a:cubicBezTo>
                      <a:cubicBezTo>
                        <a:pt x="11050" y="3727"/>
                        <a:pt x="11192" y="3966"/>
                        <a:pt x="11311" y="4227"/>
                      </a:cubicBezTo>
                      <a:cubicBezTo>
                        <a:pt x="11431" y="4477"/>
                        <a:pt x="11550" y="4728"/>
                        <a:pt x="11645" y="5013"/>
                      </a:cubicBezTo>
                      <a:cubicBezTo>
                        <a:pt x="11764" y="5299"/>
                        <a:pt x="11871" y="5573"/>
                        <a:pt x="11942" y="5859"/>
                      </a:cubicBezTo>
                      <a:cubicBezTo>
                        <a:pt x="12050" y="6144"/>
                        <a:pt x="12133" y="6442"/>
                        <a:pt x="12204" y="6728"/>
                      </a:cubicBezTo>
                      <a:cubicBezTo>
                        <a:pt x="12264" y="7002"/>
                        <a:pt x="12323" y="7299"/>
                        <a:pt x="12347" y="7585"/>
                      </a:cubicBezTo>
                      <a:cubicBezTo>
                        <a:pt x="12371" y="7787"/>
                        <a:pt x="12526" y="7954"/>
                        <a:pt x="12704" y="7966"/>
                      </a:cubicBezTo>
                      <a:lnTo>
                        <a:pt x="13359" y="8002"/>
                      </a:lnTo>
                      <a:cubicBezTo>
                        <a:pt x="13562" y="8002"/>
                        <a:pt x="13705" y="7823"/>
                        <a:pt x="13657" y="7597"/>
                      </a:cubicBezTo>
                      <a:cubicBezTo>
                        <a:pt x="13645" y="7228"/>
                        <a:pt x="13633" y="6871"/>
                        <a:pt x="13586" y="6502"/>
                      </a:cubicBezTo>
                      <a:cubicBezTo>
                        <a:pt x="13550" y="6132"/>
                        <a:pt x="13490" y="5775"/>
                        <a:pt x="13407" y="5394"/>
                      </a:cubicBezTo>
                      <a:cubicBezTo>
                        <a:pt x="13312" y="5037"/>
                        <a:pt x="13193" y="4680"/>
                        <a:pt x="13050" y="4323"/>
                      </a:cubicBezTo>
                      <a:cubicBezTo>
                        <a:pt x="12978" y="4144"/>
                        <a:pt x="12895" y="3989"/>
                        <a:pt x="12824" y="3811"/>
                      </a:cubicBezTo>
                      <a:cubicBezTo>
                        <a:pt x="12752" y="3632"/>
                        <a:pt x="12681" y="3465"/>
                        <a:pt x="12585" y="3299"/>
                      </a:cubicBezTo>
                      <a:cubicBezTo>
                        <a:pt x="12490" y="3096"/>
                        <a:pt x="12359" y="2882"/>
                        <a:pt x="12228" y="2680"/>
                      </a:cubicBezTo>
                      <a:cubicBezTo>
                        <a:pt x="12109" y="2477"/>
                        <a:pt x="11966" y="2287"/>
                        <a:pt x="11812" y="2108"/>
                      </a:cubicBezTo>
                      <a:cubicBezTo>
                        <a:pt x="11669" y="1930"/>
                        <a:pt x="11490" y="1751"/>
                        <a:pt x="11300" y="1584"/>
                      </a:cubicBezTo>
                      <a:cubicBezTo>
                        <a:pt x="11085" y="1430"/>
                        <a:pt x="10883" y="1263"/>
                        <a:pt x="10657" y="1108"/>
                      </a:cubicBezTo>
                      <a:cubicBezTo>
                        <a:pt x="10418" y="953"/>
                        <a:pt x="10180" y="810"/>
                        <a:pt x="9907" y="679"/>
                      </a:cubicBezTo>
                      <a:cubicBezTo>
                        <a:pt x="9645" y="548"/>
                        <a:pt x="9359" y="441"/>
                        <a:pt x="9073" y="334"/>
                      </a:cubicBezTo>
                      <a:cubicBezTo>
                        <a:pt x="8716" y="215"/>
                        <a:pt x="8383" y="132"/>
                        <a:pt x="8049" y="72"/>
                      </a:cubicBezTo>
                      <a:cubicBezTo>
                        <a:pt x="7728" y="25"/>
                        <a:pt x="7382" y="1"/>
                        <a:pt x="70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7" name="Google Shape;6487;p29"/>
                <p:cNvSpPr/>
                <p:nvPr/>
              </p:nvSpPr>
              <p:spPr>
                <a:xfrm>
                  <a:off x="7521527" y="2713108"/>
                  <a:ext cx="342037" cy="19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2" h="5161" extrusionOk="0">
                      <a:moveTo>
                        <a:pt x="4539" y="0"/>
                      </a:moveTo>
                      <a:cubicBezTo>
                        <a:pt x="4247" y="0"/>
                        <a:pt x="3977" y="18"/>
                        <a:pt x="3727" y="64"/>
                      </a:cubicBezTo>
                      <a:cubicBezTo>
                        <a:pt x="3394" y="123"/>
                        <a:pt x="3084" y="219"/>
                        <a:pt x="2799" y="326"/>
                      </a:cubicBezTo>
                      <a:cubicBezTo>
                        <a:pt x="2525" y="421"/>
                        <a:pt x="2251" y="552"/>
                        <a:pt x="2001" y="719"/>
                      </a:cubicBezTo>
                      <a:cubicBezTo>
                        <a:pt x="1751" y="874"/>
                        <a:pt x="1525" y="1064"/>
                        <a:pt x="1310" y="1255"/>
                      </a:cubicBezTo>
                      <a:cubicBezTo>
                        <a:pt x="1108" y="1469"/>
                        <a:pt x="929" y="1671"/>
                        <a:pt x="763" y="1909"/>
                      </a:cubicBezTo>
                      <a:cubicBezTo>
                        <a:pt x="596" y="2147"/>
                        <a:pt x="465" y="2409"/>
                        <a:pt x="358" y="2671"/>
                      </a:cubicBezTo>
                      <a:cubicBezTo>
                        <a:pt x="263" y="2945"/>
                        <a:pt x="179" y="3219"/>
                        <a:pt x="120" y="3505"/>
                      </a:cubicBezTo>
                      <a:cubicBezTo>
                        <a:pt x="60" y="3791"/>
                        <a:pt x="36" y="4100"/>
                        <a:pt x="24" y="4398"/>
                      </a:cubicBezTo>
                      <a:cubicBezTo>
                        <a:pt x="1" y="4672"/>
                        <a:pt x="203" y="4874"/>
                        <a:pt x="441" y="4874"/>
                      </a:cubicBezTo>
                      <a:lnTo>
                        <a:pt x="1215" y="4874"/>
                      </a:lnTo>
                      <a:cubicBezTo>
                        <a:pt x="1406" y="4874"/>
                        <a:pt x="1572" y="4707"/>
                        <a:pt x="1584" y="4505"/>
                      </a:cubicBezTo>
                      <a:cubicBezTo>
                        <a:pt x="1608" y="4136"/>
                        <a:pt x="1715" y="3779"/>
                        <a:pt x="1870" y="3445"/>
                      </a:cubicBezTo>
                      <a:cubicBezTo>
                        <a:pt x="2013" y="3136"/>
                        <a:pt x="2227" y="2838"/>
                        <a:pt x="2477" y="2600"/>
                      </a:cubicBezTo>
                      <a:cubicBezTo>
                        <a:pt x="2727" y="2362"/>
                        <a:pt x="3037" y="2171"/>
                        <a:pt x="3382" y="2052"/>
                      </a:cubicBezTo>
                      <a:cubicBezTo>
                        <a:pt x="3561" y="1993"/>
                        <a:pt x="3739" y="1945"/>
                        <a:pt x="3954" y="1909"/>
                      </a:cubicBezTo>
                      <a:cubicBezTo>
                        <a:pt x="4156" y="1886"/>
                        <a:pt x="4382" y="1874"/>
                        <a:pt x="4608" y="1874"/>
                      </a:cubicBezTo>
                      <a:cubicBezTo>
                        <a:pt x="4846" y="1874"/>
                        <a:pt x="5049" y="1897"/>
                        <a:pt x="5263" y="1933"/>
                      </a:cubicBezTo>
                      <a:cubicBezTo>
                        <a:pt x="5466" y="1969"/>
                        <a:pt x="5644" y="2017"/>
                        <a:pt x="5811" y="2088"/>
                      </a:cubicBezTo>
                      <a:cubicBezTo>
                        <a:pt x="5954" y="2171"/>
                        <a:pt x="6109" y="2255"/>
                        <a:pt x="6240" y="2362"/>
                      </a:cubicBezTo>
                      <a:cubicBezTo>
                        <a:pt x="6370" y="2469"/>
                        <a:pt x="6490" y="2588"/>
                        <a:pt x="6597" y="2719"/>
                      </a:cubicBezTo>
                      <a:cubicBezTo>
                        <a:pt x="6823" y="2981"/>
                        <a:pt x="7002" y="3302"/>
                        <a:pt x="7144" y="3636"/>
                      </a:cubicBezTo>
                      <a:cubicBezTo>
                        <a:pt x="7299" y="3981"/>
                        <a:pt x="7418" y="4350"/>
                        <a:pt x="7466" y="4731"/>
                      </a:cubicBezTo>
                      <a:cubicBezTo>
                        <a:pt x="7490" y="4934"/>
                        <a:pt x="7668" y="5100"/>
                        <a:pt x="7883" y="5112"/>
                      </a:cubicBezTo>
                      <a:lnTo>
                        <a:pt x="8668" y="5160"/>
                      </a:lnTo>
                      <a:cubicBezTo>
                        <a:pt x="8675" y="5160"/>
                        <a:pt x="8682" y="5160"/>
                        <a:pt x="8689" y="5160"/>
                      </a:cubicBezTo>
                      <a:cubicBezTo>
                        <a:pt x="8916" y="5160"/>
                        <a:pt x="9072" y="4974"/>
                        <a:pt x="9026" y="4743"/>
                      </a:cubicBezTo>
                      <a:cubicBezTo>
                        <a:pt x="8990" y="4517"/>
                        <a:pt x="8954" y="4314"/>
                        <a:pt x="8895" y="4088"/>
                      </a:cubicBezTo>
                      <a:cubicBezTo>
                        <a:pt x="8847" y="3874"/>
                        <a:pt x="8776" y="3660"/>
                        <a:pt x="8692" y="3445"/>
                      </a:cubicBezTo>
                      <a:cubicBezTo>
                        <a:pt x="8621" y="3219"/>
                        <a:pt x="8537" y="3017"/>
                        <a:pt x="8454" y="2802"/>
                      </a:cubicBezTo>
                      <a:cubicBezTo>
                        <a:pt x="8383" y="2600"/>
                        <a:pt x="8299" y="2386"/>
                        <a:pt x="8204" y="2195"/>
                      </a:cubicBezTo>
                      <a:cubicBezTo>
                        <a:pt x="8097" y="2005"/>
                        <a:pt x="8014" y="1826"/>
                        <a:pt x="7906" y="1647"/>
                      </a:cubicBezTo>
                      <a:cubicBezTo>
                        <a:pt x="7799" y="1469"/>
                        <a:pt x="7704" y="1302"/>
                        <a:pt x="7585" y="1159"/>
                      </a:cubicBezTo>
                      <a:cubicBezTo>
                        <a:pt x="7466" y="1005"/>
                        <a:pt x="7347" y="874"/>
                        <a:pt x="7192" y="754"/>
                      </a:cubicBezTo>
                      <a:cubicBezTo>
                        <a:pt x="7049" y="635"/>
                        <a:pt x="6882" y="528"/>
                        <a:pt x="6704" y="445"/>
                      </a:cubicBezTo>
                      <a:cubicBezTo>
                        <a:pt x="6585" y="385"/>
                        <a:pt x="6454" y="326"/>
                        <a:pt x="6311" y="278"/>
                      </a:cubicBezTo>
                      <a:cubicBezTo>
                        <a:pt x="6168" y="219"/>
                        <a:pt x="6013" y="171"/>
                        <a:pt x="5859" y="147"/>
                      </a:cubicBezTo>
                      <a:cubicBezTo>
                        <a:pt x="5692" y="100"/>
                        <a:pt x="5525" y="88"/>
                        <a:pt x="5347" y="52"/>
                      </a:cubicBezTo>
                      <a:cubicBezTo>
                        <a:pt x="5168" y="28"/>
                        <a:pt x="4989" y="4"/>
                        <a:pt x="4799" y="4"/>
                      </a:cubicBezTo>
                      <a:cubicBezTo>
                        <a:pt x="4711" y="2"/>
                        <a:pt x="4624" y="0"/>
                        <a:pt x="45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8" name="Google Shape;6488;p29"/>
                <p:cNvSpPr/>
                <p:nvPr/>
              </p:nvSpPr>
              <p:spPr>
                <a:xfrm>
                  <a:off x="4633221" y="4200939"/>
                  <a:ext cx="799519" cy="455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6" h="12087" extrusionOk="0">
                      <a:moveTo>
                        <a:pt x="9669" y="1"/>
                      </a:moveTo>
                      <a:cubicBezTo>
                        <a:pt x="9335" y="1"/>
                        <a:pt x="9026" y="13"/>
                        <a:pt x="8728" y="48"/>
                      </a:cubicBezTo>
                      <a:cubicBezTo>
                        <a:pt x="8419" y="72"/>
                        <a:pt x="8133" y="120"/>
                        <a:pt x="7847" y="179"/>
                      </a:cubicBezTo>
                      <a:cubicBezTo>
                        <a:pt x="7561" y="239"/>
                        <a:pt x="7299" y="310"/>
                        <a:pt x="7049" y="405"/>
                      </a:cubicBezTo>
                      <a:cubicBezTo>
                        <a:pt x="6775" y="489"/>
                        <a:pt x="6525" y="596"/>
                        <a:pt x="6287" y="715"/>
                      </a:cubicBezTo>
                      <a:cubicBezTo>
                        <a:pt x="6037" y="834"/>
                        <a:pt x="5799" y="953"/>
                        <a:pt x="5561" y="1108"/>
                      </a:cubicBezTo>
                      <a:cubicBezTo>
                        <a:pt x="5323" y="1251"/>
                        <a:pt x="5085" y="1406"/>
                        <a:pt x="4847" y="1560"/>
                      </a:cubicBezTo>
                      <a:cubicBezTo>
                        <a:pt x="4609" y="1727"/>
                        <a:pt x="4370" y="1906"/>
                        <a:pt x="4132" y="2084"/>
                      </a:cubicBezTo>
                      <a:cubicBezTo>
                        <a:pt x="3894" y="2263"/>
                        <a:pt x="3656" y="2453"/>
                        <a:pt x="3430" y="2668"/>
                      </a:cubicBezTo>
                      <a:cubicBezTo>
                        <a:pt x="3204" y="2870"/>
                        <a:pt x="2977" y="3084"/>
                        <a:pt x="2775" y="3311"/>
                      </a:cubicBezTo>
                      <a:cubicBezTo>
                        <a:pt x="2561" y="3525"/>
                        <a:pt x="2370" y="3763"/>
                        <a:pt x="2192" y="4001"/>
                      </a:cubicBezTo>
                      <a:cubicBezTo>
                        <a:pt x="2013" y="4239"/>
                        <a:pt x="1846" y="4501"/>
                        <a:pt x="1715" y="4751"/>
                      </a:cubicBezTo>
                      <a:cubicBezTo>
                        <a:pt x="1584" y="5013"/>
                        <a:pt x="1453" y="5275"/>
                        <a:pt x="1334" y="5537"/>
                      </a:cubicBezTo>
                      <a:cubicBezTo>
                        <a:pt x="1215" y="5787"/>
                        <a:pt x="1108" y="6073"/>
                        <a:pt x="1001" y="6347"/>
                      </a:cubicBezTo>
                      <a:cubicBezTo>
                        <a:pt x="894" y="6620"/>
                        <a:pt x="799" y="6894"/>
                        <a:pt x="703" y="7180"/>
                      </a:cubicBezTo>
                      <a:lnTo>
                        <a:pt x="441" y="8025"/>
                      </a:lnTo>
                      <a:cubicBezTo>
                        <a:pt x="346" y="8311"/>
                        <a:pt x="275" y="8585"/>
                        <a:pt x="203" y="8871"/>
                      </a:cubicBezTo>
                      <a:cubicBezTo>
                        <a:pt x="120" y="9156"/>
                        <a:pt x="60" y="9454"/>
                        <a:pt x="37" y="9740"/>
                      </a:cubicBezTo>
                      <a:cubicBezTo>
                        <a:pt x="1" y="10038"/>
                        <a:pt x="1" y="10335"/>
                        <a:pt x="1" y="10633"/>
                      </a:cubicBezTo>
                      <a:cubicBezTo>
                        <a:pt x="1" y="10931"/>
                        <a:pt x="37" y="11228"/>
                        <a:pt x="60" y="11538"/>
                      </a:cubicBezTo>
                      <a:cubicBezTo>
                        <a:pt x="84" y="11764"/>
                        <a:pt x="239" y="11943"/>
                        <a:pt x="406" y="11943"/>
                      </a:cubicBezTo>
                      <a:lnTo>
                        <a:pt x="989" y="11919"/>
                      </a:lnTo>
                      <a:cubicBezTo>
                        <a:pt x="1132" y="11919"/>
                        <a:pt x="1251" y="11740"/>
                        <a:pt x="1239" y="11538"/>
                      </a:cubicBezTo>
                      <a:cubicBezTo>
                        <a:pt x="1227" y="11204"/>
                        <a:pt x="1215" y="10883"/>
                        <a:pt x="1215" y="10550"/>
                      </a:cubicBezTo>
                      <a:cubicBezTo>
                        <a:pt x="1227" y="10228"/>
                        <a:pt x="1251" y="9918"/>
                        <a:pt x="1311" y="9585"/>
                      </a:cubicBezTo>
                      <a:cubicBezTo>
                        <a:pt x="1370" y="9264"/>
                        <a:pt x="1453" y="8942"/>
                        <a:pt x="1537" y="8621"/>
                      </a:cubicBezTo>
                      <a:cubicBezTo>
                        <a:pt x="1632" y="8311"/>
                        <a:pt x="1715" y="7978"/>
                        <a:pt x="1822" y="7668"/>
                      </a:cubicBezTo>
                      <a:cubicBezTo>
                        <a:pt x="1930" y="7359"/>
                        <a:pt x="2025" y="7037"/>
                        <a:pt x="2168" y="6740"/>
                      </a:cubicBezTo>
                      <a:cubicBezTo>
                        <a:pt x="2299" y="6442"/>
                        <a:pt x="2430" y="6144"/>
                        <a:pt x="2596" y="5847"/>
                      </a:cubicBezTo>
                      <a:cubicBezTo>
                        <a:pt x="2763" y="5549"/>
                        <a:pt x="2942" y="5275"/>
                        <a:pt x="3132" y="5001"/>
                      </a:cubicBezTo>
                      <a:cubicBezTo>
                        <a:pt x="3323" y="4739"/>
                        <a:pt x="3549" y="4477"/>
                        <a:pt x="3775" y="4227"/>
                      </a:cubicBezTo>
                      <a:cubicBezTo>
                        <a:pt x="3989" y="3977"/>
                        <a:pt x="4228" y="3751"/>
                        <a:pt x="4489" y="3525"/>
                      </a:cubicBezTo>
                      <a:cubicBezTo>
                        <a:pt x="4740" y="3311"/>
                        <a:pt x="4990" y="3108"/>
                        <a:pt x="5263" y="2918"/>
                      </a:cubicBezTo>
                      <a:cubicBezTo>
                        <a:pt x="5525" y="2727"/>
                        <a:pt x="5775" y="2549"/>
                        <a:pt x="6049" y="2382"/>
                      </a:cubicBezTo>
                      <a:cubicBezTo>
                        <a:pt x="6311" y="2215"/>
                        <a:pt x="6585" y="2072"/>
                        <a:pt x="6847" y="1941"/>
                      </a:cubicBezTo>
                      <a:cubicBezTo>
                        <a:pt x="7133" y="1822"/>
                        <a:pt x="7418" y="1703"/>
                        <a:pt x="7716" y="1608"/>
                      </a:cubicBezTo>
                      <a:cubicBezTo>
                        <a:pt x="8014" y="1525"/>
                        <a:pt x="8323" y="1441"/>
                        <a:pt x="8657" y="1382"/>
                      </a:cubicBezTo>
                      <a:cubicBezTo>
                        <a:pt x="8978" y="1322"/>
                        <a:pt x="9312" y="1298"/>
                        <a:pt x="9645" y="1263"/>
                      </a:cubicBezTo>
                      <a:cubicBezTo>
                        <a:pt x="9978" y="1239"/>
                        <a:pt x="10324" y="1227"/>
                        <a:pt x="10657" y="1203"/>
                      </a:cubicBezTo>
                      <a:cubicBezTo>
                        <a:pt x="10830" y="1197"/>
                        <a:pt x="10999" y="1194"/>
                        <a:pt x="11164" y="1194"/>
                      </a:cubicBezTo>
                      <a:cubicBezTo>
                        <a:pt x="11330" y="1194"/>
                        <a:pt x="11490" y="1197"/>
                        <a:pt x="11645" y="1203"/>
                      </a:cubicBezTo>
                      <a:cubicBezTo>
                        <a:pt x="11967" y="1227"/>
                        <a:pt x="12264" y="1251"/>
                        <a:pt x="12586" y="1286"/>
                      </a:cubicBezTo>
                      <a:cubicBezTo>
                        <a:pt x="12848" y="1322"/>
                        <a:pt x="13122" y="1358"/>
                        <a:pt x="13383" y="1417"/>
                      </a:cubicBezTo>
                      <a:cubicBezTo>
                        <a:pt x="13633" y="1465"/>
                        <a:pt x="13907" y="1537"/>
                        <a:pt x="14169" y="1620"/>
                      </a:cubicBezTo>
                      <a:cubicBezTo>
                        <a:pt x="14443" y="1715"/>
                        <a:pt x="14693" y="1798"/>
                        <a:pt x="14967" y="1918"/>
                      </a:cubicBezTo>
                      <a:cubicBezTo>
                        <a:pt x="15229" y="2037"/>
                        <a:pt x="15479" y="2156"/>
                        <a:pt x="15741" y="2310"/>
                      </a:cubicBezTo>
                      <a:cubicBezTo>
                        <a:pt x="15991" y="2453"/>
                        <a:pt x="16229" y="2620"/>
                        <a:pt x="16467" y="2799"/>
                      </a:cubicBezTo>
                      <a:cubicBezTo>
                        <a:pt x="16705" y="2977"/>
                        <a:pt x="16932" y="3191"/>
                        <a:pt x="17134" y="3406"/>
                      </a:cubicBezTo>
                      <a:cubicBezTo>
                        <a:pt x="17313" y="3608"/>
                        <a:pt x="17479" y="3799"/>
                        <a:pt x="17646" y="4001"/>
                      </a:cubicBezTo>
                      <a:cubicBezTo>
                        <a:pt x="17801" y="4215"/>
                        <a:pt x="17955" y="4442"/>
                        <a:pt x="18098" y="4656"/>
                      </a:cubicBezTo>
                      <a:cubicBezTo>
                        <a:pt x="18301" y="4942"/>
                        <a:pt x="18456" y="5239"/>
                        <a:pt x="18622" y="5549"/>
                      </a:cubicBezTo>
                      <a:cubicBezTo>
                        <a:pt x="18789" y="5847"/>
                        <a:pt x="18932" y="6168"/>
                        <a:pt x="19075" y="6466"/>
                      </a:cubicBezTo>
                      <a:cubicBezTo>
                        <a:pt x="19206" y="6763"/>
                        <a:pt x="19325" y="7073"/>
                        <a:pt x="19432" y="7371"/>
                      </a:cubicBezTo>
                      <a:cubicBezTo>
                        <a:pt x="19539" y="7668"/>
                        <a:pt x="19622" y="7966"/>
                        <a:pt x="19694" y="8264"/>
                      </a:cubicBezTo>
                      <a:cubicBezTo>
                        <a:pt x="19777" y="8561"/>
                        <a:pt x="19813" y="8859"/>
                        <a:pt x="19860" y="9145"/>
                      </a:cubicBezTo>
                      <a:cubicBezTo>
                        <a:pt x="19908" y="9418"/>
                        <a:pt x="19920" y="9716"/>
                        <a:pt x="19932" y="10002"/>
                      </a:cubicBezTo>
                      <a:cubicBezTo>
                        <a:pt x="19944" y="10288"/>
                        <a:pt x="19944" y="10585"/>
                        <a:pt x="19932" y="10871"/>
                      </a:cubicBezTo>
                      <a:cubicBezTo>
                        <a:pt x="19932" y="11145"/>
                        <a:pt x="19920" y="11431"/>
                        <a:pt x="19884" y="11728"/>
                      </a:cubicBezTo>
                      <a:cubicBezTo>
                        <a:pt x="19873" y="11935"/>
                        <a:pt x="19983" y="12086"/>
                        <a:pt x="20151" y="12086"/>
                      </a:cubicBezTo>
                      <a:cubicBezTo>
                        <a:pt x="20157" y="12086"/>
                        <a:pt x="20164" y="12086"/>
                        <a:pt x="20170" y="12085"/>
                      </a:cubicBezTo>
                      <a:lnTo>
                        <a:pt x="20825" y="12062"/>
                      </a:lnTo>
                      <a:cubicBezTo>
                        <a:pt x="21003" y="12062"/>
                        <a:pt x="21182" y="11883"/>
                        <a:pt x="21170" y="11681"/>
                      </a:cubicBezTo>
                      <a:cubicBezTo>
                        <a:pt x="21182" y="11383"/>
                        <a:pt x="21206" y="11085"/>
                        <a:pt x="21206" y="10811"/>
                      </a:cubicBezTo>
                      <a:cubicBezTo>
                        <a:pt x="21206" y="10514"/>
                        <a:pt x="21182" y="10228"/>
                        <a:pt x="21170" y="9942"/>
                      </a:cubicBezTo>
                      <a:cubicBezTo>
                        <a:pt x="21158" y="9657"/>
                        <a:pt x="21123" y="9383"/>
                        <a:pt x="21087" y="9097"/>
                      </a:cubicBezTo>
                      <a:cubicBezTo>
                        <a:pt x="21039" y="8811"/>
                        <a:pt x="20992" y="8525"/>
                        <a:pt x="20920" y="8252"/>
                      </a:cubicBezTo>
                      <a:cubicBezTo>
                        <a:pt x="20861" y="7966"/>
                        <a:pt x="20765" y="7680"/>
                        <a:pt x="20682" y="7394"/>
                      </a:cubicBezTo>
                      <a:cubicBezTo>
                        <a:pt x="20587" y="7121"/>
                        <a:pt x="20491" y="6835"/>
                        <a:pt x="20384" y="6537"/>
                      </a:cubicBezTo>
                      <a:cubicBezTo>
                        <a:pt x="20265" y="6239"/>
                        <a:pt x="20158" y="5942"/>
                        <a:pt x="20027" y="5656"/>
                      </a:cubicBezTo>
                      <a:cubicBezTo>
                        <a:pt x="19896" y="5370"/>
                        <a:pt x="19753" y="5073"/>
                        <a:pt x="19610" y="4799"/>
                      </a:cubicBezTo>
                      <a:cubicBezTo>
                        <a:pt x="19456" y="4513"/>
                        <a:pt x="19301" y="4227"/>
                        <a:pt x="19134" y="3942"/>
                      </a:cubicBezTo>
                      <a:cubicBezTo>
                        <a:pt x="18967" y="3668"/>
                        <a:pt x="18789" y="3406"/>
                        <a:pt x="18598" y="3156"/>
                      </a:cubicBezTo>
                      <a:cubicBezTo>
                        <a:pt x="18408" y="2918"/>
                        <a:pt x="18205" y="2680"/>
                        <a:pt x="18003" y="2477"/>
                      </a:cubicBezTo>
                      <a:cubicBezTo>
                        <a:pt x="17789" y="2263"/>
                        <a:pt x="17586" y="2060"/>
                        <a:pt x="17348" y="1882"/>
                      </a:cubicBezTo>
                      <a:cubicBezTo>
                        <a:pt x="17158" y="1715"/>
                        <a:pt x="16943" y="1584"/>
                        <a:pt x="16741" y="1441"/>
                      </a:cubicBezTo>
                      <a:cubicBezTo>
                        <a:pt x="16527" y="1310"/>
                        <a:pt x="16324" y="1191"/>
                        <a:pt x="16098" y="1084"/>
                      </a:cubicBezTo>
                      <a:cubicBezTo>
                        <a:pt x="15812" y="953"/>
                        <a:pt x="15515" y="822"/>
                        <a:pt x="15217" y="715"/>
                      </a:cubicBezTo>
                      <a:cubicBezTo>
                        <a:pt x="14919" y="608"/>
                        <a:pt x="14622" y="513"/>
                        <a:pt x="14312" y="429"/>
                      </a:cubicBezTo>
                      <a:cubicBezTo>
                        <a:pt x="14003" y="358"/>
                        <a:pt x="13681" y="286"/>
                        <a:pt x="13372" y="239"/>
                      </a:cubicBezTo>
                      <a:cubicBezTo>
                        <a:pt x="13062" y="179"/>
                        <a:pt x="12752" y="132"/>
                        <a:pt x="12419" y="108"/>
                      </a:cubicBezTo>
                      <a:cubicBezTo>
                        <a:pt x="12133" y="72"/>
                        <a:pt x="11836" y="60"/>
                        <a:pt x="11538" y="48"/>
                      </a:cubicBezTo>
                      <a:cubicBezTo>
                        <a:pt x="11240" y="36"/>
                        <a:pt x="10931" y="13"/>
                        <a:pt x="10621" y="13"/>
                      </a:cubicBezTo>
                      <a:cubicBezTo>
                        <a:pt x="10300" y="1"/>
                        <a:pt x="9978" y="1"/>
                        <a:pt x="96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9" name="Google Shape;6489;p29"/>
                <p:cNvSpPr/>
                <p:nvPr/>
              </p:nvSpPr>
              <p:spPr>
                <a:xfrm>
                  <a:off x="4707309" y="4270201"/>
                  <a:ext cx="653158" cy="389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4" h="10344" extrusionOk="0">
                      <a:moveTo>
                        <a:pt x="9231" y="0"/>
                      </a:moveTo>
                      <a:cubicBezTo>
                        <a:pt x="9082" y="0"/>
                        <a:pt x="8930" y="3"/>
                        <a:pt x="8775" y="9"/>
                      </a:cubicBezTo>
                      <a:cubicBezTo>
                        <a:pt x="8478" y="21"/>
                        <a:pt x="8156" y="57"/>
                        <a:pt x="7847" y="81"/>
                      </a:cubicBezTo>
                      <a:cubicBezTo>
                        <a:pt x="7537" y="116"/>
                        <a:pt x="7239" y="152"/>
                        <a:pt x="6942" y="211"/>
                      </a:cubicBezTo>
                      <a:cubicBezTo>
                        <a:pt x="6644" y="271"/>
                        <a:pt x="6358" y="354"/>
                        <a:pt x="6073" y="438"/>
                      </a:cubicBezTo>
                      <a:cubicBezTo>
                        <a:pt x="5799" y="533"/>
                        <a:pt x="5525" y="628"/>
                        <a:pt x="5275" y="747"/>
                      </a:cubicBezTo>
                      <a:cubicBezTo>
                        <a:pt x="5025" y="866"/>
                        <a:pt x="4763" y="1009"/>
                        <a:pt x="4525" y="1152"/>
                      </a:cubicBezTo>
                      <a:cubicBezTo>
                        <a:pt x="4275" y="1307"/>
                        <a:pt x="4037" y="1450"/>
                        <a:pt x="3798" y="1628"/>
                      </a:cubicBezTo>
                      <a:cubicBezTo>
                        <a:pt x="3548" y="1795"/>
                        <a:pt x="3322" y="1986"/>
                        <a:pt x="3084" y="2176"/>
                      </a:cubicBezTo>
                      <a:cubicBezTo>
                        <a:pt x="2846" y="2378"/>
                        <a:pt x="2620" y="2593"/>
                        <a:pt x="2405" y="2819"/>
                      </a:cubicBezTo>
                      <a:cubicBezTo>
                        <a:pt x="2179" y="3045"/>
                        <a:pt x="1965" y="3283"/>
                        <a:pt x="1774" y="3533"/>
                      </a:cubicBezTo>
                      <a:cubicBezTo>
                        <a:pt x="1584" y="3783"/>
                        <a:pt x="1405" y="4045"/>
                        <a:pt x="1239" y="4307"/>
                      </a:cubicBezTo>
                      <a:cubicBezTo>
                        <a:pt x="1096" y="4593"/>
                        <a:pt x="941" y="4855"/>
                        <a:pt x="822" y="5141"/>
                      </a:cubicBezTo>
                      <a:cubicBezTo>
                        <a:pt x="703" y="5426"/>
                        <a:pt x="596" y="5712"/>
                        <a:pt x="500" y="6010"/>
                      </a:cubicBezTo>
                      <a:cubicBezTo>
                        <a:pt x="393" y="6307"/>
                        <a:pt x="322" y="6605"/>
                        <a:pt x="238" y="6903"/>
                      </a:cubicBezTo>
                      <a:cubicBezTo>
                        <a:pt x="179" y="7200"/>
                        <a:pt x="119" y="7510"/>
                        <a:pt x="84" y="7808"/>
                      </a:cubicBezTo>
                      <a:cubicBezTo>
                        <a:pt x="36" y="8105"/>
                        <a:pt x="24" y="8415"/>
                        <a:pt x="0" y="8713"/>
                      </a:cubicBezTo>
                      <a:cubicBezTo>
                        <a:pt x="0" y="9010"/>
                        <a:pt x="0" y="9320"/>
                        <a:pt x="24" y="9617"/>
                      </a:cubicBezTo>
                      <a:cubicBezTo>
                        <a:pt x="36" y="9832"/>
                        <a:pt x="203" y="10010"/>
                        <a:pt x="393" y="10010"/>
                      </a:cubicBezTo>
                      <a:lnTo>
                        <a:pt x="1096" y="9998"/>
                      </a:lnTo>
                      <a:cubicBezTo>
                        <a:pt x="1286" y="9998"/>
                        <a:pt x="1417" y="9820"/>
                        <a:pt x="1405" y="9594"/>
                      </a:cubicBezTo>
                      <a:cubicBezTo>
                        <a:pt x="1370" y="9236"/>
                        <a:pt x="1370" y="8879"/>
                        <a:pt x="1393" y="8534"/>
                      </a:cubicBezTo>
                      <a:cubicBezTo>
                        <a:pt x="1417" y="8189"/>
                        <a:pt x="1453" y="7831"/>
                        <a:pt x="1512" y="7498"/>
                      </a:cubicBezTo>
                      <a:cubicBezTo>
                        <a:pt x="1572" y="7153"/>
                        <a:pt x="1655" y="6808"/>
                        <a:pt x="1762" y="6486"/>
                      </a:cubicBezTo>
                      <a:cubicBezTo>
                        <a:pt x="1870" y="6153"/>
                        <a:pt x="2013" y="5831"/>
                        <a:pt x="2179" y="5510"/>
                      </a:cubicBezTo>
                      <a:cubicBezTo>
                        <a:pt x="2358" y="5200"/>
                        <a:pt x="2548" y="4903"/>
                        <a:pt x="2763" y="4617"/>
                      </a:cubicBezTo>
                      <a:cubicBezTo>
                        <a:pt x="2977" y="4343"/>
                        <a:pt x="3203" y="4069"/>
                        <a:pt x="3453" y="3819"/>
                      </a:cubicBezTo>
                      <a:cubicBezTo>
                        <a:pt x="3715" y="3569"/>
                        <a:pt x="3965" y="3331"/>
                        <a:pt x="4227" y="3117"/>
                      </a:cubicBezTo>
                      <a:cubicBezTo>
                        <a:pt x="4489" y="2914"/>
                        <a:pt x="4763" y="2712"/>
                        <a:pt x="5049" y="2533"/>
                      </a:cubicBezTo>
                      <a:cubicBezTo>
                        <a:pt x="5334" y="2378"/>
                        <a:pt x="5632" y="2212"/>
                        <a:pt x="5930" y="2081"/>
                      </a:cubicBezTo>
                      <a:cubicBezTo>
                        <a:pt x="6227" y="1938"/>
                        <a:pt x="6537" y="1819"/>
                        <a:pt x="6846" y="1724"/>
                      </a:cubicBezTo>
                      <a:cubicBezTo>
                        <a:pt x="7168" y="1616"/>
                        <a:pt x="7489" y="1545"/>
                        <a:pt x="7835" y="1485"/>
                      </a:cubicBezTo>
                      <a:cubicBezTo>
                        <a:pt x="8001" y="1450"/>
                        <a:pt x="8180" y="1426"/>
                        <a:pt x="8335" y="1402"/>
                      </a:cubicBezTo>
                      <a:cubicBezTo>
                        <a:pt x="8501" y="1390"/>
                        <a:pt x="8680" y="1378"/>
                        <a:pt x="8847" y="1366"/>
                      </a:cubicBezTo>
                      <a:lnTo>
                        <a:pt x="9347" y="1366"/>
                      </a:lnTo>
                      <a:cubicBezTo>
                        <a:pt x="9525" y="1366"/>
                        <a:pt x="9692" y="1378"/>
                        <a:pt x="9871" y="1402"/>
                      </a:cubicBezTo>
                      <a:cubicBezTo>
                        <a:pt x="10049" y="1438"/>
                        <a:pt x="10216" y="1462"/>
                        <a:pt x="10395" y="1509"/>
                      </a:cubicBezTo>
                      <a:cubicBezTo>
                        <a:pt x="10573" y="1557"/>
                        <a:pt x="10740" y="1605"/>
                        <a:pt x="10918" y="1664"/>
                      </a:cubicBezTo>
                      <a:cubicBezTo>
                        <a:pt x="11216" y="1747"/>
                        <a:pt x="11490" y="1866"/>
                        <a:pt x="11776" y="1997"/>
                      </a:cubicBezTo>
                      <a:cubicBezTo>
                        <a:pt x="12073" y="2140"/>
                        <a:pt x="12347" y="2295"/>
                        <a:pt x="12609" y="2462"/>
                      </a:cubicBezTo>
                      <a:cubicBezTo>
                        <a:pt x="12883" y="2640"/>
                        <a:pt x="13121" y="2819"/>
                        <a:pt x="13335" y="3009"/>
                      </a:cubicBezTo>
                      <a:cubicBezTo>
                        <a:pt x="13573" y="3212"/>
                        <a:pt x="13788" y="3414"/>
                        <a:pt x="13978" y="3640"/>
                      </a:cubicBezTo>
                      <a:cubicBezTo>
                        <a:pt x="14169" y="3843"/>
                        <a:pt x="14335" y="4081"/>
                        <a:pt x="14502" y="4319"/>
                      </a:cubicBezTo>
                      <a:cubicBezTo>
                        <a:pt x="14669" y="4581"/>
                        <a:pt x="14812" y="4831"/>
                        <a:pt x="14943" y="5081"/>
                      </a:cubicBezTo>
                      <a:cubicBezTo>
                        <a:pt x="15038" y="5272"/>
                        <a:pt x="15145" y="5486"/>
                        <a:pt x="15228" y="5676"/>
                      </a:cubicBezTo>
                      <a:cubicBezTo>
                        <a:pt x="15324" y="5891"/>
                        <a:pt x="15407" y="6081"/>
                        <a:pt x="15478" y="6284"/>
                      </a:cubicBezTo>
                      <a:cubicBezTo>
                        <a:pt x="15562" y="6498"/>
                        <a:pt x="15633" y="6688"/>
                        <a:pt x="15693" y="6903"/>
                      </a:cubicBezTo>
                      <a:cubicBezTo>
                        <a:pt x="15752" y="7093"/>
                        <a:pt x="15800" y="7296"/>
                        <a:pt x="15836" y="7510"/>
                      </a:cubicBezTo>
                      <a:lnTo>
                        <a:pt x="15931" y="8129"/>
                      </a:lnTo>
                      <a:lnTo>
                        <a:pt x="15979" y="8760"/>
                      </a:lnTo>
                      <a:lnTo>
                        <a:pt x="15979" y="9367"/>
                      </a:lnTo>
                      <a:cubicBezTo>
                        <a:pt x="15979" y="9582"/>
                        <a:pt x="15955" y="9784"/>
                        <a:pt x="15943" y="9986"/>
                      </a:cubicBezTo>
                      <a:cubicBezTo>
                        <a:pt x="15931" y="10189"/>
                        <a:pt x="16050" y="10344"/>
                        <a:pt x="16229" y="10344"/>
                      </a:cubicBezTo>
                      <a:lnTo>
                        <a:pt x="16848" y="10320"/>
                      </a:lnTo>
                      <a:cubicBezTo>
                        <a:pt x="17038" y="10308"/>
                        <a:pt x="17217" y="10129"/>
                        <a:pt x="17253" y="9903"/>
                      </a:cubicBezTo>
                      <a:cubicBezTo>
                        <a:pt x="17264" y="9677"/>
                        <a:pt x="17288" y="9475"/>
                        <a:pt x="17300" y="9260"/>
                      </a:cubicBezTo>
                      <a:cubicBezTo>
                        <a:pt x="17312" y="9058"/>
                        <a:pt x="17324" y="8832"/>
                        <a:pt x="17324" y="8629"/>
                      </a:cubicBezTo>
                      <a:cubicBezTo>
                        <a:pt x="17324" y="8415"/>
                        <a:pt x="17324" y="8189"/>
                        <a:pt x="17312" y="7986"/>
                      </a:cubicBezTo>
                      <a:cubicBezTo>
                        <a:pt x="17300" y="7772"/>
                        <a:pt x="17288" y="7558"/>
                        <a:pt x="17253" y="7343"/>
                      </a:cubicBezTo>
                      <a:cubicBezTo>
                        <a:pt x="17229" y="7141"/>
                        <a:pt x="17181" y="6915"/>
                        <a:pt x="17133" y="6700"/>
                      </a:cubicBezTo>
                      <a:cubicBezTo>
                        <a:pt x="17086" y="6486"/>
                        <a:pt x="17026" y="6272"/>
                        <a:pt x="16955" y="6046"/>
                      </a:cubicBezTo>
                      <a:cubicBezTo>
                        <a:pt x="16883" y="5831"/>
                        <a:pt x="16812" y="5605"/>
                        <a:pt x="16717" y="5379"/>
                      </a:cubicBezTo>
                      <a:cubicBezTo>
                        <a:pt x="16645" y="5153"/>
                        <a:pt x="16538" y="4950"/>
                        <a:pt x="16431" y="4724"/>
                      </a:cubicBezTo>
                      <a:cubicBezTo>
                        <a:pt x="16336" y="4522"/>
                        <a:pt x="16217" y="4295"/>
                        <a:pt x="16098" y="4069"/>
                      </a:cubicBezTo>
                      <a:cubicBezTo>
                        <a:pt x="15955" y="3843"/>
                        <a:pt x="15824" y="3629"/>
                        <a:pt x="15693" y="3414"/>
                      </a:cubicBezTo>
                      <a:cubicBezTo>
                        <a:pt x="15562" y="3212"/>
                        <a:pt x="15407" y="2998"/>
                        <a:pt x="15264" y="2807"/>
                      </a:cubicBezTo>
                      <a:cubicBezTo>
                        <a:pt x="15109" y="2617"/>
                        <a:pt x="14967" y="2414"/>
                        <a:pt x="14800" y="2236"/>
                      </a:cubicBezTo>
                      <a:cubicBezTo>
                        <a:pt x="14609" y="2021"/>
                        <a:pt x="14395" y="1819"/>
                        <a:pt x="14169" y="1640"/>
                      </a:cubicBezTo>
                      <a:cubicBezTo>
                        <a:pt x="13954" y="1462"/>
                        <a:pt x="13728" y="1307"/>
                        <a:pt x="13490" y="1152"/>
                      </a:cubicBezTo>
                      <a:cubicBezTo>
                        <a:pt x="13252" y="1009"/>
                        <a:pt x="13014" y="866"/>
                        <a:pt x="12764" y="747"/>
                      </a:cubicBezTo>
                      <a:cubicBezTo>
                        <a:pt x="12526" y="628"/>
                        <a:pt x="12264" y="533"/>
                        <a:pt x="12014" y="438"/>
                      </a:cubicBezTo>
                      <a:cubicBezTo>
                        <a:pt x="11764" y="354"/>
                        <a:pt x="11526" y="271"/>
                        <a:pt x="11276" y="211"/>
                      </a:cubicBezTo>
                      <a:cubicBezTo>
                        <a:pt x="11014" y="152"/>
                        <a:pt x="10776" y="116"/>
                        <a:pt x="10525" y="81"/>
                      </a:cubicBezTo>
                      <a:cubicBezTo>
                        <a:pt x="10240" y="57"/>
                        <a:pt x="9966" y="21"/>
                        <a:pt x="9668" y="9"/>
                      </a:cubicBezTo>
                      <a:cubicBezTo>
                        <a:pt x="9525" y="3"/>
                        <a:pt x="9379" y="0"/>
                        <a:pt x="92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0" name="Google Shape;6490;p29"/>
                <p:cNvSpPr/>
                <p:nvPr/>
              </p:nvSpPr>
              <p:spPr>
                <a:xfrm>
                  <a:off x="4789014" y="4356279"/>
                  <a:ext cx="493375" cy="30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6" h="8061" extrusionOk="0">
                      <a:moveTo>
                        <a:pt x="6751" y="0"/>
                      </a:moveTo>
                      <a:cubicBezTo>
                        <a:pt x="6442" y="24"/>
                        <a:pt x="6132" y="48"/>
                        <a:pt x="5811" y="95"/>
                      </a:cubicBezTo>
                      <a:cubicBezTo>
                        <a:pt x="5513" y="143"/>
                        <a:pt x="5203" y="214"/>
                        <a:pt x="4918" y="298"/>
                      </a:cubicBezTo>
                      <a:cubicBezTo>
                        <a:pt x="4644" y="393"/>
                        <a:pt x="4358" y="512"/>
                        <a:pt x="4084" y="631"/>
                      </a:cubicBezTo>
                      <a:cubicBezTo>
                        <a:pt x="3822" y="750"/>
                        <a:pt x="3548" y="893"/>
                        <a:pt x="3298" y="1048"/>
                      </a:cubicBezTo>
                      <a:cubicBezTo>
                        <a:pt x="3048" y="1215"/>
                        <a:pt x="2798" y="1369"/>
                        <a:pt x="2560" y="1572"/>
                      </a:cubicBezTo>
                      <a:cubicBezTo>
                        <a:pt x="2322" y="1762"/>
                        <a:pt x="2096" y="1953"/>
                        <a:pt x="1870" y="2179"/>
                      </a:cubicBezTo>
                      <a:cubicBezTo>
                        <a:pt x="1667" y="2405"/>
                        <a:pt x="1453" y="2620"/>
                        <a:pt x="1262" y="2881"/>
                      </a:cubicBezTo>
                      <a:cubicBezTo>
                        <a:pt x="1072" y="3120"/>
                        <a:pt x="905" y="3382"/>
                        <a:pt x="750" y="3655"/>
                      </a:cubicBezTo>
                      <a:cubicBezTo>
                        <a:pt x="608" y="3917"/>
                        <a:pt x="488" y="4203"/>
                        <a:pt x="381" y="4501"/>
                      </a:cubicBezTo>
                      <a:cubicBezTo>
                        <a:pt x="274" y="4798"/>
                        <a:pt x="203" y="5096"/>
                        <a:pt x="143" y="5406"/>
                      </a:cubicBezTo>
                      <a:cubicBezTo>
                        <a:pt x="84" y="5715"/>
                        <a:pt x="36" y="6037"/>
                        <a:pt x="24" y="6346"/>
                      </a:cubicBezTo>
                      <a:cubicBezTo>
                        <a:pt x="0" y="6668"/>
                        <a:pt x="0" y="6989"/>
                        <a:pt x="12" y="7299"/>
                      </a:cubicBezTo>
                      <a:cubicBezTo>
                        <a:pt x="12" y="7537"/>
                        <a:pt x="203" y="7727"/>
                        <a:pt x="429" y="7727"/>
                      </a:cubicBezTo>
                      <a:lnTo>
                        <a:pt x="1191" y="7703"/>
                      </a:lnTo>
                      <a:cubicBezTo>
                        <a:pt x="1393" y="7703"/>
                        <a:pt x="1560" y="7525"/>
                        <a:pt x="1560" y="7299"/>
                      </a:cubicBezTo>
                      <a:cubicBezTo>
                        <a:pt x="1560" y="7049"/>
                        <a:pt x="1572" y="6787"/>
                        <a:pt x="1608" y="6549"/>
                      </a:cubicBezTo>
                      <a:cubicBezTo>
                        <a:pt x="1631" y="6299"/>
                        <a:pt x="1667" y="6060"/>
                        <a:pt x="1703" y="5822"/>
                      </a:cubicBezTo>
                      <a:cubicBezTo>
                        <a:pt x="1751" y="5596"/>
                        <a:pt x="1810" y="5358"/>
                        <a:pt x="1881" y="5144"/>
                      </a:cubicBezTo>
                      <a:cubicBezTo>
                        <a:pt x="1965" y="4917"/>
                        <a:pt x="2048" y="4703"/>
                        <a:pt x="2155" y="4501"/>
                      </a:cubicBezTo>
                      <a:cubicBezTo>
                        <a:pt x="2262" y="4286"/>
                        <a:pt x="2393" y="4096"/>
                        <a:pt x="2524" y="3905"/>
                      </a:cubicBezTo>
                      <a:cubicBezTo>
                        <a:pt x="2655" y="3715"/>
                        <a:pt x="2810" y="3536"/>
                        <a:pt x="2977" y="3370"/>
                      </a:cubicBezTo>
                      <a:cubicBezTo>
                        <a:pt x="3132" y="3191"/>
                        <a:pt x="3310" y="3036"/>
                        <a:pt x="3489" y="2893"/>
                      </a:cubicBezTo>
                      <a:cubicBezTo>
                        <a:pt x="3691" y="2739"/>
                        <a:pt x="3870" y="2608"/>
                        <a:pt x="4072" y="2489"/>
                      </a:cubicBezTo>
                      <a:cubicBezTo>
                        <a:pt x="4287" y="2370"/>
                        <a:pt x="4489" y="2250"/>
                        <a:pt x="4703" y="2167"/>
                      </a:cubicBezTo>
                      <a:cubicBezTo>
                        <a:pt x="4906" y="2060"/>
                        <a:pt x="5132" y="1989"/>
                        <a:pt x="5370" y="1905"/>
                      </a:cubicBezTo>
                      <a:cubicBezTo>
                        <a:pt x="5608" y="1846"/>
                        <a:pt x="5846" y="1786"/>
                        <a:pt x="6120" y="1762"/>
                      </a:cubicBezTo>
                      <a:cubicBezTo>
                        <a:pt x="6308" y="1735"/>
                        <a:pt x="6509" y="1722"/>
                        <a:pt x="6718" y="1722"/>
                      </a:cubicBezTo>
                      <a:cubicBezTo>
                        <a:pt x="6788" y="1722"/>
                        <a:pt x="6858" y="1724"/>
                        <a:pt x="6930" y="1727"/>
                      </a:cubicBezTo>
                      <a:cubicBezTo>
                        <a:pt x="7227" y="1750"/>
                        <a:pt x="7513" y="1774"/>
                        <a:pt x="7787" y="1834"/>
                      </a:cubicBezTo>
                      <a:cubicBezTo>
                        <a:pt x="8049" y="1893"/>
                        <a:pt x="8299" y="1953"/>
                        <a:pt x="8561" y="2048"/>
                      </a:cubicBezTo>
                      <a:cubicBezTo>
                        <a:pt x="8859" y="2167"/>
                        <a:pt x="9109" y="2286"/>
                        <a:pt x="9347" y="2429"/>
                      </a:cubicBezTo>
                      <a:cubicBezTo>
                        <a:pt x="9573" y="2584"/>
                        <a:pt x="9775" y="2739"/>
                        <a:pt x="9954" y="2917"/>
                      </a:cubicBezTo>
                      <a:cubicBezTo>
                        <a:pt x="10133" y="3120"/>
                        <a:pt x="10275" y="3310"/>
                        <a:pt x="10418" y="3536"/>
                      </a:cubicBezTo>
                      <a:cubicBezTo>
                        <a:pt x="10549" y="3751"/>
                        <a:pt x="10668" y="3989"/>
                        <a:pt x="10787" y="4251"/>
                      </a:cubicBezTo>
                      <a:cubicBezTo>
                        <a:pt x="10895" y="4501"/>
                        <a:pt x="11014" y="4763"/>
                        <a:pt x="11109" y="5048"/>
                      </a:cubicBezTo>
                      <a:cubicBezTo>
                        <a:pt x="11216" y="5322"/>
                        <a:pt x="11323" y="5620"/>
                        <a:pt x="11395" y="5894"/>
                      </a:cubicBezTo>
                      <a:cubicBezTo>
                        <a:pt x="11502" y="6191"/>
                        <a:pt x="11561" y="6489"/>
                        <a:pt x="11633" y="6775"/>
                      </a:cubicBezTo>
                      <a:cubicBezTo>
                        <a:pt x="11704" y="7061"/>
                        <a:pt x="11752" y="7358"/>
                        <a:pt x="11787" y="7632"/>
                      </a:cubicBezTo>
                      <a:cubicBezTo>
                        <a:pt x="11799" y="7846"/>
                        <a:pt x="11966" y="8013"/>
                        <a:pt x="12133" y="8025"/>
                      </a:cubicBezTo>
                      <a:lnTo>
                        <a:pt x="12752" y="8061"/>
                      </a:lnTo>
                      <a:cubicBezTo>
                        <a:pt x="12942" y="8061"/>
                        <a:pt x="13085" y="7882"/>
                        <a:pt x="13073" y="7668"/>
                      </a:cubicBezTo>
                      <a:cubicBezTo>
                        <a:pt x="13073" y="7311"/>
                        <a:pt x="13061" y="6941"/>
                        <a:pt x="13014" y="6560"/>
                      </a:cubicBezTo>
                      <a:cubicBezTo>
                        <a:pt x="12978" y="6203"/>
                        <a:pt x="12930" y="5834"/>
                        <a:pt x="12835" y="5465"/>
                      </a:cubicBezTo>
                      <a:cubicBezTo>
                        <a:pt x="12752" y="5096"/>
                        <a:pt x="12645" y="4739"/>
                        <a:pt x="12502" y="4382"/>
                      </a:cubicBezTo>
                      <a:cubicBezTo>
                        <a:pt x="12442" y="4203"/>
                        <a:pt x="12359" y="4036"/>
                        <a:pt x="12288" y="3858"/>
                      </a:cubicBezTo>
                      <a:cubicBezTo>
                        <a:pt x="12216" y="3691"/>
                        <a:pt x="12121" y="3512"/>
                        <a:pt x="12049" y="3358"/>
                      </a:cubicBezTo>
                      <a:cubicBezTo>
                        <a:pt x="11942" y="3132"/>
                        <a:pt x="11823" y="2917"/>
                        <a:pt x="11704" y="2715"/>
                      </a:cubicBezTo>
                      <a:cubicBezTo>
                        <a:pt x="11585" y="2500"/>
                        <a:pt x="11454" y="2310"/>
                        <a:pt x="11311" y="2131"/>
                      </a:cubicBezTo>
                      <a:cubicBezTo>
                        <a:pt x="11156" y="1953"/>
                        <a:pt x="10978" y="1774"/>
                        <a:pt x="10799" y="1608"/>
                      </a:cubicBezTo>
                      <a:cubicBezTo>
                        <a:pt x="10609" y="1429"/>
                        <a:pt x="10394" y="1274"/>
                        <a:pt x="10192" y="1119"/>
                      </a:cubicBezTo>
                      <a:cubicBezTo>
                        <a:pt x="9966" y="953"/>
                        <a:pt x="9728" y="822"/>
                        <a:pt x="9478" y="691"/>
                      </a:cubicBezTo>
                      <a:cubicBezTo>
                        <a:pt x="9228" y="560"/>
                        <a:pt x="8954" y="453"/>
                        <a:pt x="8692" y="345"/>
                      </a:cubicBezTo>
                      <a:cubicBezTo>
                        <a:pt x="8347" y="226"/>
                        <a:pt x="8013" y="143"/>
                        <a:pt x="7704" y="84"/>
                      </a:cubicBezTo>
                      <a:cubicBezTo>
                        <a:pt x="7394" y="36"/>
                        <a:pt x="7061" y="0"/>
                        <a:pt x="67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1" name="Google Shape;6491;p29"/>
                <p:cNvSpPr/>
                <p:nvPr/>
              </p:nvSpPr>
              <p:spPr>
                <a:xfrm>
                  <a:off x="4879692" y="4461171"/>
                  <a:ext cx="326730" cy="193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138" extrusionOk="0">
                      <a:moveTo>
                        <a:pt x="4322" y="0"/>
                      </a:moveTo>
                      <a:cubicBezTo>
                        <a:pt x="4050" y="0"/>
                        <a:pt x="3788" y="18"/>
                        <a:pt x="3548" y="64"/>
                      </a:cubicBezTo>
                      <a:cubicBezTo>
                        <a:pt x="3227" y="123"/>
                        <a:pt x="2929" y="195"/>
                        <a:pt x="2667" y="314"/>
                      </a:cubicBezTo>
                      <a:cubicBezTo>
                        <a:pt x="2394" y="421"/>
                        <a:pt x="2143" y="552"/>
                        <a:pt x="1905" y="719"/>
                      </a:cubicBezTo>
                      <a:cubicBezTo>
                        <a:pt x="1667" y="885"/>
                        <a:pt x="1441" y="1064"/>
                        <a:pt x="1251" y="1266"/>
                      </a:cubicBezTo>
                      <a:cubicBezTo>
                        <a:pt x="1060" y="1457"/>
                        <a:pt x="881" y="1683"/>
                        <a:pt x="727" y="1921"/>
                      </a:cubicBezTo>
                      <a:cubicBezTo>
                        <a:pt x="584" y="2159"/>
                        <a:pt x="453" y="2421"/>
                        <a:pt x="346" y="2683"/>
                      </a:cubicBezTo>
                      <a:cubicBezTo>
                        <a:pt x="238" y="2957"/>
                        <a:pt x="155" y="3231"/>
                        <a:pt x="108" y="3528"/>
                      </a:cubicBezTo>
                      <a:cubicBezTo>
                        <a:pt x="60" y="3814"/>
                        <a:pt x="36" y="4112"/>
                        <a:pt x="24" y="4421"/>
                      </a:cubicBezTo>
                      <a:cubicBezTo>
                        <a:pt x="0" y="4695"/>
                        <a:pt x="203" y="4898"/>
                        <a:pt x="417" y="4898"/>
                      </a:cubicBezTo>
                      <a:lnTo>
                        <a:pt x="1167" y="4898"/>
                      </a:lnTo>
                      <a:cubicBezTo>
                        <a:pt x="1346" y="4898"/>
                        <a:pt x="1512" y="4743"/>
                        <a:pt x="1524" y="4529"/>
                      </a:cubicBezTo>
                      <a:cubicBezTo>
                        <a:pt x="1548" y="4148"/>
                        <a:pt x="1643" y="3790"/>
                        <a:pt x="1786" y="3457"/>
                      </a:cubicBezTo>
                      <a:cubicBezTo>
                        <a:pt x="1929" y="3136"/>
                        <a:pt x="2132" y="2838"/>
                        <a:pt x="2370" y="2600"/>
                      </a:cubicBezTo>
                      <a:cubicBezTo>
                        <a:pt x="2608" y="2338"/>
                        <a:pt x="2905" y="2147"/>
                        <a:pt x="3239" y="2028"/>
                      </a:cubicBezTo>
                      <a:cubicBezTo>
                        <a:pt x="3394" y="1969"/>
                        <a:pt x="3572" y="1921"/>
                        <a:pt x="3775" y="1897"/>
                      </a:cubicBezTo>
                      <a:cubicBezTo>
                        <a:pt x="3965" y="1862"/>
                        <a:pt x="4168" y="1850"/>
                        <a:pt x="4394" y="1850"/>
                      </a:cubicBezTo>
                      <a:cubicBezTo>
                        <a:pt x="4620" y="1850"/>
                        <a:pt x="4822" y="1885"/>
                        <a:pt x="5025" y="1909"/>
                      </a:cubicBezTo>
                      <a:cubicBezTo>
                        <a:pt x="5215" y="1957"/>
                        <a:pt x="5394" y="2004"/>
                        <a:pt x="5537" y="2076"/>
                      </a:cubicBezTo>
                      <a:cubicBezTo>
                        <a:pt x="5692" y="2147"/>
                        <a:pt x="5834" y="2243"/>
                        <a:pt x="5953" y="2338"/>
                      </a:cubicBezTo>
                      <a:cubicBezTo>
                        <a:pt x="6073" y="2445"/>
                        <a:pt x="6192" y="2564"/>
                        <a:pt x="6299" y="2695"/>
                      </a:cubicBezTo>
                      <a:cubicBezTo>
                        <a:pt x="6513" y="2969"/>
                        <a:pt x="6692" y="3278"/>
                        <a:pt x="6823" y="3624"/>
                      </a:cubicBezTo>
                      <a:cubicBezTo>
                        <a:pt x="6966" y="3969"/>
                        <a:pt x="7073" y="4338"/>
                        <a:pt x="7120" y="4707"/>
                      </a:cubicBezTo>
                      <a:cubicBezTo>
                        <a:pt x="7144" y="4921"/>
                        <a:pt x="7311" y="5076"/>
                        <a:pt x="7525" y="5100"/>
                      </a:cubicBezTo>
                      <a:lnTo>
                        <a:pt x="8275" y="5136"/>
                      </a:lnTo>
                      <a:cubicBezTo>
                        <a:pt x="8287" y="5137"/>
                        <a:pt x="8300" y="5138"/>
                        <a:pt x="8311" y="5138"/>
                      </a:cubicBezTo>
                      <a:cubicBezTo>
                        <a:pt x="8519" y="5138"/>
                        <a:pt x="8666" y="4948"/>
                        <a:pt x="8620" y="4779"/>
                      </a:cubicBezTo>
                      <a:cubicBezTo>
                        <a:pt x="8585" y="4552"/>
                        <a:pt x="8549" y="4350"/>
                        <a:pt x="8490" y="4124"/>
                      </a:cubicBezTo>
                      <a:cubicBezTo>
                        <a:pt x="8430" y="3898"/>
                        <a:pt x="8370" y="3695"/>
                        <a:pt x="8287" y="3469"/>
                      </a:cubicBezTo>
                      <a:cubicBezTo>
                        <a:pt x="8216" y="3243"/>
                        <a:pt x="8144" y="3040"/>
                        <a:pt x="8073" y="2826"/>
                      </a:cubicBezTo>
                      <a:cubicBezTo>
                        <a:pt x="7978" y="2624"/>
                        <a:pt x="7906" y="2409"/>
                        <a:pt x="7811" y="2219"/>
                      </a:cubicBezTo>
                      <a:cubicBezTo>
                        <a:pt x="7728" y="2028"/>
                        <a:pt x="7632" y="1850"/>
                        <a:pt x="7537" y="1671"/>
                      </a:cubicBezTo>
                      <a:cubicBezTo>
                        <a:pt x="7442" y="1492"/>
                        <a:pt x="7335" y="1326"/>
                        <a:pt x="7216" y="1183"/>
                      </a:cubicBezTo>
                      <a:cubicBezTo>
                        <a:pt x="7120" y="1016"/>
                        <a:pt x="6977" y="885"/>
                        <a:pt x="6846" y="766"/>
                      </a:cubicBezTo>
                      <a:cubicBezTo>
                        <a:pt x="6715" y="623"/>
                        <a:pt x="6549" y="528"/>
                        <a:pt x="6382" y="433"/>
                      </a:cubicBezTo>
                      <a:cubicBezTo>
                        <a:pt x="6263" y="373"/>
                        <a:pt x="6144" y="314"/>
                        <a:pt x="6013" y="266"/>
                      </a:cubicBezTo>
                      <a:cubicBezTo>
                        <a:pt x="5870" y="207"/>
                        <a:pt x="5715" y="171"/>
                        <a:pt x="5572" y="135"/>
                      </a:cubicBezTo>
                      <a:cubicBezTo>
                        <a:pt x="5406" y="88"/>
                        <a:pt x="5239" y="76"/>
                        <a:pt x="5072" y="52"/>
                      </a:cubicBezTo>
                      <a:cubicBezTo>
                        <a:pt x="4918" y="16"/>
                        <a:pt x="4739" y="4"/>
                        <a:pt x="4560" y="4"/>
                      </a:cubicBezTo>
                      <a:cubicBezTo>
                        <a:pt x="4480" y="2"/>
                        <a:pt x="4400" y="0"/>
                        <a:pt x="43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2" name="Google Shape;6492;p29"/>
                <p:cNvSpPr/>
                <p:nvPr/>
              </p:nvSpPr>
              <p:spPr>
                <a:xfrm>
                  <a:off x="4488702" y="1773678"/>
                  <a:ext cx="349276" cy="55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14825" extrusionOk="0">
                      <a:moveTo>
                        <a:pt x="0" y="1"/>
                      </a:moveTo>
                      <a:lnTo>
                        <a:pt x="0" y="3346"/>
                      </a:lnTo>
                      <a:cubicBezTo>
                        <a:pt x="60" y="3358"/>
                        <a:pt x="131" y="3394"/>
                        <a:pt x="214" y="3406"/>
                      </a:cubicBezTo>
                      <a:cubicBezTo>
                        <a:pt x="786" y="3596"/>
                        <a:pt x="1322" y="3846"/>
                        <a:pt x="1786" y="4132"/>
                      </a:cubicBezTo>
                      <a:cubicBezTo>
                        <a:pt x="2238" y="4418"/>
                        <a:pt x="2631" y="4727"/>
                        <a:pt x="3012" y="5073"/>
                      </a:cubicBezTo>
                      <a:cubicBezTo>
                        <a:pt x="3346" y="5418"/>
                        <a:pt x="3667" y="5799"/>
                        <a:pt x="3929" y="6228"/>
                      </a:cubicBezTo>
                      <a:cubicBezTo>
                        <a:pt x="4203" y="6644"/>
                        <a:pt x="4441" y="7109"/>
                        <a:pt x="4679" y="7585"/>
                      </a:cubicBezTo>
                      <a:cubicBezTo>
                        <a:pt x="4893" y="8061"/>
                        <a:pt x="5120" y="8585"/>
                        <a:pt x="5334" y="9109"/>
                      </a:cubicBezTo>
                      <a:cubicBezTo>
                        <a:pt x="5536" y="9621"/>
                        <a:pt x="5727" y="10180"/>
                        <a:pt x="5894" y="10728"/>
                      </a:cubicBezTo>
                      <a:cubicBezTo>
                        <a:pt x="6084" y="11276"/>
                        <a:pt x="6239" y="11824"/>
                        <a:pt x="6370" y="12383"/>
                      </a:cubicBezTo>
                      <a:cubicBezTo>
                        <a:pt x="6501" y="12931"/>
                        <a:pt x="6608" y="13478"/>
                        <a:pt x="6668" y="14026"/>
                      </a:cubicBezTo>
                      <a:cubicBezTo>
                        <a:pt x="6715" y="14431"/>
                        <a:pt x="7013" y="14729"/>
                        <a:pt x="7358" y="14764"/>
                      </a:cubicBezTo>
                      <a:lnTo>
                        <a:pt x="8608" y="14824"/>
                      </a:lnTo>
                      <a:cubicBezTo>
                        <a:pt x="8614" y="14824"/>
                        <a:pt x="8620" y="14824"/>
                        <a:pt x="8626" y="14824"/>
                      </a:cubicBezTo>
                      <a:cubicBezTo>
                        <a:pt x="8975" y="14824"/>
                        <a:pt x="9263" y="14472"/>
                        <a:pt x="9263" y="14062"/>
                      </a:cubicBezTo>
                      <a:cubicBezTo>
                        <a:pt x="9239" y="13371"/>
                        <a:pt x="9204" y="12681"/>
                        <a:pt x="9108" y="11966"/>
                      </a:cubicBezTo>
                      <a:cubicBezTo>
                        <a:pt x="9049" y="11264"/>
                        <a:pt x="8930" y="10550"/>
                        <a:pt x="8763" y="9859"/>
                      </a:cubicBezTo>
                      <a:cubicBezTo>
                        <a:pt x="8608" y="9168"/>
                        <a:pt x="8382" y="8478"/>
                        <a:pt x="8084" y="7811"/>
                      </a:cubicBezTo>
                      <a:cubicBezTo>
                        <a:pt x="7953" y="7478"/>
                        <a:pt x="7811" y="7132"/>
                        <a:pt x="7668" y="6811"/>
                      </a:cubicBezTo>
                      <a:cubicBezTo>
                        <a:pt x="7513" y="6490"/>
                        <a:pt x="7370" y="6156"/>
                        <a:pt x="7203" y="5847"/>
                      </a:cubicBezTo>
                      <a:cubicBezTo>
                        <a:pt x="7001" y="5430"/>
                        <a:pt x="6763" y="5025"/>
                        <a:pt x="6501" y="4632"/>
                      </a:cubicBezTo>
                      <a:cubicBezTo>
                        <a:pt x="6251" y="4251"/>
                        <a:pt x="5989" y="3894"/>
                        <a:pt x="5703" y="3537"/>
                      </a:cubicBezTo>
                      <a:cubicBezTo>
                        <a:pt x="5405" y="3192"/>
                        <a:pt x="5060" y="2870"/>
                        <a:pt x="4691" y="2537"/>
                      </a:cubicBezTo>
                      <a:cubicBezTo>
                        <a:pt x="4322" y="2215"/>
                        <a:pt x="3917" y="1918"/>
                        <a:pt x="3489" y="1620"/>
                      </a:cubicBezTo>
                      <a:cubicBezTo>
                        <a:pt x="3036" y="1322"/>
                        <a:pt x="2560" y="1048"/>
                        <a:pt x="2072" y="798"/>
                      </a:cubicBezTo>
                      <a:cubicBezTo>
                        <a:pt x="1560" y="560"/>
                        <a:pt x="1024" y="334"/>
                        <a:pt x="476" y="144"/>
                      </a:cubicBezTo>
                      <a:cubicBezTo>
                        <a:pt x="310" y="84"/>
                        <a:pt x="167" y="36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3" name="Google Shape;6493;p29"/>
                <p:cNvSpPr/>
                <p:nvPr/>
              </p:nvSpPr>
              <p:spPr>
                <a:xfrm>
                  <a:off x="4487345" y="1603106"/>
                  <a:ext cx="504573" cy="7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3" h="19372" extrusionOk="0">
                      <a:moveTo>
                        <a:pt x="0" y="0"/>
                      </a:moveTo>
                      <a:lnTo>
                        <a:pt x="0" y="2822"/>
                      </a:lnTo>
                      <a:cubicBezTo>
                        <a:pt x="203" y="2870"/>
                        <a:pt x="381" y="2917"/>
                        <a:pt x="572" y="2977"/>
                      </a:cubicBezTo>
                      <a:cubicBezTo>
                        <a:pt x="1155" y="3155"/>
                        <a:pt x="1727" y="3358"/>
                        <a:pt x="2298" y="3608"/>
                      </a:cubicBezTo>
                      <a:cubicBezTo>
                        <a:pt x="2858" y="3870"/>
                        <a:pt x="3429" y="4167"/>
                        <a:pt x="3953" y="4477"/>
                      </a:cubicBezTo>
                      <a:cubicBezTo>
                        <a:pt x="4465" y="4798"/>
                        <a:pt x="4965" y="5144"/>
                        <a:pt x="5406" y="5513"/>
                      </a:cubicBezTo>
                      <a:cubicBezTo>
                        <a:pt x="5858" y="5894"/>
                        <a:pt x="6287" y="6275"/>
                        <a:pt x="6668" y="6692"/>
                      </a:cubicBezTo>
                      <a:cubicBezTo>
                        <a:pt x="7049" y="7108"/>
                        <a:pt x="7406" y="7537"/>
                        <a:pt x="7716" y="8001"/>
                      </a:cubicBezTo>
                      <a:cubicBezTo>
                        <a:pt x="8025" y="8466"/>
                        <a:pt x="8323" y="8942"/>
                        <a:pt x="8597" y="9430"/>
                      </a:cubicBezTo>
                      <a:cubicBezTo>
                        <a:pt x="8799" y="9799"/>
                        <a:pt x="8990" y="10180"/>
                        <a:pt x="9168" y="10549"/>
                      </a:cubicBezTo>
                      <a:cubicBezTo>
                        <a:pt x="9347" y="10930"/>
                        <a:pt x="9525" y="11311"/>
                        <a:pt x="9680" y="11704"/>
                      </a:cubicBezTo>
                      <a:cubicBezTo>
                        <a:pt x="9823" y="12097"/>
                        <a:pt x="9978" y="12478"/>
                        <a:pt x="10097" y="12871"/>
                      </a:cubicBezTo>
                      <a:cubicBezTo>
                        <a:pt x="10216" y="13252"/>
                        <a:pt x="10323" y="13645"/>
                        <a:pt x="10394" y="14026"/>
                      </a:cubicBezTo>
                      <a:cubicBezTo>
                        <a:pt x="10466" y="14419"/>
                        <a:pt x="10525" y="14824"/>
                        <a:pt x="10573" y="15205"/>
                      </a:cubicBezTo>
                      <a:cubicBezTo>
                        <a:pt x="10621" y="15597"/>
                        <a:pt x="10644" y="15990"/>
                        <a:pt x="10656" y="16383"/>
                      </a:cubicBezTo>
                      <a:cubicBezTo>
                        <a:pt x="10680" y="16764"/>
                        <a:pt x="10692" y="17157"/>
                        <a:pt x="10680" y="17538"/>
                      </a:cubicBezTo>
                      <a:cubicBezTo>
                        <a:pt x="10656" y="17931"/>
                        <a:pt x="10644" y="18312"/>
                        <a:pt x="10621" y="18693"/>
                      </a:cubicBezTo>
                      <a:cubicBezTo>
                        <a:pt x="10585" y="19074"/>
                        <a:pt x="10823" y="19372"/>
                        <a:pt x="11168" y="19372"/>
                      </a:cubicBezTo>
                      <a:lnTo>
                        <a:pt x="12430" y="19324"/>
                      </a:lnTo>
                      <a:cubicBezTo>
                        <a:pt x="12800" y="19312"/>
                        <a:pt x="13145" y="18967"/>
                        <a:pt x="13192" y="18586"/>
                      </a:cubicBezTo>
                      <a:cubicBezTo>
                        <a:pt x="13240" y="18181"/>
                        <a:pt x="13264" y="17776"/>
                        <a:pt x="13300" y="17383"/>
                      </a:cubicBezTo>
                      <a:cubicBezTo>
                        <a:pt x="13323" y="16979"/>
                        <a:pt x="13335" y="16574"/>
                        <a:pt x="13335" y="16169"/>
                      </a:cubicBezTo>
                      <a:cubicBezTo>
                        <a:pt x="13383" y="15740"/>
                        <a:pt x="13383" y="15336"/>
                        <a:pt x="13371" y="14943"/>
                      </a:cubicBezTo>
                      <a:cubicBezTo>
                        <a:pt x="13359" y="14538"/>
                        <a:pt x="13311" y="14121"/>
                        <a:pt x="13264" y="13716"/>
                      </a:cubicBezTo>
                      <a:cubicBezTo>
                        <a:pt x="13204" y="13311"/>
                        <a:pt x="13133" y="12895"/>
                        <a:pt x="13050" y="12502"/>
                      </a:cubicBezTo>
                      <a:cubicBezTo>
                        <a:pt x="12954" y="12097"/>
                        <a:pt x="12835" y="11680"/>
                        <a:pt x="12680" y="11264"/>
                      </a:cubicBezTo>
                      <a:cubicBezTo>
                        <a:pt x="12549" y="10847"/>
                        <a:pt x="12383" y="10430"/>
                        <a:pt x="12204" y="10002"/>
                      </a:cubicBezTo>
                      <a:cubicBezTo>
                        <a:pt x="12026" y="9585"/>
                        <a:pt x="11835" y="9168"/>
                        <a:pt x="11633" y="8751"/>
                      </a:cubicBezTo>
                      <a:cubicBezTo>
                        <a:pt x="11418" y="8335"/>
                        <a:pt x="11180" y="7918"/>
                        <a:pt x="10930" y="7501"/>
                      </a:cubicBezTo>
                      <a:cubicBezTo>
                        <a:pt x="10680" y="7084"/>
                        <a:pt x="10406" y="6668"/>
                        <a:pt x="10144" y="6263"/>
                      </a:cubicBezTo>
                      <a:cubicBezTo>
                        <a:pt x="9859" y="5858"/>
                        <a:pt x="9573" y="5477"/>
                        <a:pt x="9275" y="5096"/>
                      </a:cubicBezTo>
                      <a:cubicBezTo>
                        <a:pt x="8978" y="4727"/>
                        <a:pt x="8668" y="4370"/>
                        <a:pt x="8335" y="4025"/>
                      </a:cubicBezTo>
                      <a:cubicBezTo>
                        <a:pt x="7942" y="3632"/>
                        <a:pt x="7537" y="3239"/>
                        <a:pt x="7085" y="2917"/>
                      </a:cubicBezTo>
                      <a:cubicBezTo>
                        <a:pt x="6656" y="2572"/>
                        <a:pt x="6192" y="2262"/>
                        <a:pt x="5739" y="1989"/>
                      </a:cubicBezTo>
                      <a:cubicBezTo>
                        <a:pt x="5263" y="1703"/>
                        <a:pt x="4787" y="1453"/>
                        <a:pt x="4275" y="1250"/>
                      </a:cubicBezTo>
                      <a:cubicBezTo>
                        <a:pt x="3786" y="1024"/>
                        <a:pt x="3275" y="834"/>
                        <a:pt x="2774" y="655"/>
                      </a:cubicBezTo>
                      <a:cubicBezTo>
                        <a:pt x="2286" y="477"/>
                        <a:pt x="1774" y="334"/>
                        <a:pt x="1286" y="215"/>
                      </a:cubicBezTo>
                      <a:cubicBezTo>
                        <a:pt x="869" y="131"/>
                        <a:pt x="441" y="60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4" name="Google Shape;6494;p29"/>
                <p:cNvSpPr/>
                <p:nvPr/>
              </p:nvSpPr>
              <p:spPr>
                <a:xfrm>
                  <a:off x="4489117" y="1468881"/>
                  <a:ext cx="652291" cy="857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22742" extrusionOk="0">
                      <a:moveTo>
                        <a:pt x="1" y="0"/>
                      </a:moveTo>
                      <a:lnTo>
                        <a:pt x="1" y="2203"/>
                      </a:lnTo>
                      <a:lnTo>
                        <a:pt x="37" y="2203"/>
                      </a:lnTo>
                      <a:cubicBezTo>
                        <a:pt x="572" y="2263"/>
                        <a:pt x="1108" y="2334"/>
                        <a:pt x="1644" y="2441"/>
                      </a:cubicBezTo>
                      <a:cubicBezTo>
                        <a:pt x="2180" y="2536"/>
                        <a:pt x="2692" y="2679"/>
                        <a:pt x="3228" y="2834"/>
                      </a:cubicBezTo>
                      <a:cubicBezTo>
                        <a:pt x="3775" y="3001"/>
                        <a:pt x="4299" y="3191"/>
                        <a:pt x="4823" y="3417"/>
                      </a:cubicBezTo>
                      <a:cubicBezTo>
                        <a:pt x="5347" y="3632"/>
                        <a:pt x="5871" y="3870"/>
                        <a:pt x="6371" y="4144"/>
                      </a:cubicBezTo>
                      <a:cubicBezTo>
                        <a:pt x="6883" y="4418"/>
                        <a:pt x="7359" y="4727"/>
                        <a:pt x="7835" y="5072"/>
                      </a:cubicBezTo>
                      <a:cubicBezTo>
                        <a:pt x="8311" y="5430"/>
                        <a:pt x="8752" y="5811"/>
                        <a:pt x="9193" y="6227"/>
                      </a:cubicBezTo>
                      <a:cubicBezTo>
                        <a:pt x="9550" y="6584"/>
                        <a:pt x="9871" y="6965"/>
                        <a:pt x="10205" y="7358"/>
                      </a:cubicBezTo>
                      <a:cubicBezTo>
                        <a:pt x="10514" y="7763"/>
                        <a:pt x="10824" y="8168"/>
                        <a:pt x="11109" y="8609"/>
                      </a:cubicBezTo>
                      <a:cubicBezTo>
                        <a:pt x="11467" y="9168"/>
                        <a:pt x="11824" y="9728"/>
                        <a:pt x="12133" y="10311"/>
                      </a:cubicBezTo>
                      <a:cubicBezTo>
                        <a:pt x="12467" y="10895"/>
                        <a:pt x="12764" y="11466"/>
                        <a:pt x="13026" y="12038"/>
                      </a:cubicBezTo>
                      <a:cubicBezTo>
                        <a:pt x="13300" y="12597"/>
                        <a:pt x="13538" y="13181"/>
                        <a:pt x="13741" y="13764"/>
                      </a:cubicBezTo>
                      <a:cubicBezTo>
                        <a:pt x="13955" y="14347"/>
                        <a:pt x="14134" y="14907"/>
                        <a:pt x="14265" y="15455"/>
                      </a:cubicBezTo>
                      <a:cubicBezTo>
                        <a:pt x="14407" y="16014"/>
                        <a:pt x="14515" y="16562"/>
                        <a:pt x="14586" y="17110"/>
                      </a:cubicBezTo>
                      <a:cubicBezTo>
                        <a:pt x="14669" y="17657"/>
                        <a:pt x="14705" y="18217"/>
                        <a:pt x="14729" y="18765"/>
                      </a:cubicBezTo>
                      <a:cubicBezTo>
                        <a:pt x="14741" y="19312"/>
                        <a:pt x="14741" y="19860"/>
                        <a:pt x="14729" y="20419"/>
                      </a:cubicBezTo>
                      <a:cubicBezTo>
                        <a:pt x="14705" y="20967"/>
                        <a:pt x="14669" y="21515"/>
                        <a:pt x="14622" y="22074"/>
                      </a:cubicBezTo>
                      <a:cubicBezTo>
                        <a:pt x="14587" y="22448"/>
                        <a:pt x="14838" y="22742"/>
                        <a:pt x="15185" y="22742"/>
                      </a:cubicBezTo>
                      <a:cubicBezTo>
                        <a:pt x="15191" y="22742"/>
                        <a:pt x="15198" y="22741"/>
                        <a:pt x="15205" y="22741"/>
                      </a:cubicBezTo>
                      <a:lnTo>
                        <a:pt x="16491" y="22682"/>
                      </a:lnTo>
                      <a:cubicBezTo>
                        <a:pt x="16872" y="22670"/>
                        <a:pt x="17205" y="22324"/>
                        <a:pt x="17241" y="21920"/>
                      </a:cubicBezTo>
                      <a:cubicBezTo>
                        <a:pt x="17289" y="21372"/>
                        <a:pt x="17301" y="20800"/>
                        <a:pt x="17301" y="20253"/>
                      </a:cubicBezTo>
                      <a:cubicBezTo>
                        <a:pt x="17265" y="19717"/>
                        <a:pt x="17253" y="19181"/>
                        <a:pt x="17205" y="18634"/>
                      </a:cubicBezTo>
                      <a:cubicBezTo>
                        <a:pt x="17170" y="18098"/>
                        <a:pt x="17110" y="17550"/>
                        <a:pt x="17027" y="17014"/>
                      </a:cubicBezTo>
                      <a:cubicBezTo>
                        <a:pt x="16944" y="16479"/>
                        <a:pt x="16836" y="15943"/>
                        <a:pt x="16705" y="15407"/>
                      </a:cubicBezTo>
                      <a:cubicBezTo>
                        <a:pt x="16574" y="14871"/>
                        <a:pt x="16408" y="14335"/>
                        <a:pt x="16229" y="13800"/>
                      </a:cubicBezTo>
                      <a:cubicBezTo>
                        <a:pt x="16051" y="13240"/>
                        <a:pt x="15836" y="12692"/>
                        <a:pt x="15622" y="12145"/>
                      </a:cubicBezTo>
                      <a:cubicBezTo>
                        <a:pt x="15396" y="11597"/>
                        <a:pt x="15158" y="11037"/>
                        <a:pt x="14908" y="10490"/>
                      </a:cubicBezTo>
                      <a:cubicBezTo>
                        <a:pt x="14646" y="9942"/>
                        <a:pt x="14372" y="9406"/>
                        <a:pt x="14074" y="8847"/>
                      </a:cubicBezTo>
                      <a:cubicBezTo>
                        <a:pt x="13776" y="8299"/>
                        <a:pt x="13443" y="7763"/>
                        <a:pt x="13098" y="7227"/>
                      </a:cubicBezTo>
                      <a:cubicBezTo>
                        <a:pt x="12764" y="6704"/>
                        <a:pt x="12407" y="6203"/>
                        <a:pt x="12026" y="5739"/>
                      </a:cubicBezTo>
                      <a:cubicBezTo>
                        <a:pt x="11657" y="5263"/>
                        <a:pt x="11252" y="4834"/>
                        <a:pt x="10836" y="4429"/>
                      </a:cubicBezTo>
                      <a:cubicBezTo>
                        <a:pt x="10419" y="4025"/>
                        <a:pt x="9978" y="3656"/>
                        <a:pt x="9514" y="3298"/>
                      </a:cubicBezTo>
                      <a:cubicBezTo>
                        <a:pt x="9109" y="3001"/>
                        <a:pt x="8716" y="2739"/>
                        <a:pt x="8300" y="2477"/>
                      </a:cubicBezTo>
                      <a:cubicBezTo>
                        <a:pt x="7883" y="2227"/>
                        <a:pt x="7442" y="2001"/>
                        <a:pt x="7014" y="1810"/>
                      </a:cubicBezTo>
                      <a:cubicBezTo>
                        <a:pt x="6430" y="1548"/>
                        <a:pt x="5859" y="1322"/>
                        <a:pt x="5240" y="1108"/>
                      </a:cubicBezTo>
                      <a:cubicBezTo>
                        <a:pt x="4644" y="905"/>
                        <a:pt x="4037" y="727"/>
                        <a:pt x="3430" y="572"/>
                      </a:cubicBezTo>
                      <a:cubicBezTo>
                        <a:pt x="2823" y="429"/>
                        <a:pt x="2192" y="310"/>
                        <a:pt x="1561" y="203"/>
                      </a:cubicBezTo>
                      <a:cubicBezTo>
                        <a:pt x="1049" y="131"/>
                        <a:pt x="525" y="6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5" name="Google Shape;6495;p29"/>
                <p:cNvSpPr/>
                <p:nvPr/>
              </p:nvSpPr>
              <p:spPr>
                <a:xfrm>
                  <a:off x="4488702" y="1336879"/>
                  <a:ext cx="809812" cy="98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26064" extrusionOk="0">
                      <a:moveTo>
                        <a:pt x="0" y="1"/>
                      </a:moveTo>
                      <a:lnTo>
                        <a:pt x="0" y="2335"/>
                      </a:lnTo>
                      <a:cubicBezTo>
                        <a:pt x="560" y="2394"/>
                        <a:pt x="1143" y="2477"/>
                        <a:pt x="1691" y="2561"/>
                      </a:cubicBezTo>
                      <a:cubicBezTo>
                        <a:pt x="2286" y="2668"/>
                        <a:pt x="2881" y="2775"/>
                        <a:pt x="3477" y="2894"/>
                      </a:cubicBezTo>
                      <a:cubicBezTo>
                        <a:pt x="4060" y="3025"/>
                        <a:pt x="4643" y="3168"/>
                        <a:pt x="5203" y="3347"/>
                      </a:cubicBezTo>
                      <a:cubicBezTo>
                        <a:pt x="5775" y="3525"/>
                        <a:pt x="6334" y="3739"/>
                        <a:pt x="6894" y="3978"/>
                      </a:cubicBezTo>
                      <a:cubicBezTo>
                        <a:pt x="7370" y="4180"/>
                        <a:pt x="7846" y="4406"/>
                        <a:pt x="8299" y="4644"/>
                      </a:cubicBezTo>
                      <a:cubicBezTo>
                        <a:pt x="8763" y="4894"/>
                        <a:pt x="9227" y="5168"/>
                        <a:pt x="9656" y="5454"/>
                      </a:cubicBezTo>
                      <a:cubicBezTo>
                        <a:pt x="10180" y="5787"/>
                        <a:pt x="10668" y="6168"/>
                        <a:pt x="11144" y="6561"/>
                      </a:cubicBezTo>
                      <a:cubicBezTo>
                        <a:pt x="11621" y="6966"/>
                        <a:pt x="12073" y="7418"/>
                        <a:pt x="12513" y="7895"/>
                      </a:cubicBezTo>
                      <a:cubicBezTo>
                        <a:pt x="12942" y="8359"/>
                        <a:pt x="13359" y="8883"/>
                        <a:pt x="13752" y="9419"/>
                      </a:cubicBezTo>
                      <a:cubicBezTo>
                        <a:pt x="14133" y="9954"/>
                        <a:pt x="14490" y="10526"/>
                        <a:pt x="14835" y="11109"/>
                      </a:cubicBezTo>
                      <a:cubicBezTo>
                        <a:pt x="15180" y="11681"/>
                        <a:pt x="15490" y="12264"/>
                        <a:pt x="15788" y="12848"/>
                      </a:cubicBezTo>
                      <a:cubicBezTo>
                        <a:pt x="16085" y="13431"/>
                        <a:pt x="16359" y="14038"/>
                        <a:pt x="16609" y="14634"/>
                      </a:cubicBezTo>
                      <a:cubicBezTo>
                        <a:pt x="16800" y="15074"/>
                        <a:pt x="16978" y="15539"/>
                        <a:pt x="17157" y="15991"/>
                      </a:cubicBezTo>
                      <a:cubicBezTo>
                        <a:pt x="17336" y="16431"/>
                        <a:pt x="17502" y="16884"/>
                        <a:pt x="17645" y="17313"/>
                      </a:cubicBezTo>
                      <a:cubicBezTo>
                        <a:pt x="17800" y="17741"/>
                        <a:pt x="17931" y="18194"/>
                        <a:pt x="18050" y="18622"/>
                      </a:cubicBezTo>
                      <a:cubicBezTo>
                        <a:pt x="18169" y="19051"/>
                        <a:pt x="18276" y="19503"/>
                        <a:pt x="18359" y="19944"/>
                      </a:cubicBezTo>
                      <a:cubicBezTo>
                        <a:pt x="18455" y="20396"/>
                        <a:pt x="18526" y="20837"/>
                        <a:pt x="18574" y="21289"/>
                      </a:cubicBezTo>
                      <a:cubicBezTo>
                        <a:pt x="18633" y="21730"/>
                        <a:pt x="18657" y="22182"/>
                        <a:pt x="18681" y="22635"/>
                      </a:cubicBezTo>
                      <a:cubicBezTo>
                        <a:pt x="18693" y="23099"/>
                        <a:pt x="18705" y="23551"/>
                        <a:pt x="18693" y="24004"/>
                      </a:cubicBezTo>
                      <a:cubicBezTo>
                        <a:pt x="18693" y="24468"/>
                        <a:pt x="18657" y="24933"/>
                        <a:pt x="18645" y="25397"/>
                      </a:cubicBezTo>
                      <a:cubicBezTo>
                        <a:pt x="18634" y="25770"/>
                        <a:pt x="18885" y="26064"/>
                        <a:pt x="19265" y="26064"/>
                      </a:cubicBezTo>
                      <a:cubicBezTo>
                        <a:pt x="19273" y="26064"/>
                        <a:pt x="19281" y="26064"/>
                        <a:pt x="19288" y="26064"/>
                      </a:cubicBezTo>
                      <a:lnTo>
                        <a:pt x="20669" y="26004"/>
                      </a:lnTo>
                      <a:cubicBezTo>
                        <a:pt x="21074" y="25992"/>
                        <a:pt x="21419" y="25647"/>
                        <a:pt x="21431" y="25242"/>
                      </a:cubicBezTo>
                      <a:cubicBezTo>
                        <a:pt x="21479" y="24694"/>
                        <a:pt x="21479" y="24123"/>
                        <a:pt x="21455" y="23575"/>
                      </a:cubicBezTo>
                      <a:cubicBezTo>
                        <a:pt x="21443" y="23028"/>
                        <a:pt x="21419" y="22480"/>
                        <a:pt x="21372" y="21920"/>
                      </a:cubicBezTo>
                      <a:cubicBezTo>
                        <a:pt x="21324" y="21373"/>
                        <a:pt x="21253" y="20837"/>
                        <a:pt x="21146" y="20301"/>
                      </a:cubicBezTo>
                      <a:cubicBezTo>
                        <a:pt x="21050" y="19765"/>
                        <a:pt x="20931" y="19229"/>
                        <a:pt x="20788" y="18706"/>
                      </a:cubicBezTo>
                      <a:cubicBezTo>
                        <a:pt x="20645" y="18194"/>
                        <a:pt x="20479" y="17670"/>
                        <a:pt x="20300" y="17158"/>
                      </a:cubicBezTo>
                      <a:cubicBezTo>
                        <a:pt x="20122" y="16658"/>
                        <a:pt x="19907" y="16134"/>
                        <a:pt x="19705" y="15646"/>
                      </a:cubicBezTo>
                      <a:cubicBezTo>
                        <a:pt x="19491" y="15134"/>
                        <a:pt x="19276" y="14634"/>
                        <a:pt x="19038" y="14145"/>
                      </a:cubicBezTo>
                      <a:cubicBezTo>
                        <a:pt x="18800" y="13634"/>
                        <a:pt x="18574" y="13133"/>
                        <a:pt x="18324" y="12621"/>
                      </a:cubicBezTo>
                      <a:cubicBezTo>
                        <a:pt x="18086" y="12121"/>
                        <a:pt x="17824" y="11609"/>
                        <a:pt x="17550" y="11121"/>
                      </a:cubicBezTo>
                      <a:cubicBezTo>
                        <a:pt x="17276" y="10633"/>
                        <a:pt x="16990" y="10133"/>
                        <a:pt x="16681" y="9681"/>
                      </a:cubicBezTo>
                      <a:cubicBezTo>
                        <a:pt x="16383" y="9204"/>
                        <a:pt x="16062" y="8752"/>
                        <a:pt x="15728" y="8311"/>
                      </a:cubicBezTo>
                      <a:cubicBezTo>
                        <a:pt x="15383" y="7859"/>
                        <a:pt x="15026" y="7430"/>
                        <a:pt x="14657" y="7002"/>
                      </a:cubicBezTo>
                      <a:cubicBezTo>
                        <a:pt x="14288" y="6585"/>
                        <a:pt x="13895" y="6180"/>
                        <a:pt x="13502" y="5787"/>
                      </a:cubicBezTo>
                      <a:cubicBezTo>
                        <a:pt x="13097" y="5406"/>
                        <a:pt x="12680" y="5049"/>
                        <a:pt x="12263" y="4704"/>
                      </a:cubicBezTo>
                      <a:cubicBezTo>
                        <a:pt x="11835" y="4359"/>
                        <a:pt x="11394" y="4037"/>
                        <a:pt x="10954" y="3739"/>
                      </a:cubicBezTo>
                      <a:cubicBezTo>
                        <a:pt x="10501" y="3442"/>
                        <a:pt x="10049" y="3156"/>
                        <a:pt x="9585" y="2894"/>
                      </a:cubicBezTo>
                      <a:cubicBezTo>
                        <a:pt x="9049" y="2573"/>
                        <a:pt x="8501" y="2299"/>
                        <a:pt x="7930" y="2037"/>
                      </a:cubicBezTo>
                      <a:cubicBezTo>
                        <a:pt x="7370" y="1787"/>
                        <a:pt x="6787" y="1549"/>
                        <a:pt x="6203" y="1346"/>
                      </a:cubicBezTo>
                      <a:cubicBezTo>
                        <a:pt x="5679" y="1168"/>
                        <a:pt x="5144" y="1001"/>
                        <a:pt x="4608" y="834"/>
                      </a:cubicBezTo>
                      <a:cubicBezTo>
                        <a:pt x="4072" y="691"/>
                        <a:pt x="3524" y="549"/>
                        <a:pt x="2977" y="430"/>
                      </a:cubicBezTo>
                      <a:cubicBezTo>
                        <a:pt x="2429" y="310"/>
                        <a:pt x="1857" y="227"/>
                        <a:pt x="1298" y="156"/>
                      </a:cubicBezTo>
                      <a:cubicBezTo>
                        <a:pt x="857" y="96"/>
                        <a:pt x="429" y="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6" name="Google Shape;6496;p29"/>
                <p:cNvSpPr/>
                <p:nvPr/>
              </p:nvSpPr>
              <p:spPr>
                <a:xfrm>
                  <a:off x="8217352" y="1324776"/>
                  <a:ext cx="1103854" cy="988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8" h="26218" extrusionOk="0">
                      <a:moveTo>
                        <a:pt x="23277" y="0"/>
                      </a:moveTo>
                      <a:cubicBezTo>
                        <a:pt x="22658" y="0"/>
                        <a:pt x="22063" y="24"/>
                        <a:pt x="21467" y="72"/>
                      </a:cubicBezTo>
                      <a:cubicBezTo>
                        <a:pt x="20872" y="119"/>
                        <a:pt x="20300" y="179"/>
                        <a:pt x="19753" y="262"/>
                      </a:cubicBezTo>
                      <a:cubicBezTo>
                        <a:pt x="19205" y="358"/>
                        <a:pt x="18669" y="453"/>
                        <a:pt x="18145" y="596"/>
                      </a:cubicBezTo>
                      <a:cubicBezTo>
                        <a:pt x="17622" y="727"/>
                        <a:pt x="17122" y="870"/>
                        <a:pt x="16610" y="1048"/>
                      </a:cubicBezTo>
                      <a:cubicBezTo>
                        <a:pt x="16109" y="1227"/>
                        <a:pt x="15621" y="1441"/>
                        <a:pt x="15121" y="1643"/>
                      </a:cubicBezTo>
                      <a:cubicBezTo>
                        <a:pt x="14633" y="1870"/>
                        <a:pt x="14145" y="2108"/>
                        <a:pt x="13669" y="2358"/>
                      </a:cubicBezTo>
                      <a:cubicBezTo>
                        <a:pt x="13181" y="2620"/>
                        <a:pt x="12704" y="2882"/>
                        <a:pt x="12204" y="3167"/>
                      </a:cubicBezTo>
                      <a:cubicBezTo>
                        <a:pt x="11716" y="3453"/>
                        <a:pt x="11228" y="3751"/>
                        <a:pt x="10752" y="4060"/>
                      </a:cubicBezTo>
                      <a:cubicBezTo>
                        <a:pt x="10275" y="4370"/>
                        <a:pt x="9799" y="4703"/>
                        <a:pt x="9335" y="5037"/>
                      </a:cubicBezTo>
                      <a:cubicBezTo>
                        <a:pt x="8418" y="5739"/>
                        <a:pt x="7537" y="6501"/>
                        <a:pt x="6704" y="7299"/>
                      </a:cubicBezTo>
                      <a:cubicBezTo>
                        <a:pt x="6287" y="7704"/>
                        <a:pt x="5894" y="8132"/>
                        <a:pt x="5525" y="8549"/>
                      </a:cubicBezTo>
                      <a:cubicBezTo>
                        <a:pt x="5156" y="8978"/>
                        <a:pt x="4822" y="9430"/>
                        <a:pt x="4513" y="9871"/>
                      </a:cubicBezTo>
                      <a:cubicBezTo>
                        <a:pt x="4203" y="10323"/>
                        <a:pt x="3929" y="10787"/>
                        <a:pt x="3667" y="11264"/>
                      </a:cubicBezTo>
                      <a:cubicBezTo>
                        <a:pt x="3417" y="11740"/>
                        <a:pt x="3155" y="12216"/>
                        <a:pt x="2941" y="12692"/>
                      </a:cubicBezTo>
                      <a:cubicBezTo>
                        <a:pt x="2715" y="13181"/>
                        <a:pt x="2501" y="13669"/>
                        <a:pt x="2310" y="14169"/>
                      </a:cubicBezTo>
                      <a:cubicBezTo>
                        <a:pt x="2120" y="14657"/>
                        <a:pt x="1929" y="15157"/>
                        <a:pt x="1751" y="15669"/>
                      </a:cubicBezTo>
                      <a:cubicBezTo>
                        <a:pt x="1572" y="16169"/>
                        <a:pt x="1393" y="16681"/>
                        <a:pt x="1215" y="17205"/>
                      </a:cubicBezTo>
                      <a:cubicBezTo>
                        <a:pt x="1036" y="17717"/>
                        <a:pt x="869" y="18241"/>
                        <a:pt x="703" y="18765"/>
                      </a:cubicBezTo>
                      <a:cubicBezTo>
                        <a:pt x="560" y="19300"/>
                        <a:pt x="405" y="19824"/>
                        <a:pt x="286" y="20372"/>
                      </a:cubicBezTo>
                      <a:cubicBezTo>
                        <a:pt x="167" y="20908"/>
                        <a:pt x="96" y="21455"/>
                        <a:pt x="48" y="22003"/>
                      </a:cubicBezTo>
                      <a:cubicBezTo>
                        <a:pt x="0" y="22563"/>
                        <a:pt x="0" y="23134"/>
                        <a:pt x="36" y="23706"/>
                      </a:cubicBezTo>
                      <a:cubicBezTo>
                        <a:pt x="60" y="24289"/>
                        <a:pt x="119" y="24861"/>
                        <a:pt x="179" y="25456"/>
                      </a:cubicBezTo>
                      <a:cubicBezTo>
                        <a:pt x="227" y="25873"/>
                        <a:pt x="619" y="26218"/>
                        <a:pt x="1036" y="26218"/>
                      </a:cubicBezTo>
                      <a:lnTo>
                        <a:pt x="2382" y="26218"/>
                      </a:lnTo>
                      <a:cubicBezTo>
                        <a:pt x="2739" y="26218"/>
                        <a:pt x="2977" y="25896"/>
                        <a:pt x="2941" y="25492"/>
                      </a:cubicBezTo>
                      <a:cubicBezTo>
                        <a:pt x="2858" y="24861"/>
                        <a:pt x="2798" y="24241"/>
                        <a:pt x="2786" y="23610"/>
                      </a:cubicBezTo>
                      <a:cubicBezTo>
                        <a:pt x="2774" y="23003"/>
                        <a:pt x="2786" y="22396"/>
                        <a:pt x="2846" y="21813"/>
                      </a:cubicBezTo>
                      <a:cubicBezTo>
                        <a:pt x="2905" y="21217"/>
                        <a:pt x="3025" y="20658"/>
                        <a:pt x="3179" y="20074"/>
                      </a:cubicBezTo>
                      <a:cubicBezTo>
                        <a:pt x="3322" y="19503"/>
                        <a:pt x="3501" y="18931"/>
                        <a:pt x="3679" y="18360"/>
                      </a:cubicBezTo>
                      <a:cubicBezTo>
                        <a:pt x="3870" y="17800"/>
                        <a:pt x="4072" y="17229"/>
                        <a:pt x="4263" y="16681"/>
                      </a:cubicBezTo>
                      <a:cubicBezTo>
                        <a:pt x="4453" y="16133"/>
                        <a:pt x="4668" y="15562"/>
                        <a:pt x="4870" y="15026"/>
                      </a:cubicBezTo>
                      <a:cubicBezTo>
                        <a:pt x="5084" y="14478"/>
                        <a:pt x="5299" y="13943"/>
                        <a:pt x="5561" y="13407"/>
                      </a:cubicBezTo>
                      <a:cubicBezTo>
                        <a:pt x="5811" y="12871"/>
                        <a:pt x="6073" y="12347"/>
                        <a:pt x="6370" y="11847"/>
                      </a:cubicBezTo>
                      <a:cubicBezTo>
                        <a:pt x="6668" y="11335"/>
                        <a:pt x="7001" y="10835"/>
                        <a:pt x="7370" y="10359"/>
                      </a:cubicBezTo>
                      <a:cubicBezTo>
                        <a:pt x="7739" y="9883"/>
                        <a:pt x="8156" y="9406"/>
                        <a:pt x="8609" y="8954"/>
                      </a:cubicBezTo>
                      <a:cubicBezTo>
                        <a:pt x="9049" y="8513"/>
                        <a:pt x="9513" y="8073"/>
                        <a:pt x="9990" y="7656"/>
                      </a:cubicBezTo>
                      <a:cubicBezTo>
                        <a:pt x="10466" y="7263"/>
                        <a:pt x="10978" y="6870"/>
                        <a:pt x="11478" y="6501"/>
                      </a:cubicBezTo>
                      <a:cubicBezTo>
                        <a:pt x="11990" y="6144"/>
                        <a:pt x="12502" y="5787"/>
                        <a:pt x="13026" y="5453"/>
                      </a:cubicBezTo>
                      <a:cubicBezTo>
                        <a:pt x="13550" y="5132"/>
                        <a:pt x="14050" y="4822"/>
                        <a:pt x="14562" y="4525"/>
                      </a:cubicBezTo>
                      <a:cubicBezTo>
                        <a:pt x="15062" y="4227"/>
                        <a:pt x="15586" y="3953"/>
                        <a:pt x="16109" y="3715"/>
                      </a:cubicBezTo>
                      <a:cubicBezTo>
                        <a:pt x="16633" y="3477"/>
                        <a:pt x="17169" y="3251"/>
                        <a:pt x="17705" y="3072"/>
                      </a:cubicBezTo>
                      <a:cubicBezTo>
                        <a:pt x="18253" y="2894"/>
                        <a:pt x="18800" y="2739"/>
                        <a:pt x="19396" y="2620"/>
                      </a:cubicBezTo>
                      <a:cubicBezTo>
                        <a:pt x="19979" y="2501"/>
                        <a:pt x="20586" y="2405"/>
                        <a:pt x="21229" y="2346"/>
                      </a:cubicBezTo>
                      <a:cubicBezTo>
                        <a:pt x="21872" y="2286"/>
                        <a:pt x="22527" y="2263"/>
                        <a:pt x="23206" y="2263"/>
                      </a:cubicBezTo>
                      <a:cubicBezTo>
                        <a:pt x="23896" y="2263"/>
                        <a:pt x="24575" y="2275"/>
                        <a:pt x="25277" y="2310"/>
                      </a:cubicBezTo>
                      <a:cubicBezTo>
                        <a:pt x="25956" y="2346"/>
                        <a:pt x="26647" y="2370"/>
                        <a:pt x="27289" y="2417"/>
                      </a:cubicBezTo>
                      <a:cubicBezTo>
                        <a:pt x="27944" y="2465"/>
                        <a:pt x="28552" y="2513"/>
                        <a:pt x="29159" y="2572"/>
                      </a:cubicBezTo>
                      <a:cubicBezTo>
                        <a:pt x="29206" y="2572"/>
                        <a:pt x="29230" y="2584"/>
                        <a:pt x="29278" y="2584"/>
                      </a:cubicBezTo>
                      <a:lnTo>
                        <a:pt x="29278" y="250"/>
                      </a:lnTo>
                      <a:cubicBezTo>
                        <a:pt x="29202" y="272"/>
                        <a:pt x="29134" y="279"/>
                        <a:pt x="29069" y="279"/>
                      </a:cubicBezTo>
                      <a:cubicBezTo>
                        <a:pt x="28990" y="279"/>
                        <a:pt x="28915" y="269"/>
                        <a:pt x="28837" y="262"/>
                      </a:cubicBezTo>
                      <a:cubicBezTo>
                        <a:pt x="28254" y="203"/>
                        <a:pt x="27659" y="155"/>
                        <a:pt x="27051" y="131"/>
                      </a:cubicBezTo>
                      <a:cubicBezTo>
                        <a:pt x="26432" y="84"/>
                        <a:pt x="25813" y="60"/>
                        <a:pt x="25170" y="24"/>
                      </a:cubicBezTo>
                      <a:cubicBezTo>
                        <a:pt x="24527" y="0"/>
                        <a:pt x="23908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7" name="Google Shape;6497;p29"/>
                <p:cNvSpPr/>
                <p:nvPr/>
              </p:nvSpPr>
              <p:spPr>
                <a:xfrm>
                  <a:off x="8373107" y="1460623"/>
                  <a:ext cx="948105" cy="853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7" h="22651" extrusionOk="0">
                      <a:moveTo>
                        <a:pt x="19770" y="0"/>
                      </a:moveTo>
                      <a:cubicBezTo>
                        <a:pt x="19598" y="0"/>
                        <a:pt x="19425" y="2"/>
                        <a:pt x="19253" y="5"/>
                      </a:cubicBezTo>
                      <a:cubicBezTo>
                        <a:pt x="18610" y="5"/>
                        <a:pt x="17991" y="41"/>
                        <a:pt x="17396" y="100"/>
                      </a:cubicBezTo>
                      <a:cubicBezTo>
                        <a:pt x="16789" y="148"/>
                        <a:pt x="16205" y="231"/>
                        <a:pt x="15634" y="350"/>
                      </a:cubicBezTo>
                      <a:cubicBezTo>
                        <a:pt x="15074" y="469"/>
                        <a:pt x="14538" y="624"/>
                        <a:pt x="14026" y="779"/>
                      </a:cubicBezTo>
                      <a:cubicBezTo>
                        <a:pt x="13514" y="958"/>
                        <a:pt x="13014" y="1160"/>
                        <a:pt x="12526" y="1374"/>
                      </a:cubicBezTo>
                      <a:cubicBezTo>
                        <a:pt x="12038" y="1600"/>
                        <a:pt x="11562" y="1850"/>
                        <a:pt x="11086" y="2124"/>
                      </a:cubicBezTo>
                      <a:cubicBezTo>
                        <a:pt x="10609" y="2386"/>
                        <a:pt x="10133" y="2684"/>
                        <a:pt x="9657" y="2993"/>
                      </a:cubicBezTo>
                      <a:cubicBezTo>
                        <a:pt x="9181" y="3315"/>
                        <a:pt x="8704" y="3636"/>
                        <a:pt x="8228" y="3982"/>
                      </a:cubicBezTo>
                      <a:cubicBezTo>
                        <a:pt x="7752" y="4327"/>
                        <a:pt x="7287" y="4684"/>
                        <a:pt x="6823" y="5065"/>
                      </a:cubicBezTo>
                      <a:cubicBezTo>
                        <a:pt x="6383" y="5458"/>
                        <a:pt x="5930" y="5863"/>
                        <a:pt x="5513" y="6291"/>
                      </a:cubicBezTo>
                      <a:cubicBezTo>
                        <a:pt x="5097" y="6720"/>
                        <a:pt x="4716" y="7149"/>
                        <a:pt x="4358" y="7613"/>
                      </a:cubicBezTo>
                      <a:cubicBezTo>
                        <a:pt x="4001" y="8077"/>
                        <a:pt x="3692" y="8542"/>
                        <a:pt x="3406" y="9030"/>
                      </a:cubicBezTo>
                      <a:cubicBezTo>
                        <a:pt x="3120" y="9518"/>
                        <a:pt x="2870" y="10006"/>
                        <a:pt x="2632" y="10518"/>
                      </a:cubicBezTo>
                      <a:cubicBezTo>
                        <a:pt x="2394" y="11018"/>
                        <a:pt x="2168" y="11530"/>
                        <a:pt x="1977" y="12054"/>
                      </a:cubicBezTo>
                      <a:cubicBezTo>
                        <a:pt x="1763" y="12566"/>
                        <a:pt x="1572" y="13090"/>
                        <a:pt x="1394" y="13626"/>
                      </a:cubicBezTo>
                      <a:cubicBezTo>
                        <a:pt x="1215" y="14162"/>
                        <a:pt x="1025" y="14685"/>
                        <a:pt x="858" y="15221"/>
                      </a:cubicBezTo>
                      <a:cubicBezTo>
                        <a:pt x="691" y="15757"/>
                        <a:pt x="513" y="16293"/>
                        <a:pt x="382" y="16840"/>
                      </a:cubicBezTo>
                      <a:cubicBezTo>
                        <a:pt x="251" y="17376"/>
                        <a:pt x="144" y="17924"/>
                        <a:pt x="72" y="18483"/>
                      </a:cubicBezTo>
                      <a:cubicBezTo>
                        <a:pt x="13" y="19031"/>
                        <a:pt x="1" y="19591"/>
                        <a:pt x="13" y="20162"/>
                      </a:cubicBezTo>
                      <a:cubicBezTo>
                        <a:pt x="25" y="20722"/>
                        <a:pt x="72" y="21305"/>
                        <a:pt x="144" y="21901"/>
                      </a:cubicBezTo>
                      <a:cubicBezTo>
                        <a:pt x="190" y="22310"/>
                        <a:pt x="491" y="22651"/>
                        <a:pt x="829" y="22651"/>
                      </a:cubicBezTo>
                      <a:cubicBezTo>
                        <a:pt x="835" y="22651"/>
                        <a:pt x="840" y="22651"/>
                        <a:pt x="846" y="22651"/>
                      </a:cubicBezTo>
                      <a:lnTo>
                        <a:pt x="2001" y="22627"/>
                      </a:lnTo>
                      <a:cubicBezTo>
                        <a:pt x="2334" y="22627"/>
                        <a:pt x="2561" y="22305"/>
                        <a:pt x="2525" y="21901"/>
                      </a:cubicBezTo>
                      <a:cubicBezTo>
                        <a:pt x="2477" y="21281"/>
                        <a:pt x="2453" y="20650"/>
                        <a:pt x="2453" y="20019"/>
                      </a:cubicBezTo>
                      <a:cubicBezTo>
                        <a:pt x="2477" y="19412"/>
                        <a:pt x="2537" y="18793"/>
                        <a:pt x="2656" y="18186"/>
                      </a:cubicBezTo>
                      <a:cubicBezTo>
                        <a:pt x="2775" y="17567"/>
                        <a:pt x="2930" y="16959"/>
                        <a:pt x="3096" y="16352"/>
                      </a:cubicBezTo>
                      <a:cubicBezTo>
                        <a:pt x="3251" y="15733"/>
                        <a:pt x="3454" y="15138"/>
                        <a:pt x="3656" y="14531"/>
                      </a:cubicBezTo>
                      <a:cubicBezTo>
                        <a:pt x="3870" y="13935"/>
                        <a:pt x="4108" y="13340"/>
                        <a:pt x="4358" y="12768"/>
                      </a:cubicBezTo>
                      <a:cubicBezTo>
                        <a:pt x="4609" y="12185"/>
                        <a:pt x="4894" y="11614"/>
                        <a:pt x="5204" y="11066"/>
                      </a:cubicBezTo>
                      <a:cubicBezTo>
                        <a:pt x="5513" y="10518"/>
                        <a:pt x="5871" y="9982"/>
                        <a:pt x="6263" y="9459"/>
                      </a:cubicBezTo>
                      <a:cubicBezTo>
                        <a:pt x="6668" y="8935"/>
                        <a:pt x="7097" y="8447"/>
                        <a:pt x="7561" y="7982"/>
                      </a:cubicBezTo>
                      <a:cubicBezTo>
                        <a:pt x="8014" y="7506"/>
                        <a:pt x="8490" y="7077"/>
                        <a:pt x="9002" y="6661"/>
                      </a:cubicBezTo>
                      <a:cubicBezTo>
                        <a:pt x="9502" y="6244"/>
                        <a:pt x="10026" y="5875"/>
                        <a:pt x="10550" y="5518"/>
                      </a:cubicBezTo>
                      <a:cubicBezTo>
                        <a:pt x="11074" y="5160"/>
                        <a:pt x="11586" y="4815"/>
                        <a:pt x="12109" y="4517"/>
                      </a:cubicBezTo>
                      <a:cubicBezTo>
                        <a:pt x="12633" y="4208"/>
                        <a:pt x="13169" y="3922"/>
                        <a:pt x="13717" y="3684"/>
                      </a:cubicBezTo>
                      <a:cubicBezTo>
                        <a:pt x="14264" y="3434"/>
                        <a:pt x="14836" y="3220"/>
                        <a:pt x="15443" y="3041"/>
                      </a:cubicBezTo>
                      <a:cubicBezTo>
                        <a:pt x="16039" y="2863"/>
                        <a:pt x="16670" y="2732"/>
                        <a:pt x="17301" y="2612"/>
                      </a:cubicBezTo>
                      <a:cubicBezTo>
                        <a:pt x="17944" y="2505"/>
                        <a:pt x="18610" y="2422"/>
                        <a:pt x="19301" y="2386"/>
                      </a:cubicBezTo>
                      <a:cubicBezTo>
                        <a:pt x="19979" y="2351"/>
                        <a:pt x="20658" y="2303"/>
                        <a:pt x="21337" y="2291"/>
                      </a:cubicBezTo>
                      <a:cubicBezTo>
                        <a:pt x="21636" y="2280"/>
                        <a:pt x="21939" y="2274"/>
                        <a:pt x="22237" y="2274"/>
                      </a:cubicBezTo>
                      <a:cubicBezTo>
                        <a:pt x="22602" y="2274"/>
                        <a:pt x="22960" y="2283"/>
                        <a:pt x="23301" y="2303"/>
                      </a:cubicBezTo>
                      <a:cubicBezTo>
                        <a:pt x="23932" y="2327"/>
                        <a:pt x="24540" y="2374"/>
                        <a:pt x="25147" y="2434"/>
                      </a:cubicBezTo>
                      <a:lnTo>
                        <a:pt x="25147" y="231"/>
                      </a:lnTo>
                      <a:cubicBezTo>
                        <a:pt x="25016" y="219"/>
                        <a:pt x="24909" y="207"/>
                        <a:pt x="24790" y="207"/>
                      </a:cubicBezTo>
                      <a:cubicBezTo>
                        <a:pt x="24230" y="148"/>
                        <a:pt x="23647" y="112"/>
                        <a:pt x="23039" y="88"/>
                      </a:cubicBezTo>
                      <a:cubicBezTo>
                        <a:pt x="22444" y="53"/>
                        <a:pt x="21813" y="41"/>
                        <a:pt x="21170" y="29"/>
                      </a:cubicBezTo>
                      <a:cubicBezTo>
                        <a:pt x="20708" y="11"/>
                        <a:pt x="20240" y="0"/>
                        <a:pt x="19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8" name="Google Shape;6498;p29"/>
                <p:cNvSpPr/>
                <p:nvPr/>
              </p:nvSpPr>
              <p:spPr>
                <a:xfrm>
                  <a:off x="8517664" y="1594736"/>
                  <a:ext cx="801781" cy="7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6" h="19012" extrusionOk="0">
                      <a:moveTo>
                        <a:pt x="18637" y="0"/>
                      </a:moveTo>
                      <a:cubicBezTo>
                        <a:pt x="18289" y="0"/>
                        <a:pt x="17932" y="6"/>
                        <a:pt x="17562" y="20"/>
                      </a:cubicBezTo>
                      <a:cubicBezTo>
                        <a:pt x="16955" y="56"/>
                        <a:pt x="16324" y="103"/>
                        <a:pt x="15705" y="163"/>
                      </a:cubicBezTo>
                      <a:cubicBezTo>
                        <a:pt x="15074" y="210"/>
                        <a:pt x="14467" y="306"/>
                        <a:pt x="13871" y="413"/>
                      </a:cubicBezTo>
                      <a:cubicBezTo>
                        <a:pt x="13276" y="532"/>
                        <a:pt x="12716" y="663"/>
                        <a:pt x="12157" y="841"/>
                      </a:cubicBezTo>
                      <a:cubicBezTo>
                        <a:pt x="11609" y="1008"/>
                        <a:pt x="11073" y="1211"/>
                        <a:pt x="10550" y="1437"/>
                      </a:cubicBezTo>
                      <a:cubicBezTo>
                        <a:pt x="10038" y="1663"/>
                        <a:pt x="9538" y="1913"/>
                        <a:pt x="9049" y="2199"/>
                      </a:cubicBezTo>
                      <a:cubicBezTo>
                        <a:pt x="8561" y="2473"/>
                        <a:pt x="8085" y="2794"/>
                        <a:pt x="7609" y="3115"/>
                      </a:cubicBezTo>
                      <a:cubicBezTo>
                        <a:pt x="7132" y="3449"/>
                        <a:pt x="6656" y="3806"/>
                        <a:pt x="6192" y="4175"/>
                      </a:cubicBezTo>
                      <a:cubicBezTo>
                        <a:pt x="5728" y="4544"/>
                        <a:pt x="5275" y="4961"/>
                        <a:pt x="4835" y="5401"/>
                      </a:cubicBezTo>
                      <a:cubicBezTo>
                        <a:pt x="4406" y="5830"/>
                        <a:pt x="3989" y="6271"/>
                        <a:pt x="3584" y="6747"/>
                      </a:cubicBezTo>
                      <a:cubicBezTo>
                        <a:pt x="3203" y="7223"/>
                        <a:pt x="2846" y="7723"/>
                        <a:pt x="2537" y="8223"/>
                      </a:cubicBezTo>
                      <a:cubicBezTo>
                        <a:pt x="2215" y="8723"/>
                        <a:pt x="1941" y="9247"/>
                        <a:pt x="1679" y="9783"/>
                      </a:cubicBezTo>
                      <a:cubicBezTo>
                        <a:pt x="1429" y="10319"/>
                        <a:pt x="1203" y="10878"/>
                        <a:pt x="1013" y="11426"/>
                      </a:cubicBezTo>
                      <a:cubicBezTo>
                        <a:pt x="822" y="11974"/>
                        <a:pt x="655" y="12545"/>
                        <a:pt x="513" y="13105"/>
                      </a:cubicBezTo>
                      <a:cubicBezTo>
                        <a:pt x="358" y="13676"/>
                        <a:pt x="251" y="14248"/>
                        <a:pt x="167" y="14819"/>
                      </a:cubicBezTo>
                      <a:cubicBezTo>
                        <a:pt x="72" y="15403"/>
                        <a:pt x="36" y="15962"/>
                        <a:pt x="13" y="16546"/>
                      </a:cubicBezTo>
                      <a:cubicBezTo>
                        <a:pt x="1" y="17129"/>
                        <a:pt x="1" y="17689"/>
                        <a:pt x="48" y="18272"/>
                      </a:cubicBezTo>
                      <a:cubicBezTo>
                        <a:pt x="71" y="18675"/>
                        <a:pt x="395" y="19011"/>
                        <a:pt x="750" y="19011"/>
                      </a:cubicBezTo>
                      <a:cubicBezTo>
                        <a:pt x="762" y="19011"/>
                        <a:pt x="774" y="19011"/>
                        <a:pt x="786" y="19010"/>
                      </a:cubicBezTo>
                      <a:lnTo>
                        <a:pt x="2191" y="18998"/>
                      </a:lnTo>
                      <a:cubicBezTo>
                        <a:pt x="2572" y="18986"/>
                        <a:pt x="2858" y="18653"/>
                        <a:pt x="2834" y="18224"/>
                      </a:cubicBezTo>
                      <a:cubicBezTo>
                        <a:pt x="2787" y="17558"/>
                        <a:pt x="2787" y="16903"/>
                        <a:pt x="2810" y="16236"/>
                      </a:cubicBezTo>
                      <a:cubicBezTo>
                        <a:pt x="2846" y="15558"/>
                        <a:pt x="2918" y="14903"/>
                        <a:pt x="3037" y="14248"/>
                      </a:cubicBezTo>
                      <a:cubicBezTo>
                        <a:pt x="3156" y="13593"/>
                        <a:pt x="3322" y="12962"/>
                        <a:pt x="3549" y="12319"/>
                      </a:cubicBezTo>
                      <a:cubicBezTo>
                        <a:pt x="3763" y="11688"/>
                        <a:pt x="4049" y="11069"/>
                        <a:pt x="4382" y="10485"/>
                      </a:cubicBezTo>
                      <a:cubicBezTo>
                        <a:pt x="4704" y="9890"/>
                        <a:pt x="5096" y="9331"/>
                        <a:pt x="5525" y="8795"/>
                      </a:cubicBezTo>
                      <a:cubicBezTo>
                        <a:pt x="5954" y="8259"/>
                        <a:pt x="6418" y="7747"/>
                        <a:pt x="6906" y="7271"/>
                      </a:cubicBezTo>
                      <a:cubicBezTo>
                        <a:pt x="7394" y="6795"/>
                        <a:pt x="7918" y="6366"/>
                        <a:pt x="8454" y="5961"/>
                      </a:cubicBezTo>
                      <a:cubicBezTo>
                        <a:pt x="8990" y="5556"/>
                        <a:pt x="9538" y="5187"/>
                        <a:pt x="10109" y="4866"/>
                      </a:cubicBezTo>
                      <a:cubicBezTo>
                        <a:pt x="10669" y="4532"/>
                        <a:pt x="11252" y="4235"/>
                        <a:pt x="11847" y="3973"/>
                      </a:cubicBezTo>
                      <a:cubicBezTo>
                        <a:pt x="12443" y="3699"/>
                        <a:pt x="13074" y="3473"/>
                        <a:pt x="13693" y="3282"/>
                      </a:cubicBezTo>
                      <a:cubicBezTo>
                        <a:pt x="14336" y="3092"/>
                        <a:pt x="14991" y="2937"/>
                        <a:pt x="15669" y="2842"/>
                      </a:cubicBezTo>
                      <a:cubicBezTo>
                        <a:pt x="16015" y="2782"/>
                        <a:pt x="16348" y="2734"/>
                        <a:pt x="16681" y="2699"/>
                      </a:cubicBezTo>
                      <a:cubicBezTo>
                        <a:pt x="17027" y="2675"/>
                        <a:pt x="17348" y="2639"/>
                        <a:pt x="17693" y="2627"/>
                      </a:cubicBezTo>
                      <a:cubicBezTo>
                        <a:pt x="18039" y="2615"/>
                        <a:pt x="18384" y="2615"/>
                        <a:pt x="18705" y="2615"/>
                      </a:cubicBezTo>
                      <a:cubicBezTo>
                        <a:pt x="19051" y="2627"/>
                        <a:pt x="19396" y="2663"/>
                        <a:pt x="19729" y="2699"/>
                      </a:cubicBezTo>
                      <a:cubicBezTo>
                        <a:pt x="20075" y="2746"/>
                        <a:pt x="20432" y="2806"/>
                        <a:pt x="20777" y="2901"/>
                      </a:cubicBezTo>
                      <a:cubicBezTo>
                        <a:pt x="20944" y="2925"/>
                        <a:pt x="21098" y="2985"/>
                        <a:pt x="21265" y="3020"/>
                      </a:cubicBezTo>
                      <a:lnTo>
                        <a:pt x="21265" y="187"/>
                      </a:lnTo>
                      <a:cubicBezTo>
                        <a:pt x="21229" y="175"/>
                        <a:pt x="21146" y="163"/>
                        <a:pt x="21087" y="163"/>
                      </a:cubicBezTo>
                      <a:cubicBezTo>
                        <a:pt x="20527" y="79"/>
                        <a:pt x="19944" y="20"/>
                        <a:pt x="19360" y="8"/>
                      </a:cubicBezTo>
                      <a:cubicBezTo>
                        <a:pt x="19123" y="3"/>
                        <a:pt x="18883" y="0"/>
                        <a:pt x="186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9" name="Google Shape;6499;p29"/>
                <p:cNvSpPr/>
                <p:nvPr/>
              </p:nvSpPr>
              <p:spPr>
                <a:xfrm>
                  <a:off x="8681977" y="1754336"/>
                  <a:ext cx="637926" cy="55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0" h="14695" extrusionOk="0">
                      <a:moveTo>
                        <a:pt x="13698" y="0"/>
                      </a:moveTo>
                      <a:cubicBezTo>
                        <a:pt x="13644" y="0"/>
                        <a:pt x="13591" y="1"/>
                        <a:pt x="13538" y="2"/>
                      </a:cubicBezTo>
                      <a:cubicBezTo>
                        <a:pt x="12895" y="14"/>
                        <a:pt x="12264" y="61"/>
                        <a:pt x="11645" y="156"/>
                      </a:cubicBezTo>
                      <a:cubicBezTo>
                        <a:pt x="11037" y="240"/>
                        <a:pt x="10418" y="371"/>
                        <a:pt x="9859" y="549"/>
                      </a:cubicBezTo>
                      <a:cubicBezTo>
                        <a:pt x="9275" y="728"/>
                        <a:pt x="8716" y="942"/>
                        <a:pt x="8180" y="1180"/>
                      </a:cubicBezTo>
                      <a:cubicBezTo>
                        <a:pt x="7644" y="1419"/>
                        <a:pt x="7120" y="1680"/>
                        <a:pt x="6596" y="1978"/>
                      </a:cubicBezTo>
                      <a:cubicBezTo>
                        <a:pt x="6096" y="2276"/>
                        <a:pt x="5584" y="2609"/>
                        <a:pt x="5108" y="2966"/>
                      </a:cubicBezTo>
                      <a:cubicBezTo>
                        <a:pt x="4632" y="3324"/>
                        <a:pt x="4167" y="3705"/>
                        <a:pt x="3739" y="4121"/>
                      </a:cubicBezTo>
                      <a:cubicBezTo>
                        <a:pt x="3310" y="4538"/>
                        <a:pt x="2894" y="4990"/>
                        <a:pt x="2524" y="5455"/>
                      </a:cubicBezTo>
                      <a:cubicBezTo>
                        <a:pt x="2143" y="5907"/>
                        <a:pt x="1810" y="6419"/>
                        <a:pt x="1512" y="6943"/>
                      </a:cubicBezTo>
                      <a:cubicBezTo>
                        <a:pt x="1215" y="7455"/>
                        <a:pt x="953" y="7991"/>
                        <a:pt x="762" y="8562"/>
                      </a:cubicBezTo>
                      <a:cubicBezTo>
                        <a:pt x="572" y="9122"/>
                        <a:pt x="405" y="9693"/>
                        <a:pt x="286" y="10289"/>
                      </a:cubicBezTo>
                      <a:cubicBezTo>
                        <a:pt x="167" y="10872"/>
                        <a:pt x="96" y="11467"/>
                        <a:pt x="48" y="12063"/>
                      </a:cubicBezTo>
                      <a:cubicBezTo>
                        <a:pt x="0" y="12658"/>
                        <a:pt x="0" y="13253"/>
                        <a:pt x="36" y="13861"/>
                      </a:cubicBezTo>
                      <a:cubicBezTo>
                        <a:pt x="48" y="14318"/>
                        <a:pt x="429" y="14694"/>
                        <a:pt x="861" y="14694"/>
                      </a:cubicBezTo>
                      <a:cubicBezTo>
                        <a:pt x="868" y="14694"/>
                        <a:pt x="875" y="14694"/>
                        <a:pt x="881" y="14694"/>
                      </a:cubicBezTo>
                      <a:lnTo>
                        <a:pt x="2382" y="14646"/>
                      </a:lnTo>
                      <a:cubicBezTo>
                        <a:pt x="2786" y="14634"/>
                        <a:pt x="3120" y="14301"/>
                        <a:pt x="3132" y="13884"/>
                      </a:cubicBezTo>
                      <a:cubicBezTo>
                        <a:pt x="3132" y="13408"/>
                        <a:pt x="3155" y="12956"/>
                        <a:pt x="3203" y="12479"/>
                      </a:cubicBezTo>
                      <a:cubicBezTo>
                        <a:pt x="3251" y="12015"/>
                        <a:pt x="3322" y="11551"/>
                        <a:pt x="3417" y="11110"/>
                      </a:cubicBezTo>
                      <a:cubicBezTo>
                        <a:pt x="3501" y="10658"/>
                        <a:pt x="3620" y="10217"/>
                        <a:pt x="3763" y="9801"/>
                      </a:cubicBezTo>
                      <a:cubicBezTo>
                        <a:pt x="3917" y="9360"/>
                        <a:pt x="4096" y="8955"/>
                        <a:pt x="4322" y="8562"/>
                      </a:cubicBezTo>
                      <a:cubicBezTo>
                        <a:pt x="4548" y="8169"/>
                        <a:pt x="4787" y="7788"/>
                        <a:pt x="5060" y="7431"/>
                      </a:cubicBezTo>
                      <a:cubicBezTo>
                        <a:pt x="5346" y="7074"/>
                        <a:pt x="5644" y="6729"/>
                        <a:pt x="5977" y="6419"/>
                      </a:cubicBezTo>
                      <a:cubicBezTo>
                        <a:pt x="6299" y="6098"/>
                        <a:pt x="6644" y="5800"/>
                        <a:pt x="7013" y="5526"/>
                      </a:cubicBezTo>
                      <a:cubicBezTo>
                        <a:pt x="7382" y="5240"/>
                        <a:pt x="7775" y="4990"/>
                        <a:pt x="8180" y="4764"/>
                      </a:cubicBezTo>
                      <a:cubicBezTo>
                        <a:pt x="8573" y="4526"/>
                        <a:pt x="8990" y="4336"/>
                        <a:pt x="9418" y="4157"/>
                      </a:cubicBezTo>
                      <a:cubicBezTo>
                        <a:pt x="9859" y="3978"/>
                        <a:pt x="10287" y="3812"/>
                        <a:pt x="10764" y="3681"/>
                      </a:cubicBezTo>
                      <a:cubicBezTo>
                        <a:pt x="11228" y="3538"/>
                        <a:pt x="11728" y="3454"/>
                        <a:pt x="12252" y="3383"/>
                      </a:cubicBezTo>
                      <a:cubicBezTo>
                        <a:pt x="12640" y="3339"/>
                        <a:pt x="13042" y="3314"/>
                        <a:pt x="13452" y="3314"/>
                      </a:cubicBezTo>
                      <a:cubicBezTo>
                        <a:pt x="13595" y="3314"/>
                        <a:pt x="13738" y="3317"/>
                        <a:pt x="13883" y="3324"/>
                      </a:cubicBezTo>
                      <a:cubicBezTo>
                        <a:pt x="14454" y="3335"/>
                        <a:pt x="15026" y="3407"/>
                        <a:pt x="15574" y="3514"/>
                      </a:cubicBezTo>
                      <a:cubicBezTo>
                        <a:pt x="16050" y="3597"/>
                        <a:pt x="16490" y="3716"/>
                        <a:pt x="16919" y="3859"/>
                      </a:cubicBezTo>
                      <a:lnTo>
                        <a:pt x="16919" y="502"/>
                      </a:lnTo>
                      <a:cubicBezTo>
                        <a:pt x="16431" y="359"/>
                        <a:pt x="15943" y="240"/>
                        <a:pt x="15455" y="156"/>
                      </a:cubicBezTo>
                      <a:cubicBezTo>
                        <a:pt x="14866" y="58"/>
                        <a:pt x="14277" y="0"/>
                        <a:pt x="136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0" name="Google Shape;6500;p29"/>
                <p:cNvSpPr/>
                <p:nvPr/>
              </p:nvSpPr>
              <p:spPr>
                <a:xfrm>
                  <a:off x="4488250" y="1973433"/>
                  <a:ext cx="196166" cy="35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9300" extrusionOk="0">
                      <a:moveTo>
                        <a:pt x="0" y="1"/>
                      </a:moveTo>
                      <a:lnTo>
                        <a:pt x="0" y="4120"/>
                      </a:lnTo>
                      <a:cubicBezTo>
                        <a:pt x="179" y="4263"/>
                        <a:pt x="345" y="4442"/>
                        <a:pt x="488" y="4621"/>
                      </a:cubicBezTo>
                      <a:cubicBezTo>
                        <a:pt x="905" y="5133"/>
                        <a:pt x="1262" y="5728"/>
                        <a:pt x="1548" y="6383"/>
                      </a:cubicBezTo>
                      <a:cubicBezTo>
                        <a:pt x="1834" y="7037"/>
                        <a:pt x="2036" y="7740"/>
                        <a:pt x="2143" y="8442"/>
                      </a:cubicBezTo>
                      <a:cubicBezTo>
                        <a:pt x="2203" y="8847"/>
                        <a:pt x="2548" y="9157"/>
                        <a:pt x="2941" y="9193"/>
                      </a:cubicBezTo>
                      <a:lnTo>
                        <a:pt x="4465" y="9300"/>
                      </a:lnTo>
                      <a:cubicBezTo>
                        <a:pt x="4472" y="9300"/>
                        <a:pt x="4478" y="9300"/>
                        <a:pt x="4485" y="9300"/>
                      </a:cubicBezTo>
                      <a:cubicBezTo>
                        <a:pt x="4903" y="9300"/>
                        <a:pt x="5202" y="8935"/>
                        <a:pt x="5144" y="8478"/>
                      </a:cubicBezTo>
                      <a:cubicBezTo>
                        <a:pt x="5084" y="8061"/>
                        <a:pt x="5001" y="7657"/>
                        <a:pt x="4882" y="7240"/>
                      </a:cubicBezTo>
                      <a:cubicBezTo>
                        <a:pt x="4763" y="6823"/>
                        <a:pt x="4644" y="6406"/>
                        <a:pt x="4489" y="6014"/>
                      </a:cubicBezTo>
                      <a:cubicBezTo>
                        <a:pt x="4358" y="5597"/>
                        <a:pt x="4215" y="5192"/>
                        <a:pt x="4048" y="4799"/>
                      </a:cubicBezTo>
                      <a:cubicBezTo>
                        <a:pt x="3893" y="4406"/>
                        <a:pt x="3739" y="4013"/>
                        <a:pt x="3560" y="3656"/>
                      </a:cubicBezTo>
                      <a:cubicBezTo>
                        <a:pt x="3381" y="3287"/>
                        <a:pt x="3203" y="2930"/>
                        <a:pt x="3000" y="2596"/>
                      </a:cubicBezTo>
                      <a:cubicBezTo>
                        <a:pt x="2810" y="2275"/>
                        <a:pt x="2608" y="1954"/>
                        <a:pt x="2369" y="1680"/>
                      </a:cubicBezTo>
                      <a:cubicBezTo>
                        <a:pt x="2131" y="1394"/>
                        <a:pt x="1893" y="1132"/>
                        <a:pt x="1607" y="906"/>
                      </a:cubicBezTo>
                      <a:cubicBezTo>
                        <a:pt x="1322" y="680"/>
                        <a:pt x="1024" y="477"/>
                        <a:pt x="679" y="299"/>
                      </a:cubicBezTo>
                      <a:cubicBezTo>
                        <a:pt x="476" y="191"/>
                        <a:pt x="250" y="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1" name="Google Shape;6501;p29"/>
                <p:cNvSpPr/>
                <p:nvPr/>
              </p:nvSpPr>
              <p:spPr>
                <a:xfrm>
                  <a:off x="8863333" y="1953413"/>
                  <a:ext cx="457444" cy="35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3" h="9308" extrusionOk="0">
                      <a:moveTo>
                        <a:pt x="8717" y="1"/>
                      </a:moveTo>
                      <a:cubicBezTo>
                        <a:pt x="8142" y="1"/>
                        <a:pt x="7604" y="41"/>
                        <a:pt x="7097" y="127"/>
                      </a:cubicBezTo>
                      <a:cubicBezTo>
                        <a:pt x="6477" y="234"/>
                        <a:pt x="5894" y="389"/>
                        <a:pt x="5346" y="603"/>
                      </a:cubicBezTo>
                      <a:cubicBezTo>
                        <a:pt x="4811" y="806"/>
                        <a:pt x="4287" y="1080"/>
                        <a:pt x="3822" y="1377"/>
                      </a:cubicBezTo>
                      <a:cubicBezTo>
                        <a:pt x="3346" y="1675"/>
                        <a:pt x="2917" y="2032"/>
                        <a:pt x="2513" y="2401"/>
                      </a:cubicBezTo>
                      <a:cubicBezTo>
                        <a:pt x="2132" y="2782"/>
                        <a:pt x="1774" y="3199"/>
                        <a:pt x="1465" y="3651"/>
                      </a:cubicBezTo>
                      <a:cubicBezTo>
                        <a:pt x="1143" y="4092"/>
                        <a:pt x="893" y="4592"/>
                        <a:pt x="691" y="5092"/>
                      </a:cubicBezTo>
                      <a:cubicBezTo>
                        <a:pt x="477" y="5604"/>
                        <a:pt x="334" y="6152"/>
                        <a:pt x="227" y="6699"/>
                      </a:cubicBezTo>
                      <a:cubicBezTo>
                        <a:pt x="119" y="7247"/>
                        <a:pt x="60" y="7830"/>
                        <a:pt x="36" y="8414"/>
                      </a:cubicBezTo>
                      <a:cubicBezTo>
                        <a:pt x="1" y="8895"/>
                        <a:pt x="359" y="9307"/>
                        <a:pt x="814" y="9307"/>
                      </a:cubicBezTo>
                      <a:cubicBezTo>
                        <a:pt x="821" y="9307"/>
                        <a:pt x="827" y="9307"/>
                        <a:pt x="834" y="9307"/>
                      </a:cubicBezTo>
                      <a:lnTo>
                        <a:pt x="2310" y="9307"/>
                      </a:lnTo>
                      <a:cubicBezTo>
                        <a:pt x="2679" y="9307"/>
                        <a:pt x="2989" y="9009"/>
                        <a:pt x="3025" y="8592"/>
                      </a:cubicBezTo>
                      <a:cubicBezTo>
                        <a:pt x="3096" y="7878"/>
                        <a:pt x="3275" y="7176"/>
                        <a:pt x="3572" y="6568"/>
                      </a:cubicBezTo>
                      <a:cubicBezTo>
                        <a:pt x="3858" y="5937"/>
                        <a:pt x="4263" y="5390"/>
                        <a:pt x="4751" y="4925"/>
                      </a:cubicBezTo>
                      <a:cubicBezTo>
                        <a:pt x="5239" y="4473"/>
                        <a:pt x="5834" y="4116"/>
                        <a:pt x="6489" y="3878"/>
                      </a:cubicBezTo>
                      <a:cubicBezTo>
                        <a:pt x="6823" y="3759"/>
                        <a:pt x="7180" y="3663"/>
                        <a:pt x="7561" y="3604"/>
                      </a:cubicBezTo>
                      <a:cubicBezTo>
                        <a:pt x="7888" y="3554"/>
                        <a:pt x="8232" y="3529"/>
                        <a:pt x="8593" y="3529"/>
                      </a:cubicBezTo>
                      <a:cubicBezTo>
                        <a:pt x="8665" y="3529"/>
                        <a:pt x="8738" y="3530"/>
                        <a:pt x="8811" y="3532"/>
                      </a:cubicBezTo>
                      <a:cubicBezTo>
                        <a:pt x="9263" y="3532"/>
                        <a:pt x="9668" y="3580"/>
                        <a:pt x="10061" y="3651"/>
                      </a:cubicBezTo>
                      <a:cubicBezTo>
                        <a:pt x="10454" y="3723"/>
                        <a:pt x="10787" y="3830"/>
                        <a:pt x="11109" y="3961"/>
                      </a:cubicBezTo>
                      <a:cubicBezTo>
                        <a:pt x="11419" y="4092"/>
                        <a:pt x="11680" y="4259"/>
                        <a:pt x="11942" y="4473"/>
                      </a:cubicBezTo>
                      <a:cubicBezTo>
                        <a:pt x="12014" y="4532"/>
                        <a:pt x="12073" y="4592"/>
                        <a:pt x="12133" y="4651"/>
                      </a:cubicBezTo>
                      <a:lnTo>
                        <a:pt x="12133" y="520"/>
                      </a:lnTo>
                      <a:cubicBezTo>
                        <a:pt x="12097" y="496"/>
                        <a:pt x="12085" y="496"/>
                        <a:pt x="12061" y="484"/>
                      </a:cubicBezTo>
                      <a:cubicBezTo>
                        <a:pt x="11788" y="389"/>
                        <a:pt x="11490" y="306"/>
                        <a:pt x="11180" y="246"/>
                      </a:cubicBezTo>
                      <a:cubicBezTo>
                        <a:pt x="10871" y="175"/>
                        <a:pt x="10537" y="127"/>
                        <a:pt x="10192" y="79"/>
                      </a:cubicBezTo>
                      <a:cubicBezTo>
                        <a:pt x="9859" y="32"/>
                        <a:pt x="9502" y="20"/>
                        <a:pt x="9144" y="8"/>
                      </a:cubicBezTo>
                      <a:cubicBezTo>
                        <a:pt x="9000" y="3"/>
                        <a:pt x="8857" y="1"/>
                        <a:pt x="87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2" name="Google Shape;6502;p29"/>
                <p:cNvSpPr/>
                <p:nvPr/>
              </p:nvSpPr>
              <p:spPr>
                <a:xfrm>
                  <a:off x="6013259" y="428744"/>
                  <a:ext cx="1321058" cy="1232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9" h="32685" extrusionOk="0">
                      <a:moveTo>
                        <a:pt x="18132" y="1"/>
                      </a:moveTo>
                      <a:cubicBezTo>
                        <a:pt x="17739" y="1"/>
                        <a:pt x="17358" y="24"/>
                        <a:pt x="16953" y="48"/>
                      </a:cubicBezTo>
                      <a:cubicBezTo>
                        <a:pt x="16465" y="84"/>
                        <a:pt x="15977" y="120"/>
                        <a:pt x="15501" y="203"/>
                      </a:cubicBezTo>
                      <a:cubicBezTo>
                        <a:pt x="15001" y="263"/>
                        <a:pt x="14548" y="346"/>
                        <a:pt x="14072" y="465"/>
                      </a:cubicBezTo>
                      <a:cubicBezTo>
                        <a:pt x="13607" y="584"/>
                        <a:pt x="13131" y="715"/>
                        <a:pt x="12667" y="882"/>
                      </a:cubicBezTo>
                      <a:cubicBezTo>
                        <a:pt x="12191" y="1048"/>
                        <a:pt x="11726" y="1227"/>
                        <a:pt x="11274" y="1453"/>
                      </a:cubicBezTo>
                      <a:cubicBezTo>
                        <a:pt x="10798" y="1667"/>
                        <a:pt x="10345" y="1929"/>
                        <a:pt x="9881" y="2227"/>
                      </a:cubicBezTo>
                      <a:cubicBezTo>
                        <a:pt x="9428" y="2525"/>
                        <a:pt x="8976" y="2858"/>
                        <a:pt x="8547" y="3215"/>
                      </a:cubicBezTo>
                      <a:cubicBezTo>
                        <a:pt x="8119" y="3572"/>
                        <a:pt x="7702" y="3965"/>
                        <a:pt x="7285" y="4382"/>
                      </a:cubicBezTo>
                      <a:cubicBezTo>
                        <a:pt x="6869" y="4799"/>
                        <a:pt x="6452" y="5239"/>
                        <a:pt x="6035" y="5704"/>
                      </a:cubicBezTo>
                      <a:cubicBezTo>
                        <a:pt x="5618" y="6180"/>
                        <a:pt x="5202" y="6692"/>
                        <a:pt x="4821" y="7240"/>
                      </a:cubicBezTo>
                      <a:cubicBezTo>
                        <a:pt x="4452" y="7787"/>
                        <a:pt x="4106" y="8383"/>
                        <a:pt x="3797" y="9014"/>
                      </a:cubicBezTo>
                      <a:cubicBezTo>
                        <a:pt x="3451" y="9692"/>
                        <a:pt x="3154" y="10419"/>
                        <a:pt x="2880" y="11169"/>
                      </a:cubicBezTo>
                      <a:cubicBezTo>
                        <a:pt x="2737" y="11538"/>
                        <a:pt x="2606" y="11931"/>
                        <a:pt x="2487" y="12312"/>
                      </a:cubicBezTo>
                      <a:cubicBezTo>
                        <a:pt x="2368" y="12705"/>
                        <a:pt x="2249" y="13097"/>
                        <a:pt x="2142" y="13502"/>
                      </a:cubicBezTo>
                      <a:cubicBezTo>
                        <a:pt x="2047" y="13907"/>
                        <a:pt x="1951" y="14312"/>
                        <a:pt x="1868" y="14729"/>
                      </a:cubicBezTo>
                      <a:lnTo>
                        <a:pt x="1642" y="15979"/>
                      </a:lnTo>
                      <a:cubicBezTo>
                        <a:pt x="1570" y="16419"/>
                        <a:pt x="1487" y="16872"/>
                        <a:pt x="1427" y="17312"/>
                      </a:cubicBezTo>
                      <a:cubicBezTo>
                        <a:pt x="1368" y="17705"/>
                        <a:pt x="1308" y="18122"/>
                        <a:pt x="1237" y="18515"/>
                      </a:cubicBezTo>
                      <a:cubicBezTo>
                        <a:pt x="1165" y="18920"/>
                        <a:pt x="1070" y="19336"/>
                        <a:pt x="999" y="19765"/>
                      </a:cubicBezTo>
                      <a:cubicBezTo>
                        <a:pt x="915" y="20205"/>
                        <a:pt x="832" y="20634"/>
                        <a:pt x="761" y="21075"/>
                      </a:cubicBezTo>
                      <a:cubicBezTo>
                        <a:pt x="689" y="21527"/>
                        <a:pt x="618" y="21991"/>
                        <a:pt x="534" y="22444"/>
                      </a:cubicBezTo>
                      <a:cubicBezTo>
                        <a:pt x="475" y="22908"/>
                        <a:pt x="403" y="23384"/>
                        <a:pt x="356" y="23861"/>
                      </a:cubicBezTo>
                      <a:cubicBezTo>
                        <a:pt x="344" y="24158"/>
                        <a:pt x="320" y="24468"/>
                        <a:pt x="296" y="24766"/>
                      </a:cubicBezTo>
                      <a:cubicBezTo>
                        <a:pt x="284" y="25063"/>
                        <a:pt x="272" y="25385"/>
                        <a:pt x="272" y="25682"/>
                      </a:cubicBezTo>
                      <a:cubicBezTo>
                        <a:pt x="272" y="25980"/>
                        <a:pt x="261" y="26290"/>
                        <a:pt x="261" y="26587"/>
                      </a:cubicBezTo>
                      <a:cubicBezTo>
                        <a:pt x="261" y="26885"/>
                        <a:pt x="237" y="27194"/>
                        <a:pt x="237" y="27492"/>
                      </a:cubicBezTo>
                      <a:cubicBezTo>
                        <a:pt x="237" y="27790"/>
                        <a:pt x="225" y="28087"/>
                        <a:pt x="225" y="28385"/>
                      </a:cubicBezTo>
                      <a:cubicBezTo>
                        <a:pt x="213" y="28683"/>
                        <a:pt x="213" y="28980"/>
                        <a:pt x="201" y="29278"/>
                      </a:cubicBezTo>
                      <a:cubicBezTo>
                        <a:pt x="177" y="29707"/>
                        <a:pt x="165" y="30159"/>
                        <a:pt x="142" y="30588"/>
                      </a:cubicBezTo>
                      <a:cubicBezTo>
                        <a:pt x="106" y="31016"/>
                        <a:pt x="82" y="31469"/>
                        <a:pt x="46" y="31897"/>
                      </a:cubicBezTo>
                      <a:cubicBezTo>
                        <a:pt x="0" y="32336"/>
                        <a:pt x="311" y="32684"/>
                        <a:pt x="709" y="32684"/>
                      </a:cubicBezTo>
                      <a:cubicBezTo>
                        <a:pt x="722" y="32684"/>
                        <a:pt x="736" y="32684"/>
                        <a:pt x="749" y="32683"/>
                      </a:cubicBezTo>
                      <a:lnTo>
                        <a:pt x="1630" y="32659"/>
                      </a:lnTo>
                      <a:cubicBezTo>
                        <a:pt x="2023" y="32624"/>
                        <a:pt x="2356" y="32255"/>
                        <a:pt x="2356" y="31814"/>
                      </a:cubicBezTo>
                      <a:lnTo>
                        <a:pt x="2356" y="30897"/>
                      </a:lnTo>
                      <a:cubicBezTo>
                        <a:pt x="2368" y="30600"/>
                        <a:pt x="2368" y="30290"/>
                        <a:pt x="2380" y="29992"/>
                      </a:cubicBezTo>
                      <a:cubicBezTo>
                        <a:pt x="2404" y="29695"/>
                        <a:pt x="2416" y="29385"/>
                        <a:pt x="2428" y="29088"/>
                      </a:cubicBezTo>
                      <a:cubicBezTo>
                        <a:pt x="2463" y="28778"/>
                        <a:pt x="2475" y="28480"/>
                        <a:pt x="2487" y="28159"/>
                      </a:cubicBezTo>
                      <a:cubicBezTo>
                        <a:pt x="2499" y="27849"/>
                        <a:pt x="2523" y="27552"/>
                        <a:pt x="2535" y="27242"/>
                      </a:cubicBezTo>
                      <a:cubicBezTo>
                        <a:pt x="2547" y="26944"/>
                        <a:pt x="2558" y="26635"/>
                        <a:pt x="2582" y="26313"/>
                      </a:cubicBezTo>
                      <a:cubicBezTo>
                        <a:pt x="2594" y="26016"/>
                        <a:pt x="2606" y="25706"/>
                        <a:pt x="2618" y="25397"/>
                      </a:cubicBezTo>
                      <a:cubicBezTo>
                        <a:pt x="2654" y="25099"/>
                        <a:pt x="2666" y="24789"/>
                        <a:pt x="2701" y="24468"/>
                      </a:cubicBezTo>
                      <a:cubicBezTo>
                        <a:pt x="2725" y="24158"/>
                        <a:pt x="2761" y="23861"/>
                        <a:pt x="2797" y="23551"/>
                      </a:cubicBezTo>
                      <a:cubicBezTo>
                        <a:pt x="2844" y="23253"/>
                        <a:pt x="2892" y="22944"/>
                        <a:pt x="2939" y="22646"/>
                      </a:cubicBezTo>
                      <a:cubicBezTo>
                        <a:pt x="2975" y="22349"/>
                        <a:pt x="3035" y="22051"/>
                        <a:pt x="3094" y="21753"/>
                      </a:cubicBezTo>
                      <a:cubicBezTo>
                        <a:pt x="3154" y="21456"/>
                        <a:pt x="3213" y="21158"/>
                        <a:pt x="3297" y="20872"/>
                      </a:cubicBezTo>
                      <a:lnTo>
                        <a:pt x="3511" y="20027"/>
                      </a:lnTo>
                      <a:cubicBezTo>
                        <a:pt x="3630" y="19574"/>
                        <a:pt x="3737" y="19134"/>
                        <a:pt x="3844" y="18693"/>
                      </a:cubicBezTo>
                      <a:cubicBezTo>
                        <a:pt x="3952" y="18265"/>
                        <a:pt x="4035" y="17836"/>
                        <a:pt x="4130" y="17419"/>
                      </a:cubicBezTo>
                      <a:cubicBezTo>
                        <a:pt x="4213" y="16991"/>
                        <a:pt x="4285" y="16586"/>
                        <a:pt x="4380" y="16169"/>
                      </a:cubicBezTo>
                      <a:cubicBezTo>
                        <a:pt x="4463" y="15753"/>
                        <a:pt x="4559" y="15348"/>
                        <a:pt x="4642" y="14943"/>
                      </a:cubicBezTo>
                      <a:cubicBezTo>
                        <a:pt x="4737" y="14550"/>
                        <a:pt x="4844" y="14157"/>
                        <a:pt x="4940" y="13776"/>
                      </a:cubicBezTo>
                      <a:cubicBezTo>
                        <a:pt x="5047" y="13383"/>
                        <a:pt x="5166" y="13014"/>
                        <a:pt x="5285" y="12645"/>
                      </a:cubicBezTo>
                      <a:cubicBezTo>
                        <a:pt x="5535" y="11907"/>
                        <a:pt x="5809" y="11192"/>
                        <a:pt x="6118" y="10526"/>
                      </a:cubicBezTo>
                      <a:cubicBezTo>
                        <a:pt x="6428" y="9859"/>
                        <a:pt x="6785" y="9204"/>
                        <a:pt x="7166" y="8609"/>
                      </a:cubicBezTo>
                      <a:cubicBezTo>
                        <a:pt x="7559" y="8025"/>
                        <a:pt x="7964" y="7490"/>
                        <a:pt x="8393" y="7001"/>
                      </a:cubicBezTo>
                      <a:cubicBezTo>
                        <a:pt x="8833" y="6513"/>
                        <a:pt x="9250" y="6061"/>
                        <a:pt x="9678" y="5644"/>
                      </a:cubicBezTo>
                      <a:cubicBezTo>
                        <a:pt x="10107" y="5227"/>
                        <a:pt x="10536" y="4846"/>
                        <a:pt x="10988" y="4501"/>
                      </a:cubicBezTo>
                      <a:cubicBezTo>
                        <a:pt x="11429" y="4168"/>
                        <a:pt x="11893" y="3870"/>
                        <a:pt x="12369" y="3620"/>
                      </a:cubicBezTo>
                      <a:cubicBezTo>
                        <a:pt x="12845" y="3370"/>
                        <a:pt x="13322" y="3156"/>
                        <a:pt x="13798" y="2977"/>
                      </a:cubicBezTo>
                      <a:cubicBezTo>
                        <a:pt x="14286" y="2799"/>
                        <a:pt x="14762" y="2656"/>
                        <a:pt x="15262" y="2549"/>
                      </a:cubicBezTo>
                      <a:cubicBezTo>
                        <a:pt x="15751" y="2441"/>
                        <a:pt x="16239" y="2358"/>
                        <a:pt x="16727" y="2310"/>
                      </a:cubicBezTo>
                      <a:cubicBezTo>
                        <a:pt x="17109" y="2270"/>
                        <a:pt x="17481" y="2251"/>
                        <a:pt x="17841" y="2251"/>
                      </a:cubicBezTo>
                      <a:cubicBezTo>
                        <a:pt x="18008" y="2251"/>
                        <a:pt x="18172" y="2255"/>
                        <a:pt x="18334" y="2263"/>
                      </a:cubicBezTo>
                      <a:cubicBezTo>
                        <a:pt x="18858" y="2299"/>
                        <a:pt x="19370" y="2370"/>
                        <a:pt x="19870" y="2489"/>
                      </a:cubicBezTo>
                      <a:cubicBezTo>
                        <a:pt x="20358" y="2608"/>
                        <a:pt x="20870" y="2787"/>
                        <a:pt x="21358" y="3025"/>
                      </a:cubicBezTo>
                      <a:cubicBezTo>
                        <a:pt x="21847" y="3263"/>
                        <a:pt x="22347" y="3561"/>
                        <a:pt x="22823" y="3918"/>
                      </a:cubicBezTo>
                      <a:cubicBezTo>
                        <a:pt x="23311" y="4275"/>
                        <a:pt x="23787" y="4727"/>
                        <a:pt x="24264" y="5227"/>
                      </a:cubicBezTo>
                      <a:cubicBezTo>
                        <a:pt x="24752" y="5763"/>
                        <a:pt x="25228" y="6335"/>
                        <a:pt x="25716" y="6942"/>
                      </a:cubicBezTo>
                      <a:cubicBezTo>
                        <a:pt x="25954" y="7240"/>
                        <a:pt x="26216" y="7549"/>
                        <a:pt x="26454" y="7883"/>
                      </a:cubicBezTo>
                      <a:cubicBezTo>
                        <a:pt x="26704" y="8204"/>
                        <a:pt x="26942" y="8549"/>
                        <a:pt x="27181" y="8895"/>
                      </a:cubicBezTo>
                      <a:cubicBezTo>
                        <a:pt x="27419" y="9228"/>
                        <a:pt x="27657" y="9609"/>
                        <a:pt x="27883" y="9978"/>
                      </a:cubicBezTo>
                      <a:cubicBezTo>
                        <a:pt x="28121" y="10359"/>
                        <a:pt x="28336" y="10752"/>
                        <a:pt x="28550" y="11157"/>
                      </a:cubicBezTo>
                      <a:cubicBezTo>
                        <a:pt x="28776" y="11562"/>
                        <a:pt x="28978" y="11978"/>
                        <a:pt x="29169" y="12407"/>
                      </a:cubicBezTo>
                      <a:cubicBezTo>
                        <a:pt x="29371" y="12824"/>
                        <a:pt x="29562" y="13288"/>
                        <a:pt x="29729" y="13728"/>
                      </a:cubicBezTo>
                      <a:cubicBezTo>
                        <a:pt x="29883" y="14181"/>
                        <a:pt x="30050" y="14657"/>
                        <a:pt x="30181" y="15133"/>
                      </a:cubicBezTo>
                      <a:cubicBezTo>
                        <a:pt x="30324" y="15610"/>
                        <a:pt x="30443" y="16098"/>
                        <a:pt x="30562" y="16622"/>
                      </a:cubicBezTo>
                      <a:cubicBezTo>
                        <a:pt x="30657" y="17098"/>
                        <a:pt x="30752" y="17574"/>
                        <a:pt x="30836" y="18074"/>
                      </a:cubicBezTo>
                      <a:cubicBezTo>
                        <a:pt x="30931" y="18586"/>
                        <a:pt x="31003" y="19086"/>
                        <a:pt x="31098" y="19610"/>
                      </a:cubicBezTo>
                      <a:cubicBezTo>
                        <a:pt x="31169" y="20110"/>
                        <a:pt x="31253" y="20634"/>
                        <a:pt x="31348" y="21158"/>
                      </a:cubicBezTo>
                      <a:cubicBezTo>
                        <a:pt x="31431" y="21682"/>
                        <a:pt x="31538" y="22182"/>
                        <a:pt x="31634" y="22694"/>
                      </a:cubicBezTo>
                      <a:cubicBezTo>
                        <a:pt x="31717" y="23194"/>
                        <a:pt x="31824" y="23670"/>
                        <a:pt x="31907" y="24158"/>
                      </a:cubicBezTo>
                      <a:cubicBezTo>
                        <a:pt x="32003" y="24658"/>
                        <a:pt x="32074" y="25135"/>
                        <a:pt x="32146" y="25623"/>
                      </a:cubicBezTo>
                      <a:cubicBezTo>
                        <a:pt x="32229" y="26111"/>
                        <a:pt x="32288" y="26599"/>
                        <a:pt x="32324" y="27099"/>
                      </a:cubicBezTo>
                      <a:cubicBezTo>
                        <a:pt x="32372" y="27587"/>
                        <a:pt x="32407" y="28075"/>
                        <a:pt x="32431" y="28587"/>
                      </a:cubicBezTo>
                      <a:cubicBezTo>
                        <a:pt x="32443" y="29088"/>
                        <a:pt x="32467" y="29599"/>
                        <a:pt x="32467" y="30100"/>
                      </a:cubicBezTo>
                      <a:cubicBezTo>
                        <a:pt x="32467" y="30612"/>
                        <a:pt x="32467" y="31123"/>
                        <a:pt x="32443" y="31635"/>
                      </a:cubicBezTo>
                      <a:cubicBezTo>
                        <a:pt x="32431" y="32100"/>
                        <a:pt x="32777" y="32481"/>
                        <a:pt x="33241" y="32481"/>
                      </a:cubicBezTo>
                      <a:lnTo>
                        <a:pt x="34205" y="32481"/>
                      </a:lnTo>
                      <a:cubicBezTo>
                        <a:pt x="34670" y="32481"/>
                        <a:pt x="35039" y="32100"/>
                        <a:pt x="35039" y="31612"/>
                      </a:cubicBezTo>
                      <a:cubicBezTo>
                        <a:pt x="35039" y="31100"/>
                        <a:pt x="35039" y="30588"/>
                        <a:pt x="35027" y="30088"/>
                      </a:cubicBezTo>
                      <a:cubicBezTo>
                        <a:pt x="35003" y="29576"/>
                        <a:pt x="34991" y="29088"/>
                        <a:pt x="34967" y="28576"/>
                      </a:cubicBezTo>
                      <a:cubicBezTo>
                        <a:pt x="34932" y="28075"/>
                        <a:pt x="34884" y="27587"/>
                        <a:pt x="34848" y="27087"/>
                      </a:cubicBezTo>
                      <a:cubicBezTo>
                        <a:pt x="34801" y="26599"/>
                        <a:pt x="34741" y="26123"/>
                        <a:pt x="34682" y="25635"/>
                      </a:cubicBezTo>
                      <a:cubicBezTo>
                        <a:pt x="34622" y="25147"/>
                        <a:pt x="34562" y="24670"/>
                        <a:pt x="34491" y="24194"/>
                      </a:cubicBezTo>
                      <a:cubicBezTo>
                        <a:pt x="34432" y="23718"/>
                        <a:pt x="34336" y="23242"/>
                        <a:pt x="34265" y="22777"/>
                      </a:cubicBezTo>
                      <a:cubicBezTo>
                        <a:pt x="34170" y="22313"/>
                        <a:pt x="34098" y="21837"/>
                        <a:pt x="34015" y="21372"/>
                      </a:cubicBezTo>
                      <a:cubicBezTo>
                        <a:pt x="33931" y="20884"/>
                        <a:pt x="33848" y="20396"/>
                        <a:pt x="33753" y="19908"/>
                      </a:cubicBezTo>
                      <a:lnTo>
                        <a:pt x="33491" y="18431"/>
                      </a:lnTo>
                      <a:cubicBezTo>
                        <a:pt x="33419" y="17979"/>
                        <a:pt x="33312" y="17538"/>
                        <a:pt x="33217" y="17086"/>
                      </a:cubicBezTo>
                      <a:cubicBezTo>
                        <a:pt x="33122" y="16646"/>
                        <a:pt x="33015" y="16217"/>
                        <a:pt x="32908" y="15800"/>
                      </a:cubicBezTo>
                      <a:cubicBezTo>
                        <a:pt x="32800" y="15383"/>
                        <a:pt x="32681" y="14979"/>
                        <a:pt x="32562" y="14574"/>
                      </a:cubicBezTo>
                      <a:cubicBezTo>
                        <a:pt x="32443" y="14169"/>
                        <a:pt x="32312" y="13788"/>
                        <a:pt x="32181" y="13419"/>
                      </a:cubicBezTo>
                      <a:cubicBezTo>
                        <a:pt x="31907" y="12657"/>
                        <a:pt x="31610" y="11931"/>
                        <a:pt x="31288" y="11228"/>
                      </a:cubicBezTo>
                      <a:cubicBezTo>
                        <a:pt x="30955" y="10526"/>
                        <a:pt x="30622" y="9847"/>
                        <a:pt x="30241" y="9192"/>
                      </a:cubicBezTo>
                      <a:cubicBezTo>
                        <a:pt x="29871" y="8537"/>
                        <a:pt x="29490" y="7906"/>
                        <a:pt x="29074" y="7323"/>
                      </a:cubicBezTo>
                      <a:cubicBezTo>
                        <a:pt x="28657" y="6751"/>
                        <a:pt x="28240" y="6180"/>
                        <a:pt x="27800" y="5644"/>
                      </a:cubicBezTo>
                      <a:cubicBezTo>
                        <a:pt x="27371" y="5108"/>
                        <a:pt x="26954" y="4608"/>
                        <a:pt x="26526" y="4132"/>
                      </a:cubicBezTo>
                      <a:cubicBezTo>
                        <a:pt x="26038" y="3572"/>
                        <a:pt x="25538" y="3072"/>
                        <a:pt x="25049" y="2644"/>
                      </a:cubicBezTo>
                      <a:cubicBezTo>
                        <a:pt x="24561" y="2203"/>
                        <a:pt x="24073" y="1846"/>
                        <a:pt x="23561" y="1537"/>
                      </a:cubicBezTo>
                      <a:cubicBezTo>
                        <a:pt x="23216" y="1334"/>
                        <a:pt x="22882" y="1156"/>
                        <a:pt x="22537" y="989"/>
                      </a:cubicBezTo>
                      <a:cubicBezTo>
                        <a:pt x="22192" y="822"/>
                        <a:pt x="21835" y="679"/>
                        <a:pt x="21478" y="560"/>
                      </a:cubicBezTo>
                      <a:cubicBezTo>
                        <a:pt x="21120" y="441"/>
                        <a:pt x="20763" y="334"/>
                        <a:pt x="20394" y="239"/>
                      </a:cubicBezTo>
                      <a:cubicBezTo>
                        <a:pt x="20025" y="167"/>
                        <a:pt x="19644" y="108"/>
                        <a:pt x="19275" y="60"/>
                      </a:cubicBezTo>
                      <a:cubicBezTo>
                        <a:pt x="18906" y="24"/>
                        <a:pt x="18513" y="1"/>
                        <a:pt x="18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3" name="Google Shape;6503;p29"/>
                <p:cNvSpPr/>
                <p:nvPr/>
              </p:nvSpPr>
              <p:spPr>
                <a:xfrm>
                  <a:off x="6151444" y="592530"/>
                  <a:ext cx="1034293" cy="106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0" extrusionOk="0">
                      <a:moveTo>
                        <a:pt x="14238" y="0"/>
                      </a:moveTo>
                      <a:cubicBezTo>
                        <a:pt x="13796" y="0"/>
                        <a:pt x="13349" y="36"/>
                        <a:pt x="12883" y="98"/>
                      </a:cubicBezTo>
                      <a:cubicBezTo>
                        <a:pt x="12490" y="157"/>
                        <a:pt x="12109" y="229"/>
                        <a:pt x="11728" y="324"/>
                      </a:cubicBezTo>
                      <a:cubicBezTo>
                        <a:pt x="11359" y="407"/>
                        <a:pt x="10978" y="526"/>
                        <a:pt x="10609" y="669"/>
                      </a:cubicBezTo>
                      <a:cubicBezTo>
                        <a:pt x="10240" y="800"/>
                        <a:pt x="9883" y="943"/>
                        <a:pt x="9538" y="1122"/>
                      </a:cubicBezTo>
                      <a:cubicBezTo>
                        <a:pt x="9192" y="1300"/>
                        <a:pt x="8859" y="1514"/>
                        <a:pt x="8526" y="1741"/>
                      </a:cubicBezTo>
                      <a:cubicBezTo>
                        <a:pt x="8204" y="1955"/>
                        <a:pt x="7883" y="2229"/>
                        <a:pt x="7573" y="2491"/>
                      </a:cubicBezTo>
                      <a:cubicBezTo>
                        <a:pt x="7264" y="2777"/>
                        <a:pt x="6954" y="3074"/>
                        <a:pt x="6633" y="3384"/>
                      </a:cubicBezTo>
                      <a:cubicBezTo>
                        <a:pt x="6263" y="3777"/>
                        <a:pt x="5894" y="4193"/>
                        <a:pt x="5549" y="4658"/>
                      </a:cubicBezTo>
                      <a:cubicBezTo>
                        <a:pt x="5192" y="5110"/>
                        <a:pt x="4870" y="5622"/>
                        <a:pt x="4549" y="6170"/>
                      </a:cubicBezTo>
                      <a:cubicBezTo>
                        <a:pt x="4251" y="6717"/>
                        <a:pt x="3977" y="7289"/>
                        <a:pt x="3704" y="7896"/>
                      </a:cubicBezTo>
                      <a:cubicBezTo>
                        <a:pt x="3406" y="8599"/>
                        <a:pt x="3120" y="9313"/>
                        <a:pt x="2882" y="10075"/>
                      </a:cubicBezTo>
                      <a:cubicBezTo>
                        <a:pt x="2763" y="10444"/>
                        <a:pt x="2644" y="10825"/>
                        <a:pt x="2525" y="11230"/>
                      </a:cubicBezTo>
                      <a:cubicBezTo>
                        <a:pt x="2406" y="11635"/>
                        <a:pt x="2311" y="12040"/>
                        <a:pt x="2192" y="12456"/>
                      </a:cubicBezTo>
                      <a:cubicBezTo>
                        <a:pt x="2084" y="12873"/>
                        <a:pt x="1965" y="13290"/>
                        <a:pt x="1846" y="13706"/>
                      </a:cubicBezTo>
                      <a:cubicBezTo>
                        <a:pt x="1727" y="14123"/>
                        <a:pt x="1608" y="14540"/>
                        <a:pt x="1489" y="14968"/>
                      </a:cubicBezTo>
                      <a:cubicBezTo>
                        <a:pt x="1418" y="15230"/>
                        <a:pt x="1334" y="15492"/>
                        <a:pt x="1263" y="15754"/>
                      </a:cubicBezTo>
                      <a:lnTo>
                        <a:pt x="1037" y="16564"/>
                      </a:lnTo>
                      <a:cubicBezTo>
                        <a:pt x="965" y="16826"/>
                        <a:pt x="906" y="17112"/>
                        <a:pt x="846" y="17374"/>
                      </a:cubicBezTo>
                      <a:cubicBezTo>
                        <a:pt x="798" y="17659"/>
                        <a:pt x="739" y="17933"/>
                        <a:pt x="703" y="18207"/>
                      </a:cubicBezTo>
                      <a:cubicBezTo>
                        <a:pt x="656" y="18493"/>
                        <a:pt x="608" y="18778"/>
                        <a:pt x="584" y="19064"/>
                      </a:cubicBezTo>
                      <a:lnTo>
                        <a:pt x="489" y="19910"/>
                      </a:lnTo>
                      <a:cubicBezTo>
                        <a:pt x="465" y="20195"/>
                        <a:pt x="429" y="20469"/>
                        <a:pt x="417" y="20755"/>
                      </a:cubicBezTo>
                      <a:cubicBezTo>
                        <a:pt x="406" y="21041"/>
                        <a:pt x="370" y="21326"/>
                        <a:pt x="358" y="21600"/>
                      </a:cubicBezTo>
                      <a:cubicBezTo>
                        <a:pt x="346" y="21886"/>
                        <a:pt x="310" y="22172"/>
                        <a:pt x="298" y="22458"/>
                      </a:cubicBezTo>
                      <a:cubicBezTo>
                        <a:pt x="287" y="22731"/>
                        <a:pt x="263" y="23017"/>
                        <a:pt x="239" y="23303"/>
                      </a:cubicBezTo>
                      <a:cubicBezTo>
                        <a:pt x="203" y="23589"/>
                        <a:pt x="191" y="23851"/>
                        <a:pt x="167" y="24136"/>
                      </a:cubicBezTo>
                      <a:cubicBezTo>
                        <a:pt x="132" y="24422"/>
                        <a:pt x="120" y="24696"/>
                        <a:pt x="84" y="24970"/>
                      </a:cubicBezTo>
                      <a:cubicBezTo>
                        <a:pt x="60" y="25232"/>
                        <a:pt x="48" y="25517"/>
                        <a:pt x="25" y="25791"/>
                      </a:cubicBezTo>
                      <a:cubicBezTo>
                        <a:pt x="13" y="26065"/>
                        <a:pt x="1" y="26339"/>
                        <a:pt x="1" y="26601"/>
                      </a:cubicBezTo>
                      <a:lnTo>
                        <a:pt x="1" y="27411"/>
                      </a:lnTo>
                      <a:cubicBezTo>
                        <a:pt x="12" y="27860"/>
                        <a:pt x="336" y="28209"/>
                        <a:pt x="735" y="28209"/>
                      </a:cubicBezTo>
                      <a:cubicBezTo>
                        <a:pt x="748" y="28209"/>
                        <a:pt x="761" y="28209"/>
                        <a:pt x="775" y="28208"/>
                      </a:cubicBezTo>
                      <a:lnTo>
                        <a:pt x="1668" y="28184"/>
                      </a:lnTo>
                      <a:cubicBezTo>
                        <a:pt x="2108" y="28184"/>
                        <a:pt x="2430" y="27792"/>
                        <a:pt x="2394" y="27339"/>
                      </a:cubicBezTo>
                      <a:cubicBezTo>
                        <a:pt x="2370" y="27053"/>
                        <a:pt x="2370" y="26756"/>
                        <a:pt x="2370" y="26470"/>
                      </a:cubicBezTo>
                      <a:cubicBezTo>
                        <a:pt x="2370" y="26184"/>
                        <a:pt x="2370" y="25887"/>
                        <a:pt x="2382" y="25613"/>
                      </a:cubicBezTo>
                      <a:cubicBezTo>
                        <a:pt x="2394" y="25327"/>
                        <a:pt x="2406" y="25029"/>
                        <a:pt x="2430" y="24744"/>
                      </a:cubicBezTo>
                      <a:cubicBezTo>
                        <a:pt x="2442" y="24458"/>
                        <a:pt x="2453" y="24160"/>
                        <a:pt x="2489" y="23886"/>
                      </a:cubicBezTo>
                      <a:cubicBezTo>
                        <a:pt x="2501" y="23601"/>
                        <a:pt x="2525" y="23303"/>
                        <a:pt x="2549" y="23017"/>
                      </a:cubicBezTo>
                      <a:cubicBezTo>
                        <a:pt x="2561" y="22731"/>
                        <a:pt x="2573" y="22434"/>
                        <a:pt x="2584" y="22160"/>
                      </a:cubicBezTo>
                      <a:cubicBezTo>
                        <a:pt x="2608" y="21874"/>
                        <a:pt x="2608" y="21576"/>
                        <a:pt x="2620" y="21291"/>
                      </a:cubicBezTo>
                      <a:cubicBezTo>
                        <a:pt x="2632" y="21005"/>
                        <a:pt x="2644" y="20707"/>
                        <a:pt x="2668" y="20433"/>
                      </a:cubicBezTo>
                      <a:cubicBezTo>
                        <a:pt x="2692" y="20136"/>
                        <a:pt x="2703" y="19850"/>
                        <a:pt x="2739" y="19564"/>
                      </a:cubicBezTo>
                      <a:cubicBezTo>
                        <a:pt x="2763" y="19279"/>
                        <a:pt x="2799" y="19005"/>
                        <a:pt x="2846" y="18719"/>
                      </a:cubicBezTo>
                      <a:cubicBezTo>
                        <a:pt x="2882" y="18433"/>
                        <a:pt x="2930" y="18171"/>
                        <a:pt x="2989" y="17886"/>
                      </a:cubicBezTo>
                      <a:cubicBezTo>
                        <a:pt x="3049" y="17612"/>
                        <a:pt x="3108" y="17338"/>
                        <a:pt x="3168" y="17064"/>
                      </a:cubicBezTo>
                      <a:cubicBezTo>
                        <a:pt x="3239" y="16778"/>
                        <a:pt x="3323" y="16516"/>
                        <a:pt x="3394" y="16242"/>
                      </a:cubicBezTo>
                      <a:cubicBezTo>
                        <a:pt x="3477" y="15981"/>
                        <a:pt x="3561" y="15707"/>
                        <a:pt x="3644" y="15445"/>
                      </a:cubicBezTo>
                      <a:cubicBezTo>
                        <a:pt x="3799" y="14933"/>
                        <a:pt x="3977" y="14445"/>
                        <a:pt x="4132" y="13956"/>
                      </a:cubicBezTo>
                      <a:cubicBezTo>
                        <a:pt x="4299" y="13468"/>
                        <a:pt x="4478" y="12968"/>
                        <a:pt x="4644" y="12516"/>
                      </a:cubicBezTo>
                      <a:cubicBezTo>
                        <a:pt x="4811" y="12040"/>
                        <a:pt x="4989" y="11587"/>
                        <a:pt x="5144" y="11147"/>
                      </a:cubicBezTo>
                      <a:cubicBezTo>
                        <a:pt x="5323" y="10706"/>
                        <a:pt x="5490" y="10277"/>
                        <a:pt x="5668" y="9861"/>
                      </a:cubicBezTo>
                      <a:cubicBezTo>
                        <a:pt x="5835" y="9444"/>
                        <a:pt x="6013" y="9039"/>
                        <a:pt x="6204" y="8670"/>
                      </a:cubicBezTo>
                      <a:cubicBezTo>
                        <a:pt x="6549" y="7968"/>
                        <a:pt x="6906" y="7337"/>
                        <a:pt x="7275" y="6753"/>
                      </a:cubicBezTo>
                      <a:cubicBezTo>
                        <a:pt x="7645" y="6182"/>
                        <a:pt x="8002" y="5670"/>
                        <a:pt x="8383" y="5217"/>
                      </a:cubicBezTo>
                      <a:cubicBezTo>
                        <a:pt x="8752" y="4777"/>
                        <a:pt x="9109" y="4372"/>
                        <a:pt x="9478" y="4027"/>
                      </a:cubicBezTo>
                      <a:cubicBezTo>
                        <a:pt x="10026" y="3527"/>
                        <a:pt x="10597" y="3110"/>
                        <a:pt x="11181" y="2777"/>
                      </a:cubicBezTo>
                      <a:cubicBezTo>
                        <a:pt x="11776" y="2467"/>
                        <a:pt x="12383" y="2253"/>
                        <a:pt x="13002" y="2169"/>
                      </a:cubicBezTo>
                      <a:cubicBezTo>
                        <a:pt x="13210" y="2137"/>
                        <a:pt x="13420" y="2121"/>
                        <a:pt x="13629" y="2121"/>
                      </a:cubicBezTo>
                      <a:cubicBezTo>
                        <a:pt x="13876" y="2121"/>
                        <a:pt x="14121" y="2143"/>
                        <a:pt x="14360" y="2181"/>
                      </a:cubicBezTo>
                      <a:cubicBezTo>
                        <a:pt x="14812" y="2253"/>
                        <a:pt x="15253" y="2419"/>
                        <a:pt x="15717" y="2657"/>
                      </a:cubicBezTo>
                      <a:cubicBezTo>
                        <a:pt x="16181" y="2907"/>
                        <a:pt x="16658" y="3241"/>
                        <a:pt x="17110" y="3646"/>
                      </a:cubicBezTo>
                      <a:cubicBezTo>
                        <a:pt x="17574" y="4039"/>
                        <a:pt x="18051" y="4503"/>
                        <a:pt x="18515" y="5015"/>
                      </a:cubicBezTo>
                      <a:cubicBezTo>
                        <a:pt x="18979" y="5527"/>
                        <a:pt x="19432" y="6098"/>
                        <a:pt x="19884" y="6717"/>
                      </a:cubicBezTo>
                      <a:cubicBezTo>
                        <a:pt x="20110" y="7051"/>
                        <a:pt x="20349" y="7372"/>
                        <a:pt x="20563" y="7718"/>
                      </a:cubicBezTo>
                      <a:cubicBezTo>
                        <a:pt x="20789" y="8063"/>
                        <a:pt x="21015" y="8420"/>
                        <a:pt x="21242" y="8801"/>
                      </a:cubicBezTo>
                      <a:cubicBezTo>
                        <a:pt x="21611" y="9456"/>
                        <a:pt x="21980" y="10170"/>
                        <a:pt x="22313" y="10932"/>
                      </a:cubicBezTo>
                      <a:cubicBezTo>
                        <a:pt x="22456" y="11337"/>
                        <a:pt x="22623" y="11742"/>
                        <a:pt x="22754" y="12159"/>
                      </a:cubicBezTo>
                      <a:cubicBezTo>
                        <a:pt x="22885" y="12575"/>
                        <a:pt x="23027" y="13004"/>
                        <a:pt x="23147" y="13433"/>
                      </a:cubicBezTo>
                      <a:cubicBezTo>
                        <a:pt x="23266" y="13861"/>
                        <a:pt x="23361" y="14326"/>
                        <a:pt x="23468" y="14790"/>
                      </a:cubicBezTo>
                      <a:cubicBezTo>
                        <a:pt x="23575" y="15254"/>
                        <a:pt x="23658" y="15730"/>
                        <a:pt x="23754" y="16219"/>
                      </a:cubicBezTo>
                      <a:cubicBezTo>
                        <a:pt x="23837" y="16695"/>
                        <a:pt x="23920" y="17183"/>
                        <a:pt x="24004" y="17671"/>
                      </a:cubicBezTo>
                      <a:cubicBezTo>
                        <a:pt x="24099" y="18171"/>
                        <a:pt x="24182" y="18648"/>
                        <a:pt x="24254" y="19124"/>
                      </a:cubicBezTo>
                      <a:cubicBezTo>
                        <a:pt x="24337" y="19576"/>
                        <a:pt x="24420" y="20052"/>
                        <a:pt x="24492" y="20505"/>
                      </a:cubicBezTo>
                      <a:lnTo>
                        <a:pt x="24718" y="21838"/>
                      </a:lnTo>
                      <a:cubicBezTo>
                        <a:pt x="24790" y="22291"/>
                        <a:pt x="24849" y="22731"/>
                        <a:pt x="24885" y="23184"/>
                      </a:cubicBezTo>
                      <a:cubicBezTo>
                        <a:pt x="24932" y="23624"/>
                        <a:pt x="24944" y="24077"/>
                        <a:pt x="24944" y="24541"/>
                      </a:cubicBezTo>
                      <a:cubicBezTo>
                        <a:pt x="24944" y="24982"/>
                        <a:pt x="24932" y="25446"/>
                        <a:pt x="24897" y="25910"/>
                      </a:cubicBezTo>
                      <a:cubicBezTo>
                        <a:pt x="24873" y="26363"/>
                        <a:pt x="24825" y="26827"/>
                        <a:pt x="24778" y="27291"/>
                      </a:cubicBezTo>
                      <a:cubicBezTo>
                        <a:pt x="24718" y="27756"/>
                        <a:pt x="25052" y="28137"/>
                        <a:pt x="25492" y="28137"/>
                      </a:cubicBezTo>
                      <a:lnTo>
                        <a:pt x="26445" y="28137"/>
                      </a:lnTo>
                      <a:cubicBezTo>
                        <a:pt x="26909" y="28137"/>
                        <a:pt x="27314" y="27756"/>
                        <a:pt x="27349" y="27256"/>
                      </a:cubicBezTo>
                      <a:cubicBezTo>
                        <a:pt x="27385" y="26839"/>
                        <a:pt x="27397" y="26422"/>
                        <a:pt x="27409" y="26006"/>
                      </a:cubicBezTo>
                      <a:cubicBezTo>
                        <a:pt x="27409" y="25589"/>
                        <a:pt x="27433" y="25172"/>
                        <a:pt x="27409" y="24755"/>
                      </a:cubicBezTo>
                      <a:cubicBezTo>
                        <a:pt x="27397" y="24339"/>
                        <a:pt x="27385" y="23922"/>
                        <a:pt x="27349" y="23505"/>
                      </a:cubicBezTo>
                      <a:cubicBezTo>
                        <a:pt x="27326" y="23089"/>
                        <a:pt x="27290" y="22672"/>
                        <a:pt x="27230" y="22255"/>
                      </a:cubicBezTo>
                      <a:cubicBezTo>
                        <a:pt x="27171" y="21838"/>
                        <a:pt x="27111" y="21422"/>
                        <a:pt x="27040" y="21005"/>
                      </a:cubicBezTo>
                      <a:cubicBezTo>
                        <a:pt x="26968" y="20612"/>
                        <a:pt x="26873" y="20172"/>
                        <a:pt x="26790" y="19755"/>
                      </a:cubicBezTo>
                      <a:cubicBezTo>
                        <a:pt x="26695" y="19326"/>
                        <a:pt x="26611" y="18898"/>
                        <a:pt x="26516" y="18445"/>
                      </a:cubicBezTo>
                      <a:cubicBezTo>
                        <a:pt x="26433" y="18005"/>
                        <a:pt x="26361" y="17540"/>
                        <a:pt x="26266" y="17076"/>
                      </a:cubicBezTo>
                      <a:cubicBezTo>
                        <a:pt x="26183" y="16623"/>
                        <a:pt x="26099" y="16147"/>
                        <a:pt x="26016" y="15683"/>
                      </a:cubicBezTo>
                      <a:cubicBezTo>
                        <a:pt x="25921" y="15219"/>
                        <a:pt x="25849" y="14754"/>
                        <a:pt x="25766" y="14302"/>
                      </a:cubicBezTo>
                      <a:cubicBezTo>
                        <a:pt x="25671" y="13849"/>
                        <a:pt x="25587" y="13409"/>
                        <a:pt x="25492" y="12968"/>
                      </a:cubicBezTo>
                      <a:cubicBezTo>
                        <a:pt x="25385" y="12540"/>
                        <a:pt x="25302" y="12123"/>
                        <a:pt x="25182" y="11706"/>
                      </a:cubicBezTo>
                      <a:cubicBezTo>
                        <a:pt x="25063" y="11301"/>
                        <a:pt x="24944" y="10908"/>
                        <a:pt x="24813" y="10516"/>
                      </a:cubicBezTo>
                      <a:cubicBezTo>
                        <a:pt x="24671" y="10135"/>
                        <a:pt x="24528" y="9754"/>
                        <a:pt x="24361" y="9384"/>
                      </a:cubicBezTo>
                      <a:cubicBezTo>
                        <a:pt x="24182" y="8980"/>
                        <a:pt x="23992" y="8587"/>
                        <a:pt x="23801" y="8194"/>
                      </a:cubicBezTo>
                      <a:cubicBezTo>
                        <a:pt x="23587" y="7825"/>
                        <a:pt x="23385" y="7456"/>
                        <a:pt x="23170" y="7098"/>
                      </a:cubicBezTo>
                      <a:cubicBezTo>
                        <a:pt x="22742" y="6384"/>
                        <a:pt x="22289" y="5705"/>
                        <a:pt x="21837" y="5098"/>
                      </a:cubicBezTo>
                      <a:cubicBezTo>
                        <a:pt x="21372" y="4479"/>
                        <a:pt x="20908" y="3908"/>
                        <a:pt x="20432" y="3384"/>
                      </a:cubicBezTo>
                      <a:cubicBezTo>
                        <a:pt x="19968" y="2872"/>
                        <a:pt x="19479" y="2372"/>
                        <a:pt x="18991" y="1943"/>
                      </a:cubicBezTo>
                      <a:cubicBezTo>
                        <a:pt x="18515" y="1514"/>
                        <a:pt x="18027" y="1157"/>
                        <a:pt x="17527" y="872"/>
                      </a:cubicBezTo>
                      <a:cubicBezTo>
                        <a:pt x="17158" y="669"/>
                        <a:pt x="16789" y="491"/>
                        <a:pt x="16419" y="348"/>
                      </a:cubicBezTo>
                      <a:cubicBezTo>
                        <a:pt x="15860" y="157"/>
                        <a:pt x="15288" y="38"/>
                        <a:pt x="14705" y="14"/>
                      </a:cubicBezTo>
                      <a:cubicBezTo>
                        <a:pt x="14549" y="5"/>
                        <a:pt x="14394" y="0"/>
                        <a:pt x="142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4" name="Google Shape;6504;p29"/>
                <p:cNvSpPr/>
                <p:nvPr/>
              </p:nvSpPr>
              <p:spPr>
                <a:xfrm>
                  <a:off x="6292418" y="763856"/>
                  <a:ext cx="741156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8" h="23593" extrusionOk="0">
                      <a:moveTo>
                        <a:pt x="9757" y="1"/>
                      </a:moveTo>
                      <a:cubicBezTo>
                        <a:pt x="9692" y="1"/>
                        <a:pt x="9627" y="3"/>
                        <a:pt x="9561" y="7"/>
                      </a:cubicBezTo>
                      <a:cubicBezTo>
                        <a:pt x="8835" y="54"/>
                        <a:pt x="8180" y="292"/>
                        <a:pt x="7561" y="661"/>
                      </a:cubicBezTo>
                      <a:cubicBezTo>
                        <a:pt x="7239" y="852"/>
                        <a:pt x="6930" y="1078"/>
                        <a:pt x="6632" y="1340"/>
                      </a:cubicBezTo>
                      <a:cubicBezTo>
                        <a:pt x="6334" y="1614"/>
                        <a:pt x="6025" y="1912"/>
                        <a:pt x="5715" y="2257"/>
                      </a:cubicBezTo>
                      <a:cubicBezTo>
                        <a:pt x="5394" y="2590"/>
                        <a:pt x="5084" y="2983"/>
                        <a:pt x="4775" y="3412"/>
                      </a:cubicBezTo>
                      <a:cubicBezTo>
                        <a:pt x="4477" y="3840"/>
                        <a:pt x="4168" y="4305"/>
                        <a:pt x="3882" y="4829"/>
                      </a:cubicBezTo>
                      <a:cubicBezTo>
                        <a:pt x="3525" y="5448"/>
                        <a:pt x="3191" y="6126"/>
                        <a:pt x="2870" y="6841"/>
                      </a:cubicBezTo>
                      <a:cubicBezTo>
                        <a:pt x="2703" y="7198"/>
                        <a:pt x="2536" y="7567"/>
                        <a:pt x="2393" y="7936"/>
                      </a:cubicBezTo>
                      <a:cubicBezTo>
                        <a:pt x="2239" y="8305"/>
                        <a:pt x="2084" y="8698"/>
                        <a:pt x="1929" y="9079"/>
                      </a:cubicBezTo>
                      <a:cubicBezTo>
                        <a:pt x="1786" y="9472"/>
                        <a:pt x="1631" y="9853"/>
                        <a:pt x="1489" y="10258"/>
                      </a:cubicBezTo>
                      <a:cubicBezTo>
                        <a:pt x="1334" y="10663"/>
                        <a:pt x="1203" y="11067"/>
                        <a:pt x="1072" y="11460"/>
                      </a:cubicBezTo>
                      <a:cubicBezTo>
                        <a:pt x="977" y="11722"/>
                        <a:pt x="893" y="11984"/>
                        <a:pt x="810" y="12234"/>
                      </a:cubicBezTo>
                      <a:cubicBezTo>
                        <a:pt x="727" y="12496"/>
                        <a:pt x="655" y="12758"/>
                        <a:pt x="596" y="13008"/>
                      </a:cubicBezTo>
                      <a:cubicBezTo>
                        <a:pt x="512" y="13270"/>
                        <a:pt x="453" y="13532"/>
                        <a:pt x="417" y="13782"/>
                      </a:cubicBezTo>
                      <a:cubicBezTo>
                        <a:pt x="369" y="14044"/>
                        <a:pt x="322" y="14306"/>
                        <a:pt x="298" y="14556"/>
                      </a:cubicBezTo>
                      <a:cubicBezTo>
                        <a:pt x="250" y="14818"/>
                        <a:pt x="215" y="15080"/>
                        <a:pt x="203" y="15330"/>
                      </a:cubicBezTo>
                      <a:cubicBezTo>
                        <a:pt x="191" y="15592"/>
                        <a:pt x="179" y="15854"/>
                        <a:pt x="155" y="16104"/>
                      </a:cubicBezTo>
                      <a:cubicBezTo>
                        <a:pt x="143" y="16366"/>
                        <a:pt x="131" y="16628"/>
                        <a:pt x="131" y="16878"/>
                      </a:cubicBezTo>
                      <a:cubicBezTo>
                        <a:pt x="131" y="17140"/>
                        <a:pt x="119" y="17390"/>
                        <a:pt x="119" y="17640"/>
                      </a:cubicBezTo>
                      <a:cubicBezTo>
                        <a:pt x="119" y="17890"/>
                        <a:pt x="96" y="18152"/>
                        <a:pt x="96" y="18402"/>
                      </a:cubicBezTo>
                      <a:cubicBezTo>
                        <a:pt x="84" y="18652"/>
                        <a:pt x="84" y="18902"/>
                        <a:pt x="72" y="19140"/>
                      </a:cubicBezTo>
                      <a:cubicBezTo>
                        <a:pt x="72" y="19378"/>
                        <a:pt x="60" y="19640"/>
                        <a:pt x="36" y="19878"/>
                      </a:cubicBezTo>
                      <a:cubicBezTo>
                        <a:pt x="24" y="20128"/>
                        <a:pt x="12" y="20366"/>
                        <a:pt x="12" y="20604"/>
                      </a:cubicBezTo>
                      <a:cubicBezTo>
                        <a:pt x="0" y="20842"/>
                        <a:pt x="0" y="21081"/>
                        <a:pt x="0" y="21319"/>
                      </a:cubicBezTo>
                      <a:cubicBezTo>
                        <a:pt x="0" y="21795"/>
                        <a:pt x="12" y="22259"/>
                        <a:pt x="60" y="22712"/>
                      </a:cubicBezTo>
                      <a:cubicBezTo>
                        <a:pt x="96" y="23188"/>
                        <a:pt x="548" y="23581"/>
                        <a:pt x="1036" y="23581"/>
                      </a:cubicBezTo>
                      <a:lnTo>
                        <a:pt x="2084" y="23581"/>
                      </a:lnTo>
                      <a:cubicBezTo>
                        <a:pt x="2560" y="23581"/>
                        <a:pt x="2917" y="23188"/>
                        <a:pt x="2882" y="22736"/>
                      </a:cubicBezTo>
                      <a:cubicBezTo>
                        <a:pt x="2870" y="22450"/>
                        <a:pt x="2834" y="22152"/>
                        <a:pt x="2822" y="21866"/>
                      </a:cubicBezTo>
                      <a:cubicBezTo>
                        <a:pt x="2798" y="21581"/>
                        <a:pt x="2774" y="21283"/>
                        <a:pt x="2763" y="21009"/>
                      </a:cubicBezTo>
                      <a:cubicBezTo>
                        <a:pt x="2751" y="20723"/>
                        <a:pt x="2739" y="20426"/>
                        <a:pt x="2715" y="20140"/>
                      </a:cubicBezTo>
                      <a:cubicBezTo>
                        <a:pt x="2703" y="19854"/>
                        <a:pt x="2703" y="19557"/>
                        <a:pt x="2691" y="19283"/>
                      </a:cubicBezTo>
                      <a:cubicBezTo>
                        <a:pt x="2691" y="18997"/>
                        <a:pt x="2679" y="18711"/>
                        <a:pt x="2679" y="18414"/>
                      </a:cubicBezTo>
                      <a:lnTo>
                        <a:pt x="2679" y="17533"/>
                      </a:lnTo>
                      <a:cubicBezTo>
                        <a:pt x="2691" y="17235"/>
                        <a:pt x="2691" y="16961"/>
                        <a:pt x="2703" y="16663"/>
                      </a:cubicBezTo>
                      <a:cubicBezTo>
                        <a:pt x="2715" y="16366"/>
                        <a:pt x="2739" y="16080"/>
                        <a:pt x="2763" y="15782"/>
                      </a:cubicBezTo>
                      <a:cubicBezTo>
                        <a:pt x="2798" y="15485"/>
                        <a:pt x="2822" y="15199"/>
                        <a:pt x="2870" y="14901"/>
                      </a:cubicBezTo>
                      <a:cubicBezTo>
                        <a:pt x="2917" y="14615"/>
                        <a:pt x="2953" y="14318"/>
                        <a:pt x="3013" y="14044"/>
                      </a:cubicBezTo>
                      <a:cubicBezTo>
                        <a:pt x="3179" y="13246"/>
                        <a:pt x="3406" y="12472"/>
                        <a:pt x="3656" y="11698"/>
                      </a:cubicBezTo>
                      <a:cubicBezTo>
                        <a:pt x="3929" y="10925"/>
                        <a:pt x="4203" y="10186"/>
                        <a:pt x="4525" y="9472"/>
                      </a:cubicBezTo>
                      <a:cubicBezTo>
                        <a:pt x="4834" y="8758"/>
                        <a:pt x="5144" y="8067"/>
                        <a:pt x="5477" y="7448"/>
                      </a:cubicBezTo>
                      <a:cubicBezTo>
                        <a:pt x="5787" y="6817"/>
                        <a:pt x="6108" y="6257"/>
                        <a:pt x="6442" y="5745"/>
                      </a:cubicBezTo>
                      <a:cubicBezTo>
                        <a:pt x="6763" y="5257"/>
                        <a:pt x="7085" y="4817"/>
                        <a:pt x="7394" y="4436"/>
                      </a:cubicBezTo>
                      <a:cubicBezTo>
                        <a:pt x="7704" y="4067"/>
                        <a:pt x="8001" y="3769"/>
                        <a:pt x="8287" y="3519"/>
                      </a:cubicBezTo>
                      <a:cubicBezTo>
                        <a:pt x="8803" y="3059"/>
                        <a:pt x="9298" y="2789"/>
                        <a:pt x="9791" y="2789"/>
                      </a:cubicBezTo>
                      <a:cubicBezTo>
                        <a:pt x="9822" y="2789"/>
                        <a:pt x="9852" y="2791"/>
                        <a:pt x="9883" y="2793"/>
                      </a:cubicBezTo>
                      <a:cubicBezTo>
                        <a:pt x="10323" y="2816"/>
                        <a:pt x="10799" y="3066"/>
                        <a:pt x="11287" y="3507"/>
                      </a:cubicBezTo>
                      <a:cubicBezTo>
                        <a:pt x="11549" y="3709"/>
                        <a:pt x="11811" y="3983"/>
                        <a:pt x="12061" y="4293"/>
                      </a:cubicBezTo>
                      <a:cubicBezTo>
                        <a:pt x="12323" y="4602"/>
                        <a:pt x="12597" y="4948"/>
                        <a:pt x="12871" y="5352"/>
                      </a:cubicBezTo>
                      <a:cubicBezTo>
                        <a:pt x="13240" y="5888"/>
                        <a:pt x="13597" y="6484"/>
                        <a:pt x="13954" y="7150"/>
                      </a:cubicBezTo>
                      <a:cubicBezTo>
                        <a:pt x="14300" y="7817"/>
                        <a:pt x="14621" y="8531"/>
                        <a:pt x="14955" y="9281"/>
                      </a:cubicBezTo>
                      <a:cubicBezTo>
                        <a:pt x="15121" y="9651"/>
                        <a:pt x="15264" y="10032"/>
                        <a:pt x="15395" y="10436"/>
                      </a:cubicBezTo>
                      <a:cubicBezTo>
                        <a:pt x="15550" y="10841"/>
                        <a:pt x="15669" y="11258"/>
                        <a:pt x="15788" y="11698"/>
                      </a:cubicBezTo>
                      <a:cubicBezTo>
                        <a:pt x="15907" y="12151"/>
                        <a:pt x="16014" y="12591"/>
                        <a:pt x="16098" y="13056"/>
                      </a:cubicBezTo>
                      <a:cubicBezTo>
                        <a:pt x="16193" y="13520"/>
                        <a:pt x="16276" y="13984"/>
                        <a:pt x="16348" y="14437"/>
                      </a:cubicBezTo>
                      <a:cubicBezTo>
                        <a:pt x="16431" y="14901"/>
                        <a:pt x="16514" y="15366"/>
                        <a:pt x="16574" y="15830"/>
                      </a:cubicBezTo>
                      <a:cubicBezTo>
                        <a:pt x="16645" y="16282"/>
                        <a:pt x="16705" y="16735"/>
                        <a:pt x="16752" y="17199"/>
                      </a:cubicBezTo>
                      <a:cubicBezTo>
                        <a:pt x="16800" y="17640"/>
                        <a:pt x="16848" y="18104"/>
                        <a:pt x="16860" y="18568"/>
                      </a:cubicBezTo>
                      <a:cubicBezTo>
                        <a:pt x="16883" y="19021"/>
                        <a:pt x="16883" y="19485"/>
                        <a:pt x="16883" y="19949"/>
                      </a:cubicBezTo>
                      <a:cubicBezTo>
                        <a:pt x="16883" y="20414"/>
                        <a:pt x="16871" y="20890"/>
                        <a:pt x="16848" y="21343"/>
                      </a:cubicBezTo>
                      <a:cubicBezTo>
                        <a:pt x="16812" y="21819"/>
                        <a:pt x="16788" y="22283"/>
                        <a:pt x="16729" y="22747"/>
                      </a:cubicBezTo>
                      <a:cubicBezTo>
                        <a:pt x="16681" y="23224"/>
                        <a:pt x="17026" y="23593"/>
                        <a:pt x="17514" y="23593"/>
                      </a:cubicBezTo>
                      <a:lnTo>
                        <a:pt x="18538" y="23593"/>
                      </a:lnTo>
                      <a:cubicBezTo>
                        <a:pt x="19027" y="23593"/>
                        <a:pt x="19479" y="23212"/>
                        <a:pt x="19479" y="22700"/>
                      </a:cubicBezTo>
                      <a:cubicBezTo>
                        <a:pt x="19562" y="21926"/>
                        <a:pt x="19622" y="21140"/>
                        <a:pt x="19646" y="20330"/>
                      </a:cubicBezTo>
                      <a:cubicBezTo>
                        <a:pt x="19658" y="19938"/>
                        <a:pt x="19646" y="19521"/>
                        <a:pt x="19622" y="19116"/>
                      </a:cubicBezTo>
                      <a:cubicBezTo>
                        <a:pt x="19610" y="18699"/>
                        <a:pt x="19562" y="18295"/>
                        <a:pt x="19527" y="17878"/>
                      </a:cubicBezTo>
                      <a:cubicBezTo>
                        <a:pt x="19479" y="17461"/>
                        <a:pt x="19419" y="17044"/>
                        <a:pt x="19360" y="16628"/>
                      </a:cubicBezTo>
                      <a:cubicBezTo>
                        <a:pt x="19300" y="16211"/>
                        <a:pt x="19229" y="15782"/>
                        <a:pt x="19146" y="15330"/>
                      </a:cubicBezTo>
                      <a:cubicBezTo>
                        <a:pt x="19074" y="14889"/>
                        <a:pt x="19003" y="14425"/>
                        <a:pt x="18931" y="13961"/>
                      </a:cubicBezTo>
                      <a:cubicBezTo>
                        <a:pt x="18836" y="13484"/>
                        <a:pt x="18765" y="13032"/>
                        <a:pt x="18669" y="12556"/>
                      </a:cubicBezTo>
                      <a:cubicBezTo>
                        <a:pt x="18586" y="12091"/>
                        <a:pt x="18491" y="11615"/>
                        <a:pt x="18395" y="11151"/>
                      </a:cubicBezTo>
                      <a:cubicBezTo>
                        <a:pt x="18300" y="10686"/>
                        <a:pt x="18181" y="10234"/>
                        <a:pt x="18062" y="9793"/>
                      </a:cubicBezTo>
                      <a:cubicBezTo>
                        <a:pt x="17943" y="9365"/>
                        <a:pt x="17812" y="8948"/>
                        <a:pt x="17657" y="8531"/>
                      </a:cubicBezTo>
                      <a:cubicBezTo>
                        <a:pt x="17514" y="8127"/>
                        <a:pt x="17348" y="7734"/>
                        <a:pt x="17181" y="7341"/>
                      </a:cubicBezTo>
                      <a:cubicBezTo>
                        <a:pt x="16824" y="6567"/>
                        <a:pt x="16455" y="5841"/>
                        <a:pt x="16050" y="5186"/>
                      </a:cubicBezTo>
                      <a:cubicBezTo>
                        <a:pt x="15717" y="4638"/>
                        <a:pt x="15371" y="4126"/>
                        <a:pt x="15014" y="3662"/>
                      </a:cubicBezTo>
                      <a:cubicBezTo>
                        <a:pt x="14657" y="3209"/>
                        <a:pt x="14312" y="2793"/>
                        <a:pt x="13954" y="2400"/>
                      </a:cubicBezTo>
                      <a:cubicBezTo>
                        <a:pt x="13609" y="2031"/>
                        <a:pt x="13252" y="1685"/>
                        <a:pt x="12895" y="1388"/>
                      </a:cubicBezTo>
                      <a:cubicBezTo>
                        <a:pt x="12538" y="1090"/>
                        <a:pt x="12180" y="828"/>
                        <a:pt x="11811" y="614"/>
                      </a:cubicBezTo>
                      <a:cubicBezTo>
                        <a:pt x="11147" y="232"/>
                        <a:pt x="10462" y="1"/>
                        <a:pt x="97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5" name="Google Shape;6505;p29"/>
                <p:cNvSpPr/>
                <p:nvPr/>
              </p:nvSpPr>
              <p:spPr>
                <a:xfrm>
                  <a:off x="6454922" y="979824"/>
                  <a:ext cx="412126" cy="67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7865" extrusionOk="0">
                      <a:moveTo>
                        <a:pt x="5328" y="0"/>
                      </a:moveTo>
                      <a:cubicBezTo>
                        <a:pt x="4902" y="0"/>
                        <a:pt x="4493" y="103"/>
                        <a:pt x="4108" y="315"/>
                      </a:cubicBezTo>
                      <a:cubicBezTo>
                        <a:pt x="3632" y="577"/>
                        <a:pt x="3167" y="1017"/>
                        <a:pt x="2727" y="1660"/>
                      </a:cubicBezTo>
                      <a:cubicBezTo>
                        <a:pt x="2429" y="2077"/>
                        <a:pt x="2132" y="2601"/>
                        <a:pt x="1846" y="3196"/>
                      </a:cubicBezTo>
                      <a:cubicBezTo>
                        <a:pt x="1560" y="3804"/>
                        <a:pt x="1286" y="4470"/>
                        <a:pt x="1024" y="5232"/>
                      </a:cubicBezTo>
                      <a:cubicBezTo>
                        <a:pt x="893" y="5613"/>
                        <a:pt x="774" y="6006"/>
                        <a:pt x="655" y="6423"/>
                      </a:cubicBezTo>
                      <a:cubicBezTo>
                        <a:pt x="536" y="6828"/>
                        <a:pt x="429" y="7256"/>
                        <a:pt x="346" y="7697"/>
                      </a:cubicBezTo>
                      <a:cubicBezTo>
                        <a:pt x="227" y="8268"/>
                        <a:pt x="155" y="8828"/>
                        <a:pt x="96" y="9399"/>
                      </a:cubicBezTo>
                      <a:cubicBezTo>
                        <a:pt x="36" y="9959"/>
                        <a:pt x="0" y="10531"/>
                        <a:pt x="0" y="11078"/>
                      </a:cubicBezTo>
                      <a:cubicBezTo>
                        <a:pt x="0" y="11626"/>
                        <a:pt x="12" y="12186"/>
                        <a:pt x="36" y="12697"/>
                      </a:cubicBezTo>
                      <a:cubicBezTo>
                        <a:pt x="48" y="13221"/>
                        <a:pt x="72" y="13745"/>
                        <a:pt x="108" y="14233"/>
                      </a:cubicBezTo>
                      <a:cubicBezTo>
                        <a:pt x="131" y="14722"/>
                        <a:pt x="167" y="15198"/>
                        <a:pt x="179" y="15662"/>
                      </a:cubicBezTo>
                      <a:cubicBezTo>
                        <a:pt x="191" y="16126"/>
                        <a:pt x="227" y="16555"/>
                        <a:pt x="239" y="16960"/>
                      </a:cubicBezTo>
                      <a:cubicBezTo>
                        <a:pt x="262" y="17436"/>
                        <a:pt x="679" y="17841"/>
                        <a:pt x="1179" y="17841"/>
                      </a:cubicBezTo>
                      <a:lnTo>
                        <a:pt x="2191" y="17841"/>
                      </a:lnTo>
                      <a:cubicBezTo>
                        <a:pt x="2644" y="17841"/>
                        <a:pt x="3036" y="17460"/>
                        <a:pt x="3036" y="17008"/>
                      </a:cubicBezTo>
                      <a:cubicBezTo>
                        <a:pt x="3036" y="16353"/>
                        <a:pt x="3036" y="15662"/>
                        <a:pt x="3048" y="14960"/>
                      </a:cubicBezTo>
                      <a:cubicBezTo>
                        <a:pt x="3048" y="14281"/>
                        <a:pt x="3048" y="13579"/>
                        <a:pt x="3072" y="12876"/>
                      </a:cubicBezTo>
                      <a:cubicBezTo>
                        <a:pt x="3084" y="12186"/>
                        <a:pt x="3108" y="11495"/>
                        <a:pt x="3191" y="10816"/>
                      </a:cubicBezTo>
                      <a:cubicBezTo>
                        <a:pt x="3263" y="10126"/>
                        <a:pt x="3346" y="9459"/>
                        <a:pt x="3465" y="8816"/>
                      </a:cubicBezTo>
                      <a:cubicBezTo>
                        <a:pt x="3584" y="8161"/>
                        <a:pt x="3739" y="7554"/>
                        <a:pt x="3906" y="6971"/>
                      </a:cubicBezTo>
                      <a:cubicBezTo>
                        <a:pt x="4060" y="6387"/>
                        <a:pt x="4239" y="5851"/>
                        <a:pt x="4418" y="5363"/>
                      </a:cubicBezTo>
                      <a:cubicBezTo>
                        <a:pt x="4799" y="4399"/>
                        <a:pt x="5180" y="3637"/>
                        <a:pt x="5525" y="3256"/>
                      </a:cubicBezTo>
                      <a:cubicBezTo>
                        <a:pt x="5834" y="3696"/>
                        <a:pt x="6132" y="4482"/>
                        <a:pt x="6442" y="5470"/>
                      </a:cubicBezTo>
                      <a:cubicBezTo>
                        <a:pt x="6596" y="5959"/>
                        <a:pt x="6739" y="6494"/>
                        <a:pt x="6906" y="7066"/>
                      </a:cubicBezTo>
                      <a:cubicBezTo>
                        <a:pt x="7025" y="7542"/>
                        <a:pt x="7156" y="8030"/>
                        <a:pt x="7263" y="8554"/>
                      </a:cubicBezTo>
                      <a:cubicBezTo>
                        <a:pt x="7382" y="9066"/>
                        <a:pt x="7489" y="9602"/>
                        <a:pt x="7561" y="10161"/>
                      </a:cubicBezTo>
                      <a:cubicBezTo>
                        <a:pt x="7644" y="10709"/>
                        <a:pt x="7704" y="11269"/>
                        <a:pt x="7751" y="11852"/>
                      </a:cubicBezTo>
                      <a:cubicBezTo>
                        <a:pt x="7799" y="12436"/>
                        <a:pt x="7823" y="13019"/>
                        <a:pt x="7847" y="13590"/>
                      </a:cubicBezTo>
                      <a:cubicBezTo>
                        <a:pt x="7859" y="14174"/>
                        <a:pt x="7870" y="14757"/>
                        <a:pt x="7870" y="15341"/>
                      </a:cubicBezTo>
                      <a:cubicBezTo>
                        <a:pt x="7870" y="15900"/>
                        <a:pt x="7859" y="16484"/>
                        <a:pt x="7847" y="17031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2" y="17865"/>
                      </a:lnTo>
                      <a:cubicBezTo>
                        <a:pt x="10275" y="17865"/>
                        <a:pt x="10716" y="17460"/>
                        <a:pt x="10752" y="16972"/>
                      </a:cubicBezTo>
                      <a:cubicBezTo>
                        <a:pt x="10776" y="16567"/>
                        <a:pt x="10811" y="16138"/>
                        <a:pt x="10835" y="15674"/>
                      </a:cubicBezTo>
                      <a:cubicBezTo>
                        <a:pt x="10871" y="15222"/>
                        <a:pt x="10883" y="14745"/>
                        <a:pt x="10895" y="14233"/>
                      </a:cubicBezTo>
                      <a:cubicBezTo>
                        <a:pt x="10907" y="13733"/>
                        <a:pt x="10930" y="13209"/>
                        <a:pt x="10907" y="12686"/>
                      </a:cubicBezTo>
                      <a:cubicBezTo>
                        <a:pt x="10895" y="12150"/>
                        <a:pt x="10883" y="11614"/>
                        <a:pt x="10835" y="11078"/>
                      </a:cubicBezTo>
                      <a:cubicBezTo>
                        <a:pt x="10787" y="10542"/>
                        <a:pt x="10728" y="9995"/>
                        <a:pt x="10668" y="9447"/>
                      </a:cubicBezTo>
                      <a:cubicBezTo>
                        <a:pt x="10597" y="8887"/>
                        <a:pt x="10526" y="8340"/>
                        <a:pt x="10430" y="7792"/>
                      </a:cubicBezTo>
                      <a:cubicBezTo>
                        <a:pt x="10359" y="7363"/>
                        <a:pt x="10287" y="6947"/>
                        <a:pt x="10192" y="6542"/>
                      </a:cubicBezTo>
                      <a:cubicBezTo>
                        <a:pt x="10109" y="6137"/>
                        <a:pt x="10002" y="5768"/>
                        <a:pt x="9894" y="5411"/>
                      </a:cubicBezTo>
                      <a:cubicBezTo>
                        <a:pt x="9680" y="4696"/>
                        <a:pt x="9442" y="4065"/>
                        <a:pt x="9204" y="3506"/>
                      </a:cubicBezTo>
                      <a:cubicBezTo>
                        <a:pt x="8966" y="2934"/>
                        <a:pt x="8704" y="2446"/>
                        <a:pt x="8442" y="2018"/>
                      </a:cubicBezTo>
                      <a:cubicBezTo>
                        <a:pt x="8168" y="1601"/>
                        <a:pt x="7894" y="1244"/>
                        <a:pt x="7597" y="958"/>
                      </a:cubicBezTo>
                      <a:cubicBezTo>
                        <a:pt x="7001" y="398"/>
                        <a:pt x="6358" y="101"/>
                        <a:pt x="5632" y="17"/>
                      </a:cubicBezTo>
                      <a:cubicBezTo>
                        <a:pt x="5530" y="6"/>
                        <a:pt x="5428" y="0"/>
                        <a:pt x="5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6" name="Google Shape;6506;p29"/>
                <p:cNvSpPr/>
                <p:nvPr/>
              </p:nvSpPr>
              <p:spPr>
                <a:xfrm>
                  <a:off x="5815653" y="3842262"/>
                  <a:ext cx="1688356" cy="91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1" h="24207" extrusionOk="0">
                      <a:moveTo>
                        <a:pt x="23278" y="1"/>
                      </a:moveTo>
                      <a:cubicBezTo>
                        <a:pt x="22754" y="1"/>
                        <a:pt x="22206" y="24"/>
                        <a:pt x="21670" y="36"/>
                      </a:cubicBezTo>
                      <a:cubicBezTo>
                        <a:pt x="20992" y="60"/>
                        <a:pt x="20337" y="108"/>
                        <a:pt x="19682" y="155"/>
                      </a:cubicBezTo>
                      <a:cubicBezTo>
                        <a:pt x="19039" y="215"/>
                        <a:pt x="18384" y="274"/>
                        <a:pt x="17741" y="358"/>
                      </a:cubicBezTo>
                      <a:cubicBezTo>
                        <a:pt x="17098" y="453"/>
                        <a:pt x="16467" y="560"/>
                        <a:pt x="15824" y="679"/>
                      </a:cubicBezTo>
                      <a:cubicBezTo>
                        <a:pt x="15181" y="798"/>
                        <a:pt x="14562" y="929"/>
                        <a:pt x="13931" y="1096"/>
                      </a:cubicBezTo>
                      <a:cubicBezTo>
                        <a:pt x="13324" y="1251"/>
                        <a:pt x="12741" y="1453"/>
                        <a:pt x="12181" y="1656"/>
                      </a:cubicBezTo>
                      <a:cubicBezTo>
                        <a:pt x="11609" y="1870"/>
                        <a:pt x="11074" y="2108"/>
                        <a:pt x="10550" y="2370"/>
                      </a:cubicBezTo>
                      <a:cubicBezTo>
                        <a:pt x="10038" y="2644"/>
                        <a:pt x="9538" y="2918"/>
                        <a:pt x="9062" y="3215"/>
                      </a:cubicBezTo>
                      <a:cubicBezTo>
                        <a:pt x="8609" y="3513"/>
                        <a:pt x="8145" y="3846"/>
                        <a:pt x="7692" y="4215"/>
                      </a:cubicBezTo>
                      <a:cubicBezTo>
                        <a:pt x="7240" y="4584"/>
                        <a:pt x="6787" y="4989"/>
                        <a:pt x="6359" y="5442"/>
                      </a:cubicBezTo>
                      <a:cubicBezTo>
                        <a:pt x="5942" y="5882"/>
                        <a:pt x="5537" y="6347"/>
                        <a:pt x="5156" y="6835"/>
                      </a:cubicBezTo>
                      <a:cubicBezTo>
                        <a:pt x="4716" y="7382"/>
                        <a:pt x="4299" y="7942"/>
                        <a:pt x="3906" y="8502"/>
                      </a:cubicBezTo>
                      <a:cubicBezTo>
                        <a:pt x="3704" y="8787"/>
                        <a:pt x="3501" y="9085"/>
                        <a:pt x="3311" y="9371"/>
                      </a:cubicBezTo>
                      <a:cubicBezTo>
                        <a:pt x="3108" y="9645"/>
                        <a:pt x="2930" y="9930"/>
                        <a:pt x="2751" y="10228"/>
                      </a:cubicBezTo>
                      <a:cubicBezTo>
                        <a:pt x="2596" y="10526"/>
                        <a:pt x="2442" y="10811"/>
                        <a:pt x="2311" y="11109"/>
                      </a:cubicBezTo>
                      <a:cubicBezTo>
                        <a:pt x="2192" y="11407"/>
                        <a:pt x="2073" y="11692"/>
                        <a:pt x="1965" y="11990"/>
                      </a:cubicBezTo>
                      <a:cubicBezTo>
                        <a:pt x="1858" y="12288"/>
                        <a:pt x="1763" y="12597"/>
                        <a:pt x="1656" y="12907"/>
                      </a:cubicBezTo>
                      <a:cubicBezTo>
                        <a:pt x="1561" y="13181"/>
                        <a:pt x="1465" y="13455"/>
                        <a:pt x="1370" y="13740"/>
                      </a:cubicBezTo>
                      <a:cubicBezTo>
                        <a:pt x="1287" y="14026"/>
                        <a:pt x="1168" y="14312"/>
                        <a:pt x="1061" y="14609"/>
                      </a:cubicBezTo>
                      <a:cubicBezTo>
                        <a:pt x="941" y="14907"/>
                        <a:pt x="834" y="15205"/>
                        <a:pt x="727" y="15514"/>
                      </a:cubicBezTo>
                      <a:cubicBezTo>
                        <a:pt x="632" y="15824"/>
                        <a:pt x="525" y="16157"/>
                        <a:pt x="418" y="16479"/>
                      </a:cubicBezTo>
                      <a:cubicBezTo>
                        <a:pt x="310" y="16812"/>
                        <a:pt x="239" y="17145"/>
                        <a:pt x="179" y="17491"/>
                      </a:cubicBezTo>
                      <a:cubicBezTo>
                        <a:pt x="156" y="17717"/>
                        <a:pt x="132" y="17919"/>
                        <a:pt x="120" y="18146"/>
                      </a:cubicBezTo>
                      <a:lnTo>
                        <a:pt x="120" y="18800"/>
                      </a:lnTo>
                      <a:cubicBezTo>
                        <a:pt x="120" y="19015"/>
                        <a:pt x="120" y="19229"/>
                        <a:pt x="132" y="19455"/>
                      </a:cubicBezTo>
                      <a:cubicBezTo>
                        <a:pt x="156" y="19682"/>
                        <a:pt x="156" y="19884"/>
                        <a:pt x="168" y="20110"/>
                      </a:cubicBezTo>
                      <a:cubicBezTo>
                        <a:pt x="168" y="20336"/>
                        <a:pt x="179" y="20563"/>
                        <a:pt x="179" y="20765"/>
                      </a:cubicBezTo>
                      <a:lnTo>
                        <a:pt x="179" y="21408"/>
                      </a:lnTo>
                      <a:cubicBezTo>
                        <a:pt x="179" y="21717"/>
                        <a:pt x="156" y="22027"/>
                        <a:pt x="132" y="22349"/>
                      </a:cubicBezTo>
                      <a:cubicBezTo>
                        <a:pt x="120" y="22658"/>
                        <a:pt x="96" y="22968"/>
                        <a:pt x="49" y="23277"/>
                      </a:cubicBezTo>
                      <a:cubicBezTo>
                        <a:pt x="1" y="23611"/>
                        <a:pt x="418" y="23873"/>
                        <a:pt x="941" y="23896"/>
                      </a:cubicBezTo>
                      <a:lnTo>
                        <a:pt x="1977" y="23920"/>
                      </a:lnTo>
                      <a:cubicBezTo>
                        <a:pt x="1988" y="23920"/>
                        <a:pt x="1999" y="23921"/>
                        <a:pt x="2009" y="23921"/>
                      </a:cubicBezTo>
                      <a:cubicBezTo>
                        <a:pt x="2458" y="23921"/>
                        <a:pt x="2799" y="23675"/>
                        <a:pt x="2787" y="23361"/>
                      </a:cubicBezTo>
                      <a:cubicBezTo>
                        <a:pt x="2775" y="23134"/>
                        <a:pt x="2751" y="22920"/>
                        <a:pt x="2739" y="22706"/>
                      </a:cubicBezTo>
                      <a:cubicBezTo>
                        <a:pt x="2727" y="22479"/>
                        <a:pt x="2727" y="22265"/>
                        <a:pt x="2727" y="22051"/>
                      </a:cubicBezTo>
                      <a:cubicBezTo>
                        <a:pt x="2727" y="21825"/>
                        <a:pt x="2739" y="21610"/>
                        <a:pt x="2739" y="21396"/>
                      </a:cubicBezTo>
                      <a:cubicBezTo>
                        <a:pt x="2739" y="21170"/>
                        <a:pt x="2751" y="20944"/>
                        <a:pt x="2751" y="20717"/>
                      </a:cubicBezTo>
                      <a:lnTo>
                        <a:pt x="2751" y="20051"/>
                      </a:lnTo>
                      <a:cubicBezTo>
                        <a:pt x="2739" y="19824"/>
                        <a:pt x="2739" y="19610"/>
                        <a:pt x="2727" y="19384"/>
                      </a:cubicBezTo>
                      <a:cubicBezTo>
                        <a:pt x="2716" y="19158"/>
                        <a:pt x="2716" y="18931"/>
                        <a:pt x="2716" y="18717"/>
                      </a:cubicBezTo>
                      <a:cubicBezTo>
                        <a:pt x="2716" y="18491"/>
                        <a:pt x="2727" y="18265"/>
                        <a:pt x="2739" y="18038"/>
                      </a:cubicBezTo>
                      <a:cubicBezTo>
                        <a:pt x="2751" y="17824"/>
                        <a:pt x="2787" y="17610"/>
                        <a:pt x="2811" y="17384"/>
                      </a:cubicBezTo>
                      <a:cubicBezTo>
                        <a:pt x="2858" y="17181"/>
                        <a:pt x="2906" y="16955"/>
                        <a:pt x="2966" y="16753"/>
                      </a:cubicBezTo>
                      <a:cubicBezTo>
                        <a:pt x="3025" y="16538"/>
                        <a:pt x="3085" y="16336"/>
                        <a:pt x="3156" y="16122"/>
                      </a:cubicBezTo>
                      <a:cubicBezTo>
                        <a:pt x="3227" y="15919"/>
                        <a:pt x="3311" y="15705"/>
                        <a:pt x="3394" y="15514"/>
                      </a:cubicBezTo>
                      <a:cubicBezTo>
                        <a:pt x="3489" y="15300"/>
                        <a:pt x="3573" y="15110"/>
                        <a:pt x="3668" y="14919"/>
                      </a:cubicBezTo>
                      <a:cubicBezTo>
                        <a:pt x="3799" y="14609"/>
                        <a:pt x="3942" y="14288"/>
                        <a:pt x="4085" y="13990"/>
                      </a:cubicBezTo>
                      <a:cubicBezTo>
                        <a:pt x="4216" y="13681"/>
                        <a:pt x="4335" y="13383"/>
                        <a:pt x="4466" y="13085"/>
                      </a:cubicBezTo>
                      <a:cubicBezTo>
                        <a:pt x="4597" y="12788"/>
                        <a:pt x="4728" y="12490"/>
                        <a:pt x="4859" y="12193"/>
                      </a:cubicBezTo>
                      <a:cubicBezTo>
                        <a:pt x="4990" y="11895"/>
                        <a:pt x="5121" y="11609"/>
                        <a:pt x="5275" y="11311"/>
                      </a:cubicBezTo>
                      <a:cubicBezTo>
                        <a:pt x="5418" y="11038"/>
                        <a:pt x="5585" y="10740"/>
                        <a:pt x="5752" y="10454"/>
                      </a:cubicBezTo>
                      <a:cubicBezTo>
                        <a:pt x="5918" y="10168"/>
                        <a:pt x="6085" y="9883"/>
                        <a:pt x="6264" y="9609"/>
                      </a:cubicBezTo>
                      <a:cubicBezTo>
                        <a:pt x="6621" y="9037"/>
                        <a:pt x="7014" y="8502"/>
                        <a:pt x="7418" y="7966"/>
                      </a:cubicBezTo>
                      <a:cubicBezTo>
                        <a:pt x="7835" y="7430"/>
                        <a:pt x="8264" y="6930"/>
                        <a:pt x="8740" y="6454"/>
                      </a:cubicBezTo>
                      <a:cubicBezTo>
                        <a:pt x="9204" y="5989"/>
                        <a:pt x="9704" y="5585"/>
                        <a:pt x="10216" y="5215"/>
                      </a:cubicBezTo>
                      <a:cubicBezTo>
                        <a:pt x="10728" y="4858"/>
                        <a:pt x="11288" y="4525"/>
                        <a:pt x="11824" y="4227"/>
                      </a:cubicBezTo>
                      <a:cubicBezTo>
                        <a:pt x="12371" y="3930"/>
                        <a:pt x="12919" y="3656"/>
                        <a:pt x="13514" y="3394"/>
                      </a:cubicBezTo>
                      <a:cubicBezTo>
                        <a:pt x="14110" y="3144"/>
                        <a:pt x="14741" y="2918"/>
                        <a:pt x="15372" y="2739"/>
                      </a:cubicBezTo>
                      <a:cubicBezTo>
                        <a:pt x="16015" y="2560"/>
                        <a:pt x="16670" y="2418"/>
                        <a:pt x="17324" y="2287"/>
                      </a:cubicBezTo>
                      <a:cubicBezTo>
                        <a:pt x="17979" y="2167"/>
                        <a:pt x="18634" y="2048"/>
                        <a:pt x="19301" y="1965"/>
                      </a:cubicBezTo>
                      <a:cubicBezTo>
                        <a:pt x="19980" y="1882"/>
                        <a:pt x="20658" y="1822"/>
                        <a:pt x="21325" y="1786"/>
                      </a:cubicBezTo>
                      <a:cubicBezTo>
                        <a:pt x="21874" y="1769"/>
                        <a:pt x="22410" y="1758"/>
                        <a:pt x="22939" y="1758"/>
                      </a:cubicBezTo>
                      <a:cubicBezTo>
                        <a:pt x="23132" y="1758"/>
                        <a:pt x="23324" y="1759"/>
                        <a:pt x="23516" y="1763"/>
                      </a:cubicBezTo>
                      <a:cubicBezTo>
                        <a:pt x="24230" y="1775"/>
                        <a:pt x="24933" y="1834"/>
                        <a:pt x="25623" y="1929"/>
                      </a:cubicBezTo>
                      <a:cubicBezTo>
                        <a:pt x="26302" y="2013"/>
                        <a:pt x="26980" y="2144"/>
                        <a:pt x="27659" y="2322"/>
                      </a:cubicBezTo>
                      <a:cubicBezTo>
                        <a:pt x="28326" y="2501"/>
                        <a:pt x="28993" y="2727"/>
                        <a:pt x="29636" y="2977"/>
                      </a:cubicBezTo>
                      <a:cubicBezTo>
                        <a:pt x="30278" y="3251"/>
                        <a:pt x="30898" y="3549"/>
                        <a:pt x="31493" y="3906"/>
                      </a:cubicBezTo>
                      <a:cubicBezTo>
                        <a:pt x="32088" y="4275"/>
                        <a:pt x="32672" y="4680"/>
                        <a:pt x="33279" y="5108"/>
                      </a:cubicBezTo>
                      <a:cubicBezTo>
                        <a:pt x="33577" y="5335"/>
                        <a:pt x="33886" y="5561"/>
                        <a:pt x="34208" y="5799"/>
                      </a:cubicBezTo>
                      <a:cubicBezTo>
                        <a:pt x="34529" y="6037"/>
                        <a:pt x="34850" y="6287"/>
                        <a:pt x="35172" y="6537"/>
                      </a:cubicBezTo>
                      <a:cubicBezTo>
                        <a:pt x="35493" y="6787"/>
                        <a:pt x="35827" y="7061"/>
                        <a:pt x="36136" y="7347"/>
                      </a:cubicBezTo>
                      <a:cubicBezTo>
                        <a:pt x="36458" y="7609"/>
                        <a:pt x="36755" y="7906"/>
                        <a:pt x="37053" y="8204"/>
                      </a:cubicBezTo>
                      <a:cubicBezTo>
                        <a:pt x="37351" y="8502"/>
                        <a:pt x="37613" y="8811"/>
                        <a:pt x="37887" y="9145"/>
                      </a:cubicBezTo>
                      <a:cubicBezTo>
                        <a:pt x="38149" y="9466"/>
                        <a:pt x="38387" y="9799"/>
                        <a:pt x="38613" y="10157"/>
                      </a:cubicBezTo>
                      <a:cubicBezTo>
                        <a:pt x="38839" y="10514"/>
                        <a:pt x="39030" y="10871"/>
                        <a:pt x="39184" y="11240"/>
                      </a:cubicBezTo>
                      <a:cubicBezTo>
                        <a:pt x="39351" y="11609"/>
                        <a:pt x="39506" y="11990"/>
                        <a:pt x="39649" y="12383"/>
                      </a:cubicBezTo>
                      <a:cubicBezTo>
                        <a:pt x="39792" y="12740"/>
                        <a:pt x="39923" y="13121"/>
                        <a:pt x="40042" y="13502"/>
                      </a:cubicBezTo>
                      <a:cubicBezTo>
                        <a:pt x="40173" y="13895"/>
                        <a:pt x="40292" y="14276"/>
                        <a:pt x="40411" y="14681"/>
                      </a:cubicBezTo>
                      <a:cubicBezTo>
                        <a:pt x="40530" y="15062"/>
                        <a:pt x="40637" y="15467"/>
                        <a:pt x="40756" y="15872"/>
                      </a:cubicBezTo>
                      <a:cubicBezTo>
                        <a:pt x="40863" y="16264"/>
                        <a:pt x="40982" y="16657"/>
                        <a:pt x="41077" y="17050"/>
                      </a:cubicBezTo>
                      <a:cubicBezTo>
                        <a:pt x="41197" y="17419"/>
                        <a:pt x="41304" y="17788"/>
                        <a:pt x="41411" y="18158"/>
                      </a:cubicBezTo>
                      <a:cubicBezTo>
                        <a:pt x="41518" y="18539"/>
                        <a:pt x="41613" y="18884"/>
                        <a:pt x="41697" y="19241"/>
                      </a:cubicBezTo>
                      <a:cubicBezTo>
                        <a:pt x="41780" y="19610"/>
                        <a:pt x="41839" y="19967"/>
                        <a:pt x="41887" y="20324"/>
                      </a:cubicBezTo>
                      <a:cubicBezTo>
                        <a:pt x="41923" y="20682"/>
                        <a:pt x="41959" y="21039"/>
                        <a:pt x="41959" y="21396"/>
                      </a:cubicBezTo>
                      <a:cubicBezTo>
                        <a:pt x="41959" y="21753"/>
                        <a:pt x="41959" y="22087"/>
                        <a:pt x="41947" y="22444"/>
                      </a:cubicBezTo>
                      <a:cubicBezTo>
                        <a:pt x="41923" y="22801"/>
                        <a:pt x="41911" y="23158"/>
                        <a:pt x="41887" y="23515"/>
                      </a:cubicBezTo>
                      <a:cubicBezTo>
                        <a:pt x="41863" y="23849"/>
                        <a:pt x="42220" y="24146"/>
                        <a:pt x="42709" y="24158"/>
                      </a:cubicBezTo>
                      <a:lnTo>
                        <a:pt x="43756" y="24206"/>
                      </a:lnTo>
                      <a:cubicBezTo>
                        <a:pt x="43768" y="24206"/>
                        <a:pt x="43780" y="24206"/>
                        <a:pt x="43791" y="24206"/>
                      </a:cubicBezTo>
                      <a:cubicBezTo>
                        <a:pt x="44313" y="24206"/>
                        <a:pt x="44768" y="23947"/>
                        <a:pt x="44756" y="23551"/>
                      </a:cubicBezTo>
                      <a:cubicBezTo>
                        <a:pt x="44768" y="23194"/>
                        <a:pt x="44780" y="22849"/>
                        <a:pt x="44780" y="22503"/>
                      </a:cubicBezTo>
                      <a:lnTo>
                        <a:pt x="44780" y="21479"/>
                      </a:lnTo>
                      <a:cubicBezTo>
                        <a:pt x="44768" y="21134"/>
                        <a:pt x="44768" y="20801"/>
                        <a:pt x="44745" y="20455"/>
                      </a:cubicBezTo>
                      <a:cubicBezTo>
                        <a:pt x="44721" y="20110"/>
                        <a:pt x="44685" y="19765"/>
                        <a:pt x="44626" y="19431"/>
                      </a:cubicBezTo>
                      <a:cubicBezTo>
                        <a:pt x="44566" y="19086"/>
                        <a:pt x="44483" y="18741"/>
                        <a:pt x="44399" y="18396"/>
                      </a:cubicBezTo>
                      <a:lnTo>
                        <a:pt x="44125" y="17372"/>
                      </a:lnTo>
                      <a:cubicBezTo>
                        <a:pt x="44042" y="17015"/>
                        <a:pt x="43935" y="16669"/>
                        <a:pt x="43852" y="16312"/>
                      </a:cubicBezTo>
                      <a:cubicBezTo>
                        <a:pt x="43744" y="15943"/>
                        <a:pt x="43649" y="15574"/>
                        <a:pt x="43554" y="15181"/>
                      </a:cubicBezTo>
                      <a:cubicBezTo>
                        <a:pt x="43459" y="14800"/>
                        <a:pt x="43352" y="14407"/>
                        <a:pt x="43232" y="14026"/>
                      </a:cubicBezTo>
                      <a:cubicBezTo>
                        <a:pt x="43113" y="13669"/>
                        <a:pt x="43018" y="13312"/>
                        <a:pt x="42875" y="12955"/>
                      </a:cubicBezTo>
                      <a:cubicBezTo>
                        <a:pt x="42744" y="12609"/>
                        <a:pt x="42613" y="12264"/>
                        <a:pt x="42459" y="11931"/>
                      </a:cubicBezTo>
                      <a:cubicBezTo>
                        <a:pt x="42328" y="11597"/>
                        <a:pt x="42185" y="11252"/>
                        <a:pt x="42030" y="10942"/>
                      </a:cubicBezTo>
                      <a:cubicBezTo>
                        <a:pt x="41887" y="10621"/>
                        <a:pt x="41732" y="10323"/>
                        <a:pt x="41554" y="10002"/>
                      </a:cubicBezTo>
                      <a:cubicBezTo>
                        <a:pt x="41197" y="9395"/>
                        <a:pt x="40792" y="8799"/>
                        <a:pt x="40351" y="8216"/>
                      </a:cubicBezTo>
                      <a:cubicBezTo>
                        <a:pt x="39887" y="7656"/>
                        <a:pt x="39399" y="7120"/>
                        <a:pt x="38875" y="6597"/>
                      </a:cubicBezTo>
                      <a:cubicBezTo>
                        <a:pt x="38351" y="6097"/>
                        <a:pt x="37791" y="5620"/>
                        <a:pt x="37208" y="5168"/>
                      </a:cubicBezTo>
                      <a:cubicBezTo>
                        <a:pt x="36625" y="4727"/>
                        <a:pt x="36065" y="4311"/>
                        <a:pt x="35529" y="3918"/>
                      </a:cubicBezTo>
                      <a:cubicBezTo>
                        <a:pt x="34993" y="3537"/>
                        <a:pt x="34505" y="3179"/>
                        <a:pt x="34005" y="2846"/>
                      </a:cubicBezTo>
                      <a:cubicBezTo>
                        <a:pt x="33457" y="2465"/>
                        <a:pt x="32910" y="2120"/>
                        <a:pt x="32362" y="1834"/>
                      </a:cubicBezTo>
                      <a:cubicBezTo>
                        <a:pt x="31802" y="1548"/>
                        <a:pt x="31231" y="1310"/>
                        <a:pt x="30600" y="1108"/>
                      </a:cubicBezTo>
                      <a:cubicBezTo>
                        <a:pt x="30183" y="977"/>
                        <a:pt x="29743" y="858"/>
                        <a:pt x="29278" y="739"/>
                      </a:cubicBezTo>
                      <a:cubicBezTo>
                        <a:pt x="28814" y="620"/>
                        <a:pt x="28338" y="513"/>
                        <a:pt x="27850" y="417"/>
                      </a:cubicBezTo>
                      <a:cubicBezTo>
                        <a:pt x="27361" y="322"/>
                        <a:pt x="26861" y="239"/>
                        <a:pt x="26361" y="179"/>
                      </a:cubicBezTo>
                      <a:cubicBezTo>
                        <a:pt x="25873" y="120"/>
                        <a:pt x="25349" y="84"/>
                        <a:pt x="24837" y="48"/>
                      </a:cubicBezTo>
                      <a:cubicBezTo>
                        <a:pt x="24325" y="24"/>
                        <a:pt x="23801" y="1"/>
                        <a:pt x="2327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7" name="Google Shape;6507;p29"/>
                <p:cNvSpPr/>
                <p:nvPr/>
              </p:nvSpPr>
              <p:spPr>
                <a:xfrm>
                  <a:off x="5970088" y="3967628"/>
                  <a:ext cx="1368714" cy="78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3" h="20727" extrusionOk="0">
                      <a:moveTo>
                        <a:pt x="18825" y="0"/>
                      </a:moveTo>
                      <a:cubicBezTo>
                        <a:pt x="18220" y="0"/>
                        <a:pt x="17606" y="25"/>
                        <a:pt x="16979" y="69"/>
                      </a:cubicBezTo>
                      <a:cubicBezTo>
                        <a:pt x="16443" y="116"/>
                        <a:pt x="15919" y="164"/>
                        <a:pt x="15407" y="235"/>
                      </a:cubicBezTo>
                      <a:cubicBezTo>
                        <a:pt x="14883" y="307"/>
                        <a:pt x="14371" y="378"/>
                        <a:pt x="13871" y="486"/>
                      </a:cubicBezTo>
                      <a:cubicBezTo>
                        <a:pt x="13383" y="593"/>
                        <a:pt x="12883" y="700"/>
                        <a:pt x="12407" y="831"/>
                      </a:cubicBezTo>
                      <a:cubicBezTo>
                        <a:pt x="11931" y="950"/>
                        <a:pt x="11478" y="1117"/>
                        <a:pt x="11026" y="1271"/>
                      </a:cubicBezTo>
                      <a:cubicBezTo>
                        <a:pt x="10585" y="1450"/>
                        <a:pt x="10169" y="1629"/>
                        <a:pt x="9728" y="1843"/>
                      </a:cubicBezTo>
                      <a:cubicBezTo>
                        <a:pt x="9299" y="2045"/>
                        <a:pt x="8883" y="2260"/>
                        <a:pt x="8466" y="2498"/>
                      </a:cubicBezTo>
                      <a:cubicBezTo>
                        <a:pt x="7978" y="2783"/>
                        <a:pt x="7490" y="3081"/>
                        <a:pt x="7025" y="3414"/>
                      </a:cubicBezTo>
                      <a:cubicBezTo>
                        <a:pt x="6561" y="3760"/>
                        <a:pt x="6144" y="4153"/>
                        <a:pt x="5728" y="4569"/>
                      </a:cubicBezTo>
                      <a:cubicBezTo>
                        <a:pt x="5323" y="4998"/>
                        <a:pt x="4942" y="5439"/>
                        <a:pt x="4573" y="5903"/>
                      </a:cubicBezTo>
                      <a:cubicBezTo>
                        <a:pt x="4156" y="6439"/>
                        <a:pt x="3775" y="7010"/>
                        <a:pt x="3418" y="7570"/>
                      </a:cubicBezTo>
                      <a:cubicBezTo>
                        <a:pt x="3263" y="7855"/>
                        <a:pt x="3084" y="8141"/>
                        <a:pt x="2918" y="8439"/>
                      </a:cubicBezTo>
                      <a:cubicBezTo>
                        <a:pt x="2751" y="8737"/>
                        <a:pt x="2572" y="9034"/>
                        <a:pt x="2418" y="9332"/>
                      </a:cubicBezTo>
                      <a:cubicBezTo>
                        <a:pt x="2251" y="9630"/>
                        <a:pt x="2072" y="9939"/>
                        <a:pt x="1906" y="10237"/>
                      </a:cubicBezTo>
                      <a:cubicBezTo>
                        <a:pt x="1727" y="10534"/>
                        <a:pt x="1560" y="10844"/>
                        <a:pt x="1406" y="11142"/>
                      </a:cubicBezTo>
                      <a:cubicBezTo>
                        <a:pt x="1298" y="11332"/>
                        <a:pt x="1203" y="11511"/>
                        <a:pt x="1108" y="11713"/>
                      </a:cubicBezTo>
                      <a:cubicBezTo>
                        <a:pt x="1013" y="11904"/>
                        <a:pt x="906" y="12082"/>
                        <a:pt x="822" y="12273"/>
                      </a:cubicBezTo>
                      <a:cubicBezTo>
                        <a:pt x="727" y="12463"/>
                        <a:pt x="655" y="12666"/>
                        <a:pt x="584" y="12856"/>
                      </a:cubicBezTo>
                      <a:cubicBezTo>
                        <a:pt x="513" y="13047"/>
                        <a:pt x="453" y="13261"/>
                        <a:pt x="405" y="13451"/>
                      </a:cubicBezTo>
                      <a:cubicBezTo>
                        <a:pt x="346" y="13642"/>
                        <a:pt x="298" y="13832"/>
                        <a:pt x="274" y="14047"/>
                      </a:cubicBezTo>
                      <a:cubicBezTo>
                        <a:pt x="239" y="14249"/>
                        <a:pt x="215" y="14452"/>
                        <a:pt x="191" y="14654"/>
                      </a:cubicBezTo>
                      <a:cubicBezTo>
                        <a:pt x="179" y="14844"/>
                        <a:pt x="167" y="15059"/>
                        <a:pt x="167" y="15261"/>
                      </a:cubicBezTo>
                      <a:cubicBezTo>
                        <a:pt x="167" y="15475"/>
                        <a:pt x="155" y="15678"/>
                        <a:pt x="155" y="15892"/>
                      </a:cubicBezTo>
                      <a:cubicBezTo>
                        <a:pt x="155" y="16095"/>
                        <a:pt x="155" y="16309"/>
                        <a:pt x="132" y="16511"/>
                      </a:cubicBezTo>
                      <a:cubicBezTo>
                        <a:pt x="120" y="16726"/>
                        <a:pt x="120" y="16928"/>
                        <a:pt x="108" y="17142"/>
                      </a:cubicBezTo>
                      <a:cubicBezTo>
                        <a:pt x="96" y="17345"/>
                        <a:pt x="72" y="17547"/>
                        <a:pt x="60" y="17750"/>
                      </a:cubicBezTo>
                      <a:cubicBezTo>
                        <a:pt x="48" y="17940"/>
                        <a:pt x="13" y="18154"/>
                        <a:pt x="13" y="18345"/>
                      </a:cubicBezTo>
                      <a:cubicBezTo>
                        <a:pt x="13" y="18535"/>
                        <a:pt x="1" y="18750"/>
                        <a:pt x="1" y="18940"/>
                      </a:cubicBezTo>
                      <a:cubicBezTo>
                        <a:pt x="1" y="19154"/>
                        <a:pt x="1" y="19345"/>
                        <a:pt x="13" y="19535"/>
                      </a:cubicBezTo>
                      <a:lnTo>
                        <a:pt x="60" y="20119"/>
                      </a:lnTo>
                      <a:cubicBezTo>
                        <a:pt x="108" y="20440"/>
                        <a:pt x="489" y="20726"/>
                        <a:pt x="953" y="20726"/>
                      </a:cubicBezTo>
                      <a:lnTo>
                        <a:pt x="1965" y="20726"/>
                      </a:lnTo>
                      <a:cubicBezTo>
                        <a:pt x="2489" y="20726"/>
                        <a:pt x="2858" y="20440"/>
                        <a:pt x="2811" y="20107"/>
                      </a:cubicBezTo>
                      <a:cubicBezTo>
                        <a:pt x="2787" y="19893"/>
                        <a:pt x="2775" y="19666"/>
                        <a:pt x="2751" y="19464"/>
                      </a:cubicBezTo>
                      <a:cubicBezTo>
                        <a:pt x="2739" y="19250"/>
                        <a:pt x="2739" y="19035"/>
                        <a:pt x="2751" y="18821"/>
                      </a:cubicBezTo>
                      <a:cubicBezTo>
                        <a:pt x="2775" y="18595"/>
                        <a:pt x="2787" y="18392"/>
                        <a:pt x="2799" y="18178"/>
                      </a:cubicBezTo>
                      <a:cubicBezTo>
                        <a:pt x="2811" y="17964"/>
                        <a:pt x="2834" y="17750"/>
                        <a:pt x="2858" y="17547"/>
                      </a:cubicBezTo>
                      <a:cubicBezTo>
                        <a:pt x="2894" y="17333"/>
                        <a:pt x="2918" y="17107"/>
                        <a:pt x="2930" y="16904"/>
                      </a:cubicBezTo>
                      <a:cubicBezTo>
                        <a:pt x="2953" y="16702"/>
                        <a:pt x="2965" y="16476"/>
                        <a:pt x="2977" y="16261"/>
                      </a:cubicBezTo>
                      <a:cubicBezTo>
                        <a:pt x="2989" y="16059"/>
                        <a:pt x="2989" y="15833"/>
                        <a:pt x="3013" y="15630"/>
                      </a:cubicBezTo>
                      <a:cubicBezTo>
                        <a:pt x="3013" y="15404"/>
                        <a:pt x="3025" y="15190"/>
                        <a:pt x="3037" y="14987"/>
                      </a:cubicBezTo>
                      <a:cubicBezTo>
                        <a:pt x="3049" y="14773"/>
                        <a:pt x="3084" y="14571"/>
                        <a:pt x="3108" y="14356"/>
                      </a:cubicBezTo>
                      <a:cubicBezTo>
                        <a:pt x="3144" y="14166"/>
                        <a:pt x="3192" y="13963"/>
                        <a:pt x="3227" y="13749"/>
                      </a:cubicBezTo>
                      <a:cubicBezTo>
                        <a:pt x="3287" y="13547"/>
                        <a:pt x="3346" y="13344"/>
                        <a:pt x="3406" y="13142"/>
                      </a:cubicBezTo>
                      <a:cubicBezTo>
                        <a:pt x="3465" y="12951"/>
                        <a:pt x="3549" y="12737"/>
                        <a:pt x="3632" y="12547"/>
                      </a:cubicBezTo>
                      <a:cubicBezTo>
                        <a:pt x="3727" y="12332"/>
                        <a:pt x="3823" y="12142"/>
                        <a:pt x="3930" y="11951"/>
                      </a:cubicBezTo>
                      <a:cubicBezTo>
                        <a:pt x="4037" y="11761"/>
                        <a:pt x="4156" y="11558"/>
                        <a:pt x="4275" y="11368"/>
                      </a:cubicBezTo>
                      <a:cubicBezTo>
                        <a:pt x="4501" y="10999"/>
                        <a:pt x="4739" y="10630"/>
                        <a:pt x="4977" y="10272"/>
                      </a:cubicBezTo>
                      <a:cubicBezTo>
                        <a:pt x="5216" y="9891"/>
                        <a:pt x="5466" y="9534"/>
                        <a:pt x="5704" y="9201"/>
                      </a:cubicBezTo>
                      <a:cubicBezTo>
                        <a:pt x="5942" y="8856"/>
                        <a:pt x="6180" y="8510"/>
                        <a:pt x="6418" y="8189"/>
                      </a:cubicBezTo>
                      <a:cubicBezTo>
                        <a:pt x="6656" y="7855"/>
                        <a:pt x="6894" y="7546"/>
                        <a:pt x="7132" y="7236"/>
                      </a:cubicBezTo>
                      <a:cubicBezTo>
                        <a:pt x="7371" y="6915"/>
                        <a:pt x="7621" y="6641"/>
                        <a:pt x="7871" y="6355"/>
                      </a:cubicBezTo>
                      <a:cubicBezTo>
                        <a:pt x="8347" y="5831"/>
                        <a:pt x="8847" y="5367"/>
                        <a:pt x="9347" y="4938"/>
                      </a:cubicBezTo>
                      <a:cubicBezTo>
                        <a:pt x="9871" y="4522"/>
                        <a:pt x="10359" y="4141"/>
                        <a:pt x="10871" y="3807"/>
                      </a:cubicBezTo>
                      <a:cubicBezTo>
                        <a:pt x="11371" y="3486"/>
                        <a:pt x="11859" y="3188"/>
                        <a:pt x="12371" y="2926"/>
                      </a:cubicBezTo>
                      <a:cubicBezTo>
                        <a:pt x="13098" y="2557"/>
                        <a:pt x="13871" y="2248"/>
                        <a:pt x="14681" y="2010"/>
                      </a:cubicBezTo>
                      <a:cubicBezTo>
                        <a:pt x="15467" y="1771"/>
                        <a:pt x="16300" y="1605"/>
                        <a:pt x="17158" y="1545"/>
                      </a:cubicBezTo>
                      <a:cubicBezTo>
                        <a:pt x="17450" y="1523"/>
                        <a:pt x="17742" y="1511"/>
                        <a:pt x="18033" y="1511"/>
                      </a:cubicBezTo>
                      <a:cubicBezTo>
                        <a:pt x="18359" y="1511"/>
                        <a:pt x="18682" y="1526"/>
                        <a:pt x="19003" y="1557"/>
                      </a:cubicBezTo>
                      <a:cubicBezTo>
                        <a:pt x="19634" y="1617"/>
                        <a:pt x="20241" y="1736"/>
                        <a:pt x="20872" y="1914"/>
                      </a:cubicBezTo>
                      <a:cubicBezTo>
                        <a:pt x="21503" y="2117"/>
                        <a:pt x="22134" y="2355"/>
                        <a:pt x="22777" y="2652"/>
                      </a:cubicBezTo>
                      <a:cubicBezTo>
                        <a:pt x="23396" y="2950"/>
                        <a:pt x="24051" y="3283"/>
                        <a:pt x="24682" y="3653"/>
                      </a:cubicBezTo>
                      <a:cubicBezTo>
                        <a:pt x="25301" y="4034"/>
                        <a:pt x="25932" y="4450"/>
                        <a:pt x="26540" y="4903"/>
                      </a:cubicBezTo>
                      <a:cubicBezTo>
                        <a:pt x="26837" y="5141"/>
                        <a:pt x="27147" y="5379"/>
                        <a:pt x="27456" y="5641"/>
                      </a:cubicBezTo>
                      <a:cubicBezTo>
                        <a:pt x="27778" y="5891"/>
                        <a:pt x="28087" y="6153"/>
                        <a:pt x="28385" y="6439"/>
                      </a:cubicBezTo>
                      <a:cubicBezTo>
                        <a:pt x="28909" y="6915"/>
                        <a:pt x="29409" y="7439"/>
                        <a:pt x="29862" y="7998"/>
                      </a:cubicBezTo>
                      <a:cubicBezTo>
                        <a:pt x="30064" y="8296"/>
                        <a:pt x="30278" y="8594"/>
                        <a:pt x="30469" y="8891"/>
                      </a:cubicBezTo>
                      <a:cubicBezTo>
                        <a:pt x="30659" y="9189"/>
                        <a:pt x="30826" y="9510"/>
                        <a:pt x="30993" y="9820"/>
                      </a:cubicBezTo>
                      <a:cubicBezTo>
                        <a:pt x="31147" y="10153"/>
                        <a:pt x="31302" y="10475"/>
                        <a:pt x="31433" y="10820"/>
                      </a:cubicBezTo>
                      <a:cubicBezTo>
                        <a:pt x="31564" y="11165"/>
                        <a:pt x="31707" y="11523"/>
                        <a:pt x="31826" y="11880"/>
                      </a:cubicBezTo>
                      <a:cubicBezTo>
                        <a:pt x="31945" y="12237"/>
                        <a:pt x="32064" y="12606"/>
                        <a:pt x="32183" y="12963"/>
                      </a:cubicBezTo>
                      <a:cubicBezTo>
                        <a:pt x="32302" y="13320"/>
                        <a:pt x="32398" y="13678"/>
                        <a:pt x="32517" y="14035"/>
                      </a:cubicBezTo>
                      <a:cubicBezTo>
                        <a:pt x="32624" y="14368"/>
                        <a:pt x="32743" y="14713"/>
                        <a:pt x="32850" y="15059"/>
                      </a:cubicBezTo>
                      <a:cubicBezTo>
                        <a:pt x="32957" y="15404"/>
                        <a:pt x="33052" y="15725"/>
                        <a:pt x="33148" y="16059"/>
                      </a:cubicBezTo>
                      <a:cubicBezTo>
                        <a:pt x="33231" y="16380"/>
                        <a:pt x="33302" y="16714"/>
                        <a:pt x="33350" y="17035"/>
                      </a:cubicBezTo>
                      <a:cubicBezTo>
                        <a:pt x="33398" y="17369"/>
                        <a:pt x="33433" y="17690"/>
                        <a:pt x="33433" y="18035"/>
                      </a:cubicBezTo>
                      <a:cubicBezTo>
                        <a:pt x="33445" y="18381"/>
                        <a:pt x="33410" y="18702"/>
                        <a:pt x="33386" y="19047"/>
                      </a:cubicBezTo>
                      <a:cubicBezTo>
                        <a:pt x="33350" y="19381"/>
                        <a:pt x="33291" y="19714"/>
                        <a:pt x="33231" y="20059"/>
                      </a:cubicBezTo>
                      <a:cubicBezTo>
                        <a:pt x="33171" y="20405"/>
                        <a:pt x="33588" y="20690"/>
                        <a:pt x="34172" y="20690"/>
                      </a:cubicBezTo>
                      <a:lnTo>
                        <a:pt x="35303" y="20702"/>
                      </a:lnTo>
                      <a:cubicBezTo>
                        <a:pt x="35314" y="20703"/>
                        <a:pt x="35325" y="20703"/>
                        <a:pt x="35336" y="20703"/>
                      </a:cubicBezTo>
                      <a:cubicBezTo>
                        <a:pt x="35833" y="20703"/>
                        <a:pt x="36242" y="20445"/>
                        <a:pt x="36208" y="20131"/>
                      </a:cubicBezTo>
                      <a:cubicBezTo>
                        <a:pt x="36243" y="19833"/>
                        <a:pt x="36267" y="19524"/>
                        <a:pt x="36279" y="19226"/>
                      </a:cubicBezTo>
                      <a:cubicBezTo>
                        <a:pt x="36303" y="18928"/>
                        <a:pt x="36303" y="18631"/>
                        <a:pt x="36303" y="18333"/>
                      </a:cubicBezTo>
                      <a:cubicBezTo>
                        <a:pt x="36303" y="18035"/>
                        <a:pt x="36279" y="17738"/>
                        <a:pt x="36255" y="17440"/>
                      </a:cubicBezTo>
                      <a:cubicBezTo>
                        <a:pt x="36219" y="17130"/>
                        <a:pt x="36184" y="16833"/>
                        <a:pt x="36124" y="16511"/>
                      </a:cubicBezTo>
                      <a:cubicBezTo>
                        <a:pt x="36065" y="16214"/>
                        <a:pt x="36005" y="15904"/>
                        <a:pt x="35910" y="15595"/>
                      </a:cubicBezTo>
                      <a:cubicBezTo>
                        <a:pt x="35827" y="15285"/>
                        <a:pt x="35731" y="14963"/>
                        <a:pt x="35624" y="14642"/>
                      </a:cubicBezTo>
                      <a:cubicBezTo>
                        <a:pt x="35529" y="14309"/>
                        <a:pt x="35422" y="13987"/>
                        <a:pt x="35303" y="13642"/>
                      </a:cubicBezTo>
                      <a:cubicBezTo>
                        <a:pt x="35196" y="13297"/>
                        <a:pt x="35076" y="12939"/>
                        <a:pt x="34957" y="12606"/>
                      </a:cubicBezTo>
                      <a:cubicBezTo>
                        <a:pt x="34826" y="12249"/>
                        <a:pt x="34707" y="11904"/>
                        <a:pt x="34588" y="11546"/>
                      </a:cubicBezTo>
                      <a:cubicBezTo>
                        <a:pt x="34469" y="11189"/>
                        <a:pt x="34350" y="10844"/>
                        <a:pt x="34231" y="10499"/>
                      </a:cubicBezTo>
                      <a:cubicBezTo>
                        <a:pt x="34112" y="10165"/>
                        <a:pt x="33993" y="9832"/>
                        <a:pt x="33874" y="9510"/>
                      </a:cubicBezTo>
                      <a:cubicBezTo>
                        <a:pt x="33755" y="9189"/>
                        <a:pt x="33624" y="8879"/>
                        <a:pt x="33481" y="8570"/>
                      </a:cubicBezTo>
                      <a:cubicBezTo>
                        <a:pt x="33350" y="8272"/>
                        <a:pt x="33207" y="7975"/>
                        <a:pt x="33040" y="7689"/>
                      </a:cubicBezTo>
                      <a:cubicBezTo>
                        <a:pt x="32874" y="7403"/>
                        <a:pt x="32695" y="7129"/>
                        <a:pt x="32493" y="6855"/>
                      </a:cubicBezTo>
                      <a:cubicBezTo>
                        <a:pt x="32267" y="6558"/>
                        <a:pt x="32017" y="6260"/>
                        <a:pt x="31743" y="5974"/>
                      </a:cubicBezTo>
                      <a:cubicBezTo>
                        <a:pt x="31481" y="5700"/>
                        <a:pt x="31195" y="5427"/>
                        <a:pt x="30897" y="5177"/>
                      </a:cubicBezTo>
                      <a:cubicBezTo>
                        <a:pt x="30302" y="4653"/>
                        <a:pt x="29695" y="4165"/>
                        <a:pt x="29076" y="3712"/>
                      </a:cubicBezTo>
                      <a:cubicBezTo>
                        <a:pt x="28468" y="3272"/>
                        <a:pt x="27861" y="2855"/>
                        <a:pt x="27230" y="2486"/>
                      </a:cubicBezTo>
                      <a:cubicBezTo>
                        <a:pt x="26611" y="2105"/>
                        <a:pt x="25968" y="1748"/>
                        <a:pt x="25301" y="1438"/>
                      </a:cubicBezTo>
                      <a:cubicBezTo>
                        <a:pt x="24647" y="1128"/>
                        <a:pt x="23980" y="855"/>
                        <a:pt x="23313" y="652"/>
                      </a:cubicBezTo>
                      <a:cubicBezTo>
                        <a:pt x="22801" y="486"/>
                        <a:pt x="22289" y="366"/>
                        <a:pt x="21789" y="259"/>
                      </a:cubicBezTo>
                      <a:cubicBezTo>
                        <a:pt x="21027" y="128"/>
                        <a:pt x="20253" y="45"/>
                        <a:pt x="19455" y="9"/>
                      </a:cubicBezTo>
                      <a:cubicBezTo>
                        <a:pt x="19246" y="3"/>
                        <a:pt x="19036" y="0"/>
                        <a:pt x="188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8" name="Google Shape;6508;p29"/>
                <p:cNvSpPr/>
                <p:nvPr/>
              </p:nvSpPr>
              <p:spPr>
                <a:xfrm>
                  <a:off x="6144280" y="4092126"/>
                  <a:ext cx="1008693" cy="65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4" h="17389" extrusionOk="0">
                      <a:moveTo>
                        <a:pt x="13273" y="1"/>
                      </a:moveTo>
                      <a:cubicBezTo>
                        <a:pt x="13179" y="1"/>
                        <a:pt x="13085" y="2"/>
                        <a:pt x="12990" y="5"/>
                      </a:cubicBezTo>
                      <a:cubicBezTo>
                        <a:pt x="12002" y="29"/>
                        <a:pt x="11097" y="196"/>
                        <a:pt x="10252" y="482"/>
                      </a:cubicBezTo>
                      <a:cubicBezTo>
                        <a:pt x="9835" y="624"/>
                        <a:pt x="9418" y="791"/>
                        <a:pt x="9001" y="982"/>
                      </a:cubicBezTo>
                      <a:cubicBezTo>
                        <a:pt x="8585" y="1172"/>
                        <a:pt x="8168" y="1398"/>
                        <a:pt x="7739" y="1648"/>
                      </a:cubicBezTo>
                      <a:cubicBezTo>
                        <a:pt x="7323" y="1910"/>
                        <a:pt x="6870" y="2184"/>
                        <a:pt x="6453" y="2506"/>
                      </a:cubicBezTo>
                      <a:cubicBezTo>
                        <a:pt x="6037" y="2815"/>
                        <a:pt x="5632" y="3172"/>
                        <a:pt x="5239" y="3541"/>
                      </a:cubicBezTo>
                      <a:cubicBezTo>
                        <a:pt x="4763" y="3994"/>
                        <a:pt x="4310" y="4494"/>
                        <a:pt x="3870" y="5018"/>
                      </a:cubicBezTo>
                      <a:cubicBezTo>
                        <a:pt x="3655" y="5280"/>
                        <a:pt x="3429" y="5554"/>
                        <a:pt x="3227" y="5839"/>
                      </a:cubicBezTo>
                      <a:lnTo>
                        <a:pt x="2596" y="6685"/>
                      </a:lnTo>
                      <a:cubicBezTo>
                        <a:pt x="2393" y="6982"/>
                        <a:pt x="2179" y="7268"/>
                        <a:pt x="1989" y="7566"/>
                      </a:cubicBezTo>
                      <a:cubicBezTo>
                        <a:pt x="1786" y="7863"/>
                        <a:pt x="1584" y="8161"/>
                        <a:pt x="1405" y="8459"/>
                      </a:cubicBezTo>
                      <a:cubicBezTo>
                        <a:pt x="1286" y="8649"/>
                        <a:pt x="1167" y="8828"/>
                        <a:pt x="1072" y="9018"/>
                      </a:cubicBezTo>
                      <a:cubicBezTo>
                        <a:pt x="965" y="9209"/>
                        <a:pt x="858" y="9387"/>
                        <a:pt x="774" y="9590"/>
                      </a:cubicBezTo>
                      <a:cubicBezTo>
                        <a:pt x="679" y="9768"/>
                        <a:pt x="596" y="9959"/>
                        <a:pt x="536" y="10149"/>
                      </a:cubicBezTo>
                      <a:cubicBezTo>
                        <a:pt x="477" y="10340"/>
                        <a:pt x="417" y="10542"/>
                        <a:pt x="369" y="10733"/>
                      </a:cubicBezTo>
                      <a:cubicBezTo>
                        <a:pt x="322" y="10923"/>
                        <a:pt x="298" y="11114"/>
                        <a:pt x="262" y="11316"/>
                      </a:cubicBezTo>
                      <a:cubicBezTo>
                        <a:pt x="238" y="11483"/>
                        <a:pt x="203" y="11685"/>
                        <a:pt x="191" y="11876"/>
                      </a:cubicBezTo>
                      <a:cubicBezTo>
                        <a:pt x="179" y="12066"/>
                        <a:pt x="155" y="12245"/>
                        <a:pt x="155" y="12435"/>
                      </a:cubicBezTo>
                      <a:cubicBezTo>
                        <a:pt x="155" y="12638"/>
                        <a:pt x="143" y="12828"/>
                        <a:pt x="143" y="13007"/>
                      </a:cubicBezTo>
                      <a:cubicBezTo>
                        <a:pt x="143" y="13185"/>
                        <a:pt x="143" y="13376"/>
                        <a:pt x="131" y="13555"/>
                      </a:cubicBezTo>
                      <a:cubicBezTo>
                        <a:pt x="131" y="13745"/>
                        <a:pt x="119" y="13924"/>
                        <a:pt x="96" y="14102"/>
                      </a:cubicBezTo>
                      <a:lnTo>
                        <a:pt x="60" y="14638"/>
                      </a:lnTo>
                      <a:cubicBezTo>
                        <a:pt x="24" y="14829"/>
                        <a:pt x="24" y="14995"/>
                        <a:pt x="12" y="15186"/>
                      </a:cubicBezTo>
                      <a:cubicBezTo>
                        <a:pt x="0" y="15364"/>
                        <a:pt x="0" y="15519"/>
                        <a:pt x="0" y="15698"/>
                      </a:cubicBezTo>
                      <a:cubicBezTo>
                        <a:pt x="0" y="16043"/>
                        <a:pt x="24" y="16388"/>
                        <a:pt x="84" y="16722"/>
                      </a:cubicBezTo>
                      <a:cubicBezTo>
                        <a:pt x="155" y="17079"/>
                        <a:pt x="750" y="17365"/>
                        <a:pt x="1405" y="17365"/>
                      </a:cubicBezTo>
                      <a:lnTo>
                        <a:pt x="2822" y="17365"/>
                      </a:lnTo>
                      <a:cubicBezTo>
                        <a:pt x="3477" y="17365"/>
                        <a:pt x="3965" y="17079"/>
                        <a:pt x="3929" y="16745"/>
                      </a:cubicBezTo>
                      <a:cubicBezTo>
                        <a:pt x="3894" y="16531"/>
                        <a:pt x="3870" y="16305"/>
                        <a:pt x="3834" y="16103"/>
                      </a:cubicBezTo>
                      <a:cubicBezTo>
                        <a:pt x="3810" y="15888"/>
                        <a:pt x="3786" y="15674"/>
                        <a:pt x="3763" y="15460"/>
                      </a:cubicBezTo>
                      <a:cubicBezTo>
                        <a:pt x="3751" y="15257"/>
                        <a:pt x="3715" y="15031"/>
                        <a:pt x="3703" y="14829"/>
                      </a:cubicBezTo>
                      <a:cubicBezTo>
                        <a:pt x="3691" y="14614"/>
                        <a:pt x="3667" y="14388"/>
                        <a:pt x="3655" y="14186"/>
                      </a:cubicBezTo>
                      <a:cubicBezTo>
                        <a:pt x="3644" y="13971"/>
                        <a:pt x="3632" y="13757"/>
                        <a:pt x="3632" y="13543"/>
                      </a:cubicBezTo>
                      <a:lnTo>
                        <a:pt x="3632" y="12900"/>
                      </a:lnTo>
                      <a:cubicBezTo>
                        <a:pt x="3632" y="12697"/>
                        <a:pt x="3644" y="12483"/>
                        <a:pt x="3655" y="12269"/>
                      </a:cubicBezTo>
                      <a:cubicBezTo>
                        <a:pt x="3667" y="12042"/>
                        <a:pt x="3703" y="11828"/>
                        <a:pt x="3727" y="11614"/>
                      </a:cubicBezTo>
                      <a:cubicBezTo>
                        <a:pt x="3775" y="11400"/>
                        <a:pt x="3822" y="11173"/>
                        <a:pt x="3882" y="10971"/>
                      </a:cubicBezTo>
                      <a:cubicBezTo>
                        <a:pt x="3941" y="10745"/>
                        <a:pt x="4013" y="10542"/>
                        <a:pt x="4084" y="10328"/>
                      </a:cubicBezTo>
                      <a:cubicBezTo>
                        <a:pt x="4322" y="9745"/>
                        <a:pt x="4608" y="9185"/>
                        <a:pt x="4965" y="8614"/>
                      </a:cubicBezTo>
                      <a:cubicBezTo>
                        <a:pt x="5322" y="8054"/>
                        <a:pt x="5727" y="7506"/>
                        <a:pt x="6144" y="6982"/>
                      </a:cubicBezTo>
                      <a:cubicBezTo>
                        <a:pt x="6561" y="6458"/>
                        <a:pt x="7001" y="5958"/>
                        <a:pt x="7442" y="5494"/>
                      </a:cubicBezTo>
                      <a:cubicBezTo>
                        <a:pt x="7870" y="5030"/>
                        <a:pt x="8311" y="4613"/>
                        <a:pt x="8763" y="4244"/>
                      </a:cubicBezTo>
                      <a:cubicBezTo>
                        <a:pt x="9204" y="3875"/>
                        <a:pt x="9632" y="3541"/>
                        <a:pt x="10061" y="3280"/>
                      </a:cubicBezTo>
                      <a:cubicBezTo>
                        <a:pt x="10478" y="3006"/>
                        <a:pt x="10871" y="2768"/>
                        <a:pt x="11264" y="2589"/>
                      </a:cubicBezTo>
                      <a:cubicBezTo>
                        <a:pt x="11963" y="2251"/>
                        <a:pt x="12662" y="2051"/>
                        <a:pt x="13320" y="2051"/>
                      </a:cubicBezTo>
                      <a:cubicBezTo>
                        <a:pt x="13357" y="2051"/>
                        <a:pt x="13394" y="2052"/>
                        <a:pt x="13431" y="2053"/>
                      </a:cubicBezTo>
                      <a:cubicBezTo>
                        <a:pt x="14050" y="2065"/>
                        <a:pt x="14704" y="2267"/>
                        <a:pt x="15371" y="2577"/>
                      </a:cubicBezTo>
                      <a:cubicBezTo>
                        <a:pt x="15693" y="2744"/>
                        <a:pt x="16050" y="2934"/>
                        <a:pt x="16407" y="3160"/>
                      </a:cubicBezTo>
                      <a:cubicBezTo>
                        <a:pt x="16764" y="3375"/>
                        <a:pt x="17145" y="3637"/>
                        <a:pt x="17514" y="3934"/>
                      </a:cubicBezTo>
                      <a:cubicBezTo>
                        <a:pt x="18003" y="4315"/>
                        <a:pt x="18514" y="4768"/>
                        <a:pt x="18991" y="5256"/>
                      </a:cubicBezTo>
                      <a:cubicBezTo>
                        <a:pt x="19479" y="5744"/>
                        <a:pt x="19919" y="6268"/>
                        <a:pt x="20348" y="6816"/>
                      </a:cubicBezTo>
                      <a:cubicBezTo>
                        <a:pt x="20562" y="7101"/>
                        <a:pt x="20777" y="7387"/>
                        <a:pt x="20967" y="7685"/>
                      </a:cubicBezTo>
                      <a:cubicBezTo>
                        <a:pt x="21158" y="7982"/>
                        <a:pt x="21324" y="8292"/>
                        <a:pt x="21491" y="8614"/>
                      </a:cubicBezTo>
                      <a:cubicBezTo>
                        <a:pt x="21634" y="8947"/>
                        <a:pt x="21789" y="9268"/>
                        <a:pt x="21908" y="9614"/>
                      </a:cubicBezTo>
                      <a:cubicBezTo>
                        <a:pt x="22039" y="9959"/>
                        <a:pt x="22158" y="10304"/>
                        <a:pt x="22265" y="10638"/>
                      </a:cubicBezTo>
                      <a:cubicBezTo>
                        <a:pt x="22360" y="10983"/>
                        <a:pt x="22467" y="11316"/>
                        <a:pt x="22563" y="11650"/>
                      </a:cubicBezTo>
                      <a:cubicBezTo>
                        <a:pt x="22646" y="11995"/>
                        <a:pt x="22741" y="12328"/>
                        <a:pt x="22801" y="12662"/>
                      </a:cubicBezTo>
                      <a:cubicBezTo>
                        <a:pt x="22872" y="13007"/>
                        <a:pt x="22920" y="13340"/>
                        <a:pt x="22944" y="13674"/>
                      </a:cubicBezTo>
                      <a:cubicBezTo>
                        <a:pt x="22979" y="14019"/>
                        <a:pt x="22991" y="14364"/>
                        <a:pt x="22991" y="14709"/>
                      </a:cubicBezTo>
                      <a:cubicBezTo>
                        <a:pt x="22991" y="15043"/>
                        <a:pt x="22979" y="15388"/>
                        <a:pt x="22932" y="15733"/>
                      </a:cubicBezTo>
                      <a:cubicBezTo>
                        <a:pt x="22884" y="16079"/>
                        <a:pt x="22825" y="16412"/>
                        <a:pt x="22753" y="16757"/>
                      </a:cubicBezTo>
                      <a:cubicBezTo>
                        <a:pt x="22682" y="17103"/>
                        <a:pt x="23158" y="17388"/>
                        <a:pt x="23825" y="17388"/>
                      </a:cubicBezTo>
                      <a:lnTo>
                        <a:pt x="25242" y="17388"/>
                      </a:lnTo>
                      <a:cubicBezTo>
                        <a:pt x="25896" y="17388"/>
                        <a:pt x="26504" y="17103"/>
                        <a:pt x="26515" y="16698"/>
                      </a:cubicBezTo>
                      <a:cubicBezTo>
                        <a:pt x="26635" y="16138"/>
                        <a:pt x="26706" y="15555"/>
                        <a:pt x="26742" y="14960"/>
                      </a:cubicBezTo>
                      <a:cubicBezTo>
                        <a:pt x="26754" y="14662"/>
                        <a:pt x="26742" y="14364"/>
                        <a:pt x="26706" y="14067"/>
                      </a:cubicBezTo>
                      <a:cubicBezTo>
                        <a:pt x="26682" y="13769"/>
                        <a:pt x="26623" y="13459"/>
                        <a:pt x="26563" y="13162"/>
                      </a:cubicBezTo>
                      <a:cubicBezTo>
                        <a:pt x="26492" y="12840"/>
                        <a:pt x="26408" y="12543"/>
                        <a:pt x="26325" y="12233"/>
                      </a:cubicBezTo>
                      <a:cubicBezTo>
                        <a:pt x="26230" y="11923"/>
                        <a:pt x="26146" y="11614"/>
                        <a:pt x="26039" y="11280"/>
                      </a:cubicBezTo>
                      <a:cubicBezTo>
                        <a:pt x="25932" y="10971"/>
                        <a:pt x="25837" y="10626"/>
                        <a:pt x="25730" y="10280"/>
                      </a:cubicBezTo>
                      <a:cubicBezTo>
                        <a:pt x="25623" y="9947"/>
                        <a:pt x="25503" y="9578"/>
                        <a:pt x="25384" y="9245"/>
                      </a:cubicBezTo>
                      <a:cubicBezTo>
                        <a:pt x="25265" y="8899"/>
                        <a:pt x="25134" y="8554"/>
                        <a:pt x="25003" y="8221"/>
                      </a:cubicBezTo>
                      <a:cubicBezTo>
                        <a:pt x="24861" y="7875"/>
                        <a:pt x="24718" y="7530"/>
                        <a:pt x="24551" y="7220"/>
                      </a:cubicBezTo>
                      <a:cubicBezTo>
                        <a:pt x="24384" y="6887"/>
                        <a:pt x="24206" y="6578"/>
                        <a:pt x="24015" y="6280"/>
                      </a:cubicBezTo>
                      <a:cubicBezTo>
                        <a:pt x="23813" y="5982"/>
                        <a:pt x="23598" y="5685"/>
                        <a:pt x="23360" y="5399"/>
                      </a:cubicBezTo>
                      <a:cubicBezTo>
                        <a:pt x="22884" y="4815"/>
                        <a:pt x="22384" y="4303"/>
                        <a:pt x="21824" y="3815"/>
                      </a:cubicBezTo>
                      <a:cubicBezTo>
                        <a:pt x="21372" y="3410"/>
                        <a:pt x="20896" y="3029"/>
                        <a:pt x="20419" y="2696"/>
                      </a:cubicBezTo>
                      <a:cubicBezTo>
                        <a:pt x="19943" y="2351"/>
                        <a:pt x="19467" y="2041"/>
                        <a:pt x="18991" y="1756"/>
                      </a:cubicBezTo>
                      <a:cubicBezTo>
                        <a:pt x="18514" y="1494"/>
                        <a:pt x="18038" y="1232"/>
                        <a:pt x="17538" y="1017"/>
                      </a:cubicBezTo>
                      <a:cubicBezTo>
                        <a:pt x="17050" y="791"/>
                        <a:pt x="16562" y="613"/>
                        <a:pt x="16050" y="446"/>
                      </a:cubicBezTo>
                      <a:cubicBezTo>
                        <a:pt x="15150" y="164"/>
                        <a:pt x="14230" y="1"/>
                        <a:pt x="132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9" name="Google Shape;6509;p29"/>
                <p:cNvSpPr/>
                <p:nvPr/>
              </p:nvSpPr>
              <p:spPr>
                <a:xfrm>
                  <a:off x="4573989" y="3287865"/>
                  <a:ext cx="1253344" cy="648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3" h="17207" extrusionOk="0">
                      <a:moveTo>
                        <a:pt x="17288" y="0"/>
                      </a:moveTo>
                      <a:cubicBezTo>
                        <a:pt x="16907" y="0"/>
                        <a:pt x="16502" y="0"/>
                        <a:pt x="16097" y="12"/>
                      </a:cubicBezTo>
                      <a:cubicBezTo>
                        <a:pt x="15597" y="36"/>
                        <a:pt x="15109" y="60"/>
                        <a:pt x="14633" y="96"/>
                      </a:cubicBezTo>
                      <a:cubicBezTo>
                        <a:pt x="14133" y="131"/>
                        <a:pt x="13657" y="179"/>
                        <a:pt x="13180" y="238"/>
                      </a:cubicBezTo>
                      <a:cubicBezTo>
                        <a:pt x="12704" y="298"/>
                        <a:pt x="12252" y="369"/>
                        <a:pt x="11775" y="465"/>
                      </a:cubicBezTo>
                      <a:cubicBezTo>
                        <a:pt x="11299" y="548"/>
                        <a:pt x="10835" y="643"/>
                        <a:pt x="10371" y="762"/>
                      </a:cubicBezTo>
                      <a:cubicBezTo>
                        <a:pt x="9906" y="881"/>
                        <a:pt x="9478" y="1012"/>
                        <a:pt x="9061" y="1167"/>
                      </a:cubicBezTo>
                      <a:cubicBezTo>
                        <a:pt x="8644" y="1310"/>
                        <a:pt x="8239" y="1477"/>
                        <a:pt x="7858" y="1667"/>
                      </a:cubicBezTo>
                      <a:cubicBezTo>
                        <a:pt x="7489" y="1846"/>
                        <a:pt x="7108" y="2060"/>
                        <a:pt x="6751" y="2263"/>
                      </a:cubicBezTo>
                      <a:cubicBezTo>
                        <a:pt x="6418" y="2489"/>
                        <a:pt x="6072" y="2727"/>
                        <a:pt x="5739" y="2977"/>
                      </a:cubicBezTo>
                      <a:cubicBezTo>
                        <a:pt x="5406" y="3251"/>
                        <a:pt x="5060" y="3548"/>
                        <a:pt x="4751" y="3858"/>
                      </a:cubicBezTo>
                      <a:cubicBezTo>
                        <a:pt x="4429" y="4168"/>
                        <a:pt x="4132" y="4513"/>
                        <a:pt x="3858" y="4858"/>
                      </a:cubicBezTo>
                      <a:cubicBezTo>
                        <a:pt x="3536" y="5239"/>
                        <a:pt x="3227" y="5644"/>
                        <a:pt x="2929" y="6049"/>
                      </a:cubicBezTo>
                      <a:cubicBezTo>
                        <a:pt x="2786" y="6251"/>
                        <a:pt x="2631" y="6442"/>
                        <a:pt x="2489" y="6656"/>
                      </a:cubicBezTo>
                      <a:cubicBezTo>
                        <a:pt x="2334" y="6858"/>
                        <a:pt x="2203" y="7073"/>
                        <a:pt x="2072" y="7275"/>
                      </a:cubicBezTo>
                      <a:cubicBezTo>
                        <a:pt x="1929" y="7489"/>
                        <a:pt x="1834" y="7692"/>
                        <a:pt x="1727" y="7906"/>
                      </a:cubicBezTo>
                      <a:cubicBezTo>
                        <a:pt x="1631" y="8120"/>
                        <a:pt x="1548" y="8323"/>
                        <a:pt x="1477" y="8525"/>
                      </a:cubicBezTo>
                      <a:cubicBezTo>
                        <a:pt x="1381" y="8740"/>
                        <a:pt x="1310" y="8966"/>
                        <a:pt x="1238" y="9180"/>
                      </a:cubicBezTo>
                      <a:cubicBezTo>
                        <a:pt x="1155" y="9382"/>
                        <a:pt x="1096" y="9573"/>
                        <a:pt x="1024" y="9775"/>
                      </a:cubicBezTo>
                      <a:cubicBezTo>
                        <a:pt x="953" y="9978"/>
                        <a:pt x="857" y="10180"/>
                        <a:pt x="786" y="10394"/>
                      </a:cubicBezTo>
                      <a:cubicBezTo>
                        <a:pt x="715" y="10621"/>
                        <a:pt x="619" y="10823"/>
                        <a:pt x="548" y="11049"/>
                      </a:cubicBezTo>
                      <a:cubicBezTo>
                        <a:pt x="465" y="11264"/>
                        <a:pt x="381" y="11490"/>
                        <a:pt x="310" y="11728"/>
                      </a:cubicBezTo>
                      <a:cubicBezTo>
                        <a:pt x="238" y="11954"/>
                        <a:pt x="179" y="12204"/>
                        <a:pt x="131" y="12442"/>
                      </a:cubicBezTo>
                      <a:cubicBezTo>
                        <a:pt x="107" y="12597"/>
                        <a:pt x="84" y="12752"/>
                        <a:pt x="84" y="12907"/>
                      </a:cubicBezTo>
                      <a:lnTo>
                        <a:pt x="84" y="13383"/>
                      </a:lnTo>
                      <a:cubicBezTo>
                        <a:pt x="84" y="13550"/>
                        <a:pt x="107" y="13693"/>
                        <a:pt x="107" y="13859"/>
                      </a:cubicBezTo>
                      <a:cubicBezTo>
                        <a:pt x="107" y="14026"/>
                        <a:pt x="107" y="14193"/>
                        <a:pt x="119" y="14335"/>
                      </a:cubicBezTo>
                      <a:cubicBezTo>
                        <a:pt x="119" y="14490"/>
                        <a:pt x="131" y="14645"/>
                        <a:pt x="131" y="14800"/>
                      </a:cubicBezTo>
                      <a:lnTo>
                        <a:pt x="131" y="15240"/>
                      </a:lnTo>
                      <a:cubicBezTo>
                        <a:pt x="131" y="15467"/>
                        <a:pt x="119" y="15693"/>
                        <a:pt x="107" y="15919"/>
                      </a:cubicBezTo>
                      <a:cubicBezTo>
                        <a:pt x="84" y="16133"/>
                        <a:pt x="60" y="16360"/>
                        <a:pt x="24" y="16586"/>
                      </a:cubicBezTo>
                      <a:cubicBezTo>
                        <a:pt x="0" y="16812"/>
                        <a:pt x="310" y="17002"/>
                        <a:pt x="703" y="17014"/>
                      </a:cubicBezTo>
                      <a:lnTo>
                        <a:pt x="1477" y="17026"/>
                      </a:lnTo>
                      <a:cubicBezTo>
                        <a:pt x="1497" y="17028"/>
                        <a:pt x="1516" y="17028"/>
                        <a:pt x="1536" y="17028"/>
                      </a:cubicBezTo>
                      <a:cubicBezTo>
                        <a:pt x="1842" y="17028"/>
                        <a:pt x="2083" y="16857"/>
                        <a:pt x="2072" y="16633"/>
                      </a:cubicBezTo>
                      <a:cubicBezTo>
                        <a:pt x="2048" y="16479"/>
                        <a:pt x="2048" y="16312"/>
                        <a:pt x="2036" y="16169"/>
                      </a:cubicBezTo>
                      <a:cubicBezTo>
                        <a:pt x="2024" y="16014"/>
                        <a:pt x="2024" y="15859"/>
                        <a:pt x="2024" y="15705"/>
                      </a:cubicBezTo>
                      <a:lnTo>
                        <a:pt x="2024" y="15240"/>
                      </a:lnTo>
                      <a:cubicBezTo>
                        <a:pt x="2036" y="15086"/>
                        <a:pt x="2036" y="14931"/>
                        <a:pt x="2036" y="14764"/>
                      </a:cubicBezTo>
                      <a:lnTo>
                        <a:pt x="2036" y="14288"/>
                      </a:lnTo>
                      <a:cubicBezTo>
                        <a:pt x="2036" y="14121"/>
                        <a:pt x="2024" y="13978"/>
                        <a:pt x="2024" y="13812"/>
                      </a:cubicBezTo>
                      <a:cubicBezTo>
                        <a:pt x="2012" y="13645"/>
                        <a:pt x="2012" y="13502"/>
                        <a:pt x="2012" y="13335"/>
                      </a:cubicBezTo>
                      <a:cubicBezTo>
                        <a:pt x="2012" y="13169"/>
                        <a:pt x="2012" y="13026"/>
                        <a:pt x="2024" y="12859"/>
                      </a:cubicBezTo>
                      <a:cubicBezTo>
                        <a:pt x="2036" y="12692"/>
                        <a:pt x="2048" y="12538"/>
                        <a:pt x="2084" y="12383"/>
                      </a:cubicBezTo>
                      <a:cubicBezTo>
                        <a:pt x="2108" y="12216"/>
                        <a:pt x="2143" y="12073"/>
                        <a:pt x="2191" y="11918"/>
                      </a:cubicBezTo>
                      <a:cubicBezTo>
                        <a:pt x="2227" y="11776"/>
                        <a:pt x="2274" y="11621"/>
                        <a:pt x="2334" y="11478"/>
                      </a:cubicBezTo>
                      <a:cubicBezTo>
                        <a:pt x="2393" y="11323"/>
                        <a:pt x="2453" y="11180"/>
                        <a:pt x="2512" y="11049"/>
                      </a:cubicBezTo>
                      <a:cubicBezTo>
                        <a:pt x="2572" y="10906"/>
                        <a:pt x="2643" y="10764"/>
                        <a:pt x="2703" y="10633"/>
                      </a:cubicBezTo>
                      <a:cubicBezTo>
                        <a:pt x="2810" y="10406"/>
                        <a:pt x="2917" y="10192"/>
                        <a:pt x="3024" y="9978"/>
                      </a:cubicBezTo>
                      <a:cubicBezTo>
                        <a:pt x="3120" y="9763"/>
                        <a:pt x="3227" y="9537"/>
                        <a:pt x="3322" y="9335"/>
                      </a:cubicBezTo>
                      <a:cubicBezTo>
                        <a:pt x="3405" y="9109"/>
                        <a:pt x="3513" y="8906"/>
                        <a:pt x="3596" y="8692"/>
                      </a:cubicBezTo>
                      <a:cubicBezTo>
                        <a:pt x="3703" y="8489"/>
                        <a:pt x="3798" y="8275"/>
                        <a:pt x="3917" y="8073"/>
                      </a:cubicBezTo>
                      <a:lnTo>
                        <a:pt x="4275" y="7442"/>
                      </a:lnTo>
                      <a:cubicBezTo>
                        <a:pt x="4394" y="7239"/>
                        <a:pt x="4525" y="7025"/>
                        <a:pt x="4656" y="6835"/>
                      </a:cubicBezTo>
                      <a:cubicBezTo>
                        <a:pt x="4929" y="6430"/>
                        <a:pt x="5203" y="6025"/>
                        <a:pt x="5501" y="5656"/>
                      </a:cubicBezTo>
                      <a:cubicBezTo>
                        <a:pt x="5822" y="5275"/>
                        <a:pt x="6144" y="4918"/>
                        <a:pt x="6489" y="4572"/>
                      </a:cubicBezTo>
                      <a:cubicBezTo>
                        <a:pt x="6846" y="4239"/>
                        <a:pt x="7215" y="3965"/>
                        <a:pt x="7584" y="3691"/>
                      </a:cubicBezTo>
                      <a:cubicBezTo>
                        <a:pt x="7977" y="3441"/>
                        <a:pt x="8382" y="3203"/>
                        <a:pt x="8775" y="2989"/>
                      </a:cubicBezTo>
                      <a:cubicBezTo>
                        <a:pt x="9180" y="2786"/>
                        <a:pt x="9597" y="2572"/>
                        <a:pt x="10025" y="2393"/>
                      </a:cubicBezTo>
                      <a:cubicBezTo>
                        <a:pt x="10478" y="2215"/>
                        <a:pt x="10942" y="2072"/>
                        <a:pt x="11418" y="1941"/>
                      </a:cubicBezTo>
                      <a:cubicBezTo>
                        <a:pt x="11895" y="1822"/>
                        <a:pt x="12371" y="1703"/>
                        <a:pt x="12859" y="1608"/>
                      </a:cubicBezTo>
                      <a:cubicBezTo>
                        <a:pt x="13347" y="1524"/>
                        <a:pt x="13835" y="1441"/>
                        <a:pt x="14335" y="1381"/>
                      </a:cubicBezTo>
                      <a:cubicBezTo>
                        <a:pt x="14835" y="1346"/>
                        <a:pt x="15324" y="1298"/>
                        <a:pt x="15836" y="1262"/>
                      </a:cubicBezTo>
                      <a:cubicBezTo>
                        <a:pt x="16236" y="1245"/>
                        <a:pt x="16637" y="1234"/>
                        <a:pt x="17029" y="1234"/>
                      </a:cubicBezTo>
                      <a:cubicBezTo>
                        <a:pt x="17172" y="1234"/>
                        <a:pt x="17314" y="1235"/>
                        <a:pt x="17455" y="1239"/>
                      </a:cubicBezTo>
                      <a:cubicBezTo>
                        <a:pt x="17979" y="1250"/>
                        <a:pt x="18503" y="1298"/>
                        <a:pt x="19003" y="1358"/>
                      </a:cubicBezTo>
                      <a:cubicBezTo>
                        <a:pt x="19515" y="1417"/>
                        <a:pt x="20015" y="1524"/>
                        <a:pt x="20503" y="1643"/>
                      </a:cubicBezTo>
                      <a:cubicBezTo>
                        <a:pt x="21015" y="1762"/>
                        <a:pt x="21503" y="1917"/>
                        <a:pt x="21979" y="2096"/>
                      </a:cubicBezTo>
                      <a:cubicBezTo>
                        <a:pt x="22455" y="2274"/>
                        <a:pt x="22920" y="2501"/>
                        <a:pt x="23360" y="2751"/>
                      </a:cubicBezTo>
                      <a:cubicBezTo>
                        <a:pt x="23801" y="3013"/>
                        <a:pt x="24241" y="3286"/>
                        <a:pt x="24694" y="3608"/>
                      </a:cubicBezTo>
                      <a:cubicBezTo>
                        <a:pt x="24908" y="3751"/>
                        <a:pt x="25134" y="3917"/>
                        <a:pt x="25372" y="4084"/>
                      </a:cubicBezTo>
                      <a:cubicBezTo>
                        <a:pt x="25611" y="4239"/>
                        <a:pt x="25849" y="4418"/>
                        <a:pt x="26087" y="4596"/>
                      </a:cubicBezTo>
                      <a:cubicBezTo>
                        <a:pt x="26325" y="4775"/>
                        <a:pt x="26563" y="4977"/>
                        <a:pt x="26801" y="5168"/>
                      </a:cubicBezTo>
                      <a:cubicBezTo>
                        <a:pt x="27027" y="5370"/>
                        <a:pt x="27266" y="5584"/>
                        <a:pt x="27480" y="5787"/>
                      </a:cubicBezTo>
                      <a:cubicBezTo>
                        <a:pt x="27682" y="6001"/>
                        <a:pt x="27885" y="6227"/>
                        <a:pt x="28087" y="6465"/>
                      </a:cubicBezTo>
                      <a:cubicBezTo>
                        <a:pt x="28278" y="6704"/>
                        <a:pt x="28456" y="6942"/>
                        <a:pt x="28623" y="7192"/>
                      </a:cubicBezTo>
                      <a:cubicBezTo>
                        <a:pt x="28778" y="7442"/>
                        <a:pt x="28932" y="7692"/>
                        <a:pt x="29051" y="7966"/>
                      </a:cubicBezTo>
                      <a:cubicBezTo>
                        <a:pt x="29171" y="8228"/>
                        <a:pt x="29290" y="8501"/>
                        <a:pt x="29397" y="8787"/>
                      </a:cubicBezTo>
                      <a:cubicBezTo>
                        <a:pt x="29480" y="9049"/>
                        <a:pt x="29587" y="9323"/>
                        <a:pt x="29682" y="9585"/>
                      </a:cubicBezTo>
                      <a:cubicBezTo>
                        <a:pt x="29766" y="9859"/>
                        <a:pt x="29861" y="10133"/>
                        <a:pt x="29944" y="10418"/>
                      </a:cubicBezTo>
                      <a:cubicBezTo>
                        <a:pt x="30040" y="10704"/>
                        <a:pt x="30111" y="10990"/>
                        <a:pt x="30194" y="11264"/>
                      </a:cubicBezTo>
                      <a:cubicBezTo>
                        <a:pt x="30290" y="11549"/>
                        <a:pt x="30361" y="11835"/>
                        <a:pt x="30456" y="12097"/>
                      </a:cubicBezTo>
                      <a:cubicBezTo>
                        <a:pt x="30528" y="12383"/>
                        <a:pt x="30611" y="12657"/>
                        <a:pt x="30683" y="12907"/>
                      </a:cubicBezTo>
                      <a:cubicBezTo>
                        <a:pt x="30766" y="13169"/>
                        <a:pt x="30837" y="13431"/>
                        <a:pt x="30897" y="13681"/>
                      </a:cubicBezTo>
                      <a:cubicBezTo>
                        <a:pt x="30956" y="13931"/>
                        <a:pt x="31016" y="14181"/>
                        <a:pt x="31052" y="14443"/>
                      </a:cubicBezTo>
                      <a:cubicBezTo>
                        <a:pt x="31087" y="14693"/>
                        <a:pt x="31111" y="14943"/>
                        <a:pt x="31111" y="15193"/>
                      </a:cubicBezTo>
                      <a:cubicBezTo>
                        <a:pt x="31111" y="15455"/>
                        <a:pt x="31111" y="15705"/>
                        <a:pt x="31087" y="15955"/>
                      </a:cubicBezTo>
                      <a:lnTo>
                        <a:pt x="31052" y="16717"/>
                      </a:lnTo>
                      <a:cubicBezTo>
                        <a:pt x="31028" y="16955"/>
                        <a:pt x="31302" y="17169"/>
                        <a:pt x="31659" y="17181"/>
                      </a:cubicBezTo>
                      <a:lnTo>
                        <a:pt x="32445" y="17205"/>
                      </a:lnTo>
                      <a:cubicBezTo>
                        <a:pt x="32466" y="17206"/>
                        <a:pt x="32488" y="17207"/>
                        <a:pt x="32509" y="17207"/>
                      </a:cubicBezTo>
                      <a:cubicBezTo>
                        <a:pt x="32886" y="17207"/>
                        <a:pt x="33197" y="17010"/>
                        <a:pt x="33231" y="16729"/>
                      </a:cubicBezTo>
                      <a:cubicBezTo>
                        <a:pt x="33231" y="16479"/>
                        <a:pt x="33242" y="16229"/>
                        <a:pt x="33242" y="15990"/>
                      </a:cubicBezTo>
                      <a:lnTo>
                        <a:pt x="33242" y="15252"/>
                      </a:lnTo>
                      <a:cubicBezTo>
                        <a:pt x="33242" y="15014"/>
                        <a:pt x="33231" y="14764"/>
                        <a:pt x="33219" y="14526"/>
                      </a:cubicBezTo>
                      <a:cubicBezTo>
                        <a:pt x="33207" y="14288"/>
                        <a:pt x="33171" y="14038"/>
                        <a:pt x="33123" y="13800"/>
                      </a:cubicBezTo>
                      <a:cubicBezTo>
                        <a:pt x="33088" y="13562"/>
                        <a:pt x="33028" y="13312"/>
                        <a:pt x="32969" y="13073"/>
                      </a:cubicBezTo>
                      <a:cubicBezTo>
                        <a:pt x="32909" y="12835"/>
                        <a:pt x="32850" y="12597"/>
                        <a:pt x="32766" y="12335"/>
                      </a:cubicBezTo>
                      <a:cubicBezTo>
                        <a:pt x="32695" y="12097"/>
                        <a:pt x="32635" y="11847"/>
                        <a:pt x="32564" y="11597"/>
                      </a:cubicBezTo>
                      <a:cubicBezTo>
                        <a:pt x="32492" y="11347"/>
                        <a:pt x="32409" y="11061"/>
                        <a:pt x="32338" y="10787"/>
                      </a:cubicBezTo>
                      <a:cubicBezTo>
                        <a:pt x="32266" y="10514"/>
                        <a:pt x="32195" y="10240"/>
                        <a:pt x="32099" y="9954"/>
                      </a:cubicBezTo>
                      <a:cubicBezTo>
                        <a:pt x="32028" y="9704"/>
                        <a:pt x="31933" y="9454"/>
                        <a:pt x="31849" y="9204"/>
                      </a:cubicBezTo>
                      <a:cubicBezTo>
                        <a:pt x="31742" y="8966"/>
                        <a:pt x="31635" y="8704"/>
                        <a:pt x="31540" y="8466"/>
                      </a:cubicBezTo>
                      <a:cubicBezTo>
                        <a:pt x="31433" y="8228"/>
                        <a:pt x="31314" y="7989"/>
                        <a:pt x="31206" y="7775"/>
                      </a:cubicBezTo>
                      <a:cubicBezTo>
                        <a:pt x="31099" y="7549"/>
                        <a:pt x="30980" y="7323"/>
                        <a:pt x="30849" y="7096"/>
                      </a:cubicBezTo>
                      <a:cubicBezTo>
                        <a:pt x="30587" y="6668"/>
                        <a:pt x="30302" y="6239"/>
                        <a:pt x="29956" y="5834"/>
                      </a:cubicBezTo>
                      <a:cubicBezTo>
                        <a:pt x="29635" y="5430"/>
                        <a:pt x="29254" y="5049"/>
                        <a:pt x="28873" y="4679"/>
                      </a:cubicBezTo>
                      <a:cubicBezTo>
                        <a:pt x="28480" y="4322"/>
                        <a:pt x="28063" y="3989"/>
                        <a:pt x="27635" y="3667"/>
                      </a:cubicBezTo>
                      <a:cubicBezTo>
                        <a:pt x="27206" y="3334"/>
                        <a:pt x="26789" y="3036"/>
                        <a:pt x="26384" y="2774"/>
                      </a:cubicBezTo>
                      <a:cubicBezTo>
                        <a:pt x="25980" y="2501"/>
                        <a:pt x="25611" y="2251"/>
                        <a:pt x="25253" y="2012"/>
                      </a:cubicBezTo>
                      <a:cubicBezTo>
                        <a:pt x="24849" y="1739"/>
                        <a:pt x="24456" y="1501"/>
                        <a:pt x="24039" y="1298"/>
                      </a:cubicBezTo>
                      <a:cubicBezTo>
                        <a:pt x="23622" y="1084"/>
                        <a:pt x="23182" y="929"/>
                        <a:pt x="22729" y="774"/>
                      </a:cubicBezTo>
                      <a:cubicBezTo>
                        <a:pt x="22408" y="667"/>
                        <a:pt x="22086" y="584"/>
                        <a:pt x="21741" y="512"/>
                      </a:cubicBezTo>
                      <a:cubicBezTo>
                        <a:pt x="21396" y="417"/>
                        <a:pt x="21039" y="346"/>
                        <a:pt x="20681" y="286"/>
                      </a:cubicBezTo>
                      <a:cubicBezTo>
                        <a:pt x="20324" y="227"/>
                        <a:pt x="19955" y="167"/>
                        <a:pt x="19586" y="119"/>
                      </a:cubicBezTo>
                      <a:cubicBezTo>
                        <a:pt x="19217" y="96"/>
                        <a:pt x="18836" y="48"/>
                        <a:pt x="18455" y="36"/>
                      </a:cubicBezTo>
                      <a:cubicBezTo>
                        <a:pt x="18062" y="12"/>
                        <a:pt x="17681" y="0"/>
                        <a:pt x="17288" y="0"/>
                      </a:cubicBezTo>
                      <a:close/>
                    </a:path>
                  </a:pathLst>
                </a:custGeom>
                <a:solidFill>
                  <a:srgbClr val="F79F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0" name="Google Shape;6510;p29"/>
                <p:cNvSpPr/>
                <p:nvPr/>
              </p:nvSpPr>
              <p:spPr>
                <a:xfrm>
                  <a:off x="4688910" y="3375225"/>
                  <a:ext cx="1017666" cy="557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2" h="14793" extrusionOk="0">
                      <a:moveTo>
                        <a:pt x="14043" y="1"/>
                      </a:moveTo>
                      <a:cubicBezTo>
                        <a:pt x="13584" y="1"/>
                        <a:pt x="13118" y="16"/>
                        <a:pt x="12645" y="53"/>
                      </a:cubicBezTo>
                      <a:cubicBezTo>
                        <a:pt x="12240" y="88"/>
                        <a:pt x="11847" y="124"/>
                        <a:pt x="11466" y="172"/>
                      </a:cubicBezTo>
                      <a:cubicBezTo>
                        <a:pt x="11073" y="219"/>
                        <a:pt x="10704" y="279"/>
                        <a:pt x="10335" y="350"/>
                      </a:cubicBezTo>
                      <a:cubicBezTo>
                        <a:pt x="9966" y="410"/>
                        <a:pt x="9609" y="505"/>
                        <a:pt x="9251" y="588"/>
                      </a:cubicBezTo>
                      <a:cubicBezTo>
                        <a:pt x="8894" y="696"/>
                        <a:pt x="8549" y="803"/>
                        <a:pt x="8216" y="922"/>
                      </a:cubicBezTo>
                      <a:cubicBezTo>
                        <a:pt x="7894" y="1041"/>
                        <a:pt x="7561" y="1172"/>
                        <a:pt x="7251" y="1315"/>
                      </a:cubicBezTo>
                      <a:cubicBezTo>
                        <a:pt x="6942" y="1458"/>
                        <a:pt x="6632" y="1612"/>
                        <a:pt x="6311" y="1779"/>
                      </a:cubicBezTo>
                      <a:cubicBezTo>
                        <a:pt x="5941" y="1970"/>
                        <a:pt x="5584" y="2196"/>
                        <a:pt x="5239" y="2434"/>
                      </a:cubicBezTo>
                      <a:cubicBezTo>
                        <a:pt x="4906" y="2672"/>
                        <a:pt x="4572" y="2958"/>
                        <a:pt x="4275" y="3255"/>
                      </a:cubicBezTo>
                      <a:cubicBezTo>
                        <a:pt x="3977" y="3553"/>
                        <a:pt x="3679" y="3875"/>
                        <a:pt x="3417" y="4208"/>
                      </a:cubicBezTo>
                      <a:cubicBezTo>
                        <a:pt x="3120" y="4589"/>
                        <a:pt x="2822" y="4994"/>
                        <a:pt x="2560" y="5399"/>
                      </a:cubicBezTo>
                      <a:cubicBezTo>
                        <a:pt x="2429" y="5601"/>
                        <a:pt x="2298" y="5815"/>
                        <a:pt x="2179" y="6018"/>
                      </a:cubicBezTo>
                      <a:cubicBezTo>
                        <a:pt x="2060" y="6232"/>
                        <a:pt x="1929" y="6458"/>
                        <a:pt x="1810" y="6661"/>
                      </a:cubicBezTo>
                      <a:cubicBezTo>
                        <a:pt x="1691" y="6875"/>
                        <a:pt x="1548" y="7089"/>
                        <a:pt x="1429" y="7304"/>
                      </a:cubicBezTo>
                      <a:cubicBezTo>
                        <a:pt x="1298" y="7530"/>
                        <a:pt x="1179" y="7732"/>
                        <a:pt x="1060" y="7958"/>
                      </a:cubicBezTo>
                      <a:lnTo>
                        <a:pt x="834" y="8363"/>
                      </a:lnTo>
                      <a:cubicBezTo>
                        <a:pt x="762" y="8494"/>
                        <a:pt x="691" y="8625"/>
                        <a:pt x="631" y="8756"/>
                      </a:cubicBezTo>
                      <a:cubicBezTo>
                        <a:pt x="560" y="8911"/>
                        <a:pt x="500" y="9042"/>
                        <a:pt x="453" y="9173"/>
                      </a:cubicBezTo>
                      <a:cubicBezTo>
                        <a:pt x="393" y="9316"/>
                        <a:pt x="357" y="9459"/>
                        <a:pt x="322" y="9590"/>
                      </a:cubicBezTo>
                      <a:cubicBezTo>
                        <a:pt x="286" y="9744"/>
                        <a:pt x="262" y="9875"/>
                        <a:pt x="226" y="10030"/>
                      </a:cubicBezTo>
                      <a:cubicBezTo>
                        <a:pt x="203" y="10173"/>
                        <a:pt x="179" y="10304"/>
                        <a:pt x="167" y="10459"/>
                      </a:cubicBezTo>
                      <a:cubicBezTo>
                        <a:pt x="155" y="10590"/>
                        <a:pt x="143" y="10744"/>
                        <a:pt x="143" y="10887"/>
                      </a:cubicBezTo>
                      <a:cubicBezTo>
                        <a:pt x="119" y="11042"/>
                        <a:pt x="119" y="11185"/>
                        <a:pt x="119" y="11340"/>
                      </a:cubicBezTo>
                      <a:cubicBezTo>
                        <a:pt x="107" y="11483"/>
                        <a:pt x="107" y="11637"/>
                        <a:pt x="107" y="11780"/>
                      </a:cubicBezTo>
                      <a:cubicBezTo>
                        <a:pt x="107" y="11935"/>
                        <a:pt x="107" y="12078"/>
                        <a:pt x="95" y="12233"/>
                      </a:cubicBezTo>
                      <a:cubicBezTo>
                        <a:pt x="84" y="12376"/>
                        <a:pt x="84" y="12507"/>
                        <a:pt x="60" y="12661"/>
                      </a:cubicBezTo>
                      <a:cubicBezTo>
                        <a:pt x="48" y="12804"/>
                        <a:pt x="48" y="12947"/>
                        <a:pt x="36" y="13090"/>
                      </a:cubicBezTo>
                      <a:cubicBezTo>
                        <a:pt x="36" y="13245"/>
                        <a:pt x="12" y="13388"/>
                        <a:pt x="12" y="13519"/>
                      </a:cubicBezTo>
                      <a:cubicBezTo>
                        <a:pt x="0" y="13662"/>
                        <a:pt x="12" y="13804"/>
                        <a:pt x="12" y="13935"/>
                      </a:cubicBezTo>
                      <a:cubicBezTo>
                        <a:pt x="12" y="14078"/>
                        <a:pt x="36" y="14221"/>
                        <a:pt x="48" y="14352"/>
                      </a:cubicBezTo>
                      <a:cubicBezTo>
                        <a:pt x="72" y="14590"/>
                        <a:pt x="357" y="14793"/>
                        <a:pt x="703" y="14793"/>
                      </a:cubicBezTo>
                      <a:lnTo>
                        <a:pt x="1453" y="14793"/>
                      </a:lnTo>
                      <a:cubicBezTo>
                        <a:pt x="1834" y="14793"/>
                        <a:pt x="2108" y="14578"/>
                        <a:pt x="2072" y="14340"/>
                      </a:cubicBezTo>
                      <a:cubicBezTo>
                        <a:pt x="2048" y="14173"/>
                        <a:pt x="2024" y="14031"/>
                        <a:pt x="2024" y="13876"/>
                      </a:cubicBezTo>
                      <a:cubicBezTo>
                        <a:pt x="2012" y="13721"/>
                        <a:pt x="2024" y="13566"/>
                        <a:pt x="2024" y="13423"/>
                      </a:cubicBezTo>
                      <a:cubicBezTo>
                        <a:pt x="2024" y="13269"/>
                        <a:pt x="2048" y="13126"/>
                        <a:pt x="2060" y="12971"/>
                      </a:cubicBezTo>
                      <a:lnTo>
                        <a:pt x="2108" y="12530"/>
                      </a:lnTo>
                      <a:cubicBezTo>
                        <a:pt x="2131" y="12376"/>
                        <a:pt x="2143" y="12233"/>
                        <a:pt x="2167" y="12078"/>
                      </a:cubicBezTo>
                      <a:cubicBezTo>
                        <a:pt x="2179" y="11911"/>
                        <a:pt x="2179" y="11768"/>
                        <a:pt x="2191" y="11614"/>
                      </a:cubicBezTo>
                      <a:cubicBezTo>
                        <a:pt x="2191" y="11459"/>
                        <a:pt x="2203" y="11304"/>
                        <a:pt x="2203" y="11161"/>
                      </a:cubicBezTo>
                      <a:cubicBezTo>
                        <a:pt x="2227" y="11006"/>
                        <a:pt x="2227" y="10864"/>
                        <a:pt x="2239" y="10709"/>
                      </a:cubicBezTo>
                      <a:cubicBezTo>
                        <a:pt x="2239" y="10566"/>
                        <a:pt x="2250" y="10411"/>
                        <a:pt x="2286" y="10268"/>
                      </a:cubicBezTo>
                      <a:lnTo>
                        <a:pt x="2370" y="9816"/>
                      </a:lnTo>
                      <a:cubicBezTo>
                        <a:pt x="2417" y="9673"/>
                        <a:pt x="2465" y="9530"/>
                        <a:pt x="2501" y="9387"/>
                      </a:cubicBezTo>
                      <a:cubicBezTo>
                        <a:pt x="2548" y="9232"/>
                        <a:pt x="2608" y="9090"/>
                        <a:pt x="2667" y="8959"/>
                      </a:cubicBezTo>
                      <a:cubicBezTo>
                        <a:pt x="2739" y="8816"/>
                        <a:pt x="2822" y="8673"/>
                        <a:pt x="2893" y="8542"/>
                      </a:cubicBezTo>
                      <a:cubicBezTo>
                        <a:pt x="2965" y="8399"/>
                        <a:pt x="3060" y="8256"/>
                        <a:pt x="3143" y="8125"/>
                      </a:cubicBezTo>
                      <a:cubicBezTo>
                        <a:pt x="3310" y="7863"/>
                        <a:pt x="3489" y="7601"/>
                        <a:pt x="3667" y="7351"/>
                      </a:cubicBezTo>
                      <a:lnTo>
                        <a:pt x="4203" y="6589"/>
                      </a:lnTo>
                      <a:cubicBezTo>
                        <a:pt x="4382" y="6339"/>
                        <a:pt x="4560" y="6101"/>
                        <a:pt x="4739" y="5863"/>
                      </a:cubicBezTo>
                      <a:cubicBezTo>
                        <a:pt x="4917" y="5625"/>
                        <a:pt x="5096" y="5399"/>
                        <a:pt x="5275" y="5172"/>
                      </a:cubicBezTo>
                      <a:cubicBezTo>
                        <a:pt x="5453" y="4946"/>
                        <a:pt x="5632" y="4744"/>
                        <a:pt x="5822" y="4553"/>
                      </a:cubicBezTo>
                      <a:cubicBezTo>
                        <a:pt x="6168" y="4196"/>
                        <a:pt x="6537" y="3851"/>
                        <a:pt x="6906" y="3553"/>
                      </a:cubicBezTo>
                      <a:cubicBezTo>
                        <a:pt x="7287" y="3255"/>
                        <a:pt x="7656" y="2982"/>
                        <a:pt x="8025" y="2743"/>
                      </a:cubicBezTo>
                      <a:cubicBezTo>
                        <a:pt x="8394" y="2505"/>
                        <a:pt x="8775" y="2303"/>
                        <a:pt x="9144" y="2124"/>
                      </a:cubicBezTo>
                      <a:cubicBezTo>
                        <a:pt x="9692" y="1851"/>
                        <a:pt x="10263" y="1636"/>
                        <a:pt x="10859" y="1470"/>
                      </a:cubicBezTo>
                      <a:cubicBezTo>
                        <a:pt x="11454" y="1291"/>
                        <a:pt x="12061" y="1184"/>
                        <a:pt x="12704" y="1136"/>
                      </a:cubicBezTo>
                      <a:cubicBezTo>
                        <a:pt x="12892" y="1126"/>
                        <a:pt x="13079" y="1121"/>
                        <a:pt x="13267" y="1121"/>
                      </a:cubicBezTo>
                      <a:cubicBezTo>
                        <a:pt x="13533" y="1121"/>
                        <a:pt x="13801" y="1132"/>
                        <a:pt x="14073" y="1160"/>
                      </a:cubicBezTo>
                      <a:cubicBezTo>
                        <a:pt x="14514" y="1196"/>
                        <a:pt x="14978" y="1279"/>
                        <a:pt x="15443" y="1410"/>
                      </a:cubicBezTo>
                      <a:cubicBezTo>
                        <a:pt x="15919" y="1541"/>
                        <a:pt x="16371" y="1720"/>
                        <a:pt x="16848" y="1934"/>
                      </a:cubicBezTo>
                      <a:cubicBezTo>
                        <a:pt x="17324" y="2136"/>
                        <a:pt x="17800" y="2374"/>
                        <a:pt x="18264" y="2648"/>
                      </a:cubicBezTo>
                      <a:cubicBezTo>
                        <a:pt x="18741" y="2910"/>
                        <a:pt x="19193" y="3208"/>
                        <a:pt x="19646" y="3541"/>
                      </a:cubicBezTo>
                      <a:cubicBezTo>
                        <a:pt x="19872" y="3696"/>
                        <a:pt x="20110" y="3875"/>
                        <a:pt x="20336" y="4053"/>
                      </a:cubicBezTo>
                      <a:cubicBezTo>
                        <a:pt x="20562" y="4232"/>
                        <a:pt x="20800" y="4434"/>
                        <a:pt x="21015" y="4625"/>
                      </a:cubicBezTo>
                      <a:cubicBezTo>
                        <a:pt x="21408" y="4958"/>
                        <a:pt x="21765" y="5339"/>
                        <a:pt x="22110" y="5744"/>
                      </a:cubicBezTo>
                      <a:cubicBezTo>
                        <a:pt x="22253" y="5946"/>
                        <a:pt x="22420" y="6149"/>
                        <a:pt x="22551" y="6375"/>
                      </a:cubicBezTo>
                      <a:cubicBezTo>
                        <a:pt x="22682" y="6601"/>
                        <a:pt x="22824" y="6827"/>
                        <a:pt x="22944" y="7054"/>
                      </a:cubicBezTo>
                      <a:cubicBezTo>
                        <a:pt x="23063" y="7268"/>
                        <a:pt x="23158" y="7506"/>
                        <a:pt x="23265" y="7744"/>
                      </a:cubicBezTo>
                      <a:cubicBezTo>
                        <a:pt x="23360" y="7982"/>
                        <a:pt x="23456" y="8244"/>
                        <a:pt x="23551" y="8494"/>
                      </a:cubicBezTo>
                      <a:cubicBezTo>
                        <a:pt x="23634" y="8744"/>
                        <a:pt x="23729" y="9018"/>
                        <a:pt x="23813" y="9268"/>
                      </a:cubicBezTo>
                      <a:cubicBezTo>
                        <a:pt x="23908" y="9518"/>
                        <a:pt x="23979" y="9768"/>
                        <a:pt x="24075" y="10030"/>
                      </a:cubicBezTo>
                      <a:cubicBezTo>
                        <a:pt x="24158" y="10268"/>
                        <a:pt x="24253" y="10518"/>
                        <a:pt x="24325" y="10756"/>
                      </a:cubicBezTo>
                      <a:cubicBezTo>
                        <a:pt x="24408" y="10995"/>
                        <a:pt x="24491" y="11221"/>
                        <a:pt x="24551" y="11459"/>
                      </a:cubicBezTo>
                      <a:cubicBezTo>
                        <a:pt x="24610" y="11673"/>
                        <a:pt x="24670" y="11911"/>
                        <a:pt x="24694" y="12149"/>
                      </a:cubicBezTo>
                      <a:cubicBezTo>
                        <a:pt x="24741" y="12388"/>
                        <a:pt x="24753" y="12626"/>
                        <a:pt x="24753" y="12864"/>
                      </a:cubicBezTo>
                      <a:cubicBezTo>
                        <a:pt x="24765" y="13102"/>
                        <a:pt x="24753" y="13340"/>
                        <a:pt x="24729" y="13578"/>
                      </a:cubicBezTo>
                      <a:cubicBezTo>
                        <a:pt x="24706" y="13816"/>
                        <a:pt x="24670" y="14078"/>
                        <a:pt x="24622" y="14316"/>
                      </a:cubicBezTo>
                      <a:cubicBezTo>
                        <a:pt x="24575" y="14554"/>
                        <a:pt x="24884" y="14757"/>
                        <a:pt x="25325" y="14757"/>
                      </a:cubicBezTo>
                      <a:lnTo>
                        <a:pt x="26170" y="14769"/>
                      </a:lnTo>
                      <a:cubicBezTo>
                        <a:pt x="26190" y="14770"/>
                        <a:pt x="26210" y="14771"/>
                        <a:pt x="26229" y="14771"/>
                      </a:cubicBezTo>
                      <a:cubicBezTo>
                        <a:pt x="26574" y="14771"/>
                        <a:pt x="26875" y="14577"/>
                        <a:pt x="26908" y="14340"/>
                      </a:cubicBezTo>
                      <a:cubicBezTo>
                        <a:pt x="26944" y="14138"/>
                        <a:pt x="26956" y="13912"/>
                        <a:pt x="26968" y="13697"/>
                      </a:cubicBezTo>
                      <a:cubicBezTo>
                        <a:pt x="26992" y="13495"/>
                        <a:pt x="26992" y="13269"/>
                        <a:pt x="26992" y="13066"/>
                      </a:cubicBezTo>
                      <a:cubicBezTo>
                        <a:pt x="26968" y="12852"/>
                        <a:pt x="26968" y="12626"/>
                        <a:pt x="26944" y="12423"/>
                      </a:cubicBezTo>
                      <a:cubicBezTo>
                        <a:pt x="26908" y="12197"/>
                        <a:pt x="26885" y="11995"/>
                        <a:pt x="26837" y="11768"/>
                      </a:cubicBezTo>
                      <a:cubicBezTo>
                        <a:pt x="26789" y="11554"/>
                        <a:pt x="26730" y="11340"/>
                        <a:pt x="26670" y="11114"/>
                      </a:cubicBezTo>
                      <a:cubicBezTo>
                        <a:pt x="26611" y="10899"/>
                        <a:pt x="26539" y="10661"/>
                        <a:pt x="26468" y="10447"/>
                      </a:cubicBezTo>
                      <a:cubicBezTo>
                        <a:pt x="26396" y="10209"/>
                        <a:pt x="26313" y="9971"/>
                        <a:pt x="26230" y="9732"/>
                      </a:cubicBezTo>
                      <a:cubicBezTo>
                        <a:pt x="26158" y="9471"/>
                        <a:pt x="26063" y="9232"/>
                        <a:pt x="25980" y="8982"/>
                      </a:cubicBezTo>
                      <a:cubicBezTo>
                        <a:pt x="25884" y="8744"/>
                        <a:pt x="25801" y="8494"/>
                        <a:pt x="25706" y="8244"/>
                      </a:cubicBezTo>
                      <a:cubicBezTo>
                        <a:pt x="25622" y="7982"/>
                        <a:pt x="25527" y="7732"/>
                        <a:pt x="25444" y="7494"/>
                      </a:cubicBezTo>
                      <a:cubicBezTo>
                        <a:pt x="25349" y="7244"/>
                        <a:pt x="25265" y="7018"/>
                        <a:pt x="25170" y="6780"/>
                      </a:cubicBezTo>
                      <a:cubicBezTo>
                        <a:pt x="25087" y="6553"/>
                        <a:pt x="24991" y="6339"/>
                        <a:pt x="24884" y="6113"/>
                      </a:cubicBezTo>
                      <a:cubicBezTo>
                        <a:pt x="24789" y="5899"/>
                        <a:pt x="24670" y="5696"/>
                        <a:pt x="24551" y="5482"/>
                      </a:cubicBezTo>
                      <a:cubicBezTo>
                        <a:pt x="24408" y="5280"/>
                        <a:pt x="24277" y="5089"/>
                        <a:pt x="24134" y="4887"/>
                      </a:cubicBezTo>
                      <a:cubicBezTo>
                        <a:pt x="23967" y="4672"/>
                        <a:pt x="23777" y="4458"/>
                        <a:pt x="23575" y="4267"/>
                      </a:cubicBezTo>
                      <a:cubicBezTo>
                        <a:pt x="23384" y="4053"/>
                        <a:pt x="23182" y="3863"/>
                        <a:pt x="22955" y="3684"/>
                      </a:cubicBezTo>
                      <a:cubicBezTo>
                        <a:pt x="22527" y="3315"/>
                        <a:pt x="22062" y="2958"/>
                        <a:pt x="21610" y="2648"/>
                      </a:cubicBezTo>
                      <a:cubicBezTo>
                        <a:pt x="21170" y="2327"/>
                        <a:pt x="20705" y="2029"/>
                        <a:pt x="20241" y="1767"/>
                      </a:cubicBezTo>
                      <a:cubicBezTo>
                        <a:pt x="19788" y="1493"/>
                        <a:pt x="19312" y="1243"/>
                        <a:pt x="18812" y="1017"/>
                      </a:cubicBezTo>
                      <a:cubicBezTo>
                        <a:pt x="18324" y="803"/>
                        <a:pt x="17836" y="600"/>
                        <a:pt x="17348" y="457"/>
                      </a:cubicBezTo>
                      <a:cubicBezTo>
                        <a:pt x="16967" y="350"/>
                        <a:pt x="16586" y="267"/>
                        <a:pt x="16217" y="184"/>
                      </a:cubicBezTo>
                      <a:cubicBezTo>
                        <a:pt x="15633" y="88"/>
                        <a:pt x="15062" y="29"/>
                        <a:pt x="14466" y="5"/>
                      </a:cubicBezTo>
                      <a:cubicBezTo>
                        <a:pt x="14326" y="2"/>
                        <a:pt x="14185" y="1"/>
                        <a:pt x="1404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1" name="Google Shape;6511;p29"/>
                <p:cNvSpPr/>
                <p:nvPr/>
              </p:nvSpPr>
              <p:spPr>
                <a:xfrm>
                  <a:off x="5360454" y="2183557"/>
                  <a:ext cx="1678478" cy="94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9" h="25040" extrusionOk="0">
                      <a:moveTo>
                        <a:pt x="23123" y="0"/>
                      </a:moveTo>
                      <a:cubicBezTo>
                        <a:pt x="22599" y="0"/>
                        <a:pt x="22063" y="24"/>
                        <a:pt x="21527" y="36"/>
                      </a:cubicBezTo>
                      <a:cubicBezTo>
                        <a:pt x="20861" y="60"/>
                        <a:pt x="20206" y="95"/>
                        <a:pt x="19551" y="155"/>
                      </a:cubicBezTo>
                      <a:cubicBezTo>
                        <a:pt x="18896" y="202"/>
                        <a:pt x="18253" y="274"/>
                        <a:pt x="17610" y="357"/>
                      </a:cubicBezTo>
                      <a:cubicBezTo>
                        <a:pt x="16979" y="452"/>
                        <a:pt x="16336" y="560"/>
                        <a:pt x="15705" y="679"/>
                      </a:cubicBezTo>
                      <a:cubicBezTo>
                        <a:pt x="15086" y="798"/>
                        <a:pt x="14455" y="941"/>
                        <a:pt x="13836" y="1107"/>
                      </a:cubicBezTo>
                      <a:cubicBezTo>
                        <a:pt x="13241" y="1274"/>
                        <a:pt x="12657" y="1464"/>
                        <a:pt x="12098" y="1691"/>
                      </a:cubicBezTo>
                      <a:cubicBezTo>
                        <a:pt x="11538" y="1905"/>
                        <a:pt x="11002" y="2167"/>
                        <a:pt x="10490" y="2429"/>
                      </a:cubicBezTo>
                      <a:cubicBezTo>
                        <a:pt x="9966" y="2715"/>
                        <a:pt x="9478" y="3000"/>
                        <a:pt x="9002" y="3310"/>
                      </a:cubicBezTo>
                      <a:cubicBezTo>
                        <a:pt x="8550" y="3620"/>
                        <a:pt x="8085" y="3977"/>
                        <a:pt x="7645" y="4346"/>
                      </a:cubicBezTo>
                      <a:cubicBezTo>
                        <a:pt x="7192" y="4739"/>
                        <a:pt x="6740" y="5155"/>
                        <a:pt x="6323" y="5620"/>
                      </a:cubicBezTo>
                      <a:cubicBezTo>
                        <a:pt x="5883" y="6072"/>
                        <a:pt x="5502" y="6548"/>
                        <a:pt x="5109" y="7060"/>
                      </a:cubicBezTo>
                      <a:cubicBezTo>
                        <a:pt x="4692" y="7620"/>
                        <a:pt x="4275" y="8192"/>
                        <a:pt x="3882" y="8787"/>
                      </a:cubicBezTo>
                      <a:cubicBezTo>
                        <a:pt x="3680" y="9084"/>
                        <a:pt x="3478" y="9382"/>
                        <a:pt x="3287" y="9680"/>
                      </a:cubicBezTo>
                      <a:cubicBezTo>
                        <a:pt x="3085" y="9977"/>
                        <a:pt x="2894" y="10287"/>
                        <a:pt x="2727" y="10585"/>
                      </a:cubicBezTo>
                      <a:cubicBezTo>
                        <a:pt x="2573" y="10882"/>
                        <a:pt x="2418" y="11192"/>
                        <a:pt x="2287" y="11490"/>
                      </a:cubicBezTo>
                      <a:cubicBezTo>
                        <a:pt x="2168" y="11787"/>
                        <a:pt x="2049" y="12109"/>
                        <a:pt x="1942" y="12406"/>
                      </a:cubicBezTo>
                      <a:cubicBezTo>
                        <a:pt x="1835" y="12728"/>
                        <a:pt x="1739" y="13037"/>
                        <a:pt x="1632" y="13371"/>
                      </a:cubicBezTo>
                      <a:cubicBezTo>
                        <a:pt x="1537" y="13656"/>
                        <a:pt x="1442" y="13930"/>
                        <a:pt x="1346" y="14228"/>
                      </a:cubicBezTo>
                      <a:cubicBezTo>
                        <a:pt x="1239" y="14526"/>
                        <a:pt x="1144" y="14811"/>
                        <a:pt x="1037" y="15121"/>
                      </a:cubicBezTo>
                      <a:cubicBezTo>
                        <a:pt x="930" y="15419"/>
                        <a:pt x="822" y="15740"/>
                        <a:pt x="727" y="16062"/>
                      </a:cubicBezTo>
                      <a:cubicBezTo>
                        <a:pt x="620" y="16395"/>
                        <a:pt x="513" y="16716"/>
                        <a:pt x="406" y="17062"/>
                      </a:cubicBezTo>
                      <a:cubicBezTo>
                        <a:pt x="311" y="17407"/>
                        <a:pt x="227" y="17740"/>
                        <a:pt x="168" y="18097"/>
                      </a:cubicBezTo>
                      <a:lnTo>
                        <a:pt x="132" y="18776"/>
                      </a:lnTo>
                      <a:lnTo>
                        <a:pt x="132" y="19455"/>
                      </a:lnTo>
                      <a:cubicBezTo>
                        <a:pt x="132" y="19681"/>
                        <a:pt x="132" y="19919"/>
                        <a:pt x="144" y="20145"/>
                      </a:cubicBezTo>
                      <a:cubicBezTo>
                        <a:pt x="156" y="20360"/>
                        <a:pt x="156" y="20598"/>
                        <a:pt x="168" y="20824"/>
                      </a:cubicBezTo>
                      <a:cubicBezTo>
                        <a:pt x="168" y="21050"/>
                        <a:pt x="191" y="21276"/>
                        <a:pt x="191" y="21491"/>
                      </a:cubicBezTo>
                      <a:lnTo>
                        <a:pt x="191" y="22146"/>
                      </a:lnTo>
                      <a:cubicBezTo>
                        <a:pt x="191" y="22479"/>
                        <a:pt x="168" y="22800"/>
                        <a:pt x="144" y="23134"/>
                      </a:cubicBezTo>
                      <a:cubicBezTo>
                        <a:pt x="120" y="23455"/>
                        <a:pt x="96" y="23777"/>
                        <a:pt x="49" y="24098"/>
                      </a:cubicBezTo>
                      <a:cubicBezTo>
                        <a:pt x="1" y="24432"/>
                        <a:pt x="418" y="24705"/>
                        <a:pt x="942" y="24729"/>
                      </a:cubicBezTo>
                      <a:lnTo>
                        <a:pt x="1977" y="24753"/>
                      </a:lnTo>
                      <a:cubicBezTo>
                        <a:pt x="2418" y="24753"/>
                        <a:pt x="2775" y="24503"/>
                        <a:pt x="2763" y="24158"/>
                      </a:cubicBezTo>
                      <a:lnTo>
                        <a:pt x="2716" y="23491"/>
                      </a:lnTo>
                      <a:cubicBezTo>
                        <a:pt x="2704" y="23265"/>
                        <a:pt x="2704" y="23039"/>
                        <a:pt x="2704" y="22824"/>
                      </a:cubicBezTo>
                      <a:cubicBezTo>
                        <a:pt x="2704" y="22598"/>
                        <a:pt x="2716" y="22360"/>
                        <a:pt x="2716" y="22134"/>
                      </a:cubicBezTo>
                      <a:cubicBezTo>
                        <a:pt x="2716" y="21907"/>
                        <a:pt x="2727" y="21693"/>
                        <a:pt x="2727" y="21455"/>
                      </a:cubicBezTo>
                      <a:lnTo>
                        <a:pt x="2727" y="20753"/>
                      </a:lnTo>
                      <a:cubicBezTo>
                        <a:pt x="2716" y="20514"/>
                        <a:pt x="2716" y="20288"/>
                        <a:pt x="2704" y="20050"/>
                      </a:cubicBezTo>
                      <a:cubicBezTo>
                        <a:pt x="2692" y="19812"/>
                        <a:pt x="2692" y="19586"/>
                        <a:pt x="2692" y="19348"/>
                      </a:cubicBezTo>
                      <a:cubicBezTo>
                        <a:pt x="2692" y="19110"/>
                        <a:pt x="2704" y="18871"/>
                        <a:pt x="2716" y="18657"/>
                      </a:cubicBezTo>
                      <a:cubicBezTo>
                        <a:pt x="2727" y="18431"/>
                        <a:pt x="2763" y="18193"/>
                        <a:pt x="2787" y="17967"/>
                      </a:cubicBezTo>
                      <a:cubicBezTo>
                        <a:pt x="2823" y="17740"/>
                        <a:pt x="2870" y="17526"/>
                        <a:pt x="2930" y="17300"/>
                      </a:cubicBezTo>
                      <a:cubicBezTo>
                        <a:pt x="2989" y="17074"/>
                        <a:pt x="3049" y="16847"/>
                        <a:pt x="3120" y="16645"/>
                      </a:cubicBezTo>
                      <a:cubicBezTo>
                        <a:pt x="3192" y="16431"/>
                        <a:pt x="3263" y="16228"/>
                        <a:pt x="3359" y="16014"/>
                      </a:cubicBezTo>
                      <a:cubicBezTo>
                        <a:pt x="3442" y="15811"/>
                        <a:pt x="3537" y="15597"/>
                        <a:pt x="3620" y="15407"/>
                      </a:cubicBezTo>
                      <a:cubicBezTo>
                        <a:pt x="3763" y="15085"/>
                        <a:pt x="3906" y="14752"/>
                        <a:pt x="4037" y="14442"/>
                      </a:cubicBezTo>
                      <a:cubicBezTo>
                        <a:pt x="4180" y="14133"/>
                        <a:pt x="4311" y="13811"/>
                        <a:pt x="4430" y="13502"/>
                      </a:cubicBezTo>
                      <a:cubicBezTo>
                        <a:pt x="4561" y="13192"/>
                        <a:pt x="4680" y="12883"/>
                        <a:pt x="4811" y="12585"/>
                      </a:cubicBezTo>
                      <a:cubicBezTo>
                        <a:pt x="4954" y="12287"/>
                        <a:pt x="5085" y="11966"/>
                        <a:pt x="5228" y="11668"/>
                      </a:cubicBezTo>
                      <a:cubicBezTo>
                        <a:pt x="5383" y="11370"/>
                        <a:pt x="5549" y="11073"/>
                        <a:pt x="5704" y="10775"/>
                      </a:cubicBezTo>
                      <a:cubicBezTo>
                        <a:pt x="5871" y="10478"/>
                        <a:pt x="6049" y="10204"/>
                        <a:pt x="6228" y="9906"/>
                      </a:cubicBezTo>
                      <a:cubicBezTo>
                        <a:pt x="6585" y="9323"/>
                        <a:pt x="6978" y="8751"/>
                        <a:pt x="7371" y="8203"/>
                      </a:cubicBezTo>
                      <a:cubicBezTo>
                        <a:pt x="7776" y="7656"/>
                        <a:pt x="8228" y="7120"/>
                        <a:pt x="8681" y="6632"/>
                      </a:cubicBezTo>
                      <a:cubicBezTo>
                        <a:pt x="9157" y="6156"/>
                        <a:pt x="9657" y="5715"/>
                        <a:pt x="10157" y="5346"/>
                      </a:cubicBezTo>
                      <a:cubicBezTo>
                        <a:pt x="10693" y="4977"/>
                        <a:pt x="11229" y="4632"/>
                        <a:pt x="11764" y="4322"/>
                      </a:cubicBezTo>
                      <a:cubicBezTo>
                        <a:pt x="12300" y="4012"/>
                        <a:pt x="12872" y="3727"/>
                        <a:pt x="13443" y="3453"/>
                      </a:cubicBezTo>
                      <a:cubicBezTo>
                        <a:pt x="14038" y="3203"/>
                        <a:pt x="14669" y="2977"/>
                        <a:pt x="15312" y="2786"/>
                      </a:cubicBezTo>
                      <a:cubicBezTo>
                        <a:pt x="15943" y="2596"/>
                        <a:pt x="16586" y="2429"/>
                        <a:pt x="17241" y="2298"/>
                      </a:cubicBezTo>
                      <a:cubicBezTo>
                        <a:pt x="17884" y="2167"/>
                        <a:pt x="18539" y="2060"/>
                        <a:pt x="19206" y="1965"/>
                      </a:cubicBezTo>
                      <a:cubicBezTo>
                        <a:pt x="19872" y="1893"/>
                        <a:pt x="20551" y="1834"/>
                        <a:pt x="21218" y="1786"/>
                      </a:cubicBezTo>
                      <a:cubicBezTo>
                        <a:pt x="21758" y="1769"/>
                        <a:pt x="22299" y="1757"/>
                        <a:pt x="22820" y="1757"/>
                      </a:cubicBezTo>
                      <a:cubicBezTo>
                        <a:pt x="23011" y="1757"/>
                        <a:pt x="23200" y="1759"/>
                        <a:pt x="23385" y="1762"/>
                      </a:cubicBezTo>
                      <a:cubicBezTo>
                        <a:pt x="24099" y="1774"/>
                        <a:pt x="24790" y="1834"/>
                        <a:pt x="25468" y="1929"/>
                      </a:cubicBezTo>
                      <a:cubicBezTo>
                        <a:pt x="26159" y="2024"/>
                        <a:pt x="26826" y="2167"/>
                        <a:pt x="27492" y="2346"/>
                      </a:cubicBezTo>
                      <a:cubicBezTo>
                        <a:pt x="28171" y="2524"/>
                        <a:pt x="28826" y="2738"/>
                        <a:pt x="29457" y="3012"/>
                      </a:cubicBezTo>
                      <a:cubicBezTo>
                        <a:pt x="30100" y="3274"/>
                        <a:pt x="30707" y="3596"/>
                        <a:pt x="31302" y="3965"/>
                      </a:cubicBezTo>
                      <a:cubicBezTo>
                        <a:pt x="31898" y="4346"/>
                        <a:pt x="32493" y="4763"/>
                        <a:pt x="33088" y="5215"/>
                      </a:cubicBezTo>
                      <a:cubicBezTo>
                        <a:pt x="33386" y="5441"/>
                        <a:pt x="33708" y="5679"/>
                        <a:pt x="34017" y="5917"/>
                      </a:cubicBezTo>
                      <a:cubicBezTo>
                        <a:pt x="34327" y="6167"/>
                        <a:pt x="34636" y="6417"/>
                        <a:pt x="34970" y="6691"/>
                      </a:cubicBezTo>
                      <a:cubicBezTo>
                        <a:pt x="35279" y="6953"/>
                        <a:pt x="35613" y="7239"/>
                        <a:pt x="35922" y="7525"/>
                      </a:cubicBezTo>
                      <a:cubicBezTo>
                        <a:pt x="36232" y="7822"/>
                        <a:pt x="36541" y="8120"/>
                        <a:pt x="36827" y="8430"/>
                      </a:cubicBezTo>
                      <a:cubicBezTo>
                        <a:pt x="37113" y="8739"/>
                        <a:pt x="37398" y="9073"/>
                        <a:pt x="37649" y="9406"/>
                      </a:cubicBezTo>
                      <a:cubicBezTo>
                        <a:pt x="37910" y="9751"/>
                        <a:pt x="38149" y="10108"/>
                        <a:pt x="38375" y="10466"/>
                      </a:cubicBezTo>
                      <a:cubicBezTo>
                        <a:pt x="38601" y="10823"/>
                        <a:pt x="38792" y="11192"/>
                        <a:pt x="38958" y="11585"/>
                      </a:cubicBezTo>
                      <a:cubicBezTo>
                        <a:pt x="39125" y="11966"/>
                        <a:pt x="39268" y="12359"/>
                        <a:pt x="39423" y="12775"/>
                      </a:cubicBezTo>
                      <a:cubicBezTo>
                        <a:pt x="39554" y="13145"/>
                        <a:pt x="39684" y="13537"/>
                        <a:pt x="39804" y="13930"/>
                      </a:cubicBezTo>
                      <a:cubicBezTo>
                        <a:pt x="39923" y="14335"/>
                        <a:pt x="40042" y="14740"/>
                        <a:pt x="40161" y="15157"/>
                      </a:cubicBezTo>
                      <a:cubicBezTo>
                        <a:pt x="40280" y="15561"/>
                        <a:pt x="40399" y="15978"/>
                        <a:pt x="40506" y="16395"/>
                      </a:cubicBezTo>
                      <a:cubicBezTo>
                        <a:pt x="40613" y="16812"/>
                        <a:pt x="40732" y="17205"/>
                        <a:pt x="40827" y="17609"/>
                      </a:cubicBezTo>
                      <a:cubicBezTo>
                        <a:pt x="40947" y="18014"/>
                        <a:pt x="41054" y="18395"/>
                        <a:pt x="41161" y="18776"/>
                      </a:cubicBezTo>
                      <a:cubicBezTo>
                        <a:pt x="41268" y="19145"/>
                        <a:pt x="41363" y="19514"/>
                        <a:pt x="41435" y="19883"/>
                      </a:cubicBezTo>
                      <a:cubicBezTo>
                        <a:pt x="41530" y="20264"/>
                        <a:pt x="41589" y="20634"/>
                        <a:pt x="41637" y="21003"/>
                      </a:cubicBezTo>
                      <a:cubicBezTo>
                        <a:pt x="41685" y="21372"/>
                        <a:pt x="41709" y="21729"/>
                        <a:pt x="41709" y="22110"/>
                      </a:cubicBezTo>
                      <a:cubicBezTo>
                        <a:pt x="41709" y="22479"/>
                        <a:pt x="41709" y="22836"/>
                        <a:pt x="41697" y="23205"/>
                      </a:cubicBezTo>
                      <a:cubicBezTo>
                        <a:pt x="41685" y="23574"/>
                        <a:pt x="41661" y="23955"/>
                        <a:pt x="41637" y="24324"/>
                      </a:cubicBezTo>
                      <a:cubicBezTo>
                        <a:pt x="41613" y="24658"/>
                        <a:pt x="41982" y="24979"/>
                        <a:pt x="42459" y="24991"/>
                      </a:cubicBezTo>
                      <a:lnTo>
                        <a:pt x="43506" y="25039"/>
                      </a:lnTo>
                      <a:cubicBezTo>
                        <a:pt x="43517" y="25039"/>
                        <a:pt x="43528" y="25039"/>
                        <a:pt x="43539" y="25039"/>
                      </a:cubicBezTo>
                      <a:cubicBezTo>
                        <a:pt x="44061" y="25039"/>
                        <a:pt x="44506" y="24757"/>
                        <a:pt x="44495" y="24384"/>
                      </a:cubicBezTo>
                      <a:cubicBezTo>
                        <a:pt x="44507" y="24015"/>
                        <a:pt x="44518" y="23658"/>
                        <a:pt x="44518" y="23301"/>
                      </a:cubicBezTo>
                      <a:lnTo>
                        <a:pt x="44518" y="22241"/>
                      </a:lnTo>
                      <a:cubicBezTo>
                        <a:pt x="44507" y="21884"/>
                        <a:pt x="44507" y="21538"/>
                        <a:pt x="44483" y="21181"/>
                      </a:cubicBezTo>
                      <a:cubicBezTo>
                        <a:pt x="44459" y="20824"/>
                        <a:pt x="44423" y="20479"/>
                        <a:pt x="44364" y="20122"/>
                      </a:cubicBezTo>
                      <a:cubicBezTo>
                        <a:pt x="44304" y="19764"/>
                        <a:pt x="44221" y="19431"/>
                        <a:pt x="44137" y="19074"/>
                      </a:cubicBezTo>
                      <a:lnTo>
                        <a:pt x="43864" y="18002"/>
                      </a:lnTo>
                      <a:cubicBezTo>
                        <a:pt x="43780" y="17645"/>
                        <a:pt x="43673" y="17288"/>
                        <a:pt x="43590" y="16907"/>
                      </a:cubicBezTo>
                      <a:cubicBezTo>
                        <a:pt x="43483" y="16526"/>
                        <a:pt x="43387" y="16133"/>
                        <a:pt x="43292" y="15740"/>
                      </a:cubicBezTo>
                      <a:cubicBezTo>
                        <a:pt x="43197" y="15335"/>
                        <a:pt x="43090" y="14930"/>
                        <a:pt x="42971" y="14526"/>
                      </a:cubicBezTo>
                      <a:cubicBezTo>
                        <a:pt x="42875" y="14157"/>
                        <a:pt x="42768" y="13787"/>
                        <a:pt x="42637" y="13418"/>
                      </a:cubicBezTo>
                      <a:cubicBezTo>
                        <a:pt x="42494" y="13037"/>
                        <a:pt x="42363" y="12680"/>
                        <a:pt x="42221" y="12347"/>
                      </a:cubicBezTo>
                      <a:cubicBezTo>
                        <a:pt x="42078" y="11990"/>
                        <a:pt x="41935" y="11644"/>
                        <a:pt x="41780" y="11311"/>
                      </a:cubicBezTo>
                      <a:cubicBezTo>
                        <a:pt x="41637" y="10989"/>
                        <a:pt x="41482" y="10656"/>
                        <a:pt x="41304" y="10347"/>
                      </a:cubicBezTo>
                      <a:cubicBezTo>
                        <a:pt x="40970" y="9727"/>
                        <a:pt x="40566" y="9096"/>
                        <a:pt x="40113" y="8501"/>
                      </a:cubicBezTo>
                      <a:cubicBezTo>
                        <a:pt x="39673" y="7906"/>
                        <a:pt x="39184" y="7358"/>
                        <a:pt x="38661" y="6822"/>
                      </a:cubicBezTo>
                      <a:cubicBezTo>
                        <a:pt x="38137" y="6287"/>
                        <a:pt x="37589" y="5798"/>
                        <a:pt x="37006" y="5334"/>
                      </a:cubicBezTo>
                      <a:cubicBezTo>
                        <a:pt x="36422" y="4870"/>
                        <a:pt x="35863" y="4441"/>
                        <a:pt x="35327" y="4036"/>
                      </a:cubicBezTo>
                      <a:cubicBezTo>
                        <a:pt x="34791" y="3655"/>
                        <a:pt x="34279" y="3274"/>
                        <a:pt x="33803" y="2941"/>
                      </a:cubicBezTo>
                      <a:cubicBezTo>
                        <a:pt x="33255" y="2548"/>
                        <a:pt x="32707" y="2191"/>
                        <a:pt x="32160" y="1893"/>
                      </a:cubicBezTo>
                      <a:cubicBezTo>
                        <a:pt x="31600" y="1595"/>
                        <a:pt x="31029" y="1345"/>
                        <a:pt x="30410" y="1131"/>
                      </a:cubicBezTo>
                      <a:cubicBezTo>
                        <a:pt x="29981" y="1000"/>
                        <a:pt x="29552" y="869"/>
                        <a:pt x="29088" y="750"/>
                      </a:cubicBezTo>
                      <a:cubicBezTo>
                        <a:pt x="28612" y="631"/>
                        <a:pt x="28147" y="512"/>
                        <a:pt x="27659" y="417"/>
                      </a:cubicBezTo>
                      <a:cubicBezTo>
                        <a:pt x="27183" y="333"/>
                        <a:pt x="26683" y="238"/>
                        <a:pt x="26183" y="179"/>
                      </a:cubicBezTo>
                      <a:cubicBezTo>
                        <a:pt x="25683" y="119"/>
                        <a:pt x="25171" y="83"/>
                        <a:pt x="24671" y="48"/>
                      </a:cubicBezTo>
                      <a:cubicBezTo>
                        <a:pt x="24159" y="24"/>
                        <a:pt x="23647" y="0"/>
                        <a:pt x="231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2" name="Google Shape;6512;p29"/>
                <p:cNvSpPr/>
                <p:nvPr/>
              </p:nvSpPr>
              <p:spPr>
                <a:xfrm>
                  <a:off x="5513532" y="2309865"/>
                  <a:ext cx="1360646" cy="81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9" h="21511" extrusionOk="0">
                      <a:moveTo>
                        <a:pt x="18517" y="1"/>
                      </a:moveTo>
                      <a:cubicBezTo>
                        <a:pt x="17986" y="1"/>
                        <a:pt x="17445" y="24"/>
                        <a:pt x="16884" y="79"/>
                      </a:cubicBezTo>
                      <a:cubicBezTo>
                        <a:pt x="16348" y="115"/>
                        <a:pt x="15836" y="198"/>
                        <a:pt x="15312" y="258"/>
                      </a:cubicBezTo>
                      <a:cubicBezTo>
                        <a:pt x="14789" y="317"/>
                        <a:pt x="14288" y="400"/>
                        <a:pt x="13788" y="508"/>
                      </a:cubicBezTo>
                      <a:cubicBezTo>
                        <a:pt x="13300" y="615"/>
                        <a:pt x="12824" y="734"/>
                        <a:pt x="12348" y="865"/>
                      </a:cubicBezTo>
                      <a:cubicBezTo>
                        <a:pt x="11883" y="996"/>
                        <a:pt x="11431" y="1151"/>
                        <a:pt x="10979" y="1329"/>
                      </a:cubicBezTo>
                      <a:cubicBezTo>
                        <a:pt x="10538" y="1508"/>
                        <a:pt x="10097" y="1698"/>
                        <a:pt x="9681" y="1901"/>
                      </a:cubicBezTo>
                      <a:cubicBezTo>
                        <a:pt x="9264" y="2115"/>
                        <a:pt x="8847" y="2353"/>
                        <a:pt x="8431" y="2591"/>
                      </a:cubicBezTo>
                      <a:cubicBezTo>
                        <a:pt x="7942" y="2889"/>
                        <a:pt x="7454" y="3198"/>
                        <a:pt x="6990" y="3556"/>
                      </a:cubicBezTo>
                      <a:cubicBezTo>
                        <a:pt x="6526" y="3913"/>
                        <a:pt x="6097" y="4318"/>
                        <a:pt x="5692" y="4746"/>
                      </a:cubicBezTo>
                      <a:cubicBezTo>
                        <a:pt x="5275" y="5175"/>
                        <a:pt x="4894" y="5639"/>
                        <a:pt x="4537" y="6127"/>
                      </a:cubicBezTo>
                      <a:cubicBezTo>
                        <a:pt x="4121" y="6699"/>
                        <a:pt x="3728" y="7258"/>
                        <a:pt x="3394" y="7854"/>
                      </a:cubicBezTo>
                      <a:cubicBezTo>
                        <a:pt x="3228" y="8151"/>
                        <a:pt x="3049" y="8449"/>
                        <a:pt x="2882" y="8771"/>
                      </a:cubicBezTo>
                      <a:cubicBezTo>
                        <a:pt x="2716" y="9068"/>
                        <a:pt x="2537" y="9378"/>
                        <a:pt x="2382" y="9687"/>
                      </a:cubicBezTo>
                      <a:cubicBezTo>
                        <a:pt x="2216" y="9997"/>
                        <a:pt x="2037" y="10318"/>
                        <a:pt x="1870" y="10628"/>
                      </a:cubicBezTo>
                      <a:lnTo>
                        <a:pt x="1382" y="11569"/>
                      </a:lnTo>
                      <a:cubicBezTo>
                        <a:pt x="1275" y="11759"/>
                        <a:pt x="1192" y="11950"/>
                        <a:pt x="1084" y="12140"/>
                      </a:cubicBezTo>
                      <a:cubicBezTo>
                        <a:pt x="977" y="12342"/>
                        <a:pt x="894" y="12533"/>
                        <a:pt x="799" y="12723"/>
                      </a:cubicBezTo>
                      <a:cubicBezTo>
                        <a:pt x="715" y="12914"/>
                        <a:pt x="632" y="13128"/>
                        <a:pt x="561" y="13319"/>
                      </a:cubicBezTo>
                      <a:cubicBezTo>
                        <a:pt x="489" y="13533"/>
                        <a:pt x="430" y="13724"/>
                        <a:pt x="382" y="13926"/>
                      </a:cubicBezTo>
                      <a:cubicBezTo>
                        <a:pt x="334" y="14140"/>
                        <a:pt x="299" y="14355"/>
                        <a:pt x="263" y="14557"/>
                      </a:cubicBezTo>
                      <a:cubicBezTo>
                        <a:pt x="239" y="14771"/>
                        <a:pt x="203" y="14974"/>
                        <a:pt x="191" y="15188"/>
                      </a:cubicBezTo>
                      <a:cubicBezTo>
                        <a:pt x="180" y="15390"/>
                        <a:pt x="156" y="15617"/>
                        <a:pt x="156" y="15819"/>
                      </a:cubicBezTo>
                      <a:cubicBezTo>
                        <a:pt x="156" y="16033"/>
                        <a:pt x="144" y="16248"/>
                        <a:pt x="144" y="16462"/>
                      </a:cubicBezTo>
                      <a:cubicBezTo>
                        <a:pt x="144" y="16664"/>
                        <a:pt x="132" y="16891"/>
                        <a:pt x="132" y="17105"/>
                      </a:cubicBezTo>
                      <a:cubicBezTo>
                        <a:pt x="120" y="17307"/>
                        <a:pt x="120" y="17534"/>
                        <a:pt x="96" y="17736"/>
                      </a:cubicBezTo>
                      <a:cubicBezTo>
                        <a:pt x="84" y="17962"/>
                        <a:pt x="72" y="18176"/>
                        <a:pt x="61" y="18379"/>
                      </a:cubicBezTo>
                      <a:cubicBezTo>
                        <a:pt x="37" y="18593"/>
                        <a:pt x="13" y="18808"/>
                        <a:pt x="13" y="19010"/>
                      </a:cubicBezTo>
                      <a:cubicBezTo>
                        <a:pt x="13" y="19200"/>
                        <a:pt x="1" y="19403"/>
                        <a:pt x="1" y="19617"/>
                      </a:cubicBezTo>
                      <a:cubicBezTo>
                        <a:pt x="1" y="19820"/>
                        <a:pt x="1" y="20022"/>
                        <a:pt x="13" y="20224"/>
                      </a:cubicBezTo>
                      <a:cubicBezTo>
                        <a:pt x="25" y="20439"/>
                        <a:pt x="37" y="20629"/>
                        <a:pt x="61" y="20832"/>
                      </a:cubicBezTo>
                      <a:cubicBezTo>
                        <a:pt x="84" y="21189"/>
                        <a:pt x="477" y="21475"/>
                        <a:pt x="930" y="21475"/>
                      </a:cubicBezTo>
                      <a:lnTo>
                        <a:pt x="1942" y="21475"/>
                      </a:lnTo>
                      <a:cubicBezTo>
                        <a:pt x="2454" y="21475"/>
                        <a:pt x="2823" y="21189"/>
                        <a:pt x="2775" y="20832"/>
                      </a:cubicBezTo>
                      <a:cubicBezTo>
                        <a:pt x="2751" y="20629"/>
                        <a:pt x="2716" y="20403"/>
                        <a:pt x="2716" y="20177"/>
                      </a:cubicBezTo>
                      <a:cubicBezTo>
                        <a:pt x="2704" y="19974"/>
                        <a:pt x="2704" y="19748"/>
                        <a:pt x="2716" y="19522"/>
                      </a:cubicBezTo>
                      <a:cubicBezTo>
                        <a:pt x="2739" y="19319"/>
                        <a:pt x="2751" y="19093"/>
                        <a:pt x="2763" y="18879"/>
                      </a:cubicBezTo>
                      <a:cubicBezTo>
                        <a:pt x="2775" y="18653"/>
                        <a:pt x="2799" y="18438"/>
                        <a:pt x="2823" y="18224"/>
                      </a:cubicBezTo>
                      <a:cubicBezTo>
                        <a:pt x="2858" y="18010"/>
                        <a:pt x="2882" y="17784"/>
                        <a:pt x="2894" y="17569"/>
                      </a:cubicBezTo>
                      <a:lnTo>
                        <a:pt x="2942" y="16891"/>
                      </a:lnTo>
                      <a:cubicBezTo>
                        <a:pt x="2954" y="16676"/>
                        <a:pt x="2954" y="16450"/>
                        <a:pt x="2978" y="16224"/>
                      </a:cubicBezTo>
                      <a:cubicBezTo>
                        <a:pt x="2978" y="15998"/>
                        <a:pt x="2989" y="15795"/>
                        <a:pt x="3001" y="15569"/>
                      </a:cubicBezTo>
                      <a:cubicBezTo>
                        <a:pt x="3013" y="15343"/>
                        <a:pt x="3049" y="15128"/>
                        <a:pt x="3073" y="14914"/>
                      </a:cubicBezTo>
                      <a:cubicBezTo>
                        <a:pt x="3109" y="14688"/>
                        <a:pt x="3156" y="14486"/>
                        <a:pt x="3192" y="14271"/>
                      </a:cubicBezTo>
                      <a:cubicBezTo>
                        <a:pt x="3239" y="14069"/>
                        <a:pt x="3299" y="13855"/>
                        <a:pt x="3359" y="13652"/>
                      </a:cubicBezTo>
                      <a:cubicBezTo>
                        <a:pt x="3418" y="13438"/>
                        <a:pt x="3490" y="13235"/>
                        <a:pt x="3585" y="13021"/>
                      </a:cubicBezTo>
                      <a:cubicBezTo>
                        <a:pt x="3668" y="12819"/>
                        <a:pt x="3775" y="12628"/>
                        <a:pt x="3882" y="12414"/>
                      </a:cubicBezTo>
                      <a:cubicBezTo>
                        <a:pt x="3990" y="12211"/>
                        <a:pt x="4109" y="12009"/>
                        <a:pt x="4228" y="11807"/>
                      </a:cubicBezTo>
                      <a:cubicBezTo>
                        <a:pt x="4442" y="11438"/>
                        <a:pt x="4680" y="11045"/>
                        <a:pt x="4918" y="10676"/>
                      </a:cubicBezTo>
                      <a:cubicBezTo>
                        <a:pt x="5156" y="10295"/>
                        <a:pt x="5418" y="9925"/>
                        <a:pt x="5656" y="9568"/>
                      </a:cubicBezTo>
                      <a:cubicBezTo>
                        <a:pt x="5895" y="9211"/>
                        <a:pt x="6133" y="8854"/>
                        <a:pt x="6371" y="8509"/>
                      </a:cubicBezTo>
                      <a:cubicBezTo>
                        <a:pt x="6609" y="8175"/>
                        <a:pt x="6847" y="7830"/>
                        <a:pt x="7085" y="7520"/>
                      </a:cubicBezTo>
                      <a:cubicBezTo>
                        <a:pt x="7323" y="7199"/>
                        <a:pt x="7573" y="6889"/>
                        <a:pt x="7823" y="6604"/>
                      </a:cubicBezTo>
                      <a:cubicBezTo>
                        <a:pt x="8288" y="6092"/>
                        <a:pt x="8776" y="5592"/>
                        <a:pt x="9288" y="5151"/>
                      </a:cubicBezTo>
                      <a:cubicBezTo>
                        <a:pt x="9788" y="4699"/>
                        <a:pt x="10300" y="4318"/>
                        <a:pt x="10788" y="3972"/>
                      </a:cubicBezTo>
                      <a:cubicBezTo>
                        <a:pt x="11276" y="3627"/>
                        <a:pt x="11764" y="3329"/>
                        <a:pt x="12276" y="3067"/>
                      </a:cubicBezTo>
                      <a:cubicBezTo>
                        <a:pt x="13003" y="2686"/>
                        <a:pt x="13777" y="2353"/>
                        <a:pt x="14562" y="2115"/>
                      </a:cubicBezTo>
                      <a:cubicBezTo>
                        <a:pt x="15372" y="1865"/>
                        <a:pt x="16205" y="1698"/>
                        <a:pt x="17051" y="1639"/>
                      </a:cubicBezTo>
                      <a:cubicBezTo>
                        <a:pt x="17337" y="1616"/>
                        <a:pt x="17627" y="1604"/>
                        <a:pt x="17916" y="1604"/>
                      </a:cubicBezTo>
                      <a:cubicBezTo>
                        <a:pt x="18240" y="1604"/>
                        <a:pt x="18564" y="1619"/>
                        <a:pt x="18884" y="1651"/>
                      </a:cubicBezTo>
                      <a:cubicBezTo>
                        <a:pt x="19492" y="1710"/>
                        <a:pt x="20123" y="1829"/>
                        <a:pt x="20730" y="2032"/>
                      </a:cubicBezTo>
                      <a:cubicBezTo>
                        <a:pt x="21349" y="2222"/>
                        <a:pt x="21980" y="2484"/>
                        <a:pt x="22623" y="2782"/>
                      </a:cubicBezTo>
                      <a:cubicBezTo>
                        <a:pt x="23254" y="3079"/>
                        <a:pt x="23897" y="3437"/>
                        <a:pt x="24528" y="3829"/>
                      </a:cubicBezTo>
                      <a:cubicBezTo>
                        <a:pt x="25147" y="4210"/>
                        <a:pt x="25754" y="4651"/>
                        <a:pt x="26373" y="5127"/>
                      </a:cubicBezTo>
                      <a:cubicBezTo>
                        <a:pt x="26683" y="5365"/>
                        <a:pt x="26981" y="5615"/>
                        <a:pt x="27290" y="5877"/>
                      </a:cubicBezTo>
                      <a:cubicBezTo>
                        <a:pt x="27600" y="6151"/>
                        <a:pt x="27921" y="6437"/>
                        <a:pt x="28219" y="6711"/>
                      </a:cubicBezTo>
                      <a:cubicBezTo>
                        <a:pt x="28731" y="7211"/>
                        <a:pt x="29231" y="7759"/>
                        <a:pt x="29671" y="8342"/>
                      </a:cubicBezTo>
                      <a:cubicBezTo>
                        <a:pt x="29898" y="8640"/>
                        <a:pt x="30088" y="8949"/>
                        <a:pt x="30279" y="9259"/>
                      </a:cubicBezTo>
                      <a:cubicBezTo>
                        <a:pt x="30481" y="9568"/>
                        <a:pt x="30636" y="9902"/>
                        <a:pt x="30802" y="10223"/>
                      </a:cubicBezTo>
                      <a:cubicBezTo>
                        <a:pt x="30969" y="10557"/>
                        <a:pt x="31112" y="10902"/>
                        <a:pt x="31255" y="11259"/>
                      </a:cubicBezTo>
                      <a:cubicBezTo>
                        <a:pt x="31386" y="11616"/>
                        <a:pt x="31517" y="11973"/>
                        <a:pt x="31636" y="12342"/>
                      </a:cubicBezTo>
                      <a:lnTo>
                        <a:pt x="31993" y="13462"/>
                      </a:lnTo>
                      <a:cubicBezTo>
                        <a:pt x="32112" y="13831"/>
                        <a:pt x="32219" y="14200"/>
                        <a:pt x="32338" y="14569"/>
                      </a:cubicBezTo>
                      <a:cubicBezTo>
                        <a:pt x="32446" y="14950"/>
                        <a:pt x="32565" y="15307"/>
                        <a:pt x="32660" y="15640"/>
                      </a:cubicBezTo>
                      <a:cubicBezTo>
                        <a:pt x="32767" y="15986"/>
                        <a:pt x="32874" y="16331"/>
                        <a:pt x="32957" y="16676"/>
                      </a:cubicBezTo>
                      <a:cubicBezTo>
                        <a:pt x="33053" y="17010"/>
                        <a:pt x="33124" y="17355"/>
                        <a:pt x="33172" y="17700"/>
                      </a:cubicBezTo>
                      <a:cubicBezTo>
                        <a:pt x="33219" y="18034"/>
                        <a:pt x="33243" y="18403"/>
                        <a:pt x="33243" y="18736"/>
                      </a:cubicBezTo>
                      <a:cubicBezTo>
                        <a:pt x="33243" y="19081"/>
                        <a:pt x="33231" y="19427"/>
                        <a:pt x="33196" y="19784"/>
                      </a:cubicBezTo>
                      <a:cubicBezTo>
                        <a:pt x="33172" y="20141"/>
                        <a:pt x="33112" y="20486"/>
                        <a:pt x="33053" y="20843"/>
                      </a:cubicBezTo>
                      <a:cubicBezTo>
                        <a:pt x="32993" y="21201"/>
                        <a:pt x="33410" y="21498"/>
                        <a:pt x="33993" y="21498"/>
                      </a:cubicBezTo>
                      <a:lnTo>
                        <a:pt x="35124" y="21510"/>
                      </a:lnTo>
                      <a:cubicBezTo>
                        <a:pt x="35134" y="21510"/>
                        <a:pt x="35145" y="21511"/>
                        <a:pt x="35155" y="21511"/>
                      </a:cubicBezTo>
                      <a:cubicBezTo>
                        <a:pt x="35642" y="21511"/>
                        <a:pt x="36052" y="21229"/>
                        <a:pt x="35994" y="20891"/>
                      </a:cubicBezTo>
                      <a:cubicBezTo>
                        <a:pt x="36029" y="20582"/>
                        <a:pt x="36053" y="20272"/>
                        <a:pt x="36065" y="19962"/>
                      </a:cubicBezTo>
                      <a:cubicBezTo>
                        <a:pt x="36089" y="19653"/>
                        <a:pt x="36089" y="19331"/>
                        <a:pt x="36089" y="19022"/>
                      </a:cubicBezTo>
                      <a:cubicBezTo>
                        <a:pt x="36089" y="18712"/>
                        <a:pt x="36065" y="18403"/>
                        <a:pt x="36041" y="18081"/>
                      </a:cubicBezTo>
                      <a:cubicBezTo>
                        <a:pt x="36017" y="17772"/>
                        <a:pt x="35970" y="17450"/>
                        <a:pt x="35910" y="17129"/>
                      </a:cubicBezTo>
                      <a:cubicBezTo>
                        <a:pt x="35851" y="16807"/>
                        <a:pt x="35791" y="16498"/>
                        <a:pt x="35696" y="16164"/>
                      </a:cubicBezTo>
                      <a:cubicBezTo>
                        <a:pt x="35613" y="15843"/>
                        <a:pt x="35517" y="15509"/>
                        <a:pt x="35422" y="15188"/>
                      </a:cubicBezTo>
                      <a:cubicBezTo>
                        <a:pt x="35315" y="14855"/>
                        <a:pt x="35208" y="14509"/>
                        <a:pt x="35089" y="14152"/>
                      </a:cubicBezTo>
                      <a:cubicBezTo>
                        <a:pt x="34982" y="13795"/>
                        <a:pt x="34862" y="13438"/>
                        <a:pt x="34743" y="13081"/>
                      </a:cubicBezTo>
                      <a:cubicBezTo>
                        <a:pt x="34624" y="12723"/>
                        <a:pt x="34505" y="12354"/>
                        <a:pt x="34386" y="11997"/>
                      </a:cubicBezTo>
                      <a:cubicBezTo>
                        <a:pt x="34267" y="11628"/>
                        <a:pt x="34148" y="11271"/>
                        <a:pt x="34029" y="10914"/>
                      </a:cubicBezTo>
                      <a:cubicBezTo>
                        <a:pt x="33910" y="10557"/>
                        <a:pt x="33791" y="10211"/>
                        <a:pt x="33672" y="9866"/>
                      </a:cubicBezTo>
                      <a:cubicBezTo>
                        <a:pt x="33553" y="9533"/>
                        <a:pt x="33422" y="9199"/>
                        <a:pt x="33291" y="8890"/>
                      </a:cubicBezTo>
                      <a:cubicBezTo>
                        <a:pt x="33160" y="8580"/>
                        <a:pt x="33005" y="8282"/>
                        <a:pt x="32838" y="7985"/>
                      </a:cubicBezTo>
                      <a:cubicBezTo>
                        <a:pt x="32684" y="7687"/>
                        <a:pt x="32505" y="7401"/>
                        <a:pt x="32291" y="7116"/>
                      </a:cubicBezTo>
                      <a:cubicBezTo>
                        <a:pt x="32053" y="6806"/>
                        <a:pt x="31814" y="6508"/>
                        <a:pt x="31553" y="6211"/>
                      </a:cubicBezTo>
                      <a:cubicBezTo>
                        <a:pt x="31291" y="5925"/>
                        <a:pt x="31017" y="5639"/>
                        <a:pt x="30719" y="5377"/>
                      </a:cubicBezTo>
                      <a:cubicBezTo>
                        <a:pt x="30124" y="4818"/>
                        <a:pt x="29528" y="4318"/>
                        <a:pt x="28909" y="3853"/>
                      </a:cubicBezTo>
                      <a:cubicBezTo>
                        <a:pt x="28302" y="3389"/>
                        <a:pt x="27695" y="2960"/>
                        <a:pt x="27064" y="2579"/>
                      </a:cubicBezTo>
                      <a:cubicBezTo>
                        <a:pt x="26457" y="2186"/>
                        <a:pt x="25802" y="1829"/>
                        <a:pt x="25147" y="1508"/>
                      </a:cubicBezTo>
                      <a:cubicBezTo>
                        <a:pt x="24492" y="1174"/>
                        <a:pt x="23837" y="912"/>
                        <a:pt x="23171" y="686"/>
                      </a:cubicBezTo>
                      <a:cubicBezTo>
                        <a:pt x="22682" y="520"/>
                        <a:pt x="22170" y="389"/>
                        <a:pt x="21670" y="281"/>
                      </a:cubicBezTo>
                      <a:cubicBezTo>
                        <a:pt x="20908" y="139"/>
                        <a:pt x="20134" y="43"/>
                        <a:pt x="19349" y="19"/>
                      </a:cubicBezTo>
                      <a:cubicBezTo>
                        <a:pt x="19073" y="7"/>
                        <a:pt x="18796" y="1"/>
                        <a:pt x="185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3" name="Google Shape;6513;p29"/>
                <p:cNvSpPr/>
                <p:nvPr/>
              </p:nvSpPr>
              <p:spPr>
                <a:xfrm>
                  <a:off x="5687723" y="2441564"/>
                  <a:ext cx="1004659" cy="678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7" h="17994" extrusionOk="0">
                      <a:moveTo>
                        <a:pt x="13117" y="1"/>
                      </a:moveTo>
                      <a:cubicBezTo>
                        <a:pt x="13055" y="1"/>
                        <a:pt x="12993" y="2"/>
                        <a:pt x="12931" y="3"/>
                      </a:cubicBezTo>
                      <a:cubicBezTo>
                        <a:pt x="11954" y="39"/>
                        <a:pt x="11050" y="217"/>
                        <a:pt x="10216" y="491"/>
                      </a:cubicBezTo>
                      <a:cubicBezTo>
                        <a:pt x="9799" y="646"/>
                        <a:pt x="9383" y="825"/>
                        <a:pt x="8966" y="1015"/>
                      </a:cubicBezTo>
                      <a:cubicBezTo>
                        <a:pt x="8561" y="1206"/>
                        <a:pt x="8144" y="1432"/>
                        <a:pt x="7716" y="1706"/>
                      </a:cubicBezTo>
                      <a:cubicBezTo>
                        <a:pt x="7275" y="1956"/>
                        <a:pt x="6847" y="2253"/>
                        <a:pt x="6430" y="2575"/>
                      </a:cubicBezTo>
                      <a:cubicBezTo>
                        <a:pt x="6013" y="2908"/>
                        <a:pt x="5597" y="3277"/>
                        <a:pt x="5216" y="3670"/>
                      </a:cubicBezTo>
                      <a:cubicBezTo>
                        <a:pt x="4739" y="4146"/>
                        <a:pt x="4287" y="4647"/>
                        <a:pt x="3846" y="5194"/>
                      </a:cubicBezTo>
                      <a:cubicBezTo>
                        <a:pt x="3632" y="5468"/>
                        <a:pt x="3406" y="5754"/>
                        <a:pt x="3203" y="6028"/>
                      </a:cubicBezTo>
                      <a:cubicBezTo>
                        <a:pt x="2989" y="6313"/>
                        <a:pt x="2787" y="6611"/>
                        <a:pt x="2572" y="6909"/>
                      </a:cubicBezTo>
                      <a:cubicBezTo>
                        <a:pt x="2370" y="7206"/>
                        <a:pt x="2156" y="7516"/>
                        <a:pt x="1965" y="7814"/>
                      </a:cubicBezTo>
                      <a:cubicBezTo>
                        <a:pt x="1775" y="8135"/>
                        <a:pt x="1584" y="8433"/>
                        <a:pt x="1406" y="8742"/>
                      </a:cubicBezTo>
                      <a:cubicBezTo>
                        <a:pt x="1286" y="8945"/>
                        <a:pt x="1167" y="9147"/>
                        <a:pt x="1060" y="9338"/>
                      </a:cubicBezTo>
                      <a:cubicBezTo>
                        <a:pt x="953" y="9528"/>
                        <a:pt x="846" y="9719"/>
                        <a:pt x="763" y="9921"/>
                      </a:cubicBezTo>
                      <a:cubicBezTo>
                        <a:pt x="667" y="10111"/>
                        <a:pt x="584" y="10314"/>
                        <a:pt x="524" y="10516"/>
                      </a:cubicBezTo>
                      <a:cubicBezTo>
                        <a:pt x="465" y="10707"/>
                        <a:pt x="405" y="10909"/>
                        <a:pt x="358" y="11112"/>
                      </a:cubicBezTo>
                      <a:cubicBezTo>
                        <a:pt x="310" y="11302"/>
                        <a:pt x="286" y="11505"/>
                        <a:pt x="251" y="11707"/>
                      </a:cubicBezTo>
                      <a:cubicBezTo>
                        <a:pt x="239" y="11897"/>
                        <a:pt x="215" y="12100"/>
                        <a:pt x="191" y="12302"/>
                      </a:cubicBezTo>
                      <a:cubicBezTo>
                        <a:pt x="179" y="12505"/>
                        <a:pt x="167" y="12695"/>
                        <a:pt x="167" y="12898"/>
                      </a:cubicBezTo>
                      <a:cubicBezTo>
                        <a:pt x="167" y="13088"/>
                        <a:pt x="155" y="13279"/>
                        <a:pt x="155" y="13469"/>
                      </a:cubicBezTo>
                      <a:cubicBezTo>
                        <a:pt x="155" y="13671"/>
                        <a:pt x="155" y="13862"/>
                        <a:pt x="132" y="14052"/>
                      </a:cubicBezTo>
                      <a:cubicBezTo>
                        <a:pt x="132" y="14243"/>
                        <a:pt x="120" y="14422"/>
                        <a:pt x="108" y="14624"/>
                      </a:cubicBezTo>
                      <a:cubicBezTo>
                        <a:pt x="96" y="14803"/>
                        <a:pt x="72" y="14993"/>
                        <a:pt x="60" y="15172"/>
                      </a:cubicBezTo>
                      <a:cubicBezTo>
                        <a:pt x="36" y="15350"/>
                        <a:pt x="36" y="15541"/>
                        <a:pt x="13" y="15719"/>
                      </a:cubicBezTo>
                      <a:cubicBezTo>
                        <a:pt x="1" y="15910"/>
                        <a:pt x="1" y="16088"/>
                        <a:pt x="1" y="16267"/>
                      </a:cubicBezTo>
                      <a:cubicBezTo>
                        <a:pt x="1" y="16648"/>
                        <a:pt x="36" y="17005"/>
                        <a:pt x="96" y="17339"/>
                      </a:cubicBezTo>
                      <a:cubicBezTo>
                        <a:pt x="155" y="17696"/>
                        <a:pt x="751" y="17993"/>
                        <a:pt x="1406" y="17993"/>
                      </a:cubicBezTo>
                      <a:lnTo>
                        <a:pt x="2799" y="17993"/>
                      </a:lnTo>
                      <a:cubicBezTo>
                        <a:pt x="3465" y="17993"/>
                        <a:pt x="3942" y="17720"/>
                        <a:pt x="3906" y="17362"/>
                      </a:cubicBezTo>
                      <a:cubicBezTo>
                        <a:pt x="3870" y="17148"/>
                        <a:pt x="3846" y="16922"/>
                        <a:pt x="3811" y="16708"/>
                      </a:cubicBezTo>
                      <a:cubicBezTo>
                        <a:pt x="3787" y="16493"/>
                        <a:pt x="3751" y="16255"/>
                        <a:pt x="3739" y="16053"/>
                      </a:cubicBezTo>
                      <a:cubicBezTo>
                        <a:pt x="3727" y="15838"/>
                        <a:pt x="3692" y="15600"/>
                        <a:pt x="3680" y="15398"/>
                      </a:cubicBezTo>
                      <a:cubicBezTo>
                        <a:pt x="3668" y="15184"/>
                        <a:pt x="3644" y="14957"/>
                        <a:pt x="3632" y="14743"/>
                      </a:cubicBezTo>
                      <a:cubicBezTo>
                        <a:pt x="3620" y="14517"/>
                        <a:pt x="3608" y="14291"/>
                        <a:pt x="3608" y="14064"/>
                      </a:cubicBezTo>
                      <a:lnTo>
                        <a:pt x="3608" y="13398"/>
                      </a:lnTo>
                      <a:cubicBezTo>
                        <a:pt x="3608" y="13171"/>
                        <a:pt x="3620" y="12957"/>
                        <a:pt x="3632" y="12731"/>
                      </a:cubicBezTo>
                      <a:cubicBezTo>
                        <a:pt x="3644" y="12505"/>
                        <a:pt x="3668" y="12278"/>
                        <a:pt x="3703" y="12064"/>
                      </a:cubicBezTo>
                      <a:cubicBezTo>
                        <a:pt x="3751" y="11838"/>
                        <a:pt x="3799" y="11612"/>
                        <a:pt x="3858" y="11385"/>
                      </a:cubicBezTo>
                      <a:cubicBezTo>
                        <a:pt x="3918" y="11171"/>
                        <a:pt x="3989" y="10957"/>
                        <a:pt x="4061" y="10731"/>
                      </a:cubicBezTo>
                      <a:cubicBezTo>
                        <a:pt x="4299" y="10123"/>
                        <a:pt x="4596" y="9528"/>
                        <a:pt x="4942" y="8945"/>
                      </a:cubicBezTo>
                      <a:cubicBezTo>
                        <a:pt x="5287" y="8373"/>
                        <a:pt x="5692" y="7802"/>
                        <a:pt x="6109" y="7254"/>
                      </a:cubicBezTo>
                      <a:cubicBezTo>
                        <a:pt x="6525" y="6706"/>
                        <a:pt x="6954" y="6182"/>
                        <a:pt x="7382" y="5706"/>
                      </a:cubicBezTo>
                      <a:cubicBezTo>
                        <a:pt x="7823" y="5230"/>
                        <a:pt x="8264" y="4801"/>
                        <a:pt x="8692" y="4408"/>
                      </a:cubicBezTo>
                      <a:cubicBezTo>
                        <a:pt x="9133" y="4039"/>
                        <a:pt x="9561" y="3694"/>
                        <a:pt x="9978" y="3408"/>
                      </a:cubicBezTo>
                      <a:cubicBezTo>
                        <a:pt x="10395" y="3134"/>
                        <a:pt x="10800" y="2896"/>
                        <a:pt x="11181" y="2694"/>
                      </a:cubicBezTo>
                      <a:cubicBezTo>
                        <a:pt x="11902" y="2344"/>
                        <a:pt x="12581" y="2144"/>
                        <a:pt x="13248" y="2144"/>
                      </a:cubicBezTo>
                      <a:cubicBezTo>
                        <a:pt x="13285" y="2144"/>
                        <a:pt x="13322" y="2145"/>
                        <a:pt x="13359" y="2146"/>
                      </a:cubicBezTo>
                      <a:cubicBezTo>
                        <a:pt x="13967" y="2170"/>
                        <a:pt x="14610" y="2361"/>
                        <a:pt x="15276" y="2682"/>
                      </a:cubicBezTo>
                      <a:cubicBezTo>
                        <a:pt x="15622" y="2849"/>
                        <a:pt x="15955" y="3039"/>
                        <a:pt x="16312" y="3277"/>
                      </a:cubicBezTo>
                      <a:cubicBezTo>
                        <a:pt x="16669" y="3515"/>
                        <a:pt x="17050" y="3789"/>
                        <a:pt x="17419" y="4087"/>
                      </a:cubicBezTo>
                      <a:cubicBezTo>
                        <a:pt x="17920" y="4480"/>
                        <a:pt x="18420" y="4944"/>
                        <a:pt x="18896" y="5456"/>
                      </a:cubicBezTo>
                      <a:cubicBezTo>
                        <a:pt x="19372" y="5956"/>
                        <a:pt x="19813" y="6504"/>
                        <a:pt x="20241" y="7075"/>
                      </a:cubicBezTo>
                      <a:cubicBezTo>
                        <a:pt x="20456" y="7361"/>
                        <a:pt x="20646" y="7659"/>
                        <a:pt x="20837" y="7968"/>
                      </a:cubicBezTo>
                      <a:cubicBezTo>
                        <a:pt x="21039" y="8278"/>
                        <a:pt x="21218" y="8611"/>
                        <a:pt x="21360" y="8933"/>
                      </a:cubicBezTo>
                      <a:cubicBezTo>
                        <a:pt x="21515" y="9266"/>
                        <a:pt x="21658" y="9600"/>
                        <a:pt x="21777" y="9957"/>
                      </a:cubicBezTo>
                      <a:cubicBezTo>
                        <a:pt x="21908" y="10302"/>
                        <a:pt x="22027" y="10659"/>
                        <a:pt x="22134" y="11016"/>
                      </a:cubicBezTo>
                      <a:cubicBezTo>
                        <a:pt x="22241" y="11374"/>
                        <a:pt x="22337" y="11731"/>
                        <a:pt x="22432" y="12076"/>
                      </a:cubicBezTo>
                      <a:cubicBezTo>
                        <a:pt x="22527" y="12421"/>
                        <a:pt x="22611" y="12778"/>
                        <a:pt x="22670" y="13112"/>
                      </a:cubicBezTo>
                      <a:cubicBezTo>
                        <a:pt x="22730" y="13457"/>
                        <a:pt x="22777" y="13802"/>
                        <a:pt x="22801" y="14160"/>
                      </a:cubicBezTo>
                      <a:cubicBezTo>
                        <a:pt x="22837" y="14505"/>
                        <a:pt x="22849" y="14862"/>
                        <a:pt x="22849" y="15219"/>
                      </a:cubicBezTo>
                      <a:cubicBezTo>
                        <a:pt x="22849" y="15576"/>
                        <a:pt x="22837" y="15934"/>
                        <a:pt x="22789" y="16291"/>
                      </a:cubicBezTo>
                      <a:cubicBezTo>
                        <a:pt x="22765" y="16636"/>
                        <a:pt x="22706" y="16993"/>
                        <a:pt x="22622" y="17350"/>
                      </a:cubicBezTo>
                      <a:cubicBezTo>
                        <a:pt x="22551" y="17708"/>
                        <a:pt x="23015" y="17982"/>
                        <a:pt x="23682" y="17982"/>
                      </a:cubicBezTo>
                      <a:lnTo>
                        <a:pt x="25087" y="17982"/>
                      </a:lnTo>
                      <a:cubicBezTo>
                        <a:pt x="25742" y="17982"/>
                        <a:pt x="26349" y="17684"/>
                        <a:pt x="26409" y="17303"/>
                      </a:cubicBezTo>
                      <a:cubicBezTo>
                        <a:pt x="26528" y="16719"/>
                        <a:pt x="26599" y="16112"/>
                        <a:pt x="26635" y="15493"/>
                      </a:cubicBezTo>
                      <a:cubicBezTo>
                        <a:pt x="26647" y="15195"/>
                        <a:pt x="26635" y="14886"/>
                        <a:pt x="26599" y="14576"/>
                      </a:cubicBezTo>
                      <a:cubicBezTo>
                        <a:pt x="26575" y="14267"/>
                        <a:pt x="26504" y="13945"/>
                        <a:pt x="26456" y="13636"/>
                      </a:cubicBezTo>
                      <a:cubicBezTo>
                        <a:pt x="26373" y="13326"/>
                        <a:pt x="26302" y="12993"/>
                        <a:pt x="26206" y="12683"/>
                      </a:cubicBezTo>
                      <a:cubicBezTo>
                        <a:pt x="26123" y="12374"/>
                        <a:pt x="26040" y="12040"/>
                        <a:pt x="25932" y="11707"/>
                      </a:cubicBezTo>
                      <a:cubicBezTo>
                        <a:pt x="25825" y="11362"/>
                        <a:pt x="25718" y="11016"/>
                        <a:pt x="25611" y="10659"/>
                      </a:cubicBezTo>
                      <a:cubicBezTo>
                        <a:pt x="25516" y="10302"/>
                        <a:pt x="25397" y="9945"/>
                        <a:pt x="25278" y="9588"/>
                      </a:cubicBezTo>
                      <a:cubicBezTo>
                        <a:pt x="25159" y="9230"/>
                        <a:pt x="25016" y="8873"/>
                        <a:pt x="24885" y="8516"/>
                      </a:cubicBezTo>
                      <a:cubicBezTo>
                        <a:pt x="24754" y="8159"/>
                        <a:pt x="24599" y="7814"/>
                        <a:pt x="24444" y="7492"/>
                      </a:cubicBezTo>
                      <a:cubicBezTo>
                        <a:pt x="24277" y="7159"/>
                        <a:pt x="24099" y="6837"/>
                        <a:pt x="23908" y="6528"/>
                      </a:cubicBezTo>
                      <a:cubicBezTo>
                        <a:pt x="23706" y="6206"/>
                        <a:pt x="23492" y="5909"/>
                        <a:pt x="23265" y="5611"/>
                      </a:cubicBezTo>
                      <a:cubicBezTo>
                        <a:pt x="22789" y="5016"/>
                        <a:pt x="22277" y="4468"/>
                        <a:pt x="21730" y="3968"/>
                      </a:cubicBezTo>
                      <a:cubicBezTo>
                        <a:pt x="21289" y="3551"/>
                        <a:pt x="20813" y="3158"/>
                        <a:pt x="20336" y="2801"/>
                      </a:cubicBezTo>
                      <a:cubicBezTo>
                        <a:pt x="19860" y="2444"/>
                        <a:pt x="19384" y="2122"/>
                        <a:pt x="18908" y="1837"/>
                      </a:cubicBezTo>
                      <a:cubicBezTo>
                        <a:pt x="18431" y="1551"/>
                        <a:pt x="17955" y="1289"/>
                        <a:pt x="17455" y="1063"/>
                      </a:cubicBezTo>
                      <a:cubicBezTo>
                        <a:pt x="16979" y="837"/>
                        <a:pt x="16479" y="646"/>
                        <a:pt x="15991" y="479"/>
                      </a:cubicBezTo>
                      <a:cubicBezTo>
                        <a:pt x="15050" y="177"/>
                        <a:pt x="14099" y="1"/>
                        <a:pt x="131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4" name="Google Shape;6514;p29"/>
                <p:cNvSpPr/>
                <p:nvPr/>
              </p:nvSpPr>
              <p:spPr>
                <a:xfrm>
                  <a:off x="5905011" y="90616"/>
                  <a:ext cx="832283" cy="218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0" extrusionOk="0">
                      <a:moveTo>
                        <a:pt x="12100" y="0"/>
                      </a:moveTo>
                      <a:cubicBezTo>
                        <a:pt x="11856" y="0"/>
                        <a:pt x="11619" y="23"/>
                        <a:pt x="11383" y="63"/>
                      </a:cubicBezTo>
                      <a:cubicBezTo>
                        <a:pt x="11109" y="122"/>
                        <a:pt x="10823" y="194"/>
                        <a:pt x="10549" y="313"/>
                      </a:cubicBezTo>
                      <a:cubicBezTo>
                        <a:pt x="10287" y="420"/>
                        <a:pt x="10037" y="563"/>
                        <a:pt x="9775" y="729"/>
                      </a:cubicBezTo>
                      <a:cubicBezTo>
                        <a:pt x="9537" y="896"/>
                        <a:pt x="9299" y="1087"/>
                        <a:pt x="9097" y="1289"/>
                      </a:cubicBezTo>
                      <a:cubicBezTo>
                        <a:pt x="8882" y="1503"/>
                        <a:pt x="8692" y="1742"/>
                        <a:pt x="8525" y="1992"/>
                      </a:cubicBezTo>
                      <a:cubicBezTo>
                        <a:pt x="8358" y="2253"/>
                        <a:pt x="8227" y="2527"/>
                        <a:pt x="8132" y="2825"/>
                      </a:cubicBezTo>
                      <a:cubicBezTo>
                        <a:pt x="7846" y="2444"/>
                        <a:pt x="7537" y="2146"/>
                        <a:pt x="7192" y="1968"/>
                      </a:cubicBezTo>
                      <a:cubicBezTo>
                        <a:pt x="6895" y="1814"/>
                        <a:pt x="6580" y="1722"/>
                        <a:pt x="6240" y="1722"/>
                      </a:cubicBezTo>
                      <a:cubicBezTo>
                        <a:pt x="6185" y="1722"/>
                        <a:pt x="6129" y="1725"/>
                        <a:pt x="6072" y="1730"/>
                      </a:cubicBezTo>
                      <a:cubicBezTo>
                        <a:pt x="5763" y="1753"/>
                        <a:pt x="5453" y="1849"/>
                        <a:pt x="5168" y="2015"/>
                      </a:cubicBezTo>
                      <a:cubicBezTo>
                        <a:pt x="4882" y="2158"/>
                        <a:pt x="4608" y="2373"/>
                        <a:pt x="4394" y="2623"/>
                      </a:cubicBezTo>
                      <a:cubicBezTo>
                        <a:pt x="4167" y="2873"/>
                        <a:pt x="3965" y="3170"/>
                        <a:pt x="3810" y="3516"/>
                      </a:cubicBezTo>
                      <a:cubicBezTo>
                        <a:pt x="3667" y="3861"/>
                        <a:pt x="3548" y="4230"/>
                        <a:pt x="3489" y="4647"/>
                      </a:cubicBezTo>
                      <a:cubicBezTo>
                        <a:pt x="3310" y="4409"/>
                        <a:pt x="3084" y="4194"/>
                        <a:pt x="2810" y="4051"/>
                      </a:cubicBezTo>
                      <a:cubicBezTo>
                        <a:pt x="2560" y="3897"/>
                        <a:pt x="2262" y="3813"/>
                        <a:pt x="1941" y="3801"/>
                      </a:cubicBezTo>
                      <a:cubicBezTo>
                        <a:pt x="1899" y="3798"/>
                        <a:pt x="1857" y="3797"/>
                        <a:pt x="1816" y="3797"/>
                      </a:cubicBezTo>
                      <a:cubicBezTo>
                        <a:pt x="1342" y="3797"/>
                        <a:pt x="912" y="3984"/>
                        <a:pt x="584" y="4301"/>
                      </a:cubicBezTo>
                      <a:cubicBezTo>
                        <a:pt x="226" y="4647"/>
                        <a:pt x="0" y="5135"/>
                        <a:pt x="0" y="5718"/>
                      </a:cubicBezTo>
                      <a:lnTo>
                        <a:pt x="572" y="5718"/>
                      </a:lnTo>
                      <a:cubicBezTo>
                        <a:pt x="905" y="5718"/>
                        <a:pt x="1358" y="5730"/>
                        <a:pt x="1786" y="5730"/>
                      </a:cubicBezTo>
                      <a:cubicBezTo>
                        <a:pt x="2215" y="5730"/>
                        <a:pt x="2632" y="5742"/>
                        <a:pt x="2953" y="5742"/>
                      </a:cubicBezTo>
                      <a:cubicBezTo>
                        <a:pt x="3263" y="5742"/>
                        <a:pt x="3453" y="5754"/>
                        <a:pt x="3453" y="5754"/>
                      </a:cubicBezTo>
                      <a:lnTo>
                        <a:pt x="3929" y="5778"/>
                      </a:lnTo>
                      <a:cubicBezTo>
                        <a:pt x="3929" y="5778"/>
                        <a:pt x="4477" y="5790"/>
                        <a:pt x="5144" y="5790"/>
                      </a:cubicBezTo>
                      <a:cubicBezTo>
                        <a:pt x="5489" y="5790"/>
                        <a:pt x="5834" y="5754"/>
                        <a:pt x="6144" y="5742"/>
                      </a:cubicBezTo>
                      <a:cubicBezTo>
                        <a:pt x="6477" y="5730"/>
                        <a:pt x="6775" y="5718"/>
                        <a:pt x="7037" y="5694"/>
                      </a:cubicBezTo>
                      <a:cubicBezTo>
                        <a:pt x="7561" y="5682"/>
                        <a:pt x="7942" y="5671"/>
                        <a:pt x="7942" y="5671"/>
                      </a:cubicBezTo>
                      <a:cubicBezTo>
                        <a:pt x="7942" y="5671"/>
                        <a:pt x="8239" y="5659"/>
                        <a:pt x="8537" y="5659"/>
                      </a:cubicBezTo>
                      <a:cubicBezTo>
                        <a:pt x="8858" y="5635"/>
                        <a:pt x="9168" y="5635"/>
                        <a:pt x="9168" y="5635"/>
                      </a:cubicBezTo>
                      <a:lnTo>
                        <a:pt x="12764" y="5635"/>
                      </a:lnTo>
                      <a:cubicBezTo>
                        <a:pt x="13121" y="5635"/>
                        <a:pt x="13466" y="5635"/>
                        <a:pt x="13764" y="5623"/>
                      </a:cubicBezTo>
                      <a:cubicBezTo>
                        <a:pt x="14371" y="5599"/>
                        <a:pt x="14812" y="5575"/>
                        <a:pt x="14812" y="5575"/>
                      </a:cubicBezTo>
                      <a:cubicBezTo>
                        <a:pt x="14812" y="5575"/>
                        <a:pt x="15324" y="5563"/>
                        <a:pt x="15836" y="5563"/>
                      </a:cubicBezTo>
                      <a:cubicBezTo>
                        <a:pt x="16359" y="5563"/>
                        <a:pt x="16859" y="5575"/>
                        <a:pt x="16859" y="5575"/>
                      </a:cubicBezTo>
                      <a:cubicBezTo>
                        <a:pt x="16859" y="5575"/>
                        <a:pt x="17514" y="5611"/>
                        <a:pt x="18122" y="5659"/>
                      </a:cubicBezTo>
                      <a:cubicBezTo>
                        <a:pt x="18717" y="5682"/>
                        <a:pt x="19288" y="5694"/>
                        <a:pt x="19288" y="5694"/>
                      </a:cubicBezTo>
                      <a:lnTo>
                        <a:pt x="22074" y="5694"/>
                      </a:lnTo>
                      <a:cubicBezTo>
                        <a:pt x="22039" y="5123"/>
                        <a:pt x="21860" y="4611"/>
                        <a:pt x="21574" y="4230"/>
                      </a:cubicBezTo>
                      <a:cubicBezTo>
                        <a:pt x="21372" y="3861"/>
                        <a:pt x="20991" y="3635"/>
                        <a:pt x="20586" y="3635"/>
                      </a:cubicBezTo>
                      <a:cubicBezTo>
                        <a:pt x="20241" y="3635"/>
                        <a:pt x="19943" y="3801"/>
                        <a:pt x="19717" y="4063"/>
                      </a:cubicBezTo>
                      <a:cubicBezTo>
                        <a:pt x="19455" y="3575"/>
                        <a:pt x="19098" y="3170"/>
                        <a:pt x="18705" y="2885"/>
                      </a:cubicBezTo>
                      <a:cubicBezTo>
                        <a:pt x="18324" y="2623"/>
                        <a:pt x="17895" y="2468"/>
                        <a:pt x="17419" y="2468"/>
                      </a:cubicBezTo>
                      <a:cubicBezTo>
                        <a:pt x="16943" y="2468"/>
                        <a:pt x="16478" y="2623"/>
                        <a:pt x="16086" y="2885"/>
                      </a:cubicBezTo>
                      <a:cubicBezTo>
                        <a:pt x="15967" y="2611"/>
                        <a:pt x="15847" y="2337"/>
                        <a:pt x="15705" y="2087"/>
                      </a:cubicBezTo>
                      <a:cubicBezTo>
                        <a:pt x="15574" y="1837"/>
                        <a:pt x="15407" y="1611"/>
                        <a:pt x="15228" y="1396"/>
                      </a:cubicBezTo>
                      <a:cubicBezTo>
                        <a:pt x="15050" y="1194"/>
                        <a:pt x="14859" y="991"/>
                        <a:pt x="14633" y="837"/>
                      </a:cubicBezTo>
                      <a:cubicBezTo>
                        <a:pt x="14419" y="670"/>
                        <a:pt x="14181" y="527"/>
                        <a:pt x="13931" y="408"/>
                      </a:cubicBezTo>
                      <a:cubicBezTo>
                        <a:pt x="13681" y="289"/>
                        <a:pt x="13407" y="182"/>
                        <a:pt x="13133" y="122"/>
                      </a:cubicBezTo>
                      <a:cubicBezTo>
                        <a:pt x="12847" y="51"/>
                        <a:pt x="12549" y="3"/>
                        <a:pt x="12252" y="3"/>
                      </a:cubicBezTo>
                      <a:cubicBezTo>
                        <a:pt x="12201" y="1"/>
                        <a:pt x="12150" y="0"/>
                        <a:pt x="121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5" name="Google Shape;6515;p29"/>
                <p:cNvSpPr/>
                <p:nvPr/>
              </p:nvSpPr>
              <p:spPr>
                <a:xfrm>
                  <a:off x="5927445" y="3343893"/>
                  <a:ext cx="1406869" cy="36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15" h="9758" extrusionOk="0">
                      <a:moveTo>
                        <a:pt x="20481" y="1"/>
                      </a:moveTo>
                      <a:cubicBezTo>
                        <a:pt x="20034" y="1"/>
                        <a:pt x="19597" y="47"/>
                        <a:pt x="19170" y="122"/>
                      </a:cubicBezTo>
                      <a:cubicBezTo>
                        <a:pt x="18693" y="217"/>
                        <a:pt x="18229" y="348"/>
                        <a:pt x="17777" y="538"/>
                      </a:cubicBezTo>
                      <a:cubicBezTo>
                        <a:pt x="17324" y="741"/>
                        <a:pt x="16884" y="955"/>
                        <a:pt x="16479" y="1241"/>
                      </a:cubicBezTo>
                      <a:cubicBezTo>
                        <a:pt x="16074" y="1527"/>
                        <a:pt x="15693" y="1836"/>
                        <a:pt x="15336" y="2193"/>
                      </a:cubicBezTo>
                      <a:cubicBezTo>
                        <a:pt x="14979" y="2551"/>
                        <a:pt x="14657" y="2955"/>
                        <a:pt x="14383" y="3384"/>
                      </a:cubicBezTo>
                      <a:cubicBezTo>
                        <a:pt x="14098" y="3813"/>
                        <a:pt x="13871" y="4289"/>
                        <a:pt x="13693" y="4789"/>
                      </a:cubicBezTo>
                      <a:cubicBezTo>
                        <a:pt x="13216" y="4134"/>
                        <a:pt x="12681" y="3634"/>
                        <a:pt x="12097" y="3324"/>
                      </a:cubicBezTo>
                      <a:cubicBezTo>
                        <a:pt x="11616" y="3064"/>
                        <a:pt x="11091" y="2929"/>
                        <a:pt x="10539" y="2929"/>
                      </a:cubicBezTo>
                      <a:cubicBezTo>
                        <a:pt x="10437" y="2929"/>
                        <a:pt x="10333" y="2934"/>
                        <a:pt x="10228" y="2943"/>
                      </a:cubicBezTo>
                      <a:cubicBezTo>
                        <a:pt x="9692" y="2979"/>
                        <a:pt x="9168" y="3146"/>
                        <a:pt x="8692" y="3396"/>
                      </a:cubicBezTo>
                      <a:cubicBezTo>
                        <a:pt x="8216" y="3658"/>
                        <a:pt x="7775" y="4015"/>
                        <a:pt x="7382" y="4444"/>
                      </a:cubicBezTo>
                      <a:cubicBezTo>
                        <a:pt x="6990" y="4872"/>
                        <a:pt x="6668" y="5384"/>
                        <a:pt x="6394" y="5944"/>
                      </a:cubicBezTo>
                      <a:cubicBezTo>
                        <a:pt x="6132" y="6527"/>
                        <a:pt x="5954" y="7170"/>
                        <a:pt x="5858" y="7849"/>
                      </a:cubicBezTo>
                      <a:cubicBezTo>
                        <a:pt x="5561" y="7432"/>
                        <a:pt x="5180" y="7087"/>
                        <a:pt x="4727" y="6837"/>
                      </a:cubicBezTo>
                      <a:cubicBezTo>
                        <a:pt x="4299" y="6587"/>
                        <a:pt x="3799" y="6432"/>
                        <a:pt x="3263" y="6408"/>
                      </a:cubicBezTo>
                      <a:cubicBezTo>
                        <a:pt x="3204" y="6405"/>
                        <a:pt x="3145" y="6403"/>
                        <a:pt x="3086" y="6403"/>
                      </a:cubicBezTo>
                      <a:cubicBezTo>
                        <a:pt x="2274" y="6403"/>
                        <a:pt x="1532" y="6709"/>
                        <a:pt x="977" y="7254"/>
                      </a:cubicBezTo>
                      <a:cubicBezTo>
                        <a:pt x="382" y="7837"/>
                        <a:pt x="12" y="8670"/>
                        <a:pt x="1" y="9623"/>
                      </a:cubicBezTo>
                      <a:cubicBezTo>
                        <a:pt x="1" y="9623"/>
                        <a:pt x="382" y="9623"/>
                        <a:pt x="953" y="9635"/>
                      </a:cubicBezTo>
                      <a:cubicBezTo>
                        <a:pt x="1513" y="9635"/>
                        <a:pt x="2275" y="9647"/>
                        <a:pt x="3025" y="9670"/>
                      </a:cubicBezTo>
                      <a:cubicBezTo>
                        <a:pt x="3751" y="9682"/>
                        <a:pt x="4453" y="9682"/>
                        <a:pt x="4989" y="9694"/>
                      </a:cubicBezTo>
                      <a:cubicBezTo>
                        <a:pt x="5501" y="9706"/>
                        <a:pt x="5847" y="9706"/>
                        <a:pt x="5847" y="9706"/>
                      </a:cubicBezTo>
                      <a:lnTo>
                        <a:pt x="6656" y="9742"/>
                      </a:lnTo>
                      <a:cubicBezTo>
                        <a:pt x="6656" y="9742"/>
                        <a:pt x="7250" y="9757"/>
                        <a:pt x="8067" y="9757"/>
                      </a:cubicBezTo>
                      <a:cubicBezTo>
                        <a:pt x="8272" y="9757"/>
                        <a:pt x="8490" y="9756"/>
                        <a:pt x="8716" y="9754"/>
                      </a:cubicBezTo>
                      <a:cubicBezTo>
                        <a:pt x="9287" y="9742"/>
                        <a:pt x="9871" y="9706"/>
                        <a:pt x="10419" y="9682"/>
                      </a:cubicBezTo>
                      <a:cubicBezTo>
                        <a:pt x="10966" y="9647"/>
                        <a:pt x="11478" y="9623"/>
                        <a:pt x="11919" y="9611"/>
                      </a:cubicBezTo>
                      <a:cubicBezTo>
                        <a:pt x="12812" y="9575"/>
                        <a:pt x="13467" y="9551"/>
                        <a:pt x="13467" y="9551"/>
                      </a:cubicBezTo>
                      <a:lnTo>
                        <a:pt x="14479" y="9516"/>
                      </a:lnTo>
                      <a:cubicBezTo>
                        <a:pt x="15002" y="9504"/>
                        <a:pt x="15538" y="9492"/>
                        <a:pt x="15538" y="9492"/>
                      </a:cubicBezTo>
                      <a:cubicBezTo>
                        <a:pt x="15538" y="9492"/>
                        <a:pt x="15764" y="9492"/>
                        <a:pt x="16145" y="9468"/>
                      </a:cubicBezTo>
                      <a:cubicBezTo>
                        <a:pt x="16538" y="9468"/>
                        <a:pt x="17086" y="9456"/>
                        <a:pt x="17729" y="9456"/>
                      </a:cubicBezTo>
                      <a:lnTo>
                        <a:pt x="19872" y="9456"/>
                      </a:lnTo>
                      <a:cubicBezTo>
                        <a:pt x="20444" y="9456"/>
                        <a:pt x="21039" y="9456"/>
                        <a:pt x="21634" y="9468"/>
                      </a:cubicBezTo>
                      <a:cubicBezTo>
                        <a:pt x="22230" y="9468"/>
                        <a:pt x="22813" y="9468"/>
                        <a:pt x="23325" y="9456"/>
                      </a:cubicBezTo>
                      <a:cubicBezTo>
                        <a:pt x="24361" y="9409"/>
                        <a:pt x="25063" y="9385"/>
                        <a:pt x="25063" y="9385"/>
                      </a:cubicBezTo>
                      <a:cubicBezTo>
                        <a:pt x="25063" y="9385"/>
                        <a:pt x="25920" y="9373"/>
                        <a:pt x="26802" y="9373"/>
                      </a:cubicBezTo>
                      <a:cubicBezTo>
                        <a:pt x="27683" y="9373"/>
                        <a:pt x="28540" y="9397"/>
                        <a:pt x="28540" y="9397"/>
                      </a:cubicBezTo>
                      <a:cubicBezTo>
                        <a:pt x="28540" y="9397"/>
                        <a:pt x="29647" y="9456"/>
                        <a:pt x="30683" y="9528"/>
                      </a:cubicBezTo>
                      <a:cubicBezTo>
                        <a:pt x="31683" y="9587"/>
                        <a:pt x="32636" y="9611"/>
                        <a:pt x="32636" y="9611"/>
                      </a:cubicBezTo>
                      <a:lnTo>
                        <a:pt x="34160" y="9623"/>
                      </a:lnTo>
                      <a:lnTo>
                        <a:pt x="37315" y="9623"/>
                      </a:lnTo>
                      <a:cubicBezTo>
                        <a:pt x="37267" y="8658"/>
                        <a:pt x="36958" y="7777"/>
                        <a:pt x="36493" y="7146"/>
                      </a:cubicBezTo>
                      <a:cubicBezTo>
                        <a:pt x="36029" y="6551"/>
                        <a:pt x="35398" y="6170"/>
                        <a:pt x="34707" y="6158"/>
                      </a:cubicBezTo>
                      <a:cubicBezTo>
                        <a:pt x="34124" y="6158"/>
                        <a:pt x="33624" y="6420"/>
                        <a:pt x="33255" y="6873"/>
                      </a:cubicBezTo>
                      <a:cubicBezTo>
                        <a:pt x="32790" y="6051"/>
                        <a:pt x="32207" y="5360"/>
                        <a:pt x="31540" y="4884"/>
                      </a:cubicBezTo>
                      <a:cubicBezTo>
                        <a:pt x="30885" y="4432"/>
                        <a:pt x="30135" y="4170"/>
                        <a:pt x="29361" y="4170"/>
                      </a:cubicBezTo>
                      <a:cubicBezTo>
                        <a:pt x="28564" y="4170"/>
                        <a:pt x="27790" y="4432"/>
                        <a:pt x="27123" y="4884"/>
                      </a:cubicBezTo>
                      <a:cubicBezTo>
                        <a:pt x="26921" y="4396"/>
                        <a:pt x="26694" y="3955"/>
                        <a:pt x="26468" y="3539"/>
                      </a:cubicBezTo>
                      <a:cubicBezTo>
                        <a:pt x="26230" y="3122"/>
                        <a:pt x="25956" y="2729"/>
                        <a:pt x="25659" y="2372"/>
                      </a:cubicBezTo>
                      <a:cubicBezTo>
                        <a:pt x="25361" y="2015"/>
                        <a:pt x="25016" y="1705"/>
                        <a:pt x="24658" y="1431"/>
                      </a:cubicBezTo>
                      <a:cubicBezTo>
                        <a:pt x="24301" y="1158"/>
                        <a:pt x="23908" y="919"/>
                        <a:pt x="23468" y="705"/>
                      </a:cubicBezTo>
                      <a:cubicBezTo>
                        <a:pt x="23051" y="503"/>
                        <a:pt x="22599" y="336"/>
                        <a:pt x="22122" y="217"/>
                      </a:cubicBezTo>
                      <a:cubicBezTo>
                        <a:pt x="21646" y="98"/>
                        <a:pt x="21134" y="26"/>
                        <a:pt x="20634" y="3"/>
                      </a:cubicBezTo>
                      <a:cubicBezTo>
                        <a:pt x="20583" y="1"/>
                        <a:pt x="20532" y="1"/>
                        <a:pt x="204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v</a:t>
                  </a:r>
                  <a:endParaRPr/>
                </a:p>
              </p:txBody>
            </p:sp>
            <p:sp>
              <p:nvSpPr>
                <p:cNvPr id="6516" name="Google Shape;6516;p29"/>
                <p:cNvSpPr/>
                <p:nvPr/>
              </p:nvSpPr>
              <p:spPr>
                <a:xfrm>
                  <a:off x="4602266" y="898157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rgbClr val="98CB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7" name="Google Shape;6517;p29"/>
                <p:cNvSpPr/>
                <p:nvPr/>
              </p:nvSpPr>
              <p:spPr>
                <a:xfrm>
                  <a:off x="5475375" y="1836983"/>
                  <a:ext cx="993008" cy="232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6168" extrusionOk="0">
                      <a:moveTo>
                        <a:pt x="15134" y="0"/>
                      </a:moveTo>
                      <a:cubicBezTo>
                        <a:pt x="14789" y="0"/>
                        <a:pt x="14336" y="12"/>
                        <a:pt x="13836" y="12"/>
                      </a:cubicBezTo>
                      <a:cubicBezTo>
                        <a:pt x="13586" y="12"/>
                        <a:pt x="13324" y="24"/>
                        <a:pt x="13074" y="24"/>
                      </a:cubicBezTo>
                      <a:cubicBezTo>
                        <a:pt x="12824" y="36"/>
                        <a:pt x="12574" y="36"/>
                        <a:pt x="12336" y="36"/>
                      </a:cubicBezTo>
                      <a:cubicBezTo>
                        <a:pt x="12098" y="36"/>
                        <a:pt x="11860" y="60"/>
                        <a:pt x="11633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1" y="36"/>
                        <a:pt x="8740" y="36"/>
                      </a:cubicBezTo>
                      <a:cubicBezTo>
                        <a:pt x="8312" y="24"/>
                        <a:pt x="7895" y="24"/>
                        <a:pt x="7895" y="24"/>
                      </a:cubicBezTo>
                      <a:cubicBezTo>
                        <a:pt x="7895" y="24"/>
                        <a:pt x="7710" y="19"/>
                        <a:pt x="7466" y="19"/>
                      </a:cubicBezTo>
                      <a:cubicBezTo>
                        <a:pt x="7344" y="19"/>
                        <a:pt x="7208" y="20"/>
                        <a:pt x="7073" y="24"/>
                      </a:cubicBezTo>
                      <a:cubicBezTo>
                        <a:pt x="6680" y="24"/>
                        <a:pt x="6264" y="36"/>
                        <a:pt x="6264" y="36"/>
                      </a:cubicBezTo>
                      <a:cubicBezTo>
                        <a:pt x="6264" y="36"/>
                        <a:pt x="5906" y="60"/>
                        <a:pt x="5525" y="72"/>
                      </a:cubicBezTo>
                      <a:cubicBezTo>
                        <a:pt x="5156" y="84"/>
                        <a:pt x="4787" y="84"/>
                        <a:pt x="4787" y="84"/>
                      </a:cubicBezTo>
                      <a:cubicBezTo>
                        <a:pt x="4787" y="84"/>
                        <a:pt x="4204" y="84"/>
                        <a:pt x="3430" y="72"/>
                      </a:cubicBezTo>
                      <a:cubicBezTo>
                        <a:pt x="3049" y="72"/>
                        <a:pt x="2632" y="84"/>
                        <a:pt x="2239" y="84"/>
                      </a:cubicBezTo>
                      <a:cubicBezTo>
                        <a:pt x="1858" y="96"/>
                        <a:pt x="1465" y="119"/>
                        <a:pt x="1144" y="143"/>
                      </a:cubicBezTo>
                      <a:cubicBezTo>
                        <a:pt x="489" y="191"/>
                        <a:pt x="1" y="239"/>
                        <a:pt x="1" y="239"/>
                      </a:cubicBezTo>
                      <a:cubicBezTo>
                        <a:pt x="1" y="560"/>
                        <a:pt x="13" y="870"/>
                        <a:pt x="72" y="1203"/>
                      </a:cubicBezTo>
                      <a:cubicBezTo>
                        <a:pt x="120" y="1513"/>
                        <a:pt x="191" y="1822"/>
                        <a:pt x="299" y="2144"/>
                      </a:cubicBezTo>
                      <a:cubicBezTo>
                        <a:pt x="394" y="2453"/>
                        <a:pt x="549" y="2751"/>
                        <a:pt x="727" y="3013"/>
                      </a:cubicBezTo>
                      <a:cubicBezTo>
                        <a:pt x="918" y="3287"/>
                        <a:pt x="1144" y="3525"/>
                        <a:pt x="1394" y="3715"/>
                      </a:cubicBezTo>
                      <a:cubicBezTo>
                        <a:pt x="1644" y="3906"/>
                        <a:pt x="1918" y="4072"/>
                        <a:pt x="2216" y="4180"/>
                      </a:cubicBezTo>
                      <a:cubicBezTo>
                        <a:pt x="2466" y="4287"/>
                        <a:pt x="2775" y="4346"/>
                        <a:pt x="3073" y="4358"/>
                      </a:cubicBezTo>
                      <a:cubicBezTo>
                        <a:pt x="3120" y="4360"/>
                        <a:pt x="3168" y="4361"/>
                        <a:pt x="3216" y="4361"/>
                      </a:cubicBezTo>
                      <a:cubicBezTo>
                        <a:pt x="3453" y="4361"/>
                        <a:pt x="3688" y="4336"/>
                        <a:pt x="3906" y="4287"/>
                      </a:cubicBezTo>
                      <a:cubicBezTo>
                        <a:pt x="4180" y="4227"/>
                        <a:pt x="4430" y="4120"/>
                        <a:pt x="4668" y="3977"/>
                      </a:cubicBezTo>
                      <a:cubicBezTo>
                        <a:pt x="4906" y="3834"/>
                        <a:pt x="5133" y="3656"/>
                        <a:pt x="5323" y="3453"/>
                      </a:cubicBezTo>
                      <a:cubicBezTo>
                        <a:pt x="5514" y="3239"/>
                        <a:pt x="5692" y="3001"/>
                        <a:pt x="5859" y="2727"/>
                      </a:cubicBezTo>
                      <a:cubicBezTo>
                        <a:pt x="6049" y="2989"/>
                        <a:pt x="6287" y="3215"/>
                        <a:pt x="6549" y="3382"/>
                      </a:cubicBezTo>
                      <a:cubicBezTo>
                        <a:pt x="6799" y="3537"/>
                        <a:pt x="7073" y="3644"/>
                        <a:pt x="7371" y="3679"/>
                      </a:cubicBezTo>
                      <a:cubicBezTo>
                        <a:pt x="7421" y="3683"/>
                        <a:pt x="7470" y="3685"/>
                        <a:pt x="7520" y="3685"/>
                      </a:cubicBezTo>
                      <a:cubicBezTo>
                        <a:pt x="7934" y="3685"/>
                        <a:pt x="8342" y="3552"/>
                        <a:pt x="8693" y="3287"/>
                      </a:cubicBezTo>
                      <a:cubicBezTo>
                        <a:pt x="8823" y="3632"/>
                        <a:pt x="8990" y="3941"/>
                        <a:pt x="9157" y="4215"/>
                      </a:cubicBezTo>
                      <a:cubicBezTo>
                        <a:pt x="9359" y="4489"/>
                        <a:pt x="9562" y="4727"/>
                        <a:pt x="9800" y="4953"/>
                      </a:cubicBezTo>
                      <a:cubicBezTo>
                        <a:pt x="10038" y="5156"/>
                        <a:pt x="10300" y="5358"/>
                        <a:pt x="10562" y="5525"/>
                      </a:cubicBezTo>
                      <a:cubicBezTo>
                        <a:pt x="10967" y="5763"/>
                        <a:pt x="11371" y="5918"/>
                        <a:pt x="11764" y="6037"/>
                      </a:cubicBezTo>
                      <a:cubicBezTo>
                        <a:pt x="12080" y="6120"/>
                        <a:pt x="12402" y="6168"/>
                        <a:pt x="12720" y="6168"/>
                      </a:cubicBezTo>
                      <a:cubicBezTo>
                        <a:pt x="12811" y="6168"/>
                        <a:pt x="12901" y="6164"/>
                        <a:pt x="12991" y="6156"/>
                      </a:cubicBezTo>
                      <a:cubicBezTo>
                        <a:pt x="13241" y="6144"/>
                        <a:pt x="13491" y="6096"/>
                        <a:pt x="13729" y="6025"/>
                      </a:cubicBezTo>
                      <a:cubicBezTo>
                        <a:pt x="13967" y="5954"/>
                        <a:pt x="14205" y="5846"/>
                        <a:pt x="14431" y="5727"/>
                      </a:cubicBezTo>
                      <a:cubicBezTo>
                        <a:pt x="14658" y="5608"/>
                        <a:pt x="14860" y="5442"/>
                        <a:pt x="15074" y="5263"/>
                      </a:cubicBezTo>
                      <a:cubicBezTo>
                        <a:pt x="15277" y="5084"/>
                        <a:pt x="15467" y="4882"/>
                        <a:pt x="15670" y="4656"/>
                      </a:cubicBezTo>
                      <a:cubicBezTo>
                        <a:pt x="15860" y="4430"/>
                        <a:pt x="16051" y="4168"/>
                        <a:pt x="16229" y="3894"/>
                      </a:cubicBezTo>
                      <a:cubicBezTo>
                        <a:pt x="16408" y="3620"/>
                        <a:pt x="16586" y="3322"/>
                        <a:pt x="16741" y="3001"/>
                      </a:cubicBezTo>
                      <a:cubicBezTo>
                        <a:pt x="17051" y="3418"/>
                        <a:pt x="17420" y="3751"/>
                        <a:pt x="17837" y="3965"/>
                      </a:cubicBezTo>
                      <a:cubicBezTo>
                        <a:pt x="18253" y="4215"/>
                        <a:pt x="18718" y="4346"/>
                        <a:pt x="19194" y="4346"/>
                      </a:cubicBezTo>
                      <a:cubicBezTo>
                        <a:pt x="19491" y="4346"/>
                        <a:pt x="19777" y="4299"/>
                        <a:pt x="20051" y="4191"/>
                      </a:cubicBezTo>
                      <a:cubicBezTo>
                        <a:pt x="20325" y="4108"/>
                        <a:pt x="20599" y="3953"/>
                        <a:pt x="20849" y="3787"/>
                      </a:cubicBezTo>
                      <a:cubicBezTo>
                        <a:pt x="21099" y="3620"/>
                        <a:pt x="21325" y="3406"/>
                        <a:pt x="21539" y="3156"/>
                      </a:cubicBezTo>
                      <a:cubicBezTo>
                        <a:pt x="21754" y="2894"/>
                        <a:pt x="21944" y="2632"/>
                        <a:pt x="22123" y="2322"/>
                      </a:cubicBezTo>
                      <a:cubicBezTo>
                        <a:pt x="22337" y="2584"/>
                        <a:pt x="22575" y="2810"/>
                        <a:pt x="22849" y="2953"/>
                      </a:cubicBezTo>
                      <a:cubicBezTo>
                        <a:pt x="23135" y="3108"/>
                        <a:pt x="23432" y="3191"/>
                        <a:pt x="23766" y="3191"/>
                      </a:cubicBezTo>
                      <a:cubicBezTo>
                        <a:pt x="24099" y="3191"/>
                        <a:pt x="24433" y="3108"/>
                        <a:pt x="24730" y="2929"/>
                      </a:cubicBezTo>
                      <a:cubicBezTo>
                        <a:pt x="25028" y="2763"/>
                        <a:pt x="25290" y="2513"/>
                        <a:pt x="25516" y="2215"/>
                      </a:cubicBezTo>
                      <a:cubicBezTo>
                        <a:pt x="25742" y="1929"/>
                        <a:pt x="25933" y="1584"/>
                        <a:pt x="26064" y="1251"/>
                      </a:cubicBezTo>
                      <a:cubicBezTo>
                        <a:pt x="26207" y="905"/>
                        <a:pt x="26314" y="560"/>
                        <a:pt x="26338" y="191"/>
                      </a:cubicBezTo>
                      <a:cubicBezTo>
                        <a:pt x="26338" y="191"/>
                        <a:pt x="26159" y="179"/>
                        <a:pt x="25873" y="155"/>
                      </a:cubicBezTo>
                      <a:cubicBezTo>
                        <a:pt x="25611" y="143"/>
                        <a:pt x="25218" y="119"/>
                        <a:pt x="24814" y="84"/>
                      </a:cubicBezTo>
                      <a:cubicBezTo>
                        <a:pt x="24421" y="72"/>
                        <a:pt x="23968" y="60"/>
                        <a:pt x="23623" y="36"/>
                      </a:cubicBezTo>
                      <a:cubicBezTo>
                        <a:pt x="23290" y="24"/>
                        <a:pt x="23051" y="24"/>
                        <a:pt x="23051" y="24"/>
                      </a:cubicBezTo>
                      <a:lnTo>
                        <a:pt x="21599" y="12"/>
                      </a:lnTo>
                      <a:lnTo>
                        <a:pt x="19658" y="12"/>
                      </a:lnTo>
                      <a:cubicBezTo>
                        <a:pt x="19146" y="12"/>
                        <a:pt x="18646" y="24"/>
                        <a:pt x="18241" y="24"/>
                      </a:cubicBezTo>
                      <a:lnTo>
                        <a:pt x="17575" y="24"/>
                      </a:lnTo>
                      <a:cubicBezTo>
                        <a:pt x="17575" y="24"/>
                        <a:pt x="17110" y="24"/>
                        <a:pt x="16634" y="12"/>
                      </a:cubicBezTo>
                      <a:cubicBezTo>
                        <a:pt x="16158" y="12"/>
                        <a:pt x="15681" y="0"/>
                        <a:pt x="156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8" name="Google Shape;6518;p29"/>
                <p:cNvSpPr/>
                <p:nvPr/>
              </p:nvSpPr>
              <p:spPr>
                <a:xfrm>
                  <a:off x="6784869" y="1792342"/>
                  <a:ext cx="1304959" cy="462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2" h="12272" extrusionOk="0">
                      <a:moveTo>
                        <a:pt x="16852" y="1"/>
                      </a:moveTo>
                      <a:cubicBezTo>
                        <a:pt x="16768" y="1"/>
                        <a:pt x="16683" y="2"/>
                        <a:pt x="16598" y="6"/>
                      </a:cubicBezTo>
                      <a:cubicBezTo>
                        <a:pt x="16229" y="18"/>
                        <a:pt x="15872" y="65"/>
                        <a:pt x="15526" y="160"/>
                      </a:cubicBezTo>
                      <a:cubicBezTo>
                        <a:pt x="15181" y="232"/>
                        <a:pt x="14836" y="339"/>
                        <a:pt x="14514" y="470"/>
                      </a:cubicBezTo>
                      <a:cubicBezTo>
                        <a:pt x="14181" y="601"/>
                        <a:pt x="13871" y="768"/>
                        <a:pt x="13562" y="958"/>
                      </a:cubicBezTo>
                      <a:cubicBezTo>
                        <a:pt x="13252" y="1149"/>
                        <a:pt x="12966" y="1375"/>
                        <a:pt x="12669" y="1625"/>
                      </a:cubicBezTo>
                      <a:cubicBezTo>
                        <a:pt x="12383" y="1887"/>
                        <a:pt x="12097" y="2149"/>
                        <a:pt x="11847" y="2458"/>
                      </a:cubicBezTo>
                      <a:cubicBezTo>
                        <a:pt x="11585" y="2756"/>
                        <a:pt x="11347" y="3089"/>
                        <a:pt x="11121" y="3411"/>
                      </a:cubicBezTo>
                      <a:cubicBezTo>
                        <a:pt x="10692" y="2935"/>
                        <a:pt x="10168" y="2554"/>
                        <a:pt x="9585" y="2280"/>
                      </a:cubicBezTo>
                      <a:cubicBezTo>
                        <a:pt x="9023" y="2016"/>
                        <a:pt x="8427" y="1862"/>
                        <a:pt x="7798" y="1862"/>
                      </a:cubicBezTo>
                      <a:cubicBezTo>
                        <a:pt x="7775" y="1862"/>
                        <a:pt x="7751" y="1863"/>
                        <a:pt x="7728" y="1863"/>
                      </a:cubicBezTo>
                      <a:cubicBezTo>
                        <a:pt x="7323" y="1887"/>
                        <a:pt x="6942" y="1958"/>
                        <a:pt x="6585" y="2089"/>
                      </a:cubicBezTo>
                      <a:cubicBezTo>
                        <a:pt x="6227" y="2220"/>
                        <a:pt x="5882" y="2399"/>
                        <a:pt x="5573" y="2613"/>
                      </a:cubicBezTo>
                      <a:cubicBezTo>
                        <a:pt x="5251" y="2816"/>
                        <a:pt x="4977" y="3078"/>
                        <a:pt x="4739" y="3375"/>
                      </a:cubicBezTo>
                      <a:cubicBezTo>
                        <a:pt x="4501" y="3649"/>
                        <a:pt x="4287" y="3970"/>
                        <a:pt x="4108" y="4292"/>
                      </a:cubicBezTo>
                      <a:cubicBezTo>
                        <a:pt x="3858" y="3994"/>
                        <a:pt x="3549" y="3744"/>
                        <a:pt x="3215" y="3566"/>
                      </a:cubicBezTo>
                      <a:cubicBezTo>
                        <a:pt x="2870" y="3387"/>
                        <a:pt x="2513" y="3280"/>
                        <a:pt x="2144" y="3268"/>
                      </a:cubicBezTo>
                      <a:cubicBezTo>
                        <a:pt x="2120" y="3267"/>
                        <a:pt x="2096" y="3267"/>
                        <a:pt x="2073" y="3267"/>
                      </a:cubicBezTo>
                      <a:cubicBezTo>
                        <a:pt x="1721" y="3267"/>
                        <a:pt x="1413" y="3351"/>
                        <a:pt x="1167" y="3518"/>
                      </a:cubicBezTo>
                      <a:cubicBezTo>
                        <a:pt x="893" y="3697"/>
                        <a:pt x="703" y="3970"/>
                        <a:pt x="548" y="4292"/>
                      </a:cubicBezTo>
                      <a:cubicBezTo>
                        <a:pt x="405" y="4602"/>
                        <a:pt x="286" y="4983"/>
                        <a:pt x="215" y="5364"/>
                      </a:cubicBezTo>
                      <a:cubicBezTo>
                        <a:pt x="131" y="5649"/>
                        <a:pt x="72" y="5947"/>
                        <a:pt x="36" y="6256"/>
                      </a:cubicBezTo>
                      <a:lnTo>
                        <a:pt x="0" y="6256"/>
                      </a:lnTo>
                      <a:cubicBezTo>
                        <a:pt x="0" y="6304"/>
                        <a:pt x="12" y="6352"/>
                        <a:pt x="12" y="6376"/>
                      </a:cubicBezTo>
                      <a:cubicBezTo>
                        <a:pt x="12" y="6423"/>
                        <a:pt x="0" y="6471"/>
                        <a:pt x="0" y="6495"/>
                      </a:cubicBezTo>
                      <a:lnTo>
                        <a:pt x="36" y="6495"/>
                      </a:lnTo>
                      <a:cubicBezTo>
                        <a:pt x="60" y="6792"/>
                        <a:pt x="108" y="7102"/>
                        <a:pt x="155" y="7388"/>
                      </a:cubicBezTo>
                      <a:cubicBezTo>
                        <a:pt x="215" y="7780"/>
                        <a:pt x="298" y="8138"/>
                        <a:pt x="429" y="8447"/>
                      </a:cubicBezTo>
                      <a:cubicBezTo>
                        <a:pt x="572" y="8769"/>
                        <a:pt x="762" y="9043"/>
                        <a:pt x="1024" y="9221"/>
                      </a:cubicBezTo>
                      <a:cubicBezTo>
                        <a:pt x="1281" y="9389"/>
                        <a:pt x="1580" y="9472"/>
                        <a:pt x="1950" y="9472"/>
                      </a:cubicBezTo>
                      <a:cubicBezTo>
                        <a:pt x="1974" y="9472"/>
                        <a:pt x="1999" y="9472"/>
                        <a:pt x="2025" y="9471"/>
                      </a:cubicBezTo>
                      <a:cubicBezTo>
                        <a:pt x="2394" y="9459"/>
                        <a:pt x="2775" y="9352"/>
                        <a:pt x="3132" y="9174"/>
                      </a:cubicBezTo>
                      <a:cubicBezTo>
                        <a:pt x="3489" y="8995"/>
                        <a:pt x="3810" y="8745"/>
                        <a:pt x="4084" y="8447"/>
                      </a:cubicBezTo>
                      <a:cubicBezTo>
                        <a:pt x="4263" y="8769"/>
                        <a:pt x="4477" y="9066"/>
                        <a:pt x="4739" y="9328"/>
                      </a:cubicBezTo>
                      <a:cubicBezTo>
                        <a:pt x="5001" y="9590"/>
                        <a:pt x="5311" y="9828"/>
                        <a:pt x="5656" y="10019"/>
                      </a:cubicBezTo>
                      <a:cubicBezTo>
                        <a:pt x="6001" y="10221"/>
                        <a:pt x="6370" y="10376"/>
                        <a:pt x="6763" y="10483"/>
                      </a:cubicBezTo>
                      <a:cubicBezTo>
                        <a:pt x="7144" y="10602"/>
                        <a:pt x="7549" y="10662"/>
                        <a:pt x="7966" y="10662"/>
                      </a:cubicBezTo>
                      <a:cubicBezTo>
                        <a:pt x="8633" y="10662"/>
                        <a:pt x="9275" y="10495"/>
                        <a:pt x="9835" y="10221"/>
                      </a:cubicBezTo>
                      <a:cubicBezTo>
                        <a:pt x="10407" y="9947"/>
                        <a:pt x="10907" y="9566"/>
                        <a:pt x="11311" y="9102"/>
                      </a:cubicBezTo>
                      <a:cubicBezTo>
                        <a:pt x="11550" y="9424"/>
                        <a:pt x="11823" y="9721"/>
                        <a:pt x="12097" y="10007"/>
                      </a:cubicBezTo>
                      <a:cubicBezTo>
                        <a:pt x="12383" y="10293"/>
                        <a:pt x="12669" y="10543"/>
                        <a:pt x="12966" y="10781"/>
                      </a:cubicBezTo>
                      <a:cubicBezTo>
                        <a:pt x="13264" y="11019"/>
                        <a:pt x="13550" y="11233"/>
                        <a:pt x="13859" y="11412"/>
                      </a:cubicBezTo>
                      <a:cubicBezTo>
                        <a:pt x="14169" y="11590"/>
                        <a:pt x="14478" y="11733"/>
                        <a:pt x="14812" y="11864"/>
                      </a:cubicBezTo>
                      <a:cubicBezTo>
                        <a:pt x="15133" y="11983"/>
                        <a:pt x="15479" y="12091"/>
                        <a:pt x="15824" y="12150"/>
                      </a:cubicBezTo>
                      <a:cubicBezTo>
                        <a:pt x="16157" y="12221"/>
                        <a:pt x="16538" y="12257"/>
                        <a:pt x="16907" y="12269"/>
                      </a:cubicBezTo>
                      <a:cubicBezTo>
                        <a:pt x="16978" y="12271"/>
                        <a:pt x="17049" y="12271"/>
                        <a:pt x="17119" y="12271"/>
                      </a:cubicBezTo>
                      <a:cubicBezTo>
                        <a:pt x="17629" y="12271"/>
                        <a:pt x="18130" y="12232"/>
                        <a:pt x="18622" y="12138"/>
                      </a:cubicBezTo>
                      <a:cubicBezTo>
                        <a:pt x="19170" y="12019"/>
                        <a:pt x="19717" y="11840"/>
                        <a:pt x="20229" y="11590"/>
                      </a:cubicBezTo>
                      <a:cubicBezTo>
                        <a:pt x="20563" y="11424"/>
                        <a:pt x="20884" y="11209"/>
                        <a:pt x="21182" y="10995"/>
                      </a:cubicBezTo>
                      <a:cubicBezTo>
                        <a:pt x="21479" y="10769"/>
                        <a:pt x="21729" y="10495"/>
                        <a:pt x="21968" y="10221"/>
                      </a:cubicBezTo>
                      <a:cubicBezTo>
                        <a:pt x="22194" y="9924"/>
                        <a:pt x="22384" y="9602"/>
                        <a:pt x="22551" y="9245"/>
                      </a:cubicBezTo>
                      <a:cubicBezTo>
                        <a:pt x="22993" y="9536"/>
                        <a:pt x="23484" y="9691"/>
                        <a:pt x="24006" y="9691"/>
                      </a:cubicBezTo>
                      <a:cubicBezTo>
                        <a:pt x="24060" y="9691"/>
                        <a:pt x="24115" y="9689"/>
                        <a:pt x="24170" y="9685"/>
                      </a:cubicBezTo>
                      <a:cubicBezTo>
                        <a:pt x="24539" y="9650"/>
                        <a:pt x="24896" y="9531"/>
                        <a:pt x="25230" y="9352"/>
                      </a:cubicBezTo>
                      <a:cubicBezTo>
                        <a:pt x="25551" y="9174"/>
                        <a:pt x="25861" y="8923"/>
                        <a:pt x="26135" y="8626"/>
                      </a:cubicBezTo>
                      <a:cubicBezTo>
                        <a:pt x="26325" y="8923"/>
                        <a:pt x="26551" y="9174"/>
                        <a:pt x="26801" y="9400"/>
                      </a:cubicBezTo>
                      <a:cubicBezTo>
                        <a:pt x="27051" y="9626"/>
                        <a:pt x="27349" y="9816"/>
                        <a:pt x="27683" y="9959"/>
                      </a:cubicBezTo>
                      <a:cubicBezTo>
                        <a:pt x="28004" y="10114"/>
                        <a:pt x="28349" y="10233"/>
                        <a:pt x="28742" y="10317"/>
                      </a:cubicBezTo>
                      <a:cubicBezTo>
                        <a:pt x="29111" y="10400"/>
                        <a:pt x="29516" y="10436"/>
                        <a:pt x="29933" y="10459"/>
                      </a:cubicBezTo>
                      <a:cubicBezTo>
                        <a:pt x="30385" y="10459"/>
                        <a:pt x="30838" y="10412"/>
                        <a:pt x="31266" y="10317"/>
                      </a:cubicBezTo>
                      <a:cubicBezTo>
                        <a:pt x="31695" y="10233"/>
                        <a:pt x="32112" y="10078"/>
                        <a:pt x="32505" y="9900"/>
                      </a:cubicBezTo>
                      <a:cubicBezTo>
                        <a:pt x="32886" y="9721"/>
                        <a:pt x="33231" y="9483"/>
                        <a:pt x="33517" y="9233"/>
                      </a:cubicBezTo>
                      <a:cubicBezTo>
                        <a:pt x="33802" y="8971"/>
                        <a:pt x="34017" y="8685"/>
                        <a:pt x="34183" y="8376"/>
                      </a:cubicBezTo>
                      <a:cubicBezTo>
                        <a:pt x="34350" y="8078"/>
                        <a:pt x="34457" y="7757"/>
                        <a:pt x="34529" y="7447"/>
                      </a:cubicBezTo>
                      <a:cubicBezTo>
                        <a:pt x="34588" y="7185"/>
                        <a:pt x="34612" y="6911"/>
                        <a:pt x="34612" y="6649"/>
                      </a:cubicBezTo>
                      <a:cubicBezTo>
                        <a:pt x="34600" y="6626"/>
                        <a:pt x="34600" y="6614"/>
                        <a:pt x="34600" y="6590"/>
                      </a:cubicBezTo>
                      <a:lnTo>
                        <a:pt x="34600" y="6507"/>
                      </a:lnTo>
                      <a:cubicBezTo>
                        <a:pt x="34588" y="6245"/>
                        <a:pt x="34564" y="5959"/>
                        <a:pt x="34505" y="5697"/>
                      </a:cubicBezTo>
                      <a:cubicBezTo>
                        <a:pt x="34421" y="5364"/>
                        <a:pt x="34302" y="5054"/>
                        <a:pt x="34148" y="4721"/>
                      </a:cubicBezTo>
                      <a:cubicBezTo>
                        <a:pt x="33981" y="4399"/>
                        <a:pt x="33755" y="4066"/>
                        <a:pt x="33469" y="3768"/>
                      </a:cubicBezTo>
                      <a:cubicBezTo>
                        <a:pt x="33195" y="3470"/>
                        <a:pt x="32874" y="3208"/>
                        <a:pt x="32516" y="2970"/>
                      </a:cubicBezTo>
                      <a:cubicBezTo>
                        <a:pt x="32159" y="2732"/>
                        <a:pt x="31790" y="2542"/>
                        <a:pt x="31385" y="2387"/>
                      </a:cubicBezTo>
                      <a:cubicBezTo>
                        <a:pt x="30992" y="2244"/>
                        <a:pt x="30588" y="2137"/>
                        <a:pt x="30159" y="2089"/>
                      </a:cubicBezTo>
                      <a:cubicBezTo>
                        <a:pt x="29963" y="2065"/>
                        <a:pt x="29772" y="2054"/>
                        <a:pt x="29586" y="2054"/>
                      </a:cubicBezTo>
                      <a:cubicBezTo>
                        <a:pt x="29400" y="2054"/>
                        <a:pt x="29218" y="2065"/>
                        <a:pt x="29040" y="2089"/>
                      </a:cubicBezTo>
                      <a:cubicBezTo>
                        <a:pt x="28683" y="2137"/>
                        <a:pt x="28337" y="2220"/>
                        <a:pt x="28016" y="2363"/>
                      </a:cubicBezTo>
                      <a:cubicBezTo>
                        <a:pt x="27683" y="2494"/>
                        <a:pt x="27397" y="2673"/>
                        <a:pt x="27135" y="2875"/>
                      </a:cubicBezTo>
                      <a:cubicBezTo>
                        <a:pt x="26861" y="3101"/>
                        <a:pt x="26623" y="3351"/>
                        <a:pt x="26420" y="3637"/>
                      </a:cubicBezTo>
                      <a:cubicBezTo>
                        <a:pt x="26147" y="3328"/>
                        <a:pt x="25849" y="3054"/>
                        <a:pt x="25516" y="2863"/>
                      </a:cubicBezTo>
                      <a:cubicBezTo>
                        <a:pt x="25170" y="2673"/>
                        <a:pt x="24801" y="2554"/>
                        <a:pt x="24396" y="2518"/>
                      </a:cubicBezTo>
                      <a:cubicBezTo>
                        <a:pt x="24361" y="2517"/>
                        <a:pt x="24326" y="2516"/>
                        <a:pt x="24291" y="2516"/>
                      </a:cubicBezTo>
                      <a:cubicBezTo>
                        <a:pt x="23698" y="2516"/>
                        <a:pt x="23128" y="2705"/>
                        <a:pt x="22622" y="3054"/>
                      </a:cubicBezTo>
                      <a:cubicBezTo>
                        <a:pt x="22444" y="2685"/>
                        <a:pt x="22241" y="2363"/>
                        <a:pt x="21968" y="2065"/>
                      </a:cubicBezTo>
                      <a:cubicBezTo>
                        <a:pt x="21717" y="1768"/>
                        <a:pt x="21408" y="1506"/>
                        <a:pt x="21075" y="1292"/>
                      </a:cubicBezTo>
                      <a:cubicBezTo>
                        <a:pt x="20753" y="1065"/>
                        <a:pt x="20396" y="875"/>
                        <a:pt x="20015" y="708"/>
                      </a:cubicBezTo>
                      <a:cubicBezTo>
                        <a:pt x="19467" y="470"/>
                        <a:pt x="18884" y="280"/>
                        <a:pt x="18324" y="160"/>
                      </a:cubicBezTo>
                      <a:cubicBezTo>
                        <a:pt x="17826" y="59"/>
                        <a:pt x="17345" y="1"/>
                        <a:pt x="168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9" name="Google Shape;6519;p29"/>
                <p:cNvSpPr/>
                <p:nvPr/>
              </p:nvSpPr>
              <p:spPr>
                <a:xfrm>
                  <a:off x="6992730" y="237963"/>
                  <a:ext cx="75443" cy="75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2001" extrusionOk="0">
                      <a:moveTo>
                        <a:pt x="1107" y="0"/>
                      </a:moveTo>
                      <a:cubicBezTo>
                        <a:pt x="595" y="0"/>
                        <a:pt x="119" y="453"/>
                        <a:pt x="60" y="1001"/>
                      </a:cubicBezTo>
                      <a:cubicBezTo>
                        <a:pt x="0" y="1560"/>
                        <a:pt x="381" y="2001"/>
                        <a:pt x="905" y="2001"/>
                      </a:cubicBezTo>
                      <a:cubicBezTo>
                        <a:pt x="1429" y="2001"/>
                        <a:pt x="1881" y="1560"/>
                        <a:pt x="1941" y="1001"/>
                      </a:cubicBezTo>
                      <a:cubicBezTo>
                        <a:pt x="2000" y="453"/>
                        <a:pt x="1631" y="12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0" name="Google Shape;6520;p29"/>
                <p:cNvSpPr/>
                <p:nvPr/>
              </p:nvSpPr>
              <p:spPr>
                <a:xfrm>
                  <a:off x="7302920" y="450273"/>
                  <a:ext cx="88450" cy="82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2180" extrusionOk="0">
                      <a:moveTo>
                        <a:pt x="1034" y="1"/>
                      </a:moveTo>
                      <a:cubicBezTo>
                        <a:pt x="1027" y="1"/>
                        <a:pt x="1019" y="1"/>
                        <a:pt x="1012" y="1"/>
                      </a:cubicBezTo>
                      <a:cubicBezTo>
                        <a:pt x="417" y="1"/>
                        <a:pt x="0" y="489"/>
                        <a:pt x="84" y="1085"/>
                      </a:cubicBezTo>
                      <a:cubicBezTo>
                        <a:pt x="167" y="1704"/>
                        <a:pt x="715" y="2180"/>
                        <a:pt x="1322" y="2180"/>
                      </a:cubicBezTo>
                      <a:cubicBezTo>
                        <a:pt x="1917" y="2156"/>
                        <a:pt x="2346" y="1668"/>
                        <a:pt x="2262" y="1073"/>
                      </a:cubicBezTo>
                      <a:cubicBezTo>
                        <a:pt x="2168" y="484"/>
                        <a:pt x="1621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1" name="Google Shape;6521;p29"/>
                <p:cNvSpPr/>
                <p:nvPr/>
              </p:nvSpPr>
              <p:spPr>
                <a:xfrm>
                  <a:off x="7303410" y="173753"/>
                  <a:ext cx="87508" cy="7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1" h="2038" extrusionOk="0">
                      <a:moveTo>
                        <a:pt x="1321" y="1"/>
                      </a:moveTo>
                      <a:cubicBezTo>
                        <a:pt x="725" y="13"/>
                        <a:pt x="178" y="501"/>
                        <a:pt x="94" y="1061"/>
                      </a:cubicBezTo>
                      <a:cubicBezTo>
                        <a:pt x="0" y="1613"/>
                        <a:pt x="405" y="2037"/>
                        <a:pt x="987" y="2037"/>
                      </a:cubicBezTo>
                      <a:cubicBezTo>
                        <a:pt x="995" y="2037"/>
                        <a:pt x="1003" y="2037"/>
                        <a:pt x="1011" y="2037"/>
                      </a:cubicBezTo>
                      <a:cubicBezTo>
                        <a:pt x="1607" y="2037"/>
                        <a:pt x="2154" y="1572"/>
                        <a:pt x="2249" y="1013"/>
                      </a:cubicBezTo>
                      <a:cubicBezTo>
                        <a:pt x="2321" y="441"/>
                        <a:pt x="1904" y="1"/>
                        <a:pt x="13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2" name="Google Shape;6522;p29"/>
                <p:cNvSpPr/>
                <p:nvPr/>
              </p:nvSpPr>
              <p:spPr>
                <a:xfrm>
                  <a:off x="7096868" y="407630"/>
                  <a:ext cx="47166" cy="5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359" extrusionOk="0">
                      <a:moveTo>
                        <a:pt x="603" y="1"/>
                      </a:moveTo>
                      <a:cubicBezTo>
                        <a:pt x="597" y="1"/>
                        <a:pt x="590" y="1"/>
                        <a:pt x="584" y="1"/>
                      </a:cubicBezTo>
                      <a:cubicBezTo>
                        <a:pt x="250" y="13"/>
                        <a:pt x="0" y="334"/>
                        <a:pt x="12" y="703"/>
                      </a:cubicBezTo>
                      <a:cubicBezTo>
                        <a:pt x="47" y="1065"/>
                        <a:pt x="334" y="1359"/>
                        <a:pt x="648" y="1359"/>
                      </a:cubicBezTo>
                      <a:cubicBezTo>
                        <a:pt x="655" y="1359"/>
                        <a:pt x="661" y="1359"/>
                        <a:pt x="667" y="1358"/>
                      </a:cubicBezTo>
                      <a:cubicBezTo>
                        <a:pt x="1000" y="1323"/>
                        <a:pt x="1250" y="1013"/>
                        <a:pt x="1227" y="644"/>
                      </a:cubicBezTo>
                      <a:cubicBezTo>
                        <a:pt x="1192" y="282"/>
                        <a:pt x="917" y="1"/>
                        <a:pt x="6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3" name="Google Shape;6523;p29"/>
                <p:cNvSpPr/>
                <p:nvPr/>
              </p:nvSpPr>
              <p:spPr>
                <a:xfrm>
                  <a:off x="7210885" y="310241"/>
                  <a:ext cx="30124" cy="3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799" extrusionOk="0">
                      <a:moveTo>
                        <a:pt x="417" y="0"/>
                      </a:moveTo>
                      <a:cubicBezTo>
                        <a:pt x="191" y="12"/>
                        <a:pt x="12" y="191"/>
                        <a:pt x="12" y="417"/>
                      </a:cubicBezTo>
                      <a:cubicBezTo>
                        <a:pt x="1" y="625"/>
                        <a:pt x="168" y="799"/>
                        <a:pt x="362" y="799"/>
                      </a:cubicBezTo>
                      <a:cubicBezTo>
                        <a:pt x="369" y="799"/>
                        <a:pt x="375" y="798"/>
                        <a:pt x="382" y="798"/>
                      </a:cubicBezTo>
                      <a:cubicBezTo>
                        <a:pt x="608" y="786"/>
                        <a:pt x="786" y="608"/>
                        <a:pt x="786" y="381"/>
                      </a:cubicBezTo>
                      <a:cubicBezTo>
                        <a:pt x="798" y="155"/>
                        <a:pt x="643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4" name="Google Shape;6524;p29"/>
                <p:cNvSpPr/>
                <p:nvPr/>
              </p:nvSpPr>
              <p:spPr>
                <a:xfrm>
                  <a:off x="7444347" y="353299"/>
                  <a:ext cx="61040" cy="4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1312" extrusionOk="0">
                      <a:moveTo>
                        <a:pt x="759" y="1"/>
                      </a:moveTo>
                      <a:cubicBezTo>
                        <a:pt x="342" y="1"/>
                        <a:pt x="0" y="271"/>
                        <a:pt x="12" y="620"/>
                      </a:cubicBezTo>
                      <a:cubicBezTo>
                        <a:pt x="24" y="978"/>
                        <a:pt x="381" y="1299"/>
                        <a:pt x="833" y="1311"/>
                      </a:cubicBezTo>
                      <a:cubicBezTo>
                        <a:pt x="842" y="1311"/>
                        <a:pt x="851" y="1311"/>
                        <a:pt x="860" y="1311"/>
                      </a:cubicBezTo>
                      <a:cubicBezTo>
                        <a:pt x="1287" y="1311"/>
                        <a:pt x="1619" y="1030"/>
                        <a:pt x="1607" y="680"/>
                      </a:cubicBezTo>
                      <a:cubicBezTo>
                        <a:pt x="1595" y="311"/>
                        <a:pt x="1214" y="13"/>
                        <a:pt x="786" y="1"/>
                      </a:cubicBezTo>
                      <a:cubicBezTo>
                        <a:pt x="777" y="1"/>
                        <a:pt x="768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5" name="Google Shape;6525;p29"/>
                <p:cNvSpPr/>
                <p:nvPr/>
              </p:nvSpPr>
              <p:spPr>
                <a:xfrm>
                  <a:off x="6063028" y="2852800"/>
                  <a:ext cx="87130" cy="69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1839" extrusionOk="0">
                      <a:moveTo>
                        <a:pt x="1111" y="0"/>
                      </a:moveTo>
                      <a:cubicBezTo>
                        <a:pt x="1015" y="0"/>
                        <a:pt x="918" y="12"/>
                        <a:pt x="822" y="38"/>
                      </a:cubicBezTo>
                      <a:cubicBezTo>
                        <a:pt x="286" y="193"/>
                        <a:pt x="0" y="705"/>
                        <a:pt x="203" y="1205"/>
                      </a:cubicBezTo>
                      <a:cubicBezTo>
                        <a:pt x="358" y="1593"/>
                        <a:pt x="775" y="1839"/>
                        <a:pt x="1214" y="1839"/>
                      </a:cubicBezTo>
                      <a:cubicBezTo>
                        <a:pt x="1313" y="1839"/>
                        <a:pt x="1413" y="1826"/>
                        <a:pt x="1512" y="1800"/>
                      </a:cubicBezTo>
                      <a:cubicBezTo>
                        <a:pt x="2048" y="1645"/>
                        <a:pt x="2310" y="1145"/>
                        <a:pt x="2131" y="669"/>
                      </a:cubicBezTo>
                      <a:cubicBezTo>
                        <a:pt x="1975" y="258"/>
                        <a:pt x="1554" y="0"/>
                        <a:pt x="11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6" name="Google Shape;6526;p29"/>
                <p:cNvSpPr/>
                <p:nvPr/>
              </p:nvSpPr>
              <p:spPr>
                <a:xfrm>
                  <a:off x="5979514" y="3218377"/>
                  <a:ext cx="88940" cy="86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9" h="2304" extrusionOk="0">
                      <a:moveTo>
                        <a:pt x="1285" y="1"/>
                      </a:moveTo>
                      <a:cubicBezTo>
                        <a:pt x="1117" y="1"/>
                        <a:pt x="941" y="46"/>
                        <a:pt x="775" y="141"/>
                      </a:cubicBezTo>
                      <a:cubicBezTo>
                        <a:pt x="239" y="438"/>
                        <a:pt x="1" y="1117"/>
                        <a:pt x="227" y="1677"/>
                      </a:cubicBezTo>
                      <a:cubicBezTo>
                        <a:pt x="384" y="2074"/>
                        <a:pt x="731" y="2304"/>
                        <a:pt x="1103" y="2304"/>
                      </a:cubicBezTo>
                      <a:cubicBezTo>
                        <a:pt x="1267" y="2304"/>
                        <a:pt x="1436" y="2259"/>
                        <a:pt x="1596" y="2165"/>
                      </a:cubicBezTo>
                      <a:cubicBezTo>
                        <a:pt x="2120" y="1843"/>
                        <a:pt x="2358" y="1129"/>
                        <a:pt x="2132" y="581"/>
                      </a:cubicBezTo>
                      <a:cubicBezTo>
                        <a:pt x="1978" y="208"/>
                        <a:pt x="1647" y="1"/>
                        <a:pt x="1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7" name="Google Shape;6527;p29"/>
                <p:cNvSpPr/>
                <p:nvPr/>
              </p:nvSpPr>
              <p:spPr>
                <a:xfrm>
                  <a:off x="6235863" y="3119630"/>
                  <a:ext cx="93389" cy="77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2054" extrusionOk="0">
                      <a:moveTo>
                        <a:pt x="1067" y="1"/>
                      </a:moveTo>
                      <a:cubicBezTo>
                        <a:pt x="980" y="1"/>
                        <a:pt x="894" y="11"/>
                        <a:pt x="810" y="33"/>
                      </a:cubicBezTo>
                      <a:cubicBezTo>
                        <a:pt x="262" y="152"/>
                        <a:pt x="0" y="700"/>
                        <a:pt x="250" y="1248"/>
                      </a:cubicBezTo>
                      <a:cubicBezTo>
                        <a:pt x="432" y="1724"/>
                        <a:pt x="925" y="2053"/>
                        <a:pt x="1405" y="2053"/>
                      </a:cubicBezTo>
                      <a:cubicBezTo>
                        <a:pt x="1489" y="2053"/>
                        <a:pt x="1573" y="2043"/>
                        <a:pt x="1655" y="2022"/>
                      </a:cubicBezTo>
                      <a:cubicBezTo>
                        <a:pt x="2215" y="1891"/>
                        <a:pt x="2477" y="1343"/>
                        <a:pt x="2250" y="771"/>
                      </a:cubicBezTo>
                      <a:cubicBezTo>
                        <a:pt x="2039" y="318"/>
                        <a:pt x="1546" y="1"/>
                        <a:pt x="10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8" name="Google Shape;6528;p29"/>
                <p:cNvSpPr/>
                <p:nvPr/>
              </p:nvSpPr>
              <p:spPr>
                <a:xfrm>
                  <a:off x="5966054" y="3005878"/>
                  <a:ext cx="56139" cy="47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" h="1248" extrusionOk="0">
                      <a:moveTo>
                        <a:pt x="825" y="0"/>
                      </a:moveTo>
                      <a:cubicBezTo>
                        <a:pt x="723" y="0"/>
                        <a:pt x="616" y="24"/>
                        <a:pt x="512" y="74"/>
                      </a:cubicBezTo>
                      <a:cubicBezTo>
                        <a:pt x="167" y="228"/>
                        <a:pt x="0" y="621"/>
                        <a:pt x="143" y="919"/>
                      </a:cubicBezTo>
                      <a:cubicBezTo>
                        <a:pt x="233" y="1130"/>
                        <a:pt x="439" y="1247"/>
                        <a:pt x="670" y="1247"/>
                      </a:cubicBezTo>
                      <a:cubicBezTo>
                        <a:pt x="778" y="1247"/>
                        <a:pt x="891" y="1222"/>
                        <a:pt x="1001" y="1169"/>
                      </a:cubicBezTo>
                      <a:cubicBezTo>
                        <a:pt x="1334" y="1014"/>
                        <a:pt x="1489" y="633"/>
                        <a:pt x="1370" y="336"/>
                      </a:cubicBezTo>
                      <a:cubicBezTo>
                        <a:pt x="1278" y="127"/>
                        <a:pt x="1064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9" name="Google Shape;6529;p29"/>
                <p:cNvSpPr/>
                <p:nvPr/>
              </p:nvSpPr>
              <p:spPr>
                <a:xfrm>
                  <a:off x="6115549" y="3073745"/>
                  <a:ext cx="35478" cy="28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752" extrusionOk="0">
                      <a:moveTo>
                        <a:pt x="451" y="0"/>
                      </a:moveTo>
                      <a:cubicBezTo>
                        <a:pt x="403" y="0"/>
                        <a:pt x="355" y="8"/>
                        <a:pt x="310" y="24"/>
                      </a:cubicBezTo>
                      <a:cubicBezTo>
                        <a:pt x="107" y="107"/>
                        <a:pt x="0" y="322"/>
                        <a:pt x="84" y="524"/>
                      </a:cubicBezTo>
                      <a:cubicBezTo>
                        <a:pt x="156" y="669"/>
                        <a:pt x="311" y="752"/>
                        <a:pt x="470" y="752"/>
                      </a:cubicBezTo>
                      <a:cubicBezTo>
                        <a:pt x="520" y="752"/>
                        <a:pt x="571" y="743"/>
                        <a:pt x="619" y="726"/>
                      </a:cubicBezTo>
                      <a:cubicBezTo>
                        <a:pt x="834" y="655"/>
                        <a:pt x="941" y="429"/>
                        <a:pt x="846" y="238"/>
                      </a:cubicBezTo>
                      <a:cubicBezTo>
                        <a:pt x="781" y="91"/>
                        <a:pt x="616" y="0"/>
                        <a:pt x="4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0" name="Google Shape;6530;p29"/>
                <p:cNvSpPr/>
                <p:nvPr/>
              </p:nvSpPr>
              <p:spPr>
                <a:xfrm>
                  <a:off x="6147862" y="3308187"/>
                  <a:ext cx="57044" cy="60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594" extrusionOk="0">
                      <a:moveTo>
                        <a:pt x="690" y="1"/>
                      </a:moveTo>
                      <a:cubicBezTo>
                        <a:pt x="619" y="1"/>
                        <a:pt x="547" y="15"/>
                        <a:pt x="477" y="45"/>
                      </a:cubicBezTo>
                      <a:cubicBezTo>
                        <a:pt x="155" y="200"/>
                        <a:pt x="1" y="640"/>
                        <a:pt x="155" y="1057"/>
                      </a:cubicBezTo>
                      <a:cubicBezTo>
                        <a:pt x="267" y="1384"/>
                        <a:pt x="541" y="1594"/>
                        <a:pt x="815" y="1594"/>
                      </a:cubicBezTo>
                      <a:cubicBezTo>
                        <a:pt x="890" y="1594"/>
                        <a:pt x="965" y="1578"/>
                        <a:pt x="1036" y="1545"/>
                      </a:cubicBezTo>
                      <a:cubicBezTo>
                        <a:pt x="1358" y="1402"/>
                        <a:pt x="1513" y="938"/>
                        <a:pt x="1346" y="533"/>
                      </a:cubicBezTo>
                      <a:cubicBezTo>
                        <a:pt x="1224" y="203"/>
                        <a:pt x="960" y="1"/>
                        <a:pt x="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1" name="Google Shape;6531;p29"/>
                <p:cNvSpPr/>
                <p:nvPr/>
              </p:nvSpPr>
              <p:spPr>
                <a:xfrm>
                  <a:off x="6222817" y="2891635"/>
                  <a:ext cx="113183" cy="85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273" extrusionOk="0">
                      <a:moveTo>
                        <a:pt x="1534" y="1"/>
                      </a:moveTo>
                      <a:cubicBezTo>
                        <a:pt x="1365" y="1"/>
                        <a:pt x="1192" y="30"/>
                        <a:pt x="1025" y="91"/>
                      </a:cubicBezTo>
                      <a:cubicBezTo>
                        <a:pt x="346" y="330"/>
                        <a:pt x="1" y="972"/>
                        <a:pt x="251" y="1544"/>
                      </a:cubicBezTo>
                      <a:cubicBezTo>
                        <a:pt x="449" y="1987"/>
                        <a:pt x="967" y="2273"/>
                        <a:pt x="1523" y="2273"/>
                      </a:cubicBezTo>
                      <a:cubicBezTo>
                        <a:pt x="1669" y="2273"/>
                        <a:pt x="1819" y="2253"/>
                        <a:pt x="1965" y="2211"/>
                      </a:cubicBezTo>
                      <a:cubicBezTo>
                        <a:pt x="2656" y="1996"/>
                        <a:pt x="3001" y="1318"/>
                        <a:pt x="2727" y="722"/>
                      </a:cubicBezTo>
                      <a:cubicBezTo>
                        <a:pt x="2539" y="274"/>
                        <a:pt x="2053" y="1"/>
                        <a:pt x="15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2" name="Google Shape;6532;p29"/>
                <p:cNvSpPr/>
                <p:nvPr/>
              </p:nvSpPr>
              <p:spPr>
                <a:xfrm>
                  <a:off x="8888029" y="3363009"/>
                  <a:ext cx="88902" cy="6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817" extrusionOk="0">
                      <a:moveTo>
                        <a:pt x="1152" y="0"/>
                      </a:moveTo>
                      <a:cubicBezTo>
                        <a:pt x="1009" y="0"/>
                        <a:pt x="865" y="26"/>
                        <a:pt x="727" y="79"/>
                      </a:cubicBezTo>
                      <a:cubicBezTo>
                        <a:pt x="215" y="293"/>
                        <a:pt x="0" y="841"/>
                        <a:pt x="250" y="1305"/>
                      </a:cubicBezTo>
                      <a:cubicBezTo>
                        <a:pt x="440" y="1633"/>
                        <a:pt x="816" y="1817"/>
                        <a:pt x="1204" y="1817"/>
                      </a:cubicBezTo>
                      <a:cubicBezTo>
                        <a:pt x="1352" y="1817"/>
                        <a:pt x="1502" y="1790"/>
                        <a:pt x="1643" y="1734"/>
                      </a:cubicBezTo>
                      <a:cubicBezTo>
                        <a:pt x="2143" y="1520"/>
                        <a:pt x="2358" y="984"/>
                        <a:pt x="2120" y="520"/>
                      </a:cubicBezTo>
                      <a:cubicBezTo>
                        <a:pt x="1927" y="196"/>
                        <a:pt x="1547" y="0"/>
                        <a:pt x="1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3" name="Google Shape;6533;p29"/>
                <p:cNvSpPr/>
                <p:nvPr/>
              </p:nvSpPr>
              <p:spPr>
                <a:xfrm>
                  <a:off x="9092723" y="3606877"/>
                  <a:ext cx="95651" cy="75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008" extrusionOk="0">
                      <a:moveTo>
                        <a:pt x="1097" y="0"/>
                      </a:moveTo>
                      <a:cubicBezTo>
                        <a:pt x="966" y="0"/>
                        <a:pt x="836" y="21"/>
                        <a:pt x="715" y="64"/>
                      </a:cubicBezTo>
                      <a:cubicBezTo>
                        <a:pt x="179" y="267"/>
                        <a:pt x="1" y="826"/>
                        <a:pt x="298" y="1350"/>
                      </a:cubicBezTo>
                      <a:cubicBezTo>
                        <a:pt x="530" y="1758"/>
                        <a:pt x="993" y="2007"/>
                        <a:pt x="1440" y="2007"/>
                      </a:cubicBezTo>
                      <a:cubicBezTo>
                        <a:pt x="1567" y="2007"/>
                        <a:pt x="1692" y="1987"/>
                        <a:pt x="1810" y="1945"/>
                      </a:cubicBezTo>
                      <a:cubicBezTo>
                        <a:pt x="2346" y="1743"/>
                        <a:pt x="2537" y="1160"/>
                        <a:pt x="2239" y="636"/>
                      </a:cubicBezTo>
                      <a:cubicBezTo>
                        <a:pt x="2009" y="240"/>
                        <a:pt x="1543" y="0"/>
                        <a:pt x="10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4" name="Google Shape;6534;p29"/>
                <p:cNvSpPr/>
                <p:nvPr/>
              </p:nvSpPr>
              <p:spPr>
                <a:xfrm>
                  <a:off x="8809454" y="3528491"/>
                  <a:ext cx="56591" cy="4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62" extrusionOk="0">
                      <a:moveTo>
                        <a:pt x="807" y="1"/>
                      </a:moveTo>
                      <a:cubicBezTo>
                        <a:pt x="681" y="1"/>
                        <a:pt x="550" y="36"/>
                        <a:pt x="429" y="107"/>
                      </a:cubicBezTo>
                      <a:cubicBezTo>
                        <a:pt x="120" y="298"/>
                        <a:pt x="1" y="703"/>
                        <a:pt x="179" y="988"/>
                      </a:cubicBezTo>
                      <a:cubicBezTo>
                        <a:pt x="288" y="1169"/>
                        <a:pt x="479" y="1262"/>
                        <a:pt x="682" y="1262"/>
                      </a:cubicBezTo>
                      <a:cubicBezTo>
                        <a:pt x="814" y="1262"/>
                        <a:pt x="950" y="1223"/>
                        <a:pt x="1072" y="1143"/>
                      </a:cubicBezTo>
                      <a:cubicBezTo>
                        <a:pt x="1382" y="929"/>
                        <a:pt x="1501" y="560"/>
                        <a:pt x="1310" y="274"/>
                      </a:cubicBezTo>
                      <a:cubicBezTo>
                        <a:pt x="1206" y="96"/>
                        <a:pt x="1015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5" name="Google Shape;6535;p29"/>
                <p:cNvSpPr/>
                <p:nvPr/>
              </p:nvSpPr>
              <p:spPr>
                <a:xfrm>
                  <a:off x="8966566" y="3579090"/>
                  <a:ext cx="35063" cy="2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754" extrusionOk="0">
                      <a:moveTo>
                        <a:pt x="449" y="1"/>
                      </a:moveTo>
                      <a:cubicBezTo>
                        <a:pt x="380" y="1"/>
                        <a:pt x="312" y="17"/>
                        <a:pt x="251" y="51"/>
                      </a:cubicBezTo>
                      <a:cubicBezTo>
                        <a:pt x="60" y="134"/>
                        <a:pt x="1" y="373"/>
                        <a:pt x="108" y="551"/>
                      </a:cubicBezTo>
                      <a:cubicBezTo>
                        <a:pt x="183" y="675"/>
                        <a:pt x="326" y="754"/>
                        <a:pt x="471" y="754"/>
                      </a:cubicBezTo>
                      <a:cubicBezTo>
                        <a:pt x="534" y="754"/>
                        <a:pt x="598" y="739"/>
                        <a:pt x="656" y="706"/>
                      </a:cubicBezTo>
                      <a:cubicBezTo>
                        <a:pt x="846" y="599"/>
                        <a:pt x="930" y="361"/>
                        <a:pt x="810" y="194"/>
                      </a:cubicBezTo>
                      <a:cubicBezTo>
                        <a:pt x="738" y="73"/>
                        <a:pt x="593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6" name="Google Shape;6536;p29"/>
                <p:cNvSpPr/>
                <p:nvPr/>
              </p:nvSpPr>
              <p:spPr>
                <a:xfrm>
                  <a:off x="9052305" y="3380164"/>
                  <a:ext cx="114540" cy="8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2272" extrusionOk="0">
                      <a:moveTo>
                        <a:pt x="1601" y="0"/>
                      </a:moveTo>
                      <a:cubicBezTo>
                        <a:pt x="1373" y="0"/>
                        <a:pt x="1138" y="52"/>
                        <a:pt x="918" y="160"/>
                      </a:cubicBezTo>
                      <a:cubicBezTo>
                        <a:pt x="275" y="469"/>
                        <a:pt x="1" y="1160"/>
                        <a:pt x="322" y="1696"/>
                      </a:cubicBezTo>
                      <a:cubicBezTo>
                        <a:pt x="536" y="2057"/>
                        <a:pt x="982" y="2271"/>
                        <a:pt x="1462" y="2271"/>
                      </a:cubicBezTo>
                      <a:cubicBezTo>
                        <a:pt x="1677" y="2271"/>
                        <a:pt x="1898" y="2228"/>
                        <a:pt x="2108" y="2136"/>
                      </a:cubicBezTo>
                      <a:cubicBezTo>
                        <a:pt x="2775" y="1839"/>
                        <a:pt x="3037" y="1124"/>
                        <a:pt x="2704" y="565"/>
                      </a:cubicBezTo>
                      <a:cubicBezTo>
                        <a:pt x="2474" y="201"/>
                        <a:pt x="2051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7" name="Google Shape;6537;p29"/>
                <p:cNvSpPr/>
                <p:nvPr/>
              </p:nvSpPr>
              <p:spPr>
                <a:xfrm>
                  <a:off x="4917395" y="2951999"/>
                  <a:ext cx="100138" cy="8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360" extrusionOk="0">
                      <a:moveTo>
                        <a:pt x="1350" y="1"/>
                      </a:moveTo>
                      <a:cubicBezTo>
                        <a:pt x="666" y="1"/>
                        <a:pt x="106" y="524"/>
                        <a:pt x="60" y="1169"/>
                      </a:cubicBezTo>
                      <a:cubicBezTo>
                        <a:pt x="0" y="1848"/>
                        <a:pt x="512" y="2360"/>
                        <a:pt x="1203" y="2360"/>
                      </a:cubicBezTo>
                      <a:cubicBezTo>
                        <a:pt x="1894" y="2360"/>
                        <a:pt x="2537" y="1860"/>
                        <a:pt x="2596" y="1217"/>
                      </a:cubicBezTo>
                      <a:cubicBezTo>
                        <a:pt x="2656" y="574"/>
                        <a:pt x="2096" y="14"/>
                        <a:pt x="1417" y="2"/>
                      </a:cubicBezTo>
                      <a:cubicBezTo>
                        <a:pt x="1395" y="1"/>
                        <a:pt x="1372" y="1"/>
                        <a:pt x="1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8" name="Google Shape;6538;p29"/>
                <p:cNvSpPr/>
                <p:nvPr/>
              </p:nvSpPr>
              <p:spPr>
                <a:xfrm>
                  <a:off x="4970369" y="2621072"/>
                  <a:ext cx="116765" cy="95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2546" extrusionOk="0">
                      <a:moveTo>
                        <a:pt x="1753" y="0"/>
                      </a:moveTo>
                      <a:cubicBezTo>
                        <a:pt x="1033" y="0"/>
                        <a:pt x="348" y="516"/>
                        <a:pt x="179" y="1171"/>
                      </a:cubicBezTo>
                      <a:cubicBezTo>
                        <a:pt x="0" y="1874"/>
                        <a:pt x="441" y="2469"/>
                        <a:pt x="1203" y="2541"/>
                      </a:cubicBezTo>
                      <a:cubicBezTo>
                        <a:pt x="1245" y="2544"/>
                        <a:pt x="1287" y="2546"/>
                        <a:pt x="1329" y="2546"/>
                      </a:cubicBezTo>
                      <a:cubicBezTo>
                        <a:pt x="2049" y="2546"/>
                        <a:pt x="2749" y="2073"/>
                        <a:pt x="2917" y="1410"/>
                      </a:cubicBezTo>
                      <a:cubicBezTo>
                        <a:pt x="3096" y="707"/>
                        <a:pt x="2632" y="64"/>
                        <a:pt x="1870" y="5"/>
                      </a:cubicBezTo>
                      <a:cubicBezTo>
                        <a:pt x="1831" y="2"/>
                        <a:pt x="1792" y="0"/>
                        <a:pt x="17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9" name="Google Shape;6539;p29"/>
                <p:cNvSpPr/>
                <p:nvPr/>
              </p:nvSpPr>
              <p:spPr>
                <a:xfrm>
                  <a:off x="4682161" y="2881568"/>
                  <a:ext cx="58401" cy="6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716" extrusionOk="0">
                      <a:moveTo>
                        <a:pt x="797" y="0"/>
                      </a:moveTo>
                      <a:cubicBezTo>
                        <a:pt x="417" y="0"/>
                        <a:pt x="59" y="350"/>
                        <a:pt x="36" y="811"/>
                      </a:cubicBezTo>
                      <a:cubicBezTo>
                        <a:pt x="1" y="1287"/>
                        <a:pt x="334" y="1680"/>
                        <a:pt x="751" y="1716"/>
                      </a:cubicBezTo>
                      <a:cubicBezTo>
                        <a:pt x="757" y="1716"/>
                        <a:pt x="764" y="1716"/>
                        <a:pt x="771" y="1716"/>
                      </a:cubicBezTo>
                      <a:cubicBezTo>
                        <a:pt x="1179" y="1716"/>
                        <a:pt x="1525" y="1363"/>
                        <a:pt x="1537" y="894"/>
                      </a:cubicBezTo>
                      <a:cubicBezTo>
                        <a:pt x="1548" y="442"/>
                        <a:pt x="1239" y="37"/>
                        <a:pt x="834" y="1"/>
                      </a:cubicBezTo>
                      <a:cubicBezTo>
                        <a:pt x="822" y="0"/>
                        <a:pt x="809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0" name="Google Shape;6540;p29"/>
                <p:cNvSpPr/>
                <p:nvPr/>
              </p:nvSpPr>
              <p:spPr>
                <a:xfrm>
                  <a:off x="4840178" y="2774603"/>
                  <a:ext cx="39550" cy="37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983" extrusionOk="0">
                      <a:moveTo>
                        <a:pt x="536" y="1"/>
                      </a:moveTo>
                      <a:cubicBezTo>
                        <a:pt x="286" y="1"/>
                        <a:pt x="69" y="203"/>
                        <a:pt x="24" y="457"/>
                      </a:cubicBezTo>
                      <a:cubicBezTo>
                        <a:pt x="1" y="731"/>
                        <a:pt x="179" y="969"/>
                        <a:pt x="441" y="981"/>
                      </a:cubicBezTo>
                      <a:cubicBezTo>
                        <a:pt x="455" y="982"/>
                        <a:pt x="469" y="983"/>
                        <a:pt x="483" y="983"/>
                      </a:cubicBezTo>
                      <a:cubicBezTo>
                        <a:pt x="740" y="983"/>
                        <a:pt x="967" y="776"/>
                        <a:pt x="1013" y="516"/>
                      </a:cubicBezTo>
                      <a:cubicBezTo>
                        <a:pt x="1048" y="255"/>
                        <a:pt x="870" y="16"/>
                        <a:pt x="596" y="5"/>
                      </a:cubicBezTo>
                      <a:cubicBezTo>
                        <a:pt x="576" y="2"/>
                        <a:pt x="556" y="1"/>
                        <a:pt x="5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1" name="Google Shape;6541;p29"/>
                <p:cNvSpPr/>
                <p:nvPr/>
              </p:nvSpPr>
              <p:spPr>
                <a:xfrm>
                  <a:off x="5116698" y="2861548"/>
                  <a:ext cx="83549" cy="57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526" extrusionOk="0">
                      <a:moveTo>
                        <a:pt x="1032" y="1"/>
                      </a:moveTo>
                      <a:cubicBezTo>
                        <a:pt x="566" y="1"/>
                        <a:pt x="166" y="243"/>
                        <a:pt x="84" y="592"/>
                      </a:cubicBezTo>
                      <a:cubicBezTo>
                        <a:pt x="1" y="1008"/>
                        <a:pt x="382" y="1401"/>
                        <a:pt x="953" y="1509"/>
                      </a:cubicBezTo>
                      <a:cubicBezTo>
                        <a:pt x="1031" y="1520"/>
                        <a:pt x="1108" y="1525"/>
                        <a:pt x="1184" y="1525"/>
                      </a:cubicBezTo>
                      <a:cubicBezTo>
                        <a:pt x="1672" y="1525"/>
                        <a:pt x="2082" y="1298"/>
                        <a:pt x="2144" y="937"/>
                      </a:cubicBezTo>
                      <a:cubicBezTo>
                        <a:pt x="2215" y="520"/>
                        <a:pt x="1811" y="92"/>
                        <a:pt x="1263" y="20"/>
                      </a:cubicBezTo>
                      <a:cubicBezTo>
                        <a:pt x="1185" y="7"/>
                        <a:pt x="1108" y="1"/>
                        <a:pt x="10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2" name="Google Shape;6542;p29"/>
                <p:cNvSpPr/>
                <p:nvPr/>
              </p:nvSpPr>
              <p:spPr>
                <a:xfrm>
                  <a:off x="4715831" y="2476554"/>
                  <a:ext cx="123023" cy="124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3294" extrusionOk="0">
                      <a:moveTo>
                        <a:pt x="1783" y="0"/>
                      </a:moveTo>
                      <a:cubicBezTo>
                        <a:pt x="989" y="0"/>
                        <a:pt x="281" y="683"/>
                        <a:pt x="155" y="1552"/>
                      </a:cubicBezTo>
                      <a:cubicBezTo>
                        <a:pt x="1" y="2456"/>
                        <a:pt x="513" y="3230"/>
                        <a:pt x="1298" y="3290"/>
                      </a:cubicBezTo>
                      <a:cubicBezTo>
                        <a:pt x="1331" y="3292"/>
                        <a:pt x="1363" y="3294"/>
                        <a:pt x="1395" y="3294"/>
                      </a:cubicBezTo>
                      <a:cubicBezTo>
                        <a:pt x="2139" y="3294"/>
                        <a:pt x="2901" y="2645"/>
                        <a:pt x="3072" y="1778"/>
                      </a:cubicBezTo>
                      <a:cubicBezTo>
                        <a:pt x="3263" y="861"/>
                        <a:pt x="2715" y="75"/>
                        <a:pt x="1882" y="4"/>
                      </a:cubicBezTo>
                      <a:cubicBezTo>
                        <a:pt x="1849" y="1"/>
                        <a:pt x="1816" y="0"/>
                        <a:pt x="17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3" name="Google Shape;6543;p29"/>
                <p:cNvSpPr/>
                <p:nvPr/>
              </p:nvSpPr>
              <p:spPr>
                <a:xfrm>
                  <a:off x="5784245" y="1610195"/>
                  <a:ext cx="90260" cy="12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" h="3382" extrusionOk="0">
                      <a:moveTo>
                        <a:pt x="1587" y="1"/>
                      </a:moveTo>
                      <a:cubicBezTo>
                        <a:pt x="1434" y="1"/>
                        <a:pt x="1268" y="43"/>
                        <a:pt x="1096" y="134"/>
                      </a:cubicBezTo>
                      <a:cubicBezTo>
                        <a:pt x="751" y="300"/>
                        <a:pt x="465" y="646"/>
                        <a:pt x="274" y="1062"/>
                      </a:cubicBezTo>
                      <a:cubicBezTo>
                        <a:pt x="96" y="1455"/>
                        <a:pt x="0" y="1955"/>
                        <a:pt x="48" y="2396"/>
                      </a:cubicBezTo>
                      <a:cubicBezTo>
                        <a:pt x="115" y="3019"/>
                        <a:pt x="407" y="3381"/>
                        <a:pt x="784" y="3381"/>
                      </a:cubicBezTo>
                      <a:cubicBezTo>
                        <a:pt x="948" y="3381"/>
                        <a:pt x="1127" y="3314"/>
                        <a:pt x="1310" y="3170"/>
                      </a:cubicBezTo>
                      <a:cubicBezTo>
                        <a:pt x="1632" y="2932"/>
                        <a:pt x="1894" y="2563"/>
                        <a:pt x="2084" y="2158"/>
                      </a:cubicBezTo>
                      <a:cubicBezTo>
                        <a:pt x="2286" y="1753"/>
                        <a:pt x="2394" y="1324"/>
                        <a:pt x="2382" y="943"/>
                      </a:cubicBezTo>
                      <a:cubicBezTo>
                        <a:pt x="2364" y="366"/>
                        <a:pt x="2035" y="1"/>
                        <a:pt x="15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4" name="Google Shape;6544;p29"/>
                <p:cNvSpPr/>
                <p:nvPr/>
              </p:nvSpPr>
              <p:spPr>
                <a:xfrm>
                  <a:off x="5316039" y="1461981"/>
                  <a:ext cx="92937" cy="14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5" h="3740" extrusionOk="0">
                      <a:moveTo>
                        <a:pt x="1037" y="0"/>
                      </a:moveTo>
                      <a:cubicBezTo>
                        <a:pt x="880" y="0"/>
                        <a:pt x="728" y="51"/>
                        <a:pt x="596" y="160"/>
                      </a:cubicBezTo>
                      <a:cubicBezTo>
                        <a:pt x="322" y="374"/>
                        <a:pt x="155" y="779"/>
                        <a:pt x="72" y="1219"/>
                      </a:cubicBezTo>
                      <a:cubicBezTo>
                        <a:pt x="0" y="1672"/>
                        <a:pt x="0" y="2172"/>
                        <a:pt x="95" y="2636"/>
                      </a:cubicBezTo>
                      <a:cubicBezTo>
                        <a:pt x="266" y="3326"/>
                        <a:pt x="685" y="3739"/>
                        <a:pt x="1162" y="3739"/>
                      </a:cubicBezTo>
                      <a:cubicBezTo>
                        <a:pt x="1318" y="3739"/>
                        <a:pt x="1481" y="3695"/>
                        <a:pt x="1643" y="3600"/>
                      </a:cubicBezTo>
                      <a:cubicBezTo>
                        <a:pt x="1977" y="3398"/>
                        <a:pt x="2227" y="3041"/>
                        <a:pt x="2346" y="2588"/>
                      </a:cubicBezTo>
                      <a:cubicBezTo>
                        <a:pt x="2465" y="2160"/>
                        <a:pt x="2453" y="1636"/>
                        <a:pt x="2274" y="1160"/>
                      </a:cubicBezTo>
                      <a:cubicBezTo>
                        <a:pt x="2096" y="671"/>
                        <a:pt x="1810" y="314"/>
                        <a:pt x="1500" y="136"/>
                      </a:cubicBezTo>
                      <a:cubicBezTo>
                        <a:pt x="1348" y="48"/>
                        <a:pt x="1190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5" name="Google Shape;6545;p29"/>
                <p:cNvSpPr/>
                <p:nvPr/>
              </p:nvSpPr>
              <p:spPr>
                <a:xfrm>
                  <a:off x="5619932" y="1435588"/>
                  <a:ext cx="78157" cy="8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5" extrusionOk="0">
                      <a:moveTo>
                        <a:pt x="1008" y="0"/>
                      </a:moveTo>
                      <a:cubicBezTo>
                        <a:pt x="907" y="0"/>
                        <a:pt x="804" y="20"/>
                        <a:pt x="703" y="62"/>
                      </a:cubicBezTo>
                      <a:cubicBezTo>
                        <a:pt x="215" y="264"/>
                        <a:pt x="1" y="943"/>
                        <a:pt x="191" y="1550"/>
                      </a:cubicBezTo>
                      <a:cubicBezTo>
                        <a:pt x="352" y="2022"/>
                        <a:pt x="707" y="2314"/>
                        <a:pt x="1073" y="2314"/>
                      </a:cubicBezTo>
                      <a:cubicBezTo>
                        <a:pt x="1168" y="2314"/>
                        <a:pt x="1264" y="2294"/>
                        <a:pt x="1358" y="2253"/>
                      </a:cubicBezTo>
                      <a:cubicBezTo>
                        <a:pt x="1822" y="2038"/>
                        <a:pt x="2072" y="1383"/>
                        <a:pt x="1906" y="776"/>
                      </a:cubicBezTo>
                      <a:cubicBezTo>
                        <a:pt x="1764" y="294"/>
                        <a:pt x="1398" y="0"/>
                        <a:pt x="100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6" name="Google Shape;6546;p29"/>
                <p:cNvSpPr/>
                <p:nvPr/>
              </p:nvSpPr>
              <p:spPr>
                <a:xfrm>
                  <a:off x="5531969" y="1697517"/>
                  <a:ext cx="47166" cy="5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487" extrusionOk="0">
                      <a:moveTo>
                        <a:pt x="702" y="1"/>
                      </a:moveTo>
                      <a:cubicBezTo>
                        <a:pt x="633" y="1"/>
                        <a:pt x="561" y="19"/>
                        <a:pt x="488" y="56"/>
                      </a:cubicBezTo>
                      <a:cubicBezTo>
                        <a:pt x="191" y="199"/>
                        <a:pt x="0" y="628"/>
                        <a:pt x="72" y="1021"/>
                      </a:cubicBezTo>
                      <a:cubicBezTo>
                        <a:pt x="117" y="1313"/>
                        <a:pt x="310" y="1486"/>
                        <a:pt x="548" y="1486"/>
                      </a:cubicBezTo>
                      <a:cubicBezTo>
                        <a:pt x="620" y="1486"/>
                        <a:pt x="697" y="1470"/>
                        <a:pt x="774" y="1437"/>
                      </a:cubicBezTo>
                      <a:cubicBezTo>
                        <a:pt x="1072" y="1282"/>
                        <a:pt x="1250" y="854"/>
                        <a:pt x="1179" y="473"/>
                      </a:cubicBezTo>
                      <a:cubicBezTo>
                        <a:pt x="1107" y="175"/>
                        <a:pt x="918" y="1"/>
                        <a:pt x="7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7" name="Google Shape;6547;p29"/>
                <p:cNvSpPr/>
                <p:nvPr/>
              </p:nvSpPr>
              <p:spPr>
                <a:xfrm>
                  <a:off x="8273456" y="4745006"/>
                  <a:ext cx="993461" cy="233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0" h="6181" extrusionOk="0">
                      <a:moveTo>
                        <a:pt x="15145" y="1"/>
                      </a:moveTo>
                      <a:cubicBezTo>
                        <a:pt x="14800" y="1"/>
                        <a:pt x="14348" y="25"/>
                        <a:pt x="13848" y="25"/>
                      </a:cubicBezTo>
                      <a:cubicBezTo>
                        <a:pt x="13586" y="25"/>
                        <a:pt x="13336" y="37"/>
                        <a:pt x="13086" y="37"/>
                      </a:cubicBezTo>
                      <a:cubicBezTo>
                        <a:pt x="12836" y="49"/>
                        <a:pt x="12574" y="49"/>
                        <a:pt x="12335" y="49"/>
                      </a:cubicBezTo>
                      <a:cubicBezTo>
                        <a:pt x="12097" y="49"/>
                        <a:pt x="11859" y="60"/>
                        <a:pt x="11645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0" y="49"/>
                        <a:pt x="8752" y="49"/>
                      </a:cubicBezTo>
                      <a:cubicBezTo>
                        <a:pt x="8323" y="37"/>
                        <a:pt x="7906" y="37"/>
                        <a:pt x="7906" y="37"/>
                      </a:cubicBezTo>
                      <a:cubicBezTo>
                        <a:pt x="7906" y="37"/>
                        <a:pt x="7721" y="31"/>
                        <a:pt x="7478" y="31"/>
                      </a:cubicBezTo>
                      <a:cubicBezTo>
                        <a:pt x="7356" y="31"/>
                        <a:pt x="7220" y="33"/>
                        <a:pt x="7085" y="37"/>
                      </a:cubicBezTo>
                      <a:cubicBezTo>
                        <a:pt x="6680" y="37"/>
                        <a:pt x="6263" y="49"/>
                        <a:pt x="6263" y="49"/>
                      </a:cubicBezTo>
                      <a:cubicBezTo>
                        <a:pt x="6263" y="49"/>
                        <a:pt x="5906" y="60"/>
                        <a:pt x="5537" y="84"/>
                      </a:cubicBezTo>
                      <a:cubicBezTo>
                        <a:pt x="5168" y="96"/>
                        <a:pt x="4799" y="96"/>
                        <a:pt x="4799" y="96"/>
                      </a:cubicBezTo>
                      <a:cubicBezTo>
                        <a:pt x="4799" y="96"/>
                        <a:pt x="4215" y="96"/>
                        <a:pt x="3442" y="84"/>
                      </a:cubicBezTo>
                      <a:cubicBezTo>
                        <a:pt x="3049" y="84"/>
                        <a:pt x="2632" y="96"/>
                        <a:pt x="2251" y="96"/>
                      </a:cubicBezTo>
                      <a:cubicBezTo>
                        <a:pt x="1858" y="108"/>
                        <a:pt x="1477" y="132"/>
                        <a:pt x="1144" y="156"/>
                      </a:cubicBezTo>
                      <a:cubicBezTo>
                        <a:pt x="489" y="203"/>
                        <a:pt x="1" y="251"/>
                        <a:pt x="1" y="251"/>
                      </a:cubicBezTo>
                      <a:cubicBezTo>
                        <a:pt x="1" y="572"/>
                        <a:pt x="13" y="882"/>
                        <a:pt x="72" y="1215"/>
                      </a:cubicBezTo>
                      <a:cubicBezTo>
                        <a:pt x="120" y="1525"/>
                        <a:pt x="191" y="1835"/>
                        <a:pt x="298" y="2144"/>
                      </a:cubicBezTo>
                      <a:cubicBezTo>
                        <a:pt x="405" y="2466"/>
                        <a:pt x="548" y="2763"/>
                        <a:pt x="727" y="3025"/>
                      </a:cubicBezTo>
                      <a:cubicBezTo>
                        <a:pt x="929" y="3299"/>
                        <a:pt x="1144" y="3537"/>
                        <a:pt x="1406" y="3728"/>
                      </a:cubicBezTo>
                      <a:cubicBezTo>
                        <a:pt x="1656" y="3918"/>
                        <a:pt x="1918" y="4085"/>
                        <a:pt x="2215" y="4192"/>
                      </a:cubicBezTo>
                      <a:cubicBezTo>
                        <a:pt x="2477" y="4299"/>
                        <a:pt x="2775" y="4359"/>
                        <a:pt x="3084" y="4371"/>
                      </a:cubicBezTo>
                      <a:cubicBezTo>
                        <a:pt x="3132" y="4373"/>
                        <a:pt x="3180" y="4374"/>
                        <a:pt x="3227" y="4374"/>
                      </a:cubicBezTo>
                      <a:cubicBezTo>
                        <a:pt x="3465" y="4374"/>
                        <a:pt x="3699" y="4349"/>
                        <a:pt x="3918" y="4299"/>
                      </a:cubicBezTo>
                      <a:cubicBezTo>
                        <a:pt x="4192" y="4240"/>
                        <a:pt x="4442" y="4132"/>
                        <a:pt x="4680" y="3978"/>
                      </a:cubicBezTo>
                      <a:cubicBezTo>
                        <a:pt x="4918" y="3847"/>
                        <a:pt x="5144" y="3668"/>
                        <a:pt x="5335" y="3466"/>
                      </a:cubicBezTo>
                      <a:cubicBezTo>
                        <a:pt x="5525" y="3251"/>
                        <a:pt x="5704" y="3013"/>
                        <a:pt x="5870" y="2727"/>
                      </a:cubicBezTo>
                      <a:cubicBezTo>
                        <a:pt x="6061" y="3001"/>
                        <a:pt x="6299" y="3228"/>
                        <a:pt x="6549" y="3382"/>
                      </a:cubicBezTo>
                      <a:cubicBezTo>
                        <a:pt x="6811" y="3549"/>
                        <a:pt x="7085" y="3656"/>
                        <a:pt x="7382" y="3680"/>
                      </a:cubicBezTo>
                      <a:cubicBezTo>
                        <a:pt x="7445" y="3686"/>
                        <a:pt x="7507" y="3690"/>
                        <a:pt x="7569" y="3690"/>
                      </a:cubicBezTo>
                      <a:cubicBezTo>
                        <a:pt x="7970" y="3690"/>
                        <a:pt x="8362" y="3557"/>
                        <a:pt x="8692" y="3299"/>
                      </a:cubicBezTo>
                      <a:cubicBezTo>
                        <a:pt x="8835" y="3632"/>
                        <a:pt x="8990" y="3954"/>
                        <a:pt x="9168" y="4216"/>
                      </a:cubicBezTo>
                      <a:cubicBezTo>
                        <a:pt x="9371" y="4502"/>
                        <a:pt x="9573" y="4740"/>
                        <a:pt x="9811" y="4966"/>
                      </a:cubicBezTo>
                      <a:cubicBezTo>
                        <a:pt x="10049" y="5168"/>
                        <a:pt x="10300" y="5371"/>
                        <a:pt x="10573" y="5525"/>
                      </a:cubicBezTo>
                      <a:cubicBezTo>
                        <a:pt x="10978" y="5764"/>
                        <a:pt x="11371" y="5930"/>
                        <a:pt x="11776" y="6049"/>
                      </a:cubicBezTo>
                      <a:cubicBezTo>
                        <a:pt x="12091" y="6133"/>
                        <a:pt x="12414" y="6180"/>
                        <a:pt x="12732" y="6180"/>
                      </a:cubicBezTo>
                      <a:cubicBezTo>
                        <a:pt x="12822" y="6180"/>
                        <a:pt x="12913" y="6176"/>
                        <a:pt x="13002" y="6168"/>
                      </a:cubicBezTo>
                      <a:cubicBezTo>
                        <a:pt x="13252" y="6156"/>
                        <a:pt x="13502" y="6109"/>
                        <a:pt x="13740" y="6037"/>
                      </a:cubicBezTo>
                      <a:cubicBezTo>
                        <a:pt x="13979" y="5954"/>
                        <a:pt x="14217" y="5859"/>
                        <a:pt x="14443" y="5740"/>
                      </a:cubicBezTo>
                      <a:cubicBezTo>
                        <a:pt x="14669" y="5621"/>
                        <a:pt x="14872" y="5454"/>
                        <a:pt x="15086" y="5275"/>
                      </a:cubicBezTo>
                      <a:cubicBezTo>
                        <a:pt x="15288" y="5097"/>
                        <a:pt x="15479" y="4883"/>
                        <a:pt x="15681" y="4668"/>
                      </a:cubicBezTo>
                      <a:cubicBezTo>
                        <a:pt x="15872" y="4442"/>
                        <a:pt x="16062" y="4168"/>
                        <a:pt x="16241" y="3906"/>
                      </a:cubicBezTo>
                      <a:cubicBezTo>
                        <a:pt x="16419" y="3620"/>
                        <a:pt x="16598" y="3323"/>
                        <a:pt x="16753" y="3013"/>
                      </a:cubicBezTo>
                      <a:cubicBezTo>
                        <a:pt x="17062" y="3430"/>
                        <a:pt x="17431" y="3751"/>
                        <a:pt x="17848" y="3978"/>
                      </a:cubicBezTo>
                      <a:cubicBezTo>
                        <a:pt x="18265" y="4216"/>
                        <a:pt x="18729" y="4347"/>
                        <a:pt x="19205" y="4347"/>
                      </a:cubicBezTo>
                      <a:cubicBezTo>
                        <a:pt x="19503" y="4347"/>
                        <a:pt x="19789" y="4311"/>
                        <a:pt x="20063" y="4204"/>
                      </a:cubicBezTo>
                      <a:cubicBezTo>
                        <a:pt x="20336" y="4109"/>
                        <a:pt x="20598" y="3966"/>
                        <a:pt x="20860" y="3799"/>
                      </a:cubicBezTo>
                      <a:cubicBezTo>
                        <a:pt x="21110" y="3620"/>
                        <a:pt x="21337" y="3418"/>
                        <a:pt x="21551" y="3156"/>
                      </a:cubicBezTo>
                      <a:cubicBezTo>
                        <a:pt x="21765" y="2906"/>
                        <a:pt x="21956" y="2644"/>
                        <a:pt x="22134" y="2323"/>
                      </a:cubicBezTo>
                      <a:cubicBezTo>
                        <a:pt x="22349" y="2597"/>
                        <a:pt x="22587" y="2823"/>
                        <a:pt x="22861" y="2966"/>
                      </a:cubicBezTo>
                      <a:cubicBezTo>
                        <a:pt x="23146" y="3120"/>
                        <a:pt x="23444" y="3204"/>
                        <a:pt x="23777" y="3204"/>
                      </a:cubicBezTo>
                      <a:cubicBezTo>
                        <a:pt x="24111" y="3204"/>
                        <a:pt x="24444" y="3120"/>
                        <a:pt x="24742" y="2942"/>
                      </a:cubicBezTo>
                      <a:cubicBezTo>
                        <a:pt x="25039" y="2775"/>
                        <a:pt x="25301" y="2525"/>
                        <a:pt x="25528" y="2227"/>
                      </a:cubicBezTo>
                      <a:cubicBezTo>
                        <a:pt x="25754" y="1942"/>
                        <a:pt x="25944" y="1596"/>
                        <a:pt x="26075" y="1251"/>
                      </a:cubicBezTo>
                      <a:cubicBezTo>
                        <a:pt x="26218" y="918"/>
                        <a:pt x="26313" y="572"/>
                        <a:pt x="26349" y="203"/>
                      </a:cubicBezTo>
                      <a:cubicBezTo>
                        <a:pt x="26349" y="203"/>
                        <a:pt x="26171" y="180"/>
                        <a:pt x="25885" y="168"/>
                      </a:cubicBezTo>
                      <a:cubicBezTo>
                        <a:pt x="25623" y="156"/>
                        <a:pt x="25230" y="120"/>
                        <a:pt x="24825" y="96"/>
                      </a:cubicBezTo>
                      <a:cubicBezTo>
                        <a:pt x="24420" y="84"/>
                        <a:pt x="23980" y="60"/>
                        <a:pt x="23635" y="49"/>
                      </a:cubicBezTo>
                      <a:cubicBezTo>
                        <a:pt x="23301" y="37"/>
                        <a:pt x="23063" y="37"/>
                        <a:pt x="23063" y="37"/>
                      </a:cubicBezTo>
                      <a:lnTo>
                        <a:pt x="21610" y="25"/>
                      </a:lnTo>
                      <a:lnTo>
                        <a:pt x="19658" y="25"/>
                      </a:lnTo>
                      <a:cubicBezTo>
                        <a:pt x="19158" y="25"/>
                        <a:pt x="18658" y="37"/>
                        <a:pt x="18253" y="37"/>
                      </a:cubicBezTo>
                      <a:lnTo>
                        <a:pt x="17574" y="37"/>
                      </a:lnTo>
                      <a:cubicBezTo>
                        <a:pt x="17574" y="37"/>
                        <a:pt x="17122" y="37"/>
                        <a:pt x="16646" y="25"/>
                      </a:cubicBezTo>
                      <a:cubicBezTo>
                        <a:pt x="16169" y="25"/>
                        <a:pt x="15693" y="1"/>
                        <a:pt x="156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8" name="Google Shape;6548;p29"/>
                <p:cNvSpPr/>
                <p:nvPr/>
              </p:nvSpPr>
              <p:spPr>
                <a:xfrm>
                  <a:off x="5158022" y="4801298"/>
                  <a:ext cx="832283" cy="218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5" extrusionOk="0">
                      <a:moveTo>
                        <a:pt x="12058" y="1"/>
                      </a:moveTo>
                      <a:cubicBezTo>
                        <a:pt x="11829" y="1"/>
                        <a:pt x="11608" y="30"/>
                        <a:pt x="11395" y="68"/>
                      </a:cubicBezTo>
                      <a:cubicBezTo>
                        <a:pt x="11109" y="127"/>
                        <a:pt x="10823" y="199"/>
                        <a:pt x="10561" y="318"/>
                      </a:cubicBezTo>
                      <a:cubicBezTo>
                        <a:pt x="10287" y="425"/>
                        <a:pt x="10037" y="568"/>
                        <a:pt x="9787" y="734"/>
                      </a:cubicBezTo>
                      <a:cubicBezTo>
                        <a:pt x="9549" y="901"/>
                        <a:pt x="9311" y="1092"/>
                        <a:pt x="9097" y="1294"/>
                      </a:cubicBezTo>
                      <a:cubicBezTo>
                        <a:pt x="8894" y="1508"/>
                        <a:pt x="8692" y="1746"/>
                        <a:pt x="8537" y="1996"/>
                      </a:cubicBezTo>
                      <a:cubicBezTo>
                        <a:pt x="8370" y="2247"/>
                        <a:pt x="8239" y="2532"/>
                        <a:pt x="8132" y="2830"/>
                      </a:cubicBezTo>
                      <a:cubicBezTo>
                        <a:pt x="7846" y="2449"/>
                        <a:pt x="7537" y="2151"/>
                        <a:pt x="7192" y="1973"/>
                      </a:cubicBezTo>
                      <a:cubicBezTo>
                        <a:pt x="6895" y="1819"/>
                        <a:pt x="6580" y="1727"/>
                        <a:pt x="6240" y="1727"/>
                      </a:cubicBezTo>
                      <a:cubicBezTo>
                        <a:pt x="6185" y="1727"/>
                        <a:pt x="6129" y="1730"/>
                        <a:pt x="6072" y="1735"/>
                      </a:cubicBezTo>
                      <a:cubicBezTo>
                        <a:pt x="5763" y="1758"/>
                        <a:pt x="5453" y="1854"/>
                        <a:pt x="5168" y="2008"/>
                      </a:cubicBezTo>
                      <a:cubicBezTo>
                        <a:pt x="4882" y="2163"/>
                        <a:pt x="4620" y="2366"/>
                        <a:pt x="4394" y="2628"/>
                      </a:cubicBezTo>
                      <a:cubicBezTo>
                        <a:pt x="4167" y="2878"/>
                        <a:pt x="3965" y="3175"/>
                        <a:pt x="3810" y="3520"/>
                      </a:cubicBezTo>
                      <a:cubicBezTo>
                        <a:pt x="3667" y="3854"/>
                        <a:pt x="3548" y="4235"/>
                        <a:pt x="3489" y="4652"/>
                      </a:cubicBezTo>
                      <a:cubicBezTo>
                        <a:pt x="3310" y="4413"/>
                        <a:pt x="3084" y="4199"/>
                        <a:pt x="2822" y="4056"/>
                      </a:cubicBezTo>
                      <a:cubicBezTo>
                        <a:pt x="2560" y="3901"/>
                        <a:pt x="2262" y="3818"/>
                        <a:pt x="1941" y="3794"/>
                      </a:cubicBezTo>
                      <a:cubicBezTo>
                        <a:pt x="1912" y="3793"/>
                        <a:pt x="1882" y="3792"/>
                        <a:pt x="1853" y="3792"/>
                      </a:cubicBezTo>
                      <a:cubicBezTo>
                        <a:pt x="1364" y="3792"/>
                        <a:pt x="921" y="3980"/>
                        <a:pt x="584" y="4306"/>
                      </a:cubicBezTo>
                      <a:cubicBezTo>
                        <a:pt x="226" y="4652"/>
                        <a:pt x="0" y="5140"/>
                        <a:pt x="0" y="5723"/>
                      </a:cubicBezTo>
                      <a:lnTo>
                        <a:pt x="572" y="5723"/>
                      </a:lnTo>
                      <a:cubicBezTo>
                        <a:pt x="917" y="5723"/>
                        <a:pt x="1358" y="5735"/>
                        <a:pt x="1786" y="5735"/>
                      </a:cubicBezTo>
                      <a:cubicBezTo>
                        <a:pt x="2227" y="5735"/>
                        <a:pt x="2643" y="5747"/>
                        <a:pt x="2953" y="5747"/>
                      </a:cubicBezTo>
                      <a:cubicBezTo>
                        <a:pt x="3263" y="5747"/>
                        <a:pt x="3453" y="5759"/>
                        <a:pt x="3453" y="5759"/>
                      </a:cubicBezTo>
                      <a:lnTo>
                        <a:pt x="3929" y="5783"/>
                      </a:lnTo>
                      <a:cubicBezTo>
                        <a:pt x="3929" y="5783"/>
                        <a:pt x="4489" y="5795"/>
                        <a:pt x="5156" y="5795"/>
                      </a:cubicBezTo>
                      <a:cubicBezTo>
                        <a:pt x="5501" y="5795"/>
                        <a:pt x="5834" y="5759"/>
                        <a:pt x="6156" y="5747"/>
                      </a:cubicBezTo>
                      <a:cubicBezTo>
                        <a:pt x="6477" y="5735"/>
                        <a:pt x="6775" y="5723"/>
                        <a:pt x="7049" y="5699"/>
                      </a:cubicBezTo>
                      <a:cubicBezTo>
                        <a:pt x="7561" y="5687"/>
                        <a:pt x="7954" y="5676"/>
                        <a:pt x="7954" y="5676"/>
                      </a:cubicBezTo>
                      <a:cubicBezTo>
                        <a:pt x="7954" y="5676"/>
                        <a:pt x="8251" y="5664"/>
                        <a:pt x="8549" y="5664"/>
                      </a:cubicBezTo>
                      <a:cubicBezTo>
                        <a:pt x="8858" y="5640"/>
                        <a:pt x="9168" y="5640"/>
                        <a:pt x="9168" y="5640"/>
                      </a:cubicBezTo>
                      <a:lnTo>
                        <a:pt x="12776" y="5640"/>
                      </a:lnTo>
                      <a:cubicBezTo>
                        <a:pt x="13133" y="5640"/>
                        <a:pt x="13478" y="5640"/>
                        <a:pt x="13776" y="5628"/>
                      </a:cubicBezTo>
                      <a:cubicBezTo>
                        <a:pt x="14383" y="5604"/>
                        <a:pt x="14812" y="5580"/>
                        <a:pt x="14812" y="5580"/>
                      </a:cubicBezTo>
                      <a:cubicBezTo>
                        <a:pt x="14812" y="5580"/>
                        <a:pt x="15335" y="5568"/>
                        <a:pt x="15836" y="5568"/>
                      </a:cubicBezTo>
                      <a:cubicBezTo>
                        <a:pt x="16359" y="5568"/>
                        <a:pt x="16871" y="5580"/>
                        <a:pt x="16871" y="5580"/>
                      </a:cubicBezTo>
                      <a:cubicBezTo>
                        <a:pt x="16871" y="5580"/>
                        <a:pt x="17526" y="5616"/>
                        <a:pt x="18133" y="5664"/>
                      </a:cubicBezTo>
                      <a:cubicBezTo>
                        <a:pt x="18729" y="5687"/>
                        <a:pt x="19288" y="5699"/>
                        <a:pt x="19288" y="5699"/>
                      </a:cubicBezTo>
                      <a:lnTo>
                        <a:pt x="22074" y="5699"/>
                      </a:lnTo>
                      <a:cubicBezTo>
                        <a:pt x="22051" y="5128"/>
                        <a:pt x="21872" y="4616"/>
                        <a:pt x="21586" y="4235"/>
                      </a:cubicBezTo>
                      <a:cubicBezTo>
                        <a:pt x="21372" y="3854"/>
                        <a:pt x="21003" y="3640"/>
                        <a:pt x="20586" y="3640"/>
                      </a:cubicBezTo>
                      <a:cubicBezTo>
                        <a:pt x="20241" y="3640"/>
                        <a:pt x="19943" y="3794"/>
                        <a:pt x="19729" y="4068"/>
                      </a:cubicBezTo>
                      <a:cubicBezTo>
                        <a:pt x="19455" y="3580"/>
                        <a:pt x="19098" y="3175"/>
                        <a:pt x="18717" y="2889"/>
                      </a:cubicBezTo>
                      <a:cubicBezTo>
                        <a:pt x="18324" y="2628"/>
                        <a:pt x="17895" y="2473"/>
                        <a:pt x="17419" y="2473"/>
                      </a:cubicBezTo>
                      <a:cubicBezTo>
                        <a:pt x="16943" y="2473"/>
                        <a:pt x="16478" y="2628"/>
                        <a:pt x="16097" y="2889"/>
                      </a:cubicBezTo>
                      <a:cubicBezTo>
                        <a:pt x="15978" y="2604"/>
                        <a:pt x="15859" y="2342"/>
                        <a:pt x="15705" y="2092"/>
                      </a:cubicBezTo>
                      <a:cubicBezTo>
                        <a:pt x="15574" y="1830"/>
                        <a:pt x="15407" y="1615"/>
                        <a:pt x="15228" y="1401"/>
                      </a:cubicBezTo>
                      <a:cubicBezTo>
                        <a:pt x="15050" y="1199"/>
                        <a:pt x="14859" y="996"/>
                        <a:pt x="14633" y="842"/>
                      </a:cubicBezTo>
                      <a:cubicBezTo>
                        <a:pt x="14431" y="675"/>
                        <a:pt x="14192" y="520"/>
                        <a:pt x="13931" y="401"/>
                      </a:cubicBezTo>
                      <a:cubicBezTo>
                        <a:pt x="13681" y="282"/>
                        <a:pt x="13419" y="187"/>
                        <a:pt x="13133" y="127"/>
                      </a:cubicBezTo>
                      <a:cubicBezTo>
                        <a:pt x="12847" y="44"/>
                        <a:pt x="12549" y="8"/>
                        <a:pt x="12252" y="8"/>
                      </a:cubicBezTo>
                      <a:cubicBezTo>
                        <a:pt x="12186" y="3"/>
                        <a:pt x="12122" y="1"/>
                        <a:pt x="120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9" name="Google Shape;6549;p29"/>
                <p:cNvSpPr/>
                <p:nvPr/>
              </p:nvSpPr>
              <p:spPr>
                <a:xfrm>
                  <a:off x="7204136" y="5014664"/>
                  <a:ext cx="92974" cy="140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" h="3735" extrusionOk="0">
                      <a:moveTo>
                        <a:pt x="1038" y="0"/>
                      </a:moveTo>
                      <a:cubicBezTo>
                        <a:pt x="881" y="0"/>
                        <a:pt x="729" y="51"/>
                        <a:pt x="596" y="159"/>
                      </a:cubicBezTo>
                      <a:cubicBezTo>
                        <a:pt x="322" y="374"/>
                        <a:pt x="144" y="778"/>
                        <a:pt x="72" y="1219"/>
                      </a:cubicBezTo>
                      <a:cubicBezTo>
                        <a:pt x="1" y="1671"/>
                        <a:pt x="1" y="2172"/>
                        <a:pt x="108" y="2636"/>
                      </a:cubicBezTo>
                      <a:cubicBezTo>
                        <a:pt x="261" y="3327"/>
                        <a:pt x="677" y="3734"/>
                        <a:pt x="1164" y="3734"/>
                      </a:cubicBezTo>
                      <a:cubicBezTo>
                        <a:pt x="1323" y="3734"/>
                        <a:pt x="1489" y="3691"/>
                        <a:pt x="1656" y="3600"/>
                      </a:cubicBezTo>
                      <a:cubicBezTo>
                        <a:pt x="1977" y="3386"/>
                        <a:pt x="2227" y="3029"/>
                        <a:pt x="2346" y="2588"/>
                      </a:cubicBezTo>
                      <a:cubicBezTo>
                        <a:pt x="2466" y="2160"/>
                        <a:pt x="2454" y="1636"/>
                        <a:pt x="2275" y="1159"/>
                      </a:cubicBezTo>
                      <a:cubicBezTo>
                        <a:pt x="2096" y="671"/>
                        <a:pt x="1811" y="314"/>
                        <a:pt x="1501" y="136"/>
                      </a:cubicBezTo>
                      <a:cubicBezTo>
                        <a:pt x="1349" y="48"/>
                        <a:pt x="1190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0" name="Google Shape;6550;p29"/>
                <p:cNvSpPr/>
                <p:nvPr/>
              </p:nvSpPr>
              <p:spPr>
                <a:xfrm>
                  <a:off x="7507614" y="4988083"/>
                  <a:ext cx="78157" cy="87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4" extrusionOk="0">
                      <a:moveTo>
                        <a:pt x="1014" y="0"/>
                      </a:moveTo>
                      <a:cubicBezTo>
                        <a:pt x="910" y="0"/>
                        <a:pt x="806" y="22"/>
                        <a:pt x="703" y="67"/>
                      </a:cubicBezTo>
                      <a:cubicBezTo>
                        <a:pt x="215" y="269"/>
                        <a:pt x="1" y="948"/>
                        <a:pt x="191" y="1555"/>
                      </a:cubicBezTo>
                      <a:cubicBezTo>
                        <a:pt x="350" y="2022"/>
                        <a:pt x="700" y="2313"/>
                        <a:pt x="1061" y="2313"/>
                      </a:cubicBezTo>
                      <a:cubicBezTo>
                        <a:pt x="1160" y="2313"/>
                        <a:pt x="1261" y="2292"/>
                        <a:pt x="1358" y="2245"/>
                      </a:cubicBezTo>
                      <a:cubicBezTo>
                        <a:pt x="1810" y="2043"/>
                        <a:pt x="2072" y="1388"/>
                        <a:pt x="1906" y="781"/>
                      </a:cubicBezTo>
                      <a:cubicBezTo>
                        <a:pt x="1765" y="302"/>
                        <a:pt x="1401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1" name="Google Shape;6551;p29"/>
                <p:cNvSpPr/>
                <p:nvPr/>
              </p:nvSpPr>
              <p:spPr>
                <a:xfrm>
                  <a:off x="-174529" y="58023"/>
                  <a:ext cx="1301377" cy="67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7" h="17968" extrusionOk="0">
                      <a:moveTo>
                        <a:pt x="15860" y="0"/>
                      </a:moveTo>
                      <a:cubicBezTo>
                        <a:pt x="15443" y="0"/>
                        <a:pt x="15026" y="12"/>
                        <a:pt x="14622" y="48"/>
                      </a:cubicBezTo>
                      <a:cubicBezTo>
                        <a:pt x="14217" y="72"/>
                        <a:pt x="13836" y="120"/>
                        <a:pt x="13455" y="179"/>
                      </a:cubicBezTo>
                      <a:cubicBezTo>
                        <a:pt x="13086" y="239"/>
                        <a:pt x="12728" y="310"/>
                        <a:pt x="12371" y="405"/>
                      </a:cubicBezTo>
                      <a:cubicBezTo>
                        <a:pt x="12014" y="489"/>
                        <a:pt x="11669" y="596"/>
                        <a:pt x="11335" y="715"/>
                      </a:cubicBezTo>
                      <a:cubicBezTo>
                        <a:pt x="10990" y="834"/>
                        <a:pt x="10645" y="965"/>
                        <a:pt x="10323" y="1120"/>
                      </a:cubicBezTo>
                      <a:cubicBezTo>
                        <a:pt x="9978" y="1263"/>
                        <a:pt x="9645" y="1429"/>
                        <a:pt x="9323" y="1608"/>
                      </a:cubicBezTo>
                      <a:cubicBezTo>
                        <a:pt x="8990" y="1786"/>
                        <a:pt x="8657" y="1965"/>
                        <a:pt x="8323" y="2155"/>
                      </a:cubicBezTo>
                      <a:cubicBezTo>
                        <a:pt x="7978" y="2358"/>
                        <a:pt x="7656" y="2560"/>
                        <a:pt x="7323" y="2775"/>
                      </a:cubicBezTo>
                      <a:cubicBezTo>
                        <a:pt x="7002" y="2977"/>
                        <a:pt x="6668" y="3203"/>
                        <a:pt x="6359" y="3441"/>
                      </a:cubicBezTo>
                      <a:cubicBezTo>
                        <a:pt x="5739" y="3918"/>
                        <a:pt x="5144" y="4441"/>
                        <a:pt x="4573" y="4989"/>
                      </a:cubicBezTo>
                      <a:cubicBezTo>
                        <a:pt x="4287" y="5251"/>
                        <a:pt x="4025" y="5537"/>
                        <a:pt x="3775" y="5835"/>
                      </a:cubicBezTo>
                      <a:cubicBezTo>
                        <a:pt x="3513" y="6132"/>
                        <a:pt x="3299" y="6430"/>
                        <a:pt x="3084" y="6739"/>
                      </a:cubicBezTo>
                      <a:cubicBezTo>
                        <a:pt x="2882" y="7061"/>
                        <a:pt x="2680" y="7370"/>
                        <a:pt x="2501" y="7680"/>
                      </a:cubicBezTo>
                      <a:cubicBezTo>
                        <a:pt x="2322" y="7990"/>
                        <a:pt x="2168" y="8323"/>
                        <a:pt x="2013" y="8644"/>
                      </a:cubicBezTo>
                      <a:cubicBezTo>
                        <a:pt x="1870" y="8978"/>
                        <a:pt x="1715" y="9311"/>
                        <a:pt x="1584" y="9645"/>
                      </a:cubicBezTo>
                      <a:cubicBezTo>
                        <a:pt x="1453" y="9990"/>
                        <a:pt x="1310" y="10335"/>
                        <a:pt x="1191" y="10680"/>
                      </a:cubicBezTo>
                      <a:cubicBezTo>
                        <a:pt x="1060" y="11014"/>
                        <a:pt x="941" y="11359"/>
                        <a:pt x="822" y="11716"/>
                      </a:cubicBezTo>
                      <a:cubicBezTo>
                        <a:pt x="703" y="12073"/>
                        <a:pt x="584" y="12431"/>
                        <a:pt x="477" y="12788"/>
                      </a:cubicBezTo>
                      <a:cubicBezTo>
                        <a:pt x="382" y="13145"/>
                        <a:pt x="275" y="13502"/>
                        <a:pt x="203" y="13871"/>
                      </a:cubicBezTo>
                      <a:cubicBezTo>
                        <a:pt x="120" y="14252"/>
                        <a:pt x="60" y="14621"/>
                        <a:pt x="36" y="14990"/>
                      </a:cubicBezTo>
                      <a:cubicBezTo>
                        <a:pt x="1" y="15383"/>
                        <a:pt x="1" y="15764"/>
                        <a:pt x="24" y="16157"/>
                      </a:cubicBezTo>
                      <a:cubicBezTo>
                        <a:pt x="48" y="16538"/>
                        <a:pt x="84" y="16943"/>
                        <a:pt x="120" y="17348"/>
                      </a:cubicBezTo>
                      <a:cubicBezTo>
                        <a:pt x="155" y="17622"/>
                        <a:pt x="417" y="17860"/>
                        <a:pt x="703" y="17860"/>
                      </a:cubicBezTo>
                      <a:lnTo>
                        <a:pt x="1632" y="17860"/>
                      </a:lnTo>
                      <a:cubicBezTo>
                        <a:pt x="1870" y="17848"/>
                        <a:pt x="2025" y="17645"/>
                        <a:pt x="2001" y="17360"/>
                      </a:cubicBezTo>
                      <a:cubicBezTo>
                        <a:pt x="1953" y="16943"/>
                        <a:pt x="1906" y="16514"/>
                        <a:pt x="1894" y="16086"/>
                      </a:cubicBezTo>
                      <a:cubicBezTo>
                        <a:pt x="1882" y="15681"/>
                        <a:pt x="1894" y="15276"/>
                        <a:pt x="1941" y="14871"/>
                      </a:cubicBezTo>
                      <a:cubicBezTo>
                        <a:pt x="1989" y="14467"/>
                        <a:pt x="2060" y="14086"/>
                        <a:pt x="2168" y="13693"/>
                      </a:cubicBezTo>
                      <a:cubicBezTo>
                        <a:pt x="2251" y="13312"/>
                        <a:pt x="2370" y="12919"/>
                        <a:pt x="2501" y="12538"/>
                      </a:cubicBezTo>
                      <a:cubicBezTo>
                        <a:pt x="2620" y="12145"/>
                        <a:pt x="2763" y="11764"/>
                        <a:pt x="2894" y="11395"/>
                      </a:cubicBezTo>
                      <a:cubicBezTo>
                        <a:pt x="3025" y="11002"/>
                        <a:pt x="3156" y="10633"/>
                        <a:pt x="3311" y="10264"/>
                      </a:cubicBezTo>
                      <a:cubicBezTo>
                        <a:pt x="3442" y="9883"/>
                        <a:pt x="3608" y="9514"/>
                        <a:pt x="3775" y="9156"/>
                      </a:cubicBezTo>
                      <a:cubicBezTo>
                        <a:pt x="3930" y="8799"/>
                        <a:pt x="4108" y="8442"/>
                        <a:pt x="4323" y="8097"/>
                      </a:cubicBezTo>
                      <a:cubicBezTo>
                        <a:pt x="4513" y="7763"/>
                        <a:pt x="4739" y="7418"/>
                        <a:pt x="4989" y="7085"/>
                      </a:cubicBezTo>
                      <a:cubicBezTo>
                        <a:pt x="5239" y="6763"/>
                        <a:pt x="5525" y="6454"/>
                        <a:pt x="5823" y="6132"/>
                      </a:cubicBezTo>
                      <a:cubicBezTo>
                        <a:pt x="6120" y="5823"/>
                        <a:pt x="6430" y="5537"/>
                        <a:pt x="6763" y="5263"/>
                      </a:cubicBezTo>
                      <a:cubicBezTo>
                        <a:pt x="7085" y="4977"/>
                        <a:pt x="7430" y="4727"/>
                        <a:pt x="7775" y="4465"/>
                      </a:cubicBezTo>
                      <a:cubicBezTo>
                        <a:pt x="8121" y="4227"/>
                        <a:pt x="8478" y="3989"/>
                        <a:pt x="8811" y="3775"/>
                      </a:cubicBezTo>
                      <a:cubicBezTo>
                        <a:pt x="9157" y="3549"/>
                        <a:pt x="9514" y="3322"/>
                        <a:pt x="9859" y="3132"/>
                      </a:cubicBezTo>
                      <a:cubicBezTo>
                        <a:pt x="10216" y="2917"/>
                        <a:pt x="10562" y="2739"/>
                        <a:pt x="10919" y="2584"/>
                      </a:cubicBezTo>
                      <a:cubicBezTo>
                        <a:pt x="11276" y="2417"/>
                        <a:pt x="11633" y="2263"/>
                        <a:pt x="12002" y="2144"/>
                      </a:cubicBezTo>
                      <a:cubicBezTo>
                        <a:pt x="12371" y="2025"/>
                        <a:pt x="12740" y="1929"/>
                        <a:pt x="13145" y="1834"/>
                      </a:cubicBezTo>
                      <a:cubicBezTo>
                        <a:pt x="13550" y="1763"/>
                        <a:pt x="13967" y="1703"/>
                        <a:pt x="14395" y="1655"/>
                      </a:cubicBezTo>
                      <a:cubicBezTo>
                        <a:pt x="14824" y="1608"/>
                        <a:pt x="15276" y="1596"/>
                        <a:pt x="15741" y="1596"/>
                      </a:cubicBezTo>
                      <a:cubicBezTo>
                        <a:pt x="16193" y="1596"/>
                        <a:pt x="16658" y="1608"/>
                        <a:pt x="17134" y="1644"/>
                      </a:cubicBezTo>
                      <a:cubicBezTo>
                        <a:pt x="17610" y="1667"/>
                        <a:pt x="18062" y="1691"/>
                        <a:pt x="18503" y="1715"/>
                      </a:cubicBezTo>
                      <a:cubicBezTo>
                        <a:pt x="18955" y="1727"/>
                        <a:pt x="19372" y="1763"/>
                        <a:pt x="19789" y="1810"/>
                      </a:cubicBezTo>
                      <a:cubicBezTo>
                        <a:pt x="20206" y="1846"/>
                        <a:pt x="20622" y="1905"/>
                        <a:pt x="21015" y="1965"/>
                      </a:cubicBezTo>
                      <a:cubicBezTo>
                        <a:pt x="21420" y="2025"/>
                        <a:pt x="21825" y="2108"/>
                        <a:pt x="22230" y="2191"/>
                      </a:cubicBezTo>
                      <a:cubicBezTo>
                        <a:pt x="22623" y="2286"/>
                        <a:pt x="23015" y="2382"/>
                        <a:pt x="23396" y="2501"/>
                      </a:cubicBezTo>
                      <a:cubicBezTo>
                        <a:pt x="23777" y="2620"/>
                        <a:pt x="24158" y="2763"/>
                        <a:pt x="24528" y="2917"/>
                      </a:cubicBezTo>
                      <a:cubicBezTo>
                        <a:pt x="24861" y="3072"/>
                        <a:pt x="25182" y="3215"/>
                        <a:pt x="25504" y="3382"/>
                      </a:cubicBezTo>
                      <a:cubicBezTo>
                        <a:pt x="25813" y="3549"/>
                        <a:pt x="26123" y="3739"/>
                        <a:pt x="26421" y="3930"/>
                      </a:cubicBezTo>
                      <a:cubicBezTo>
                        <a:pt x="26778" y="4156"/>
                        <a:pt x="27111" y="4430"/>
                        <a:pt x="27433" y="4692"/>
                      </a:cubicBezTo>
                      <a:cubicBezTo>
                        <a:pt x="27742" y="4965"/>
                        <a:pt x="28064" y="5263"/>
                        <a:pt x="28361" y="5584"/>
                      </a:cubicBezTo>
                      <a:cubicBezTo>
                        <a:pt x="28659" y="5918"/>
                        <a:pt x="28921" y="6251"/>
                        <a:pt x="29195" y="6632"/>
                      </a:cubicBezTo>
                      <a:cubicBezTo>
                        <a:pt x="29457" y="7001"/>
                        <a:pt x="29695" y="7382"/>
                        <a:pt x="29933" y="7775"/>
                      </a:cubicBezTo>
                      <a:cubicBezTo>
                        <a:pt x="30159" y="8180"/>
                        <a:pt x="30385" y="8561"/>
                        <a:pt x="30576" y="8966"/>
                      </a:cubicBezTo>
                      <a:cubicBezTo>
                        <a:pt x="30778" y="9371"/>
                        <a:pt x="30957" y="9787"/>
                        <a:pt x="31136" y="10180"/>
                      </a:cubicBezTo>
                      <a:cubicBezTo>
                        <a:pt x="31255" y="10502"/>
                        <a:pt x="31397" y="10799"/>
                        <a:pt x="31517" y="11109"/>
                      </a:cubicBezTo>
                      <a:cubicBezTo>
                        <a:pt x="31636" y="11419"/>
                        <a:pt x="31731" y="11716"/>
                        <a:pt x="31838" y="12014"/>
                      </a:cubicBezTo>
                      <a:cubicBezTo>
                        <a:pt x="31945" y="12312"/>
                        <a:pt x="32028" y="12609"/>
                        <a:pt x="32124" y="12907"/>
                      </a:cubicBezTo>
                      <a:cubicBezTo>
                        <a:pt x="32195" y="13204"/>
                        <a:pt x="32267" y="13502"/>
                        <a:pt x="32326" y="13800"/>
                      </a:cubicBezTo>
                      <a:cubicBezTo>
                        <a:pt x="32386" y="14097"/>
                        <a:pt x="32445" y="14407"/>
                        <a:pt x="32481" y="14705"/>
                      </a:cubicBezTo>
                      <a:cubicBezTo>
                        <a:pt x="32505" y="15026"/>
                        <a:pt x="32540" y="15324"/>
                        <a:pt x="32552" y="15633"/>
                      </a:cubicBezTo>
                      <a:cubicBezTo>
                        <a:pt x="32564" y="15943"/>
                        <a:pt x="32564" y="16252"/>
                        <a:pt x="32564" y="16574"/>
                      </a:cubicBezTo>
                      <a:cubicBezTo>
                        <a:pt x="32564" y="16883"/>
                        <a:pt x="32552" y="17193"/>
                        <a:pt x="32540" y="17503"/>
                      </a:cubicBezTo>
                      <a:cubicBezTo>
                        <a:pt x="32529" y="17769"/>
                        <a:pt x="32709" y="17967"/>
                        <a:pt x="32948" y="17967"/>
                      </a:cubicBezTo>
                      <a:cubicBezTo>
                        <a:pt x="32955" y="17967"/>
                        <a:pt x="32962" y="17967"/>
                        <a:pt x="32969" y="17967"/>
                      </a:cubicBezTo>
                      <a:lnTo>
                        <a:pt x="33910" y="17919"/>
                      </a:lnTo>
                      <a:cubicBezTo>
                        <a:pt x="34184" y="17907"/>
                        <a:pt x="34422" y="17669"/>
                        <a:pt x="34493" y="17395"/>
                      </a:cubicBezTo>
                      <a:cubicBezTo>
                        <a:pt x="34505" y="17014"/>
                        <a:pt x="34517" y="16622"/>
                        <a:pt x="34505" y="16252"/>
                      </a:cubicBezTo>
                      <a:cubicBezTo>
                        <a:pt x="34505" y="15883"/>
                        <a:pt x="34469" y="15514"/>
                        <a:pt x="34445" y="15133"/>
                      </a:cubicBezTo>
                      <a:cubicBezTo>
                        <a:pt x="34410" y="14764"/>
                        <a:pt x="34350" y="14395"/>
                        <a:pt x="34291" y="14038"/>
                      </a:cubicBezTo>
                      <a:cubicBezTo>
                        <a:pt x="34219" y="13669"/>
                        <a:pt x="34148" y="13312"/>
                        <a:pt x="34041" y="12954"/>
                      </a:cubicBezTo>
                      <a:cubicBezTo>
                        <a:pt x="33957" y="12597"/>
                        <a:pt x="33838" y="12240"/>
                        <a:pt x="33719" y="11895"/>
                      </a:cubicBezTo>
                      <a:cubicBezTo>
                        <a:pt x="33600" y="11538"/>
                        <a:pt x="33469" y="11192"/>
                        <a:pt x="33314" y="10847"/>
                      </a:cubicBezTo>
                      <a:cubicBezTo>
                        <a:pt x="33183" y="10514"/>
                        <a:pt x="33029" y="10168"/>
                        <a:pt x="32874" y="9823"/>
                      </a:cubicBezTo>
                      <a:cubicBezTo>
                        <a:pt x="32719" y="9478"/>
                        <a:pt x="32552" y="9144"/>
                        <a:pt x="32398" y="8799"/>
                      </a:cubicBezTo>
                      <a:cubicBezTo>
                        <a:pt x="32231" y="8454"/>
                        <a:pt x="32052" y="8132"/>
                        <a:pt x="31874" y="7787"/>
                      </a:cubicBezTo>
                      <a:cubicBezTo>
                        <a:pt x="31695" y="7442"/>
                        <a:pt x="31505" y="7120"/>
                        <a:pt x="31290" y="6799"/>
                      </a:cubicBezTo>
                      <a:cubicBezTo>
                        <a:pt x="31088" y="6477"/>
                        <a:pt x="30862" y="6168"/>
                        <a:pt x="30635" y="5870"/>
                      </a:cubicBezTo>
                      <a:cubicBezTo>
                        <a:pt x="30397" y="5549"/>
                        <a:pt x="30159" y="5251"/>
                        <a:pt x="29909" y="4977"/>
                      </a:cubicBezTo>
                      <a:cubicBezTo>
                        <a:pt x="29647" y="4692"/>
                        <a:pt x="29385" y="4406"/>
                        <a:pt x="29111" y="4156"/>
                      </a:cubicBezTo>
                      <a:cubicBezTo>
                        <a:pt x="28838" y="3882"/>
                        <a:pt x="28552" y="3644"/>
                        <a:pt x="28266" y="3406"/>
                      </a:cubicBezTo>
                      <a:cubicBezTo>
                        <a:pt x="27968" y="3168"/>
                        <a:pt x="27671" y="2965"/>
                        <a:pt x="27373" y="2751"/>
                      </a:cubicBezTo>
                      <a:cubicBezTo>
                        <a:pt x="27064" y="2548"/>
                        <a:pt x="26754" y="2358"/>
                        <a:pt x="26433" y="2179"/>
                      </a:cubicBezTo>
                      <a:cubicBezTo>
                        <a:pt x="26075" y="1965"/>
                        <a:pt x="25706" y="1774"/>
                        <a:pt x="25325" y="1596"/>
                      </a:cubicBezTo>
                      <a:cubicBezTo>
                        <a:pt x="24932" y="1417"/>
                        <a:pt x="24551" y="1251"/>
                        <a:pt x="24147" y="1120"/>
                      </a:cubicBezTo>
                      <a:cubicBezTo>
                        <a:pt x="23789" y="989"/>
                        <a:pt x="23432" y="882"/>
                        <a:pt x="23063" y="774"/>
                      </a:cubicBezTo>
                      <a:cubicBezTo>
                        <a:pt x="22682" y="691"/>
                        <a:pt x="22313" y="584"/>
                        <a:pt x="21944" y="512"/>
                      </a:cubicBezTo>
                      <a:cubicBezTo>
                        <a:pt x="21551" y="429"/>
                        <a:pt x="21182" y="370"/>
                        <a:pt x="20801" y="310"/>
                      </a:cubicBezTo>
                      <a:cubicBezTo>
                        <a:pt x="20420" y="250"/>
                        <a:pt x="20027" y="215"/>
                        <a:pt x="19634" y="179"/>
                      </a:cubicBezTo>
                      <a:cubicBezTo>
                        <a:pt x="19229" y="155"/>
                        <a:pt x="18836" y="120"/>
                        <a:pt x="18420" y="96"/>
                      </a:cubicBezTo>
                      <a:cubicBezTo>
                        <a:pt x="18003" y="60"/>
                        <a:pt x="17562" y="36"/>
                        <a:pt x="17134" y="12"/>
                      </a:cubicBezTo>
                      <a:cubicBezTo>
                        <a:pt x="16705" y="0"/>
                        <a:pt x="16277" y="0"/>
                        <a:pt x="158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2" name="Google Shape;6552;p29"/>
                <p:cNvSpPr/>
                <p:nvPr/>
              </p:nvSpPr>
              <p:spPr>
                <a:xfrm>
                  <a:off x="-70805" y="151830"/>
                  <a:ext cx="1086360" cy="58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4" h="15599" extrusionOk="0">
                      <a:moveTo>
                        <a:pt x="13121" y="1"/>
                      </a:moveTo>
                      <a:cubicBezTo>
                        <a:pt x="12692" y="1"/>
                        <a:pt x="12275" y="25"/>
                        <a:pt x="11859" y="60"/>
                      </a:cubicBezTo>
                      <a:cubicBezTo>
                        <a:pt x="11442" y="96"/>
                        <a:pt x="11049" y="144"/>
                        <a:pt x="10668" y="227"/>
                      </a:cubicBezTo>
                      <a:cubicBezTo>
                        <a:pt x="10275" y="299"/>
                        <a:pt x="9918" y="406"/>
                        <a:pt x="9561" y="525"/>
                      </a:cubicBezTo>
                      <a:cubicBezTo>
                        <a:pt x="9204" y="644"/>
                        <a:pt x="8870" y="775"/>
                        <a:pt x="8537" y="930"/>
                      </a:cubicBezTo>
                      <a:cubicBezTo>
                        <a:pt x="8215" y="1072"/>
                        <a:pt x="7870" y="1263"/>
                        <a:pt x="7537" y="1442"/>
                      </a:cubicBezTo>
                      <a:cubicBezTo>
                        <a:pt x="7215" y="1620"/>
                        <a:pt x="6906" y="1834"/>
                        <a:pt x="6572" y="2037"/>
                      </a:cubicBezTo>
                      <a:cubicBezTo>
                        <a:pt x="6263" y="2251"/>
                        <a:pt x="5929" y="2465"/>
                        <a:pt x="5608" y="2704"/>
                      </a:cubicBezTo>
                      <a:cubicBezTo>
                        <a:pt x="5274" y="2942"/>
                        <a:pt x="4965" y="3192"/>
                        <a:pt x="4655" y="3454"/>
                      </a:cubicBezTo>
                      <a:cubicBezTo>
                        <a:pt x="4346" y="3728"/>
                        <a:pt x="4048" y="4001"/>
                        <a:pt x="3762" y="4287"/>
                      </a:cubicBezTo>
                      <a:cubicBezTo>
                        <a:pt x="3477" y="4573"/>
                        <a:pt x="3215" y="4871"/>
                        <a:pt x="2977" y="5180"/>
                      </a:cubicBezTo>
                      <a:cubicBezTo>
                        <a:pt x="2738" y="5490"/>
                        <a:pt x="2524" y="5823"/>
                        <a:pt x="2334" y="6144"/>
                      </a:cubicBezTo>
                      <a:cubicBezTo>
                        <a:pt x="2155" y="6478"/>
                        <a:pt x="1976" y="6823"/>
                        <a:pt x="1810" y="7157"/>
                      </a:cubicBezTo>
                      <a:cubicBezTo>
                        <a:pt x="1643" y="7502"/>
                        <a:pt x="1500" y="7847"/>
                        <a:pt x="1369" y="8204"/>
                      </a:cubicBezTo>
                      <a:cubicBezTo>
                        <a:pt x="1214" y="8561"/>
                        <a:pt x="1083" y="8919"/>
                        <a:pt x="964" y="9276"/>
                      </a:cubicBezTo>
                      <a:cubicBezTo>
                        <a:pt x="833" y="9633"/>
                        <a:pt x="714" y="10002"/>
                        <a:pt x="595" y="10359"/>
                      </a:cubicBezTo>
                      <a:cubicBezTo>
                        <a:pt x="476" y="10728"/>
                        <a:pt x="357" y="11086"/>
                        <a:pt x="262" y="11467"/>
                      </a:cubicBezTo>
                      <a:cubicBezTo>
                        <a:pt x="179" y="11836"/>
                        <a:pt x="95" y="12205"/>
                        <a:pt x="60" y="12574"/>
                      </a:cubicBezTo>
                      <a:cubicBezTo>
                        <a:pt x="12" y="12955"/>
                        <a:pt x="0" y="13336"/>
                        <a:pt x="12" y="13729"/>
                      </a:cubicBezTo>
                      <a:cubicBezTo>
                        <a:pt x="24" y="14110"/>
                        <a:pt x="60" y="14503"/>
                        <a:pt x="95" y="14896"/>
                      </a:cubicBezTo>
                      <a:cubicBezTo>
                        <a:pt x="131" y="15181"/>
                        <a:pt x="357" y="15408"/>
                        <a:pt x="572" y="15408"/>
                      </a:cubicBezTo>
                      <a:lnTo>
                        <a:pt x="1369" y="15396"/>
                      </a:lnTo>
                      <a:cubicBezTo>
                        <a:pt x="1584" y="15372"/>
                        <a:pt x="1750" y="15157"/>
                        <a:pt x="1726" y="14884"/>
                      </a:cubicBezTo>
                      <a:cubicBezTo>
                        <a:pt x="1691" y="14467"/>
                        <a:pt x="1679" y="14038"/>
                        <a:pt x="1679" y="13622"/>
                      </a:cubicBezTo>
                      <a:cubicBezTo>
                        <a:pt x="1691" y="13205"/>
                        <a:pt x="1738" y="12788"/>
                        <a:pt x="1810" y="12371"/>
                      </a:cubicBezTo>
                      <a:cubicBezTo>
                        <a:pt x="1905" y="11955"/>
                        <a:pt x="1988" y="11538"/>
                        <a:pt x="2107" y="11121"/>
                      </a:cubicBezTo>
                      <a:cubicBezTo>
                        <a:pt x="2226" y="10705"/>
                        <a:pt x="2357" y="10288"/>
                        <a:pt x="2500" y="9883"/>
                      </a:cubicBezTo>
                      <a:cubicBezTo>
                        <a:pt x="2643" y="9466"/>
                        <a:pt x="2798" y="9062"/>
                        <a:pt x="2977" y="8681"/>
                      </a:cubicBezTo>
                      <a:cubicBezTo>
                        <a:pt x="3155" y="8288"/>
                        <a:pt x="3346" y="7907"/>
                        <a:pt x="3548" y="7538"/>
                      </a:cubicBezTo>
                      <a:cubicBezTo>
                        <a:pt x="3774" y="7157"/>
                        <a:pt x="4012" y="6787"/>
                        <a:pt x="4286" y="6442"/>
                      </a:cubicBezTo>
                      <a:cubicBezTo>
                        <a:pt x="4548" y="6109"/>
                        <a:pt x="4846" y="5763"/>
                        <a:pt x="5155" y="5454"/>
                      </a:cubicBezTo>
                      <a:cubicBezTo>
                        <a:pt x="5477" y="5121"/>
                        <a:pt x="5798" y="4823"/>
                        <a:pt x="6144" y="4537"/>
                      </a:cubicBezTo>
                      <a:cubicBezTo>
                        <a:pt x="6465" y="4263"/>
                        <a:pt x="6822" y="3989"/>
                        <a:pt x="7179" y="3751"/>
                      </a:cubicBezTo>
                      <a:cubicBezTo>
                        <a:pt x="7537" y="3501"/>
                        <a:pt x="7894" y="3275"/>
                        <a:pt x="8251" y="3073"/>
                      </a:cubicBezTo>
                      <a:cubicBezTo>
                        <a:pt x="8596" y="2858"/>
                        <a:pt x="8965" y="2668"/>
                        <a:pt x="9346" y="2501"/>
                      </a:cubicBezTo>
                      <a:cubicBezTo>
                        <a:pt x="9727" y="2334"/>
                        <a:pt x="10120" y="2192"/>
                        <a:pt x="10513" y="2073"/>
                      </a:cubicBezTo>
                      <a:cubicBezTo>
                        <a:pt x="10918" y="1942"/>
                        <a:pt x="11347" y="1846"/>
                        <a:pt x="11787" y="1775"/>
                      </a:cubicBezTo>
                      <a:cubicBezTo>
                        <a:pt x="12216" y="1703"/>
                        <a:pt x="12680" y="1656"/>
                        <a:pt x="13133" y="1620"/>
                      </a:cubicBezTo>
                      <a:cubicBezTo>
                        <a:pt x="13597" y="1584"/>
                        <a:pt x="14061" y="1561"/>
                        <a:pt x="14526" y="1549"/>
                      </a:cubicBezTo>
                      <a:cubicBezTo>
                        <a:pt x="14752" y="1543"/>
                        <a:pt x="14978" y="1540"/>
                        <a:pt x="15201" y="1540"/>
                      </a:cubicBezTo>
                      <a:cubicBezTo>
                        <a:pt x="15425" y="1540"/>
                        <a:pt x="15645" y="1543"/>
                        <a:pt x="15859" y="1549"/>
                      </a:cubicBezTo>
                      <a:cubicBezTo>
                        <a:pt x="16288" y="1584"/>
                        <a:pt x="16704" y="1608"/>
                        <a:pt x="17121" y="1656"/>
                      </a:cubicBezTo>
                      <a:cubicBezTo>
                        <a:pt x="17478" y="1703"/>
                        <a:pt x="17859" y="1739"/>
                        <a:pt x="18217" y="1823"/>
                      </a:cubicBezTo>
                      <a:cubicBezTo>
                        <a:pt x="18586" y="1882"/>
                        <a:pt x="18943" y="1965"/>
                        <a:pt x="19300" y="2084"/>
                      </a:cubicBezTo>
                      <a:cubicBezTo>
                        <a:pt x="19669" y="2204"/>
                        <a:pt x="20026" y="2323"/>
                        <a:pt x="20384" y="2477"/>
                      </a:cubicBezTo>
                      <a:cubicBezTo>
                        <a:pt x="20741" y="2620"/>
                        <a:pt x="21098" y="2787"/>
                        <a:pt x="21443" y="2966"/>
                      </a:cubicBezTo>
                      <a:cubicBezTo>
                        <a:pt x="21765" y="3144"/>
                        <a:pt x="22110" y="3347"/>
                        <a:pt x="22419" y="3585"/>
                      </a:cubicBezTo>
                      <a:cubicBezTo>
                        <a:pt x="22753" y="3823"/>
                        <a:pt x="23062" y="4097"/>
                        <a:pt x="23348" y="4382"/>
                      </a:cubicBezTo>
                      <a:cubicBezTo>
                        <a:pt x="23586" y="4620"/>
                        <a:pt x="23813" y="4871"/>
                        <a:pt x="24027" y="5132"/>
                      </a:cubicBezTo>
                      <a:cubicBezTo>
                        <a:pt x="24253" y="5406"/>
                        <a:pt x="24467" y="5692"/>
                        <a:pt x="24658" y="5990"/>
                      </a:cubicBezTo>
                      <a:cubicBezTo>
                        <a:pt x="24908" y="6359"/>
                        <a:pt x="25134" y="6764"/>
                        <a:pt x="25360" y="7145"/>
                      </a:cubicBezTo>
                      <a:cubicBezTo>
                        <a:pt x="25563" y="7538"/>
                        <a:pt x="25777" y="7930"/>
                        <a:pt x="25956" y="8323"/>
                      </a:cubicBezTo>
                      <a:cubicBezTo>
                        <a:pt x="26134" y="8728"/>
                        <a:pt x="26289" y="9109"/>
                        <a:pt x="26432" y="9502"/>
                      </a:cubicBezTo>
                      <a:cubicBezTo>
                        <a:pt x="26563" y="9895"/>
                        <a:pt x="26694" y="10288"/>
                        <a:pt x="26789" y="10657"/>
                      </a:cubicBezTo>
                      <a:cubicBezTo>
                        <a:pt x="26884" y="11050"/>
                        <a:pt x="26968" y="11419"/>
                        <a:pt x="27003" y="11788"/>
                      </a:cubicBezTo>
                      <a:cubicBezTo>
                        <a:pt x="27051" y="12157"/>
                        <a:pt x="27087" y="12538"/>
                        <a:pt x="27099" y="12907"/>
                      </a:cubicBezTo>
                      <a:cubicBezTo>
                        <a:pt x="27111" y="13276"/>
                        <a:pt x="27111" y="13645"/>
                        <a:pt x="27099" y="14026"/>
                      </a:cubicBezTo>
                      <a:cubicBezTo>
                        <a:pt x="27087" y="14395"/>
                        <a:pt x="27051" y="14765"/>
                        <a:pt x="27027" y="15134"/>
                      </a:cubicBezTo>
                      <a:cubicBezTo>
                        <a:pt x="26992" y="15400"/>
                        <a:pt x="27160" y="15599"/>
                        <a:pt x="27388" y="15599"/>
                      </a:cubicBezTo>
                      <a:cubicBezTo>
                        <a:pt x="27395" y="15599"/>
                        <a:pt x="27402" y="15598"/>
                        <a:pt x="27408" y="15598"/>
                      </a:cubicBezTo>
                      <a:lnTo>
                        <a:pt x="28289" y="15550"/>
                      </a:lnTo>
                      <a:cubicBezTo>
                        <a:pt x="28539" y="15550"/>
                        <a:pt x="28766" y="15312"/>
                        <a:pt x="28766" y="15050"/>
                      </a:cubicBezTo>
                      <a:cubicBezTo>
                        <a:pt x="28789" y="14657"/>
                        <a:pt x="28813" y="14288"/>
                        <a:pt x="28813" y="13919"/>
                      </a:cubicBezTo>
                      <a:cubicBezTo>
                        <a:pt x="28813" y="13550"/>
                        <a:pt x="28813" y="13169"/>
                        <a:pt x="28777" y="12800"/>
                      </a:cubicBezTo>
                      <a:cubicBezTo>
                        <a:pt x="28766" y="12431"/>
                        <a:pt x="28718" y="12074"/>
                        <a:pt x="28658" y="11705"/>
                      </a:cubicBezTo>
                      <a:cubicBezTo>
                        <a:pt x="28599" y="11347"/>
                        <a:pt x="28527" y="10966"/>
                        <a:pt x="28432" y="10609"/>
                      </a:cubicBezTo>
                      <a:cubicBezTo>
                        <a:pt x="28349" y="10240"/>
                        <a:pt x="28230" y="9883"/>
                        <a:pt x="28111" y="9514"/>
                      </a:cubicBezTo>
                      <a:cubicBezTo>
                        <a:pt x="27980" y="9157"/>
                        <a:pt x="27837" y="8764"/>
                        <a:pt x="27694" y="8395"/>
                      </a:cubicBezTo>
                      <a:cubicBezTo>
                        <a:pt x="27539" y="8014"/>
                        <a:pt x="27396" y="7633"/>
                        <a:pt x="27218" y="7264"/>
                      </a:cubicBezTo>
                      <a:cubicBezTo>
                        <a:pt x="27039" y="6895"/>
                        <a:pt x="26861" y="6525"/>
                        <a:pt x="26646" y="6144"/>
                      </a:cubicBezTo>
                      <a:cubicBezTo>
                        <a:pt x="26444" y="5775"/>
                        <a:pt x="26229" y="5406"/>
                        <a:pt x="25991" y="5049"/>
                      </a:cubicBezTo>
                      <a:cubicBezTo>
                        <a:pt x="25777" y="4692"/>
                        <a:pt x="25515" y="4347"/>
                        <a:pt x="25265" y="4037"/>
                      </a:cubicBezTo>
                      <a:cubicBezTo>
                        <a:pt x="25015" y="3704"/>
                        <a:pt x="24741" y="3406"/>
                        <a:pt x="24467" y="3144"/>
                      </a:cubicBezTo>
                      <a:cubicBezTo>
                        <a:pt x="24182" y="2870"/>
                        <a:pt x="23884" y="2620"/>
                        <a:pt x="23574" y="2382"/>
                      </a:cubicBezTo>
                      <a:cubicBezTo>
                        <a:pt x="23301" y="2192"/>
                        <a:pt x="23015" y="2001"/>
                        <a:pt x="22741" y="1834"/>
                      </a:cubicBezTo>
                      <a:cubicBezTo>
                        <a:pt x="22455" y="1668"/>
                        <a:pt x="22169" y="1525"/>
                        <a:pt x="21872" y="1382"/>
                      </a:cubicBezTo>
                      <a:cubicBezTo>
                        <a:pt x="21467" y="1203"/>
                        <a:pt x="21074" y="1061"/>
                        <a:pt x="20669" y="906"/>
                      </a:cubicBezTo>
                      <a:cubicBezTo>
                        <a:pt x="20264" y="775"/>
                        <a:pt x="19848" y="656"/>
                        <a:pt x="19431" y="549"/>
                      </a:cubicBezTo>
                      <a:cubicBezTo>
                        <a:pt x="19014" y="441"/>
                        <a:pt x="18598" y="358"/>
                        <a:pt x="18169" y="299"/>
                      </a:cubicBezTo>
                      <a:cubicBezTo>
                        <a:pt x="17740" y="239"/>
                        <a:pt x="17300" y="179"/>
                        <a:pt x="16871" y="132"/>
                      </a:cubicBezTo>
                      <a:cubicBezTo>
                        <a:pt x="16490" y="108"/>
                        <a:pt x="16085" y="72"/>
                        <a:pt x="15681" y="60"/>
                      </a:cubicBezTo>
                      <a:cubicBezTo>
                        <a:pt x="15264" y="48"/>
                        <a:pt x="14847" y="37"/>
                        <a:pt x="14418" y="13"/>
                      </a:cubicBezTo>
                      <a:cubicBezTo>
                        <a:pt x="13990" y="1"/>
                        <a:pt x="13549" y="1"/>
                        <a:pt x="13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3" name="Google Shape;6553;p29"/>
                <p:cNvSpPr/>
                <p:nvPr/>
              </p:nvSpPr>
              <p:spPr>
                <a:xfrm>
                  <a:off x="30618" y="240283"/>
                  <a:ext cx="886612" cy="5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6" h="13360" extrusionOk="0">
                      <a:moveTo>
                        <a:pt x="13133" y="0"/>
                      </a:moveTo>
                      <a:cubicBezTo>
                        <a:pt x="12741" y="0"/>
                        <a:pt x="12336" y="0"/>
                        <a:pt x="11919" y="24"/>
                      </a:cubicBezTo>
                      <a:cubicBezTo>
                        <a:pt x="11502" y="36"/>
                        <a:pt x="11074" y="60"/>
                        <a:pt x="10657" y="108"/>
                      </a:cubicBezTo>
                      <a:cubicBezTo>
                        <a:pt x="10240" y="155"/>
                        <a:pt x="9823" y="215"/>
                        <a:pt x="9419" y="286"/>
                      </a:cubicBezTo>
                      <a:cubicBezTo>
                        <a:pt x="9014" y="381"/>
                        <a:pt x="8633" y="465"/>
                        <a:pt x="8264" y="584"/>
                      </a:cubicBezTo>
                      <a:cubicBezTo>
                        <a:pt x="7883" y="703"/>
                        <a:pt x="7526" y="834"/>
                        <a:pt x="7168" y="989"/>
                      </a:cubicBezTo>
                      <a:cubicBezTo>
                        <a:pt x="6811" y="1131"/>
                        <a:pt x="6466" y="1310"/>
                        <a:pt x="6144" y="1512"/>
                      </a:cubicBezTo>
                      <a:cubicBezTo>
                        <a:pt x="5823" y="1703"/>
                        <a:pt x="5490" y="1905"/>
                        <a:pt x="5168" y="2132"/>
                      </a:cubicBezTo>
                      <a:cubicBezTo>
                        <a:pt x="4835" y="2358"/>
                        <a:pt x="4501" y="2596"/>
                        <a:pt x="4192" y="2846"/>
                      </a:cubicBezTo>
                      <a:cubicBezTo>
                        <a:pt x="3882" y="3096"/>
                        <a:pt x="3573" y="3370"/>
                        <a:pt x="3275" y="3668"/>
                      </a:cubicBezTo>
                      <a:cubicBezTo>
                        <a:pt x="2977" y="3965"/>
                        <a:pt x="2692" y="4263"/>
                        <a:pt x="2418" y="4584"/>
                      </a:cubicBezTo>
                      <a:cubicBezTo>
                        <a:pt x="2168" y="4906"/>
                        <a:pt x="1918" y="5239"/>
                        <a:pt x="1703" y="5584"/>
                      </a:cubicBezTo>
                      <a:cubicBezTo>
                        <a:pt x="1501" y="5942"/>
                        <a:pt x="1311" y="6299"/>
                        <a:pt x="1144" y="6656"/>
                      </a:cubicBezTo>
                      <a:cubicBezTo>
                        <a:pt x="977" y="7025"/>
                        <a:pt x="834" y="7406"/>
                        <a:pt x="691" y="7775"/>
                      </a:cubicBezTo>
                      <a:cubicBezTo>
                        <a:pt x="560" y="8144"/>
                        <a:pt x="441" y="8537"/>
                        <a:pt x="358" y="8918"/>
                      </a:cubicBezTo>
                      <a:cubicBezTo>
                        <a:pt x="251" y="9311"/>
                        <a:pt x="179" y="9692"/>
                        <a:pt x="120" y="10085"/>
                      </a:cubicBezTo>
                      <a:cubicBezTo>
                        <a:pt x="60" y="10478"/>
                        <a:pt x="25" y="10871"/>
                        <a:pt x="13" y="11252"/>
                      </a:cubicBezTo>
                      <a:cubicBezTo>
                        <a:pt x="1" y="11645"/>
                        <a:pt x="1" y="12049"/>
                        <a:pt x="25" y="12430"/>
                      </a:cubicBezTo>
                      <a:cubicBezTo>
                        <a:pt x="37" y="12716"/>
                        <a:pt x="263" y="12942"/>
                        <a:pt x="537" y="12942"/>
                      </a:cubicBezTo>
                      <a:lnTo>
                        <a:pt x="1489" y="12919"/>
                      </a:lnTo>
                      <a:cubicBezTo>
                        <a:pt x="1751" y="12919"/>
                        <a:pt x="1930" y="12681"/>
                        <a:pt x="1918" y="12407"/>
                      </a:cubicBezTo>
                      <a:cubicBezTo>
                        <a:pt x="1882" y="11954"/>
                        <a:pt x="1882" y="11490"/>
                        <a:pt x="1906" y="11049"/>
                      </a:cubicBezTo>
                      <a:cubicBezTo>
                        <a:pt x="1918" y="10597"/>
                        <a:pt x="1977" y="10156"/>
                        <a:pt x="2049" y="9704"/>
                      </a:cubicBezTo>
                      <a:cubicBezTo>
                        <a:pt x="2120" y="9263"/>
                        <a:pt x="2239" y="8835"/>
                        <a:pt x="2394" y="8394"/>
                      </a:cubicBezTo>
                      <a:cubicBezTo>
                        <a:pt x="2537" y="7966"/>
                        <a:pt x="2739" y="7549"/>
                        <a:pt x="2954" y="7144"/>
                      </a:cubicBezTo>
                      <a:cubicBezTo>
                        <a:pt x="3180" y="6727"/>
                        <a:pt x="3430" y="6358"/>
                        <a:pt x="3727" y="5989"/>
                      </a:cubicBezTo>
                      <a:cubicBezTo>
                        <a:pt x="4013" y="5632"/>
                        <a:pt x="4323" y="5287"/>
                        <a:pt x="4668" y="4965"/>
                      </a:cubicBezTo>
                      <a:cubicBezTo>
                        <a:pt x="5001" y="4632"/>
                        <a:pt x="5359" y="4334"/>
                        <a:pt x="5716" y="4072"/>
                      </a:cubicBezTo>
                      <a:cubicBezTo>
                        <a:pt x="6073" y="3798"/>
                        <a:pt x="6442" y="3548"/>
                        <a:pt x="6823" y="3322"/>
                      </a:cubicBezTo>
                      <a:cubicBezTo>
                        <a:pt x="7216" y="3096"/>
                        <a:pt x="7621" y="2906"/>
                        <a:pt x="8014" y="2727"/>
                      </a:cubicBezTo>
                      <a:cubicBezTo>
                        <a:pt x="8430" y="2548"/>
                        <a:pt x="8847" y="2405"/>
                        <a:pt x="9288" y="2263"/>
                      </a:cubicBezTo>
                      <a:cubicBezTo>
                        <a:pt x="9716" y="2144"/>
                        <a:pt x="10157" y="2048"/>
                        <a:pt x="10621" y="1965"/>
                      </a:cubicBezTo>
                      <a:cubicBezTo>
                        <a:pt x="10847" y="1941"/>
                        <a:pt x="11086" y="1905"/>
                        <a:pt x="11312" y="1882"/>
                      </a:cubicBezTo>
                      <a:cubicBezTo>
                        <a:pt x="11526" y="1846"/>
                        <a:pt x="11764" y="1834"/>
                        <a:pt x="11990" y="1822"/>
                      </a:cubicBezTo>
                      <a:cubicBezTo>
                        <a:pt x="12141" y="1822"/>
                        <a:pt x="12292" y="1817"/>
                        <a:pt x="12446" y="1817"/>
                      </a:cubicBezTo>
                      <a:cubicBezTo>
                        <a:pt x="12524" y="1817"/>
                        <a:pt x="12602" y="1818"/>
                        <a:pt x="12681" y="1822"/>
                      </a:cubicBezTo>
                      <a:cubicBezTo>
                        <a:pt x="12919" y="1834"/>
                        <a:pt x="13133" y="1846"/>
                        <a:pt x="13372" y="1882"/>
                      </a:cubicBezTo>
                      <a:cubicBezTo>
                        <a:pt x="13610" y="1905"/>
                        <a:pt x="13848" y="1953"/>
                        <a:pt x="14086" y="2013"/>
                      </a:cubicBezTo>
                      <a:cubicBezTo>
                        <a:pt x="14324" y="2060"/>
                        <a:pt x="14562" y="2120"/>
                        <a:pt x="14800" y="2191"/>
                      </a:cubicBezTo>
                      <a:cubicBezTo>
                        <a:pt x="15205" y="2310"/>
                        <a:pt x="15598" y="2441"/>
                        <a:pt x="15979" y="2620"/>
                      </a:cubicBezTo>
                      <a:cubicBezTo>
                        <a:pt x="16372" y="2798"/>
                        <a:pt x="16753" y="3001"/>
                        <a:pt x="17110" y="3215"/>
                      </a:cubicBezTo>
                      <a:cubicBezTo>
                        <a:pt x="17467" y="3429"/>
                        <a:pt x="17801" y="3668"/>
                        <a:pt x="18110" y="3918"/>
                      </a:cubicBezTo>
                      <a:cubicBezTo>
                        <a:pt x="18420" y="4168"/>
                        <a:pt x="18706" y="4441"/>
                        <a:pt x="18967" y="4727"/>
                      </a:cubicBezTo>
                      <a:cubicBezTo>
                        <a:pt x="19229" y="5001"/>
                        <a:pt x="19444" y="5299"/>
                        <a:pt x="19670" y="5620"/>
                      </a:cubicBezTo>
                      <a:cubicBezTo>
                        <a:pt x="19884" y="5930"/>
                        <a:pt x="20087" y="6251"/>
                        <a:pt x="20265" y="6585"/>
                      </a:cubicBezTo>
                      <a:cubicBezTo>
                        <a:pt x="20396" y="6835"/>
                        <a:pt x="20539" y="7085"/>
                        <a:pt x="20658" y="7347"/>
                      </a:cubicBezTo>
                      <a:cubicBezTo>
                        <a:pt x="20777" y="7608"/>
                        <a:pt x="20896" y="7858"/>
                        <a:pt x="20992" y="8132"/>
                      </a:cubicBezTo>
                      <a:cubicBezTo>
                        <a:pt x="21099" y="8394"/>
                        <a:pt x="21206" y="8656"/>
                        <a:pt x="21277" y="8918"/>
                      </a:cubicBezTo>
                      <a:cubicBezTo>
                        <a:pt x="21349" y="9168"/>
                        <a:pt x="21420" y="9442"/>
                        <a:pt x="21480" y="9704"/>
                      </a:cubicBezTo>
                      <a:cubicBezTo>
                        <a:pt x="21515" y="9978"/>
                        <a:pt x="21563" y="10240"/>
                        <a:pt x="21599" y="10514"/>
                      </a:cubicBezTo>
                      <a:cubicBezTo>
                        <a:pt x="21623" y="10776"/>
                        <a:pt x="21634" y="11049"/>
                        <a:pt x="21658" y="11311"/>
                      </a:cubicBezTo>
                      <a:cubicBezTo>
                        <a:pt x="21670" y="11585"/>
                        <a:pt x="21670" y="11835"/>
                        <a:pt x="21670" y="12109"/>
                      </a:cubicBezTo>
                      <a:cubicBezTo>
                        <a:pt x="21646" y="12371"/>
                        <a:pt x="21634" y="12645"/>
                        <a:pt x="21623" y="12895"/>
                      </a:cubicBezTo>
                      <a:cubicBezTo>
                        <a:pt x="21599" y="13157"/>
                        <a:pt x="21754" y="13359"/>
                        <a:pt x="21992" y="13359"/>
                      </a:cubicBezTo>
                      <a:lnTo>
                        <a:pt x="22861" y="13323"/>
                      </a:lnTo>
                      <a:cubicBezTo>
                        <a:pt x="23111" y="13312"/>
                        <a:pt x="23349" y="13085"/>
                        <a:pt x="23409" y="12764"/>
                      </a:cubicBezTo>
                      <a:cubicBezTo>
                        <a:pt x="23432" y="12490"/>
                        <a:pt x="23468" y="12204"/>
                        <a:pt x="23480" y="11942"/>
                      </a:cubicBezTo>
                      <a:cubicBezTo>
                        <a:pt x="23504" y="11668"/>
                        <a:pt x="23516" y="11395"/>
                        <a:pt x="23516" y="11121"/>
                      </a:cubicBezTo>
                      <a:cubicBezTo>
                        <a:pt x="23516" y="10835"/>
                        <a:pt x="23516" y="10573"/>
                        <a:pt x="23504" y="10287"/>
                      </a:cubicBezTo>
                      <a:cubicBezTo>
                        <a:pt x="23480" y="10002"/>
                        <a:pt x="23456" y="9740"/>
                        <a:pt x="23420" y="9454"/>
                      </a:cubicBezTo>
                      <a:cubicBezTo>
                        <a:pt x="23397" y="9168"/>
                        <a:pt x="23337" y="8906"/>
                        <a:pt x="23278" y="8620"/>
                      </a:cubicBezTo>
                      <a:cubicBezTo>
                        <a:pt x="23218" y="8335"/>
                        <a:pt x="23123" y="8061"/>
                        <a:pt x="23039" y="7775"/>
                      </a:cubicBezTo>
                      <a:cubicBezTo>
                        <a:pt x="22944" y="7489"/>
                        <a:pt x="22849" y="7204"/>
                        <a:pt x="22730" y="6930"/>
                      </a:cubicBezTo>
                      <a:cubicBezTo>
                        <a:pt x="22611" y="6644"/>
                        <a:pt x="22492" y="6358"/>
                        <a:pt x="22337" y="6073"/>
                      </a:cubicBezTo>
                      <a:cubicBezTo>
                        <a:pt x="22194" y="5799"/>
                        <a:pt x="22027" y="5513"/>
                        <a:pt x="21861" y="5227"/>
                      </a:cubicBezTo>
                      <a:cubicBezTo>
                        <a:pt x="21694" y="4941"/>
                        <a:pt x="21515" y="4668"/>
                        <a:pt x="21325" y="4394"/>
                      </a:cubicBezTo>
                      <a:cubicBezTo>
                        <a:pt x="21146" y="4132"/>
                        <a:pt x="20956" y="3858"/>
                        <a:pt x="20742" y="3608"/>
                      </a:cubicBezTo>
                      <a:cubicBezTo>
                        <a:pt x="20539" y="3358"/>
                        <a:pt x="20325" y="3120"/>
                        <a:pt x="20110" y="2882"/>
                      </a:cubicBezTo>
                      <a:cubicBezTo>
                        <a:pt x="19837" y="2608"/>
                        <a:pt x="19551" y="2358"/>
                        <a:pt x="19253" y="2120"/>
                      </a:cubicBezTo>
                      <a:cubicBezTo>
                        <a:pt x="18956" y="1893"/>
                        <a:pt x="18646" y="1691"/>
                        <a:pt x="18336" y="1489"/>
                      </a:cubicBezTo>
                      <a:cubicBezTo>
                        <a:pt x="18027" y="1310"/>
                        <a:pt x="17694" y="1131"/>
                        <a:pt x="17348" y="989"/>
                      </a:cubicBezTo>
                      <a:cubicBezTo>
                        <a:pt x="17027" y="834"/>
                        <a:pt x="16681" y="703"/>
                        <a:pt x="16336" y="584"/>
                      </a:cubicBezTo>
                      <a:cubicBezTo>
                        <a:pt x="16003" y="465"/>
                        <a:pt x="15669" y="358"/>
                        <a:pt x="15324" y="286"/>
                      </a:cubicBezTo>
                      <a:cubicBezTo>
                        <a:pt x="14991" y="215"/>
                        <a:pt x="14657" y="155"/>
                        <a:pt x="14312" y="108"/>
                      </a:cubicBezTo>
                      <a:cubicBezTo>
                        <a:pt x="13931" y="60"/>
                        <a:pt x="13538" y="24"/>
                        <a:pt x="13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4" name="Google Shape;6554;p29"/>
                <p:cNvSpPr/>
                <p:nvPr/>
              </p:nvSpPr>
              <p:spPr>
                <a:xfrm>
                  <a:off x="141053" y="350265"/>
                  <a:ext cx="671142" cy="39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1" h="10443" extrusionOk="0">
                      <a:moveTo>
                        <a:pt x="9216" y="0"/>
                      </a:moveTo>
                      <a:cubicBezTo>
                        <a:pt x="8788" y="0"/>
                        <a:pt x="8347" y="48"/>
                        <a:pt x="7930" y="108"/>
                      </a:cubicBezTo>
                      <a:cubicBezTo>
                        <a:pt x="7514" y="179"/>
                        <a:pt x="7097" y="274"/>
                        <a:pt x="6716" y="393"/>
                      </a:cubicBezTo>
                      <a:cubicBezTo>
                        <a:pt x="6311" y="512"/>
                        <a:pt x="5942" y="655"/>
                        <a:pt x="5573" y="822"/>
                      </a:cubicBezTo>
                      <a:cubicBezTo>
                        <a:pt x="5192" y="989"/>
                        <a:pt x="4835" y="1167"/>
                        <a:pt x="4501" y="1370"/>
                      </a:cubicBezTo>
                      <a:cubicBezTo>
                        <a:pt x="4144" y="1584"/>
                        <a:pt x="3811" y="1810"/>
                        <a:pt x="3489" y="2048"/>
                      </a:cubicBezTo>
                      <a:cubicBezTo>
                        <a:pt x="3156" y="2286"/>
                        <a:pt x="2846" y="2548"/>
                        <a:pt x="2549" y="2834"/>
                      </a:cubicBezTo>
                      <a:cubicBezTo>
                        <a:pt x="2251" y="3120"/>
                        <a:pt x="1965" y="3418"/>
                        <a:pt x="1715" y="3727"/>
                      </a:cubicBezTo>
                      <a:cubicBezTo>
                        <a:pt x="1465" y="4049"/>
                        <a:pt x="1227" y="4382"/>
                        <a:pt x="1025" y="4739"/>
                      </a:cubicBezTo>
                      <a:cubicBezTo>
                        <a:pt x="834" y="5096"/>
                        <a:pt x="656" y="5465"/>
                        <a:pt x="525" y="5834"/>
                      </a:cubicBezTo>
                      <a:cubicBezTo>
                        <a:pt x="394" y="6227"/>
                        <a:pt x="275" y="6608"/>
                        <a:pt x="191" y="7013"/>
                      </a:cubicBezTo>
                      <a:cubicBezTo>
                        <a:pt x="108" y="7418"/>
                        <a:pt x="60" y="7823"/>
                        <a:pt x="36" y="8216"/>
                      </a:cubicBezTo>
                      <a:cubicBezTo>
                        <a:pt x="1" y="8621"/>
                        <a:pt x="1" y="9037"/>
                        <a:pt x="13" y="9442"/>
                      </a:cubicBezTo>
                      <a:cubicBezTo>
                        <a:pt x="35" y="9739"/>
                        <a:pt x="267" y="10003"/>
                        <a:pt x="548" y="10003"/>
                      </a:cubicBezTo>
                      <a:cubicBezTo>
                        <a:pt x="560" y="10003"/>
                        <a:pt x="572" y="10003"/>
                        <a:pt x="584" y="10002"/>
                      </a:cubicBezTo>
                      <a:lnTo>
                        <a:pt x="1608" y="9978"/>
                      </a:lnTo>
                      <a:cubicBezTo>
                        <a:pt x="1894" y="9966"/>
                        <a:pt x="2120" y="9740"/>
                        <a:pt x="2120" y="9454"/>
                      </a:cubicBezTo>
                      <a:cubicBezTo>
                        <a:pt x="2132" y="9144"/>
                        <a:pt x="2144" y="8811"/>
                        <a:pt x="2180" y="8501"/>
                      </a:cubicBezTo>
                      <a:cubicBezTo>
                        <a:pt x="2203" y="8180"/>
                        <a:pt x="2251" y="7882"/>
                        <a:pt x="2311" y="7561"/>
                      </a:cubicBezTo>
                      <a:cubicBezTo>
                        <a:pt x="2370" y="7251"/>
                        <a:pt x="2442" y="6954"/>
                        <a:pt x="2549" y="6668"/>
                      </a:cubicBezTo>
                      <a:cubicBezTo>
                        <a:pt x="2656" y="6394"/>
                        <a:pt x="2775" y="6108"/>
                        <a:pt x="2918" y="5834"/>
                      </a:cubicBezTo>
                      <a:cubicBezTo>
                        <a:pt x="3073" y="5573"/>
                        <a:pt x="3227" y="5322"/>
                        <a:pt x="3430" y="5084"/>
                      </a:cubicBezTo>
                      <a:cubicBezTo>
                        <a:pt x="3608" y="4846"/>
                        <a:pt x="3811" y="4608"/>
                        <a:pt x="4037" y="4394"/>
                      </a:cubicBezTo>
                      <a:cubicBezTo>
                        <a:pt x="4263" y="4168"/>
                        <a:pt x="4501" y="3977"/>
                        <a:pt x="4751" y="3787"/>
                      </a:cubicBezTo>
                      <a:cubicBezTo>
                        <a:pt x="5001" y="3596"/>
                        <a:pt x="5275" y="3418"/>
                        <a:pt x="5537" y="3263"/>
                      </a:cubicBezTo>
                      <a:cubicBezTo>
                        <a:pt x="5811" y="3120"/>
                        <a:pt x="6085" y="2965"/>
                        <a:pt x="6383" y="2846"/>
                      </a:cubicBezTo>
                      <a:cubicBezTo>
                        <a:pt x="6680" y="2715"/>
                        <a:pt x="6978" y="2608"/>
                        <a:pt x="7299" y="2525"/>
                      </a:cubicBezTo>
                      <a:cubicBezTo>
                        <a:pt x="7609" y="2429"/>
                        <a:pt x="7954" y="2370"/>
                        <a:pt x="8311" y="2322"/>
                      </a:cubicBezTo>
                      <a:cubicBezTo>
                        <a:pt x="8579" y="2295"/>
                        <a:pt x="8854" y="2282"/>
                        <a:pt x="9135" y="2282"/>
                      </a:cubicBezTo>
                      <a:cubicBezTo>
                        <a:pt x="9229" y="2282"/>
                        <a:pt x="9323" y="2283"/>
                        <a:pt x="9419" y="2286"/>
                      </a:cubicBezTo>
                      <a:cubicBezTo>
                        <a:pt x="9812" y="2298"/>
                        <a:pt x="10193" y="2346"/>
                        <a:pt x="10574" y="2417"/>
                      </a:cubicBezTo>
                      <a:cubicBezTo>
                        <a:pt x="10943" y="2477"/>
                        <a:pt x="11300" y="2584"/>
                        <a:pt x="11621" y="2679"/>
                      </a:cubicBezTo>
                      <a:cubicBezTo>
                        <a:pt x="12026" y="2822"/>
                        <a:pt x="12383" y="2977"/>
                        <a:pt x="12693" y="3179"/>
                      </a:cubicBezTo>
                      <a:cubicBezTo>
                        <a:pt x="13014" y="3370"/>
                        <a:pt x="13276" y="3572"/>
                        <a:pt x="13526" y="3810"/>
                      </a:cubicBezTo>
                      <a:cubicBezTo>
                        <a:pt x="13764" y="4049"/>
                        <a:pt x="13979" y="4322"/>
                        <a:pt x="14157" y="4608"/>
                      </a:cubicBezTo>
                      <a:cubicBezTo>
                        <a:pt x="14336" y="4882"/>
                        <a:pt x="14503" y="5203"/>
                        <a:pt x="14657" y="5525"/>
                      </a:cubicBezTo>
                      <a:cubicBezTo>
                        <a:pt x="14812" y="5858"/>
                        <a:pt x="14955" y="6192"/>
                        <a:pt x="15110" y="6549"/>
                      </a:cubicBezTo>
                      <a:cubicBezTo>
                        <a:pt x="15253" y="6918"/>
                        <a:pt x="15396" y="7287"/>
                        <a:pt x="15491" y="7656"/>
                      </a:cubicBezTo>
                      <a:cubicBezTo>
                        <a:pt x="15610" y="8025"/>
                        <a:pt x="15717" y="8418"/>
                        <a:pt x="15812" y="8787"/>
                      </a:cubicBezTo>
                      <a:cubicBezTo>
                        <a:pt x="15896" y="9156"/>
                        <a:pt x="15955" y="9525"/>
                        <a:pt x="16003" y="9906"/>
                      </a:cubicBezTo>
                      <a:cubicBezTo>
                        <a:pt x="16027" y="10168"/>
                        <a:pt x="16229" y="10383"/>
                        <a:pt x="16467" y="10395"/>
                      </a:cubicBezTo>
                      <a:lnTo>
                        <a:pt x="17312" y="10442"/>
                      </a:lnTo>
                      <a:cubicBezTo>
                        <a:pt x="17318" y="10442"/>
                        <a:pt x="17324" y="10443"/>
                        <a:pt x="17330" y="10443"/>
                      </a:cubicBezTo>
                      <a:cubicBezTo>
                        <a:pt x="17572" y="10443"/>
                        <a:pt x="17754" y="10209"/>
                        <a:pt x="17801" y="9906"/>
                      </a:cubicBezTo>
                      <a:cubicBezTo>
                        <a:pt x="17801" y="9430"/>
                        <a:pt x="17777" y="8954"/>
                        <a:pt x="17717" y="8478"/>
                      </a:cubicBezTo>
                      <a:cubicBezTo>
                        <a:pt x="17670" y="8001"/>
                        <a:pt x="17598" y="7525"/>
                        <a:pt x="17479" y="7049"/>
                      </a:cubicBezTo>
                      <a:cubicBezTo>
                        <a:pt x="17360" y="6573"/>
                        <a:pt x="17205" y="6108"/>
                        <a:pt x="17015" y="5644"/>
                      </a:cubicBezTo>
                      <a:cubicBezTo>
                        <a:pt x="16920" y="5418"/>
                        <a:pt x="16836" y="5203"/>
                        <a:pt x="16729" y="4977"/>
                      </a:cubicBezTo>
                      <a:cubicBezTo>
                        <a:pt x="16622" y="4751"/>
                        <a:pt x="16527" y="4525"/>
                        <a:pt x="16419" y="4322"/>
                      </a:cubicBezTo>
                      <a:cubicBezTo>
                        <a:pt x="16265" y="4037"/>
                        <a:pt x="16110" y="3775"/>
                        <a:pt x="15943" y="3501"/>
                      </a:cubicBezTo>
                      <a:cubicBezTo>
                        <a:pt x="15765" y="3239"/>
                        <a:pt x="15586" y="3001"/>
                        <a:pt x="15396" y="2763"/>
                      </a:cubicBezTo>
                      <a:cubicBezTo>
                        <a:pt x="15181" y="2525"/>
                        <a:pt x="14955" y="2298"/>
                        <a:pt x="14705" y="2072"/>
                      </a:cubicBezTo>
                      <a:cubicBezTo>
                        <a:pt x="14455" y="1846"/>
                        <a:pt x="14181" y="1643"/>
                        <a:pt x="13883" y="1453"/>
                      </a:cubicBezTo>
                      <a:cubicBezTo>
                        <a:pt x="13586" y="1251"/>
                        <a:pt x="13264" y="1060"/>
                        <a:pt x="12919" y="893"/>
                      </a:cubicBezTo>
                      <a:cubicBezTo>
                        <a:pt x="12574" y="739"/>
                        <a:pt x="12205" y="584"/>
                        <a:pt x="11836" y="453"/>
                      </a:cubicBezTo>
                      <a:cubicBezTo>
                        <a:pt x="11383" y="298"/>
                        <a:pt x="10943" y="179"/>
                        <a:pt x="10514" y="108"/>
                      </a:cubicBezTo>
                      <a:cubicBezTo>
                        <a:pt x="10073" y="36"/>
                        <a:pt x="9645" y="0"/>
                        <a:pt x="9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5" name="Google Shape;6555;p29"/>
                <p:cNvSpPr/>
                <p:nvPr/>
              </p:nvSpPr>
              <p:spPr>
                <a:xfrm>
                  <a:off x="263628" y="486640"/>
                  <a:ext cx="443419" cy="250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1" h="6649" extrusionOk="0">
                      <a:moveTo>
                        <a:pt x="5973" y="0"/>
                      </a:moveTo>
                      <a:cubicBezTo>
                        <a:pt x="5569" y="0"/>
                        <a:pt x="5183" y="28"/>
                        <a:pt x="4822" y="98"/>
                      </a:cubicBezTo>
                      <a:cubicBezTo>
                        <a:pt x="4405" y="170"/>
                        <a:pt x="4001" y="277"/>
                        <a:pt x="3632" y="420"/>
                      </a:cubicBezTo>
                      <a:cubicBezTo>
                        <a:pt x="3251" y="551"/>
                        <a:pt x="2917" y="729"/>
                        <a:pt x="2584" y="944"/>
                      </a:cubicBezTo>
                      <a:cubicBezTo>
                        <a:pt x="2262" y="1146"/>
                        <a:pt x="1965" y="1384"/>
                        <a:pt x="1691" y="1646"/>
                      </a:cubicBezTo>
                      <a:cubicBezTo>
                        <a:pt x="1429" y="1896"/>
                        <a:pt x="1191" y="2182"/>
                        <a:pt x="976" y="2491"/>
                      </a:cubicBezTo>
                      <a:cubicBezTo>
                        <a:pt x="774" y="2789"/>
                        <a:pt x="595" y="3134"/>
                        <a:pt x="453" y="3468"/>
                      </a:cubicBezTo>
                      <a:cubicBezTo>
                        <a:pt x="322" y="3813"/>
                        <a:pt x="214" y="4182"/>
                        <a:pt x="143" y="4563"/>
                      </a:cubicBezTo>
                      <a:cubicBezTo>
                        <a:pt x="72" y="4932"/>
                        <a:pt x="24" y="5313"/>
                        <a:pt x="12" y="5718"/>
                      </a:cubicBezTo>
                      <a:cubicBezTo>
                        <a:pt x="0" y="6051"/>
                        <a:pt x="250" y="6325"/>
                        <a:pt x="560" y="6325"/>
                      </a:cubicBezTo>
                      <a:lnTo>
                        <a:pt x="1560" y="6325"/>
                      </a:lnTo>
                      <a:cubicBezTo>
                        <a:pt x="1810" y="6325"/>
                        <a:pt x="2024" y="6135"/>
                        <a:pt x="2048" y="5849"/>
                      </a:cubicBezTo>
                      <a:cubicBezTo>
                        <a:pt x="2096" y="5361"/>
                        <a:pt x="2227" y="4884"/>
                        <a:pt x="2417" y="4468"/>
                      </a:cubicBezTo>
                      <a:cubicBezTo>
                        <a:pt x="2631" y="4039"/>
                        <a:pt x="2893" y="3670"/>
                        <a:pt x="3227" y="3349"/>
                      </a:cubicBezTo>
                      <a:cubicBezTo>
                        <a:pt x="3548" y="3039"/>
                        <a:pt x="3953" y="2801"/>
                        <a:pt x="4405" y="2634"/>
                      </a:cubicBezTo>
                      <a:cubicBezTo>
                        <a:pt x="4620" y="2563"/>
                        <a:pt x="4858" y="2503"/>
                        <a:pt x="5132" y="2456"/>
                      </a:cubicBezTo>
                      <a:cubicBezTo>
                        <a:pt x="5394" y="2420"/>
                        <a:pt x="5679" y="2396"/>
                        <a:pt x="5977" y="2396"/>
                      </a:cubicBezTo>
                      <a:cubicBezTo>
                        <a:pt x="6275" y="2396"/>
                        <a:pt x="6561" y="2432"/>
                        <a:pt x="6822" y="2479"/>
                      </a:cubicBezTo>
                      <a:cubicBezTo>
                        <a:pt x="7084" y="2527"/>
                        <a:pt x="7323" y="2598"/>
                        <a:pt x="7525" y="2682"/>
                      </a:cubicBezTo>
                      <a:cubicBezTo>
                        <a:pt x="7739" y="2777"/>
                        <a:pt x="7930" y="2896"/>
                        <a:pt x="8096" y="3027"/>
                      </a:cubicBezTo>
                      <a:cubicBezTo>
                        <a:pt x="8275" y="3158"/>
                        <a:pt x="8418" y="3313"/>
                        <a:pt x="8573" y="3491"/>
                      </a:cubicBezTo>
                      <a:cubicBezTo>
                        <a:pt x="8847" y="3825"/>
                        <a:pt x="9085" y="4230"/>
                        <a:pt x="9287" y="4682"/>
                      </a:cubicBezTo>
                      <a:cubicBezTo>
                        <a:pt x="9478" y="5111"/>
                        <a:pt x="9620" y="5587"/>
                        <a:pt x="9680" y="6075"/>
                      </a:cubicBezTo>
                      <a:cubicBezTo>
                        <a:pt x="9716" y="6361"/>
                        <a:pt x="9954" y="6575"/>
                        <a:pt x="10216" y="6587"/>
                      </a:cubicBezTo>
                      <a:lnTo>
                        <a:pt x="11252" y="6647"/>
                      </a:lnTo>
                      <a:cubicBezTo>
                        <a:pt x="11265" y="6648"/>
                        <a:pt x="11278" y="6648"/>
                        <a:pt x="11291" y="6648"/>
                      </a:cubicBezTo>
                      <a:cubicBezTo>
                        <a:pt x="11568" y="6648"/>
                        <a:pt x="11760" y="6407"/>
                        <a:pt x="11692" y="6123"/>
                      </a:cubicBezTo>
                      <a:cubicBezTo>
                        <a:pt x="11644" y="5837"/>
                        <a:pt x="11585" y="5551"/>
                        <a:pt x="11514" y="5277"/>
                      </a:cubicBezTo>
                      <a:cubicBezTo>
                        <a:pt x="11442" y="5004"/>
                        <a:pt x="11347" y="4718"/>
                        <a:pt x="11263" y="4444"/>
                      </a:cubicBezTo>
                      <a:cubicBezTo>
                        <a:pt x="11168" y="4170"/>
                        <a:pt x="11073" y="3884"/>
                        <a:pt x="10966" y="3622"/>
                      </a:cubicBezTo>
                      <a:cubicBezTo>
                        <a:pt x="10847" y="3349"/>
                        <a:pt x="10740" y="3087"/>
                        <a:pt x="10621" y="2837"/>
                      </a:cubicBezTo>
                      <a:cubicBezTo>
                        <a:pt x="10501" y="2575"/>
                        <a:pt x="10382" y="2337"/>
                        <a:pt x="10251" y="2122"/>
                      </a:cubicBezTo>
                      <a:cubicBezTo>
                        <a:pt x="10120" y="1896"/>
                        <a:pt x="9966" y="1682"/>
                        <a:pt x="9823" y="1491"/>
                      </a:cubicBezTo>
                      <a:cubicBezTo>
                        <a:pt x="9668" y="1301"/>
                        <a:pt x="9489" y="1122"/>
                        <a:pt x="9311" y="955"/>
                      </a:cubicBezTo>
                      <a:cubicBezTo>
                        <a:pt x="9132" y="801"/>
                        <a:pt x="8930" y="658"/>
                        <a:pt x="8692" y="539"/>
                      </a:cubicBezTo>
                      <a:cubicBezTo>
                        <a:pt x="8537" y="467"/>
                        <a:pt x="8358" y="396"/>
                        <a:pt x="8180" y="336"/>
                      </a:cubicBezTo>
                      <a:cubicBezTo>
                        <a:pt x="8001" y="277"/>
                        <a:pt x="7799" y="217"/>
                        <a:pt x="7584" y="170"/>
                      </a:cubicBezTo>
                      <a:cubicBezTo>
                        <a:pt x="7358" y="122"/>
                        <a:pt x="7156" y="98"/>
                        <a:pt x="6918" y="62"/>
                      </a:cubicBezTo>
                      <a:cubicBezTo>
                        <a:pt x="6691" y="39"/>
                        <a:pt x="6453" y="3"/>
                        <a:pt x="6203" y="3"/>
                      </a:cubicBezTo>
                      <a:cubicBezTo>
                        <a:pt x="6126" y="1"/>
                        <a:pt x="6049" y="0"/>
                        <a:pt x="5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6" name="Google Shape;6556;p29"/>
                <p:cNvSpPr/>
                <p:nvPr/>
              </p:nvSpPr>
              <p:spPr>
                <a:xfrm>
                  <a:off x="2423344" y="2391024"/>
                  <a:ext cx="999719" cy="5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6" h="13836" extrusionOk="0">
                      <a:moveTo>
                        <a:pt x="12156" y="0"/>
                      </a:moveTo>
                      <a:cubicBezTo>
                        <a:pt x="11835" y="0"/>
                        <a:pt x="11513" y="12"/>
                        <a:pt x="11204" y="24"/>
                      </a:cubicBezTo>
                      <a:cubicBezTo>
                        <a:pt x="10894" y="60"/>
                        <a:pt x="10597" y="83"/>
                        <a:pt x="10311" y="131"/>
                      </a:cubicBezTo>
                      <a:cubicBezTo>
                        <a:pt x="10025" y="179"/>
                        <a:pt x="9751" y="214"/>
                        <a:pt x="9478" y="298"/>
                      </a:cubicBezTo>
                      <a:cubicBezTo>
                        <a:pt x="9216" y="357"/>
                        <a:pt x="8942" y="441"/>
                        <a:pt x="8680" y="536"/>
                      </a:cubicBezTo>
                      <a:cubicBezTo>
                        <a:pt x="8418" y="619"/>
                        <a:pt x="8156" y="726"/>
                        <a:pt x="7906" y="845"/>
                      </a:cubicBezTo>
                      <a:cubicBezTo>
                        <a:pt x="7644" y="965"/>
                        <a:pt x="7394" y="1084"/>
                        <a:pt x="7144" y="1215"/>
                      </a:cubicBezTo>
                      <a:cubicBezTo>
                        <a:pt x="6870" y="1346"/>
                        <a:pt x="6620" y="1488"/>
                        <a:pt x="6370" y="1631"/>
                      </a:cubicBezTo>
                      <a:cubicBezTo>
                        <a:pt x="6120" y="1786"/>
                        <a:pt x="5858" y="1929"/>
                        <a:pt x="5608" y="2096"/>
                      </a:cubicBezTo>
                      <a:cubicBezTo>
                        <a:pt x="5358" y="2262"/>
                        <a:pt x="5108" y="2441"/>
                        <a:pt x="4870" y="2619"/>
                      </a:cubicBezTo>
                      <a:cubicBezTo>
                        <a:pt x="4394" y="2989"/>
                        <a:pt x="3929" y="3370"/>
                        <a:pt x="3501" y="3810"/>
                      </a:cubicBezTo>
                      <a:cubicBezTo>
                        <a:pt x="3286" y="4013"/>
                        <a:pt x="3084" y="4239"/>
                        <a:pt x="2881" y="4465"/>
                      </a:cubicBezTo>
                      <a:cubicBezTo>
                        <a:pt x="2703" y="4703"/>
                        <a:pt x="2524" y="4917"/>
                        <a:pt x="2369" y="5156"/>
                      </a:cubicBezTo>
                      <a:cubicBezTo>
                        <a:pt x="2203" y="5394"/>
                        <a:pt x="2048" y="5632"/>
                        <a:pt x="1917" y="5894"/>
                      </a:cubicBezTo>
                      <a:cubicBezTo>
                        <a:pt x="1774" y="6132"/>
                        <a:pt x="1655" y="6382"/>
                        <a:pt x="1536" y="6632"/>
                      </a:cubicBezTo>
                      <a:cubicBezTo>
                        <a:pt x="1417" y="6882"/>
                        <a:pt x="1310" y="7156"/>
                        <a:pt x="1203" y="7406"/>
                      </a:cubicBezTo>
                      <a:cubicBezTo>
                        <a:pt x="1096" y="7680"/>
                        <a:pt x="1000" y="7930"/>
                        <a:pt x="905" y="8192"/>
                      </a:cubicBezTo>
                      <a:cubicBezTo>
                        <a:pt x="822" y="8465"/>
                        <a:pt x="715" y="8727"/>
                        <a:pt x="619" y="9001"/>
                      </a:cubicBezTo>
                      <a:cubicBezTo>
                        <a:pt x="524" y="9263"/>
                        <a:pt x="441" y="9537"/>
                        <a:pt x="357" y="9823"/>
                      </a:cubicBezTo>
                      <a:cubicBezTo>
                        <a:pt x="286" y="10085"/>
                        <a:pt x="203" y="10370"/>
                        <a:pt x="143" y="10656"/>
                      </a:cubicBezTo>
                      <a:cubicBezTo>
                        <a:pt x="107" y="10930"/>
                        <a:pt x="60" y="11216"/>
                        <a:pt x="24" y="11513"/>
                      </a:cubicBezTo>
                      <a:cubicBezTo>
                        <a:pt x="0" y="11811"/>
                        <a:pt x="0" y="12109"/>
                        <a:pt x="12" y="12406"/>
                      </a:cubicBezTo>
                      <a:cubicBezTo>
                        <a:pt x="24" y="12716"/>
                        <a:pt x="60" y="13014"/>
                        <a:pt x="83" y="13335"/>
                      </a:cubicBezTo>
                      <a:cubicBezTo>
                        <a:pt x="119" y="13549"/>
                        <a:pt x="310" y="13728"/>
                        <a:pt x="536" y="13728"/>
                      </a:cubicBezTo>
                      <a:lnTo>
                        <a:pt x="1250" y="13728"/>
                      </a:lnTo>
                      <a:cubicBezTo>
                        <a:pt x="1429" y="13728"/>
                        <a:pt x="1560" y="13549"/>
                        <a:pt x="1536" y="13347"/>
                      </a:cubicBezTo>
                      <a:cubicBezTo>
                        <a:pt x="1500" y="13014"/>
                        <a:pt x="1477" y="12692"/>
                        <a:pt x="1453" y="12359"/>
                      </a:cubicBezTo>
                      <a:cubicBezTo>
                        <a:pt x="1441" y="12049"/>
                        <a:pt x="1453" y="11740"/>
                        <a:pt x="1488" y="11430"/>
                      </a:cubicBezTo>
                      <a:cubicBezTo>
                        <a:pt x="1512" y="11109"/>
                        <a:pt x="1572" y="10811"/>
                        <a:pt x="1655" y="10513"/>
                      </a:cubicBezTo>
                      <a:cubicBezTo>
                        <a:pt x="1727" y="10216"/>
                        <a:pt x="1810" y="9918"/>
                        <a:pt x="1917" y="9620"/>
                      </a:cubicBezTo>
                      <a:cubicBezTo>
                        <a:pt x="2012" y="9323"/>
                        <a:pt x="2108" y="9049"/>
                        <a:pt x="2215" y="8751"/>
                      </a:cubicBezTo>
                      <a:cubicBezTo>
                        <a:pt x="2322" y="8465"/>
                        <a:pt x="2429" y="8168"/>
                        <a:pt x="2524" y="7882"/>
                      </a:cubicBezTo>
                      <a:cubicBezTo>
                        <a:pt x="2631" y="7596"/>
                        <a:pt x="2750" y="7322"/>
                        <a:pt x="2881" y="7037"/>
                      </a:cubicBezTo>
                      <a:cubicBezTo>
                        <a:pt x="3024" y="6751"/>
                        <a:pt x="3167" y="6489"/>
                        <a:pt x="3322" y="6215"/>
                      </a:cubicBezTo>
                      <a:cubicBezTo>
                        <a:pt x="3465" y="5965"/>
                        <a:pt x="3643" y="5691"/>
                        <a:pt x="3834" y="5441"/>
                      </a:cubicBezTo>
                      <a:cubicBezTo>
                        <a:pt x="4036" y="5191"/>
                        <a:pt x="4239" y="4953"/>
                        <a:pt x="4477" y="4715"/>
                      </a:cubicBezTo>
                      <a:cubicBezTo>
                        <a:pt x="4715" y="4477"/>
                        <a:pt x="4953" y="4251"/>
                        <a:pt x="5203" y="4048"/>
                      </a:cubicBezTo>
                      <a:cubicBezTo>
                        <a:pt x="5465" y="3822"/>
                        <a:pt x="5715" y="3632"/>
                        <a:pt x="5977" y="3429"/>
                      </a:cubicBezTo>
                      <a:lnTo>
                        <a:pt x="6787" y="2893"/>
                      </a:lnTo>
                      <a:cubicBezTo>
                        <a:pt x="7049" y="2715"/>
                        <a:pt x="7322" y="2560"/>
                        <a:pt x="7584" y="2405"/>
                      </a:cubicBezTo>
                      <a:cubicBezTo>
                        <a:pt x="7858" y="2262"/>
                        <a:pt x="8120" y="2119"/>
                        <a:pt x="8394" y="1988"/>
                      </a:cubicBezTo>
                      <a:cubicBezTo>
                        <a:pt x="8656" y="1869"/>
                        <a:pt x="8942" y="1750"/>
                        <a:pt x="9227" y="1667"/>
                      </a:cubicBezTo>
                      <a:cubicBezTo>
                        <a:pt x="9525" y="1572"/>
                        <a:pt x="9811" y="1488"/>
                        <a:pt x="10120" y="1429"/>
                      </a:cubicBezTo>
                      <a:cubicBezTo>
                        <a:pt x="10430" y="1346"/>
                        <a:pt x="10763" y="1310"/>
                        <a:pt x="11085" y="1274"/>
                      </a:cubicBezTo>
                      <a:cubicBezTo>
                        <a:pt x="11418" y="1250"/>
                        <a:pt x="11752" y="1226"/>
                        <a:pt x="12109" y="1226"/>
                      </a:cubicBezTo>
                      <a:cubicBezTo>
                        <a:pt x="12466" y="1226"/>
                        <a:pt x="12823" y="1250"/>
                        <a:pt x="13204" y="1262"/>
                      </a:cubicBezTo>
                      <a:cubicBezTo>
                        <a:pt x="13573" y="1274"/>
                        <a:pt x="13919" y="1310"/>
                        <a:pt x="14252" y="1322"/>
                      </a:cubicBezTo>
                      <a:cubicBezTo>
                        <a:pt x="14597" y="1334"/>
                        <a:pt x="14931" y="1369"/>
                        <a:pt x="15240" y="1393"/>
                      </a:cubicBezTo>
                      <a:cubicBezTo>
                        <a:pt x="15562" y="1441"/>
                        <a:pt x="15883" y="1488"/>
                        <a:pt x="16193" y="1524"/>
                      </a:cubicBezTo>
                      <a:lnTo>
                        <a:pt x="17133" y="1703"/>
                      </a:lnTo>
                      <a:cubicBezTo>
                        <a:pt x="17443" y="1762"/>
                        <a:pt x="17740" y="1857"/>
                        <a:pt x="18038" y="1941"/>
                      </a:cubicBezTo>
                      <a:cubicBezTo>
                        <a:pt x="18336" y="2036"/>
                        <a:pt x="18633" y="2155"/>
                        <a:pt x="18919" y="2274"/>
                      </a:cubicBezTo>
                      <a:cubicBezTo>
                        <a:pt x="19169" y="2381"/>
                        <a:pt x="19419" y="2500"/>
                        <a:pt x="19657" y="2631"/>
                      </a:cubicBezTo>
                      <a:cubicBezTo>
                        <a:pt x="19907" y="2750"/>
                        <a:pt x="20134" y="2893"/>
                        <a:pt x="20372" y="3048"/>
                      </a:cubicBezTo>
                      <a:cubicBezTo>
                        <a:pt x="20646" y="3227"/>
                        <a:pt x="20896" y="3417"/>
                        <a:pt x="21146" y="3632"/>
                      </a:cubicBezTo>
                      <a:cubicBezTo>
                        <a:pt x="21396" y="3846"/>
                        <a:pt x="21634" y="4072"/>
                        <a:pt x="21860" y="4322"/>
                      </a:cubicBezTo>
                      <a:cubicBezTo>
                        <a:pt x="22086" y="4584"/>
                        <a:pt x="22289" y="4846"/>
                        <a:pt x="22503" y="5132"/>
                      </a:cubicBezTo>
                      <a:cubicBezTo>
                        <a:pt x="22693" y="5417"/>
                        <a:pt x="22884" y="5715"/>
                        <a:pt x="23063" y="6013"/>
                      </a:cubicBezTo>
                      <a:cubicBezTo>
                        <a:pt x="23241" y="6310"/>
                        <a:pt x="23408" y="6608"/>
                        <a:pt x="23563" y="6918"/>
                      </a:cubicBezTo>
                      <a:cubicBezTo>
                        <a:pt x="23705" y="7227"/>
                        <a:pt x="23860" y="7537"/>
                        <a:pt x="23991" y="7858"/>
                      </a:cubicBezTo>
                      <a:cubicBezTo>
                        <a:pt x="24075" y="8073"/>
                        <a:pt x="24182" y="8311"/>
                        <a:pt x="24277" y="8549"/>
                      </a:cubicBezTo>
                      <a:cubicBezTo>
                        <a:pt x="24360" y="8787"/>
                        <a:pt x="24456" y="9025"/>
                        <a:pt x="24527" y="9251"/>
                      </a:cubicBezTo>
                      <a:cubicBezTo>
                        <a:pt x="24598" y="9477"/>
                        <a:pt x="24670" y="9716"/>
                        <a:pt x="24729" y="9942"/>
                      </a:cubicBezTo>
                      <a:cubicBezTo>
                        <a:pt x="24789" y="10156"/>
                        <a:pt x="24848" y="10382"/>
                        <a:pt x="24896" y="10620"/>
                      </a:cubicBezTo>
                      <a:cubicBezTo>
                        <a:pt x="24956" y="10859"/>
                        <a:pt x="24979" y="11085"/>
                        <a:pt x="25015" y="11323"/>
                      </a:cubicBezTo>
                      <a:cubicBezTo>
                        <a:pt x="25039" y="11561"/>
                        <a:pt x="25063" y="11799"/>
                        <a:pt x="25075" y="12037"/>
                      </a:cubicBezTo>
                      <a:cubicBezTo>
                        <a:pt x="25087" y="12275"/>
                        <a:pt x="25087" y="12514"/>
                        <a:pt x="25087" y="12752"/>
                      </a:cubicBezTo>
                      <a:cubicBezTo>
                        <a:pt x="25087" y="12990"/>
                        <a:pt x="25075" y="13240"/>
                        <a:pt x="25063" y="13478"/>
                      </a:cubicBezTo>
                      <a:cubicBezTo>
                        <a:pt x="25051" y="13685"/>
                        <a:pt x="25184" y="13836"/>
                        <a:pt x="25364" y="13836"/>
                      </a:cubicBezTo>
                      <a:cubicBezTo>
                        <a:pt x="25371" y="13836"/>
                        <a:pt x="25377" y="13836"/>
                        <a:pt x="25384" y="13835"/>
                      </a:cubicBezTo>
                      <a:lnTo>
                        <a:pt x="26122" y="13811"/>
                      </a:lnTo>
                      <a:cubicBezTo>
                        <a:pt x="26325" y="13788"/>
                        <a:pt x="26515" y="13609"/>
                        <a:pt x="26515" y="13395"/>
                      </a:cubicBezTo>
                      <a:lnTo>
                        <a:pt x="26515" y="12514"/>
                      </a:lnTo>
                      <a:cubicBezTo>
                        <a:pt x="26515" y="12228"/>
                        <a:pt x="26503" y="11930"/>
                        <a:pt x="26480" y="11644"/>
                      </a:cubicBezTo>
                      <a:cubicBezTo>
                        <a:pt x="26444" y="11371"/>
                        <a:pt x="26396" y="11085"/>
                        <a:pt x="26361" y="10799"/>
                      </a:cubicBezTo>
                      <a:cubicBezTo>
                        <a:pt x="26301" y="10513"/>
                        <a:pt x="26242" y="10239"/>
                        <a:pt x="26158" y="9966"/>
                      </a:cubicBezTo>
                      <a:cubicBezTo>
                        <a:pt x="26087" y="9680"/>
                        <a:pt x="26003" y="9418"/>
                        <a:pt x="25908" y="9144"/>
                      </a:cubicBezTo>
                      <a:lnTo>
                        <a:pt x="25599" y="8346"/>
                      </a:lnTo>
                      <a:cubicBezTo>
                        <a:pt x="25491" y="8073"/>
                        <a:pt x="25372" y="7811"/>
                        <a:pt x="25253" y="7561"/>
                      </a:cubicBezTo>
                      <a:cubicBezTo>
                        <a:pt x="25134" y="7299"/>
                        <a:pt x="25015" y="7037"/>
                        <a:pt x="24884" y="6763"/>
                      </a:cubicBezTo>
                      <a:cubicBezTo>
                        <a:pt x="24765" y="6501"/>
                        <a:pt x="24634" y="6227"/>
                        <a:pt x="24479" y="5977"/>
                      </a:cubicBezTo>
                      <a:cubicBezTo>
                        <a:pt x="24348" y="5715"/>
                        <a:pt x="24194" y="5453"/>
                        <a:pt x="24039" y="5215"/>
                      </a:cubicBezTo>
                      <a:cubicBezTo>
                        <a:pt x="23872" y="4977"/>
                        <a:pt x="23705" y="4739"/>
                        <a:pt x="23527" y="4501"/>
                      </a:cubicBezTo>
                      <a:cubicBezTo>
                        <a:pt x="23348" y="4263"/>
                        <a:pt x="23158" y="4048"/>
                        <a:pt x="22967" y="3822"/>
                      </a:cubicBezTo>
                      <a:cubicBezTo>
                        <a:pt x="22765" y="3608"/>
                        <a:pt x="22562" y="3393"/>
                        <a:pt x="22348" y="3191"/>
                      </a:cubicBezTo>
                      <a:cubicBezTo>
                        <a:pt x="22146" y="3000"/>
                        <a:pt x="21920" y="2810"/>
                        <a:pt x="21693" y="2631"/>
                      </a:cubicBezTo>
                      <a:cubicBezTo>
                        <a:pt x="21479" y="2453"/>
                        <a:pt x="21253" y="2286"/>
                        <a:pt x="21015" y="2119"/>
                      </a:cubicBezTo>
                      <a:cubicBezTo>
                        <a:pt x="20788" y="1965"/>
                        <a:pt x="20538" y="1810"/>
                        <a:pt x="20300" y="1679"/>
                      </a:cubicBezTo>
                      <a:cubicBezTo>
                        <a:pt x="20015" y="1512"/>
                        <a:pt x="19729" y="1369"/>
                        <a:pt x="19431" y="1226"/>
                      </a:cubicBezTo>
                      <a:cubicBezTo>
                        <a:pt x="19133" y="1095"/>
                        <a:pt x="18836" y="976"/>
                        <a:pt x="18526" y="869"/>
                      </a:cubicBezTo>
                      <a:cubicBezTo>
                        <a:pt x="18264" y="774"/>
                        <a:pt x="17979" y="679"/>
                        <a:pt x="17693" y="607"/>
                      </a:cubicBezTo>
                      <a:cubicBezTo>
                        <a:pt x="17407" y="536"/>
                        <a:pt x="17109" y="453"/>
                        <a:pt x="16836" y="393"/>
                      </a:cubicBezTo>
                      <a:cubicBezTo>
                        <a:pt x="16550" y="333"/>
                        <a:pt x="16252" y="298"/>
                        <a:pt x="15955" y="250"/>
                      </a:cubicBezTo>
                      <a:cubicBezTo>
                        <a:pt x="15657" y="203"/>
                        <a:pt x="15359" y="179"/>
                        <a:pt x="15062" y="143"/>
                      </a:cubicBezTo>
                      <a:cubicBezTo>
                        <a:pt x="14752" y="119"/>
                        <a:pt x="14454" y="83"/>
                        <a:pt x="14121" y="72"/>
                      </a:cubicBezTo>
                      <a:cubicBezTo>
                        <a:pt x="13799" y="36"/>
                        <a:pt x="13466" y="24"/>
                        <a:pt x="13145" y="12"/>
                      </a:cubicBezTo>
                      <a:cubicBezTo>
                        <a:pt x="12811" y="0"/>
                        <a:pt x="12490" y="0"/>
                        <a:pt x="121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7" name="Google Shape;6557;p29"/>
                <p:cNvSpPr/>
                <p:nvPr/>
              </p:nvSpPr>
              <p:spPr>
                <a:xfrm>
                  <a:off x="2505463" y="2463717"/>
                  <a:ext cx="838127" cy="452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0" h="12015" extrusionOk="0">
                      <a:moveTo>
                        <a:pt x="10097" y="1"/>
                      </a:moveTo>
                      <a:cubicBezTo>
                        <a:pt x="9752" y="1"/>
                        <a:pt x="9431" y="13"/>
                        <a:pt x="9109" y="49"/>
                      </a:cubicBezTo>
                      <a:cubicBezTo>
                        <a:pt x="8788" y="72"/>
                        <a:pt x="8490" y="120"/>
                        <a:pt x="8192" y="180"/>
                      </a:cubicBezTo>
                      <a:cubicBezTo>
                        <a:pt x="7895" y="239"/>
                        <a:pt x="7609" y="310"/>
                        <a:pt x="7347" y="406"/>
                      </a:cubicBezTo>
                      <a:cubicBezTo>
                        <a:pt x="7073" y="489"/>
                        <a:pt x="6811" y="596"/>
                        <a:pt x="6549" y="715"/>
                      </a:cubicBezTo>
                      <a:cubicBezTo>
                        <a:pt x="6299" y="834"/>
                        <a:pt x="6049" y="953"/>
                        <a:pt x="5799" y="1108"/>
                      </a:cubicBezTo>
                      <a:cubicBezTo>
                        <a:pt x="5537" y="1251"/>
                        <a:pt x="5299" y="1406"/>
                        <a:pt x="5049" y="1561"/>
                      </a:cubicBezTo>
                      <a:cubicBezTo>
                        <a:pt x="4811" y="1727"/>
                        <a:pt x="4561" y="1906"/>
                        <a:pt x="4311" y="2085"/>
                      </a:cubicBezTo>
                      <a:cubicBezTo>
                        <a:pt x="4049" y="2263"/>
                        <a:pt x="3811" y="2442"/>
                        <a:pt x="3573" y="2656"/>
                      </a:cubicBezTo>
                      <a:cubicBezTo>
                        <a:pt x="3335" y="2858"/>
                        <a:pt x="3120" y="3073"/>
                        <a:pt x="2894" y="3287"/>
                      </a:cubicBezTo>
                      <a:cubicBezTo>
                        <a:pt x="2668" y="3513"/>
                        <a:pt x="2466" y="3751"/>
                        <a:pt x="2287" y="3990"/>
                      </a:cubicBezTo>
                      <a:cubicBezTo>
                        <a:pt x="2108" y="4228"/>
                        <a:pt x="1942" y="4478"/>
                        <a:pt x="1787" y="4740"/>
                      </a:cubicBezTo>
                      <a:cubicBezTo>
                        <a:pt x="1644" y="4990"/>
                        <a:pt x="1513" y="5240"/>
                        <a:pt x="1394" y="5514"/>
                      </a:cubicBezTo>
                      <a:cubicBezTo>
                        <a:pt x="1275" y="5775"/>
                        <a:pt x="1156" y="6049"/>
                        <a:pt x="1049" y="6311"/>
                      </a:cubicBezTo>
                      <a:cubicBezTo>
                        <a:pt x="942" y="6585"/>
                        <a:pt x="858" y="6847"/>
                        <a:pt x="751" y="7133"/>
                      </a:cubicBezTo>
                      <a:cubicBezTo>
                        <a:pt x="644" y="7395"/>
                        <a:pt x="561" y="7680"/>
                        <a:pt x="465" y="7966"/>
                      </a:cubicBezTo>
                      <a:cubicBezTo>
                        <a:pt x="382" y="8252"/>
                        <a:pt x="287" y="8526"/>
                        <a:pt x="215" y="8812"/>
                      </a:cubicBezTo>
                      <a:cubicBezTo>
                        <a:pt x="144" y="9097"/>
                        <a:pt x="96" y="9383"/>
                        <a:pt x="49" y="9657"/>
                      </a:cubicBezTo>
                      <a:cubicBezTo>
                        <a:pt x="25" y="9943"/>
                        <a:pt x="1" y="10240"/>
                        <a:pt x="25" y="10538"/>
                      </a:cubicBezTo>
                      <a:cubicBezTo>
                        <a:pt x="37" y="10836"/>
                        <a:pt x="61" y="11133"/>
                        <a:pt x="96" y="11443"/>
                      </a:cubicBezTo>
                      <a:cubicBezTo>
                        <a:pt x="108" y="11657"/>
                        <a:pt x="275" y="11836"/>
                        <a:pt x="453" y="11836"/>
                      </a:cubicBezTo>
                      <a:lnTo>
                        <a:pt x="1061" y="11824"/>
                      </a:lnTo>
                      <a:cubicBezTo>
                        <a:pt x="1227" y="11824"/>
                        <a:pt x="1346" y="11645"/>
                        <a:pt x="1334" y="11431"/>
                      </a:cubicBezTo>
                      <a:cubicBezTo>
                        <a:pt x="1299" y="11109"/>
                        <a:pt x="1287" y="10776"/>
                        <a:pt x="1287" y="10455"/>
                      </a:cubicBezTo>
                      <a:cubicBezTo>
                        <a:pt x="1299" y="10121"/>
                        <a:pt x="1334" y="9800"/>
                        <a:pt x="1394" y="9478"/>
                      </a:cubicBezTo>
                      <a:cubicBezTo>
                        <a:pt x="1454" y="9169"/>
                        <a:pt x="1525" y="8847"/>
                        <a:pt x="1608" y="8526"/>
                      </a:cubicBezTo>
                      <a:cubicBezTo>
                        <a:pt x="1704" y="8204"/>
                        <a:pt x="1811" y="7895"/>
                        <a:pt x="1906" y="7573"/>
                      </a:cubicBezTo>
                      <a:cubicBezTo>
                        <a:pt x="2013" y="7264"/>
                        <a:pt x="2132" y="6954"/>
                        <a:pt x="2263" y="6657"/>
                      </a:cubicBezTo>
                      <a:cubicBezTo>
                        <a:pt x="2406" y="6347"/>
                        <a:pt x="2549" y="6049"/>
                        <a:pt x="2716" y="5764"/>
                      </a:cubicBezTo>
                      <a:cubicBezTo>
                        <a:pt x="2882" y="5478"/>
                        <a:pt x="3061" y="5192"/>
                        <a:pt x="3263" y="4930"/>
                      </a:cubicBezTo>
                      <a:cubicBezTo>
                        <a:pt x="3454" y="4656"/>
                        <a:pt x="3692" y="4406"/>
                        <a:pt x="3930" y="4156"/>
                      </a:cubicBezTo>
                      <a:cubicBezTo>
                        <a:pt x="4192" y="3906"/>
                        <a:pt x="4430" y="3668"/>
                        <a:pt x="4692" y="3454"/>
                      </a:cubicBezTo>
                      <a:cubicBezTo>
                        <a:pt x="4942" y="3228"/>
                        <a:pt x="5228" y="3037"/>
                        <a:pt x="5502" y="2847"/>
                      </a:cubicBezTo>
                      <a:cubicBezTo>
                        <a:pt x="5764" y="2668"/>
                        <a:pt x="6049" y="2489"/>
                        <a:pt x="6311" y="2323"/>
                      </a:cubicBezTo>
                      <a:cubicBezTo>
                        <a:pt x="6597" y="2156"/>
                        <a:pt x="6883" y="2025"/>
                        <a:pt x="7169" y="1894"/>
                      </a:cubicBezTo>
                      <a:cubicBezTo>
                        <a:pt x="7442" y="1775"/>
                        <a:pt x="7740" y="1656"/>
                        <a:pt x="8062" y="1561"/>
                      </a:cubicBezTo>
                      <a:cubicBezTo>
                        <a:pt x="8371" y="1477"/>
                        <a:pt x="8693" y="1406"/>
                        <a:pt x="9038" y="1346"/>
                      </a:cubicBezTo>
                      <a:cubicBezTo>
                        <a:pt x="9371" y="1287"/>
                        <a:pt x="9728" y="1251"/>
                        <a:pt x="10086" y="1227"/>
                      </a:cubicBezTo>
                      <a:cubicBezTo>
                        <a:pt x="10443" y="1192"/>
                        <a:pt x="10800" y="1180"/>
                        <a:pt x="11157" y="1168"/>
                      </a:cubicBezTo>
                      <a:cubicBezTo>
                        <a:pt x="11324" y="1156"/>
                        <a:pt x="11496" y="1150"/>
                        <a:pt x="11669" y="1150"/>
                      </a:cubicBezTo>
                      <a:cubicBezTo>
                        <a:pt x="11842" y="1150"/>
                        <a:pt x="12014" y="1156"/>
                        <a:pt x="12181" y="1168"/>
                      </a:cubicBezTo>
                      <a:cubicBezTo>
                        <a:pt x="12526" y="1180"/>
                        <a:pt x="12836" y="1203"/>
                        <a:pt x="13157" y="1239"/>
                      </a:cubicBezTo>
                      <a:cubicBezTo>
                        <a:pt x="13443" y="1287"/>
                        <a:pt x="13717" y="1311"/>
                        <a:pt x="13991" y="1370"/>
                      </a:cubicBezTo>
                      <a:cubicBezTo>
                        <a:pt x="14277" y="1418"/>
                        <a:pt x="14550" y="1489"/>
                        <a:pt x="14824" y="1584"/>
                      </a:cubicBezTo>
                      <a:cubicBezTo>
                        <a:pt x="15110" y="1668"/>
                        <a:pt x="15396" y="1763"/>
                        <a:pt x="15658" y="1882"/>
                      </a:cubicBezTo>
                      <a:cubicBezTo>
                        <a:pt x="15932" y="1977"/>
                        <a:pt x="16193" y="2096"/>
                        <a:pt x="16467" y="2251"/>
                      </a:cubicBezTo>
                      <a:cubicBezTo>
                        <a:pt x="16717" y="2394"/>
                        <a:pt x="16967" y="2561"/>
                        <a:pt x="17229" y="2739"/>
                      </a:cubicBezTo>
                      <a:cubicBezTo>
                        <a:pt x="17467" y="2918"/>
                        <a:pt x="17706" y="3132"/>
                        <a:pt x="17920" y="3347"/>
                      </a:cubicBezTo>
                      <a:cubicBezTo>
                        <a:pt x="18122" y="3549"/>
                        <a:pt x="18301" y="3739"/>
                        <a:pt x="18456" y="3942"/>
                      </a:cubicBezTo>
                      <a:cubicBezTo>
                        <a:pt x="18622" y="4156"/>
                        <a:pt x="18789" y="4382"/>
                        <a:pt x="18932" y="4597"/>
                      </a:cubicBezTo>
                      <a:cubicBezTo>
                        <a:pt x="19134" y="4894"/>
                        <a:pt x="19313" y="5192"/>
                        <a:pt x="19468" y="5490"/>
                      </a:cubicBezTo>
                      <a:cubicBezTo>
                        <a:pt x="19634" y="5811"/>
                        <a:pt x="19801" y="6109"/>
                        <a:pt x="19932" y="6406"/>
                      </a:cubicBezTo>
                      <a:cubicBezTo>
                        <a:pt x="20063" y="6716"/>
                        <a:pt x="20206" y="7014"/>
                        <a:pt x="20313" y="7311"/>
                      </a:cubicBezTo>
                      <a:cubicBezTo>
                        <a:pt x="20408" y="7609"/>
                        <a:pt x="20504" y="7907"/>
                        <a:pt x="20575" y="8204"/>
                      </a:cubicBezTo>
                      <a:cubicBezTo>
                        <a:pt x="20646" y="8490"/>
                        <a:pt x="20694" y="8788"/>
                        <a:pt x="20742" y="9062"/>
                      </a:cubicBezTo>
                      <a:cubicBezTo>
                        <a:pt x="20777" y="9347"/>
                        <a:pt x="20801" y="9645"/>
                        <a:pt x="20813" y="9931"/>
                      </a:cubicBezTo>
                      <a:cubicBezTo>
                        <a:pt x="20825" y="10216"/>
                        <a:pt x="20825" y="10514"/>
                        <a:pt x="20813" y="10788"/>
                      </a:cubicBezTo>
                      <a:cubicBezTo>
                        <a:pt x="20801" y="11074"/>
                        <a:pt x="20789" y="11371"/>
                        <a:pt x="20754" y="11657"/>
                      </a:cubicBezTo>
                      <a:cubicBezTo>
                        <a:pt x="20742" y="11853"/>
                        <a:pt x="20853" y="12015"/>
                        <a:pt x="21032" y="12015"/>
                      </a:cubicBezTo>
                      <a:cubicBezTo>
                        <a:pt x="21038" y="12015"/>
                        <a:pt x="21045" y="12015"/>
                        <a:pt x="21051" y="12014"/>
                      </a:cubicBezTo>
                      <a:lnTo>
                        <a:pt x="21742" y="11979"/>
                      </a:lnTo>
                      <a:cubicBezTo>
                        <a:pt x="21932" y="11967"/>
                        <a:pt x="22111" y="11788"/>
                        <a:pt x="22194" y="11621"/>
                      </a:cubicBezTo>
                      <a:cubicBezTo>
                        <a:pt x="22218" y="11348"/>
                        <a:pt x="22230" y="11050"/>
                        <a:pt x="22230" y="10764"/>
                      </a:cubicBezTo>
                      <a:cubicBezTo>
                        <a:pt x="22230" y="10466"/>
                        <a:pt x="22218" y="10181"/>
                        <a:pt x="22194" y="9895"/>
                      </a:cubicBezTo>
                      <a:cubicBezTo>
                        <a:pt x="22170" y="9621"/>
                        <a:pt x="22135" y="9323"/>
                        <a:pt x="22099" y="9050"/>
                      </a:cubicBezTo>
                      <a:cubicBezTo>
                        <a:pt x="22051" y="8788"/>
                        <a:pt x="21992" y="8502"/>
                        <a:pt x="21908" y="8216"/>
                      </a:cubicBezTo>
                      <a:cubicBezTo>
                        <a:pt x="21837" y="7930"/>
                        <a:pt x="21754" y="7657"/>
                        <a:pt x="21658" y="7371"/>
                      </a:cubicBezTo>
                      <a:cubicBezTo>
                        <a:pt x="21575" y="7085"/>
                        <a:pt x="21468" y="6799"/>
                        <a:pt x="21349" y="6502"/>
                      </a:cubicBezTo>
                      <a:cubicBezTo>
                        <a:pt x="21230" y="6228"/>
                        <a:pt x="21111" y="5930"/>
                        <a:pt x="20980" y="5644"/>
                      </a:cubicBezTo>
                      <a:cubicBezTo>
                        <a:pt x="20837" y="5347"/>
                        <a:pt x="20706" y="5061"/>
                        <a:pt x="20539" y="4775"/>
                      </a:cubicBezTo>
                      <a:cubicBezTo>
                        <a:pt x="20384" y="4501"/>
                        <a:pt x="20218" y="4204"/>
                        <a:pt x="20039" y="3930"/>
                      </a:cubicBezTo>
                      <a:cubicBezTo>
                        <a:pt x="19861" y="3644"/>
                        <a:pt x="19670" y="3382"/>
                        <a:pt x="19468" y="3144"/>
                      </a:cubicBezTo>
                      <a:cubicBezTo>
                        <a:pt x="19277" y="2882"/>
                        <a:pt x="19075" y="2668"/>
                        <a:pt x="18849" y="2454"/>
                      </a:cubicBezTo>
                      <a:cubicBezTo>
                        <a:pt x="18622" y="2227"/>
                        <a:pt x="18384" y="2037"/>
                        <a:pt x="18146" y="1858"/>
                      </a:cubicBezTo>
                      <a:cubicBezTo>
                        <a:pt x="17944" y="1704"/>
                        <a:pt x="17729" y="1561"/>
                        <a:pt x="17503" y="1430"/>
                      </a:cubicBezTo>
                      <a:cubicBezTo>
                        <a:pt x="17289" y="1311"/>
                        <a:pt x="17063" y="1192"/>
                        <a:pt x="16836" y="1084"/>
                      </a:cubicBezTo>
                      <a:cubicBezTo>
                        <a:pt x="16539" y="942"/>
                        <a:pt x="16229" y="822"/>
                        <a:pt x="15920" y="715"/>
                      </a:cubicBezTo>
                      <a:cubicBezTo>
                        <a:pt x="15598" y="596"/>
                        <a:pt x="15289" y="513"/>
                        <a:pt x="14967" y="430"/>
                      </a:cubicBezTo>
                      <a:cubicBezTo>
                        <a:pt x="14634" y="358"/>
                        <a:pt x="14312" y="287"/>
                        <a:pt x="13979" y="239"/>
                      </a:cubicBezTo>
                      <a:cubicBezTo>
                        <a:pt x="13657" y="180"/>
                        <a:pt x="13324" y="132"/>
                        <a:pt x="12979" y="108"/>
                      </a:cubicBezTo>
                      <a:cubicBezTo>
                        <a:pt x="12681" y="72"/>
                        <a:pt x="12372" y="60"/>
                        <a:pt x="12062" y="49"/>
                      </a:cubicBezTo>
                      <a:cubicBezTo>
                        <a:pt x="11752" y="37"/>
                        <a:pt x="11419" y="13"/>
                        <a:pt x="11098" y="13"/>
                      </a:cubicBezTo>
                      <a:cubicBezTo>
                        <a:pt x="10764" y="1"/>
                        <a:pt x="10419" y="1"/>
                        <a:pt x="100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8" name="Google Shape;6558;p29"/>
                <p:cNvSpPr/>
                <p:nvPr/>
              </p:nvSpPr>
              <p:spPr>
                <a:xfrm>
                  <a:off x="2581361" y="2533884"/>
                  <a:ext cx="682792" cy="38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0225" extrusionOk="0">
                      <a:moveTo>
                        <a:pt x="9652" y="0"/>
                      </a:moveTo>
                      <a:cubicBezTo>
                        <a:pt x="9495" y="0"/>
                        <a:pt x="9335" y="3"/>
                        <a:pt x="9168" y="9"/>
                      </a:cubicBezTo>
                      <a:cubicBezTo>
                        <a:pt x="8858" y="33"/>
                        <a:pt x="8525" y="57"/>
                        <a:pt x="8204" y="93"/>
                      </a:cubicBezTo>
                      <a:cubicBezTo>
                        <a:pt x="7882" y="116"/>
                        <a:pt x="7561" y="164"/>
                        <a:pt x="7251" y="224"/>
                      </a:cubicBezTo>
                      <a:cubicBezTo>
                        <a:pt x="6953" y="283"/>
                        <a:pt x="6644" y="354"/>
                        <a:pt x="6358" y="450"/>
                      </a:cubicBezTo>
                      <a:cubicBezTo>
                        <a:pt x="6072" y="533"/>
                        <a:pt x="5787" y="640"/>
                        <a:pt x="5525" y="759"/>
                      </a:cubicBezTo>
                      <a:cubicBezTo>
                        <a:pt x="5251" y="878"/>
                        <a:pt x="4989" y="1009"/>
                        <a:pt x="4739" y="1164"/>
                      </a:cubicBezTo>
                      <a:cubicBezTo>
                        <a:pt x="4477" y="1307"/>
                        <a:pt x="4227" y="1462"/>
                        <a:pt x="3977" y="1640"/>
                      </a:cubicBezTo>
                      <a:cubicBezTo>
                        <a:pt x="3727" y="1795"/>
                        <a:pt x="3465" y="1998"/>
                        <a:pt x="3227" y="2188"/>
                      </a:cubicBezTo>
                      <a:cubicBezTo>
                        <a:pt x="2977" y="2390"/>
                        <a:pt x="2739" y="2605"/>
                        <a:pt x="2524" y="2831"/>
                      </a:cubicBezTo>
                      <a:cubicBezTo>
                        <a:pt x="2274" y="3045"/>
                        <a:pt x="2072" y="3283"/>
                        <a:pt x="1869" y="3545"/>
                      </a:cubicBezTo>
                      <a:cubicBezTo>
                        <a:pt x="1667" y="3795"/>
                        <a:pt x="1477" y="4045"/>
                        <a:pt x="1310" y="4319"/>
                      </a:cubicBezTo>
                      <a:cubicBezTo>
                        <a:pt x="1143" y="4581"/>
                        <a:pt x="1000" y="4855"/>
                        <a:pt x="869" y="5129"/>
                      </a:cubicBezTo>
                      <a:cubicBezTo>
                        <a:pt x="750" y="5415"/>
                        <a:pt x="631" y="5700"/>
                        <a:pt x="524" y="5998"/>
                      </a:cubicBezTo>
                      <a:cubicBezTo>
                        <a:pt x="417" y="6284"/>
                        <a:pt x="334" y="6581"/>
                        <a:pt x="262" y="6879"/>
                      </a:cubicBezTo>
                      <a:cubicBezTo>
                        <a:pt x="179" y="7177"/>
                        <a:pt x="119" y="7474"/>
                        <a:pt x="83" y="7772"/>
                      </a:cubicBezTo>
                      <a:cubicBezTo>
                        <a:pt x="48" y="8082"/>
                        <a:pt x="24" y="8379"/>
                        <a:pt x="0" y="8677"/>
                      </a:cubicBezTo>
                      <a:cubicBezTo>
                        <a:pt x="0" y="8975"/>
                        <a:pt x="0" y="9284"/>
                        <a:pt x="24" y="9582"/>
                      </a:cubicBezTo>
                      <a:cubicBezTo>
                        <a:pt x="24" y="9796"/>
                        <a:pt x="203" y="9975"/>
                        <a:pt x="405" y="9975"/>
                      </a:cubicBezTo>
                      <a:lnTo>
                        <a:pt x="1131" y="9951"/>
                      </a:lnTo>
                      <a:cubicBezTo>
                        <a:pt x="1334" y="9951"/>
                        <a:pt x="1477" y="9772"/>
                        <a:pt x="1465" y="9558"/>
                      </a:cubicBezTo>
                      <a:cubicBezTo>
                        <a:pt x="1429" y="9213"/>
                        <a:pt x="1429" y="8856"/>
                        <a:pt x="1453" y="8510"/>
                      </a:cubicBezTo>
                      <a:cubicBezTo>
                        <a:pt x="1465" y="8153"/>
                        <a:pt x="1512" y="7808"/>
                        <a:pt x="1572" y="7474"/>
                      </a:cubicBezTo>
                      <a:cubicBezTo>
                        <a:pt x="1631" y="7129"/>
                        <a:pt x="1715" y="6784"/>
                        <a:pt x="1834" y="6462"/>
                      </a:cubicBezTo>
                      <a:cubicBezTo>
                        <a:pt x="1941" y="6117"/>
                        <a:pt x="2084" y="5808"/>
                        <a:pt x="2262" y="5486"/>
                      </a:cubicBezTo>
                      <a:cubicBezTo>
                        <a:pt x="2429" y="5177"/>
                        <a:pt x="2631" y="4879"/>
                        <a:pt x="2858" y="4593"/>
                      </a:cubicBezTo>
                      <a:cubicBezTo>
                        <a:pt x="3084" y="4319"/>
                        <a:pt x="3334" y="4057"/>
                        <a:pt x="3584" y="3807"/>
                      </a:cubicBezTo>
                      <a:cubicBezTo>
                        <a:pt x="3846" y="3569"/>
                        <a:pt x="4108" y="3331"/>
                        <a:pt x="4394" y="3129"/>
                      </a:cubicBezTo>
                      <a:cubicBezTo>
                        <a:pt x="4679" y="2902"/>
                        <a:pt x="4953" y="2724"/>
                        <a:pt x="5251" y="2545"/>
                      </a:cubicBezTo>
                      <a:cubicBezTo>
                        <a:pt x="5537" y="2379"/>
                        <a:pt x="5846" y="2212"/>
                        <a:pt x="6168" y="2081"/>
                      </a:cubicBezTo>
                      <a:cubicBezTo>
                        <a:pt x="6477" y="1950"/>
                        <a:pt x="6799" y="1831"/>
                        <a:pt x="7132" y="1724"/>
                      </a:cubicBezTo>
                      <a:cubicBezTo>
                        <a:pt x="7477" y="1617"/>
                        <a:pt x="7811" y="1545"/>
                        <a:pt x="8168" y="1486"/>
                      </a:cubicBezTo>
                      <a:cubicBezTo>
                        <a:pt x="8346" y="1462"/>
                        <a:pt x="8525" y="1426"/>
                        <a:pt x="8704" y="1414"/>
                      </a:cubicBezTo>
                      <a:lnTo>
                        <a:pt x="9239" y="1367"/>
                      </a:lnTo>
                      <a:lnTo>
                        <a:pt x="9775" y="1367"/>
                      </a:lnTo>
                      <a:cubicBezTo>
                        <a:pt x="9966" y="1367"/>
                        <a:pt x="10132" y="1378"/>
                        <a:pt x="10311" y="1414"/>
                      </a:cubicBezTo>
                      <a:cubicBezTo>
                        <a:pt x="10501" y="1438"/>
                        <a:pt x="10692" y="1474"/>
                        <a:pt x="10871" y="1521"/>
                      </a:cubicBezTo>
                      <a:cubicBezTo>
                        <a:pt x="11049" y="1557"/>
                        <a:pt x="11240" y="1605"/>
                        <a:pt x="11418" y="1664"/>
                      </a:cubicBezTo>
                      <a:cubicBezTo>
                        <a:pt x="11728" y="1759"/>
                        <a:pt x="12025" y="1855"/>
                        <a:pt x="12323" y="1998"/>
                      </a:cubicBezTo>
                      <a:cubicBezTo>
                        <a:pt x="12621" y="2129"/>
                        <a:pt x="12907" y="2295"/>
                        <a:pt x="13192" y="2450"/>
                      </a:cubicBezTo>
                      <a:cubicBezTo>
                        <a:pt x="13454" y="2617"/>
                        <a:pt x="13716" y="2795"/>
                        <a:pt x="13954" y="2986"/>
                      </a:cubicBezTo>
                      <a:cubicBezTo>
                        <a:pt x="14192" y="3188"/>
                        <a:pt x="14407" y="3379"/>
                        <a:pt x="14621" y="3605"/>
                      </a:cubicBezTo>
                      <a:cubicBezTo>
                        <a:pt x="14823" y="3819"/>
                        <a:pt x="15002" y="4045"/>
                        <a:pt x="15169" y="4284"/>
                      </a:cubicBezTo>
                      <a:cubicBezTo>
                        <a:pt x="15335" y="4522"/>
                        <a:pt x="15478" y="4772"/>
                        <a:pt x="15633" y="5034"/>
                      </a:cubicBezTo>
                      <a:cubicBezTo>
                        <a:pt x="15740" y="5224"/>
                        <a:pt x="15835" y="5415"/>
                        <a:pt x="15931" y="5605"/>
                      </a:cubicBezTo>
                      <a:cubicBezTo>
                        <a:pt x="16038" y="5819"/>
                        <a:pt x="16121" y="6010"/>
                        <a:pt x="16193" y="6224"/>
                      </a:cubicBezTo>
                      <a:cubicBezTo>
                        <a:pt x="16276" y="6427"/>
                        <a:pt x="16347" y="6617"/>
                        <a:pt x="16407" y="6831"/>
                      </a:cubicBezTo>
                      <a:cubicBezTo>
                        <a:pt x="16466" y="7046"/>
                        <a:pt x="16514" y="7236"/>
                        <a:pt x="16550" y="7439"/>
                      </a:cubicBezTo>
                      <a:cubicBezTo>
                        <a:pt x="16586" y="7641"/>
                        <a:pt x="16609" y="7843"/>
                        <a:pt x="16645" y="8058"/>
                      </a:cubicBezTo>
                      <a:cubicBezTo>
                        <a:pt x="16657" y="8248"/>
                        <a:pt x="16669" y="8451"/>
                        <a:pt x="16693" y="8665"/>
                      </a:cubicBezTo>
                      <a:lnTo>
                        <a:pt x="16693" y="9272"/>
                      </a:lnTo>
                      <a:cubicBezTo>
                        <a:pt x="16693" y="9463"/>
                        <a:pt x="16669" y="9677"/>
                        <a:pt x="16657" y="9868"/>
                      </a:cubicBezTo>
                      <a:cubicBezTo>
                        <a:pt x="16645" y="10082"/>
                        <a:pt x="16776" y="10225"/>
                        <a:pt x="16955" y="10225"/>
                      </a:cubicBezTo>
                      <a:lnTo>
                        <a:pt x="17609" y="10213"/>
                      </a:lnTo>
                      <a:cubicBezTo>
                        <a:pt x="17800" y="10189"/>
                        <a:pt x="17979" y="10022"/>
                        <a:pt x="18026" y="9820"/>
                      </a:cubicBezTo>
                      <a:cubicBezTo>
                        <a:pt x="18050" y="9618"/>
                        <a:pt x="18074" y="9403"/>
                        <a:pt x="18086" y="9201"/>
                      </a:cubicBezTo>
                      <a:cubicBezTo>
                        <a:pt x="18098" y="8986"/>
                        <a:pt x="18110" y="8784"/>
                        <a:pt x="18110" y="8570"/>
                      </a:cubicBezTo>
                      <a:cubicBezTo>
                        <a:pt x="18110" y="8367"/>
                        <a:pt x="18110" y="8141"/>
                        <a:pt x="18098" y="7927"/>
                      </a:cubicBezTo>
                      <a:cubicBezTo>
                        <a:pt x="18086" y="7724"/>
                        <a:pt x="18074" y="7498"/>
                        <a:pt x="18038" y="7296"/>
                      </a:cubicBezTo>
                      <a:cubicBezTo>
                        <a:pt x="18014" y="7081"/>
                        <a:pt x="17967" y="6855"/>
                        <a:pt x="17919" y="6653"/>
                      </a:cubicBezTo>
                      <a:cubicBezTo>
                        <a:pt x="17871" y="6427"/>
                        <a:pt x="17812" y="6224"/>
                        <a:pt x="17740" y="5998"/>
                      </a:cubicBezTo>
                      <a:cubicBezTo>
                        <a:pt x="17669" y="5784"/>
                        <a:pt x="17574" y="5569"/>
                        <a:pt x="17490" y="5343"/>
                      </a:cubicBezTo>
                      <a:cubicBezTo>
                        <a:pt x="17395" y="5117"/>
                        <a:pt x="17300" y="4915"/>
                        <a:pt x="17193" y="4688"/>
                      </a:cubicBezTo>
                      <a:cubicBezTo>
                        <a:pt x="17086" y="4486"/>
                        <a:pt x="16967" y="4260"/>
                        <a:pt x="16836" y="4034"/>
                      </a:cubicBezTo>
                      <a:cubicBezTo>
                        <a:pt x="16705" y="3819"/>
                        <a:pt x="16562" y="3605"/>
                        <a:pt x="16419" y="3391"/>
                      </a:cubicBezTo>
                      <a:cubicBezTo>
                        <a:pt x="16288" y="3188"/>
                        <a:pt x="16121" y="2974"/>
                        <a:pt x="15966" y="2783"/>
                      </a:cubicBezTo>
                      <a:cubicBezTo>
                        <a:pt x="15812" y="2593"/>
                        <a:pt x="15657" y="2390"/>
                        <a:pt x="15478" y="2212"/>
                      </a:cubicBezTo>
                      <a:cubicBezTo>
                        <a:pt x="15276" y="2009"/>
                        <a:pt x="15050" y="1819"/>
                        <a:pt x="14823" y="1640"/>
                      </a:cubicBezTo>
                      <a:cubicBezTo>
                        <a:pt x="14585" y="1462"/>
                        <a:pt x="14347" y="1295"/>
                        <a:pt x="14109" y="1140"/>
                      </a:cubicBezTo>
                      <a:cubicBezTo>
                        <a:pt x="13859" y="1009"/>
                        <a:pt x="13609" y="878"/>
                        <a:pt x="13347" y="759"/>
                      </a:cubicBezTo>
                      <a:cubicBezTo>
                        <a:pt x="13085" y="640"/>
                        <a:pt x="12835" y="533"/>
                        <a:pt x="12561" y="450"/>
                      </a:cubicBezTo>
                      <a:cubicBezTo>
                        <a:pt x="12311" y="354"/>
                        <a:pt x="12049" y="283"/>
                        <a:pt x="11787" y="224"/>
                      </a:cubicBezTo>
                      <a:cubicBezTo>
                        <a:pt x="11537" y="164"/>
                        <a:pt x="11287" y="116"/>
                        <a:pt x="11013" y="93"/>
                      </a:cubicBezTo>
                      <a:cubicBezTo>
                        <a:pt x="10716" y="57"/>
                        <a:pt x="10418" y="33"/>
                        <a:pt x="10109" y="9"/>
                      </a:cubicBezTo>
                      <a:cubicBezTo>
                        <a:pt x="9960" y="3"/>
                        <a:pt x="9808" y="0"/>
                        <a:pt x="96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9" name="Google Shape;6559;p29"/>
                <p:cNvSpPr/>
                <p:nvPr/>
              </p:nvSpPr>
              <p:spPr>
                <a:xfrm>
                  <a:off x="2665743" y="2617700"/>
                  <a:ext cx="516713" cy="301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5" h="8002" extrusionOk="0">
                      <a:moveTo>
                        <a:pt x="7049" y="1"/>
                      </a:moveTo>
                      <a:cubicBezTo>
                        <a:pt x="6728" y="1"/>
                        <a:pt x="6394" y="25"/>
                        <a:pt x="6073" y="72"/>
                      </a:cubicBezTo>
                      <a:cubicBezTo>
                        <a:pt x="5739" y="120"/>
                        <a:pt x="5430" y="191"/>
                        <a:pt x="5132" y="275"/>
                      </a:cubicBezTo>
                      <a:cubicBezTo>
                        <a:pt x="4834" y="370"/>
                        <a:pt x="4537" y="489"/>
                        <a:pt x="4251" y="608"/>
                      </a:cubicBezTo>
                      <a:cubicBezTo>
                        <a:pt x="3977" y="727"/>
                        <a:pt x="3703" y="870"/>
                        <a:pt x="3441" y="1025"/>
                      </a:cubicBezTo>
                      <a:cubicBezTo>
                        <a:pt x="3168" y="1191"/>
                        <a:pt x="2918" y="1346"/>
                        <a:pt x="2668" y="1549"/>
                      </a:cubicBezTo>
                      <a:cubicBezTo>
                        <a:pt x="2429" y="1739"/>
                        <a:pt x="2167" y="1930"/>
                        <a:pt x="1953" y="2156"/>
                      </a:cubicBezTo>
                      <a:cubicBezTo>
                        <a:pt x="1727" y="2382"/>
                        <a:pt x="1501" y="2620"/>
                        <a:pt x="1310" y="2858"/>
                      </a:cubicBezTo>
                      <a:cubicBezTo>
                        <a:pt x="1120" y="3096"/>
                        <a:pt x="941" y="3358"/>
                        <a:pt x="786" y="3632"/>
                      </a:cubicBezTo>
                      <a:cubicBezTo>
                        <a:pt x="643" y="3894"/>
                        <a:pt x="501" y="4180"/>
                        <a:pt x="405" y="4477"/>
                      </a:cubicBezTo>
                      <a:cubicBezTo>
                        <a:pt x="298" y="4775"/>
                        <a:pt x="203" y="5073"/>
                        <a:pt x="143" y="5382"/>
                      </a:cubicBezTo>
                      <a:cubicBezTo>
                        <a:pt x="84" y="5680"/>
                        <a:pt x="48" y="5990"/>
                        <a:pt x="24" y="6311"/>
                      </a:cubicBezTo>
                      <a:cubicBezTo>
                        <a:pt x="1" y="6621"/>
                        <a:pt x="1" y="6930"/>
                        <a:pt x="12" y="7240"/>
                      </a:cubicBezTo>
                      <a:cubicBezTo>
                        <a:pt x="24" y="7478"/>
                        <a:pt x="239" y="7680"/>
                        <a:pt x="465" y="7680"/>
                      </a:cubicBezTo>
                      <a:lnTo>
                        <a:pt x="1251" y="7645"/>
                      </a:lnTo>
                      <a:cubicBezTo>
                        <a:pt x="1453" y="7633"/>
                        <a:pt x="1632" y="7466"/>
                        <a:pt x="1632" y="7240"/>
                      </a:cubicBezTo>
                      <a:cubicBezTo>
                        <a:pt x="1632" y="7002"/>
                        <a:pt x="1644" y="6752"/>
                        <a:pt x="1679" y="6513"/>
                      </a:cubicBezTo>
                      <a:cubicBezTo>
                        <a:pt x="1691" y="6275"/>
                        <a:pt x="1739" y="6037"/>
                        <a:pt x="1786" y="5799"/>
                      </a:cubicBezTo>
                      <a:cubicBezTo>
                        <a:pt x="1846" y="5561"/>
                        <a:pt x="1906" y="5335"/>
                        <a:pt x="1977" y="5120"/>
                      </a:cubicBezTo>
                      <a:cubicBezTo>
                        <a:pt x="2048" y="4894"/>
                        <a:pt x="2144" y="4680"/>
                        <a:pt x="2263" y="4477"/>
                      </a:cubicBezTo>
                      <a:cubicBezTo>
                        <a:pt x="2370" y="4263"/>
                        <a:pt x="2501" y="4061"/>
                        <a:pt x="2644" y="3882"/>
                      </a:cubicBezTo>
                      <a:cubicBezTo>
                        <a:pt x="2798" y="3692"/>
                        <a:pt x="2965" y="3513"/>
                        <a:pt x="3120" y="3346"/>
                      </a:cubicBezTo>
                      <a:cubicBezTo>
                        <a:pt x="3299" y="3180"/>
                        <a:pt x="3477" y="3037"/>
                        <a:pt x="3680" y="2882"/>
                      </a:cubicBezTo>
                      <a:cubicBezTo>
                        <a:pt x="3870" y="2739"/>
                        <a:pt x="4072" y="2596"/>
                        <a:pt x="4287" y="2477"/>
                      </a:cubicBezTo>
                      <a:cubicBezTo>
                        <a:pt x="4489" y="2358"/>
                        <a:pt x="4715" y="2239"/>
                        <a:pt x="4942" y="2156"/>
                      </a:cubicBezTo>
                      <a:cubicBezTo>
                        <a:pt x="5168" y="2049"/>
                        <a:pt x="5406" y="1977"/>
                        <a:pt x="5644" y="1906"/>
                      </a:cubicBezTo>
                      <a:cubicBezTo>
                        <a:pt x="5882" y="1846"/>
                        <a:pt x="6144" y="1787"/>
                        <a:pt x="6418" y="1751"/>
                      </a:cubicBezTo>
                      <a:cubicBezTo>
                        <a:pt x="6612" y="1734"/>
                        <a:pt x="6811" y="1717"/>
                        <a:pt x="7017" y="1717"/>
                      </a:cubicBezTo>
                      <a:cubicBezTo>
                        <a:pt x="7102" y="1717"/>
                        <a:pt x="7188" y="1720"/>
                        <a:pt x="7275" y="1727"/>
                      </a:cubicBezTo>
                      <a:cubicBezTo>
                        <a:pt x="7573" y="1739"/>
                        <a:pt x="7871" y="1763"/>
                        <a:pt x="8156" y="1822"/>
                      </a:cubicBezTo>
                      <a:cubicBezTo>
                        <a:pt x="8442" y="1882"/>
                        <a:pt x="8716" y="1941"/>
                        <a:pt x="8978" y="2037"/>
                      </a:cubicBezTo>
                      <a:cubicBezTo>
                        <a:pt x="9275" y="2144"/>
                        <a:pt x="9549" y="2263"/>
                        <a:pt x="9787" y="2406"/>
                      </a:cubicBezTo>
                      <a:cubicBezTo>
                        <a:pt x="10026" y="2561"/>
                        <a:pt x="10240" y="2715"/>
                        <a:pt x="10430" y="2894"/>
                      </a:cubicBezTo>
                      <a:cubicBezTo>
                        <a:pt x="10621" y="3096"/>
                        <a:pt x="10788" y="3287"/>
                        <a:pt x="10919" y="3513"/>
                      </a:cubicBezTo>
                      <a:cubicBezTo>
                        <a:pt x="11050" y="3727"/>
                        <a:pt x="11192" y="3966"/>
                        <a:pt x="11311" y="4227"/>
                      </a:cubicBezTo>
                      <a:cubicBezTo>
                        <a:pt x="11431" y="4477"/>
                        <a:pt x="11550" y="4728"/>
                        <a:pt x="11645" y="5013"/>
                      </a:cubicBezTo>
                      <a:cubicBezTo>
                        <a:pt x="11764" y="5299"/>
                        <a:pt x="11871" y="5573"/>
                        <a:pt x="11942" y="5859"/>
                      </a:cubicBezTo>
                      <a:cubicBezTo>
                        <a:pt x="12050" y="6144"/>
                        <a:pt x="12133" y="6442"/>
                        <a:pt x="12204" y="6728"/>
                      </a:cubicBezTo>
                      <a:cubicBezTo>
                        <a:pt x="12264" y="7002"/>
                        <a:pt x="12323" y="7299"/>
                        <a:pt x="12347" y="7585"/>
                      </a:cubicBezTo>
                      <a:cubicBezTo>
                        <a:pt x="12371" y="7787"/>
                        <a:pt x="12526" y="7954"/>
                        <a:pt x="12704" y="7966"/>
                      </a:cubicBezTo>
                      <a:lnTo>
                        <a:pt x="13359" y="8002"/>
                      </a:lnTo>
                      <a:cubicBezTo>
                        <a:pt x="13562" y="8002"/>
                        <a:pt x="13705" y="7823"/>
                        <a:pt x="13657" y="7597"/>
                      </a:cubicBezTo>
                      <a:cubicBezTo>
                        <a:pt x="13645" y="7228"/>
                        <a:pt x="13633" y="6871"/>
                        <a:pt x="13586" y="6502"/>
                      </a:cubicBezTo>
                      <a:cubicBezTo>
                        <a:pt x="13550" y="6132"/>
                        <a:pt x="13490" y="5775"/>
                        <a:pt x="13407" y="5394"/>
                      </a:cubicBezTo>
                      <a:cubicBezTo>
                        <a:pt x="13312" y="5037"/>
                        <a:pt x="13193" y="4680"/>
                        <a:pt x="13050" y="4323"/>
                      </a:cubicBezTo>
                      <a:cubicBezTo>
                        <a:pt x="12978" y="4144"/>
                        <a:pt x="12895" y="3989"/>
                        <a:pt x="12824" y="3811"/>
                      </a:cubicBezTo>
                      <a:cubicBezTo>
                        <a:pt x="12752" y="3632"/>
                        <a:pt x="12681" y="3465"/>
                        <a:pt x="12585" y="3299"/>
                      </a:cubicBezTo>
                      <a:cubicBezTo>
                        <a:pt x="12490" y="3096"/>
                        <a:pt x="12359" y="2882"/>
                        <a:pt x="12228" y="2680"/>
                      </a:cubicBezTo>
                      <a:cubicBezTo>
                        <a:pt x="12109" y="2477"/>
                        <a:pt x="11966" y="2287"/>
                        <a:pt x="11812" y="2108"/>
                      </a:cubicBezTo>
                      <a:cubicBezTo>
                        <a:pt x="11669" y="1930"/>
                        <a:pt x="11490" y="1751"/>
                        <a:pt x="11300" y="1584"/>
                      </a:cubicBezTo>
                      <a:cubicBezTo>
                        <a:pt x="11085" y="1430"/>
                        <a:pt x="10883" y="1263"/>
                        <a:pt x="10657" y="1108"/>
                      </a:cubicBezTo>
                      <a:cubicBezTo>
                        <a:pt x="10418" y="953"/>
                        <a:pt x="10180" y="810"/>
                        <a:pt x="9907" y="679"/>
                      </a:cubicBezTo>
                      <a:cubicBezTo>
                        <a:pt x="9645" y="548"/>
                        <a:pt x="9359" y="441"/>
                        <a:pt x="9073" y="334"/>
                      </a:cubicBezTo>
                      <a:cubicBezTo>
                        <a:pt x="8716" y="215"/>
                        <a:pt x="8383" y="132"/>
                        <a:pt x="8049" y="72"/>
                      </a:cubicBezTo>
                      <a:cubicBezTo>
                        <a:pt x="7728" y="25"/>
                        <a:pt x="7382" y="1"/>
                        <a:pt x="70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0" name="Google Shape;6560;p29"/>
                <p:cNvSpPr/>
                <p:nvPr/>
              </p:nvSpPr>
              <p:spPr>
                <a:xfrm>
                  <a:off x="2760907" y="2719915"/>
                  <a:ext cx="342037" cy="19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2" h="5161" extrusionOk="0">
                      <a:moveTo>
                        <a:pt x="4539" y="0"/>
                      </a:moveTo>
                      <a:cubicBezTo>
                        <a:pt x="4247" y="0"/>
                        <a:pt x="3977" y="18"/>
                        <a:pt x="3727" y="64"/>
                      </a:cubicBezTo>
                      <a:cubicBezTo>
                        <a:pt x="3394" y="123"/>
                        <a:pt x="3084" y="219"/>
                        <a:pt x="2799" y="326"/>
                      </a:cubicBezTo>
                      <a:cubicBezTo>
                        <a:pt x="2525" y="421"/>
                        <a:pt x="2251" y="552"/>
                        <a:pt x="2001" y="719"/>
                      </a:cubicBezTo>
                      <a:cubicBezTo>
                        <a:pt x="1751" y="874"/>
                        <a:pt x="1525" y="1064"/>
                        <a:pt x="1310" y="1255"/>
                      </a:cubicBezTo>
                      <a:cubicBezTo>
                        <a:pt x="1108" y="1469"/>
                        <a:pt x="929" y="1671"/>
                        <a:pt x="763" y="1909"/>
                      </a:cubicBezTo>
                      <a:cubicBezTo>
                        <a:pt x="596" y="2147"/>
                        <a:pt x="465" y="2409"/>
                        <a:pt x="358" y="2671"/>
                      </a:cubicBezTo>
                      <a:cubicBezTo>
                        <a:pt x="263" y="2945"/>
                        <a:pt x="179" y="3219"/>
                        <a:pt x="120" y="3505"/>
                      </a:cubicBezTo>
                      <a:cubicBezTo>
                        <a:pt x="60" y="3791"/>
                        <a:pt x="36" y="4100"/>
                        <a:pt x="24" y="4398"/>
                      </a:cubicBezTo>
                      <a:cubicBezTo>
                        <a:pt x="1" y="4672"/>
                        <a:pt x="203" y="4874"/>
                        <a:pt x="441" y="4874"/>
                      </a:cubicBezTo>
                      <a:lnTo>
                        <a:pt x="1215" y="4874"/>
                      </a:lnTo>
                      <a:cubicBezTo>
                        <a:pt x="1406" y="4874"/>
                        <a:pt x="1572" y="4707"/>
                        <a:pt x="1584" y="4505"/>
                      </a:cubicBezTo>
                      <a:cubicBezTo>
                        <a:pt x="1608" y="4136"/>
                        <a:pt x="1715" y="3779"/>
                        <a:pt x="1870" y="3445"/>
                      </a:cubicBezTo>
                      <a:cubicBezTo>
                        <a:pt x="2013" y="3136"/>
                        <a:pt x="2227" y="2838"/>
                        <a:pt x="2477" y="2600"/>
                      </a:cubicBezTo>
                      <a:cubicBezTo>
                        <a:pt x="2727" y="2362"/>
                        <a:pt x="3037" y="2171"/>
                        <a:pt x="3382" y="2052"/>
                      </a:cubicBezTo>
                      <a:cubicBezTo>
                        <a:pt x="3561" y="1993"/>
                        <a:pt x="3739" y="1945"/>
                        <a:pt x="3954" y="1909"/>
                      </a:cubicBezTo>
                      <a:cubicBezTo>
                        <a:pt x="4156" y="1886"/>
                        <a:pt x="4382" y="1874"/>
                        <a:pt x="4608" y="1874"/>
                      </a:cubicBezTo>
                      <a:cubicBezTo>
                        <a:pt x="4846" y="1874"/>
                        <a:pt x="5049" y="1897"/>
                        <a:pt x="5263" y="1933"/>
                      </a:cubicBezTo>
                      <a:cubicBezTo>
                        <a:pt x="5466" y="1969"/>
                        <a:pt x="5644" y="2017"/>
                        <a:pt x="5811" y="2088"/>
                      </a:cubicBezTo>
                      <a:cubicBezTo>
                        <a:pt x="5954" y="2171"/>
                        <a:pt x="6109" y="2255"/>
                        <a:pt x="6240" y="2362"/>
                      </a:cubicBezTo>
                      <a:cubicBezTo>
                        <a:pt x="6370" y="2469"/>
                        <a:pt x="6490" y="2588"/>
                        <a:pt x="6597" y="2719"/>
                      </a:cubicBezTo>
                      <a:cubicBezTo>
                        <a:pt x="6823" y="2981"/>
                        <a:pt x="7002" y="3302"/>
                        <a:pt x="7144" y="3636"/>
                      </a:cubicBezTo>
                      <a:cubicBezTo>
                        <a:pt x="7299" y="3981"/>
                        <a:pt x="7418" y="4350"/>
                        <a:pt x="7466" y="4731"/>
                      </a:cubicBezTo>
                      <a:cubicBezTo>
                        <a:pt x="7490" y="4934"/>
                        <a:pt x="7668" y="5100"/>
                        <a:pt x="7883" y="5112"/>
                      </a:cubicBezTo>
                      <a:lnTo>
                        <a:pt x="8668" y="5160"/>
                      </a:lnTo>
                      <a:cubicBezTo>
                        <a:pt x="8675" y="5160"/>
                        <a:pt x="8682" y="5160"/>
                        <a:pt x="8689" y="5160"/>
                      </a:cubicBezTo>
                      <a:cubicBezTo>
                        <a:pt x="8916" y="5160"/>
                        <a:pt x="9072" y="4974"/>
                        <a:pt x="9026" y="4743"/>
                      </a:cubicBezTo>
                      <a:cubicBezTo>
                        <a:pt x="8990" y="4517"/>
                        <a:pt x="8954" y="4314"/>
                        <a:pt x="8895" y="4088"/>
                      </a:cubicBezTo>
                      <a:cubicBezTo>
                        <a:pt x="8847" y="3874"/>
                        <a:pt x="8776" y="3660"/>
                        <a:pt x="8692" y="3445"/>
                      </a:cubicBezTo>
                      <a:cubicBezTo>
                        <a:pt x="8621" y="3219"/>
                        <a:pt x="8537" y="3017"/>
                        <a:pt x="8454" y="2802"/>
                      </a:cubicBezTo>
                      <a:cubicBezTo>
                        <a:pt x="8383" y="2600"/>
                        <a:pt x="8299" y="2386"/>
                        <a:pt x="8204" y="2195"/>
                      </a:cubicBezTo>
                      <a:cubicBezTo>
                        <a:pt x="8097" y="2005"/>
                        <a:pt x="8014" y="1826"/>
                        <a:pt x="7906" y="1647"/>
                      </a:cubicBezTo>
                      <a:cubicBezTo>
                        <a:pt x="7799" y="1469"/>
                        <a:pt x="7704" y="1302"/>
                        <a:pt x="7585" y="1159"/>
                      </a:cubicBezTo>
                      <a:cubicBezTo>
                        <a:pt x="7466" y="1005"/>
                        <a:pt x="7347" y="874"/>
                        <a:pt x="7192" y="754"/>
                      </a:cubicBezTo>
                      <a:cubicBezTo>
                        <a:pt x="7049" y="635"/>
                        <a:pt x="6882" y="528"/>
                        <a:pt x="6704" y="445"/>
                      </a:cubicBezTo>
                      <a:cubicBezTo>
                        <a:pt x="6585" y="385"/>
                        <a:pt x="6454" y="326"/>
                        <a:pt x="6311" y="278"/>
                      </a:cubicBezTo>
                      <a:cubicBezTo>
                        <a:pt x="6168" y="219"/>
                        <a:pt x="6013" y="171"/>
                        <a:pt x="5859" y="147"/>
                      </a:cubicBezTo>
                      <a:cubicBezTo>
                        <a:pt x="5692" y="100"/>
                        <a:pt x="5525" y="88"/>
                        <a:pt x="5347" y="52"/>
                      </a:cubicBezTo>
                      <a:cubicBezTo>
                        <a:pt x="5168" y="28"/>
                        <a:pt x="4989" y="4"/>
                        <a:pt x="4799" y="4"/>
                      </a:cubicBezTo>
                      <a:cubicBezTo>
                        <a:pt x="4711" y="2"/>
                        <a:pt x="4624" y="0"/>
                        <a:pt x="45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1" name="Google Shape;6561;p29"/>
                <p:cNvSpPr/>
                <p:nvPr/>
              </p:nvSpPr>
              <p:spPr>
                <a:xfrm>
                  <a:off x="-204164" y="4136373"/>
                  <a:ext cx="955758" cy="523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0" h="13896" extrusionOk="0">
                      <a:moveTo>
                        <a:pt x="11633" y="1"/>
                      </a:moveTo>
                      <a:cubicBezTo>
                        <a:pt x="11312" y="1"/>
                        <a:pt x="11014" y="12"/>
                        <a:pt x="10716" y="36"/>
                      </a:cubicBezTo>
                      <a:cubicBezTo>
                        <a:pt x="10443" y="60"/>
                        <a:pt x="10157" y="96"/>
                        <a:pt x="9871" y="131"/>
                      </a:cubicBezTo>
                      <a:cubicBezTo>
                        <a:pt x="9585" y="191"/>
                        <a:pt x="9323" y="239"/>
                        <a:pt x="9073" y="310"/>
                      </a:cubicBezTo>
                      <a:cubicBezTo>
                        <a:pt x="8811" y="370"/>
                        <a:pt x="8561" y="465"/>
                        <a:pt x="8311" y="548"/>
                      </a:cubicBezTo>
                      <a:cubicBezTo>
                        <a:pt x="8061" y="643"/>
                        <a:pt x="7799" y="763"/>
                        <a:pt x="7561" y="870"/>
                      </a:cubicBezTo>
                      <a:cubicBezTo>
                        <a:pt x="7323" y="965"/>
                        <a:pt x="7073" y="1108"/>
                        <a:pt x="6835" y="1239"/>
                      </a:cubicBezTo>
                      <a:cubicBezTo>
                        <a:pt x="6597" y="1370"/>
                        <a:pt x="6347" y="1525"/>
                        <a:pt x="6109" y="1667"/>
                      </a:cubicBezTo>
                      <a:cubicBezTo>
                        <a:pt x="5871" y="1834"/>
                        <a:pt x="5621" y="1977"/>
                        <a:pt x="5382" y="2144"/>
                      </a:cubicBezTo>
                      <a:cubicBezTo>
                        <a:pt x="5121" y="2310"/>
                        <a:pt x="4906" y="2489"/>
                        <a:pt x="4668" y="2668"/>
                      </a:cubicBezTo>
                      <a:cubicBezTo>
                        <a:pt x="4204" y="3025"/>
                        <a:pt x="3775" y="3430"/>
                        <a:pt x="3358" y="3858"/>
                      </a:cubicBezTo>
                      <a:cubicBezTo>
                        <a:pt x="3144" y="4061"/>
                        <a:pt x="2942" y="4287"/>
                        <a:pt x="2763" y="4513"/>
                      </a:cubicBezTo>
                      <a:cubicBezTo>
                        <a:pt x="2585" y="4739"/>
                        <a:pt x="2406" y="4977"/>
                        <a:pt x="2251" y="5215"/>
                      </a:cubicBezTo>
                      <a:cubicBezTo>
                        <a:pt x="2108" y="5454"/>
                        <a:pt x="1965" y="5692"/>
                        <a:pt x="1834" y="5942"/>
                      </a:cubicBezTo>
                      <a:lnTo>
                        <a:pt x="1477" y="6704"/>
                      </a:lnTo>
                      <a:cubicBezTo>
                        <a:pt x="1370" y="6954"/>
                        <a:pt x="1275" y="7204"/>
                        <a:pt x="1168" y="7478"/>
                      </a:cubicBezTo>
                      <a:cubicBezTo>
                        <a:pt x="1061" y="7728"/>
                        <a:pt x="977" y="7990"/>
                        <a:pt x="882" y="8263"/>
                      </a:cubicBezTo>
                      <a:lnTo>
                        <a:pt x="620" y="9061"/>
                      </a:lnTo>
                      <a:cubicBezTo>
                        <a:pt x="525" y="9347"/>
                        <a:pt x="441" y="9621"/>
                        <a:pt x="358" y="9895"/>
                      </a:cubicBezTo>
                      <a:cubicBezTo>
                        <a:pt x="287" y="10180"/>
                        <a:pt x="215" y="10466"/>
                        <a:pt x="156" y="10752"/>
                      </a:cubicBezTo>
                      <a:cubicBezTo>
                        <a:pt x="96" y="11026"/>
                        <a:pt x="48" y="11311"/>
                        <a:pt x="37" y="11609"/>
                      </a:cubicBezTo>
                      <a:cubicBezTo>
                        <a:pt x="1" y="11895"/>
                        <a:pt x="1" y="12204"/>
                        <a:pt x="25" y="12502"/>
                      </a:cubicBezTo>
                      <a:cubicBezTo>
                        <a:pt x="37" y="12800"/>
                        <a:pt x="60" y="13109"/>
                        <a:pt x="96" y="13431"/>
                      </a:cubicBezTo>
                      <a:cubicBezTo>
                        <a:pt x="108" y="13645"/>
                        <a:pt x="299" y="13836"/>
                        <a:pt x="513" y="13836"/>
                      </a:cubicBezTo>
                      <a:lnTo>
                        <a:pt x="1191" y="13836"/>
                      </a:lnTo>
                      <a:cubicBezTo>
                        <a:pt x="1370" y="13836"/>
                        <a:pt x="1489" y="13645"/>
                        <a:pt x="1465" y="13443"/>
                      </a:cubicBezTo>
                      <a:cubicBezTo>
                        <a:pt x="1430" y="13109"/>
                        <a:pt x="1406" y="12788"/>
                        <a:pt x="1394" y="12454"/>
                      </a:cubicBezTo>
                      <a:cubicBezTo>
                        <a:pt x="1370" y="12133"/>
                        <a:pt x="1394" y="11823"/>
                        <a:pt x="1418" y="11514"/>
                      </a:cubicBezTo>
                      <a:cubicBezTo>
                        <a:pt x="1453" y="11192"/>
                        <a:pt x="1513" y="10883"/>
                        <a:pt x="1584" y="10585"/>
                      </a:cubicBezTo>
                      <a:cubicBezTo>
                        <a:pt x="1656" y="10287"/>
                        <a:pt x="1751" y="9990"/>
                        <a:pt x="1834" y="9692"/>
                      </a:cubicBezTo>
                      <a:cubicBezTo>
                        <a:pt x="1930" y="9395"/>
                        <a:pt x="2013" y="9097"/>
                        <a:pt x="2120" y="8799"/>
                      </a:cubicBezTo>
                      <a:cubicBezTo>
                        <a:pt x="2204" y="8502"/>
                        <a:pt x="2311" y="8204"/>
                        <a:pt x="2418" y="7918"/>
                      </a:cubicBezTo>
                      <a:cubicBezTo>
                        <a:pt x="2525" y="7632"/>
                        <a:pt x="2644" y="7359"/>
                        <a:pt x="2763" y="7073"/>
                      </a:cubicBezTo>
                      <a:cubicBezTo>
                        <a:pt x="2882" y="6799"/>
                        <a:pt x="3013" y="6525"/>
                        <a:pt x="3156" y="6251"/>
                      </a:cubicBezTo>
                      <a:cubicBezTo>
                        <a:pt x="3311" y="5989"/>
                        <a:pt x="3477" y="5716"/>
                        <a:pt x="3656" y="5465"/>
                      </a:cubicBezTo>
                      <a:cubicBezTo>
                        <a:pt x="3835" y="5204"/>
                        <a:pt x="4037" y="4965"/>
                        <a:pt x="4263" y="4715"/>
                      </a:cubicBezTo>
                      <a:cubicBezTo>
                        <a:pt x="4490" y="4477"/>
                        <a:pt x="4728" y="4239"/>
                        <a:pt x="4966" y="4037"/>
                      </a:cubicBezTo>
                      <a:cubicBezTo>
                        <a:pt x="5204" y="3822"/>
                        <a:pt x="5454" y="3620"/>
                        <a:pt x="5704" y="3430"/>
                      </a:cubicBezTo>
                      <a:cubicBezTo>
                        <a:pt x="5954" y="3227"/>
                        <a:pt x="6228" y="3049"/>
                        <a:pt x="6478" y="2870"/>
                      </a:cubicBezTo>
                      <a:cubicBezTo>
                        <a:pt x="6752" y="2691"/>
                        <a:pt x="7002" y="2537"/>
                        <a:pt x="7252" y="2382"/>
                      </a:cubicBezTo>
                      <a:cubicBezTo>
                        <a:pt x="7502" y="2239"/>
                        <a:pt x="7776" y="2096"/>
                        <a:pt x="8026" y="1965"/>
                      </a:cubicBezTo>
                      <a:cubicBezTo>
                        <a:pt x="8300" y="1834"/>
                        <a:pt x="8561" y="1715"/>
                        <a:pt x="8835" y="1632"/>
                      </a:cubicBezTo>
                      <a:cubicBezTo>
                        <a:pt x="9097" y="1536"/>
                        <a:pt x="9383" y="1441"/>
                        <a:pt x="9681" y="1394"/>
                      </a:cubicBezTo>
                      <a:cubicBezTo>
                        <a:pt x="9978" y="1310"/>
                        <a:pt x="10288" y="1274"/>
                        <a:pt x="10597" y="1239"/>
                      </a:cubicBezTo>
                      <a:cubicBezTo>
                        <a:pt x="10919" y="1215"/>
                        <a:pt x="11240" y="1191"/>
                        <a:pt x="11586" y="1191"/>
                      </a:cubicBezTo>
                      <a:cubicBezTo>
                        <a:pt x="11907" y="1191"/>
                        <a:pt x="12264" y="1215"/>
                        <a:pt x="12610" y="1227"/>
                      </a:cubicBezTo>
                      <a:cubicBezTo>
                        <a:pt x="12967" y="1239"/>
                        <a:pt x="13300" y="1274"/>
                        <a:pt x="13622" y="1286"/>
                      </a:cubicBezTo>
                      <a:cubicBezTo>
                        <a:pt x="13955" y="1298"/>
                        <a:pt x="14265" y="1334"/>
                        <a:pt x="14562" y="1358"/>
                      </a:cubicBezTo>
                      <a:cubicBezTo>
                        <a:pt x="14860" y="1405"/>
                        <a:pt x="15169" y="1453"/>
                        <a:pt x="15467" y="1489"/>
                      </a:cubicBezTo>
                      <a:lnTo>
                        <a:pt x="16360" y="1667"/>
                      </a:lnTo>
                      <a:cubicBezTo>
                        <a:pt x="16658" y="1727"/>
                        <a:pt x="16943" y="1822"/>
                        <a:pt x="17229" y="1906"/>
                      </a:cubicBezTo>
                      <a:cubicBezTo>
                        <a:pt x="17503" y="2001"/>
                        <a:pt x="17789" y="2120"/>
                        <a:pt x="18063" y="2239"/>
                      </a:cubicBezTo>
                      <a:cubicBezTo>
                        <a:pt x="18313" y="2346"/>
                        <a:pt x="18539" y="2465"/>
                        <a:pt x="18777" y="2596"/>
                      </a:cubicBezTo>
                      <a:cubicBezTo>
                        <a:pt x="19015" y="2727"/>
                        <a:pt x="19229" y="2882"/>
                        <a:pt x="19456" y="3025"/>
                      </a:cubicBezTo>
                      <a:cubicBezTo>
                        <a:pt x="19706" y="3203"/>
                        <a:pt x="19968" y="3418"/>
                        <a:pt x="20206" y="3620"/>
                      </a:cubicBezTo>
                      <a:cubicBezTo>
                        <a:pt x="20444" y="3834"/>
                        <a:pt x="20658" y="4072"/>
                        <a:pt x="20884" y="4322"/>
                      </a:cubicBezTo>
                      <a:cubicBezTo>
                        <a:pt x="21099" y="4573"/>
                        <a:pt x="21301" y="4846"/>
                        <a:pt x="21492" y="5120"/>
                      </a:cubicBezTo>
                      <a:cubicBezTo>
                        <a:pt x="21694" y="5406"/>
                        <a:pt x="21885" y="5704"/>
                        <a:pt x="22051" y="6001"/>
                      </a:cubicBezTo>
                      <a:cubicBezTo>
                        <a:pt x="22230" y="6311"/>
                        <a:pt x="22373" y="6608"/>
                        <a:pt x="22527" y="6930"/>
                      </a:cubicBezTo>
                      <a:cubicBezTo>
                        <a:pt x="22670" y="7240"/>
                        <a:pt x="22801" y="7549"/>
                        <a:pt x="22944" y="7859"/>
                      </a:cubicBezTo>
                      <a:cubicBezTo>
                        <a:pt x="23039" y="8097"/>
                        <a:pt x="23135" y="8335"/>
                        <a:pt x="23218" y="8573"/>
                      </a:cubicBezTo>
                      <a:cubicBezTo>
                        <a:pt x="23301" y="8811"/>
                        <a:pt x="23385" y="9049"/>
                        <a:pt x="23456" y="9275"/>
                      </a:cubicBezTo>
                      <a:cubicBezTo>
                        <a:pt x="23540" y="9502"/>
                        <a:pt x="23611" y="9728"/>
                        <a:pt x="23670" y="9966"/>
                      </a:cubicBezTo>
                      <a:cubicBezTo>
                        <a:pt x="23730" y="10204"/>
                        <a:pt x="23790" y="10442"/>
                        <a:pt x="23837" y="10657"/>
                      </a:cubicBezTo>
                      <a:cubicBezTo>
                        <a:pt x="23873" y="10883"/>
                        <a:pt x="23909" y="11121"/>
                        <a:pt x="23932" y="11359"/>
                      </a:cubicBezTo>
                      <a:cubicBezTo>
                        <a:pt x="23968" y="11597"/>
                        <a:pt x="23980" y="11835"/>
                        <a:pt x="23992" y="12073"/>
                      </a:cubicBezTo>
                      <a:cubicBezTo>
                        <a:pt x="24016" y="12312"/>
                        <a:pt x="24016" y="12562"/>
                        <a:pt x="24016" y="12800"/>
                      </a:cubicBezTo>
                      <a:cubicBezTo>
                        <a:pt x="23992" y="13038"/>
                        <a:pt x="23992" y="13300"/>
                        <a:pt x="23980" y="13538"/>
                      </a:cubicBezTo>
                      <a:cubicBezTo>
                        <a:pt x="23969" y="13733"/>
                        <a:pt x="24090" y="13896"/>
                        <a:pt x="24270" y="13896"/>
                      </a:cubicBezTo>
                      <a:cubicBezTo>
                        <a:pt x="24277" y="13896"/>
                        <a:pt x="24283" y="13895"/>
                        <a:pt x="24290" y="13895"/>
                      </a:cubicBezTo>
                      <a:lnTo>
                        <a:pt x="24980" y="13859"/>
                      </a:lnTo>
                      <a:cubicBezTo>
                        <a:pt x="25171" y="13847"/>
                        <a:pt x="25349" y="13669"/>
                        <a:pt x="25302" y="13455"/>
                      </a:cubicBezTo>
                      <a:lnTo>
                        <a:pt x="25302" y="12573"/>
                      </a:lnTo>
                      <a:cubicBezTo>
                        <a:pt x="25302" y="12300"/>
                        <a:pt x="25290" y="12002"/>
                        <a:pt x="25266" y="11716"/>
                      </a:cubicBezTo>
                      <a:cubicBezTo>
                        <a:pt x="25242" y="11430"/>
                        <a:pt x="25206" y="11145"/>
                        <a:pt x="25159" y="10871"/>
                      </a:cubicBezTo>
                      <a:cubicBezTo>
                        <a:pt x="25111" y="10585"/>
                        <a:pt x="25052" y="10311"/>
                        <a:pt x="24980" y="10037"/>
                      </a:cubicBezTo>
                      <a:cubicBezTo>
                        <a:pt x="24921" y="9752"/>
                        <a:pt x="24825" y="9478"/>
                        <a:pt x="24742" y="9216"/>
                      </a:cubicBezTo>
                      <a:cubicBezTo>
                        <a:pt x="24647" y="8942"/>
                        <a:pt x="24552" y="8680"/>
                        <a:pt x="24444" y="8406"/>
                      </a:cubicBezTo>
                      <a:cubicBezTo>
                        <a:pt x="24337" y="8156"/>
                        <a:pt x="24230" y="7894"/>
                        <a:pt x="24111" y="7621"/>
                      </a:cubicBezTo>
                      <a:lnTo>
                        <a:pt x="23754" y="6823"/>
                      </a:lnTo>
                      <a:cubicBezTo>
                        <a:pt x="23635" y="6549"/>
                        <a:pt x="23504" y="6287"/>
                        <a:pt x="23373" y="6025"/>
                      </a:cubicBezTo>
                      <a:cubicBezTo>
                        <a:pt x="23242" y="5775"/>
                        <a:pt x="23087" y="5525"/>
                        <a:pt x="22944" y="5275"/>
                      </a:cubicBezTo>
                      <a:cubicBezTo>
                        <a:pt x="22789" y="5013"/>
                        <a:pt x="22623" y="4775"/>
                        <a:pt x="22468" y="4537"/>
                      </a:cubicBezTo>
                      <a:cubicBezTo>
                        <a:pt x="22289" y="4299"/>
                        <a:pt x="22123" y="4084"/>
                        <a:pt x="21932" y="3858"/>
                      </a:cubicBezTo>
                      <a:cubicBezTo>
                        <a:pt x="21754" y="3632"/>
                        <a:pt x="21539" y="3430"/>
                        <a:pt x="21349" y="3215"/>
                      </a:cubicBezTo>
                      <a:cubicBezTo>
                        <a:pt x="21134" y="3025"/>
                        <a:pt x="20932" y="2834"/>
                        <a:pt x="20718" y="2656"/>
                      </a:cubicBezTo>
                      <a:cubicBezTo>
                        <a:pt x="20515" y="2477"/>
                        <a:pt x="20289" y="2310"/>
                        <a:pt x="20063" y="2144"/>
                      </a:cubicBezTo>
                      <a:cubicBezTo>
                        <a:pt x="19849" y="2001"/>
                        <a:pt x="19622" y="1846"/>
                        <a:pt x="19384" y="1703"/>
                      </a:cubicBezTo>
                      <a:cubicBezTo>
                        <a:pt x="19110" y="1536"/>
                        <a:pt x="18848" y="1382"/>
                        <a:pt x="18563" y="1251"/>
                      </a:cubicBezTo>
                      <a:cubicBezTo>
                        <a:pt x="18277" y="1108"/>
                        <a:pt x="18003" y="989"/>
                        <a:pt x="17705" y="882"/>
                      </a:cubicBezTo>
                      <a:cubicBezTo>
                        <a:pt x="17444" y="774"/>
                        <a:pt x="17182" y="691"/>
                        <a:pt x="16908" y="608"/>
                      </a:cubicBezTo>
                      <a:cubicBezTo>
                        <a:pt x="16646" y="536"/>
                        <a:pt x="16372" y="465"/>
                        <a:pt x="16098" y="405"/>
                      </a:cubicBezTo>
                      <a:cubicBezTo>
                        <a:pt x="15824" y="346"/>
                        <a:pt x="15539" y="298"/>
                        <a:pt x="15265" y="251"/>
                      </a:cubicBezTo>
                      <a:cubicBezTo>
                        <a:pt x="14979" y="215"/>
                        <a:pt x="14681" y="179"/>
                        <a:pt x="14396" y="155"/>
                      </a:cubicBezTo>
                      <a:cubicBezTo>
                        <a:pt x="14098" y="120"/>
                        <a:pt x="13812" y="96"/>
                        <a:pt x="13503" y="72"/>
                      </a:cubicBezTo>
                      <a:cubicBezTo>
                        <a:pt x="13193" y="48"/>
                        <a:pt x="12883" y="36"/>
                        <a:pt x="12562" y="12"/>
                      </a:cubicBezTo>
                      <a:cubicBezTo>
                        <a:pt x="12252" y="1"/>
                        <a:pt x="11943" y="1"/>
                        <a:pt x="116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2" name="Google Shape;6562;p29"/>
                <p:cNvSpPr/>
                <p:nvPr/>
              </p:nvSpPr>
              <p:spPr>
                <a:xfrm>
                  <a:off x="-127399" y="4207746"/>
                  <a:ext cx="799519" cy="455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6" h="12087" extrusionOk="0">
                      <a:moveTo>
                        <a:pt x="9669" y="1"/>
                      </a:moveTo>
                      <a:cubicBezTo>
                        <a:pt x="9335" y="1"/>
                        <a:pt x="9026" y="13"/>
                        <a:pt x="8728" y="48"/>
                      </a:cubicBezTo>
                      <a:cubicBezTo>
                        <a:pt x="8419" y="72"/>
                        <a:pt x="8133" y="120"/>
                        <a:pt x="7847" y="179"/>
                      </a:cubicBezTo>
                      <a:cubicBezTo>
                        <a:pt x="7561" y="239"/>
                        <a:pt x="7299" y="310"/>
                        <a:pt x="7049" y="405"/>
                      </a:cubicBezTo>
                      <a:cubicBezTo>
                        <a:pt x="6775" y="489"/>
                        <a:pt x="6525" y="596"/>
                        <a:pt x="6287" y="715"/>
                      </a:cubicBezTo>
                      <a:cubicBezTo>
                        <a:pt x="6037" y="834"/>
                        <a:pt x="5799" y="953"/>
                        <a:pt x="5561" y="1108"/>
                      </a:cubicBezTo>
                      <a:cubicBezTo>
                        <a:pt x="5323" y="1251"/>
                        <a:pt x="5085" y="1406"/>
                        <a:pt x="4847" y="1560"/>
                      </a:cubicBezTo>
                      <a:cubicBezTo>
                        <a:pt x="4609" y="1727"/>
                        <a:pt x="4370" y="1906"/>
                        <a:pt x="4132" y="2084"/>
                      </a:cubicBezTo>
                      <a:cubicBezTo>
                        <a:pt x="3894" y="2263"/>
                        <a:pt x="3656" y="2453"/>
                        <a:pt x="3430" y="2668"/>
                      </a:cubicBezTo>
                      <a:cubicBezTo>
                        <a:pt x="3204" y="2870"/>
                        <a:pt x="2977" y="3084"/>
                        <a:pt x="2775" y="3311"/>
                      </a:cubicBezTo>
                      <a:cubicBezTo>
                        <a:pt x="2561" y="3525"/>
                        <a:pt x="2370" y="3763"/>
                        <a:pt x="2192" y="4001"/>
                      </a:cubicBezTo>
                      <a:cubicBezTo>
                        <a:pt x="2013" y="4239"/>
                        <a:pt x="1846" y="4501"/>
                        <a:pt x="1715" y="4751"/>
                      </a:cubicBezTo>
                      <a:cubicBezTo>
                        <a:pt x="1584" y="5013"/>
                        <a:pt x="1453" y="5275"/>
                        <a:pt x="1334" y="5537"/>
                      </a:cubicBezTo>
                      <a:cubicBezTo>
                        <a:pt x="1215" y="5787"/>
                        <a:pt x="1108" y="6073"/>
                        <a:pt x="1001" y="6347"/>
                      </a:cubicBezTo>
                      <a:cubicBezTo>
                        <a:pt x="894" y="6620"/>
                        <a:pt x="799" y="6894"/>
                        <a:pt x="703" y="7180"/>
                      </a:cubicBezTo>
                      <a:lnTo>
                        <a:pt x="441" y="8025"/>
                      </a:lnTo>
                      <a:cubicBezTo>
                        <a:pt x="346" y="8311"/>
                        <a:pt x="275" y="8585"/>
                        <a:pt x="203" y="8871"/>
                      </a:cubicBezTo>
                      <a:cubicBezTo>
                        <a:pt x="120" y="9156"/>
                        <a:pt x="60" y="9454"/>
                        <a:pt x="37" y="9740"/>
                      </a:cubicBezTo>
                      <a:cubicBezTo>
                        <a:pt x="1" y="10038"/>
                        <a:pt x="1" y="10335"/>
                        <a:pt x="1" y="10633"/>
                      </a:cubicBezTo>
                      <a:cubicBezTo>
                        <a:pt x="1" y="10931"/>
                        <a:pt x="37" y="11228"/>
                        <a:pt x="60" y="11538"/>
                      </a:cubicBezTo>
                      <a:cubicBezTo>
                        <a:pt x="84" y="11764"/>
                        <a:pt x="239" y="11943"/>
                        <a:pt x="406" y="11943"/>
                      </a:cubicBezTo>
                      <a:lnTo>
                        <a:pt x="989" y="11919"/>
                      </a:lnTo>
                      <a:cubicBezTo>
                        <a:pt x="1132" y="11919"/>
                        <a:pt x="1251" y="11740"/>
                        <a:pt x="1239" y="11538"/>
                      </a:cubicBezTo>
                      <a:cubicBezTo>
                        <a:pt x="1227" y="11204"/>
                        <a:pt x="1215" y="10883"/>
                        <a:pt x="1215" y="10550"/>
                      </a:cubicBezTo>
                      <a:cubicBezTo>
                        <a:pt x="1227" y="10228"/>
                        <a:pt x="1251" y="9918"/>
                        <a:pt x="1311" y="9585"/>
                      </a:cubicBezTo>
                      <a:cubicBezTo>
                        <a:pt x="1370" y="9264"/>
                        <a:pt x="1453" y="8942"/>
                        <a:pt x="1537" y="8621"/>
                      </a:cubicBezTo>
                      <a:cubicBezTo>
                        <a:pt x="1632" y="8311"/>
                        <a:pt x="1715" y="7978"/>
                        <a:pt x="1822" y="7668"/>
                      </a:cubicBezTo>
                      <a:cubicBezTo>
                        <a:pt x="1930" y="7359"/>
                        <a:pt x="2025" y="7037"/>
                        <a:pt x="2168" y="6740"/>
                      </a:cubicBezTo>
                      <a:cubicBezTo>
                        <a:pt x="2299" y="6442"/>
                        <a:pt x="2430" y="6144"/>
                        <a:pt x="2596" y="5847"/>
                      </a:cubicBezTo>
                      <a:cubicBezTo>
                        <a:pt x="2763" y="5549"/>
                        <a:pt x="2942" y="5275"/>
                        <a:pt x="3132" y="5001"/>
                      </a:cubicBezTo>
                      <a:cubicBezTo>
                        <a:pt x="3323" y="4739"/>
                        <a:pt x="3549" y="4477"/>
                        <a:pt x="3775" y="4227"/>
                      </a:cubicBezTo>
                      <a:cubicBezTo>
                        <a:pt x="3989" y="3977"/>
                        <a:pt x="4228" y="3751"/>
                        <a:pt x="4489" y="3525"/>
                      </a:cubicBezTo>
                      <a:cubicBezTo>
                        <a:pt x="4740" y="3311"/>
                        <a:pt x="4990" y="3108"/>
                        <a:pt x="5263" y="2918"/>
                      </a:cubicBezTo>
                      <a:cubicBezTo>
                        <a:pt x="5525" y="2727"/>
                        <a:pt x="5775" y="2549"/>
                        <a:pt x="6049" y="2382"/>
                      </a:cubicBezTo>
                      <a:cubicBezTo>
                        <a:pt x="6311" y="2215"/>
                        <a:pt x="6585" y="2072"/>
                        <a:pt x="6847" y="1941"/>
                      </a:cubicBezTo>
                      <a:cubicBezTo>
                        <a:pt x="7133" y="1822"/>
                        <a:pt x="7418" y="1703"/>
                        <a:pt x="7716" y="1608"/>
                      </a:cubicBezTo>
                      <a:cubicBezTo>
                        <a:pt x="8014" y="1525"/>
                        <a:pt x="8323" y="1441"/>
                        <a:pt x="8657" y="1382"/>
                      </a:cubicBezTo>
                      <a:cubicBezTo>
                        <a:pt x="8978" y="1322"/>
                        <a:pt x="9312" y="1298"/>
                        <a:pt x="9645" y="1263"/>
                      </a:cubicBezTo>
                      <a:cubicBezTo>
                        <a:pt x="9978" y="1239"/>
                        <a:pt x="10324" y="1227"/>
                        <a:pt x="10657" y="1203"/>
                      </a:cubicBezTo>
                      <a:cubicBezTo>
                        <a:pt x="10830" y="1197"/>
                        <a:pt x="10999" y="1194"/>
                        <a:pt x="11164" y="1194"/>
                      </a:cubicBezTo>
                      <a:cubicBezTo>
                        <a:pt x="11330" y="1194"/>
                        <a:pt x="11490" y="1197"/>
                        <a:pt x="11645" y="1203"/>
                      </a:cubicBezTo>
                      <a:cubicBezTo>
                        <a:pt x="11967" y="1227"/>
                        <a:pt x="12264" y="1251"/>
                        <a:pt x="12586" y="1286"/>
                      </a:cubicBezTo>
                      <a:cubicBezTo>
                        <a:pt x="12848" y="1322"/>
                        <a:pt x="13122" y="1358"/>
                        <a:pt x="13383" y="1417"/>
                      </a:cubicBezTo>
                      <a:cubicBezTo>
                        <a:pt x="13633" y="1465"/>
                        <a:pt x="13907" y="1537"/>
                        <a:pt x="14169" y="1620"/>
                      </a:cubicBezTo>
                      <a:cubicBezTo>
                        <a:pt x="14443" y="1715"/>
                        <a:pt x="14693" y="1798"/>
                        <a:pt x="14967" y="1918"/>
                      </a:cubicBezTo>
                      <a:cubicBezTo>
                        <a:pt x="15229" y="2037"/>
                        <a:pt x="15479" y="2156"/>
                        <a:pt x="15741" y="2310"/>
                      </a:cubicBezTo>
                      <a:cubicBezTo>
                        <a:pt x="15991" y="2453"/>
                        <a:pt x="16229" y="2620"/>
                        <a:pt x="16467" y="2799"/>
                      </a:cubicBezTo>
                      <a:cubicBezTo>
                        <a:pt x="16705" y="2977"/>
                        <a:pt x="16932" y="3191"/>
                        <a:pt x="17134" y="3406"/>
                      </a:cubicBezTo>
                      <a:cubicBezTo>
                        <a:pt x="17313" y="3608"/>
                        <a:pt x="17479" y="3799"/>
                        <a:pt x="17646" y="4001"/>
                      </a:cubicBezTo>
                      <a:cubicBezTo>
                        <a:pt x="17801" y="4215"/>
                        <a:pt x="17955" y="4442"/>
                        <a:pt x="18098" y="4656"/>
                      </a:cubicBezTo>
                      <a:cubicBezTo>
                        <a:pt x="18301" y="4942"/>
                        <a:pt x="18456" y="5239"/>
                        <a:pt x="18622" y="5549"/>
                      </a:cubicBezTo>
                      <a:cubicBezTo>
                        <a:pt x="18789" y="5847"/>
                        <a:pt x="18932" y="6168"/>
                        <a:pt x="19075" y="6466"/>
                      </a:cubicBezTo>
                      <a:cubicBezTo>
                        <a:pt x="19206" y="6763"/>
                        <a:pt x="19325" y="7073"/>
                        <a:pt x="19432" y="7371"/>
                      </a:cubicBezTo>
                      <a:cubicBezTo>
                        <a:pt x="19539" y="7668"/>
                        <a:pt x="19622" y="7966"/>
                        <a:pt x="19694" y="8264"/>
                      </a:cubicBezTo>
                      <a:cubicBezTo>
                        <a:pt x="19777" y="8561"/>
                        <a:pt x="19813" y="8859"/>
                        <a:pt x="19860" y="9145"/>
                      </a:cubicBezTo>
                      <a:cubicBezTo>
                        <a:pt x="19908" y="9418"/>
                        <a:pt x="19920" y="9716"/>
                        <a:pt x="19932" y="10002"/>
                      </a:cubicBezTo>
                      <a:cubicBezTo>
                        <a:pt x="19944" y="10288"/>
                        <a:pt x="19944" y="10585"/>
                        <a:pt x="19932" y="10871"/>
                      </a:cubicBezTo>
                      <a:cubicBezTo>
                        <a:pt x="19932" y="11145"/>
                        <a:pt x="19920" y="11431"/>
                        <a:pt x="19884" y="11728"/>
                      </a:cubicBezTo>
                      <a:cubicBezTo>
                        <a:pt x="19873" y="11935"/>
                        <a:pt x="19983" y="12086"/>
                        <a:pt x="20151" y="12086"/>
                      </a:cubicBezTo>
                      <a:cubicBezTo>
                        <a:pt x="20157" y="12086"/>
                        <a:pt x="20164" y="12086"/>
                        <a:pt x="20170" y="12085"/>
                      </a:cubicBezTo>
                      <a:lnTo>
                        <a:pt x="20825" y="12062"/>
                      </a:lnTo>
                      <a:cubicBezTo>
                        <a:pt x="21003" y="12062"/>
                        <a:pt x="21182" y="11883"/>
                        <a:pt x="21170" y="11681"/>
                      </a:cubicBezTo>
                      <a:cubicBezTo>
                        <a:pt x="21182" y="11383"/>
                        <a:pt x="21206" y="11085"/>
                        <a:pt x="21206" y="10811"/>
                      </a:cubicBezTo>
                      <a:cubicBezTo>
                        <a:pt x="21206" y="10514"/>
                        <a:pt x="21182" y="10228"/>
                        <a:pt x="21170" y="9942"/>
                      </a:cubicBezTo>
                      <a:cubicBezTo>
                        <a:pt x="21158" y="9657"/>
                        <a:pt x="21123" y="9383"/>
                        <a:pt x="21087" y="9097"/>
                      </a:cubicBezTo>
                      <a:cubicBezTo>
                        <a:pt x="21039" y="8811"/>
                        <a:pt x="20992" y="8525"/>
                        <a:pt x="20920" y="8252"/>
                      </a:cubicBezTo>
                      <a:cubicBezTo>
                        <a:pt x="20861" y="7966"/>
                        <a:pt x="20765" y="7680"/>
                        <a:pt x="20682" y="7394"/>
                      </a:cubicBezTo>
                      <a:cubicBezTo>
                        <a:pt x="20587" y="7121"/>
                        <a:pt x="20491" y="6835"/>
                        <a:pt x="20384" y="6537"/>
                      </a:cubicBezTo>
                      <a:cubicBezTo>
                        <a:pt x="20265" y="6239"/>
                        <a:pt x="20158" y="5942"/>
                        <a:pt x="20027" y="5656"/>
                      </a:cubicBezTo>
                      <a:cubicBezTo>
                        <a:pt x="19896" y="5370"/>
                        <a:pt x="19753" y="5073"/>
                        <a:pt x="19610" y="4799"/>
                      </a:cubicBezTo>
                      <a:cubicBezTo>
                        <a:pt x="19456" y="4513"/>
                        <a:pt x="19301" y="4227"/>
                        <a:pt x="19134" y="3942"/>
                      </a:cubicBezTo>
                      <a:cubicBezTo>
                        <a:pt x="18967" y="3668"/>
                        <a:pt x="18789" y="3406"/>
                        <a:pt x="18598" y="3156"/>
                      </a:cubicBezTo>
                      <a:cubicBezTo>
                        <a:pt x="18408" y="2918"/>
                        <a:pt x="18205" y="2680"/>
                        <a:pt x="18003" y="2477"/>
                      </a:cubicBezTo>
                      <a:cubicBezTo>
                        <a:pt x="17789" y="2263"/>
                        <a:pt x="17586" y="2060"/>
                        <a:pt x="17348" y="1882"/>
                      </a:cubicBezTo>
                      <a:cubicBezTo>
                        <a:pt x="17158" y="1715"/>
                        <a:pt x="16943" y="1584"/>
                        <a:pt x="16741" y="1441"/>
                      </a:cubicBezTo>
                      <a:cubicBezTo>
                        <a:pt x="16527" y="1310"/>
                        <a:pt x="16324" y="1191"/>
                        <a:pt x="16098" y="1084"/>
                      </a:cubicBezTo>
                      <a:cubicBezTo>
                        <a:pt x="15812" y="953"/>
                        <a:pt x="15515" y="822"/>
                        <a:pt x="15217" y="715"/>
                      </a:cubicBezTo>
                      <a:cubicBezTo>
                        <a:pt x="14919" y="608"/>
                        <a:pt x="14622" y="513"/>
                        <a:pt x="14312" y="429"/>
                      </a:cubicBezTo>
                      <a:cubicBezTo>
                        <a:pt x="14003" y="358"/>
                        <a:pt x="13681" y="286"/>
                        <a:pt x="13372" y="239"/>
                      </a:cubicBezTo>
                      <a:cubicBezTo>
                        <a:pt x="13062" y="179"/>
                        <a:pt x="12752" y="132"/>
                        <a:pt x="12419" y="108"/>
                      </a:cubicBezTo>
                      <a:cubicBezTo>
                        <a:pt x="12133" y="72"/>
                        <a:pt x="11836" y="60"/>
                        <a:pt x="11538" y="48"/>
                      </a:cubicBezTo>
                      <a:cubicBezTo>
                        <a:pt x="11240" y="36"/>
                        <a:pt x="10931" y="13"/>
                        <a:pt x="10621" y="13"/>
                      </a:cubicBezTo>
                      <a:cubicBezTo>
                        <a:pt x="10300" y="1"/>
                        <a:pt x="9978" y="1"/>
                        <a:pt x="96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3" name="Google Shape;6563;p29"/>
                <p:cNvSpPr/>
                <p:nvPr/>
              </p:nvSpPr>
              <p:spPr>
                <a:xfrm>
                  <a:off x="-53311" y="4277008"/>
                  <a:ext cx="653158" cy="389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4" h="10344" extrusionOk="0">
                      <a:moveTo>
                        <a:pt x="9231" y="0"/>
                      </a:moveTo>
                      <a:cubicBezTo>
                        <a:pt x="9082" y="0"/>
                        <a:pt x="8930" y="3"/>
                        <a:pt x="8775" y="9"/>
                      </a:cubicBezTo>
                      <a:cubicBezTo>
                        <a:pt x="8478" y="21"/>
                        <a:pt x="8156" y="57"/>
                        <a:pt x="7847" y="81"/>
                      </a:cubicBezTo>
                      <a:cubicBezTo>
                        <a:pt x="7537" y="116"/>
                        <a:pt x="7239" y="152"/>
                        <a:pt x="6942" y="211"/>
                      </a:cubicBezTo>
                      <a:cubicBezTo>
                        <a:pt x="6644" y="271"/>
                        <a:pt x="6358" y="354"/>
                        <a:pt x="6073" y="438"/>
                      </a:cubicBezTo>
                      <a:cubicBezTo>
                        <a:pt x="5799" y="533"/>
                        <a:pt x="5525" y="628"/>
                        <a:pt x="5275" y="747"/>
                      </a:cubicBezTo>
                      <a:cubicBezTo>
                        <a:pt x="5025" y="866"/>
                        <a:pt x="4763" y="1009"/>
                        <a:pt x="4525" y="1152"/>
                      </a:cubicBezTo>
                      <a:cubicBezTo>
                        <a:pt x="4275" y="1307"/>
                        <a:pt x="4037" y="1450"/>
                        <a:pt x="3798" y="1628"/>
                      </a:cubicBezTo>
                      <a:cubicBezTo>
                        <a:pt x="3548" y="1795"/>
                        <a:pt x="3322" y="1986"/>
                        <a:pt x="3084" y="2176"/>
                      </a:cubicBezTo>
                      <a:cubicBezTo>
                        <a:pt x="2846" y="2378"/>
                        <a:pt x="2620" y="2593"/>
                        <a:pt x="2405" y="2819"/>
                      </a:cubicBezTo>
                      <a:cubicBezTo>
                        <a:pt x="2179" y="3045"/>
                        <a:pt x="1965" y="3283"/>
                        <a:pt x="1774" y="3533"/>
                      </a:cubicBezTo>
                      <a:cubicBezTo>
                        <a:pt x="1584" y="3783"/>
                        <a:pt x="1405" y="4045"/>
                        <a:pt x="1239" y="4307"/>
                      </a:cubicBezTo>
                      <a:cubicBezTo>
                        <a:pt x="1096" y="4593"/>
                        <a:pt x="941" y="4855"/>
                        <a:pt x="822" y="5141"/>
                      </a:cubicBezTo>
                      <a:cubicBezTo>
                        <a:pt x="703" y="5426"/>
                        <a:pt x="596" y="5712"/>
                        <a:pt x="500" y="6010"/>
                      </a:cubicBezTo>
                      <a:cubicBezTo>
                        <a:pt x="393" y="6307"/>
                        <a:pt x="322" y="6605"/>
                        <a:pt x="238" y="6903"/>
                      </a:cubicBezTo>
                      <a:cubicBezTo>
                        <a:pt x="179" y="7200"/>
                        <a:pt x="119" y="7510"/>
                        <a:pt x="84" y="7808"/>
                      </a:cubicBezTo>
                      <a:cubicBezTo>
                        <a:pt x="36" y="8105"/>
                        <a:pt x="24" y="8415"/>
                        <a:pt x="0" y="8713"/>
                      </a:cubicBezTo>
                      <a:cubicBezTo>
                        <a:pt x="0" y="9010"/>
                        <a:pt x="0" y="9320"/>
                        <a:pt x="24" y="9617"/>
                      </a:cubicBezTo>
                      <a:cubicBezTo>
                        <a:pt x="36" y="9832"/>
                        <a:pt x="203" y="10010"/>
                        <a:pt x="393" y="10010"/>
                      </a:cubicBezTo>
                      <a:lnTo>
                        <a:pt x="1096" y="9998"/>
                      </a:lnTo>
                      <a:cubicBezTo>
                        <a:pt x="1286" y="9998"/>
                        <a:pt x="1417" y="9820"/>
                        <a:pt x="1405" y="9594"/>
                      </a:cubicBezTo>
                      <a:cubicBezTo>
                        <a:pt x="1370" y="9236"/>
                        <a:pt x="1370" y="8879"/>
                        <a:pt x="1393" y="8534"/>
                      </a:cubicBezTo>
                      <a:cubicBezTo>
                        <a:pt x="1417" y="8189"/>
                        <a:pt x="1453" y="7831"/>
                        <a:pt x="1512" y="7498"/>
                      </a:cubicBezTo>
                      <a:cubicBezTo>
                        <a:pt x="1572" y="7153"/>
                        <a:pt x="1655" y="6808"/>
                        <a:pt x="1762" y="6486"/>
                      </a:cubicBezTo>
                      <a:cubicBezTo>
                        <a:pt x="1870" y="6153"/>
                        <a:pt x="2013" y="5831"/>
                        <a:pt x="2179" y="5510"/>
                      </a:cubicBezTo>
                      <a:cubicBezTo>
                        <a:pt x="2358" y="5200"/>
                        <a:pt x="2548" y="4903"/>
                        <a:pt x="2763" y="4617"/>
                      </a:cubicBezTo>
                      <a:cubicBezTo>
                        <a:pt x="2977" y="4343"/>
                        <a:pt x="3203" y="4069"/>
                        <a:pt x="3453" y="3819"/>
                      </a:cubicBezTo>
                      <a:cubicBezTo>
                        <a:pt x="3715" y="3569"/>
                        <a:pt x="3965" y="3331"/>
                        <a:pt x="4227" y="3117"/>
                      </a:cubicBezTo>
                      <a:cubicBezTo>
                        <a:pt x="4489" y="2914"/>
                        <a:pt x="4763" y="2712"/>
                        <a:pt x="5049" y="2533"/>
                      </a:cubicBezTo>
                      <a:cubicBezTo>
                        <a:pt x="5334" y="2378"/>
                        <a:pt x="5632" y="2212"/>
                        <a:pt x="5930" y="2081"/>
                      </a:cubicBezTo>
                      <a:cubicBezTo>
                        <a:pt x="6227" y="1938"/>
                        <a:pt x="6537" y="1819"/>
                        <a:pt x="6846" y="1724"/>
                      </a:cubicBezTo>
                      <a:cubicBezTo>
                        <a:pt x="7168" y="1616"/>
                        <a:pt x="7489" y="1545"/>
                        <a:pt x="7835" y="1485"/>
                      </a:cubicBezTo>
                      <a:cubicBezTo>
                        <a:pt x="8001" y="1450"/>
                        <a:pt x="8180" y="1426"/>
                        <a:pt x="8335" y="1402"/>
                      </a:cubicBezTo>
                      <a:cubicBezTo>
                        <a:pt x="8501" y="1390"/>
                        <a:pt x="8680" y="1378"/>
                        <a:pt x="8847" y="1366"/>
                      </a:cubicBezTo>
                      <a:lnTo>
                        <a:pt x="9347" y="1366"/>
                      </a:lnTo>
                      <a:cubicBezTo>
                        <a:pt x="9525" y="1366"/>
                        <a:pt x="9692" y="1378"/>
                        <a:pt x="9871" y="1402"/>
                      </a:cubicBezTo>
                      <a:cubicBezTo>
                        <a:pt x="10049" y="1438"/>
                        <a:pt x="10216" y="1462"/>
                        <a:pt x="10395" y="1509"/>
                      </a:cubicBezTo>
                      <a:cubicBezTo>
                        <a:pt x="10573" y="1557"/>
                        <a:pt x="10740" y="1605"/>
                        <a:pt x="10918" y="1664"/>
                      </a:cubicBezTo>
                      <a:cubicBezTo>
                        <a:pt x="11216" y="1747"/>
                        <a:pt x="11490" y="1866"/>
                        <a:pt x="11776" y="1997"/>
                      </a:cubicBezTo>
                      <a:cubicBezTo>
                        <a:pt x="12073" y="2140"/>
                        <a:pt x="12347" y="2295"/>
                        <a:pt x="12609" y="2462"/>
                      </a:cubicBezTo>
                      <a:cubicBezTo>
                        <a:pt x="12883" y="2640"/>
                        <a:pt x="13121" y="2819"/>
                        <a:pt x="13335" y="3009"/>
                      </a:cubicBezTo>
                      <a:cubicBezTo>
                        <a:pt x="13573" y="3212"/>
                        <a:pt x="13788" y="3414"/>
                        <a:pt x="13978" y="3640"/>
                      </a:cubicBezTo>
                      <a:cubicBezTo>
                        <a:pt x="14169" y="3843"/>
                        <a:pt x="14335" y="4081"/>
                        <a:pt x="14502" y="4319"/>
                      </a:cubicBezTo>
                      <a:cubicBezTo>
                        <a:pt x="14669" y="4581"/>
                        <a:pt x="14812" y="4831"/>
                        <a:pt x="14943" y="5081"/>
                      </a:cubicBezTo>
                      <a:cubicBezTo>
                        <a:pt x="15038" y="5272"/>
                        <a:pt x="15145" y="5486"/>
                        <a:pt x="15228" y="5676"/>
                      </a:cubicBezTo>
                      <a:cubicBezTo>
                        <a:pt x="15324" y="5891"/>
                        <a:pt x="15407" y="6081"/>
                        <a:pt x="15478" y="6284"/>
                      </a:cubicBezTo>
                      <a:cubicBezTo>
                        <a:pt x="15562" y="6498"/>
                        <a:pt x="15633" y="6688"/>
                        <a:pt x="15693" y="6903"/>
                      </a:cubicBezTo>
                      <a:cubicBezTo>
                        <a:pt x="15752" y="7093"/>
                        <a:pt x="15800" y="7296"/>
                        <a:pt x="15836" y="7510"/>
                      </a:cubicBezTo>
                      <a:lnTo>
                        <a:pt x="15931" y="8129"/>
                      </a:lnTo>
                      <a:lnTo>
                        <a:pt x="15979" y="8760"/>
                      </a:lnTo>
                      <a:lnTo>
                        <a:pt x="15979" y="9367"/>
                      </a:lnTo>
                      <a:cubicBezTo>
                        <a:pt x="15979" y="9582"/>
                        <a:pt x="15955" y="9784"/>
                        <a:pt x="15943" y="9986"/>
                      </a:cubicBezTo>
                      <a:cubicBezTo>
                        <a:pt x="15931" y="10189"/>
                        <a:pt x="16050" y="10344"/>
                        <a:pt x="16229" y="10344"/>
                      </a:cubicBezTo>
                      <a:lnTo>
                        <a:pt x="16848" y="10320"/>
                      </a:lnTo>
                      <a:cubicBezTo>
                        <a:pt x="17038" y="10308"/>
                        <a:pt x="17217" y="10129"/>
                        <a:pt x="17253" y="9903"/>
                      </a:cubicBezTo>
                      <a:cubicBezTo>
                        <a:pt x="17264" y="9677"/>
                        <a:pt x="17288" y="9475"/>
                        <a:pt x="17300" y="9260"/>
                      </a:cubicBezTo>
                      <a:cubicBezTo>
                        <a:pt x="17312" y="9058"/>
                        <a:pt x="17324" y="8832"/>
                        <a:pt x="17324" y="8629"/>
                      </a:cubicBezTo>
                      <a:cubicBezTo>
                        <a:pt x="17324" y="8415"/>
                        <a:pt x="17324" y="8189"/>
                        <a:pt x="17312" y="7986"/>
                      </a:cubicBezTo>
                      <a:cubicBezTo>
                        <a:pt x="17300" y="7772"/>
                        <a:pt x="17288" y="7558"/>
                        <a:pt x="17253" y="7343"/>
                      </a:cubicBezTo>
                      <a:cubicBezTo>
                        <a:pt x="17229" y="7141"/>
                        <a:pt x="17181" y="6915"/>
                        <a:pt x="17133" y="6700"/>
                      </a:cubicBezTo>
                      <a:cubicBezTo>
                        <a:pt x="17086" y="6486"/>
                        <a:pt x="17026" y="6272"/>
                        <a:pt x="16955" y="6046"/>
                      </a:cubicBezTo>
                      <a:cubicBezTo>
                        <a:pt x="16883" y="5831"/>
                        <a:pt x="16812" y="5605"/>
                        <a:pt x="16717" y="5379"/>
                      </a:cubicBezTo>
                      <a:cubicBezTo>
                        <a:pt x="16645" y="5153"/>
                        <a:pt x="16538" y="4950"/>
                        <a:pt x="16431" y="4724"/>
                      </a:cubicBezTo>
                      <a:cubicBezTo>
                        <a:pt x="16336" y="4522"/>
                        <a:pt x="16217" y="4295"/>
                        <a:pt x="16098" y="4069"/>
                      </a:cubicBezTo>
                      <a:cubicBezTo>
                        <a:pt x="15955" y="3843"/>
                        <a:pt x="15824" y="3629"/>
                        <a:pt x="15693" y="3414"/>
                      </a:cubicBezTo>
                      <a:cubicBezTo>
                        <a:pt x="15562" y="3212"/>
                        <a:pt x="15407" y="2998"/>
                        <a:pt x="15264" y="2807"/>
                      </a:cubicBezTo>
                      <a:cubicBezTo>
                        <a:pt x="15109" y="2617"/>
                        <a:pt x="14967" y="2414"/>
                        <a:pt x="14800" y="2236"/>
                      </a:cubicBezTo>
                      <a:cubicBezTo>
                        <a:pt x="14609" y="2021"/>
                        <a:pt x="14395" y="1819"/>
                        <a:pt x="14169" y="1640"/>
                      </a:cubicBezTo>
                      <a:cubicBezTo>
                        <a:pt x="13954" y="1462"/>
                        <a:pt x="13728" y="1307"/>
                        <a:pt x="13490" y="1152"/>
                      </a:cubicBezTo>
                      <a:cubicBezTo>
                        <a:pt x="13252" y="1009"/>
                        <a:pt x="13014" y="866"/>
                        <a:pt x="12764" y="747"/>
                      </a:cubicBezTo>
                      <a:cubicBezTo>
                        <a:pt x="12526" y="628"/>
                        <a:pt x="12264" y="533"/>
                        <a:pt x="12014" y="438"/>
                      </a:cubicBezTo>
                      <a:cubicBezTo>
                        <a:pt x="11764" y="354"/>
                        <a:pt x="11526" y="271"/>
                        <a:pt x="11276" y="211"/>
                      </a:cubicBezTo>
                      <a:cubicBezTo>
                        <a:pt x="11014" y="152"/>
                        <a:pt x="10776" y="116"/>
                        <a:pt x="10525" y="81"/>
                      </a:cubicBezTo>
                      <a:cubicBezTo>
                        <a:pt x="10240" y="57"/>
                        <a:pt x="9966" y="21"/>
                        <a:pt x="9668" y="9"/>
                      </a:cubicBezTo>
                      <a:cubicBezTo>
                        <a:pt x="9525" y="3"/>
                        <a:pt x="9379" y="0"/>
                        <a:pt x="92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4" name="Google Shape;6564;p29"/>
                <p:cNvSpPr/>
                <p:nvPr/>
              </p:nvSpPr>
              <p:spPr>
                <a:xfrm>
                  <a:off x="28394" y="4363086"/>
                  <a:ext cx="493375" cy="30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6" h="8061" extrusionOk="0">
                      <a:moveTo>
                        <a:pt x="6751" y="0"/>
                      </a:moveTo>
                      <a:cubicBezTo>
                        <a:pt x="6442" y="24"/>
                        <a:pt x="6132" y="48"/>
                        <a:pt x="5811" y="95"/>
                      </a:cubicBezTo>
                      <a:cubicBezTo>
                        <a:pt x="5513" y="143"/>
                        <a:pt x="5203" y="214"/>
                        <a:pt x="4918" y="298"/>
                      </a:cubicBezTo>
                      <a:cubicBezTo>
                        <a:pt x="4644" y="393"/>
                        <a:pt x="4358" y="512"/>
                        <a:pt x="4084" y="631"/>
                      </a:cubicBezTo>
                      <a:cubicBezTo>
                        <a:pt x="3822" y="750"/>
                        <a:pt x="3548" y="893"/>
                        <a:pt x="3298" y="1048"/>
                      </a:cubicBezTo>
                      <a:cubicBezTo>
                        <a:pt x="3048" y="1215"/>
                        <a:pt x="2798" y="1369"/>
                        <a:pt x="2560" y="1572"/>
                      </a:cubicBezTo>
                      <a:cubicBezTo>
                        <a:pt x="2322" y="1762"/>
                        <a:pt x="2096" y="1953"/>
                        <a:pt x="1870" y="2179"/>
                      </a:cubicBezTo>
                      <a:cubicBezTo>
                        <a:pt x="1667" y="2405"/>
                        <a:pt x="1453" y="2620"/>
                        <a:pt x="1262" y="2881"/>
                      </a:cubicBezTo>
                      <a:cubicBezTo>
                        <a:pt x="1072" y="3120"/>
                        <a:pt x="905" y="3382"/>
                        <a:pt x="750" y="3655"/>
                      </a:cubicBezTo>
                      <a:cubicBezTo>
                        <a:pt x="608" y="3917"/>
                        <a:pt x="488" y="4203"/>
                        <a:pt x="381" y="4501"/>
                      </a:cubicBezTo>
                      <a:cubicBezTo>
                        <a:pt x="274" y="4798"/>
                        <a:pt x="203" y="5096"/>
                        <a:pt x="143" y="5406"/>
                      </a:cubicBezTo>
                      <a:cubicBezTo>
                        <a:pt x="84" y="5715"/>
                        <a:pt x="36" y="6037"/>
                        <a:pt x="24" y="6346"/>
                      </a:cubicBezTo>
                      <a:cubicBezTo>
                        <a:pt x="0" y="6668"/>
                        <a:pt x="0" y="6989"/>
                        <a:pt x="12" y="7299"/>
                      </a:cubicBezTo>
                      <a:cubicBezTo>
                        <a:pt x="12" y="7537"/>
                        <a:pt x="203" y="7727"/>
                        <a:pt x="429" y="7727"/>
                      </a:cubicBezTo>
                      <a:lnTo>
                        <a:pt x="1191" y="7703"/>
                      </a:lnTo>
                      <a:cubicBezTo>
                        <a:pt x="1393" y="7703"/>
                        <a:pt x="1560" y="7525"/>
                        <a:pt x="1560" y="7299"/>
                      </a:cubicBezTo>
                      <a:cubicBezTo>
                        <a:pt x="1560" y="7049"/>
                        <a:pt x="1572" y="6787"/>
                        <a:pt x="1608" y="6549"/>
                      </a:cubicBezTo>
                      <a:cubicBezTo>
                        <a:pt x="1631" y="6299"/>
                        <a:pt x="1667" y="6060"/>
                        <a:pt x="1703" y="5822"/>
                      </a:cubicBezTo>
                      <a:cubicBezTo>
                        <a:pt x="1751" y="5596"/>
                        <a:pt x="1810" y="5358"/>
                        <a:pt x="1881" y="5144"/>
                      </a:cubicBezTo>
                      <a:cubicBezTo>
                        <a:pt x="1965" y="4917"/>
                        <a:pt x="2048" y="4703"/>
                        <a:pt x="2155" y="4501"/>
                      </a:cubicBezTo>
                      <a:cubicBezTo>
                        <a:pt x="2262" y="4286"/>
                        <a:pt x="2393" y="4096"/>
                        <a:pt x="2524" y="3905"/>
                      </a:cubicBezTo>
                      <a:cubicBezTo>
                        <a:pt x="2655" y="3715"/>
                        <a:pt x="2810" y="3536"/>
                        <a:pt x="2977" y="3370"/>
                      </a:cubicBezTo>
                      <a:cubicBezTo>
                        <a:pt x="3132" y="3191"/>
                        <a:pt x="3310" y="3036"/>
                        <a:pt x="3489" y="2893"/>
                      </a:cubicBezTo>
                      <a:cubicBezTo>
                        <a:pt x="3691" y="2739"/>
                        <a:pt x="3870" y="2608"/>
                        <a:pt x="4072" y="2489"/>
                      </a:cubicBezTo>
                      <a:cubicBezTo>
                        <a:pt x="4287" y="2370"/>
                        <a:pt x="4489" y="2250"/>
                        <a:pt x="4703" y="2167"/>
                      </a:cubicBezTo>
                      <a:cubicBezTo>
                        <a:pt x="4906" y="2060"/>
                        <a:pt x="5132" y="1989"/>
                        <a:pt x="5370" y="1905"/>
                      </a:cubicBezTo>
                      <a:cubicBezTo>
                        <a:pt x="5608" y="1846"/>
                        <a:pt x="5846" y="1786"/>
                        <a:pt x="6120" y="1762"/>
                      </a:cubicBezTo>
                      <a:cubicBezTo>
                        <a:pt x="6308" y="1735"/>
                        <a:pt x="6509" y="1722"/>
                        <a:pt x="6718" y="1722"/>
                      </a:cubicBezTo>
                      <a:cubicBezTo>
                        <a:pt x="6788" y="1722"/>
                        <a:pt x="6858" y="1724"/>
                        <a:pt x="6930" y="1727"/>
                      </a:cubicBezTo>
                      <a:cubicBezTo>
                        <a:pt x="7227" y="1750"/>
                        <a:pt x="7513" y="1774"/>
                        <a:pt x="7787" y="1834"/>
                      </a:cubicBezTo>
                      <a:cubicBezTo>
                        <a:pt x="8049" y="1893"/>
                        <a:pt x="8299" y="1953"/>
                        <a:pt x="8561" y="2048"/>
                      </a:cubicBezTo>
                      <a:cubicBezTo>
                        <a:pt x="8859" y="2167"/>
                        <a:pt x="9109" y="2286"/>
                        <a:pt x="9347" y="2429"/>
                      </a:cubicBezTo>
                      <a:cubicBezTo>
                        <a:pt x="9573" y="2584"/>
                        <a:pt x="9775" y="2739"/>
                        <a:pt x="9954" y="2917"/>
                      </a:cubicBezTo>
                      <a:cubicBezTo>
                        <a:pt x="10133" y="3120"/>
                        <a:pt x="10275" y="3310"/>
                        <a:pt x="10418" y="3536"/>
                      </a:cubicBezTo>
                      <a:cubicBezTo>
                        <a:pt x="10549" y="3751"/>
                        <a:pt x="10668" y="3989"/>
                        <a:pt x="10787" y="4251"/>
                      </a:cubicBezTo>
                      <a:cubicBezTo>
                        <a:pt x="10895" y="4501"/>
                        <a:pt x="11014" y="4763"/>
                        <a:pt x="11109" y="5048"/>
                      </a:cubicBezTo>
                      <a:cubicBezTo>
                        <a:pt x="11216" y="5322"/>
                        <a:pt x="11323" y="5620"/>
                        <a:pt x="11395" y="5894"/>
                      </a:cubicBezTo>
                      <a:cubicBezTo>
                        <a:pt x="11502" y="6191"/>
                        <a:pt x="11561" y="6489"/>
                        <a:pt x="11633" y="6775"/>
                      </a:cubicBezTo>
                      <a:cubicBezTo>
                        <a:pt x="11704" y="7061"/>
                        <a:pt x="11752" y="7358"/>
                        <a:pt x="11787" y="7632"/>
                      </a:cubicBezTo>
                      <a:cubicBezTo>
                        <a:pt x="11799" y="7846"/>
                        <a:pt x="11966" y="8013"/>
                        <a:pt x="12133" y="8025"/>
                      </a:cubicBezTo>
                      <a:lnTo>
                        <a:pt x="12752" y="8061"/>
                      </a:lnTo>
                      <a:cubicBezTo>
                        <a:pt x="12942" y="8061"/>
                        <a:pt x="13085" y="7882"/>
                        <a:pt x="13073" y="7668"/>
                      </a:cubicBezTo>
                      <a:cubicBezTo>
                        <a:pt x="13073" y="7311"/>
                        <a:pt x="13061" y="6941"/>
                        <a:pt x="13014" y="6560"/>
                      </a:cubicBezTo>
                      <a:cubicBezTo>
                        <a:pt x="12978" y="6203"/>
                        <a:pt x="12930" y="5834"/>
                        <a:pt x="12835" y="5465"/>
                      </a:cubicBezTo>
                      <a:cubicBezTo>
                        <a:pt x="12752" y="5096"/>
                        <a:pt x="12645" y="4739"/>
                        <a:pt x="12502" y="4382"/>
                      </a:cubicBezTo>
                      <a:cubicBezTo>
                        <a:pt x="12442" y="4203"/>
                        <a:pt x="12359" y="4036"/>
                        <a:pt x="12288" y="3858"/>
                      </a:cubicBezTo>
                      <a:cubicBezTo>
                        <a:pt x="12216" y="3691"/>
                        <a:pt x="12121" y="3512"/>
                        <a:pt x="12049" y="3358"/>
                      </a:cubicBezTo>
                      <a:cubicBezTo>
                        <a:pt x="11942" y="3132"/>
                        <a:pt x="11823" y="2917"/>
                        <a:pt x="11704" y="2715"/>
                      </a:cubicBezTo>
                      <a:cubicBezTo>
                        <a:pt x="11585" y="2500"/>
                        <a:pt x="11454" y="2310"/>
                        <a:pt x="11311" y="2131"/>
                      </a:cubicBezTo>
                      <a:cubicBezTo>
                        <a:pt x="11156" y="1953"/>
                        <a:pt x="10978" y="1774"/>
                        <a:pt x="10799" y="1608"/>
                      </a:cubicBezTo>
                      <a:cubicBezTo>
                        <a:pt x="10609" y="1429"/>
                        <a:pt x="10394" y="1274"/>
                        <a:pt x="10192" y="1119"/>
                      </a:cubicBezTo>
                      <a:cubicBezTo>
                        <a:pt x="9966" y="953"/>
                        <a:pt x="9728" y="822"/>
                        <a:pt x="9478" y="691"/>
                      </a:cubicBezTo>
                      <a:cubicBezTo>
                        <a:pt x="9228" y="560"/>
                        <a:pt x="8954" y="453"/>
                        <a:pt x="8692" y="345"/>
                      </a:cubicBezTo>
                      <a:cubicBezTo>
                        <a:pt x="8347" y="226"/>
                        <a:pt x="8013" y="143"/>
                        <a:pt x="7704" y="84"/>
                      </a:cubicBezTo>
                      <a:cubicBezTo>
                        <a:pt x="7394" y="36"/>
                        <a:pt x="7061" y="0"/>
                        <a:pt x="67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5" name="Google Shape;6565;p29"/>
                <p:cNvSpPr/>
                <p:nvPr/>
              </p:nvSpPr>
              <p:spPr>
                <a:xfrm>
                  <a:off x="119072" y="4467978"/>
                  <a:ext cx="326730" cy="193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138" extrusionOk="0">
                      <a:moveTo>
                        <a:pt x="4322" y="0"/>
                      </a:moveTo>
                      <a:cubicBezTo>
                        <a:pt x="4050" y="0"/>
                        <a:pt x="3788" y="18"/>
                        <a:pt x="3548" y="64"/>
                      </a:cubicBezTo>
                      <a:cubicBezTo>
                        <a:pt x="3227" y="123"/>
                        <a:pt x="2929" y="195"/>
                        <a:pt x="2667" y="314"/>
                      </a:cubicBezTo>
                      <a:cubicBezTo>
                        <a:pt x="2394" y="421"/>
                        <a:pt x="2143" y="552"/>
                        <a:pt x="1905" y="719"/>
                      </a:cubicBezTo>
                      <a:cubicBezTo>
                        <a:pt x="1667" y="885"/>
                        <a:pt x="1441" y="1064"/>
                        <a:pt x="1251" y="1266"/>
                      </a:cubicBezTo>
                      <a:cubicBezTo>
                        <a:pt x="1060" y="1457"/>
                        <a:pt x="881" y="1683"/>
                        <a:pt x="727" y="1921"/>
                      </a:cubicBezTo>
                      <a:cubicBezTo>
                        <a:pt x="584" y="2159"/>
                        <a:pt x="453" y="2421"/>
                        <a:pt x="346" y="2683"/>
                      </a:cubicBezTo>
                      <a:cubicBezTo>
                        <a:pt x="238" y="2957"/>
                        <a:pt x="155" y="3231"/>
                        <a:pt x="108" y="3528"/>
                      </a:cubicBezTo>
                      <a:cubicBezTo>
                        <a:pt x="60" y="3814"/>
                        <a:pt x="36" y="4112"/>
                        <a:pt x="24" y="4421"/>
                      </a:cubicBezTo>
                      <a:cubicBezTo>
                        <a:pt x="0" y="4695"/>
                        <a:pt x="203" y="4898"/>
                        <a:pt x="417" y="4898"/>
                      </a:cubicBezTo>
                      <a:lnTo>
                        <a:pt x="1167" y="4898"/>
                      </a:lnTo>
                      <a:cubicBezTo>
                        <a:pt x="1346" y="4898"/>
                        <a:pt x="1512" y="4743"/>
                        <a:pt x="1524" y="4529"/>
                      </a:cubicBezTo>
                      <a:cubicBezTo>
                        <a:pt x="1548" y="4148"/>
                        <a:pt x="1643" y="3790"/>
                        <a:pt x="1786" y="3457"/>
                      </a:cubicBezTo>
                      <a:cubicBezTo>
                        <a:pt x="1929" y="3136"/>
                        <a:pt x="2132" y="2838"/>
                        <a:pt x="2370" y="2600"/>
                      </a:cubicBezTo>
                      <a:cubicBezTo>
                        <a:pt x="2608" y="2338"/>
                        <a:pt x="2905" y="2147"/>
                        <a:pt x="3239" y="2028"/>
                      </a:cubicBezTo>
                      <a:cubicBezTo>
                        <a:pt x="3394" y="1969"/>
                        <a:pt x="3572" y="1921"/>
                        <a:pt x="3775" y="1897"/>
                      </a:cubicBezTo>
                      <a:cubicBezTo>
                        <a:pt x="3965" y="1862"/>
                        <a:pt x="4168" y="1850"/>
                        <a:pt x="4394" y="1850"/>
                      </a:cubicBezTo>
                      <a:cubicBezTo>
                        <a:pt x="4620" y="1850"/>
                        <a:pt x="4822" y="1885"/>
                        <a:pt x="5025" y="1909"/>
                      </a:cubicBezTo>
                      <a:cubicBezTo>
                        <a:pt x="5215" y="1957"/>
                        <a:pt x="5394" y="2004"/>
                        <a:pt x="5537" y="2076"/>
                      </a:cubicBezTo>
                      <a:cubicBezTo>
                        <a:pt x="5692" y="2147"/>
                        <a:pt x="5834" y="2243"/>
                        <a:pt x="5953" y="2338"/>
                      </a:cubicBezTo>
                      <a:cubicBezTo>
                        <a:pt x="6073" y="2445"/>
                        <a:pt x="6192" y="2564"/>
                        <a:pt x="6299" y="2695"/>
                      </a:cubicBezTo>
                      <a:cubicBezTo>
                        <a:pt x="6513" y="2969"/>
                        <a:pt x="6692" y="3278"/>
                        <a:pt x="6823" y="3624"/>
                      </a:cubicBezTo>
                      <a:cubicBezTo>
                        <a:pt x="6966" y="3969"/>
                        <a:pt x="7073" y="4338"/>
                        <a:pt x="7120" y="4707"/>
                      </a:cubicBezTo>
                      <a:cubicBezTo>
                        <a:pt x="7144" y="4921"/>
                        <a:pt x="7311" y="5076"/>
                        <a:pt x="7525" y="5100"/>
                      </a:cubicBezTo>
                      <a:lnTo>
                        <a:pt x="8275" y="5136"/>
                      </a:lnTo>
                      <a:cubicBezTo>
                        <a:pt x="8287" y="5137"/>
                        <a:pt x="8300" y="5138"/>
                        <a:pt x="8311" y="5138"/>
                      </a:cubicBezTo>
                      <a:cubicBezTo>
                        <a:pt x="8519" y="5138"/>
                        <a:pt x="8666" y="4948"/>
                        <a:pt x="8620" y="4779"/>
                      </a:cubicBezTo>
                      <a:cubicBezTo>
                        <a:pt x="8585" y="4552"/>
                        <a:pt x="8549" y="4350"/>
                        <a:pt x="8490" y="4124"/>
                      </a:cubicBezTo>
                      <a:cubicBezTo>
                        <a:pt x="8430" y="3898"/>
                        <a:pt x="8370" y="3695"/>
                        <a:pt x="8287" y="3469"/>
                      </a:cubicBezTo>
                      <a:cubicBezTo>
                        <a:pt x="8216" y="3243"/>
                        <a:pt x="8144" y="3040"/>
                        <a:pt x="8073" y="2826"/>
                      </a:cubicBezTo>
                      <a:cubicBezTo>
                        <a:pt x="7978" y="2624"/>
                        <a:pt x="7906" y="2409"/>
                        <a:pt x="7811" y="2219"/>
                      </a:cubicBezTo>
                      <a:cubicBezTo>
                        <a:pt x="7728" y="2028"/>
                        <a:pt x="7632" y="1850"/>
                        <a:pt x="7537" y="1671"/>
                      </a:cubicBezTo>
                      <a:cubicBezTo>
                        <a:pt x="7442" y="1492"/>
                        <a:pt x="7335" y="1326"/>
                        <a:pt x="7216" y="1183"/>
                      </a:cubicBezTo>
                      <a:cubicBezTo>
                        <a:pt x="7120" y="1016"/>
                        <a:pt x="6977" y="885"/>
                        <a:pt x="6846" y="766"/>
                      </a:cubicBezTo>
                      <a:cubicBezTo>
                        <a:pt x="6715" y="623"/>
                        <a:pt x="6549" y="528"/>
                        <a:pt x="6382" y="433"/>
                      </a:cubicBezTo>
                      <a:cubicBezTo>
                        <a:pt x="6263" y="373"/>
                        <a:pt x="6144" y="314"/>
                        <a:pt x="6013" y="266"/>
                      </a:cubicBezTo>
                      <a:cubicBezTo>
                        <a:pt x="5870" y="207"/>
                        <a:pt x="5715" y="171"/>
                        <a:pt x="5572" y="135"/>
                      </a:cubicBezTo>
                      <a:cubicBezTo>
                        <a:pt x="5406" y="88"/>
                        <a:pt x="5239" y="76"/>
                        <a:pt x="5072" y="52"/>
                      </a:cubicBezTo>
                      <a:cubicBezTo>
                        <a:pt x="4918" y="16"/>
                        <a:pt x="4739" y="4"/>
                        <a:pt x="4560" y="4"/>
                      </a:cubicBezTo>
                      <a:cubicBezTo>
                        <a:pt x="4480" y="2"/>
                        <a:pt x="4400" y="0"/>
                        <a:pt x="43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6" name="Google Shape;6566;p29"/>
                <p:cNvSpPr/>
                <p:nvPr/>
              </p:nvSpPr>
              <p:spPr>
                <a:xfrm>
                  <a:off x="-271918" y="1780486"/>
                  <a:ext cx="349276" cy="55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14825" extrusionOk="0">
                      <a:moveTo>
                        <a:pt x="0" y="1"/>
                      </a:moveTo>
                      <a:lnTo>
                        <a:pt x="0" y="3346"/>
                      </a:lnTo>
                      <a:cubicBezTo>
                        <a:pt x="60" y="3358"/>
                        <a:pt x="131" y="3394"/>
                        <a:pt x="214" y="3406"/>
                      </a:cubicBezTo>
                      <a:cubicBezTo>
                        <a:pt x="786" y="3596"/>
                        <a:pt x="1322" y="3846"/>
                        <a:pt x="1786" y="4132"/>
                      </a:cubicBezTo>
                      <a:cubicBezTo>
                        <a:pt x="2238" y="4418"/>
                        <a:pt x="2631" y="4727"/>
                        <a:pt x="3012" y="5073"/>
                      </a:cubicBezTo>
                      <a:cubicBezTo>
                        <a:pt x="3346" y="5418"/>
                        <a:pt x="3667" y="5799"/>
                        <a:pt x="3929" y="6228"/>
                      </a:cubicBezTo>
                      <a:cubicBezTo>
                        <a:pt x="4203" y="6644"/>
                        <a:pt x="4441" y="7109"/>
                        <a:pt x="4679" y="7585"/>
                      </a:cubicBezTo>
                      <a:cubicBezTo>
                        <a:pt x="4893" y="8061"/>
                        <a:pt x="5120" y="8585"/>
                        <a:pt x="5334" y="9109"/>
                      </a:cubicBezTo>
                      <a:cubicBezTo>
                        <a:pt x="5536" y="9621"/>
                        <a:pt x="5727" y="10180"/>
                        <a:pt x="5894" y="10728"/>
                      </a:cubicBezTo>
                      <a:cubicBezTo>
                        <a:pt x="6084" y="11276"/>
                        <a:pt x="6239" y="11824"/>
                        <a:pt x="6370" y="12383"/>
                      </a:cubicBezTo>
                      <a:cubicBezTo>
                        <a:pt x="6501" y="12931"/>
                        <a:pt x="6608" y="13478"/>
                        <a:pt x="6668" y="14026"/>
                      </a:cubicBezTo>
                      <a:cubicBezTo>
                        <a:pt x="6715" y="14431"/>
                        <a:pt x="7013" y="14729"/>
                        <a:pt x="7358" y="14764"/>
                      </a:cubicBezTo>
                      <a:lnTo>
                        <a:pt x="8608" y="14824"/>
                      </a:lnTo>
                      <a:cubicBezTo>
                        <a:pt x="8614" y="14824"/>
                        <a:pt x="8620" y="14824"/>
                        <a:pt x="8626" y="14824"/>
                      </a:cubicBezTo>
                      <a:cubicBezTo>
                        <a:pt x="8975" y="14824"/>
                        <a:pt x="9263" y="14472"/>
                        <a:pt x="9263" y="14062"/>
                      </a:cubicBezTo>
                      <a:cubicBezTo>
                        <a:pt x="9239" y="13371"/>
                        <a:pt x="9204" y="12681"/>
                        <a:pt x="9108" y="11966"/>
                      </a:cubicBezTo>
                      <a:cubicBezTo>
                        <a:pt x="9049" y="11264"/>
                        <a:pt x="8930" y="10550"/>
                        <a:pt x="8763" y="9859"/>
                      </a:cubicBezTo>
                      <a:cubicBezTo>
                        <a:pt x="8608" y="9168"/>
                        <a:pt x="8382" y="8478"/>
                        <a:pt x="8084" y="7811"/>
                      </a:cubicBezTo>
                      <a:cubicBezTo>
                        <a:pt x="7953" y="7478"/>
                        <a:pt x="7811" y="7132"/>
                        <a:pt x="7668" y="6811"/>
                      </a:cubicBezTo>
                      <a:cubicBezTo>
                        <a:pt x="7513" y="6490"/>
                        <a:pt x="7370" y="6156"/>
                        <a:pt x="7203" y="5847"/>
                      </a:cubicBezTo>
                      <a:cubicBezTo>
                        <a:pt x="7001" y="5430"/>
                        <a:pt x="6763" y="5025"/>
                        <a:pt x="6501" y="4632"/>
                      </a:cubicBezTo>
                      <a:cubicBezTo>
                        <a:pt x="6251" y="4251"/>
                        <a:pt x="5989" y="3894"/>
                        <a:pt x="5703" y="3537"/>
                      </a:cubicBezTo>
                      <a:cubicBezTo>
                        <a:pt x="5405" y="3192"/>
                        <a:pt x="5060" y="2870"/>
                        <a:pt x="4691" y="2537"/>
                      </a:cubicBezTo>
                      <a:cubicBezTo>
                        <a:pt x="4322" y="2215"/>
                        <a:pt x="3917" y="1918"/>
                        <a:pt x="3489" y="1620"/>
                      </a:cubicBezTo>
                      <a:cubicBezTo>
                        <a:pt x="3036" y="1322"/>
                        <a:pt x="2560" y="1048"/>
                        <a:pt x="2072" y="798"/>
                      </a:cubicBezTo>
                      <a:cubicBezTo>
                        <a:pt x="1560" y="560"/>
                        <a:pt x="1024" y="334"/>
                        <a:pt x="476" y="144"/>
                      </a:cubicBezTo>
                      <a:cubicBezTo>
                        <a:pt x="310" y="84"/>
                        <a:pt x="167" y="36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7" name="Google Shape;6567;p29"/>
                <p:cNvSpPr/>
                <p:nvPr/>
              </p:nvSpPr>
              <p:spPr>
                <a:xfrm>
                  <a:off x="-273275" y="1609913"/>
                  <a:ext cx="504573" cy="7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3" h="19372" extrusionOk="0">
                      <a:moveTo>
                        <a:pt x="0" y="0"/>
                      </a:moveTo>
                      <a:lnTo>
                        <a:pt x="0" y="2822"/>
                      </a:lnTo>
                      <a:cubicBezTo>
                        <a:pt x="203" y="2870"/>
                        <a:pt x="381" y="2917"/>
                        <a:pt x="572" y="2977"/>
                      </a:cubicBezTo>
                      <a:cubicBezTo>
                        <a:pt x="1155" y="3155"/>
                        <a:pt x="1727" y="3358"/>
                        <a:pt x="2298" y="3608"/>
                      </a:cubicBezTo>
                      <a:cubicBezTo>
                        <a:pt x="2858" y="3870"/>
                        <a:pt x="3429" y="4167"/>
                        <a:pt x="3953" y="4477"/>
                      </a:cubicBezTo>
                      <a:cubicBezTo>
                        <a:pt x="4465" y="4798"/>
                        <a:pt x="4965" y="5144"/>
                        <a:pt x="5406" y="5513"/>
                      </a:cubicBezTo>
                      <a:cubicBezTo>
                        <a:pt x="5858" y="5894"/>
                        <a:pt x="6287" y="6275"/>
                        <a:pt x="6668" y="6692"/>
                      </a:cubicBezTo>
                      <a:cubicBezTo>
                        <a:pt x="7049" y="7108"/>
                        <a:pt x="7406" y="7537"/>
                        <a:pt x="7716" y="8001"/>
                      </a:cubicBezTo>
                      <a:cubicBezTo>
                        <a:pt x="8025" y="8466"/>
                        <a:pt x="8323" y="8942"/>
                        <a:pt x="8597" y="9430"/>
                      </a:cubicBezTo>
                      <a:cubicBezTo>
                        <a:pt x="8799" y="9799"/>
                        <a:pt x="8990" y="10180"/>
                        <a:pt x="9168" y="10549"/>
                      </a:cubicBezTo>
                      <a:cubicBezTo>
                        <a:pt x="9347" y="10930"/>
                        <a:pt x="9525" y="11311"/>
                        <a:pt x="9680" y="11704"/>
                      </a:cubicBezTo>
                      <a:cubicBezTo>
                        <a:pt x="9823" y="12097"/>
                        <a:pt x="9978" y="12478"/>
                        <a:pt x="10097" y="12871"/>
                      </a:cubicBezTo>
                      <a:cubicBezTo>
                        <a:pt x="10216" y="13252"/>
                        <a:pt x="10323" y="13645"/>
                        <a:pt x="10394" y="14026"/>
                      </a:cubicBezTo>
                      <a:cubicBezTo>
                        <a:pt x="10466" y="14419"/>
                        <a:pt x="10525" y="14824"/>
                        <a:pt x="10573" y="15205"/>
                      </a:cubicBezTo>
                      <a:cubicBezTo>
                        <a:pt x="10621" y="15597"/>
                        <a:pt x="10644" y="15990"/>
                        <a:pt x="10656" y="16383"/>
                      </a:cubicBezTo>
                      <a:cubicBezTo>
                        <a:pt x="10680" y="16764"/>
                        <a:pt x="10692" y="17157"/>
                        <a:pt x="10680" y="17538"/>
                      </a:cubicBezTo>
                      <a:cubicBezTo>
                        <a:pt x="10656" y="17931"/>
                        <a:pt x="10644" y="18312"/>
                        <a:pt x="10621" y="18693"/>
                      </a:cubicBezTo>
                      <a:cubicBezTo>
                        <a:pt x="10585" y="19074"/>
                        <a:pt x="10823" y="19372"/>
                        <a:pt x="11168" y="19372"/>
                      </a:cubicBezTo>
                      <a:lnTo>
                        <a:pt x="12430" y="19324"/>
                      </a:lnTo>
                      <a:cubicBezTo>
                        <a:pt x="12800" y="19312"/>
                        <a:pt x="13145" y="18967"/>
                        <a:pt x="13192" y="18586"/>
                      </a:cubicBezTo>
                      <a:cubicBezTo>
                        <a:pt x="13240" y="18181"/>
                        <a:pt x="13264" y="17776"/>
                        <a:pt x="13300" y="17383"/>
                      </a:cubicBezTo>
                      <a:cubicBezTo>
                        <a:pt x="13323" y="16979"/>
                        <a:pt x="13335" y="16574"/>
                        <a:pt x="13335" y="16169"/>
                      </a:cubicBezTo>
                      <a:cubicBezTo>
                        <a:pt x="13383" y="15740"/>
                        <a:pt x="13383" y="15336"/>
                        <a:pt x="13371" y="14943"/>
                      </a:cubicBezTo>
                      <a:cubicBezTo>
                        <a:pt x="13359" y="14538"/>
                        <a:pt x="13311" y="14121"/>
                        <a:pt x="13264" y="13716"/>
                      </a:cubicBezTo>
                      <a:cubicBezTo>
                        <a:pt x="13204" y="13311"/>
                        <a:pt x="13133" y="12895"/>
                        <a:pt x="13050" y="12502"/>
                      </a:cubicBezTo>
                      <a:cubicBezTo>
                        <a:pt x="12954" y="12097"/>
                        <a:pt x="12835" y="11680"/>
                        <a:pt x="12680" y="11264"/>
                      </a:cubicBezTo>
                      <a:cubicBezTo>
                        <a:pt x="12549" y="10847"/>
                        <a:pt x="12383" y="10430"/>
                        <a:pt x="12204" y="10002"/>
                      </a:cubicBezTo>
                      <a:cubicBezTo>
                        <a:pt x="12026" y="9585"/>
                        <a:pt x="11835" y="9168"/>
                        <a:pt x="11633" y="8751"/>
                      </a:cubicBezTo>
                      <a:cubicBezTo>
                        <a:pt x="11418" y="8335"/>
                        <a:pt x="11180" y="7918"/>
                        <a:pt x="10930" y="7501"/>
                      </a:cubicBezTo>
                      <a:cubicBezTo>
                        <a:pt x="10680" y="7084"/>
                        <a:pt x="10406" y="6668"/>
                        <a:pt x="10144" y="6263"/>
                      </a:cubicBezTo>
                      <a:cubicBezTo>
                        <a:pt x="9859" y="5858"/>
                        <a:pt x="9573" y="5477"/>
                        <a:pt x="9275" y="5096"/>
                      </a:cubicBezTo>
                      <a:cubicBezTo>
                        <a:pt x="8978" y="4727"/>
                        <a:pt x="8668" y="4370"/>
                        <a:pt x="8335" y="4025"/>
                      </a:cubicBezTo>
                      <a:cubicBezTo>
                        <a:pt x="7942" y="3632"/>
                        <a:pt x="7537" y="3239"/>
                        <a:pt x="7085" y="2917"/>
                      </a:cubicBezTo>
                      <a:cubicBezTo>
                        <a:pt x="6656" y="2572"/>
                        <a:pt x="6192" y="2262"/>
                        <a:pt x="5739" y="1989"/>
                      </a:cubicBezTo>
                      <a:cubicBezTo>
                        <a:pt x="5263" y="1703"/>
                        <a:pt x="4787" y="1453"/>
                        <a:pt x="4275" y="1250"/>
                      </a:cubicBezTo>
                      <a:cubicBezTo>
                        <a:pt x="3786" y="1024"/>
                        <a:pt x="3275" y="834"/>
                        <a:pt x="2774" y="655"/>
                      </a:cubicBezTo>
                      <a:cubicBezTo>
                        <a:pt x="2286" y="477"/>
                        <a:pt x="1774" y="334"/>
                        <a:pt x="1286" y="215"/>
                      </a:cubicBezTo>
                      <a:cubicBezTo>
                        <a:pt x="869" y="131"/>
                        <a:pt x="441" y="60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8" name="Google Shape;6568;p29"/>
                <p:cNvSpPr/>
                <p:nvPr/>
              </p:nvSpPr>
              <p:spPr>
                <a:xfrm>
                  <a:off x="-271503" y="1475688"/>
                  <a:ext cx="652291" cy="857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22742" extrusionOk="0">
                      <a:moveTo>
                        <a:pt x="1" y="0"/>
                      </a:moveTo>
                      <a:lnTo>
                        <a:pt x="1" y="2203"/>
                      </a:lnTo>
                      <a:lnTo>
                        <a:pt x="37" y="2203"/>
                      </a:lnTo>
                      <a:cubicBezTo>
                        <a:pt x="572" y="2263"/>
                        <a:pt x="1108" y="2334"/>
                        <a:pt x="1644" y="2441"/>
                      </a:cubicBezTo>
                      <a:cubicBezTo>
                        <a:pt x="2180" y="2536"/>
                        <a:pt x="2692" y="2679"/>
                        <a:pt x="3228" y="2834"/>
                      </a:cubicBezTo>
                      <a:cubicBezTo>
                        <a:pt x="3775" y="3001"/>
                        <a:pt x="4299" y="3191"/>
                        <a:pt x="4823" y="3417"/>
                      </a:cubicBezTo>
                      <a:cubicBezTo>
                        <a:pt x="5347" y="3632"/>
                        <a:pt x="5871" y="3870"/>
                        <a:pt x="6371" y="4144"/>
                      </a:cubicBezTo>
                      <a:cubicBezTo>
                        <a:pt x="6883" y="4418"/>
                        <a:pt x="7359" y="4727"/>
                        <a:pt x="7835" y="5072"/>
                      </a:cubicBezTo>
                      <a:cubicBezTo>
                        <a:pt x="8311" y="5430"/>
                        <a:pt x="8752" y="5811"/>
                        <a:pt x="9193" y="6227"/>
                      </a:cubicBezTo>
                      <a:cubicBezTo>
                        <a:pt x="9550" y="6584"/>
                        <a:pt x="9871" y="6965"/>
                        <a:pt x="10205" y="7358"/>
                      </a:cubicBezTo>
                      <a:cubicBezTo>
                        <a:pt x="10514" y="7763"/>
                        <a:pt x="10824" y="8168"/>
                        <a:pt x="11109" y="8609"/>
                      </a:cubicBezTo>
                      <a:cubicBezTo>
                        <a:pt x="11467" y="9168"/>
                        <a:pt x="11824" y="9728"/>
                        <a:pt x="12133" y="10311"/>
                      </a:cubicBezTo>
                      <a:cubicBezTo>
                        <a:pt x="12467" y="10895"/>
                        <a:pt x="12764" y="11466"/>
                        <a:pt x="13026" y="12038"/>
                      </a:cubicBezTo>
                      <a:cubicBezTo>
                        <a:pt x="13300" y="12597"/>
                        <a:pt x="13538" y="13181"/>
                        <a:pt x="13741" y="13764"/>
                      </a:cubicBezTo>
                      <a:cubicBezTo>
                        <a:pt x="13955" y="14347"/>
                        <a:pt x="14134" y="14907"/>
                        <a:pt x="14265" y="15455"/>
                      </a:cubicBezTo>
                      <a:cubicBezTo>
                        <a:pt x="14407" y="16014"/>
                        <a:pt x="14515" y="16562"/>
                        <a:pt x="14586" y="17110"/>
                      </a:cubicBezTo>
                      <a:cubicBezTo>
                        <a:pt x="14669" y="17657"/>
                        <a:pt x="14705" y="18217"/>
                        <a:pt x="14729" y="18765"/>
                      </a:cubicBezTo>
                      <a:cubicBezTo>
                        <a:pt x="14741" y="19312"/>
                        <a:pt x="14741" y="19860"/>
                        <a:pt x="14729" y="20419"/>
                      </a:cubicBezTo>
                      <a:cubicBezTo>
                        <a:pt x="14705" y="20967"/>
                        <a:pt x="14669" y="21515"/>
                        <a:pt x="14622" y="22074"/>
                      </a:cubicBezTo>
                      <a:cubicBezTo>
                        <a:pt x="14587" y="22448"/>
                        <a:pt x="14838" y="22742"/>
                        <a:pt x="15185" y="22742"/>
                      </a:cubicBezTo>
                      <a:cubicBezTo>
                        <a:pt x="15191" y="22742"/>
                        <a:pt x="15198" y="22741"/>
                        <a:pt x="15205" y="22741"/>
                      </a:cubicBezTo>
                      <a:lnTo>
                        <a:pt x="16491" y="22682"/>
                      </a:lnTo>
                      <a:cubicBezTo>
                        <a:pt x="16872" y="22670"/>
                        <a:pt x="17205" y="22324"/>
                        <a:pt x="17241" y="21920"/>
                      </a:cubicBezTo>
                      <a:cubicBezTo>
                        <a:pt x="17289" y="21372"/>
                        <a:pt x="17301" y="20800"/>
                        <a:pt x="17301" y="20253"/>
                      </a:cubicBezTo>
                      <a:cubicBezTo>
                        <a:pt x="17265" y="19717"/>
                        <a:pt x="17253" y="19181"/>
                        <a:pt x="17205" y="18634"/>
                      </a:cubicBezTo>
                      <a:cubicBezTo>
                        <a:pt x="17170" y="18098"/>
                        <a:pt x="17110" y="17550"/>
                        <a:pt x="17027" y="17014"/>
                      </a:cubicBezTo>
                      <a:cubicBezTo>
                        <a:pt x="16944" y="16479"/>
                        <a:pt x="16836" y="15943"/>
                        <a:pt x="16705" y="15407"/>
                      </a:cubicBezTo>
                      <a:cubicBezTo>
                        <a:pt x="16574" y="14871"/>
                        <a:pt x="16408" y="14335"/>
                        <a:pt x="16229" y="13800"/>
                      </a:cubicBezTo>
                      <a:cubicBezTo>
                        <a:pt x="16051" y="13240"/>
                        <a:pt x="15836" y="12692"/>
                        <a:pt x="15622" y="12145"/>
                      </a:cubicBezTo>
                      <a:cubicBezTo>
                        <a:pt x="15396" y="11597"/>
                        <a:pt x="15158" y="11037"/>
                        <a:pt x="14908" y="10490"/>
                      </a:cubicBezTo>
                      <a:cubicBezTo>
                        <a:pt x="14646" y="9942"/>
                        <a:pt x="14372" y="9406"/>
                        <a:pt x="14074" y="8847"/>
                      </a:cubicBezTo>
                      <a:cubicBezTo>
                        <a:pt x="13776" y="8299"/>
                        <a:pt x="13443" y="7763"/>
                        <a:pt x="13098" y="7227"/>
                      </a:cubicBezTo>
                      <a:cubicBezTo>
                        <a:pt x="12764" y="6704"/>
                        <a:pt x="12407" y="6203"/>
                        <a:pt x="12026" y="5739"/>
                      </a:cubicBezTo>
                      <a:cubicBezTo>
                        <a:pt x="11657" y="5263"/>
                        <a:pt x="11252" y="4834"/>
                        <a:pt x="10836" y="4429"/>
                      </a:cubicBezTo>
                      <a:cubicBezTo>
                        <a:pt x="10419" y="4025"/>
                        <a:pt x="9978" y="3656"/>
                        <a:pt x="9514" y="3298"/>
                      </a:cubicBezTo>
                      <a:cubicBezTo>
                        <a:pt x="9109" y="3001"/>
                        <a:pt x="8716" y="2739"/>
                        <a:pt x="8300" y="2477"/>
                      </a:cubicBezTo>
                      <a:cubicBezTo>
                        <a:pt x="7883" y="2227"/>
                        <a:pt x="7442" y="2001"/>
                        <a:pt x="7014" y="1810"/>
                      </a:cubicBezTo>
                      <a:cubicBezTo>
                        <a:pt x="6430" y="1548"/>
                        <a:pt x="5859" y="1322"/>
                        <a:pt x="5240" y="1108"/>
                      </a:cubicBezTo>
                      <a:cubicBezTo>
                        <a:pt x="4644" y="905"/>
                        <a:pt x="4037" y="727"/>
                        <a:pt x="3430" y="572"/>
                      </a:cubicBezTo>
                      <a:cubicBezTo>
                        <a:pt x="2823" y="429"/>
                        <a:pt x="2192" y="310"/>
                        <a:pt x="1561" y="203"/>
                      </a:cubicBezTo>
                      <a:cubicBezTo>
                        <a:pt x="1049" y="131"/>
                        <a:pt x="525" y="6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9" name="Google Shape;6569;p29"/>
                <p:cNvSpPr/>
                <p:nvPr/>
              </p:nvSpPr>
              <p:spPr>
                <a:xfrm>
                  <a:off x="-271918" y="1343686"/>
                  <a:ext cx="809812" cy="98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26064" extrusionOk="0">
                      <a:moveTo>
                        <a:pt x="0" y="1"/>
                      </a:moveTo>
                      <a:lnTo>
                        <a:pt x="0" y="2335"/>
                      </a:lnTo>
                      <a:cubicBezTo>
                        <a:pt x="560" y="2394"/>
                        <a:pt x="1143" y="2477"/>
                        <a:pt x="1691" y="2561"/>
                      </a:cubicBezTo>
                      <a:cubicBezTo>
                        <a:pt x="2286" y="2668"/>
                        <a:pt x="2881" y="2775"/>
                        <a:pt x="3477" y="2894"/>
                      </a:cubicBezTo>
                      <a:cubicBezTo>
                        <a:pt x="4060" y="3025"/>
                        <a:pt x="4643" y="3168"/>
                        <a:pt x="5203" y="3347"/>
                      </a:cubicBezTo>
                      <a:cubicBezTo>
                        <a:pt x="5775" y="3525"/>
                        <a:pt x="6334" y="3739"/>
                        <a:pt x="6894" y="3978"/>
                      </a:cubicBezTo>
                      <a:cubicBezTo>
                        <a:pt x="7370" y="4180"/>
                        <a:pt x="7846" y="4406"/>
                        <a:pt x="8299" y="4644"/>
                      </a:cubicBezTo>
                      <a:cubicBezTo>
                        <a:pt x="8763" y="4894"/>
                        <a:pt x="9227" y="5168"/>
                        <a:pt x="9656" y="5454"/>
                      </a:cubicBezTo>
                      <a:cubicBezTo>
                        <a:pt x="10180" y="5787"/>
                        <a:pt x="10668" y="6168"/>
                        <a:pt x="11144" y="6561"/>
                      </a:cubicBezTo>
                      <a:cubicBezTo>
                        <a:pt x="11621" y="6966"/>
                        <a:pt x="12073" y="7418"/>
                        <a:pt x="12513" y="7895"/>
                      </a:cubicBezTo>
                      <a:cubicBezTo>
                        <a:pt x="12942" y="8359"/>
                        <a:pt x="13359" y="8883"/>
                        <a:pt x="13752" y="9419"/>
                      </a:cubicBezTo>
                      <a:cubicBezTo>
                        <a:pt x="14133" y="9954"/>
                        <a:pt x="14490" y="10526"/>
                        <a:pt x="14835" y="11109"/>
                      </a:cubicBezTo>
                      <a:cubicBezTo>
                        <a:pt x="15180" y="11681"/>
                        <a:pt x="15490" y="12264"/>
                        <a:pt x="15788" y="12848"/>
                      </a:cubicBezTo>
                      <a:cubicBezTo>
                        <a:pt x="16085" y="13431"/>
                        <a:pt x="16359" y="14038"/>
                        <a:pt x="16609" y="14634"/>
                      </a:cubicBezTo>
                      <a:cubicBezTo>
                        <a:pt x="16800" y="15074"/>
                        <a:pt x="16978" y="15539"/>
                        <a:pt x="17157" y="15991"/>
                      </a:cubicBezTo>
                      <a:cubicBezTo>
                        <a:pt x="17336" y="16431"/>
                        <a:pt x="17502" y="16884"/>
                        <a:pt x="17645" y="17313"/>
                      </a:cubicBezTo>
                      <a:cubicBezTo>
                        <a:pt x="17800" y="17741"/>
                        <a:pt x="17931" y="18194"/>
                        <a:pt x="18050" y="18622"/>
                      </a:cubicBezTo>
                      <a:cubicBezTo>
                        <a:pt x="18169" y="19051"/>
                        <a:pt x="18276" y="19503"/>
                        <a:pt x="18359" y="19944"/>
                      </a:cubicBezTo>
                      <a:cubicBezTo>
                        <a:pt x="18455" y="20396"/>
                        <a:pt x="18526" y="20837"/>
                        <a:pt x="18574" y="21289"/>
                      </a:cubicBezTo>
                      <a:cubicBezTo>
                        <a:pt x="18633" y="21730"/>
                        <a:pt x="18657" y="22182"/>
                        <a:pt x="18681" y="22635"/>
                      </a:cubicBezTo>
                      <a:cubicBezTo>
                        <a:pt x="18693" y="23099"/>
                        <a:pt x="18705" y="23551"/>
                        <a:pt x="18693" y="24004"/>
                      </a:cubicBezTo>
                      <a:cubicBezTo>
                        <a:pt x="18693" y="24468"/>
                        <a:pt x="18657" y="24933"/>
                        <a:pt x="18645" y="25397"/>
                      </a:cubicBezTo>
                      <a:cubicBezTo>
                        <a:pt x="18634" y="25770"/>
                        <a:pt x="18885" y="26064"/>
                        <a:pt x="19265" y="26064"/>
                      </a:cubicBezTo>
                      <a:cubicBezTo>
                        <a:pt x="19273" y="26064"/>
                        <a:pt x="19281" y="26064"/>
                        <a:pt x="19288" y="26064"/>
                      </a:cubicBezTo>
                      <a:lnTo>
                        <a:pt x="20669" y="26004"/>
                      </a:lnTo>
                      <a:cubicBezTo>
                        <a:pt x="21074" y="25992"/>
                        <a:pt x="21419" y="25647"/>
                        <a:pt x="21431" y="25242"/>
                      </a:cubicBezTo>
                      <a:cubicBezTo>
                        <a:pt x="21479" y="24694"/>
                        <a:pt x="21479" y="24123"/>
                        <a:pt x="21455" y="23575"/>
                      </a:cubicBezTo>
                      <a:cubicBezTo>
                        <a:pt x="21443" y="23028"/>
                        <a:pt x="21419" y="22480"/>
                        <a:pt x="21372" y="21920"/>
                      </a:cubicBezTo>
                      <a:cubicBezTo>
                        <a:pt x="21324" y="21373"/>
                        <a:pt x="21253" y="20837"/>
                        <a:pt x="21146" y="20301"/>
                      </a:cubicBezTo>
                      <a:cubicBezTo>
                        <a:pt x="21050" y="19765"/>
                        <a:pt x="20931" y="19229"/>
                        <a:pt x="20788" y="18706"/>
                      </a:cubicBezTo>
                      <a:cubicBezTo>
                        <a:pt x="20645" y="18194"/>
                        <a:pt x="20479" y="17670"/>
                        <a:pt x="20300" y="17158"/>
                      </a:cubicBezTo>
                      <a:cubicBezTo>
                        <a:pt x="20122" y="16658"/>
                        <a:pt x="19907" y="16134"/>
                        <a:pt x="19705" y="15646"/>
                      </a:cubicBezTo>
                      <a:cubicBezTo>
                        <a:pt x="19491" y="15134"/>
                        <a:pt x="19276" y="14634"/>
                        <a:pt x="19038" y="14145"/>
                      </a:cubicBezTo>
                      <a:cubicBezTo>
                        <a:pt x="18800" y="13634"/>
                        <a:pt x="18574" y="13133"/>
                        <a:pt x="18324" y="12621"/>
                      </a:cubicBezTo>
                      <a:cubicBezTo>
                        <a:pt x="18086" y="12121"/>
                        <a:pt x="17824" y="11609"/>
                        <a:pt x="17550" y="11121"/>
                      </a:cubicBezTo>
                      <a:cubicBezTo>
                        <a:pt x="17276" y="10633"/>
                        <a:pt x="16990" y="10133"/>
                        <a:pt x="16681" y="9681"/>
                      </a:cubicBezTo>
                      <a:cubicBezTo>
                        <a:pt x="16383" y="9204"/>
                        <a:pt x="16062" y="8752"/>
                        <a:pt x="15728" y="8311"/>
                      </a:cubicBezTo>
                      <a:cubicBezTo>
                        <a:pt x="15383" y="7859"/>
                        <a:pt x="15026" y="7430"/>
                        <a:pt x="14657" y="7002"/>
                      </a:cubicBezTo>
                      <a:cubicBezTo>
                        <a:pt x="14288" y="6585"/>
                        <a:pt x="13895" y="6180"/>
                        <a:pt x="13502" y="5787"/>
                      </a:cubicBezTo>
                      <a:cubicBezTo>
                        <a:pt x="13097" y="5406"/>
                        <a:pt x="12680" y="5049"/>
                        <a:pt x="12263" y="4704"/>
                      </a:cubicBezTo>
                      <a:cubicBezTo>
                        <a:pt x="11835" y="4359"/>
                        <a:pt x="11394" y="4037"/>
                        <a:pt x="10954" y="3739"/>
                      </a:cubicBezTo>
                      <a:cubicBezTo>
                        <a:pt x="10501" y="3442"/>
                        <a:pt x="10049" y="3156"/>
                        <a:pt x="9585" y="2894"/>
                      </a:cubicBezTo>
                      <a:cubicBezTo>
                        <a:pt x="9049" y="2573"/>
                        <a:pt x="8501" y="2299"/>
                        <a:pt x="7930" y="2037"/>
                      </a:cubicBezTo>
                      <a:cubicBezTo>
                        <a:pt x="7370" y="1787"/>
                        <a:pt x="6787" y="1549"/>
                        <a:pt x="6203" y="1346"/>
                      </a:cubicBezTo>
                      <a:cubicBezTo>
                        <a:pt x="5679" y="1168"/>
                        <a:pt x="5144" y="1001"/>
                        <a:pt x="4608" y="834"/>
                      </a:cubicBezTo>
                      <a:cubicBezTo>
                        <a:pt x="4072" y="691"/>
                        <a:pt x="3524" y="549"/>
                        <a:pt x="2977" y="430"/>
                      </a:cubicBezTo>
                      <a:cubicBezTo>
                        <a:pt x="2429" y="310"/>
                        <a:pt x="1857" y="227"/>
                        <a:pt x="1298" y="156"/>
                      </a:cubicBezTo>
                      <a:cubicBezTo>
                        <a:pt x="857" y="96"/>
                        <a:pt x="429" y="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0" name="Google Shape;6570;p29"/>
                <p:cNvSpPr/>
                <p:nvPr/>
              </p:nvSpPr>
              <p:spPr>
                <a:xfrm>
                  <a:off x="3456732" y="1331583"/>
                  <a:ext cx="1103854" cy="988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8" h="26218" extrusionOk="0">
                      <a:moveTo>
                        <a:pt x="23277" y="0"/>
                      </a:moveTo>
                      <a:cubicBezTo>
                        <a:pt x="22658" y="0"/>
                        <a:pt x="22063" y="24"/>
                        <a:pt x="21467" y="72"/>
                      </a:cubicBezTo>
                      <a:cubicBezTo>
                        <a:pt x="20872" y="119"/>
                        <a:pt x="20300" y="179"/>
                        <a:pt x="19753" y="262"/>
                      </a:cubicBezTo>
                      <a:cubicBezTo>
                        <a:pt x="19205" y="358"/>
                        <a:pt x="18669" y="453"/>
                        <a:pt x="18145" y="596"/>
                      </a:cubicBezTo>
                      <a:cubicBezTo>
                        <a:pt x="17622" y="727"/>
                        <a:pt x="17122" y="870"/>
                        <a:pt x="16610" y="1048"/>
                      </a:cubicBezTo>
                      <a:cubicBezTo>
                        <a:pt x="16109" y="1227"/>
                        <a:pt x="15621" y="1441"/>
                        <a:pt x="15121" y="1643"/>
                      </a:cubicBezTo>
                      <a:cubicBezTo>
                        <a:pt x="14633" y="1870"/>
                        <a:pt x="14145" y="2108"/>
                        <a:pt x="13669" y="2358"/>
                      </a:cubicBezTo>
                      <a:cubicBezTo>
                        <a:pt x="13181" y="2620"/>
                        <a:pt x="12704" y="2882"/>
                        <a:pt x="12204" y="3167"/>
                      </a:cubicBezTo>
                      <a:cubicBezTo>
                        <a:pt x="11716" y="3453"/>
                        <a:pt x="11228" y="3751"/>
                        <a:pt x="10752" y="4060"/>
                      </a:cubicBezTo>
                      <a:cubicBezTo>
                        <a:pt x="10275" y="4370"/>
                        <a:pt x="9799" y="4703"/>
                        <a:pt x="9335" y="5037"/>
                      </a:cubicBezTo>
                      <a:cubicBezTo>
                        <a:pt x="8418" y="5739"/>
                        <a:pt x="7537" y="6501"/>
                        <a:pt x="6704" y="7299"/>
                      </a:cubicBezTo>
                      <a:cubicBezTo>
                        <a:pt x="6287" y="7704"/>
                        <a:pt x="5894" y="8132"/>
                        <a:pt x="5525" y="8549"/>
                      </a:cubicBezTo>
                      <a:cubicBezTo>
                        <a:pt x="5156" y="8978"/>
                        <a:pt x="4822" y="9430"/>
                        <a:pt x="4513" y="9871"/>
                      </a:cubicBezTo>
                      <a:cubicBezTo>
                        <a:pt x="4203" y="10323"/>
                        <a:pt x="3929" y="10787"/>
                        <a:pt x="3667" y="11264"/>
                      </a:cubicBezTo>
                      <a:cubicBezTo>
                        <a:pt x="3417" y="11740"/>
                        <a:pt x="3155" y="12216"/>
                        <a:pt x="2941" y="12692"/>
                      </a:cubicBezTo>
                      <a:cubicBezTo>
                        <a:pt x="2715" y="13181"/>
                        <a:pt x="2501" y="13669"/>
                        <a:pt x="2310" y="14169"/>
                      </a:cubicBezTo>
                      <a:cubicBezTo>
                        <a:pt x="2120" y="14657"/>
                        <a:pt x="1929" y="15157"/>
                        <a:pt x="1751" y="15669"/>
                      </a:cubicBezTo>
                      <a:cubicBezTo>
                        <a:pt x="1572" y="16169"/>
                        <a:pt x="1393" y="16681"/>
                        <a:pt x="1215" y="17205"/>
                      </a:cubicBezTo>
                      <a:cubicBezTo>
                        <a:pt x="1036" y="17717"/>
                        <a:pt x="869" y="18241"/>
                        <a:pt x="703" y="18765"/>
                      </a:cubicBezTo>
                      <a:cubicBezTo>
                        <a:pt x="560" y="19300"/>
                        <a:pt x="405" y="19824"/>
                        <a:pt x="286" y="20372"/>
                      </a:cubicBezTo>
                      <a:cubicBezTo>
                        <a:pt x="167" y="20908"/>
                        <a:pt x="96" y="21455"/>
                        <a:pt x="48" y="22003"/>
                      </a:cubicBezTo>
                      <a:cubicBezTo>
                        <a:pt x="0" y="22563"/>
                        <a:pt x="0" y="23134"/>
                        <a:pt x="36" y="23706"/>
                      </a:cubicBezTo>
                      <a:cubicBezTo>
                        <a:pt x="60" y="24289"/>
                        <a:pt x="119" y="24861"/>
                        <a:pt x="179" y="25456"/>
                      </a:cubicBezTo>
                      <a:cubicBezTo>
                        <a:pt x="227" y="25873"/>
                        <a:pt x="619" y="26218"/>
                        <a:pt x="1036" y="26218"/>
                      </a:cubicBezTo>
                      <a:lnTo>
                        <a:pt x="2382" y="26218"/>
                      </a:lnTo>
                      <a:cubicBezTo>
                        <a:pt x="2739" y="26218"/>
                        <a:pt x="2977" y="25896"/>
                        <a:pt x="2941" y="25492"/>
                      </a:cubicBezTo>
                      <a:cubicBezTo>
                        <a:pt x="2858" y="24861"/>
                        <a:pt x="2798" y="24241"/>
                        <a:pt x="2786" y="23610"/>
                      </a:cubicBezTo>
                      <a:cubicBezTo>
                        <a:pt x="2774" y="23003"/>
                        <a:pt x="2786" y="22396"/>
                        <a:pt x="2846" y="21813"/>
                      </a:cubicBezTo>
                      <a:cubicBezTo>
                        <a:pt x="2905" y="21217"/>
                        <a:pt x="3025" y="20658"/>
                        <a:pt x="3179" y="20074"/>
                      </a:cubicBezTo>
                      <a:cubicBezTo>
                        <a:pt x="3322" y="19503"/>
                        <a:pt x="3501" y="18931"/>
                        <a:pt x="3679" y="18360"/>
                      </a:cubicBezTo>
                      <a:cubicBezTo>
                        <a:pt x="3870" y="17800"/>
                        <a:pt x="4072" y="17229"/>
                        <a:pt x="4263" y="16681"/>
                      </a:cubicBezTo>
                      <a:cubicBezTo>
                        <a:pt x="4453" y="16133"/>
                        <a:pt x="4668" y="15562"/>
                        <a:pt x="4870" y="15026"/>
                      </a:cubicBezTo>
                      <a:cubicBezTo>
                        <a:pt x="5084" y="14478"/>
                        <a:pt x="5299" y="13943"/>
                        <a:pt x="5561" y="13407"/>
                      </a:cubicBezTo>
                      <a:cubicBezTo>
                        <a:pt x="5811" y="12871"/>
                        <a:pt x="6073" y="12347"/>
                        <a:pt x="6370" y="11847"/>
                      </a:cubicBezTo>
                      <a:cubicBezTo>
                        <a:pt x="6668" y="11335"/>
                        <a:pt x="7001" y="10835"/>
                        <a:pt x="7370" y="10359"/>
                      </a:cubicBezTo>
                      <a:cubicBezTo>
                        <a:pt x="7739" y="9883"/>
                        <a:pt x="8156" y="9406"/>
                        <a:pt x="8609" y="8954"/>
                      </a:cubicBezTo>
                      <a:cubicBezTo>
                        <a:pt x="9049" y="8513"/>
                        <a:pt x="9513" y="8073"/>
                        <a:pt x="9990" y="7656"/>
                      </a:cubicBezTo>
                      <a:cubicBezTo>
                        <a:pt x="10466" y="7263"/>
                        <a:pt x="10978" y="6870"/>
                        <a:pt x="11478" y="6501"/>
                      </a:cubicBezTo>
                      <a:cubicBezTo>
                        <a:pt x="11990" y="6144"/>
                        <a:pt x="12502" y="5787"/>
                        <a:pt x="13026" y="5453"/>
                      </a:cubicBezTo>
                      <a:cubicBezTo>
                        <a:pt x="13550" y="5132"/>
                        <a:pt x="14050" y="4822"/>
                        <a:pt x="14562" y="4525"/>
                      </a:cubicBezTo>
                      <a:cubicBezTo>
                        <a:pt x="15062" y="4227"/>
                        <a:pt x="15586" y="3953"/>
                        <a:pt x="16109" y="3715"/>
                      </a:cubicBezTo>
                      <a:cubicBezTo>
                        <a:pt x="16633" y="3477"/>
                        <a:pt x="17169" y="3251"/>
                        <a:pt x="17705" y="3072"/>
                      </a:cubicBezTo>
                      <a:cubicBezTo>
                        <a:pt x="18253" y="2894"/>
                        <a:pt x="18800" y="2739"/>
                        <a:pt x="19396" y="2620"/>
                      </a:cubicBezTo>
                      <a:cubicBezTo>
                        <a:pt x="19979" y="2501"/>
                        <a:pt x="20586" y="2405"/>
                        <a:pt x="21229" y="2346"/>
                      </a:cubicBezTo>
                      <a:cubicBezTo>
                        <a:pt x="21872" y="2286"/>
                        <a:pt x="22527" y="2263"/>
                        <a:pt x="23206" y="2263"/>
                      </a:cubicBezTo>
                      <a:cubicBezTo>
                        <a:pt x="23896" y="2263"/>
                        <a:pt x="24575" y="2275"/>
                        <a:pt x="25277" y="2310"/>
                      </a:cubicBezTo>
                      <a:cubicBezTo>
                        <a:pt x="25956" y="2346"/>
                        <a:pt x="26647" y="2370"/>
                        <a:pt x="27289" y="2417"/>
                      </a:cubicBezTo>
                      <a:cubicBezTo>
                        <a:pt x="27944" y="2465"/>
                        <a:pt x="28552" y="2513"/>
                        <a:pt x="29159" y="2572"/>
                      </a:cubicBezTo>
                      <a:cubicBezTo>
                        <a:pt x="29206" y="2572"/>
                        <a:pt x="29230" y="2584"/>
                        <a:pt x="29278" y="2584"/>
                      </a:cubicBezTo>
                      <a:lnTo>
                        <a:pt x="29278" y="250"/>
                      </a:lnTo>
                      <a:cubicBezTo>
                        <a:pt x="29202" y="272"/>
                        <a:pt x="29134" y="279"/>
                        <a:pt x="29069" y="279"/>
                      </a:cubicBezTo>
                      <a:cubicBezTo>
                        <a:pt x="28990" y="279"/>
                        <a:pt x="28915" y="269"/>
                        <a:pt x="28837" y="262"/>
                      </a:cubicBezTo>
                      <a:cubicBezTo>
                        <a:pt x="28254" y="203"/>
                        <a:pt x="27659" y="155"/>
                        <a:pt x="27051" y="131"/>
                      </a:cubicBezTo>
                      <a:cubicBezTo>
                        <a:pt x="26432" y="84"/>
                        <a:pt x="25813" y="60"/>
                        <a:pt x="25170" y="24"/>
                      </a:cubicBezTo>
                      <a:cubicBezTo>
                        <a:pt x="24527" y="0"/>
                        <a:pt x="23908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1" name="Google Shape;6571;p29"/>
                <p:cNvSpPr/>
                <p:nvPr/>
              </p:nvSpPr>
              <p:spPr>
                <a:xfrm>
                  <a:off x="3612487" y="1467430"/>
                  <a:ext cx="948105" cy="853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7" h="22651" extrusionOk="0">
                      <a:moveTo>
                        <a:pt x="19770" y="0"/>
                      </a:moveTo>
                      <a:cubicBezTo>
                        <a:pt x="19598" y="0"/>
                        <a:pt x="19425" y="2"/>
                        <a:pt x="19253" y="5"/>
                      </a:cubicBezTo>
                      <a:cubicBezTo>
                        <a:pt x="18610" y="5"/>
                        <a:pt x="17991" y="41"/>
                        <a:pt x="17396" y="100"/>
                      </a:cubicBezTo>
                      <a:cubicBezTo>
                        <a:pt x="16789" y="148"/>
                        <a:pt x="16205" y="231"/>
                        <a:pt x="15634" y="350"/>
                      </a:cubicBezTo>
                      <a:cubicBezTo>
                        <a:pt x="15074" y="469"/>
                        <a:pt x="14538" y="624"/>
                        <a:pt x="14026" y="779"/>
                      </a:cubicBezTo>
                      <a:cubicBezTo>
                        <a:pt x="13514" y="958"/>
                        <a:pt x="13014" y="1160"/>
                        <a:pt x="12526" y="1374"/>
                      </a:cubicBezTo>
                      <a:cubicBezTo>
                        <a:pt x="12038" y="1600"/>
                        <a:pt x="11562" y="1850"/>
                        <a:pt x="11086" y="2124"/>
                      </a:cubicBezTo>
                      <a:cubicBezTo>
                        <a:pt x="10609" y="2386"/>
                        <a:pt x="10133" y="2684"/>
                        <a:pt x="9657" y="2993"/>
                      </a:cubicBezTo>
                      <a:cubicBezTo>
                        <a:pt x="9181" y="3315"/>
                        <a:pt x="8704" y="3636"/>
                        <a:pt x="8228" y="3982"/>
                      </a:cubicBezTo>
                      <a:cubicBezTo>
                        <a:pt x="7752" y="4327"/>
                        <a:pt x="7287" y="4684"/>
                        <a:pt x="6823" y="5065"/>
                      </a:cubicBezTo>
                      <a:cubicBezTo>
                        <a:pt x="6383" y="5458"/>
                        <a:pt x="5930" y="5863"/>
                        <a:pt x="5513" y="6291"/>
                      </a:cubicBezTo>
                      <a:cubicBezTo>
                        <a:pt x="5097" y="6720"/>
                        <a:pt x="4716" y="7149"/>
                        <a:pt x="4358" y="7613"/>
                      </a:cubicBezTo>
                      <a:cubicBezTo>
                        <a:pt x="4001" y="8077"/>
                        <a:pt x="3692" y="8542"/>
                        <a:pt x="3406" y="9030"/>
                      </a:cubicBezTo>
                      <a:cubicBezTo>
                        <a:pt x="3120" y="9518"/>
                        <a:pt x="2870" y="10006"/>
                        <a:pt x="2632" y="10518"/>
                      </a:cubicBezTo>
                      <a:cubicBezTo>
                        <a:pt x="2394" y="11018"/>
                        <a:pt x="2168" y="11530"/>
                        <a:pt x="1977" y="12054"/>
                      </a:cubicBezTo>
                      <a:cubicBezTo>
                        <a:pt x="1763" y="12566"/>
                        <a:pt x="1572" y="13090"/>
                        <a:pt x="1394" y="13626"/>
                      </a:cubicBezTo>
                      <a:cubicBezTo>
                        <a:pt x="1215" y="14162"/>
                        <a:pt x="1025" y="14685"/>
                        <a:pt x="858" y="15221"/>
                      </a:cubicBezTo>
                      <a:cubicBezTo>
                        <a:pt x="691" y="15757"/>
                        <a:pt x="513" y="16293"/>
                        <a:pt x="382" y="16840"/>
                      </a:cubicBezTo>
                      <a:cubicBezTo>
                        <a:pt x="251" y="17376"/>
                        <a:pt x="144" y="17924"/>
                        <a:pt x="72" y="18483"/>
                      </a:cubicBezTo>
                      <a:cubicBezTo>
                        <a:pt x="13" y="19031"/>
                        <a:pt x="1" y="19591"/>
                        <a:pt x="13" y="20162"/>
                      </a:cubicBezTo>
                      <a:cubicBezTo>
                        <a:pt x="25" y="20722"/>
                        <a:pt x="72" y="21305"/>
                        <a:pt x="144" y="21901"/>
                      </a:cubicBezTo>
                      <a:cubicBezTo>
                        <a:pt x="190" y="22310"/>
                        <a:pt x="491" y="22651"/>
                        <a:pt x="829" y="22651"/>
                      </a:cubicBezTo>
                      <a:cubicBezTo>
                        <a:pt x="835" y="22651"/>
                        <a:pt x="840" y="22651"/>
                        <a:pt x="846" y="22651"/>
                      </a:cubicBezTo>
                      <a:lnTo>
                        <a:pt x="2001" y="22627"/>
                      </a:lnTo>
                      <a:cubicBezTo>
                        <a:pt x="2334" y="22627"/>
                        <a:pt x="2561" y="22305"/>
                        <a:pt x="2525" y="21901"/>
                      </a:cubicBezTo>
                      <a:cubicBezTo>
                        <a:pt x="2477" y="21281"/>
                        <a:pt x="2453" y="20650"/>
                        <a:pt x="2453" y="20019"/>
                      </a:cubicBezTo>
                      <a:cubicBezTo>
                        <a:pt x="2477" y="19412"/>
                        <a:pt x="2537" y="18793"/>
                        <a:pt x="2656" y="18186"/>
                      </a:cubicBezTo>
                      <a:cubicBezTo>
                        <a:pt x="2775" y="17567"/>
                        <a:pt x="2930" y="16959"/>
                        <a:pt x="3096" y="16352"/>
                      </a:cubicBezTo>
                      <a:cubicBezTo>
                        <a:pt x="3251" y="15733"/>
                        <a:pt x="3454" y="15138"/>
                        <a:pt x="3656" y="14531"/>
                      </a:cubicBezTo>
                      <a:cubicBezTo>
                        <a:pt x="3870" y="13935"/>
                        <a:pt x="4108" y="13340"/>
                        <a:pt x="4358" y="12768"/>
                      </a:cubicBezTo>
                      <a:cubicBezTo>
                        <a:pt x="4609" y="12185"/>
                        <a:pt x="4894" y="11614"/>
                        <a:pt x="5204" y="11066"/>
                      </a:cubicBezTo>
                      <a:cubicBezTo>
                        <a:pt x="5513" y="10518"/>
                        <a:pt x="5871" y="9982"/>
                        <a:pt x="6263" y="9459"/>
                      </a:cubicBezTo>
                      <a:cubicBezTo>
                        <a:pt x="6668" y="8935"/>
                        <a:pt x="7097" y="8447"/>
                        <a:pt x="7561" y="7982"/>
                      </a:cubicBezTo>
                      <a:cubicBezTo>
                        <a:pt x="8014" y="7506"/>
                        <a:pt x="8490" y="7077"/>
                        <a:pt x="9002" y="6661"/>
                      </a:cubicBezTo>
                      <a:cubicBezTo>
                        <a:pt x="9502" y="6244"/>
                        <a:pt x="10026" y="5875"/>
                        <a:pt x="10550" y="5518"/>
                      </a:cubicBezTo>
                      <a:cubicBezTo>
                        <a:pt x="11074" y="5160"/>
                        <a:pt x="11586" y="4815"/>
                        <a:pt x="12109" y="4517"/>
                      </a:cubicBezTo>
                      <a:cubicBezTo>
                        <a:pt x="12633" y="4208"/>
                        <a:pt x="13169" y="3922"/>
                        <a:pt x="13717" y="3684"/>
                      </a:cubicBezTo>
                      <a:cubicBezTo>
                        <a:pt x="14264" y="3434"/>
                        <a:pt x="14836" y="3220"/>
                        <a:pt x="15443" y="3041"/>
                      </a:cubicBezTo>
                      <a:cubicBezTo>
                        <a:pt x="16039" y="2863"/>
                        <a:pt x="16670" y="2732"/>
                        <a:pt x="17301" y="2612"/>
                      </a:cubicBezTo>
                      <a:cubicBezTo>
                        <a:pt x="17944" y="2505"/>
                        <a:pt x="18610" y="2422"/>
                        <a:pt x="19301" y="2386"/>
                      </a:cubicBezTo>
                      <a:cubicBezTo>
                        <a:pt x="19979" y="2351"/>
                        <a:pt x="20658" y="2303"/>
                        <a:pt x="21337" y="2291"/>
                      </a:cubicBezTo>
                      <a:cubicBezTo>
                        <a:pt x="21636" y="2280"/>
                        <a:pt x="21939" y="2274"/>
                        <a:pt x="22237" y="2274"/>
                      </a:cubicBezTo>
                      <a:cubicBezTo>
                        <a:pt x="22602" y="2274"/>
                        <a:pt x="22960" y="2283"/>
                        <a:pt x="23301" y="2303"/>
                      </a:cubicBezTo>
                      <a:cubicBezTo>
                        <a:pt x="23932" y="2327"/>
                        <a:pt x="24540" y="2374"/>
                        <a:pt x="25147" y="2434"/>
                      </a:cubicBezTo>
                      <a:lnTo>
                        <a:pt x="25147" y="231"/>
                      </a:lnTo>
                      <a:cubicBezTo>
                        <a:pt x="25016" y="219"/>
                        <a:pt x="24909" y="207"/>
                        <a:pt x="24790" y="207"/>
                      </a:cubicBezTo>
                      <a:cubicBezTo>
                        <a:pt x="24230" y="148"/>
                        <a:pt x="23647" y="112"/>
                        <a:pt x="23039" y="88"/>
                      </a:cubicBezTo>
                      <a:cubicBezTo>
                        <a:pt x="22444" y="53"/>
                        <a:pt x="21813" y="41"/>
                        <a:pt x="21170" y="29"/>
                      </a:cubicBezTo>
                      <a:cubicBezTo>
                        <a:pt x="20708" y="11"/>
                        <a:pt x="20240" y="0"/>
                        <a:pt x="19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2" name="Google Shape;6572;p29"/>
                <p:cNvSpPr/>
                <p:nvPr/>
              </p:nvSpPr>
              <p:spPr>
                <a:xfrm>
                  <a:off x="3757044" y="1601543"/>
                  <a:ext cx="801781" cy="7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6" h="19012" extrusionOk="0">
                      <a:moveTo>
                        <a:pt x="18637" y="0"/>
                      </a:moveTo>
                      <a:cubicBezTo>
                        <a:pt x="18289" y="0"/>
                        <a:pt x="17932" y="6"/>
                        <a:pt x="17562" y="20"/>
                      </a:cubicBezTo>
                      <a:cubicBezTo>
                        <a:pt x="16955" y="56"/>
                        <a:pt x="16324" y="103"/>
                        <a:pt x="15705" y="163"/>
                      </a:cubicBezTo>
                      <a:cubicBezTo>
                        <a:pt x="15074" y="210"/>
                        <a:pt x="14467" y="306"/>
                        <a:pt x="13871" y="413"/>
                      </a:cubicBezTo>
                      <a:cubicBezTo>
                        <a:pt x="13276" y="532"/>
                        <a:pt x="12716" y="663"/>
                        <a:pt x="12157" y="841"/>
                      </a:cubicBezTo>
                      <a:cubicBezTo>
                        <a:pt x="11609" y="1008"/>
                        <a:pt x="11073" y="1211"/>
                        <a:pt x="10550" y="1437"/>
                      </a:cubicBezTo>
                      <a:cubicBezTo>
                        <a:pt x="10038" y="1663"/>
                        <a:pt x="9538" y="1913"/>
                        <a:pt x="9049" y="2199"/>
                      </a:cubicBezTo>
                      <a:cubicBezTo>
                        <a:pt x="8561" y="2473"/>
                        <a:pt x="8085" y="2794"/>
                        <a:pt x="7609" y="3115"/>
                      </a:cubicBezTo>
                      <a:cubicBezTo>
                        <a:pt x="7132" y="3449"/>
                        <a:pt x="6656" y="3806"/>
                        <a:pt x="6192" y="4175"/>
                      </a:cubicBezTo>
                      <a:cubicBezTo>
                        <a:pt x="5728" y="4544"/>
                        <a:pt x="5275" y="4961"/>
                        <a:pt x="4835" y="5401"/>
                      </a:cubicBezTo>
                      <a:cubicBezTo>
                        <a:pt x="4406" y="5830"/>
                        <a:pt x="3989" y="6271"/>
                        <a:pt x="3584" y="6747"/>
                      </a:cubicBezTo>
                      <a:cubicBezTo>
                        <a:pt x="3203" y="7223"/>
                        <a:pt x="2846" y="7723"/>
                        <a:pt x="2537" y="8223"/>
                      </a:cubicBezTo>
                      <a:cubicBezTo>
                        <a:pt x="2215" y="8723"/>
                        <a:pt x="1941" y="9247"/>
                        <a:pt x="1679" y="9783"/>
                      </a:cubicBezTo>
                      <a:cubicBezTo>
                        <a:pt x="1429" y="10319"/>
                        <a:pt x="1203" y="10878"/>
                        <a:pt x="1013" y="11426"/>
                      </a:cubicBezTo>
                      <a:cubicBezTo>
                        <a:pt x="822" y="11974"/>
                        <a:pt x="655" y="12545"/>
                        <a:pt x="513" y="13105"/>
                      </a:cubicBezTo>
                      <a:cubicBezTo>
                        <a:pt x="358" y="13676"/>
                        <a:pt x="251" y="14248"/>
                        <a:pt x="167" y="14819"/>
                      </a:cubicBezTo>
                      <a:cubicBezTo>
                        <a:pt x="72" y="15403"/>
                        <a:pt x="36" y="15962"/>
                        <a:pt x="13" y="16546"/>
                      </a:cubicBezTo>
                      <a:cubicBezTo>
                        <a:pt x="1" y="17129"/>
                        <a:pt x="1" y="17689"/>
                        <a:pt x="48" y="18272"/>
                      </a:cubicBezTo>
                      <a:cubicBezTo>
                        <a:pt x="71" y="18675"/>
                        <a:pt x="395" y="19011"/>
                        <a:pt x="750" y="19011"/>
                      </a:cubicBezTo>
                      <a:cubicBezTo>
                        <a:pt x="762" y="19011"/>
                        <a:pt x="774" y="19011"/>
                        <a:pt x="786" y="19010"/>
                      </a:cubicBezTo>
                      <a:lnTo>
                        <a:pt x="2191" y="18998"/>
                      </a:lnTo>
                      <a:cubicBezTo>
                        <a:pt x="2572" y="18986"/>
                        <a:pt x="2858" y="18653"/>
                        <a:pt x="2834" y="18224"/>
                      </a:cubicBezTo>
                      <a:cubicBezTo>
                        <a:pt x="2787" y="17558"/>
                        <a:pt x="2787" y="16903"/>
                        <a:pt x="2810" y="16236"/>
                      </a:cubicBezTo>
                      <a:cubicBezTo>
                        <a:pt x="2846" y="15558"/>
                        <a:pt x="2918" y="14903"/>
                        <a:pt x="3037" y="14248"/>
                      </a:cubicBezTo>
                      <a:cubicBezTo>
                        <a:pt x="3156" y="13593"/>
                        <a:pt x="3322" y="12962"/>
                        <a:pt x="3549" y="12319"/>
                      </a:cubicBezTo>
                      <a:cubicBezTo>
                        <a:pt x="3763" y="11688"/>
                        <a:pt x="4049" y="11069"/>
                        <a:pt x="4382" y="10485"/>
                      </a:cubicBezTo>
                      <a:cubicBezTo>
                        <a:pt x="4704" y="9890"/>
                        <a:pt x="5096" y="9331"/>
                        <a:pt x="5525" y="8795"/>
                      </a:cubicBezTo>
                      <a:cubicBezTo>
                        <a:pt x="5954" y="8259"/>
                        <a:pt x="6418" y="7747"/>
                        <a:pt x="6906" y="7271"/>
                      </a:cubicBezTo>
                      <a:cubicBezTo>
                        <a:pt x="7394" y="6795"/>
                        <a:pt x="7918" y="6366"/>
                        <a:pt x="8454" y="5961"/>
                      </a:cubicBezTo>
                      <a:cubicBezTo>
                        <a:pt x="8990" y="5556"/>
                        <a:pt x="9538" y="5187"/>
                        <a:pt x="10109" y="4866"/>
                      </a:cubicBezTo>
                      <a:cubicBezTo>
                        <a:pt x="10669" y="4532"/>
                        <a:pt x="11252" y="4235"/>
                        <a:pt x="11847" y="3973"/>
                      </a:cubicBezTo>
                      <a:cubicBezTo>
                        <a:pt x="12443" y="3699"/>
                        <a:pt x="13074" y="3473"/>
                        <a:pt x="13693" y="3282"/>
                      </a:cubicBezTo>
                      <a:cubicBezTo>
                        <a:pt x="14336" y="3092"/>
                        <a:pt x="14991" y="2937"/>
                        <a:pt x="15669" y="2842"/>
                      </a:cubicBezTo>
                      <a:cubicBezTo>
                        <a:pt x="16015" y="2782"/>
                        <a:pt x="16348" y="2734"/>
                        <a:pt x="16681" y="2699"/>
                      </a:cubicBezTo>
                      <a:cubicBezTo>
                        <a:pt x="17027" y="2675"/>
                        <a:pt x="17348" y="2639"/>
                        <a:pt x="17693" y="2627"/>
                      </a:cubicBezTo>
                      <a:cubicBezTo>
                        <a:pt x="18039" y="2615"/>
                        <a:pt x="18384" y="2615"/>
                        <a:pt x="18705" y="2615"/>
                      </a:cubicBezTo>
                      <a:cubicBezTo>
                        <a:pt x="19051" y="2627"/>
                        <a:pt x="19396" y="2663"/>
                        <a:pt x="19729" y="2699"/>
                      </a:cubicBezTo>
                      <a:cubicBezTo>
                        <a:pt x="20075" y="2746"/>
                        <a:pt x="20432" y="2806"/>
                        <a:pt x="20777" y="2901"/>
                      </a:cubicBezTo>
                      <a:cubicBezTo>
                        <a:pt x="20944" y="2925"/>
                        <a:pt x="21098" y="2985"/>
                        <a:pt x="21265" y="3020"/>
                      </a:cubicBezTo>
                      <a:lnTo>
                        <a:pt x="21265" y="187"/>
                      </a:lnTo>
                      <a:cubicBezTo>
                        <a:pt x="21229" y="175"/>
                        <a:pt x="21146" y="163"/>
                        <a:pt x="21087" y="163"/>
                      </a:cubicBezTo>
                      <a:cubicBezTo>
                        <a:pt x="20527" y="79"/>
                        <a:pt x="19944" y="20"/>
                        <a:pt x="19360" y="8"/>
                      </a:cubicBezTo>
                      <a:cubicBezTo>
                        <a:pt x="19123" y="3"/>
                        <a:pt x="18883" y="0"/>
                        <a:pt x="186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3" name="Google Shape;6573;p29"/>
                <p:cNvSpPr/>
                <p:nvPr/>
              </p:nvSpPr>
              <p:spPr>
                <a:xfrm>
                  <a:off x="3921357" y="1761143"/>
                  <a:ext cx="637926" cy="55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0" h="14695" extrusionOk="0">
                      <a:moveTo>
                        <a:pt x="13698" y="0"/>
                      </a:moveTo>
                      <a:cubicBezTo>
                        <a:pt x="13644" y="0"/>
                        <a:pt x="13591" y="1"/>
                        <a:pt x="13538" y="2"/>
                      </a:cubicBezTo>
                      <a:cubicBezTo>
                        <a:pt x="12895" y="14"/>
                        <a:pt x="12264" y="61"/>
                        <a:pt x="11645" y="156"/>
                      </a:cubicBezTo>
                      <a:cubicBezTo>
                        <a:pt x="11037" y="240"/>
                        <a:pt x="10418" y="371"/>
                        <a:pt x="9859" y="549"/>
                      </a:cubicBezTo>
                      <a:cubicBezTo>
                        <a:pt x="9275" y="728"/>
                        <a:pt x="8716" y="942"/>
                        <a:pt x="8180" y="1180"/>
                      </a:cubicBezTo>
                      <a:cubicBezTo>
                        <a:pt x="7644" y="1419"/>
                        <a:pt x="7120" y="1680"/>
                        <a:pt x="6596" y="1978"/>
                      </a:cubicBezTo>
                      <a:cubicBezTo>
                        <a:pt x="6096" y="2276"/>
                        <a:pt x="5584" y="2609"/>
                        <a:pt x="5108" y="2966"/>
                      </a:cubicBezTo>
                      <a:cubicBezTo>
                        <a:pt x="4632" y="3324"/>
                        <a:pt x="4167" y="3705"/>
                        <a:pt x="3739" y="4121"/>
                      </a:cubicBezTo>
                      <a:cubicBezTo>
                        <a:pt x="3310" y="4538"/>
                        <a:pt x="2894" y="4990"/>
                        <a:pt x="2524" y="5455"/>
                      </a:cubicBezTo>
                      <a:cubicBezTo>
                        <a:pt x="2143" y="5907"/>
                        <a:pt x="1810" y="6419"/>
                        <a:pt x="1512" y="6943"/>
                      </a:cubicBezTo>
                      <a:cubicBezTo>
                        <a:pt x="1215" y="7455"/>
                        <a:pt x="953" y="7991"/>
                        <a:pt x="762" y="8562"/>
                      </a:cubicBezTo>
                      <a:cubicBezTo>
                        <a:pt x="572" y="9122"/>
                        <a:pt x="405" y="9693"/>
                        <a:pt x="286" y="10289"/>
                      </a:cubicBezTo>
                      <a:cubicBezTo>
                        <a:pt x="167" y="10872"/>
                        <a:pt x="96" y="11467"/>
                        <a:pt x="48" y="12063"/>
                      </a:cubicBezTo>
                      <a:cubicBezTo>
                        <a:pt x="0" y="12658"/>
                        <a:pt x="0" y="13253"/>
                        <a:pt x="36" y="13861"/>
                      </a:cubicBezTo>
                      <a:cubicBezTo>
                        <a:pt x="48" y="14318"/>
                        <a:pt x="429" y="14694"/>
                        <a:pt x="861" y="14694"/>
                      </a:cubicBezTo>
                      <a:cubicBezTo>
                        <a:pt x="868" y="14694"/>
                        <a:pt x="875" y="14694"/>
                        <a:pt x="881" y="14694"/>
                      </a:cubicBezTo>
                      <a:lnTo>
                        <a:pt x="2382" y="14646"/>
                      </a:lnTo>
                      <a:cubicBezTo>
                        <a:pt x="2786" y="14634"/>
                        <a:pt x="3120" y="14301"/>
                        <a:pt x="3132" y="13884"/>
                      </a:cubicBezTo>
                      <a:cubicBezTo>
                        <a:pt x="3132" y="13408"/>
                        <a:pt x="3155" y="12956"/>
                        <a:pt x="3203" y="12479"/>
                      </a:cubicBezTo>
                      <a:cubicBezTo>
                        <a:pt x="3251" y="12015"/>
                        <a:pt x="3322" y="11551"/>
                        <a:pt x="3417" y="11110"/>
                      </a:cubicBezTo>
                      <a:cubicBezTo>
                        <a:pt x="3501" y="10658"/>
                        <a:pt x="3620" y="10217"/>
                        <a:pt x="3763" y="9801"/>
                      </a:cubicBezTo>
                      <a:cubicBezTo>
                        <a:pt x="3917" y="9360"/>
                        <a:pt x="4096" y="8955"/>
                        <a:pt x="4322" y="8562"/>
                      </a:cubicBezTo>
                      <a:cubicBezTo>
                        <a:pt x="4548" y="8169"/>
                        <a:pt x="4787" y="7788"/>
                        <a:pt x="5060" y="7431"/>
                      </a:cubicBezTo>
                      <a:cubicBezTo>
                        <a:pt x="5346" y="7074"/>
                        <a:pt x="5644" y="6729"/>
                        <a:pt x="5977" y="6419"/>
                      </a:cubicBezTo>
                      <a:cubicBezTo>
                        <a:pt x="6299" y="6098"/>
                        <a:pt x="6644" y="5800"/>
                        <a:pt x="7013" y="5526"/>
                      </a:cubicBezTo>
                      <a:cubicBezTo>
                        <a:pt x="7382" y="5240"/>
                        <a:pt x="7775" y="4990"/>
                        <a:pt x="8180" y="4764"/>
                      </a:cubicBezTo>
                      <a:cubicBezTo>
                        <a:pt x="8573" y="4526"/>
                        <a:pt x="8990" y="4336"/>
                        <a:pt x="9418" y="4157"/>
                      </a:cubicBezTo>
                      <a:cubicBezTo>
                        <a:pt x="9859" y="3978"/>
                        <a:pt x="10287" y="3812"/>
                        <a:pt x="10764" y="3681"/>
                      </a:cubicBezTo>
                      <a:cubicBezTo>
                        <a:pt x="11228" y="3538"/>
                        <a:pt x="11728" y="3454"/>
                        <a:pt x="12252" y="3383"/>
                      </a:cubicBezTo>
                      <a:cubicBezTo>
                        <a:pt x="12640" y="3339"/>
                        <a:pt x="13042" y="3314"/>
                        <a:pt x="13452" y="3314"/>
                      </a:cubicBezTo>
                      <a:cubicBezTo>
                        <a:pt x="13595" y="3314"/>
                        <a:pt x="13738" y="3317"/>
                        <a:pt x="13883" y="3324"/>
                      </a:cubicBezTo>
                      <a:cubicBezTo>
                        <a:pt x="14454" y="3335"/>
                        <a:pt x="15026" y="3407"/>
                        <a:pt x="15574" y="3514"/>
                      </a:cubicBezTo>
                      <a:cubicBezTo>
                        <a:pt x="16050" y="3597"/>
                        <a:pt x="16490" y="3716"/>
                        <a:pt x="16919" y="3859"/>
                      </a:cubicBezTo>
                      <a:lnTo>
                        <a:pt x="16919" y="502"/>
                      </a:lnTo>
                      <a:cubicBezTo>
                        <a:pt x="16431" y="359"/>
                        <a:pt x="15943" y="240"/>
                        <a:pt x="15455" y="156"/>
                      </a:cubicBezTo>
                      <a:cubicBezTo>
                        <a:pt x="14866" y="58"/>
                        <a:pt x="14277" y="0"/>
                        <a:pt x="136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4" name="Google Shape;6574;p29"/>
                <p:cNvSpPr/>
                <p:nvPr/>
              </p:nvSpPr>
              <p:spPr>
                <a:xfrm>
                  <a:off x="-272370" y="1980241"/>
                  <a:ext cx="196166" cy="35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9300" extrusionOk="0">
                      <a:moveTo>
                        <a:pt x="0" y="1"/>
                      </a:moveTo>
                      <a:lnTo>
                        <a:pt x="0" y="4120"/>
                      </a:lnTo>
                      <a:cubicBezTo>
                        <a:pt x="179" y="4263"/>
                        <a:pt x="345" y="4442"/>
                        <a:pt x="488" y="4621"/>
                      </a:cubicBezTo>
                      <a:cubicBezTo>
                        <a:pt x="905" y="5133"/>
                        <a:pt x="1262" y="5728"/>
                        <a:pt x="1548" y="6383"/>
                      </a:cubicBezTo>
                      <a:cubicBezTo>
                        <a:pt x="1834" y="7037"/>
                        <a:pt x="2036" y="7740"/>
                        <a:pt x="2143" y="8442"/>
                      </a:cubicBezTo>
                      <a:cubicBezTo>
                        <a:pt x="2203" y="8847"/>
                        <a:pt x="2548" y="9157"/>
                        <a:pt x="2941" y="9193"/>
                      </a:cubicBezTo>
                      <a:lnTo>
                        <a:pt x="4465" y="9300"/>
                      </a:lnTo>
                      <a:cubicBezTo>
                        <a:pt x="4472" y="9300"/>
                        <a:pt x="4478" y="9300"/>
                        <a:pt x="4485" y="9300"/>
                      </a:cubicBezTo>
                      <a:cubicBezTo>
                        <a:pt x="4903" y="9300"/>
                        <a:pt x="5202" y="8935"/>
                        <a:pt x="5144" y="8478"/>
                      </a:cubicBezTo>
                      <a:cubicBezTo>
                        <a:pt x="5084" y="8061"/>
                        <a:pt x="5001" y="7657"/>
                        <a:pt x="4882" y="7240"/>
                      </a:cubicBezTo>
                      <a:cubicBezTo>
                        <a:pt x="4763" y="6823"/>
                        <a:pt x="4644" y="6406"/>
                        <a:pt x="4489" y="6014"/>
                      </a:cubicBezTo>
                      <a:cubicBezTo>
                        <a:pt x="4358" y="5597"/>
                        <a:pt x="4215" y="5192"/>
                        <a:pt x="4048" y="4799"/>
                      </a:cubicBezTo>
                      <a:cubicBezTo>
                        <a:pt x="3893" y="4406"/>
                        <a:pt x="3739" y="4013"/>
                        <a:pt x="3560" y="3656"/>
                      </a:cubicBezTo>
                      <a:cubicBezTo>
                        <a:pt x="3381" y="3287"/>
                        <a:pt x="3203" y="2930"/>
                        <a:pt x="3000" y="2596"/>
                      </a:cubicBezTo>
                      <a:cubicBezTo>
                        <a:pt x="2810" y="2275"/>
                        <a:pt x="2608" y="1954"/>
                        <a:pt x="2369" y="1680"/>
                      </a:cubicBezTo>
                      <a:cubicBezTo>
                        <a:pt x="2131" y="1394"/>
                        <a:pt x="1893" y="1132"/>
                        <a:pt x="1607" y="906"/>
                      </a:cubicBezTo>
                      <a:cubicBezTo>
                        <a:pt x="1322" y="680"/>
                        <a:pt x="1024" y="477"/>
                        <a:pt x="679" y="299"/>
                      </a:cubicBezTo>
                      <a:cubicBezTo>
                        <a:pt x="476" y="191"/>
                        <a:pt x="250" y="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5" name="Google Shape;6575;p29"/>
                <p:cNvSpPr/>
                <p:nvPr/>
              </p:nvSpPr>
              <p:spPr>
                <a:xfrm>
                  <a:off x="4102713" y="1960220"/>
                  <a:ext cx="457444" cy="35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3" h="9308" extrusionOk="0">
                      <a:moveTo>
                        <a:pt x="8717" y="1"/>
                      </a:moveTo>
                      <a:cubicBezTo>
                        <a:pt x="8142" y="1"/>
                        <a:pt x="7604" y="41"/>
                        <a:pt x="7097" y="127"/>
                      </a:cubicBezTo>
                      <a:cubicBezTo>
                        <a:pt x="6477" y="234"/>
                        <a:pt x="5894" y="389"/>
                        <a:pt x="5346" y="603"/>
                      </a:cubicBezTo>
                      <a:cubicBezTo>
                        <a:pt x="4811" y="806"/>
                        <a:pt x="4287" y="1080"/>
                        <a:pt x="3822" y="1377"/>
                      </a:cubicBezTo>
                      <a:cubicBezTo>
                        <a:pt x="3346" y="1675"/>
                        <a:pt x="2917" y="2032"/>
                        <a:pt x="2513" y="2401"/>
                      </a:cubicBezTo>
                      <a:cubicBezTo>
                        <a:pt x="2132" y="2782"/>
                        <a:pt x="1774" y="3199"/>
                        <a:pt x="1465" y="3651"/>
                      </a:cubicBezTo>
                      <a:cubicBezTo>
                        <a:pt x="1143" y="4092"/>
                        <a:pt x="893" y="4592"/>
                        <a:pt x="691" y="5092"/>
                      </a:cubicBezTo>
                      <a:cubicBezTo>
                        <a:pt x="477" y="5604"/>
                        <a:pt x="334" y="6152"/>
                        <a:pt x="227" y="6699"/>
                      </a:cubicBezTo>
                      <a:cubicBezTo>
                        <a:pt x="119" y="7247"/>
                        <a:pt x="60" y="7830"/>
                        <a:pt x="36" y="8414"/>
                      </a:cubicBezTo>
                      <a:cubicBezTo>
                        <a:pt x="1" y="8895"/>
                        <a:pt x="359" y="9307"/>
                        <a:pt x="814" y="9307"/>
                      </a:cubicBezTo>
                      <a:cubicBezTo>
                        <a:pt x="821" y="9307"/>
                        <a:pt x="827" y="9307"/>
                        <a:pt x="834" y="9307"/>
                      </a:cubicBezTo>
                      <a:lnTo>
                        <a:pt x="2310" y="9307"/>
                      </a:lnTo>
                      <a:cubicBezTo>
                        <a:pt x="2679" y="9307"/>
                        <a:pt x="2989" y="9009"/>
                        <a:pt x="3025" y="8592"/>
                      </a:cubicBezTo>
                      <a:cubicBezTo>
                        <a:pt x="3096" y="7878"/>
                        <a:pt x="3275" y="7176"/>
                        <a:pt x="3572" y="6568"/>
                      </a:cubicBezTo>
                      <a:cubicBezTo>
                        <a:pt x="3858" y="5937"/>
                        <a:pt x="4263" y="5390"/>
                        <a:pt x="4751" y="4925"/>
                      </a:cubicBezTo>
                      <a:cubicBezTo>
                        <a:pt x="5239" y="4473"/>
                        <a:pt x="5834" y="4116"/>
                        <a:pt x="6489" y="3878"/>
                      </a:cubicBezTo>
                      <a:cubicBezTo>
                        <a:pt x="6823" y="3759"/>
                        <a:pt x="7180" y="3663"/>
                        <a:pt x="7561" y="3604"/>
                      </a:cubicBezTo>
                      <a:cubicBezTo>
                        <a:pt x="7888" y="3554"/>
                        <a:pt x="8232" y="3529"/>
                        <a:pt x="8593" y="3529"/>
                      </a:cubicBezTo>
                      <a:cubicBezTo>
                        <a:pt x="8665" y="3529"/>
                        <a:pt x="8738" y="3530"/>
                        <a:pt x="8811" y="3532"/>
                      </a:cubicBezTo>
                      <a:cubicBezTo>
                        <a:pt x="9263" y="3532"/>
                        <a:pt x="9668" y="3580"/>
                        <a:pt x="10061" y="3651"/>
                      </a:cubicBezTo>
                      <a:cubicBezTo>
                        <a:pt x="10454" y="3723"/>
                        <a:pt x="10787" y="3830"/>
                        <a:pt x="11109" y="3961"/>
                      </a:cubicBezTo>
                      <a:cubicBezTo>
                        <a:pt x="11419" y="4092"/>
                        <a:pt x="11680" y="4259"/>
                        <a:pt x="11942" y="4473"/>
                      </a:cubicBezTo>
                      <a:cubicBezTo>
                        <a:pt x="12014" y="4532"/>
                        <a:pt x="12073" y="4592"/>
                        <a:pt x="12133" y="4651"/>
                      </a:cubicBezTo>
                      <a:lnTo>
                        <a:pt x="12133" y="520"/>
                      </a:lnTo>
                      <a:cubicBezTo>
                        <a:pt x="12097" y="496"/>
                        <a:pt x="12085" y="496"/>
                        <a:pt x="12061" y="484"/>
                      </a:cubicBezTo>
                      <a:cubicBezTo>
                        <a:pt x="11788" y="389"/>
                        <a:pt x="11490" y="306"/>
                        <a:pt x="11180" y="246"/>
                      </a:cubicBezTo>
                      <a:cubicBezTo>
                        <a:pt x="10871" y="175"/>
                        <a:pt x="10537" y="127"/>
                        <a:pt x="10192" y="79"/>
                      </a:cubicBezTo>
                      <a:cubicBezTo>
                        <a:pt x="9859" y="32"/>
                        <a:pt x="9502" y="20"/>
                        <a:pt x="9144" y="8"/>
                      </a:cubicBezTo>
                      <a:cubicBezTo>
                        <a:pt x="9000" y="3"/>
                        <a:pt x="8857" y="1"/>
                        <a:pt x="87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6" name="Google Shape;6576;p29"/>
                <p:cNvSpPr/>
                <p:nvPr/>
              </p:nvSpPr>
              <p:spPr>
                <a:xfrm>
                  <a:off x="1694302" y="986631"/>
                  <a:ext cx="412126" cy="67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7865" extrusionOk="0">
                      <a:moveTo>
                        <a:pt x="5328" y="0"/>
                      </a:moveTo>
                      <a:cubicBezTo>
                        <a:pt x="4902" y="0"/>
                        <a:pt x="4493" y="103"/>
                        <a:pt x="4108" y="315"/>
                      </a:cubicBezTo>
                      <a:cubicBezTo>
                        <a:pt x="3632" y="577"/>
                        <a:pt x="3167" y="1017"/>
                        <a:pt x="2727" y="1660"/>
                      </a:cubicBezTo>
                      <a:cubicBezTo>
                        <a:pt x="2429" y="2077"/>
                        <a:pt x="2132" y="2601"/>
                        <a:pt x="1846" y="3196"/>
                      </a:cubicBezTo>
                      <a:cubicBezTo>
                        <a:pt x="1560" y="3804"/>
                        <a:pt x="1286" y="4470"/>
                        <a:pt x="1024" y="5232"/>
                      </a:cubicBezTo>
                      <a:cubicBezTo>
                        <a:pt x="893" y="5613"/>
                        <a:pt x="774" y="6006"/>
                        <a:pt x="655" y="6423"/>
                      </a:cubicBezTo>
                      <a:cubicBezTo>
                        <a:pt x="536" y="6828"/>
                        <a:pt x="429" y="7256"/>
                        <a:pt x="346" y="7697"/>
                      </a:cubicBezTo>
                      <a:cubicBezTo>
                        <a:pt x="227" y="8268"/>
                        <a:pt x="155" y="8828"/>
                        <a:pt x="96" y="9399"/>
                      </a:cubicBezTo>
                      <a:cubicBezTo>
                        <a:pt x="36" y="9959"/>
                        <a:pt x="0" y="10531"/>
                        <a:pt x="0" y="11078"/>
                      </a:cubicBezTo>
                      <a:cubicBezTo>
                        <a:pt x="0" y="11626"/>
                        <a:pt x="12" y="12186"/>
                        <a:pt x="36" y="12697"/>
                      </a:cubicBezTo>
                      <a:cubicBezTo>
                        <a:pt x="48" y="13221"/>
                        <a:pt x="72" y="13745"/>
                        <a:pt x="108" y="14233"/>
                      </a:cubicBezTo>
                      <a:cubicBezTo>
                        <a:pt x="131" y="14722"/>
                        <a:pt x="167" y="15198"/>
                        <a:pt x="179" y="15662"/>
                      </a:cubicBezTo>
                      <a:cubicBezTo>
                        <a:pt x="191" y="16126"/>
                        <a:pt x="227" y="16555"/>
                        <a:pt x="239" y="16960"/>
                      </a:cubicBezTo>
                      <a:cubicBezTo>
                        <a:pt x="262" y="17436"/>
                        <a:pt x="679" y="17841"/>
                        <a:pt x="1179" y="17841"/>
                      </a:cubicBezTo>
                      <a:lnTo>
                        <a:pt x="2191" y="17841"/>
                      </a:lnTo>
                      <a:cubicBezTo>
                        <a:pt x="2644" y="17841"/>
                        <a:pt x="3036" y="17460"/>
                        <a:pt x="3036" y="17008"/>
                      </a:cubicBezTo>
                      <a:cubicBezTo>
                        <a:pt x="3036" y="16353"/>
                        <a:pt x="3036" y="15662"/>
                        <a:pt x="3048" y="14960"/>
                      </a:cubicBezTo>
                      <a:cubicBezTo>
                        <a:pt x="3048" y="14281"/>
                        <a:pt x="3048" y="13579"/>
                        <a:pt x="3072" y="12876"/>
                      </a:cubicBezTo>
                      <a:cubicBezTo>
                        <a:pt x="3084" y="12186"/>
                        <a:pt x="3108" y="11495"/>
                        <a:pt x="3191" y="10816"/>
                      </a:cubicBezTo>
                      <a:cubicBezTo>
                        <a:pt x="3263" y="10126"/>
                        <a:pt x="3346" y="9459"/>
                        <a:pt x="3465" y="8816"/>
                      </a:cubicBezTo>
                      <a:cubicBezTo>
                        <a:pt x="3584" y="8161"/>
                        <a:pt x="3739" y="7554"/>
                        <a:pt x="3906" y="6971"/>
                      </a:cubicBezTo>
                      <a:cubicBezTo>
                        <a:pt x="4060" y="6387"/>
                        <a:pt x="4239" y="5851"/>
                        <a:pt x="4418" y="5363"/>
                      </a:cubicBezTo>
                      <a:cubicBezTo>
                        <a:pt x="4799" y="4399"/>
                        <a:pt x="5180" y="3637"/>
                        <a:pt x="5525" y="3256"/>
                      </a:cubicBezTo>
                      <a:cubicBezTo>
                        <a:pt x="5834" y="3696"/>
                        <a:pt x="6132" y="4482"/>
                        <a:pt x="6442" y="5470"/>
                      </a:cubicBezTo>
                      <a:cubicBezTo>
                        <a:pt x="6596" y="5959"/>
                        <a:pt x="6739" y="6494"/>
                        <a:pt x="6906" y="7066"/>
                      </a:cubicBezTo>
                      <a:cubicBezTo>
                        <a:pt x="7025" y="7542"/>
                        <a:pt x="7156" y="8030"/>
                        <a:pt x="7263" y="8554"/>
                      </a:cubicBezTo>
                      <a:cubicBezTo>
                        <a:pt x="7382" y="9066"/>
                        <a:pt x="7489" y="9602"/>
                        <a:pt x="7561" y="10161"/>
                      </a:cubicBezTo>
                      <a:cubicBezTo>
                        <a:pt x="7644" y="10709"/>
                        <a:pt x="7704" y="11269"/>
                        <a:pt x="7751" y="11852"/>
                      </a:cubicBezTo>
                      <a:cubicBezTo>
                        <a:pt x="7799" y="12436"/>
                        <a:pt x="7823" y="13019"/>
                        <a:pt x="7847" y="13590"/>
                      </a:cubicBezTo>
                      <a:cubicBezTo>
                        <a:pt x="7859" y="14174"/>
                        <a:pt x="7870" y="14757"/>
                        <a:pt x="7870" y="15341"/>
                      </a:cubicBezTo>
                      <a:cubicBezTo>
                        <a:pt x="7870" y="15900"/>
                        <a:pt x="7859" y="16484"/>
                        <a:pt x="7847" y="17031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2" y="17865"/>
                      </a:lnTo>
                      <a:cubicBezTo>
                        <a:pt x="10275" y="17865"/>
                        <a:pt x="10716" y="17460"/>
                        <a:pt x="10752" y="16972"/>
                      </a:cubicBezTo>
                      <a:cubicBezTo>
                        <a:pt x="10776" y="16567"/>
                        <a:pt x="10811" y="16138"/>
                        <a:pt x="10835" y="15674"/>
                      </a:cubicBezTo>
                      <a:cubicBezTo>
                        <a:pt x="10871" y="15222"/>
                        <a:pt x="10883" y="14745"/>
                        <a:pt x="10895" y="14233"/>
                      </a:cubicBezTo>
                      <a:cubicBezTo>
                        <a:pt x="10907" y="13733"/>
                        <a:pt x="10930" y="13209"/>
                        <a:pt x="10907" y="12686"/>
                      </a:cubicBezTo>
                      <a:cubicBezTo>
                        <a:pt x="10895" y="12150"/>
                        <a:pt x="10883" y="11614"/>
                        <a:pt x="10835" y="11078"/>
                      </a:cubicBezTo>
                      <a:cubicBezTo>
                        <a:pt x="10787" y="10542"/>
                        <a:pt x="10728" y="9995"/>
                        <a:pt x="10668" y="9447"/>
                      </a:cubicBezTo>
                      <a:cubicBezTo>
                        <a:pt x="10597" y="8887"/>
                        <a:pt x="10526" y="8340"/>
                        <a:pt x="10430" y="7792"/>
                      </a:cubicBezTo>
                      <a:cubicBezTo>
                        <a:pt x="10359" y="7363"/>
                        <a:pt x="10287" y="6947"/>
                        <a:pt x="10192" y="6542"/>
                      </a:cubicBezTo>
                      <a:cubicBezTo>
                        <a:pt x="10109" y="6137"/>
                        <a:pt x="10002" y="5768"/>
                        <a:pt x="9894" y="5411"/>
                      </a:cubicBezTo>
                      <a:cubicBezTo>
                        <a:pt x="9680" y="4696"/>
                        <a:pt x="9442" y="4065"/>
                        <a:pt x="9204" y="3506"/>
                      </a:cubicBezTo>
                      <a:cubicBezTo>
                        <a:pt x="8966" y="2934"/>
                        <a:pt x="8704" y="2446"/>
                        <a:pt x="8442" y="2018"/>
                      </a:cubicBezTo>
                      <a:cubicBezTo>
                        <a:pt x="8168" y="1601"/>
                        <a:pt x="7894" y="1244"/>
                        <a:pt x="7597" y="958"/>
                      </a:cubicBezTo>
                      <a:cubicBezTo>
                        <a:pt x="7001" y="398"/>
                        <a:pt x="6358" y="101"/>
                        <a:pt x="5632" y="17"/>
                      </a:cubicBezTo>
                      <a:cubicBezTo>
                        <a:pt x="5530" y="6"/>
                        <a:pt x="5428" y="0"/>
                        <a:pt x="5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7" name="Google Shape;6577;p29"/>
                <p:cNvSpPr/>
                <p:nvPr/>
              </p:nvSpPr>
              <p:spPr>
                <a:xfrm>
                  <a:off x="2886197" y="3401072"/>
                  <a:ext cx="1321096" cy="123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40" h="32683" extrusionOk="0">
                      <a:moveTo>
                        <a:pt x="18133" y="0"/>
                      </a:moveTo>
                      <a:cubicBezTo>
                        <a:pt x="17740" y="0"/>
                        <a:pt x="17359" y="12"/>
                        <a:pt x="16954" y="36"/>
                      </a:cubicBezTo>
                      <a:cubicBezTo>
                        <a:pt x="16466" y="72"/>
                        <a:pt x="15966" y="119"/>
                        <a:pt x="15490" y="191"/>
                      </a:cubicBezTo>
                      <a:cubicBezTo>
                        <a:pt x="15001" y="250"/>
                        <a:pt x="14537" y="333"/>
                        <a:pt x="14061" y="453"/>
                      </a:cubicBezTo>
                      <a:cubicBezTo>
                        <a:pt x="13608" y="572"/>
                        <a:pt x="13132" y="714"/>
                        <a:pt x="12668" y="869"/>
                      </a:cubicBezTo>
                      <a:cubicBezTo>
                        <a:pt x="12191" y="1036"/>
                        <a:pt x="11727" y="1215"/>
                        <a:pt x="11263" y="1441"/>
                      </a:cubicBezTo>
                      <a:cubicBezTo>
                        <a:pt x="10787" y="1667"/>
                        <a:pt x="10346" y="1917"/>
                        <a:pt x="9882" y="2215"/>
                      </a:cubicBezTo>
                      <a:cubicBezTo>
                        <a:pt x="9417" y="2512"/>
                        <a:pt x="8977" y="2834"/>
                        <a:pt x="8548" y="3215"/>
                      </a:cubicBezTo>
                      <a:cubicBezTo>
                        <a:pt x="8108" y="3572"/>
                        <a:pt x="7691" y="3953"/>
                        <a:pt x="7274" y="4370"/>
                      </a:cubicBezTo>
                      <a:cubicBezTo>
                        <a:pt x="6857" y="4786"/>
                        <a:pt x="6441" y="5239"/>
                        <a:pt x="6024" y="5691"/>
                      </a:cubicBezTo>
                      <a:cubicBezTo>
                        <a:pt x="5607" y="6168"/>
                        <a:pt x="5191" y="6680"/>
                        <a:pt x="4822" y="7227"/>
                      </a:cubicBezTo>
                      <a:cubicBezTo>
                        <a:pt x="4452" y="7775"/>
                        <a:pt x="4107" y="8370"/>
                        <a:pt x="3798" y="9001"/>
                      </a:cubicBezTo>
                      <a:cubicBezTo>
                        <a:pt x="3452" y="9680"/>
                        <a:pt x="3155" y="10418"/>
                        <a:pt x="2869" y="11156"/>
                      </a:cubicBezTo>
                      <a:cubicBezTo>
                        <a:pt x="2738" y="11525"/>
                        <a:pt x="2607" y="11918"/>
                        <a:pt x="2488" y="12299"/>
                      </a:cubicBezTo>
                      <a:cubicBezTo>
                        <a:pt x="2369" y="12692"/>
                        <a:pt x="2250" y="13097"/>
                        <a:pt x="2143" y="13490"/>
                      </a:cubicBezTo>
                      <a:cubicBezTo>
                        <a:pt x="2035" y="13895"/>
                        <a:pt x="1952" y="14300"/>
                        <a:pt x="1857" y="14716"/>
                      </a:cubicBezTo>
                      <a:lnTo>
                        <a:pt x="1643" y="15966"/>
                      </a:lnTo>
                      <a:cubicBezTo>
                        <a:pt x="1559" y="16407"/>
                        <a:pt x="1488" y="16859"/>
                        <a:pt x="1428" y="17300"/>
                      </a:cubicBezTo>
                      <a:cubicBezTo>
                        <a:pt x="1369" y="17693"/>
                        <a:pt x="1309" y="18109"/>
                        <a:pt x="1238" y="18514"/>
                      </a:cubicBezTo>
                      <a:cubicBezTo>
                        <a:pt x="1166" y="18907"/>
                        <a:pt x="1071" y="19324"/>
                        <a:pt x="1000" y="19764"/>
                      </a:cubicBezTo>
                      <a:cubicBezTo>
                        <a:pt x="904" y="20193"/>
                        <a:pt x="833" y="20622"/>
                        <a:pt x="761" y="21074"/>
                      </a:cubicBezTo>
                      <a:cubicBezTo>
                        <a:pt x="690" y="21515"/>
                        <a:pt x="607" y="21979"/>
                        <a:pt x="535" y="22443"/>
                      </a:cubicBezTo>
                      <a:cubicBezTo>
                        <a:pt x="476" y="22896"/>
                        <a:pt x="404" y="23372"/>
                        <a:pt x="357" y="23848"/>
                      </a:cubicBezTo>
                      <a:cubicBezTo>
                        <a:pt x="345" y="24146"/>
                        <a:pt x="309" y="24467"/>
                        <a:pt x="297" y="24765"/>
                      </a:cubicBezTo>
                      <a:cubicBezTo>
                        <a:pt x="285" y="25063"/>
                        <a:pt x="273" y="25372"/>
                        <a:pt x="273" y="25670"/>
                      </a:cubicBezTo>
                      <a:cubicBezTo>
                        <a:pt x="273" y="25968"/>
                        <a:pt x="250" y="26277"/>
                        <a:pt x="250" y="26575"/>
                      </a:cubicBezTo>
                      <a:cubicBezTo>
                        <a:pt x="250" y="26872"/>
                        <a:pt x="238" y="27182"/>
                        <a:pt x="238" y="27480"/>
                      </a:cubicBezTo>
                      <a:cubicBezTo>
                        <a:pt x="238" y="27777"/>
                        <a:pt x="226" y="28075"/>
                        <a:pt x="226" y="28373"/>
                      </a:cubicBezTo>
                      <a:cubicBezTo>
                        <a:pt x="214" y="28670"/>
                        <a:pt x="214" y="28968"/>
                        <a:pt x="190" y="29266"/>
                      </a:cubicBezTo>
                      <a:cubicBezTo>
                        <a:pt x="178" y="29706"/>
                        <a:pt x="166" y="30147"/>
                        <a:pt x="130" y="30575"/>
                      </a:cubicBezTo>
                      <a:cubicBezTo>
                        <a:pt x="107" y="31016"/>
                        <a:pt x="71" y="31456"/>
                        <a:pt x="47" y="31885"/>
                      </a:cubicBezTo>
                      <a:cubicBezTo>
                        <a:pt x="0" y="32330"/>
                        <a:pt x="322" y="32683"/>
                        <a:pt x="729" y="32683"/>
                      </a:cubicBezTo>
                      <a:cubicBezTo>
                        <a:pt x="736" y="32683"/>
                        <a:pt x="743" y="32683"/>
                        <a:pt x="750" y="32683"/>
                      </a:cubicBezTo>
                      <a:lnTo>
                        <a:pt x="1619" y="32647"/>
                      </a:lnTo>
                      <a:cubicBezTo>
                        <a:pt x="2024" y="32623"/>
                        <a:pt x="2357" y="32242"/>
                        <a:pt x="2357" y="31802"/>
                      </a:cubicBezTo>
                      <a:lnTo>
                        <a:pt x="2357" y="30897"/>
                      </a:lnTo>
                      <a:cubicBezTo>
                        <a:pt x="2369" y="30599"/>
                        <a:pt x="2369" y="30278"/>
                        <a:pt x="2381" y="29980"/>
                      </a:cubicBezTo>
                      <a:cubicBezTo>
                        <a:pt x="2393" y="29682"/>
                        <a:pt x="2416" y="29373"/>
                        <a:pt x="2428" y="29075"/>
                      </a:cubicBezTo>
                      <a:cubicBezTo>
                        <a:pt x="2452" y="28766"/>
                        <a:pt x="2476" y="28468"/>
                        <a:pt x="2488" y="28158"/>
                      </a:cubicBezTo>
                      <a:cubicBezTo>
                        <a:pt x="2500" y="27837"/>
                        <a:pt x="2512" y="27539"/>
                        <a:pt x="2536" y="27230"/>
                      </a:cubicBezTo>
                      <a:cubicBezTo>
                        <a:pt x="2547" y="26932"/>
                        <a:pt x="2559" y="26622"/>
                        <a:pt x="2571" y="26313"/>
                      </a:cubicBezTo>
                      <a:cubicBezTo>
                        <a:pt x="2595" y="26015"/>
                        <a:pt x="2607" y="25694"/>
                        <a:pt x="2619" y="25384"/>
                      </a:cubicBezTo>
                      <a:cubicBezTo>
                        <a:pt x="2655" y="25087"/>
                        <a:pt x="2666" y="24777"/>
                        <a:pt x="2690" y="24467"/>
                      </a:cubicBezTo>
                      <a:cubicBezTo>
                        <a:pt x="2726" y="24146"/>
                        <a:pt x="2750" y="23848"/>
                        <a:pt x="2797" y="23539"/>
                      </a:cubicBezTo>
                      <a:cubicBezTo>
                        <a:pt x="2845" y="23241"/>
                        <a:pt x="2893" y="22932"/>
                        <a:pt x="2928" y="22634"/>
                      </a:cubicBezTo>
                      <a:cubicBezTo>
                        <a:pt x="2976" y="22336"/>
                        <a:pt x="3036" y="22039"/>
                        <a:pt x="3095" y="21741"/>
                      </a:cubicBezTo>
                      <a:cubicBezTo>
                        <a:pt x="3155" y="21443"/>
                        <a:pt x="3214" y="21146"/>
                        <a:pt x="3286" y="20860"/>
                      </a:cubicBezTo>
                      <a:lnTo>
                        <a:pt x="3512" y="20014"/>
                      </a:lnTo>
                      <a:cubicBezTo>
                        <a:pt x="3631" y="19562"/>
                        <a:pt x="3738" y="19122"/>
                        <a:pt x="3845" y="18693"/>
                      </a:cubicBezTo>
                      <a:cubicBezTo>
                        <a:pt x="3940" y="18252"/>
                        <a:pt x="4036" y="17824"/>
                        <a:pt x="4119" y="17407"/>
                      </a:cubicBezTo>
                      <a:cubicBezTo>
                        <a:pt x="4214" y="16978"/>
                        <a:pt x="4286" y="16574"/>
                        <a:pt x="4381" y="16157"/>
                      </a:cubicBezTo>
                      <a:cubicBezTo>
                        <a:pt x="4464" y="15740"/>
                        <a:pt x="4560" y="15335"/>
                        <a:pt x="4643" y="14942"/>
                      </a:cubicBezTo>
                      <a:cubicBezTo>
                        <a:pt x="4738" y="14538"/>
                        <a:pt x="4833" y="14145"/>
                        <a:pt x="4941" y="13764"/>
                      </a:cubicBezTo>
                      <a:cubicBezTo>
                        <a:pt x="5048" y="13371"/>
                        <a:pt x="5167" y="13002"/>
                        <a:pt x="5286" y="12633"/>
                      </a:cubicBezTo>
                      <a:cubicBezTo>
                        <a:pt x="5536" y="11906"/>
                        <a:pt x="5810" y="11192"/>
                        <a:pt x="6119" y="10513"/>
                      </a:cubicBezTo>
                      <a:cubicBezTo>
                        <a:pt x="6429" y="9847"/>
                        <a:pt x="6786" y="9192"/>
                        <a:pt x="7155" y="8596"/>
                      </a:cubicBezTo>
                      <a:cubicBezTo>
                        <a:pt x="7560" y="8013"/>
                        <a:pt x="7965" y="7477"/>
                        <a:pt x="8393" y="6989"/>
                      </a:cubicBezTo>
                      <a:cubicBezTo>
                        <a:pt x="8822" y="6501"/>
                        <a:pt x="9239" y="6048"/>
                        <a:pt x="9679" y="5632"/>
                      </a:cubicBezTo>
                      <a:cubicBezTo>
                        <a:pt x="10108" y="5215"/>
                        <a:pt x="10537" y="4834"/>
                        <a:pt x="10989" y="4489"/>
                      </a:cubicBezTo>
                      <a:cubicBezTo>
                        <a:pt x="11429" y="4167"/>
                        <a:pt x="11894" y="3870"/>
                        <a:pt x="12370" y="3608"/>
                      </a:cubicBezTo>
                      <a:cubicBezTo>
                        <a:pt x="12846" y="3358"/>
                        <a:pt x="13323" y="3155"/>
                        <a:pt x="13799" y="2977"/>
                      </a:cubicBezTo>
                      <a:cubicBezTo>
                        <a:pt x="14287" y="2798"/>
                        <a:pt x="14763" y="2643"/>
                        <a:pt x="15251" y="2536"/>
                      </a:cubicBezTo>
                      <a:cubicBezTo>
                        <a:pt x="15740" y="2441"/>
                        <a:pt x="16240" y="2346"/>
                        <a:pt x="16728" y="2298"/>
                      </a:cubicBezTo>
                      <a:cubicBezTo>
                        <a:pt x="17070" y="2261"/>
                        <a:pt x="17408" y="2242"/>
                        <a:pt x="17741" y="2242"/>
                      </a:cubicBezTo>
                      <a:cubicBezTo>
                        <a:pt x="17941" y="2242"/>
                        <a:pt x="18139" y="2249"/>
                        <a:pt x="18335" y="2262"/>
                      </a:cubicBezTo>
                      <a:cubicBezTo>
                        <a:pt x="18859" y="2286"/>
                        <a:pt x="19359" y="2358"/>
                        <a:pt x="19871" y="2477"/>
                      </a:cubicBezTo>
                      <a:cubicBezTo>
                        <a:pt x="20359" y="2596"/>
                        <a:pt x="20859" y="2774"/>
                        <a:pt x="21359" y="3012"/>
                      </a:cubicBezTo>
                      <a:cubicBezTo>
                        <a:pt x="21847" y="3251"/>
                        <a:pt x="22336" y="3548"/>
                        <a:pt x="22812" y="3905"/>
                      </a:cubicBezTo>
                      <a:cubicBezTo>
                        <a:pt x="23300" y="4263"/>
                        <a:pt x="23776" y="4715"/>
                        <a:pt x="24253" y="5215"/>
                      </a:cubicBezTo>
                      <a:cubicBezTo>
                        <a:pt x="24753" y="5751"/>
                        <a:pt x="25229" y="6322"/>
                        <a:pt x="25717" y="6930"/>
                      </a:cubicBezTo>
                      <a:cubicBezTo>
                        <a:pt x="25955" y="7227"/>
                        <a:pt x="26205" y="7537"/>
                        <a:pt x="26443" y="7870"/>
                      </a:cubicBezTo>
                      <a:cubicBezTo>
                        <a:pt x="26693" y="8192"/>
                        <a:pt x="26931" y="8537"/>
                        <a:pt x="27170" y="8882"/>
                      </a:cubicBezTo>
                      <a:cubicBezTo>
                        <a:pt x="27408" y="9227"/>
                        <a:pt x="27646" y="9597"/>
                        <a:pt x="27872" y="9966"/>
                      </a:cubicBezTo>
                      <a:cubicBezTo>
                        <a:pt x="28110" y="10359"/>
                        <a:pt x="28336" y="10740"/>
                        <a:pt x="28539" y="11144"/>
                      </a:cubicBezTo>
                      <a:cubicBezTo>
                        <a:pt x="28765" y="11549"/>
                        <a:pt x="28979" y="11966"/>
                        <a:pt x="29170" y="12395"/>
                      </a:cubicBezTo>
                      <a:cubicBezTo>
                        <a:pt x="29360" y="12811"/>
                        <a:pt x="29551" y="13252"/>
                        <a:pt x="29717" y="13716"/>
                      </a:cubicBezTo>
                      <a:cubicBezTo>
                        <a:pt x="29884" y="14169"/>
                        <a:pt x="30051" y="14645"/>
                        <a:pt x="30182" y="15121"/>
                      </a:cubicBezTo>
                      <a:cubicBezTo>
                        <a:pt x="30313" y="15597"/>
                        <a:pt x="30432" y="16085"/>
                        <a:pt x="30551" y="16609"/>
                      </a:cubicBezTo>
                      <a:cubicBezTo>
                        <a:pt x="30658" y="17086"/>
                        <a:pt x="30741" y="17562"/>
                        <a:pt x="30837" y="18062"/>
                      </a:cubicBezTo>
                      <a:cubicBezTo>
                        <a:pt x="30920" y="18574"/>
                        <a:pt x="31003" y="19074"/>
                        <a:pt x="31087" y="19598"/>
                      </a:cubicBezTo>
                      <a:cubicBezTo>
                        <a:pt x="31170" y="20098"/>
                        <a:pt x="31253" y="20622"/>
                        <a:pt x="31349" y="21146"/>
                      </a:cubicBezTo>
                      <a:cubicBezTo>
                        <a:pt x="31432" y="21669"/>
                        <a:pt x="31539" y="22170"/>
                        <a:pt x="31622" y="22681"/>
                      </a:cubicBezTo>
                      <a:cubicBezTo>
                        <a:pt x="31718" y="23182"/>
                        <a:pt x="31813" y="23658"/>
                        <a:pt x="31908" y="24146"/>
                      </a:cubicBezTo>
                      <a:cubicBezTo>
                        <a:pt x="32003" y="24646"/>
                        <a:pt x="32075" y="25122"/>
                        <a:pt x="32146" y="25610"/>
                      </a:cubicBezTo>
                      <a:cubicBezTo>
                        <a:pt x="32218" y="26099"/>
                        <a:pt x="32277" y="26587"/>
                        <a:pt x="32325" y="27087"/>
                      </a:cubicBezTo>
                      <a:cubicBezTo>
                        <a:pt x="32373" y="27575"/>
                        <a:pt x="32420" y="28063"/>
                        <a:pt x="32432" y="28575"/>
                      </a:cubicBezTo>
                      <a:cubicBezTo>
                        <a:pt x="32444" y="29075"/>
                        <a:pt x="32456" y="29587"/>
                        <a:pt x="32456" y="30087"/>
                      </a:cubicBezTo>
                      <a:cubicBezTo>
                        <a:pt x="32456" y="30599"/>
                        <a:pt x="32456" y="31111"/>
                        <a:pt x="32444" y="31623"/>
                      </a:cubicBezTo>
                      <a:cubicBezTo>
                        <a:pt x="32432" y="32087"/>
                        <a:pt x="32777" y="32468"/>
                        <a:pt x="33230" y="32468"/>
                      </a:cubicBezTo>
                      <a:lnTo>
                        <a:pt x="34206" y="32468"/>
                      </a:lnTo>
                      <a:cubicBezTo>
                        <a:pt x="34659" y="32468"/>
                        <a:pt x="35040" y="32087"/>
                        <a:pt x="35040" y="31611"/>
                      </a:cubicBezTo>
                      <a:cubicBezTo>
                        <a:pt x="35040" y="31087"/>
                        <a:pt x="35040" y="30575"/>
                        <a:pt x="35016" y="30075"/>
                      </a:cubicBezTo>
                      <a:cubicBezTo>
                        <a:pt x="35004" y="29563"/>
                        <a:pt x="34992" y="29075"/>
                        <a:pt x="34956" y="28575"/>
                      </a:cubicBezTo>
                      <a:cubicBezTo>
                        <a:pt x="34932" y="28063"/>
                        <a:pt x="34885" y="27575"/>
                        <a:pt x="34837" y="27087"/>
                      </a:cubicBezTo>
                      <a:cubicBezTo>
                        <a:pt x="34801" y="26587"/>
                        <a:pt x="34742" y="26110"/>
                        <a:pt x="34682" y="25622"/>
                      </a:cubicBezTo>
                      <a:cubicBezTo>
                        <a:pt x="34623" y="25134"/>
                        <a:pt x="34563" y="24658"/>
                        <a:pt x="34480" y="24182"/>
                      </a:cubicBezTo>
                      <a:cubicBezTo>
                        <a:pt x="34420" y="23705"/>
                        <a:pt x="34337" y="23229"/>
                        <a:pt x="34266" y="22765"/>
                      </a:cubicBezTo>
                      <a:cubicBezTo>
                        <a:pt x="34170" y="22300"/>
                        <a:pt x="34099" y="21824"/>
                        <a:pt x="34004" y="21372"/>
                      </a:cubicBezTo>
                      <a:cubicBezTo>
                        <a:pt x="33932" y="20872"/>
                        <a:pt x="33849" y="20384"/>
                        <a:pt x="33754" y="19895"/>
                      </a:cubicBezTo>
                      <a:lnTo>
                        <a:pt x="33492" y="18419"/>
                      </a:lnTo>
                      <a:cubicBezTo>
                        <a:pt x="33408" y="17979"/>
                        <a:pt x="33313" y="17526"/>
                        <a:pt x="33218" y="17086"/>
                      </a:cubicBezTo>
                      <a:cubicBezTo>
                        <a:pt x="33111" y="16633"/>
                        <a:pt x="33016" y="16204"/>
                        <a:pt x="32908" y="15788"/>
                      </a:cubicBezTo>
                      <a:cubicBezTo>
                        <a:pt x="32801" y="15371"/>
                        <a:pt x="32682" y="14966"/>
                        <a:pt x="32563" y="14561"/>
                      </a:cubicBezTo>
                      <a:cubicBezTo>
                        <a:pt x="32444" y="14169"/>
                        <a:pt x="32313" y="13776"/>
                        <a:pt x="32182" y="13407"/>
                      </a:cubicBezTo>
                      <a:cubicBezTo>
                        <a:pt x="31908" y="12645"/>
                        <a:pt x="31611" y="11918"/>
                        <a:pt x="31289" y="11216"/>
                      </a:cubicBezTo>
                      <a:cubicBezTo>
                        <a:pt x="30956" y="10513"/>
                        <a:pt x="30610" y="9835"/>
                        <a:pt x="30241" y="9180"/>
                      </a:cubicBezTo>
                      <a:cubicBezTo>
                        <a:pt x="29872" y="8525"/>
                        <a:pt x="29479" y="7894"/>
                        <a:pt x="29063" y="7322"/>
                      </a:cubicBezTo>
                      <a:cubicBezTo>
                        <a:pt x="28646" y="6739"/>
                        <a:pt x="28229" y="6168"/>
                        <a:pt x="27801" y="5632"/>
                      </a:cubicBezTo>
                      <a:cubicBezTo>
                        <a:pt x="27372" y="5096"/>
                        <a:pt x="26955" y="4596"/>
                        <a:pt x="26527" y="4120"/>
                      </a:cubicBezTo>
                      <a:cubicBezTo>
                        <a:pt x="26027" y="3572"/>
                        <a:pt x="25538" y="3060"/>
                        <a:pt x="25050" y="2631"/>
                      </a:cubicBezTo>
                      <a:cubicBezTo>
                        <a:pt x="24562" y="2203"/>
                        <a:pt x="24062" y="1846"/>
                        <a:pt x="23562" y="1524"/>
                      </a:cubicBezTo>
                      <a:cubicBezTo>
                        <a:pt x="23217" y="1322"/>
                        <a:pt x="22871" y="1143"/>
                        <a:pt x="22538" y="976"/>
                      </a:cubicBezTo>
                      <a:cubicBezTo>
                        <a:pt x="22193" y="810"/>
                        <a:pt x="21836" y="667"/>
                        <a:pt x="21478" y="548"/>
                      </a:cubicBezTo>
                      <a:cubicBezTo>
                        <a:pt x="21121" y="429"/>
                        <a:pt x="20764" y="322"/>
                        <a:pt x="20395" y="238"/>
                      </a:cubicBezTo>
                      <a:cubicBezTo>
                        <a:pt x="20014" y="155"/>
                        <a:pt x="19645" y="95"/>
                        <a:pt x="19276" y="60"/>
                      </a:cubicBezTo>
                      <a:cubicBezTo>
                        <a:pt x="18907" y="12"/>
                        <a:pt x="18514" y="0"/>
                        <a:pt x="181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8" name="Google Shape;6578;p29"/>
                <p:cNvSpPr/>
                <p:nvPr/>
              </p:nvSpPr>
              <p:spPr>
                <a:xfrm>
                  <a:off x="3023967" y="3564142"/>
                  <a:ext cx="1034293" cy="106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6" extrusionOk="0">
                      <a:moveTo>
                        <a:pt x="14283" y="0"/>
                      </a:moveTo>
                      <a:cubicBezTo>
                        <a:pt x="13827" y="0"/>
                        <a:pt x="13368" y="31"/>
                        <a:pt x="12895" y="104"/>
                      </a:cubicBezTo>
                      <a:cubicBezTo>
                        <a:pt x="12490" y="164"/>
                        <a:pt x="12121" y="235"/>
                        <a:pt x="11728" y="330"/>
                      </a:cubicBezTo>
                      <a:cubicBezTo>
                        <a:pt x="11359" y="414"/>
                        <a:pt x="10990" y="533"/>
                        <a:pt x="10621" y="664"/>
                      </a:cubicBezTo>
                      <a:cubicBezTo>
                        <a:pt x="10240" y="807"/>
                        <a:pt x="9883" y="950"/>
                        <a:pt x="9550" y="1128"/>
                      </a:cubicBezTo>
                      <a:cubicBezTo>
                        <a:pt x="9204" y="1307"/>
                        <a:pt x="8859" y="1521"/>
                        <a:pt x="8537" y="1735"/>
                      </a:cubicBezTo>
                      <a:cubicBezTo>
                        <a:pt x="8204" y="1962"/>
                        <a:pt x="7895" y="2235"/>
                        <a:pt x="7585" y="2497"/>
                      </a:cubicBezTo>
                      <a:cubicBezTo>
                        <a:pt x="7264" y="2783"/>
                        <a:pt x="6954" y="3081"/>
                        <a:pt x="6644" y="3390"/>
                      </a:cubicBezTo>
                      <a:cubicBezTo>
                        <a:pt x="6275" y="3783"/>
                        <a:pt x="5894" y="4200"/>
                        <a:pt x="5561" y="4652"/>
                      </a:cubicBezTo>
                      <a:cubicBezTo>
                        <a:pt x="5204" y="5117"/>
                        <a:pt x="4870" y="5629"/>
                        <a:pt x="4561" y="6176"/>
                      </a:cubicBezTo>
                      <a:cubicBezTo>
                        <a:pt x="4263" y="6724"/>
                        <a:pt x="3977" y="7296"/>
                        <a:pt x="3715" y="7903"/>
                      </a:cubicBezTo>
                      <a:cubicBezTo>
                        <a:pt x="3418" y="8605"/>
                        <a:pt x="3132" y="9320"/>
                        <a:pt x="2894" y="10070"/>
                      </a:cubicBezTo>
                      <a:cubicBezTo>
                        <a:pt x="2775" y="10451"/>
                        <a:pt x="2656" y="10832"/>
                        <a:pt x="2537" y="11237"/>
                      </a:cubicBezTo>
                      <a:cubicBezTo>
                        <a:pt x="2418" y="11641"/>
                        <a:pt x="2311" y="12034"/>
                        <a:pt x="2191" y="12451"/>
                      </a:cubicBezTo>
                      <a:cubicBezTo>
                        <a:pt x="2084" y="12868"/>
                        <a:pt x="1965" y="13284"/>
                        <a:pt x="1846" y="13701"/>
                      </a:cubicBezTo>
                      <a:cubicBezTo>
                        <a:pt x="1727" y="14118"/>
                        <a:pt x="1608" y="14535"/>
                        <a:pt x="1489" y="14975"/>
                      </a:cubicBezTo>
                      <a:cubicBezTo>
                        <a:pt x="1418" y="15237"/>
                        <a:pt x="1346" y="15487"/>
                        <a:pt x="1275" y="15761"/>
                      </a:cubicBezTo>
                      <a:lnTo>
                        <a:pt x="1048" y="16559"/>
                      </a:lnTo>
                      <a:cubicBezTo>
                        <a:pt x="977" y="16832"/>
                        <a:pt x="917" y="17118"/>
                        <a:pt x="858" y="17380"/>
                      </a:cubicBezTo>
                      <a:cubicBezTo>
                        <a:pt x="810" y="17666"/>
                        <a:pt x="751" y="17928"/>
                        <a:pt x="703" y="18214"/>
                      </a:cubicBezTo>
                      <a:cubicBezTo>
                        <a:pt x="656" y="18499"/>
                        <a:pt x="620" y="18785"/>
                        <a:pt x="584" y="19059"/>
                      </a:cubicBezTo>
                      <a:lnTo>
                        <a:pt x="501" y="19916"/>
                      </a:lnTo>
                      <a:cubicBezTo>
                        <a:pt x="465" y="20190"/>
                        <a:pt x="441" y="20476"/>
                        <a:pt x="417" y="20762"/>
                      </a:cubicBezTo>
                      <a:cubicBezTo>
                        <a:pt x="406" y="21047"/>
                        <a:pt x="382" y="21321"/>
                        <a:pt x="358" y="21607"/>
                      </a:cubicBezTo>
                      <a:cubicBezTo>
                        <a:pt x="346" y="21893"/>
                        <a:pt x="322" y="22178"/>
                        <a:pt x="298" y="22452"/>
                      </a:cubicBezTo>
                      <a:cubicBezTo>
                        <a:pt x="286" y="22738"/>
                        <a:pt x="275" y="23024"/>
                        <a:pt x="239" y="23309"/>
                      </a:cubicBezTo>
                      <a:cubicBezTo>
                        <a:pt x="215" y="23583"/>
                        <a:pt x="203" y="23857"/>
                        <a:pt x="167" y="24143"/>
                      </a:cubicBezTo>
                      <a:cubicBezTo>
                        <a:pt x="144" y="24417"/>
                        <a:pt x="120" y="24702"/>
                        <a:pt x="96" y="24976"/>
                      </a:cubicBezTo>
                      <a:cubicBezTo>
                        <a:pt x="60" y="25238"/>
                        <a:pt x="48" y="25524"/>
                        <a:pt x="36" y="25786"/>
                      </a:cubicBezTo>
                      <a:cubicBezTo>
                        <a:pt x="25" y="26072"/>
                        <a:pt x="1" y="26346"/>
                        <a:pt x="1" y="26607"/>
                      </a:cubicBezTo>
                      <a:lnTo>
                        <a:pt x="1" y="27417"/>
                      </a:lnTo>
                      <a:cubicBezTo>
                        <a:pt x="24" y="27862"/>
                        <a:pt x="347" y="28215"/>
                        <a:pt x="754" y="28215"/>
                      </a:cubicBezTo>
                      <a:cubicBezTo>
                        <a:pt x="761" y="28215"/>
                        <a:pt x="768" y="28215"/>
                        <a:pt x="775" y="28215"/>
                      </a:cubicBezTo>
                      <a:lnTo>
                        <a:pt x="1668" y="28191"/>
                      </a:lnTo>
                      <a:cubicBezTo>
                        <a:pt x="2120" y="28191"/>
                        <a:pt x="2430" y="27798"/>
                        <a:pt x="2406" y="27334"/>
                      </a:cubicBezTo>
                      <a:cubicBezTo>
                        <a:pt x="2370" y="27060"/>
                        <a:pt x="2370" y="26762"/>
                        <a:pt x="2370" y="26477"/>
                      </a:cubicBezTo>
                      <a:cubicBezTo>
                        <a:pt x="2370" y="26191"/>
                        <a:pt x="2370" y="25893"/>
                        <a:pt x="2382" y="25607"/>
                      </a:cubicBezTo>
                      <a:cubicBezTo>
                        <a:pt x="2406" y="25334"/>
                        <a:pt x="2418" y="25036"/>
                        <a:pt x="2430" y="24750"/>
                      </a:cubicBezTo>
                      <a:cubicBezTo>
                        <a:pt x="2441" y="24464"/>
                        <a:pt x="2465" y="24167"/>
                        <a:pt x="2489" y="23881"/>
                      </a:cubicBezTo>
                      <a:cubicBezTo>
                        <a:pt x="2501" y="23607"/>
                        <a:pt x="2537" y="23309"/>
                        <a:pt x="2549" y="23024"/>
                      </a:cubicBezTo>
                      <a:cubicBezTo>
                        <a:pt x="2561" y="22738"/>
                        <a:pt x="2584" y="22440"/>
                        <a:pt x="2596" y="22155"/>
                      </a:cubicBezTo>
                      <a:cubicBezTo>
                        <a:pt x="2608" y="21881"/>
                        <a:pt x="2608" y="21583"/>
                        <a:pt x="2620" y="21297"/>
                      </a:cubicBezTo>
                      <a:cubicBezTo>
                        <a:pt x="2644" y="21012"/>
                        <a:pt x="2656" y="20714"/>
                        <a:pt x="2668" y="20428"/>
                      </a:cubicBezTo>
                      <a:cubicBezTo>
                        <a:pt x="2703" y="20131"/>
                        <a:pt x="2715" y="19857"/>
                        <a:pt x="2739" y="19571"/>
                      </a:cubicBezTo>
                      <a:cubicBezTo>
                        <a:pt x="2775" y="19285"/>
                        <a:pt x="2799" y="18999"/>
                        <a:pt x="2846" y="18726"/>
                      </a:cubicBezTo>
                      <a:cubicBezTo>
                        <a:pt x="2894" y="18440"/>
                        <a:pt x="2942" y="18166"/>
                        <a:pt x="3001" y="17892"/>
                      </a:cubicBezTo>
                      <a:cubicBezTo>
                        <a:pt x="3061" y="17618"/>
                        <a:pt x="3120" y="17333"/>
                        <a:pt x="3180" y="17071"/>
                      </a:cubicBezTo>
                      <a:cubicBezTo>
                        <a:pt x="3251" y="16785"/>
                        <a:pt x="3323" y="16523"/>
                        <a:pt x="3394" y="16249"/>
                      </a:cubicBezTo>
                      <a:cubicBezTo>
                        <a:pt x="3489" y="15987"/>
                        <a:pt x="3561" y="15713"/>
                        <a:pt x="3656" y="15451"/>
                      </a:cubicBezTo>
                      <a:cubicBezTo>
                        <a:pt x="3799" y="14939"/>
                        <a:pt x="3977" y="14451"/>
                        <a:pt x="4144" y="13963"/>
                      </a:cubicBezTo>
                      <a:cubicBezTo>
                        <a:pt x="4311" y="13463"/>
                        <a:pt x="4489" y="12975"/>
                        <a:pt x="4644" y="12511"/>
                      </a:cubicBezTo>
                      <a:cubicBezTo>
                        <a:pt x="4811" y="12034"/>
                        <a:pt x="4989" y="11594"/>
                        <a:pt x="5156" y="11141"/>
                      </a:cubicBezTo>
                      <a:cubicBezTo>
                        <a:pt x="5335" y="10713"/>
                        <a:pt x="5501" y="10284"/>
                        <a:pt x="5680" y="9867"/>
                      </a:cubicBezTo>
                      <a:cubicBezTo>
                        <a:pt x="5835" y="9451"/>
                        <a:pt x="6013" y="9046"/>
                        <a:pt x="6216" y="8677"/>
                      </a:cubicBezTo>
                      <a:cubicBezTo>
                        <a:pt x="6549" y="7974"/>
                        <a:pt x="6906" y="7331"/>
                        <a:pt x="7287" y="6760"/>
                      </a:cubicBezTo>
                      <a:cubicBezTo>
                        <a:pt x="7656" y="6188"/>
                        <a:pt x="8014" y="5664"/>
                        <a:pt x="8383" y="5224"/>
                      </a:cubicBezTo>
                      <a:cubicBezTo>
                        <a:pt x="8752" y="4771"/>
                        <a:pt x="9109" y="4379"/>
                        <a:pt x="9490" y="4033"/>
                      </a:cubicBezTo>
                      <a:cubicBezTo>
                        <a:pt x="10038" y="3521"/>
                        <a:pt x="10597" y="3105"/>
                        <a:pt x="11181" y="2783"/>
                      </a:cubicBezTo>
                      <a:cubicBezTo>
                        <a:pt x="11776" y="2474"/>
                        <a:pt x="12383" y="2259"/>
                        <a:pt x="13014" y="2176"/>
                      </a:cubicBezTo>
                      <a:cubicBezTo>
                        <a:pt x="13210" y="2139"/>
                        <a:pt x="13410" y="2123"/>
                        <a:pt x="13611" y="2123"/>
                      </a:cubicBezTo>
                      <a:cubicBezTo>
                        <a:pt x="13864" y="2123"/>
                        <a:pt x="14120" y="2148"/>
                        <a:pt x="14372" y="2188"/>
                      </a:cubicBezTo>
                      <a:cubicBezTo>
                        <a:pt x="14812" y="2259"/>
                        <a:pt x="15265" y="2426"/>
                        <a:pt x="15717" y="2664"/>
                      </a:cubicBezTo>
                      <a:cubicBezTo>
                        <a:pt x="16181" y="2914"/>
                        <a:pt x="16658" y="3247"/>
                        <a:pt x="17122" y="3640"/>
                      </a:cubicBezTo>
                      <a:cubicBezTo>
                        <a:pt x="17586" y="4045"/>
                        <a:pt x="18062" y="4510"/>
                        <a:pt x="18515" y="5010"/>
                      </a:cubicBezTo>
                      <a:cubicBezTo>
                        <a:pt x="18979" y="5533"/>
                        <a:pt x="19444" y="6105"/>
                        <a:pt x="19884" y="6724"/>
                      </a:cubicBezTo>
                      <a:cubicBezTo>
                        <a:pt x="20110" y="7057"/>
                        <a:pt x="20348" y="7379"/>
                        <a:pt x="20575" y="7724"/>
                      </a:cubicBezTo>
                      <a:cubicBezTo>
                        <a:pt x="20801" y="8070"/>
                        <a:pt x="21015" y="8427"/>
                        <a:pt x="21241" y="8808"/>
                      </a:cubicBezTo>
                      <a:cubicBezTo>
                        <a:pt x="21611" y="9463"/>
                        <a:pt x="21992" y="10177"/>
                        <a:pt x="22313" y="10939"/>
                      </a:cubicBezTo>
                      <a:cubicBezTo>
                        <a:pt x="22468" y="11344"/>
                        <a:pt x="22623" y="11749"/>
                        <a:pt x="22765" y="12153"/>
                      </a:cubicBezTo>
                      <a:cubicBezTo>
                        <a:pt x="22896" y="12582"/>
                        <a:pt x="23027" y="13011"/>
                        <a:pt x="23146" y="13439"/>
                      </a:cubicBezTo>
                      <a:cubicBezTo>
                        <a:pt x="23266" y="13868"/>
                        <a:pt x="23373" y="14332"/>
                        <a:pt x="23480" y="14797"/>
                      </a:cubicBezTo>
                      <a:cubicBezTo>
                        <a:pt x="23575" y="15261"/>
                        <a:pt x="23670" y="15737"/>
                        <a:pt x="23754" y="16225"/>
                      </a:cubicBezTo>
                      <a:cubicBezTo>
                        <a:pt x="23849" y="16702"/>
                        <a:pt x="23920" y="17190"/>
                        <a:pt x="24016" y="17678"/>
                      </a:cubicBezTo>
                      <a:cubicBezTo>
                        <a:pt x="24099" y="18178"/>
                        <a:pt x="24194" y="18654"/>
                        <a:pt x="24266" y="19130"/>
                      </a:cubicBezTo>
                      <a:cubicBezTo>
                        <a:pt x="24337" y="19583"/>
                        <a:pt x="24432" y="20059"/>
                        <a:pt x="24504" y="20512"/>
                      </a:cubicBezTo>
                      <a:lnTo>
                        <a:pt x="24730" y="21845"/>
                      </a:lnTo>
                      <a:cubicBezTo>
                        <a:pt x="24801" y="22297"/>
                        <a:pt x="24861" y="22738"/>
                        <a:pt x="24897" y="23190"/>
                      </a:cubicBezTo>
                      <a:cubicBezTo>
                        <a:pt x="24932" y="23631"/>
                        <a:pt x="24956" y="24083"/>
                        <a:pt x="24956" y="24548"/>
                      </a:cubicBezTo>
                      <a:cubicBezTo>
                        <a:pt x="24956" y="24988"/>
                        <a:pt x="24932" y="25453"/>
                        <a:pt x="24909" y="25917"/>
                      </a:cubicBezTo>
                      <a:cubicBezTo>
                        <a:pt x="24873" y="26369"/>
                        <a:pt x="24837" y="26834"/>
                        <a:pt x="24790" y="27298"/>
                      </a:cubicBezTo>
                      <a:cubicBezTo>
                        <a:pt x="24730" y="27762"/>
                        <a:pt x="25051" y="28143"/>
                        <a:pt x="25504" y="28143"/>
                      </a:cubicBezTo>
                      <a:lnTo>
                        <a:pt x="26456" y="28143"/>
                      </a:lnTo>
                      <a:cubicBezTo>
                        <a:pt x="26921" y="28143"/>
                        <a:pt x="27314" y="27762"/>
                        <a:pt x="27361" y="27262"/>
                      </a:cubicBezTo>
                      <a:cubicBezTo>
                        <a:pt x="27385" y="26846"/>
                        <a:pt x="27409" y="26429"/>
                        <a:pt x="27421" y="26012"/>
                      </a:cubicBezTo>
                      <a:cubicBezTo>
                        <a:pt x="27421" y="25595"/>
                        <a:pt x="27433" y="25179"/>
                        <a:pt x="27421" y="24762"/>
                      </a:cubicBezTo>
                      <a:cubicBezTo>
                        <a:pt x="27409" y="24345"/>
                        <a:pt x="27385" y="23929"/>
                        <a:pt x="27361" y="23512"/>
                      </a:cubicBezTo>
                      <a:cubicBezTo>
                        <a:pt x="27326" y="23095"/>
                        <a:pt x="27302" y="22678"/>
                        <a:pt x="27242" y="22262"/>
                      </a:cubicBezTo>
                      <a:cubicBezTo>
                        <a:pt x="27183" y="21845"/>
                        <a:pt x="27123" y="21428"/>
                        <a:pt x="27052" y="21012"/>
                      </a:cubicBezTo>
                      <a:cubicBezTo>
                        <a:pt x="26968" y="20607"/>
                        <a:pt x="26885" y="20178"/>
                        <a:pt x="26790" y="19761"/>
                      </a:cubicBezTo>
                      <a:cubicBezTo>
                        <a:pt x="26706" y="19333"/>
                        <a:pt x="26611" y="18904"/>
                        <a:pt x="26528" y="18452"/>
                      </a:cubicBezTo>
                      <a:cubicBezTo>
                        <a:pt x="26433" y="18011"/>
                        <a:pt x="26361" y="17547"/>
                        <a:pt x="26278" y="17083"/>
                      </a:cubicBezTo>
                      <a:cubicBezTo>
                        <a:pt x="26183" y="16618"/>
                        <a:pt x="26111" y="16142"/>
                        <a:pt x="26016" y="15689"/>
                      </a:cubicBezTo>
                      <a:cubicBezTo>
                        <a:pt x="25933" y="15225"/>
                        <a:pt x="25861" y="14761"/>
                        <a:pt x="25766" y="14296"/>
                      </a:cubicBezTo>
                      <a:cubicBezTo>
                        <a:pt x="25682" y="13856"/>
                        <a:pt x="25587" y="13403"/>
                        <a:pt x="25504" y="12975"/>
                      </a:cubicBezTo>
                      <a:cubicBezTo>
                        <a:pt x="25397" y="12546"/>
                        <a:pt x="25301" y="12130"/>
                        <a:pt x="25182" y="11713"/>
                      </a:cubicBezTo>
                      <a:cubicBezTo>
                        <a:pt x="25063" y="11308"/>
                        <a:pt x="24944" y="10903"/>
                        <a:pt x="24813" y="10522"/>
                      </a:cubicBezTo>
                      <a:cubicBezTo>
                        <a:pt x="24682" y="10129"/>
                        <a:pt x="24528" y="9760"/>
                        <a:pt x="24373" y="9391"/>
                      </a:cubicBezTo>
                      <a:cubicBezTo>
                        <a:pt x="24194" y="8986"/>
                        <a:pt x="23992" y="8581"/>
                        <a:pt x="23801" y="8200"/>
                      </a:cubicBezTo>
                      <a:cubicBezTo>
                        <a:pt x="23599" y="7831"/>
                        <a:pt x="23385" y="7450"/>
                        <a:pt x="23182" y="7093"/>
                      </a:cubicBezTo>
                      <a:cubicBezTo>
                        <a:pt x="22742" y="6379"/>
                        <a:pt x="22301" y="5712"/>
                        <a:pt x="21837" y="5105"/>
                      </a:cubicBezTo>
                      <a:cubicBezTo>
                        <a:pt x="21372" y="4474"/>
                        <a:pt x="20920" y="3914"/>
                        <a:pt x="20444" y="3390"/>
                      </a:cubicBezTo>
                      <a:cubicBezTo>
                        <a:pt x="19979" y="2866"/>
                        <a:pt x="19491" y="2378"/>
                        <a:pt x="18991" y="1950"/>
                      </a:cubicBezTo>
                      <a:cubicBezTo>
                        <a:pt x="18515" y="1521"/>
                        <a:pt x="18027" y="1164"/>
                        <a:pt x="17539" y="878"/>
                      </a:cubicBezTo>
                      <a:cubicBezTo>
                        <a:pt x="17170" y="664"/>
                        <a:pt x="16789" y="485"/>
                        <a:pt x="16419" y="354"/>
                      </a:cubicBezTo>
                      <a:cubicBezTo>
                        <a:pt x="15872" y="164"/>
                        <a:pt x="15288" y="45"/>
                        <a:pt x="14705" y="9"/>
                      </a:cubicBezTo>
                      <a:cubicBezTo>
                        <a:pt x="14564" y="3"/>
                        <a:pt x="14424" y="0"/>
                        <a:pt x="142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9" name="Google Shape;6579;p29"/>
                <p:cNvSpPr/>
                <p:nvPr/>
              </p:nvSpPr>
              <p:spPr>
                <a:xfrm>
                  <a:off x="3164942" y="3735732"/>
                  <a:ext cx="741608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23593" extrusionOk="0">
                      <a:moveTo>
                        <a:pt x="9769" y="0"/>
                      </a:moveTo>
                      <a:cubicBezTo>
                        <a:pt x="9704" y="0"/>
                        <a:pt x="9638" y="2"/>
                        <a:pt x="9573" y="6"/>
                      </a:cubicBezTo>
                      <a:cubicBezTo>
                        <a:pt x="8847" y="42"/>
                        <a:pt x="8192" y="280"/>
                        <a:pt x="7561" y="661"/>
                      </a:cubicBezTo>
                      <a:cubicBezTo>
                        <a:pt x="7251" y="852"/>
                        <a:pt x="6942" y="1078"/>
                        <a:pt x="6644" y="1340"/>
                      </a:cubicBezTo>
                      <a:cubicBezTo>
                        <a:pt x="6346" y="1614"/>
                        <a:pt x="6037" y="1911"/>
                        <a:pt x="5715" y="2245"/>
                      </a:cubicBezTo>
                      <a:cubicBezTo>
                        <a:pt x="5406" y="2590"/>
                        <a:pt x="5096" y="2983"/>
                        <a:pt x="4787" y="3411"/>
                      </a:cubicBezTo>
                      <a:cubicBezTo>
                        <a:pt x="4489" y="3840"/>
                        <a:pt x="4167" y="4304"/>
                        <a:pt x="3894" y="4828"/>
                      </a:cubicBezTo>
                      <a:cubicBezTo>
                        <a:pt x="3536" y="5447"/>
                        <a:pt x="3203" y="6114"/>
                        <a:pt x="2882" y="6828"/>
                      </a:cubicBezTo>
                      <a:cubicBezTo>
                        <a:pt x="2715" y="7186"/>
                        <a:pt x="2548" y="7567"/>
                        <a:pt x="2405" y="7936"/>
                      </a:cubicBezTo>
                      <a:cubicBezTo>
                        <a:pt x="2251" y="8305"/>
                        <a:pt x="2084" y="8698"/>
                        <a:pt x="1941" y="9079"/>
                      </a:cubicBezTo>
                      <a:cubicBezTo>
                        <a:pt x="1786" y="9472"/>
                        <a:pt x="1643" y="9853"/>
                        <a:pt x="1489" y="10257"/>
                      </a:cubicBezTo>
                      <a:cubicBezTo>
                        <a:pt x="1346" y="10662"/>
                        <a:pt x="1215" y="11055"/>
                        <a:pt x="1072" y="11460"/>
                      </a:cubicBezTo>
                      <a:cubicBezTo>
                        <a:pt x="988" y="11710"/>
                        <a:pt x="893" y="11984"/>
                        <a:pt x="822" y="12234"/>
                      </a:cubicBezTo>
                      <a:cubicBezTo>
                        <a:pt x="738" y="12484"/>
                        <a:pt x="655" y="12758"/>
                        <a:pt x="596" y="13008"/>
                      </a:cubicBezTo>
                      <a:cubicBezTo>
                        <a:pt x="524" y="13258"/>
                        <a:pt x="465" y="13532"/>
                        <a:pt x="417" y="13782"/>
                      </a:cubicBezTo>
                      <a:cubicBezTo>
                        <a:pt x="381" y="14032"/>
                        <a:pt x="334" y="14306"/>
                        <a:pt x="298" y="14556"/>
                      </a:cubicBezTo>
                      <a:cubicBezTo>
                        <a:pt x="250" y="14806"/>
                        <a:pt x="226" y="15079"/>
                        <a:pt x="215" y="15329"/>
                      </a:cubicBezTo>
                      <a:cubicBezTo>
                        <a:pt x="203" y="15591"/>
                        <a:pt x="179" y="15853"/>
                        <a:pt x="167" y="16103"/>
                      </a:cubicBezTo>
                      <a:cubicBezTo>
                        <a:pt x="155" y="16365"/>
                        <a:pt x="143" y="16627"/>
                        <a:pt x="143" y="16877"/>
                      </a:cubicBezTo>
                      <a:cubicBezTo>
                        <a:pt x="143" y="17139"/>
                        <a:pt x="119" y="17389"/>
                        <a:pt x="119" y="17639"/>
                      </a:cubicBezTo>
                      <a:cubicBezTo>
                        <a:pt x="119" y="17889"/>
                        <a:pt x="107" y="18151"/>
                        <a:pt x="107" y="18401"/>
                      </a:cubicBezTo>
                      <a:cubicBezTo>
                        <a:pt x="96" y="18651"/>
                        <a:pt x="96" y="18901"/>
                        <a:pt x="72" y="19139"/>
                      </a:cubicBezTo>
                      <a:cubicBezTo>
                        <a:pt x="72" y="19378"/>
                        <a:pt x="60" y="19640"/>
                        <a:pt x="48" y="19878"/>
                      </a:cubicBezTo>
                      <a:cubicBezTo>
                        <a:pt x="36" y="20128"/>
                        <a:pt x="12" y="20366"/>
                        <a:pt x="12" y="20604"/>
                      </a:cubicBezTo>
                      <a:cubicBezTo>
                        <a:pt x="0" y="20842"/>
                        <a:pt x="0" y="21080"/>
                        <a:pt x="0" y="21318"/>
                      </a:cubicBezTo>
                      <a:cubicBezTo>
                        <a:pt x="0" y="21795"/>
                        <a:pt x="12" y="22247"/>
                        <a:pt x="60" y="22711"/>
                      </a:cubicBezTo>
                      <a:cubicBezTo>
                        <a:pt x="107" y="23188"/>
                        <a:pt x="548" y="23580"/>
                        <a:pt x="1048" y="23580"/>
                      </a:cubicBezTo>
                      <a:lnTo>
                        <a:pt x="2084" y="23580"/>
                      </a:lnTo>
                      <a:cubicBezTo>
                        <a:pt x="2560" y="23580"/>
                        <a:pt x="2917" y="23188"/>
                        <a:pt x="2893" y="22723"/>
                      </a:cubicBezTo>
                      <a:cubicBezTo>
                        <a:pt x="2870" y="22449"/>
                        <a:pt x="2858" y="22152"/>
                        <a:pt x="2834" y="21866"/>
                      </a:cubicBezTo>
                      <a:cubicBezTo>
                        <a:pt x="2798" y="21580"/>
                        <a:pt x="2786" y="21283"/>
                        <a:pt x="2774" y="20997"/>
                      </a:cubicBezTo>
                      <a:cubicBezTo>
                        <a:pt x="2751" y="20723"/>
                        <a:pt x="2739" y="20425"/>
                        <a:pt x="2727" y="20140"/>
                      </a:cubicBezTo>
                      <a:cubicBezTo>
                        <a:pt x="2715" y="19854"/>
                        <a:pt x="2715" y="19556"/>
                        <a:pt x="2691" y="19282"/>
                      </a:cubicBezTo>
                      <a:cubicBezTo>
                        <a:pt x="2691" y="18997"/>
                        <a:pt x="2679" y="18711"/>
                        <a:pt x="2679" y="18413"/>
                      </a:cubicBezTo>
                      <a:lnTo>
                        <a:pt x="2679" y="17532"/>
                      </a:lnTo>
                      <a:cubicBezTo>
                        <a:pt x="2691" y="17234"/>
                        <a:pt x="2691" y="16961"/>
                        <a:pt x="2715" y="16663"/>
                      </a:cubicBezTo>
                      <a:cubicBezTo>
                        <a:pt x="2727" y="16365"/>
                        <a:pt x="2739" y="16080"/>
                        <a:pt x="2774" y="15782"/>
                      </a:cubicBezTo>
                      <a:cubicBezTo>
                        <a:pt x="2798" y="15484"/>
                        <a:pt x="2834" y="15199"/>
                        <a:pt x="2870" y="14901"/>
                      </a:cubicBezTo>
                      <a:cubicBezTo>
                        <a:pt x="2917" y="14615"/>
                        <a:pt x="2965" y="14317"/>
                        <a:pt x="3024" y="14044"/>
                      </a:cubicBezTo>
                      <a:cubicBezTo>
                        <a:pt x="3191" y="13246"/>
                        <a:pt x="3405" y="12472"/>
                        <a:pt x="3667" y="11698"/>
                      </a:cubicBezTo>
                      <a:cubicBezTo>
                        <a:pt x="3929" y="10924"/>
                        <a:pt x="4215" y="10186"/>
                        <a:pt x="4525" y="9472"/>
                      </a:cubicBezTo>
                      <a:cubicBezTo>
                        <a:pt x="4834" y="8757"/>
                        <a:pt x="5156" y="8067"/>
                        <a:pt x="5477" y="7448"/>
                      </a:cubicBezTo>
                      <a:cubicBezTo>
                        <a:pt x="5787" y="6817"/>
                        <a:pt x="6120" y="6245"/>
                        <a:pt x="6442" y="5745"/>
                      </a:cubicBezTo>
                      <a:cubicBezTo>
                        <a:pt x="6775" y="5257"/>
                        <a:pt x="7084" y="4816"/>
                        <a:pt x="7394" y="4435"/>
                      </a:cubicBezTo>
                      <a:cubicBezTo>
                        <a:pt x="7716" y="4066"/>
                        <a:pt x="8013" y="3769"/>
                        <a:pt x="8287" y="3519"/>
                      </a:cubicBezTo>
                      <a:cubicBezTo>
                        <a:pt x="8814" y="3059"/>
                        <a:pt x="9299" y="2789"/>
                        <a:pt x="9791" y="2789"/>
                      </a:cubicBezTo>
                      <a:cubicBezTo>
                        <a:pt x="9821" y="2789"/>
                        <a:pt x="9852" y="2790"/>
                        <a:pt x="9882" y="2792"/>
                      </a:cubicBezTo>
                      <a:cubicBezTo>
                        <a:pt x="10335" y="2816"/>
                        <a:pt x="10811" y="3066"/>
                        <a:pt x="11299" y="3507"/>
                      </a:cubicBezTo>
                      <a:cubicBezTo>
                        <a:pt x="11549" y="3709"/>
                        <a:pt x="11823" y="3983"/>
                        <a:pt x="12073" y="4292"/>
                      </a:cubicBezTo>
                      <a:cubicBezTo>
                        <a:pt x="12323" y="4602"/>
                        <a:pt x="12609" y="4947"/>
                        <a:pt x="12871" y="5352"/>
                      </a:cubicBezTo>
                      <a:cubicBezTo>
                        <a:pt x="13252" y="5888"/>
                        <a:pt x="13609" y="6483"/>
                        <a:pt x="13966" y="7150"/>
                      </a:cubicBezTo>
                      <a:cubicBezTo>
                        <a:pt x="14300" y="7817"/>
                        <a:pt x="14633" y="8531"/>
                        <a:pt x="14955" y="9281"/>
                      </a:cubicBezTo>
                      <a:cubicBezTo>
                        <a:pt x="15121" y="9650"/>
                        <a:pt x="15276" y="10031"/>
                        <a:pt x="15407" y="10436"/>
                      </a:cubicBezTo>
                      <a:cubicBezTo>
                        <a:pt x="15550" y="10841"/>
                        <a:pt x="15669" y="11269"/>
                        <a:pt x="15788" y="11698"/>
                      </a:cubicBezTo>
                      <a:cubicBezTo>
                        <a:pt x="15907" y="12151"/>
                        <a:pt x="16014" y="12591"/>
                        <a:pt x="16109" y="13055"/>
                      </a:cubicBezTo>
                      <a:cubicBezTo>
                        <a:pt x="16193" y="13520"/>
                        <a:pt x="16288" y="13984"/>
                        <a:pt x="16359" y="14437"/>
                      </a:cubicBezTo>
                      <a:cubicBezTo>
                        <a:pt x="16431" y="14901"/>
                        <a:pt x="16526" y="15365"/>
                        <a:pt x="16586" y="15830"/>
                      </a:cubicBezTo>
                      <a:cubicBezTo>
                        <a:pt x="16657" y="16282"/>
                        <a:pt x="16717" y="16734"/>
                        <a:pt x="16764" y="17199"/>
                      </a:cubicBezTo>
                      <a:cubicBezTo>
                        <a:pt x="16812" y="17639"/>
                        <a:pt x="16836" y="18104"/>
                        <a:pt x="16871" y="18568"/>
                      </a:cubicBezTo>
                      <a:cubicBezTo>
                        <a:pt x="16895" y="19020"/>
                        <a:pt x="16895" y="19485"/>
                        <a:pt x="16895" y="19949"/>
                      </a:cubicBezTo>
                      <a:cubicBezTo>
                        <a:pt x="16895" y="20413"/>
                        <a:pt x="16883" y="20890"/>
                        <a:pt x="16848" y="21342"/>
                      </a:cubicBezTo>
                      <a:cubicBezTo>
                        <a:pt x="16824" y="21818"/>
                        <a:pt x="16788" y="22283"/>
                        <a:pt x="16729" y="22747"/>
                      </a:cubicBezTo>
                      <a:cubicBezTo>
                        <a:pt x="16693" y="23223"/>
                        <a:pt x="17026" y="23592"/>
                        <a:pt x="17526" y="23592"/>
                      </a:cubicBezTo>
                      <a:lnTo>
                        <a:pt x="18550" y="23592"/>
                      </a:lnTo>
                      <a:cubicBezTo>
                        <a:pt x="19038" y="23592"/>
                        <a:pt x="19491" y="23211"/>
                        <a:pt x="19491" y="22699"/>
                      </a:cubicBezTo>
                      <a:cubicBezTo>
                        <a:pt x="19574" y="21926"/>
                        <a:pt x="19634" y="21140"/>
                        <a:pt x="19646" y="20330"/>
                      </a:cubicBezTo>
                      <a:cubicBezTo>
                        <a:pt x="19669" y="19925"/>
                        <a:pt x="19646" y="19509"/>
                        <a:pt x="19634" y="19116"/>
                      </a:cubicBezTo>
                      <a:cubicBezTo>
                        <a:pt x="19622" y="18699"/>
                        <a:pt x="19574" y="18294"/>
                        <a:pt x="19527" y="17877"/>
                      </a:cubicBezTo>
                      <a:cubicBezTo>
                        <a:pt x="19491" y="17461"/>
                        <a:pt x="19431" y="17044"/>
                        <a:pt x="19372" y="16627"/>
                      </a:cubicBezTo>
                      <a:cubicBezTo>
                        <a:pt x="19312" y="16211"/>
                        <a:pt x="19229" y="15782"/>
                        <a:pt x="19157" y="15329"/>
                      </a:cubicBezTo>
                      <a:cubicBezTo>
                        <a:pt x="19086" y="14889"/>
                        <a:pt x="19026" y="14437"/>
                        <a:pt x="18931" y="13960"/>
                      </a:cubicBezTo>
                      <a:cubicBezTo>
                        <a:pt x="18848" y="13484"/>
                        <a:pt x="18776" y="13020"/>
                        <a:pt x="18681" y="12543"/>
                      </a:cubicBezTo>
                      <a:cubicBezTo>
                        <a:pt x="18598" y="12091"/>
                        <a:pt x="18503" y="11615"/>
                        <a:pt x="18395" y="11150"/>
                      </a:cubicBezTo>
                      <a:cubicBezTo>
                        <a:pt x="18312" y="10674"/>
                        <a:pt x="18193" y="10222"/>
                        <a:pt x="18074" y="9793"/>
                      </a:cubicBezTo>
                      <a:cubicBezTo>
                        <a:pt x="17955" y="9364"/>
                        <a:pt x="17824" y="8948"/>
                        <a:pt x="17669" y="8531"/>
                      </a:cubicBezTo>
                      <a:cubicBezTo>
                        <a:pt x="17526" y="8126"/>
                        <a:pt x="17360" y="7721"/>
                        <a:pt x="17193" y="7340"/>
                      </a:cubicBezTo>
                      <a:cubicBezTo>
                        <a:pt x="16836" y="6566"/>
                        <a:pt x="16467" y="5840"/>
                        <a:pt x="16062" y="5185"/>
                      </a:cubicBezTo>
                      <a:cubicBezTo>
                        <a:pt x="15717" y="4626"/>
                        <a:pt x="15383" y="4126"/>
                        <a:pt x="15026" y="3661"/>
                      </a:cubicBezTo>
                      <a:cubicBezTo>
                        <a:pt x="14669" y="3197"/>
                        <a:pt x="14323" y="2780"/>
                        <a:pt x="13966" y="2399"/>
                      </a:cubicBezTo>
                      <a:cubicBezTo>
                        <a:pt x="13621" y="2030"/>
                        <a:pt x="13264" y="1685"/>
                        <a:pt x="12907" y="1387"/>
                      </a:cubicBezTo>
                      <a:cubicBezTo>
                        <a:pt x="12549" y="1090"/>
                        <a:pt x="12192" y="816"/>
                        <a:pt x="11823" y="613"/>
                      </a:cubicBezTo>
                      <a:cubicBezTo>
                        <a:pt x="11158" y="232"/>
                        <a:pt x="10474" y="0"/>
                        <a:pt x="97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0" name="Google Shape;6580;p29"/>
                <p:cNvSpPr/>
                <p:nvPr/>
              </p:nvSpPr>
              <p:spPr>
                <a:xfrm>
                  <a:off x="3327898" y="3951662"/>
                  <a:ext cx="411674" cy="673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17866" extrusionOk="0">
                      <a:moveTo>
                        <a:pt x="5317" y="1"/>
                      </a:moveTo>
                      <a:cubicBezTo>
                        <a:pt x="4894" y="1"/>
                        <a:pt x="4493" y="104"/>
                        <a:pt x="4108" y="316"/>
                      </a:cubicBezTo>
                      <a:cubicBezTo>
                        <a:pt x="3632" y="578"/>
                        <a:pt x="3167" y="1018"/>
                        <a:pt x="2727" y="1661"/>
                      </a:cubicBezTo>
                      <a:cubicBezTo>
                        <a:pt x="2429" y="2078"/>
                        <a:pt x="2131" y="2602"/>
                        <a:pt x="1846" y="3197"/>
                      </a:cubicBezTo>
                      <a:cubicBezTo>
                        <a:pt x="1560" y="3804"/>
                        <a:pt x="1274" y="4471"/>
                        <a:pt x="1024" y="5233"/>
                      </a:cubicBezTo>
                      <a:cubicBezTo>
                        <a:pt x="893" y="5614"/>
                        <a:pt x="774" y="6007"/>
                        <a:pt x="655" y="6424"/>
                      </a:cubicBezTo>
                      <a:cubicBezTo>
                        <a:pt x="536" y="6828"/>
                        <a:pt x="429" y="7257"/>
                        <a:pt x="346" y="7697"/>
                      </a:cubicBezTo>
                      <a:cubicBezTo>
                        <a:pt x="226" y="8269"/>
                        <a:pt x="143" y="8829"/>
                        <a:pt x="84" y="9400"/>
                      </a:cubicBezTo>
                      <a:cubicBezTo>
                        <a:pt x="24" y="9960"/>
                        <a:pt x="0" y="10531"/>
                        <a:pt x="0" y="11079"/>
                      </a:cubicBezTo>
                      <a:cubicBezTo>
                        <a:pt x="0" y="11627"/>
                        <a:pt x="12" y="12186"/>
                        <a:pt x="24" y="12698"/>
                      </a:cubicBezTo>
                      <a:cubicBezTo>
                        <a:pt x="48" y="13222"/>
                        <a:pt x="72" y="13746"/>
                        <a:pt x="107" y="14234"/>
                      </a:cubicBezTo>
                      <a:cubicBezTo>
                        <a:pt x="131" y="14722"/>
                        <a:pt x="167" y="15198"/>
                        <a:pt x="179" y="15663"/>
                      </a:cubicBezTo>
                      <a:cubicBezTo>
                        <a:pt x="191" y="16127"/>
                        <a:pt x="226" y="16556"/>
                        <a:pt x="238" y="16961"/>
                      </a:cubicBezTo>
                      <a:cubicBezTo>
                        <a:pt x="262" y="17437"/>
                        <a:pt x="679" y="17842"/>
                        <a:pt x="1179" y="17842"/>
                      </a:cubicBezTo>
                      <a:lnTo>
                        <a:pt x="2191" y="17842"/>
                      </a:lnTo>
                      <a:cubicBezTo>
                        <a:pt x="2643" y="17842"/>
                        <a:pt x="3036" y="17461"/>
                        <a:pt x="3036" y="17008"/>
                      </a:cubicBezTo>
                      <a:cubicBezTo>
                        <a:pt x="3036" y="16341"/>
                        <a:pt x="3036" y="15663"/>
                        <a:pt x="3048" y="14960"/>
                      </a:cubicBezTo>
                      <a:cubicBezTo>
                        <a:pt x="3048" y="14282"/>
                        <a:pt x="3048" y="13579"/>
                        <a:pt x="3060" y="12877"/>
                      </a:cubicBezTo>
                      <a:cubicBezTo>
                        <a:pt x="3084" y="12186"/>
                        <a:pt x="3108" y="11496"/>
                        <a:pt x="3179" y="10805"/>
                      </a:cubicBezTo>
                      <a:cubicBezTo>
                        <a:pt x="3263" y="10126"/>
                        <a:pt x="3346" y="9460"/>
                        <a:pt x="3465" y="8817"/>
                      </a:cubicBezTo>
                      <a:cubicBezTo>
                        <a:pt x="3584" y="8162"/>
                        <a:pt x="3727" y="7555"/>
                        <a:pt x="3894" y="6971"/>
                      </a:cubicBezTo>
                      <a:cubicBezTo>
                        <a:pt x="4060" y="6388"/>
                        <a:pt x="4239" y="5852"/>
                        <a:pt x="4417" y="5364"/>
                      </a:cubicBezTo>
                      <a:cubicBezTo>
                        <a:pt x="4787" y="4399"/>
                        <a:pt x="5179" y="3637"/>
                        <a:pt x="5513" y="3256"/>
                      </a:cubicBezTo>
                      <a:cubicBezTo>
                        <a:pt x="5834" y="3697"/>
                        <a:pt x="6132" y="4483"/>
                        <a:pt x="6442" y="5471"/>
                      </a:cubicBezTo>
                      <a:cubicBezTo>
                        <a:pt x="6596" y="5959"/>
                        <a:pt x="6739" y="6495"/>
                        <a:pt x="6906" y="7066"/>
                      </a:cubicBezTo>
                      <a:cubicBezTo>
                        <a:pt x="7025" y="7543"/>
                        <a:pt x="7156" y="8031"/>
                        <a:pt x="7263" y="8555"/>
                      </a:cubicBezTo>
                      <a:cubicBezTo>
                        <a:pt x="7382" y="9067"/>
                        <a:pt x="7489" y="9602"/>
                        <a:pt x="7561" y="10162"/>
                      </a:cubicBezTo>
                      <a:cubicBezTo>
                        <a:pt x="7644" y="10710"/>
                        <a:pt x="7704" y="11269"/>
                        <a:pt x="7751" y="11853"/>
                      </a:cubicBezTo>
                      <a:cubicBezTo>
                        <a:pt x="7799" y="12436"/>
                        <a:pt x="7823" y="13020"/>
                        <a:pt x="7846" y="13591"/>
                      </a:cubicBezTo>
                      <a:cubicBezTo>
                        <a:pt x="7858" y="14174"/>
                        <a:pt x="7870" y="14758"/>
                        <a:pt x="7870" y="15341"/>
                      </a:cubicBezTo>
                      <a:cubicBezTo>
                        <a:pt x="7870" y="15901"/>
                        <a:pt x="7858" y="16484"/>
                        <a:pt x="7846" y="17032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1" y="17865"/>
                      </a:lnTo>
                      <a:cubicBezTo>
                        <a:pt x="10263" y="17865"/>
                        <a:pt x="10728" y="17484"/>
                        <a:pt x="10740" y="16972"/>
                      </a:cubicBezTo>
                      <a:cubicBezTo>
                        <a:pt x="10775" y="16568"/>
                        <a:pt x="10799" y="16139"/>
                        <a:pt x="10835" y="15675"/>
                      </a:cubicBezTo>
                      <a:cubicBezTo>
                        <a:pt x="10859" y="15222"/>
                        <a:pt x="10883" y="14734"/>
                        <a:pt x="10894" y="14234"/>
                      </a:cubicBezTo>
                      <a:cubicBezTo>
                        <a:pt x="10906" y="13734"/>
                        <a:pt x="10918" y="13210"/>
                        <a:pt x="10906" y="12686"/>
                      </a:cubicBezTo>
                      <a:cubicBezTo>
                        <a:pt x="10894" y="12150"/>
                        <a:pt x="10883" y="11615"/>
                        <a:pt x="10835" y="11079"/>
                      </a:cubicBezTo>
                      <a:cubicBezTo>
                        <a:pt x="10787" y="10543"/>
                        <a:pt x="10728" y="9995"/>
                        <a:pt x="10668" y="9448"/>
                      </a:cubicBezTo>
                      <a:cubicBezTo>
                        <a:pt x="10597" y="8888"/>
                        <a:pt x="10525" y="8340"/>
                        <a:pt x="10430" y="7793"/>
                      </a:cubicBezTo>
                      <a:cubicBezTo>
                        <a:pt x="10359" y="7364"/>
                        <a:pt x="10287" y="6947"/>
                        <a:pt x="10192" y="6543"/>
                      </a:cubicBezTo>
                      <a:cubicBezTo>
                        <a:pt x="10109" y="6138"/>
                        <a:pt x="10001" y="5769"/>
                        <a:pt x="9894" y="5411"/>
                      </a:cubicBezTo>
                      <a:cubicBezTo>
                        <a:pt x="9668" y="4697"/>
                        <a:pt x="9430" y="4066"/>
                        <a:pt x="9192" y="3506"/>
                      </a:cubicBezTo>
                      <a:cubicBezTo>
                        <a:pt x="8954" y="2935"/>
                        <a:pt x="8704" y="2447"/>
                        <a:pt x="8442" y="2018"/>
                      </a:cubicBezTo>
                      <a:cubicBezTo>
                        <a:pt x="8168" y="1601"/>
                        <a:pt x="7882" y="1244"/>
                        <a:pt x="7585" y="959"/>
                      </a:cubicBezTo>
                      <a:cubicBezTo>
                        <a:pt x="6989" y="399"/>
                        <a:pt x="6358" y="101"/>
                        <a:pt x="5620" y="18"/>
                      </a:cubicBezTo>
                      <a:cubicBezTo>
                        <a:pt x="5518" y="7"/>
                        <a:pt x="5417" y="1"/>
                        <a:pt x="53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1" name="Google Shape;6581;p29"/>
                <p:cNvSpPr/>
                <p:nvPr/>
              </p:nvSpPr>
              <p:spPr>
                <a:xfrm>
                  <a:off x="599834" y="2190364"/>
                  <a:ext cx="1678478" cy="94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9" h="25040" extrusionOk="0">
                      <a:moveTo>
                        <a:pt x="23123" y="0"/>
                      </a:moveTo>
                      <a:cubicBezTo>
                        <a:pt x="22599" y="0"/>
                        <a:pt x="22063" y="24"/>
                        <a:pt x="21527" y="36"/>
                      </a:cubicBezTo>
                      <a:cubicBezTo>
                        <a:pt x="20861" y="60"/>
                        <a:pt x="20206" y="95"/>
                        <a:pt x="19551" y="155"/>
                      </a:cubicBezTo>
                      <a:cubicBezTo>
                        <a:pt x="18896" y="202"/>
                        <a:pt x="18253" y="274"/>
                        <a:pt x="17610" y="357"/>
                      </a:cubicBezTo>
                      <a:cubicBezTo>
                        <a:pt x="16979" y="452"/>
                        <a:pt x="16336" y="560"/>
                        <a:pt x="15705" y="679"/>
                      </a:cubicBezTo>
                      <a:cubicBezTo>
                        <a:pt x="15086" y="798"/>
                        <a:pt x="14455" y="941"/>
                        <a:pt x="13836" y="1107"/>
                      </a:cubicBezTo>
                      <a:cubicBezTo>
                        <a:pt x="13241" y="1274"/>
                        <a:pt x="12657" y="1464"/>
                        <a:pt x="12098" y="1691"/>
                      </a:cubicBezTo>
                      <a:cubicBezTo>
                        <a:pt x="11538" y="1905"/>
                        <a:pt x="11002" y="2167"/>
                        <a:pt x="10490" y="2429"/>
                      </a:cubicBezTo>
                      <a:cubicBezTo>
                        <a:pt x="9966" y="2715"/>
                        <a:pt x="9478" y="3000"/>
                        <a:pt x="9002" y="3310"/>
                      </a:cubicBezTo>
                      <a:cubicBezTo>
                        <a:pt x="8550" y="3620"/>
                        <a:pt x="8085" y="3977"/>
                        <a:pt x="7645" y="4346"/>
                      </a:cubicBezTo>
                      <a:cubicBezTo>
                        <a:pt x="7192" y="4739"/>
                        <a:pt x="6740" y="5155"/>
                        <a:pt x="6323" y="5620"/>
                      </a:cubicBezTo>
                      <a:cubicBezTo>
                        <a:pt x="5883" y="6072"/>
                        <a:pt x="5502" y="6548"/>
                        <a:pt x="5109" y="7060"/>
                      </a:cubicBezTo>
                      <a:cubicBezTo>
                        <a:pt x="4692" y="7620"/>
                        <a:pt x="4275" y="8192"/>
                        <a:pt x="3882" y="8787"/>
                      </a:cubicBezTo>
                      <a:cubicBezTo>
                        <a:pt x="3680" y="9084"/>
                        <a:pt x="3478" y="9382"/>
                        <a:pt x="3287" y="9680"/>
                      </a:cubicBezTo>
                      <a:cubicBezTo>
                        <a:pt x="3085" y="9977"/>
                        <a:pt x="2894" y="10287"/>
                        <a:pt x="2727" y="10585"/>
                      </a:cubicBezTo>
                      <a:cubicBezTo>
                        <a:pt x="2573" y="10882"/>
                        <a:pt x="2418" y="11192"/>
                        <a:pt x="2287" y="11490"/>
                      </a:cubicBezTo>
                      <a:cubicBezTo>
                        <a:pt x="2168" y="11787"/>
                        <a:pt x="2049" y="12109"/>
                        <a:pt x="1942" y="12406"/>
                      </a:cubicBezTo>
                      <a:cubicBezTo>
                        <a:pt x="1835" y="12728"/>
                        <a:pt x="1739" y="13037"/>
                        <a:pt x="1632" y="13371"/>
                      </a:cubicBezTo>
                      <a:cubicBezTo>
                        <a:pt x="1537" y="13656"/>
                        <a:pt x="1442" y="13930"/>
                        <a:pt x="1346" y="14228"/>
                      </a:cubicBezTo>
                      <a:cubicBezTo>
                        <a:pt x="1239" y="14526"/>
                        <a:pt x="1144" y="14811"/>
                        <a:pt x="1037" y="15121"/>
                      </a:cubicBezTo>
                      <a:cubicBezTo>
                        <a:pt x="930" y="15419"/>
                        <a:pt x="822" y="15740"/>
                        <a:pt x="727" y="16062"/>
                      </a:cubicBezTo>
                      <a:cubicBezTo>
                        <a:pt x="620" y="16395"/>
                        <a:pt x="513" y="16716"/>
                        <a:pt x="406" y="17062"/>
                      </a:cubicBezTo>
                      <a:cubicBezTo>
                        <a:pt x="311" y="17407"/>
                        <a:pt x="227" y="17740"/>
                        <a:pt x="168" y="18097"/>
                      </a:cubicBezTo>
                      <a:lnTo>
                        <a:pt x="132" y="18776"/>
                      </a:lnTo>
                      <a:lnTo>
                        <a:pt x="132" y="19455"/>
                      </a:lnTo>
                      <a:cubicBezTo>
                        <a:pt x="132" y="19681"/>
                        <a:pt x="132" y="19919"/>
                        <a:pt x="144" y="20145"/>
                      </a:cubicBezTo>
                      <a:cubicBezTo>
                        <a:pt x="156" y="20360"/>
                        <a:pt x="156" y="20598"/>
                        <a:pt x="168" y="20824"/>
                      </a:cubicBezTo>
                      <a:cubicBezTo>
                        <a:pt x="168" y="21050"/>
                        <a:pt x="191" y="21276"/>
                        <a:pt x="191" y="21491"/>
                      </a:cubicBezTo>
                      <a:lnTo>
                        <a:pt x="191" y="22146"/>
                      </a:lnTo>
                      <a:cubicBezTo>
                        <a:pt x="191" y="22479"/>
                        <a:pt x="168" y="22800"/>
                        <a:pt x="144" y="23134"/>
                      </a:cubicBezTo>
                      <a:cubicBezTo>
                        <a:pt x="120" y="23455"/>
                        <a:pt x="96" y="23777"/>
                        <a:pt x="49" y="24098"/>
                      </a:cubicBezTo>
                      <a:cubicBezTo>
                        <a:pt x="1" y="24432"/>
                        <a:pt x="418" y="24705"/>
                        <a:pt x="942" y="24729"/>
                      </a:cubicBezTo>
                      <a:lnTo>
                        <a:pt x="1977" y="24753"/>
                      </a:lnTo>
                      <a:cubicBezTo>
                        <a:pt x="2418" y="24753"/>
                        <a:pt x="2775" y="24503"/>
                        <a:pt x="2763" y="24158"/>
                      </a:cubicBezTo>
                      <a:lnTo>
                        <a:pt x="2716" y="23491"/>
                      </a:lnTo>
                      <a:cubicBezTo>
                        <a:pt x="2704" y="23265"/>
                        <a:pt x="2704" y="23039"/>
                        <a:pt x="2704" y="22824"/>
                      </a:cubicBezTo>
                      <a:cubicBezTo>
                        <a:pt x="2704" y="22598"/>
                        <a:pt x="2716" y="22360"/>
                        <a:pt x="2716" y="22134"/>
                      </a:cubicBezTo>
                      <a:cubicBezTo>
                        <a:pt x="2716" y="21907"/>
                        <a:pt x="2727" y="21693"/>
                        <a:pt x="2727" y="21455"/>
                      </a:cubicBezTo>
                      <a:lnTo>
                        <a:pt x="2727" y="20753"/>
                      </a:lnTo>
                      <a:cubicBezTo>
                        <a:pt x="2716" y="20514"/>
                        <a:pt x="2716" y="20288"/>
                        <a:pt x="2704" y="20050"/>
                      </a:cubicBezTo>
                      <a:cubicBezTo>
                        <a:pt x="2692" y="19812"/>
                        <a:pt x="2692" y="19586"/>
                        <a:pt x="2692" y="19348"/>
                      </a:cubicBezTo>
                      <a:cubicBezTo>
                        <a:pt x="2692" y="19110"/>
                        <a:pt x="2704" y="18871"/>
                        <a:pt x="2716" y="18657"/>
                      </a:cubicBezTo>
                      <a:cubicBezTo>
                        <a:pt x="2727" y="18431"/>
                        <a:pt x="2763" y="18193"/>
                        <a:pt x="2787" y="17967"/>
                      </a:cubicBezTo>
                      <a:cubicBezTo>
                        <a:pt x="2823" y="17740"/>
                        <a:pt x="2870" y="17526"/>
                        <a:pt x="2930" y="17300"/>
                      </a:cubicBezTo>
                      <a:cubicBezTo>
                        <a:pt x="2989" y="17074"/>
                        <a:pt x="3049" y="16847"/>
                        <a:pt x="3120" y="16645"/>
                      </a:cubicBezTo>
                      <a:cubicBezTo>
                        <a:pt x="3192" y="16431"/>
                        <a:pt x="3263" y="16228"/>
                        <a:pt x="3359" y="16014"/>
                      </a:cubicBezTo>
                      <a:cubicBezTo>
                        <a:pt x="3442" y="15811"/>
                        <a:pt x="3537" y="15597"/>
                        <a:pt x="3620" y="15407"/>
                      </a:cubicBezTo>
                      <a:cubicBezTo>
                        <a:pt x="3763" y="15085"/>
                        <a:pt x="3906" y="14752"/>
                        <a:pt x="4037" y="14442"/>
                      </a:cubicBezTo>
                      <a:cubicBezTo>
                        <a:pt x="4180" y="14133"/>
                        <a:pt x="4311" y="13811"/>
                        <a:pt x="4430" y="13502"/>
                      </a:cubicBezTo>
                      <a:cubicBezTo>
                        <a:pt x="4561" y="13192"/>
                        <a:pt x="4680" y="12883"/>
                        <a:pt x="4811" y="12585"/>
                      </a:cubicBezTo>
                      <a:cubicBezTo>
                        <a:pt x="4954" y="12287"/>
                        <a:pt x="5085" y="11966"/>
                        <a:pt x="5228" y="11668"/>
                      </a:cubicBezTo>
                      <a:cubicBezTo>
                        <a:pt x="5383" y="11370"/>
                        <a:pt x="5549" y="11073"/>
                        <a:pt x="5704" y="10775"/>
                      </a:cubicBezTo>
                      <a:cubicBezTo>
                        <a:pt x="5871" y="10478"/>
                        <a:pt x="6049" y="10204"/>
                        <a:pt x="6228" y="9906"/>
                      </a:cubicBezTo>
                      <a:cubicBezTo>
                        <a:pt x="6585" y="9323"/>
                        <a:pt x="6978" y="8751"/>
                        <a:pt x="7371" y="8203"/>
                      </a:cubicBezTo>
                      <a:cubicBezTo>
                        <a:pt x="7776" y="7656"/>
                        <a:pt x="8228" y="7120"/>
                        <a:pt x="8681" y="6632"/>
                      </a:cubicBezTo>
                      <a:cubicBezTo>
                        <a:pt x="9157" y="6156"/>
                        <a:pt x="9657" y="5715"/>
                        <a:pt x="10157" y="5346"/>
                      </a:cubicBezTo>
                      <a:cubicBezTo>
                        <a:pt x="10693" y="4977"/>
                        <a:pt x="11229" y="4632"/>
                        <a:pt x="11764" y="4322"/>
                      </a:cubicBezTo>
                      <a:cubicBezTo>
                        <a:pt x="12300" y="4012"/>
                        <a:pt x="12872" y="3727"/>
                        <a:pt x="13443" y="3453"/>
                      </a:cubicBezTo>
                      <a:cubicBezTo>
                        <a:pt x="14038" y="3203"/>
                        <a:pt x="14669" y="2977"/>
                        <a:pt x="15312" y="2786"/>
                      </a:cubicBezTo>
                      <a:cubicBezTo>
                        <a:pt x="15943" y="2596"/>
                        <a:pt x="16586" y="2429"/>
                        <a:pt x="17241" y="2298"/>
                      </a:cubicBezTo>
                      <a:cubicBezTo>
                        <a:pt x="17884" y="2167"/>
                        <a:pt x="18539" y="2060"/>
                        <a:pt x="19206" y="1965"/>
                      </a:cubicBezTo>
                      <a:cubicBezTo>
                        <a:pt x="19872" y="1893"/>
                        <a:pt x="20551" y="1834"/>
                        <a:pt x="21218" y="1786"/>
                      </a:cubicBezTo>
                      <a:cubicBezTo>
                        <a:pt x="21758" y="1769"/>
                        <a:pt x="22299" y="1757"/>
                        <a:pt x="22820" y="1757"/>
                      </a:cubicBezTo>
                      <a:cubicBezTo>
                        <a:pt x="23011" y="1757"/>
                        <a:pt x="23200" y="1759"/>
                        <a:pt x="23385" y="1762"/>
                      </a:cubicBezTo>
                      <a:cubicBezTo>
                        <a:pt x="24099" y="1774"/>
                        <a:pt x="24790" y="1834"/>
                        <a:pt x="25468" y="1929"/>
                      </a:cubicBezTo>
                      <a:cubicBezTo>
                        <a:pt x="26159" y="2024"/>
                        <a:pt x="26826" y="2167"/>
                        <a:pt x="27492" y="2346"/>
                      </a:cubicBezTo>
                      <a:cubicBezTo>
                        <a:pt x="28171" y="2524"/>
                        <a:pt x="28826" y="2738"/>
                        <a:pt x="29457" y="3012"/>
                      </a:cubicBezTo>
                      <a:cubicBezTo>
                        <a:pt x="30100" y="3274"/>
                        <a:pt x="30707" y="3596"/>
                        <a:pt x="31302" y="3965"/>
                      </a:cubicBezTo>
                      <a:cubicBezTo>
                        <a:pt x="31898" y="4346"/>
                        <a:pt x="32493" y="4763"/>
                        <a:pt x="33088" y="5215"/>
                      </a:cubicBezTo>
                      <a:cubicBezTo>
                        <a:pt x="33386" y="5441"/>
                        <a:pt x="33708" y="5679"/>
                        <a:pt x="34017" y="5917"/>
                      </a:cubicBezTo>
                      <a:cubicBezTo>
                        <a:pt x="34327" y="6167"/>
                        <a:pt x="34636" y="6417"/>
                        <a:pt x="34970" y="6691"/>
                      </a:cubicBezTo>
                      <a:cubicBezTo>
                        <a:pt x="35279" y="6953"/>
                        <a:pt x="35613" y="7239"/>
                        <a:pt x="35922" y="7525"/>
                      </a:cubicBezTo>
                      <a:cubicBezTo>
                        <a:pt x="36232" y="7822"/>
                        <a:pt x="36541" y="8120"/>
                        <a:pt x="36827" y="8430"/>
                      </a:cubicBezTo>
                      <a:cubicBezTo>
                        <a:pt x="37113" y="8739"/>
                        <a:pt x="37398" y="9073"/>
                        <a:pt x="37649" y="9406"/>
                      </a:cubicBezTo>
                      <a:cubicBezTo>
                        <a:pt x="37910" y="9751"/>
                        <a:pt x="38149" y="10108"/>
                        <a:pt x="38375" y="10466"/>
                      </a:cubicBezTo>
                      <a:cubicBezTo>
                        <a:pt x="38601" y="10823"/>
                        <a:pt x="38792" y="11192"/>
                        <a:pt x="38958" y="11585"/>
                      </a:cubicBezTo>
                      <a:cubicBezTo>
                        <a:pt x="39125" y="11966"/>
                        <a:pt x="39268" y="12359"/>
                        <a:pt x="39423" y="12775"/>
                      </a:cubicBezTo>
                      <a:cubicBezTo>
                        <a:pt x="39554" y="13145"/>
                        <a:pt x="39684" y="13537"/>
                        <a:pt x="39804" y="13930"/>
                      </a:cubicBezTo>
                      <a:cubicBezTo>
                        <a:pt x="39923" y="14335"/>
                        <a:pt x="40042" y="14740"/>
                        <a:pt x="40161" y="15157"/>
                      </a:cubicBezTo>
                      <a:cubicBezTo>
                        <a:pt x="40280" y="15561"/>
                        <a:pt x="40399" y="15978"/>
                        <a:pt x="40506" y="16395"/>
                      </a:cubicBezTo>
                      <a:cubicBezTo>
                        <a:pt x="40613" y="16812"/>
                        <a:pt x="40732" y="17205"/>
                        <a:pt x="40827" y="17609"/>
                      </a:cubicBezTo>
                      <a:cubicBezTo>
                        <a:pt x="40947" y="18014"/>
                        <a:pt x="41054" y="18395"/>
                        <a:pt x="41161" y="18776"/>
                      </a:cubicBezTo>
                      <a:cubicBezTo>
                        <a:pt x="41268" y="19145"/>
                        <a:pt x="41363" y="19514"/>
                        <a:pt x="41435" y="19883"/>
                      </a:cubicBezTo>
                      <a:cubicBezTo>
                        <a:pt x="41530" y="20264"/>
                        <a:pt x="41589" y="20634"/>
                        <a:pt x="41637" y="21003"/>
                      </a:cubicBezTo>
                      <a:cubicBezTo>
                        <a:pt x="41685" y="21372"/>
                        <a:pt x="41709" y="21729"/>
                        <a:pt x="41709" y="22110"/>
                      </a:cubicBezTo>
                      <a:cubicBezTo>
                        <a:pt x="41709" y="22479"/>
                        <a:pt x="41709" y="22836"/>
                        <a:pt x="41697" y="23205"/>
                      </a:cubicBezTo>
                      <a:cubicBezTo>
                        <a:pt x="41685" y="23574"/>
                        <a:pt x="41661" y="23955"/>
                        <a:pt x="41637" y="24324"/>
                      </a:cubicBezTo>
                      <a:cubicBezTo>
                        <a:pt x="41613" y="24658"/>
                        <a:pt x="41982" y="24979"/>
                        <a:pt x="42459" y="24991"/>
                      </a:cubicBezTo>
                      <a:lnTo>
                        <a:pt x="43506" y="25039"/>
                      </a:lnTo>
                      <a:cubicBezTo>
                        <a:pt x="43517" y="25039"/>
                        <a:pt x="43528" y="25039"/>
                        <a:pt x="43539" y="25039"/>
                      </a:cubicBezTo>
                      <a:cubicBezTo>
                        <a:pt x="44061" y="25039"/>
                        <a:pt x="44506" y="24757"/>
                        <a:pt x="44495" y="24384"/>
                      </a:cubicBezTo>
                      <a:cubicBezTo>
                        <a:pt x="44507" y="24015"/>
                        <a:pt x="44518" y="23658"/>
                        <a:pt x="44518" y="23301"/>
                      </a:cubicBezTo>
                      <a:lnTo>
                        <a:pt x="44518" y="22241"/>
                      </a:lnTo>
                      <a:cubicBezTo>
                        <a:pt x="44507" y="21884"/>
                        <a:pt x="44507" y="21538"/>
                        <a:pt x="44483" y="21181"/>
                      </a:cubicBezTo>
                      <a:cubicBezTo>
                        <a:pt x="44459" y="20824"/>
                        <a:pt x="44423" y="20479"/>
                        <a:pt x="44364" y="20122"/>
                      </a:cubicBezTo>
                      <a:cubicBezTo>
                        <a:pt x="44304" y="19764"/>
                        <a:pt x="44221" y="19431"/>
                        <a:pt x="44137" y="19074"/>
                      </a:cubicBezTo>
                      <a:lnTo>
                        <a:pt x="43864" y="18002"/>
                      </a:lnTo>
                      <a:cubicBezTo>
                        <a:pt x="43780" y="17645"/>
                        <a:pt x="43673" y="17288"/>
                        <a:pt x="43590" y="16907"/>
                      </a:cubicBezTo>
                      <a:cubicBezTo>
                        <a:pt x="43483" y="16526"/>
                        <a:pt x="43387" y="16133"/>
                        <a:pt x="43292" y="15740"/>
                      </a:cubicBezTo>
                      <a:cubicBezTo>
                        <a:pt x="43197" y="15335"/>
                        <a:pt x="43090" y="14930"/>
                        <a:pt x="42971" y="14526"/>
                      </a:cubicBezTo>
                      <a:cubicBezTo>
                        <a:pt x="42875" y="14157"/>
                        <a:pt x="42768" y="13787"/>
                        <a:pt x="42637" y="13418"/>
                      </a:cubicBezTo>
                      <a:cubicBezTo>
                        <a:pt x="42494" y="13037"/>
                        <a:pt x="42363" y="12680"/>
                        <a:pt x="42221" y="12347"/>
                      </a:cubicBezTo>
                      <a:cubicBezTo>
                        <a:pt x="42078" y="11990"/>
                        <a:pt x="41935" y="11644"/>
                        <a:pt x="41780" y="11311"/>
                      </a:cubicBezTo>
                      <a:cubicBezTo>
                        <a:pt x="41637" y="10989"/>
                        <a:pt x="41482" y="10656"/>
                        <a:pt x="41304" y="10347"/>
                      </a:cubicBezTo>
                      <a:cubicBezTo>
                        <a:pt x="40970" y="9727"/>
                        <a:pt x="40566" y="9096"/>
                        <a:pt x="40113" y="8501"/>
                      </a:cubicBezTo>
                      <a:cubicBezTo>
                        <a:pt x="39673" y="7906"/>
                        <a:pt x="39184" y="7358"/>
                        <a:pt x="38661" y="6822"/>
                      </a:cubicBezTo>
                      <a:cubicBezTo>
                        <a:pt x="38137" y="6287"/>
                        <a:pt x="37589" y="5798"/>
                        <a:pt x="37006" y="5334"/>
                      </a:cubicBezTo>
                      <a:cubicBezTo>
                        <a:pt x="36422" y="4870"/>
                        <a:pt x="35863" y="4441"/>
                        <a:pt x="35327" y="4036"/>
                      </a:cubicBezTo>
                      <a:cubicBezTo>
                        <a:pt x="34791" y="3655"/>
                        <a:pt x="34279" y="3274"/>
                        <a:pt x="33803" y="2941"/>
                      </a:cubicBezTo>
                      <a:cubicBezTo>
                        <a:pt x="33255" y="2548"/>
                        <a:pt x="32707" y="2191"/>
                        <a:pt x="32160" y="1893"/>
                      </a:cubicBezTo>
                      <a:cubicBezTo>
                        <a:pt x="31600" y="1595"/>
                        <a:pt x="31029" y="1345"/>
                        <a:pt x="30410" y="1131"/>
                      </a:cubicBezTo>
                      <a:cubicBezTo>
                        <a:pt x="29981" y="1000"/>
                        <a:pt x="29552" y="869"/>
                        <a:pt x="29088" y="750"/>
                      </a:cubicBezTo>
                      <a:cubicBezTo>
                        <a:pt x="28612" y="631"/>
                        <a:pt x="28147" y="512"/>
                        <a:pt x="27659" y="417"/>
                      </a:cubicBezTo>
                      <a:cubicBezTo>
                        <a:pt x="27183" y="333"/>
                        <a:pt x="26683" y="238"/>
                        <a:pt x="26183" y="179"/>
                      </a:cubicBezTo>
                      <a:cubicBezTo>
                        <a:pt x="25683" y="119"/>
                        <a:pt x="25171" y="83"/>
                        <a:pt x="24671" y="48"/>
                      </a:cubicBezTo>
                      <a:cubicBezTo>
                        <a:pt x="24159" y="24"/>
                        <a:pt x="23647" y="0"/>
                        <a:pt x="231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2" name="Google Shape;6582;p29"/>
                <p:cNvSpPr/>
                <p:nvPr/>
              </p:nvSpPr>
              <p:spPr>
                <a:xfrm>
                  <a:off x="752912" y="2316672"/>
                  <a:ext cx="1360646" cy="81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9" h="21511" extrusionOk="0">
                      <a:moveTo>
                        <a:pt x="18517" y="1"/>
                      </a:moveTo>
                      <a:cubicBezTo>
                        <a:pt x="17986" y="1"/>
                        <a:pt x="17445" y="24"/>
                        <a:pt x="16884" y="79"/>
                      </a:cubicBezTo>
                      <a:cubicBezTo>
                        <a:pt x="16348" y="115"/>
                        <a:pt x="15836" y="198"/>
                        <a:pt x="15312" y="258"/>
                      </a:cubicBezTo>
                      <a:cubicBezTo>
                        <a:pt x="14789" y="317"/>
                        <a:pt x="14288" y="400"/>
                        <a:pt x="13788" y="508"/>
                      </a:cubicBezTo>
                      <a:cubicBezTo>
                        <a:pt x="13300" y="615"/>
                        <a:pt x="12824" y="734"/>
                        <a:pt x="12348" y="865"/>
                      </a:cubicBezTo>
                      <a:cubicBezTo>
                        <a:pt x="11883" y="996"/>
                        <a:pt x="11431" y="1151"/>
                        <a:pt x="10979" y="1329"/>
                      </a:cubicBezTo>
                      <a:cubicBezTo>
                        <a:pt x="10538" y="1508"/>
                        <a:pt x="10097" y="1698"/>
                        <a:pt x="9681" y="1901"/>
                      </a:cubicBezTo>
                      <a:cubicBezTo>
                        <a:pt x="9264" y="2115"/>
                        <a:pt x="8847" y="2353"/>
                        <a:pt x="8431" y="2591"/>
                      </a:cubicBezTo>
                      <a:cubicBezTo>
                        <a:pt x="7942" y="2889"/>
                        <a:pt x="7454" y="3198"/>
                        <a:pt x="6990" y="3556"/>
                      </a:cubicBezTo>
                      <a:cubicBezTo>
                        <a:pt x="6526" y="3913"/>
                        <a:pt x="6097" y="4318"/>
                        <a:pt x="5692" y="4746"/>
                      </a:cubicBezTo>
                      <a:cubicBezTo>
                        <a:pt x="5275" y="5175"/>
                        <a:pt x="4894" y="5639"/>
                        <a:pt x="4537" y="6127"/>
                      </a:cubicBezTo>
                      <a:cubicBezTo>
                        <a:pt x="4121" y="6699"/>
                        <a:pt x="3728" y="7258"/>
                        <a:pt x="3394" y="7854"/>
                      </a:cubicBezTo>
                      <a:cubicBezTo>
                        <a:pt x="3228" y="8151"/>
                        <a:pt x="3049" y="8449"/>
                        <a:pt x="2882" y="8771"/>
                      </a:cubicBezTo>
                      <a:cubicBezTo>
                        <a:pt x="2716" y="9068"/>
                        <a:pt x="2537" y="9378"/>
                        <a:pt x="2382" y="9687"/>
                      </a:cubicBezTo>
                      <a:cubicBezTo>
                        <a:pt x="2216" y="9997"/>
                        <a:pt x="2037" y="10318"/>
                        <a:pt x="1870" y="10628"/>
                      </a:cubicBezTo>
                      <a:lnTo>
                        <a:pt x="1382" y="11569"/>
                      </a:lnTo>
                      <a:cubicBezTo>
                        <a:pt x="1275" y="11759"/>
                        <a:pt x="1192" y="11950"/>
                        <a:pt x="1084" y="12140"/>
                      </a:cubicBezTo>
                      <a:cubicBezTo>
                        <a:pt x="977" y="12342"/>
                        <a:pt x="894" y="12533"/>
                        <a:pt x="799" y="12723"/>
                      </a:cubicBezTo>
                      <a:cubicBezTo>
                        <a:pt x="715" y="12914"/>
                        <a:pt x="632" y="13128"/>
                        <a:pt x="561" y="13319"/>
                      </a:cubicBezTo>
                      <a:cubicBezTo>
                        <a:pt x="489" y="13533"/>
                        <a:pt x="430" y="13724"/>
                        <a:pt x="382" y="13926"/>
                      </a:cubicBezTo>
                      <a:cubicBezTo>
                        <a:pt x="334" y="14140"/>
                        <a:pt x="299" y="14355"/>
                        <a:pt x="263" y="14557"/>
                      </a:cubicBezTo>
                      <a:cubicBezTo>
                        <a:pt x="239" y="14771"/>
                        <a:pt x="203" y="14974"/>
                        <a:pt x="191" y="15188"/>
                      </a:cubicBezTo>
                      <a:cubicBezTo>
                        <a:pt x="180" y="15390"/>
                        <a:pt x="156" y="15617"/>
                        <a:pt x="156" y="15819"/>
                      </a:cubicBezTo>
                      <a:cubicBezTo>
                        <a:pt x="156" y="16033"/>
                        <a:pt x="144" y="16248"/>
                        <a:pt x="144" y="16462"/>
                      </a:cubicBezTo>
                      <a:cubicBezTo>
                        <a:pt x="144" y="16664"/>
                        <a:pt x="132" y="16891"/>
                        <a:pt x="132" y="17105"/>
                      </a:cubicBezTo>
                      <a:cubicBezTo>
                        <a:pt x="120" y="17307"/>
                        <a:pt x="120" y="17534"/>
                        <a:pt x="96" y="17736"/>
                      </a:cubicBezTo>
                      <a:cubicBezTo>
                        <a:pt x="84" y="17962"/>
                        <a:pt x="72" y="18176"/>
                        <a:pt x="61" y="18379"/>
                      </a:cubicBezTo>
                      <a:cubicBezTo>
                        <a:pt x="37" y="18593"/>
                        <a:pt x="13" y="18808"/>
                        <a:pt x="13" y="19010"/>
                      </a:cubicBezTo>
                      <a:cubicBezTo>
                        <a:pt x="13" y="19200"/>
                        <a:pt x="1" y="19403"/>
                        <a:pt x="1" y="19617"/>
                      </a:cubicBezTo>
                      <a:cubicBezTo>
                        <a:pt x="1" y="19820"/>
                        <a:pt x="1" y="20022"/>
                        <a:pt x="13" y="20224"/>
                      </a:cubicBezTo>
                      <a:cubicBezTo>
                        <a:pt x="25" y="20439"/>
                        <a:pt x="37" y="20629"/>
                        <a:pt x="61" y="20832"/>
                      </a:cubicBezTo>
                      <a:cubicBezTo>
                        <a:pt x="84" y="21189"/>
                        <a:pt x="477" y="21475"/>
                        <a:pt x="930" y="21475"/>
                      </a:cubicBezTo>
                      <a:lnTo>
                        <a:pt x="1942" y="21475"/>
                      </a:lnTo>
                      <a:cubicBezTo>
                        <a:pt x="2454" y="21475"/>
                        <a:pt x="2823" y="21189"/>
                        <a:pt x="2775" y="20832"/>
                      </a:cubicBezTo>
                      <a:cubicBezTo>
                        <a:pt x="2751" y="20629"/>
                        <a:pt x="2716" y="20403"/>
                        <a:pt x="2716" y="20177"/>
                      </a:cubicBezTo>
                      <a:cubicBezTo>
                        <a:pt x="2704" y="19974"/>
                        <a:pt x="2704" y="19748"/>
                        <a:pt x="2716" y="19522"/>
                      </a:cubicBezTo>
                      <a:cubicBezTo>
                        <a:pt x="2739" y="19319"/>
                        <a:pt x="2751" y="19093"/>
                        <a:pt x="2763" y="18879"/>
                      </a:cubicBezTo>
                      <a:cubicBezTo>
                        <a:pt x="2775" y="18653"/>
                        <a:pt x="2799" y="18438"/>
                        <a:pt x="2823" y="18224"/>
                      </a:cubicBezTo>
                      <a:cubicBezTo>
                        <a:pt x="2858" y="18010"/>
                        <a:pt x="2882" y="17784"/>
                        <a:pt x="2894" y="17569"/>
                      </a:cubicBezTo>
                      <a:lnTo>
                        <a:pt x="2942" y="16891"/>
                      </a:lnTo>
                      <a:cubicBezTo>
                        <a:pt x="2954" y="16676"/>
                        <a:pt x="2954" y="16450"/>
                        <a:pt x="2978" y="16224"/>
                      </a:cubicBezTo>
                      <a:cubicBezTo>
                        <a:pt x="2978" y="15998"/>
                        <a:pt x="2989" y="15795"/>
                        <a:pt x="3001" y="15569"/>
                      </a:cubicBezTo>
                      <a:cubicBezTo>
                        <a:pt x="3013" y="15343"/>
                        <a:pt x="3049" y="15128"/>
                        <a:pt x="3073" y="14914"/>
                      </a:cubicBezTo>
                      <a:cubicBezTo>
                        <a:pt x="3109" y="14688"/>
                        <a:pt x="3156" y="14486"/>
                        <a:pt x="3192" y="14271"/>
                      </a:cubicBezTo>
                      <a:cubicBezTo>
                        <a:pt x="3239" y="14069"/>
                        <a:pt x="3299" y="13855"/>
                        <a:pt x="3359" y="13652"/>
                      </a:cubicBezTo>
                      <a:cubicBezTo>
                        <a:pt x="3418" y="13438"/>
                        <a:pt x="3490" y="13235"/>
                        <a:pt x="3585" y="13021"/>
                      </a:cubicBezTo>
                      <a:cubicBezTo>
                        <a:pt x="3668" y="12819"/>
                        <a:pt x="3775" y="12628"/>
                        <a:pt x="3882" y="12414"/>
                      </a:cubicBezTo>
                      <a:cubicBezTo>
                        <a:pt x="3990" y="12211"/>
                        <a:pt x="4109" y="12009"/>
                        <a:pt x="4228" y="11807"/>
                      </a:cubicBezTo>
                      <a:cubicBezTo>
                        <a:pt x="4442" y="11438"/>
                        <a:pt x="4680" y="11045"/>
                        <a:pt x="4918" y="10676"/>
                      </a:cubicBezTo>
                      <a:cubicBezTo>
                        <a:pt x="5156" y="10295"/>
                        <a:pt x="5418" y="9925"/>
                        <a:pt x="5656" y="9568"/>
                      </a:cubicBezTo>
                      <a:cubicBezTo>
                        <a:pt x="5895" y="9211"/>
                        <a:pt x="6133" y="8854"/>
                        <a:pt x="6371" y="8509"/>
                      </a:cubicBezTo>
                      <a:cubicBezTo>
                        <a:pt x="6609" y="8175"/>
                        <a:pt x="6847" y="7830"/>
                        <a:pt x="7085" y="7520"/>
                      </a:cubicBezTo>
                      <a:cubicBezTo>
                        <a:pt x="7323" y="7199"/>
                        <a:pt x="7573" y="6889"/>
                        <a:pt x="7823" y="6604"/>
                      </a:cubicBezTo>
                      <a:cubicBezTo>
                        <a:pt x="8288" y="6092"/>
                        <a:pt x="8776" y="5592"/>
                        <a:pt x="9288" y="5151"/>
                      </a:cubicBezTo>
                      <a:cubicBezTo>
                        <a:pt x="9788" y="4699"/>
                        <a:pt x="10300" y="4318"/>
                        <a:pt x="10788" y="3972"/>
                      </a:cubicBezTo>
                      <a:cubicBezTo>
                        <a:pt x="11276" y="3627"/>
                        <a:pt x="11764" y="3329"/>
                        <a:pt x="12276" y="3067"/>
                      </a:cubicBezTo>
                      <a:cubicBezTo>
                        <a:pt x="13003" y="2686"/>
                        <a:pt x="13777" y="2353"/>
                        <a:pt x="14562" y="2115"/>
                      </a:cubicBezTo>
                      <a:cubicBezTo>
                        <a:pt x="15372" y="1865"/>
                        <a:pt x="16205" y="1698"/>
                        <a:pt x="17051" y="1639"/>
                      </a:cubicBezTo>
                      <a:cubicBezTo>
                        <a:pt x="17337" y="1616"/>
                        <a:pt x="17627" y="1604"/>
                        <a:pt x="17916" y="1604"/>
                      </a:cubicBezTo>
                      <a:cubicBezTo>
                        <a:pt x="18240" y="1604"/>
                        <a:pt x="18564" y="1619"/>
                        <a:pt x="18884" y="1651"/>
                      </a:cubicBezTo>
                      <a:cubicBezTo>
                        <a:pt x="19492" y="1710"/>
                        <a:pt x="20123" y="1829"/>
                        <a:pt x="20730" y="2032"/>
                      </a:cubicBezTo>
                      <a:cubicBezTo>
                        <a:pt x="21349" y="2222"/>
                        <a:pt x="21980" y="2484"/>
                        <a:pt x="22623" y="2782"/>
                      </a:cubicBezTo>
                      <a:cubicBezTo>
                        <a:pt x="23254" y="3079"/>
                        <a:pt x="23897" y="3437"/>
                        <a:pt x="24528" y="3829"/>
                      </a:cubicBezTo>
                      <a:cubicBezTo>
                        <a:pt x="25147" y="4210"/>
                        <a:pt x="25754" y="4651"/>
                        <a:pt x="26373" y="5127"/>
                      </a:cubicBezTo>
                      <a:cubicBezTo>
                        <a:pt x="26683" y="5365"/>
                        <a:pt x="26981" y="5615"/>
                        <a:pt x="27290" y="5877"/>
                      </a:cubicBezTo>
                      <a:cubicBezTo>
                        <a:pt x="27600" y="6151"/>
                        <a:pt x="27921" y="6437"/>
                        <a:pt x="28219" y="6711"/>
                      </a:cubicBezTo>
                      <a:cubicBezTo>
                        <a:pt x="28731" y="7211"/>
                        <a:pt x="29231" y="7759"/>
                        <a:pt x="29671" y="8342"/>
                      </a:cubicBezTo>
                      <a:cubicBezTo>
                        <a:pt x="29898" y="8640"/>
                        <a:pt x="30088" y="8949"/>
                        <a:pt x="30279" y="9259"/>
                      </a:cubicBezTo>
                      <a:cubicBezTo>
                        <a:pt x="30481" y="9568"/>
                        <a:pt x="30636" y="9902"/>
                        <a:pt x="30802" y="10223"/>
                      </a:cubicBezTo>
                      <a:cubicBezTo>
                        <a:pt x="30969" y="10557"/>
                        <a:pt x="31112" y="10902"/>
                        <a:pt x="31255" y="11259"/>
                      </a:cubicBezTo>
                      <a:cubicBezTo>
                        <a:pt x="31386" y="11616"/>
                        <a:pt x="31517" y="11973"/>
                        <a:pt x="31636" y="12342"/>
                      </a:cubicBezTo>
                      <a:lnTo>
                        <a:pt x="31993" y="13462"/>
                      </a:lnTo>
                      <a:cubicBezTo>
                        <a:pt x="32112" y="13831"/>
                        <a:pt x="32219" y="14200"/>
                        <a:pt x="32338" y="14569"/>
                      </a:cubicBezTo>
                      <a:cubicBezTo>
                        <a:pt x="32446" y="14950"/>
                        <a:pt x="32565" y="15307"/>
                        <a:pt x="32660" y="15640"/>
                      </a:cubicBezTo>
                      <a:cubicBezTo>
                        <a:pt x="32767" y="15986"/>
                        <a:pt x="32874" y="16331"/>
                        <a:pt x="32957" y="16676"/>
                      </a:cubicBezTo>
                      <a:cubicBezTo>
                        <a:pt x="33053" y="17010"/>
                        <a:pt x="33124" y="17355"/>
                        <a:pt x="33172" y="17700"/>
                      </a:cubicBezTo>
                      <a:cubicBezTo>
                        <a:pt x="33219" y="18034"/>
                        <a:pt x="33243" y="18403"/>
                        <a:pt x="33243" y="18736"/>
                      </a:cubicBezTo>
                      <a:cubicBezTo>
                        <a:pt x="33243" y="19081"/>
                        <a:pt x="33231" y="19427"/>
                        <a:pt x="33196" y="19784"/>
                      </a:cubicBezTo>
                      <a:cubicBezTo>
                        <a:pt x="33172" y="20141"/>
                        <a:pt x="33112" y="20486"/>
                        <a:pt x="33053" y="20843"/>
                      </a:cubicBezTo>
                      <a:cubicBezTo>
                        <a:pt x="32993" y="21201"/>
                        <a:pt x="33410" y="21498"/>
                        <a:pt x="33993" y="21498"/>
                      </a:cubicBezTo>
                      <a:lnTo>
                        <a:pt x="35124" y="21510"/>
                      </a:lnTo>
                      <a:cubicBezTo>
                        <a:pt x="35134" y="21510"/>
                        <a:pt x="35145" y="21511"/>
                        <a:pt x="35155" y="21511"/>
                      </a:cubicBezTo>
                      <a:cubicBezTo>
                        <a:pt x="35642" y="21511"/>
                        <a:pt x="36052" y="21229"/>
                        <a:pt x="35994" y="20891"/>
                      </a:cubicBezTo>
                      <a:cubicBezTo>
                        <a:pt x="36029" y="20582"/>
                        <a:pt x="36053" y="20272"/>
                        <a:pt x="36065" y="19962"/>
                      </a:cubicBezTo>
                      <a:cubicBezTo>
                        <a:pt x="36089" y="19653"/>
                        <a:pt x="36089" y="19331"/>
                        <a:pt x="36089" y="19022"/>
                      </a:cubicBezTo>
                      <a:cubicBezTo>
                        <a:pt x="36089" y="18712"/>
                        <a:pt x="36065" y="18403"/>
                        <a:pt x="36041" y="18081"/>
                      </a:cubicBezTo>
                      <a:cubicBezTo>
                        <a:pt x="36017" y="17772"/>
                        <a:pt x="35970" y="17450"/>
                        <a:pt x="35910" y="17129"/>
                      </a:cubicBezTo>
                      <a:cubicBezTo>
                        <a:pt x="35851" y="16807"/>
                        <a:pt x="35791" y="16498"/>
                        <a:pt x="35696" y="16164"/>
                      </a:cubicBezTo>
                      <a:cubicBezTo>
                        <a:pt x="35613" y="15843"/>
                        <a:pt x="35517" y="15509"/>
                        <a:pt x="35422" y="15188"/>
                      </a:cubicBezTo>
                      <a:cubicBezTo>
                        <a:pt x="35315" y="14855"/>
                        <a:pt x="35208" y="14509"/>
                        <a:pt x="35089" y="14152"/>
                      </a:cubicBezTo>
                      <a:cubicBezTo>
                        <a:pt x="34982" y="13795"/>
                        <a:pt x="34862" y="13438"/>
                        <a:pt x="34743" y="13081"/>
                      </a:cubicBezTo>
                      <a:cubicBezTo>
                        <a:pt x="34624" y="12723"/>
                        <a:pt x="34505" y="12354"/>
                        <a:pt x="34386" y="11997"/>
                      </a:cubicBezTo>
                      <a:cubicBezTo>
                        <a:pt x="34267" y="11628"/>
                        <a:pt x="34148" y="11271"/>
                        <a:pt x="34029" y="10914"/>
                      </a:cubicBezTo>
                      <a:cubicBezTo>
                        <a:pt x="33910" y="10557"/>
                        <a:pt x="33791" y="10211"/>
                        <a:pt x="33672" y="9866"/>
                      </a:cubicBezTo>
                      <a:cubicBezTo>
                        <a:pt x="33553" y="9533"/>
                        <a:pt x="33422" y="9199"/>
                        <a:pt x="33291" y="8890"/>
                      </a:cubicBezTo>
                      <a:cubicBezTo>
                        <a:pt x="33160" y="8580"/>
                        <a:pt x="33005" y="8282"/>
                        <a:pt x="32838" y="7985"/>
                      </a:cubicBezTo>
                      <a:cubicBezTo>
                        <a:pt x="32684" y="7687"/>
                        <a:pt x="32505" y="7401"/>
                        <a:pt x="32291" y="7116"/>
                      </a:cubicBezTo>
                      <a:cubicBezTo>
                        <a:pt x="32053" y="6806"/>
                        <a:pt x="31814" y="6508"/>
                        <a:pt x="31553" y="6211"/>
                      </a:cubicBezTo>
                      <a:cubicBezTo>
                        <a:pt x="31291" y="5925"/>
                        <a:pt x="31017" y="5639"/>
                        <a:pt x="30719" y="5377"/>
                      </a:cubicBezTo>
                      <a:cubicBezTo>
                        <a:pt x="30124" y="4818"/>
                        <a:pt x="29528" y="4318"/>
                        <a:pt x="28909" y="3853"/>
                      </a:cubicBezTo>
                      <a:cubicBezTo>
                        <a:pt x="28302" y="3389"/>
                        <a:pt x="27695" y="2960"/>
                        <a:pt x="27064" y="2579"/>
                      </a:cubicBezTo>
                      <a:cubicBezTo>
                        <a:pt x="26457" y="2186"/>
                        <a:pt x="25802" y="1829"/>
                        <a:pt x="25147" y="1508"/>
                      </a:cubicBezTo>
                      <a:cubicBezTo>
                        <a:pt x="24492" y="1174"/>
                        <a:pt x="23837" y="912"/>
                        <a:pt x="23171" y="686"/>
                      </a:cubicBezTo>
                      <a:cubicBezTo>
                        <a:pt x="22682" y="520"/>
                        <a:pt x="22170" y="389"/>
                        <a:pt x="21670" y="281"/>
                      </a:cubicBezTo>
                      <a:cubicBezTo>
                        <a:pt x="20908" y="139"/>
                        <a:pt x="20134" y="43"/>
                        <a:pt x="19349" y="19"/>
                      </a:cubicBezTo>
                      <a:cubicBezTo>
                        <a:pt x="19073" y="7"/>
                        <a:pt x="18796" y="1"/>
                        <a:pt x="185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3" name="Google Shape;6583;p29"/>
                <p:cNvSpPr/>
                <p:nvPr/>
              </p:nvSpPr>
              <p:spPr>
                <a:xfrm>
                  <a:off x="927104" y="2448372"/>
                  <a:ext cx="1004659" cy="678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7" h="17994" extrusionOk="0">
                      <a:moveTo>
                        <a:pt x="13117" y="1"/>
                      </a:moveTo>
                      <a:cubicBezTo>
                        <a:pt x="13055" y="1"/>
                        <a:pt x="12993" y="2"/>
                        <a:pt x="12931" y="3"/>
                      </a:cubicBezTo>
                      <a:cubicBezTo>
                        <a:pt x="11954" y="39"/>
                        <a:pt x="11050" y="217"/>
                        <a:pt x="10216" y="491"/>
                      </a:cubicBezTo>
                      <a:cubicBezTo>
                        <a:pt x="9799" y="646"/>
                        <a:pt x="9383" y="825"/>
                        <a:pt x="8966" y="1015"/>
                      </a:cubicBezTo>
                      <a:cubicBezTo>
                        <a:pt x="8561" y="1206"/>
                        <a:pt x="8144" y="1432"/>
                        <a:pt x="7716" y="1706"/>
                      </a:cubicBezTo>
                      <a:cubicBezTo>
                        <a:pt x="7275" y="1956"/>
                        <a:pt x="6847" y="2253"/>
                        <a:pt x="6430" y="2575"/>
                      </a:cubicBezTo>
                      <a:cubicBezTo>
                        <a:pt x="6013" y="2908"/>
                        <a:pt x="5597" y="3277"/>
                        <a:pt x="5216" y="3670"/>
                      </a:cubicBezTo>
                      <a:cubicBezTo>
                        <a:pt x="4739" y="4146"/>
                        <a:pt x="4287" y="4647"/>
                        <a:pt x="3846" y="5194"/>
                      </a:cubicBezTo>
                      <a:cubicBezTo>
                        <a:pt x="3632" y="5468"/>
                        <a:pt x="3406" y="5754"/>
                        <a:pt x="3203" y="6028"/>
                      </a:cubicBezTo>
                      <a:cubicBezTo>
                        <a:pt x="2989" y="6313"/>
                        <a:pt x="2787" y="6611"/>
                        <a:pt x="2572" y="6909"/>
                      </a:cubicBezTo>
                      <a:cubicBezTo>
                        <a:pt x="2370" y="7206"/>
                        <a:pt x="2156" y="7516"/>
                        <a:pt x="1965" y="7814"/>
                      </a:cubicBezTo>
                      <a:cubicBezTo>
                        <a:pt x="1775" y="8135"/>
                        <a:pt x="1584" y="8433"/>
                        <a:pt x="1406" y="8742"/>
                      </a:cubicBezTo>
                      <a:cubicBezTo>
                        <a:pt x="1286" y="8945"/>
                        <a:pt x="1167" y="9147"/>
                        <a:pt x="1060" y="9338"/>
                      </a:cubicBezTo>
                      <a:cubicBezTo>
                        <a:pt x="953" y="9528"/>
                        <a:pt x="846" y="9719"/>
                        <a:pt x="763" y="9921"/>
                      </a:cubicBezTo>
                      <a:cubicBezTo>
                        <a:pt x="667" y="10111"/>
                        <a:pt x="584" y="10314"/>
                        <a:pt x="524" y="10516"/>
                      </a:cubicBezTo>
                      <a:cubicBezTo>
                        <a:pt x="465" y="10707"/>
                        <a:pt x="405" y="10909"/>
                        <a:pt x="358" y="11112"/>
                      </a:cubicBezTo>
                      <a:cubicBezTo>
                        <a:pt x="310" y="11302"/>
                        <a:pt x="286" y="11505"/>
                        <a:pt x="251" y="11707"/>
                      </a:cubicBezTo>
                      <a:cubicBezTo>
                        <a:pt x="239" y="11897"/>
                        <a:pt x="215" y="12100"/>
                        <a:pt x="191" y="12302"/>
                      </a:cubicBezTo>
                      <a:cubicBezTo>
                        <a:pt x="179" y="12505"/>
                        <a:pt x="167" y="12695"/>
                        <a:pt x="167" y="12898"/>
                      </a:cubicBezTo>
                      <a:cubicBezTo>
                        <a:pt x="167" y="13088"/>
                        <a:pt x="155" y="13279"/>
                        <a:pt x="155" y="13469"/>
                      </a:cubicBezTo>
                      <a:cubicBezTo>
                        <a:pt x="155" y="13671"/>
                        <a:pt x="155" y="13862"/>
                        <a:pt x="132" y="14052"/>
                      </a:cubicBezTo>
                      <a:cubicBezTo>
                        <a:pt x="132" y="14243"/>
                        <a:pt x="120" y="14422"/>
                        <a:pt x="108" y="14624"/>
                      </a:cubicBezTo>
                      <a:cubicBezTo>
                        <a:pt x="96" y="14803"/>
                        <a:pt x="72" y="14993"/>
                        <a:pt x="60" y="15172"/>
                      </a:cubicBezTo>
                      <a:cubicBezTo>
                        <a:pt x="36" y="15350"/>
                        <a:pt x="36" y="15541"/>
                        <a:pt x="13" y="15719"/>
                      </a:cubicBezTo>
                      <a:cubicBezTo>
                        <a:pt x="1" y="15910"/>
                        <a:pt x="1" y="16088"/>
                        <a:pt x="1" y="16267"/>
                      </a:cubicBezTo>
                      <a:cubicBezTo>
                        <a:pt x="1" y="16648"/>
                        <a:pt x="36" y="17005"/>
                        <a:pt x="96" y="17339"/>
                      </a:cubicBezTo>
                      <a:cubicBezTo>
                        <a:pt x="155" y="17696"/>
                        <a:pt x="751" y="17993"/>
                        <a:pt x="1406" y="17993"/>
                      </a:cubicBezTo>
                      <a:lnTo>
                        <a:pt x="2799" y="17993"/>
                      </a:lnTo>
                      <a:cubicBezTo>
                        <a:pt x="3465" y="17993"/>
                        <a:pt x="3942" y="17720"/>
                        <a:pt x="3906" y="17362"/>
                      </a:cubicBezTo>
                      <a:cubicBezTo>
                        <a:pt x="3870" y="17148"/>
                        <a:pt x="3846" y="16922"/>
                        <a:pt x="3811" y="16708"/>
                      </a:cubicBezTo>
                      <a:cubicBezTo>
                        <a:pt x="3787" y="16493"/>
                        <a:pt x="3751" y="16255"/>
                        <a:pt x="3739" y="16053"/>
                      </a:cubicBezTo>
                      <a:cubicBezTo>
                        <a:pt x="3727" y="15838"/>
                        <a:pt x="3692" y="15600"/>
                        <a:pt x="3680" y="15398"/>
                      </a:cubicBezTo>
                      <a:cubicBezTo>
                        <a:pt x="3668" y="15184"/>
                        <a:pt x="3644" y="14957"/>
                        <a:pt x="3632" y="14743"/>
                      </a:cubicBezTo>
                      <a:cubicBezTo>
                        <a:pt x="3620" y="14517"/>
                        <a:pt x="3608" y="14291"/>
                        <a:pt x="3608" y="14064"/>
                      </a:cubicBezTo>
                      <a:lnTo>
                        <a:pt x="3608" y="13398"/>
                      </a:lnTo>
                      <a:cubicBezTo>
                        <a:pt x="3608" y="13171"/>
                        <a:pt x="3620" y="12957"/>
                        <a:pt x="3632" y="12731"/>
                      </a:cubicBezTo>
                      <a:cubicBezTo>
                        <a:pt x="3644" y="12505"/>
                        <a:pt x="3668" y="12278"/>
                        <a:pt x="3703" y="12064"/>
                      </a:cubicBezTo>
                      <a:cubicBezTo>
                        <a:pt x="3751" y="11838"/>
                        <a:pt x="3799" y="11612"/>
                        <a:pt x="3858" y="11385"/>
                      </a:cubicBezTo>
                      <a:cubicBezTo>
                        <a:pt x="3918" y="11171"/>
                        <a:pt x="3989" y="10957"/>
                        <a:pt x="4061" y="10731"/>
                      </a:cubicBezTo>
                      <a:cubicBezTo>
                        <a:pt x="4299" y="10123"/>
                        <a:pt x="4596" y="9528"/>
                        <a:pt x="4942" y="8945"/>
                      </a:cubicBezTo>
                      <a:cubicBezTo>
                        <a:pt x="5287" y="8373"/>
                        <a:pt x="5692" y="7802"/>
                        <a:pt x="6109" y="7254"/>
                      </a:cubicBezTo>
                      <a:cubicBezTo>
                        <a:pt x="6525" y="6706"/>
                        <a:pt x="6954" y="6182"/>
                        <a:pt x="7382" y="5706"/>
                      </a:cubicBezTo>
                      <a:cubicBezTo>
                        <a:pt x="7823" y="5230"/>
                        <a:pt x="8264" y="4801"/>
                        <a:pt x="8692" y="4408"/>
                      </a:cubicBezTo>
                      <a:cubicBezTo>
                        <a:pt x="9133" y="4039"/>
                        <a:pt x="9561" y="3694"/>
                        <a:pt x="9978" y="3408"/>
                      </a:cubicBezTo>
                      <a:cubicBezTo>
                        <a:pt x="10395" y="3134"/>
                        <a:pt x="10800" y="2896"/>
                        <a:pt x="11181" y="2694"/>
                      </a:cubicBezTo>
                      <a:cubicBezTo>
                        <a:pt x="11902" y="2344"/>
                        <a:pt x="12581" y="2144"/>
                        <a:pt x="13248" y="2144"/>
                      </a:cubicBezTo>
                      <a:cubicBezTo>
                        <a:pt x="13285" y="2144"/>
                        <a:pt x="13322" y="2145"/>
                        <a:pt x="13359" y="2146"/>
                      </a:cubicBezTo>
                      <a:cubicBezTo>
                        <a:pt x="13967" y="2170"/>
                        <a:pt x="14610" y="2361"/>
                        <a:pt x="15276" y="2682"/>
                      </a:cubicBezTo>
                      <a:cubicBezTo>
                        <a:pt x="15622" y="2849"/>
                        <a:pt x="15955" y="3039"/>
                        <a:pt x="16312" y="3277"/>
                      </a:cubicBezTo>
                      <a:cubicBezTo>
                        <a:pt x="16669" y="3515"/>
                        <a:pt x="17050" y="3789"/>
                        <a:pt x="17419" y="4087"/>
                      </a:cubicBezTo>
                      <a:cubicBezTo>
                        <a:pt x="17920" y="4480"/>
                        <a:pt x="18420" y="4944"/>
                        <a:pt x="18896" y="5456"/>
                      </a:cubicBezTo>
                      <a:cubicBezTo>
                        <a:pt x="19372" y="5956"/>
                        <a:pt x="19813" y="6504"/>
                        <a:pt x="20241" y="7075"/>
                      </a:cubicBezTo>
                      <a:cubicBezTo>
                        <a:pt x="20456" y="7361"/>
                        <a:pt x="20646" y="7659"/>
                        <a:pt x="20837" y="7968"/>
                      </a:cubicBezTo>
                      <a:cubicBezTo>
                        <a:pt x="21039" y="8278"/>
                        <a:pt x="21218" y="8611"/>
                        <a:pt x="21360" y="8933"/>
                      </a:cubicBezTo>
                      <a:cubicBezTo>
                        <a:pt x="21515" y="9266"/>
                        <a:pt x="21658" y="9600"/>
                        <a:pt x="21777" y="9957"/>
                      </a:cubicBezTo>
                      <a:cubicBezTo>
                        <a:pt x="21908" y="10302"/>
                        <a:pt x="22027" y="10659"/>
                        <a:pt x="22134" y="11016"/>
                      </a:cubicBezTo>
                      <a:cubicBezTo>
                        <a:pt x="22241" y="11374"/>
                        <a:pt x="22337" y="11731"/>
                        <a:pt x="22432" y="12076"/>
                      </a:cubicBezTo>
                      <a:cubicBezTo>
                        <a:pt x="22527" y="12421"/>
                        <a:pt x="22611" y="12778"/>
                        <a:pt x="22670" y="13112"/>
                      </a:cubicBezTo>
                      <a:cubicBezTo>
                        <a:pt x="22730" y="13457"/>
                        <a:pt x="22777" y="13802"/>
                        <a:pt x="22801" y="14160"/>
                      </a:cubicBezTo>
                      <a:cubicBezTo>
                        <a:pt x="22837" y="14505"/>
                        <a:pt x="22849" y="14862"/>
                        <a:pt x="22849" y="15219"/>
                      </a:cubicBezTo>
                      <a:cubicBezTo>
                        <a:pt x="22849" y="15576"/>
                        <a:pt x="22837" y="15934"/>
                        <a:pt x="22789" y="16291"/>
                      </a:cubicBezTo>
                      <a:cubicBezTo>
                        <a:pt x="22765" y="16636"/>
                        <a:pt x="22706" y="16993"/>
                        <a:pt x="22622" y="17350"/>
                      </a:cubicBezTo>
                      <a:cubicBezTo>
                        <a:pt x="22551" y="17708"/>
                        <a:pt x="23015" y="17982"/>
                        <a:pt x="23682" y="17982"/>
                      </a:cubicBezTo>
                      <a:lnTo>
                        <a:pt x="25087" y="17982"/>
                      </a:lnTo>
                      <a:cubicBezTo>
                        <a:pt x="25742" y="17982"/>
                        <a:pt x="26349" y="17684"/>
                        <a:pt x="26409" y="17303"/>
                      </a:cubicBezTo>
                      <a:cubicBezTo>
                        <a:pt x="26528" y="16719"/>
                        <a:pt x="26599" y="16112"/>
                        <a:pt x="26635" y="15493"/>
                      </a:cubicBezTo>
                      <a:cubicBezTo>
                        <a:pt x="26647" y="15195"/>
                        <a:pt x="26635" y="14886"/>
                        <a:pt x="26599" y="14576"/>
                      </a:cubicBezTo>
                      <a:cubicBezTo>
                        <a:pt x="26575" y="14267"/>
                        <a:pt x="26504" y="13945"/>
                        <a:pt x="26456" y="13636"/>
                      </a:cubicBezTo>
                      <a:cubicBezTo>
                        <a:pt x="26373" y="13326"/>
                        <a:pt x="26302" y="12993"/>
                        <a:pt x="26206" y="12683"/>
                      </a:cubicBezTo>
                      <a:cubicBezTo>
                        <a:pt x="26123" y="12374"/>
                        <a:pt x="26040" y="12040"/>
                        <a:pt x="25932" y="11707"/>
                      </a:cubicBezTo>
                      <a:cubicBezTo>
                        <a:pt x="25825" y="11362"/>
                        <a:pt x="25718" y="11016"/>
                        <a:pt x="25611" y="10659"/>
                      </a:cubicBezTo>
                      <a:cubicBezTo>
                        <a:pt x="25516" y="10302"/>
                        <a:pt x="25397" y="9945"/>
                        <a:pt x="25278" y="9588"/>
                      </a:cubicBezTo>
                      <a:cubicBezTo>
                        <a:pt x="25159" y="9230"/>
                        <a:pt x="25016" y="8873"/>
                        <a:pt x="24885" y="8516"/>
                      </a:cubicBezTo>
                      <a:cubicBezTo>
                        <a:pt x="24754" y="8159"/>
                        <a:pt x="24599" y="7814"/>
                        <a:pt x="24444" y="7492"/>
                      </a:cubicBezTo>
                      <a:cubicBezTo>
                        <a:pt x="24277" y="7159"/>
                        <a:pt x="24099" y="6837"/>
                        <a:pt x="23908" y="6528"/>
                      </a:cubicBezTo>
                      <a:cubicBezTo>
                        <a:pt x="23706" y="6206"/>
                        <a:pt x="23492" y="5909"/>
                        <a:pt x="23265" y="5611"/>
                      </a:cubicBezTo>
                      <a:cubicBezTo>
                        <a:pt x="22789" y="5016"/>
                        <a:pt x="22277" y="4468"/>
                        <a:pt x="21730" y="3968"/>
                      </a:cubicBezTo>
                      <a:cubicBezTo>
                        <a:pt x="21289" y="3551"/>
                        <a:pt x="20813" y="3158"/>
                        <a:pt x="20336" y="2801"/>
                      </a:cubicBezTo>
                      <a:cubicBezTo>
                        <a:pt x="19860" y="2444"/>
                        <a:pt x="19384" y="2122"/>
                        <a:pt x="18908" y="1837"/>
                      </a:cubicBezTo>
                      <a:cubicBezTo>
                        <a:pt x="18431" y="1551"/>
                        <a:pt x="17955" y="1289"/>
                        <a:pt x="17455" y="1063"/>
                      </a:cubicBezTo>
                      <a:cubicBezTo>
                        <a:pt x="16979" y="837"/>
                        <a:pt x="16479" y="646"/>
                        <a:pt x="15991" y="479"/>
                      </a:cubicBezTo>
                      <a:cubicBezTo>
                        <a:pt x="15050" y="177"/>
                        <a:pt x="14099" y="1"/>
                        <a:pt x="131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4" name="Google Shape;6584;p29"/>
                <p:cNvSpPr/>
                <p:nvPr/>
              </p:nvSpPr>
              <p:spPr>
                <a:xfrm>
                  <a:off x="3484558" y="2625353"/>
                  <a:ext cx="981321" cy="612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8" h="16241" extrusionOk="0">
                      <a:moveTo>
                        <a:pt x="13538" y="0"/>
                      </a:moveTo>
                      <a:cubicBezTo>
                        <a:pt x="13228" y="0"/>
                        <a:pt x="12919" y="0"/>
                        <a:pt x="12597" y="12"/>
                      </a:cubicBezTo>
                      <a:cubicBezTo>
                        <a:pt x="12204" y="36"/>
                        <a:pt x="11812" y="60"/>
                        <a:pt x="11442" y="95"/>
                      </a:cubicBezTo>
                      <a:cubicBezTo>
                        <a:pt x="11050" y="119"/>
                        <a:pt x="10680" y="167"/>
                        <a:pt x="10311" y="226"/>
                      </a:cubicBezTo>
                      <a:cubicBezTo>
                        <a:pt x="9942" y="286"/>
                        <a:pt x="9561" y="357"/>
                        <a:pt x="9192" y="429"/>
                      </a:cubicBezTo>
                      <a:cubicBezTo>
                        <a:pt x="8823" y="512"/>
                        <a:pt x="8454" y="607"/>
                        <a:pt x="8097" y="715"/>
                      </a:cubicBezTo>
                      <a:cubicBezTo>
                        <a:pt x="7740" y="822"/>
                        <a:pt x="7394" y="941"/>
                        <a:pt x="7061" y="1084"/>
                      </a:cubicBezTo>
                      <a:cubicBezTo>
                        <a:pt x="6739" y="1238"/>
                        <a:pt x="6430" y="1405"/>
                        <a:pt x="6132" y="1584"/>
                      </a:cubicBezTo>
                      <a:cubicBezTo>
                        <a:pt x="5835" y="1762"/>
                        <a:pt x="5549" y="1941"/>
                        <a:pt x="5263" y="2143"/>
                      </a:cubicBezTo>
                      <a:cubicBezTo>
                        <a:pt x="5001" y="2334"/>
                        <a:pt x="4739" y="2560"/>
                        <a:pt x="4477" y="2810"/>
                      </a:cubicBezTo>
                      <a:cubicBezTo>
                        <a:pt x="4203" y="3072"/>
                        <a:pt x="3953" y="3346"/>
                        <a:pt x="3703" y="3643"/>
                      </a:cubicBezTo>
                      <a:cubicBezTo>
                        <a:pt x="3453" y="3941"/>
                        <a:pt x="3227" y="4263"/>
                        <a:pt x="3001" y="4584"/>
                      </a:cubicBezTo>
                      <a:cubicBezTo>
                        <a:pt x="2751" y="4941"/>
                        <a:pt x="2513" y="5310"/>
                        <a:pt x="2275" y="5703"/>
                      </a:cubicBezTo>
                      <a:cubicBezTo>
                        <a:pt x="2167" y="5894"/>
                        <a:pt x="2048" y="6084"/>
                        <a:pt x="1929" y="6287"/>
                      </a:cubicBezTo>
                      <a:cubicBezTo>
                        <a:pt x="1810" y="6477"/>
                        <a:pt x="1703" y="6668"/>
                        <a:pt x="1608" y="6858"/>
                      </a:cubicBezTo>
                      <a:cubicBezTo>
                        <a:pt x="1501" y="7072"/>
                        <a:pt x="1405" y="7263"/>
                        <a:pt x="1334" y="7453"/>
                      </a:cubicBezTo>
                      <a:cubicBezTo>
                        <a:pt x="1263" y="7656"/>
                        <a:pt x="1191" y="7858"/>
                        <a:pt x="1132" y="8049"/>
                      </a:cubicBezTo>
                      <a:lnTo>
                        <a:pt x="953" y="8680"/>
                      </a:lnTo>
                      <a:cubicBezTo>
                        <a:pt x="893" y="8870"/>
                        <a:pt x="846" y="9049"/>
                        <a:pt x="786" y="9239"/>
                      </a:cubicBezTo>
                      <a:lnTo>
                        <a:pt x="608" y="9823"/>
                      </a:lnTo>
                      <a:cubicBezTo>
                        <a:pt x="536" y="10013"/>
                        <a:pt x="477" y="10228"/>
                        <a:pt x="417" y="10430"/>
                      </a:cubicBezTo>
                      <a:cubicBezTo>
                        <a:pt x="358" y="10644"/>
                        <a:pt x="298" y="10847"/>
                        <a:pt x="239" y="11073"/>
                      </a:cubicBezTo>
                      <a:cubicBezTo>
                        <a:pt x="179" y="11299"/>
                        <a:pt x="131" y="11537"/>
                        <a:pt x="96" y="11764"/>
                      </a:cubicBezTo>
                      <a:cubicBezTo>
                        <a:pt x="84" y="11894"/>
                        <a:pt x="72" y="12037"/>
                        <a:pt x="72" y="12192"/>
                      </a:cubicBezTo>
                      <a:lnTo>
                        <a:pt x="72" y="12633"/>
                      </a:lnTo>
                      <a:cubicBezTo>
                        <a:pt x="72" y="12787"/>
                        <a:pt x="84" y="12930"/>
                        <a:pt x="84" y="13085"/>
                      </a:cubicBezTo>
                      <a:cubicBezTo>
                        <a:pt x="84" y="13228"/>
                        <a:pt x="96" y="13383"/>
                        <a:pt x="96" y="13526"/>
                      </a:cubicBezTo>
                      <a:cubicBezTo>
                        <a:pt x="120" y="13680"/>
                        <a:pt x="120" y="13811"/>
                        <a:pt x="120" y="13966"/>
                      </a:cubicBezTo>
                      <a:lnTo>
                        <a:pt x="120" y="14395"/>
                      </a:lnTo>
                      <a:cubicBezTo>
                        <a:pt x="120" y="14621"/>
                        <a:pt x="96" y="14823"/>
                        <a:pt x="84" y="15038"/>
                      </a:cubicBezTo>
                      <a:cubicBezTo>
                        <a:pt x="72" y="15240"/>
                        <a:pt x="60" y="15454"/>
                        <a:pt x="24" y="15657"/>
                      </a:cubicBezTo>
                      <a:cubicBezTo>
                        <a:pt x="1" y="15883"/>
                        <a:pt x="239" y="16062"/>
                        <a:pt x="548" y="16074"/>
                      </a:cubicBezTo>
                      <a:lnTo>
                        <a:pt x="1144" y="16085"/>
                      </a:lnTo>
                      <a:cubicBezTo>
                        <a:pt x="1405" y="16085"/>
                        <a:pt x="1620" y="15931"/>
                        <a:pt x="1608" y="15704"/>
                      </a:cubicBezTo>
                      <a:cubicBezTo>
                        <a:pt x="1608" y="15550"/>
                        <a:pt x="1584" y="15407"/>
                        <a:pt x="1584" y="15252"/>
                      </a:cubicBezTo>
                      <a:cubicBezTo>
                        <a:pt x="1572" y="15109"/>
                        <a:pt x="1572" y="14954"/>
                        <a:pt x="1572" y="14812"/>
                      </a:cubicBezTo>
                      <a:lnTo>
                        <a:pt x="1572" y="14359"/>
                      </a:lnTo>
                      <a:cubicBezTo>
                        <a:pt x="1584" y="14216"/>
                        <a:pt x="1584" y="14061"/>
                        <a:pt x="1584" y="13919"/>
                      </a:cubicBezTo>
                      <a:lnTo>
                        <a:pt x="1584" y="13466"/>
                      </a:lnTo>
                      <a:cubicBezTo>
                        <a:pt x="1584" y="13323"/>
                        <a:pt x="1572" y="13168"/>
                        <a:pt x="1572" y="13026"/>
                      </a:cubicBezTo>
                      <a:lnTo>
                        <a:pt x="1572" y="12573"/>
                      </a:lnTo>
                      <a:cubicBezTo>
                        <a:pt x="1572" y="12430"/>
                        <a:pt x="1572" y="12275"/>
                        <a:pt x="1584" y="12133"/>
                      </a:cubicBezTo>
                      <a:lnTo>
                        <a:pt x="1632" y="11680"/>
                      </a:lnTo>
                      <a:cubicBezTo>
                        <a:pt x="1667" y="11537"/>
                        <a:pt x="1691" y="11406"/>
                        <a:pt x="1727" y="11252"/>
                      </a:cubicBezTo>
                      <a:cubicBezTo>
                        <a:pt x="1763" y="11121"/>
                        <a:pt x="1798" y="10966"/>
                        <a:pt x="1846" y="10835"/>
                      </a:cubicBezTo>
                      <a:cubicBezTo>
                        <a:pt x="1870" y="10692"/>
                        <a:pt x="1929" y="10549"/>
                        <a:pt x="1977" y="10418"/>
                      </a:cubicBezTo>
                      <a:cubicBezTo>
                        <a:pt x="2025" y="10287"/>
                        <a:pt x="2084" y="10156"/>
                        <a:pt x="2120" y="10013"/>
                      </a:cubicBezTo>
                      <a:cubicBezTo>
                        <a:pt x="2215" y="9811"/>
                        <a:pt x="2298" y="9597"/>
                        <a:pt x="2382" y="9394"/>
                      </a:cubicBezTo>
                      <a:cubicBezTo>
                        <a:pt x="2453" y="9180"/>
                        <a:pt x="2525" y="8977"/>
                        <a:pt x="2596" y="8787"/>
                      </a:cubicBezTo>
                      <a:cubicBezTo>
                        <a:pt x="2679" y="8585"/>
                        <a:pt x="2751" y="8382"/>
                        <a:pt x="2822" y="8192"/>
                      </a:cubicBezTo>
                      <a:cubicBezTo>
                        <a:pt x="2894" y="7989"/>
                        <a:pt x="2977" y="7787"/>
                        <a:pt x="3060" y="7596"/>
                      </a:cubicBezTo>
                      <a:cubicBezTo>
                        <a:pt x="3156" y="7394"/>
                        <a:pt x="3239" y="7203"/>
                        <a:pt x="3346" y="7013"/>
                      </a:cubicBezTo>
                      <a:cubicBezTo>
                        <a:pt x="3430" y="6822"/>
                        <a:pt x="3537" y="6620"/>
                        <a:pt x="3644" y="6430"/>
                      </a:cubicBezTo>
                      <a:cubicBezTo>
                        <a:pt x="3846" y="6060"/>
                        <a:pt x="4072" y="5691"/>
                        <a:pt x="4311" y="5334"/>
                      </a:cubicBezTo>
                      <a:cubicBezTo>
                        <a:pt x="4537" y="4977"/>
                        <a:pt x="4799" y="4632"/>
                        <a:pt x="5073" y="4298"/>
                      </a:cubicBezTo>
                      <a:cubicBezTo>
                        <a:pt x="5358" y="3989"/>
                        <a:pt x="5632" y="3727"/>
                        <a:pt x="5930" y="3465"/>
                      </a:cubicBezTo>
                      <a:cubicBezTo>
                        <a:pt x="6251" y="3227"/>
                        <a:pt x="6561" y="3012"/>
                        <a:pt x="6870" y="2798"/>
                      </a:cubicBezTo>
                      <a:cubicBezTo>
                        <a:pt x="7180" y="2596"/>
                        <a:pt x="7513" y="2393"/>
                        <a:pt x="7859" y="2239"/>
                      </a:cubicBezTo>
                      <a:cubicBezTo>
                        <a:pt x="8216" y="2072"/>
                        <a:pt x="8573" y="1917"/>
                        <a:pt x="8942" y="1798"/>
                      </a:cubicBezTo>
                      <a:cubicBezTo>
                        <a:pt x="9311" y="1679"/>
                        <a:pt x="9680" y="1584"/>
                        <a:pt x="10073" y="1488"/>
                      </a:cubicBezTo>
                      <a:cubicBezTo>
                        <a:pt x="10442" y="1405"/>
                        <a:pt x="10835" y="1346"/>
                        <a:pt x="11216" y="1286"/>
                      </a:cubicBezTo>
                      <a:cubicBezTo>
                        <a:pt x="11609" y="1227"/>
                        <a:pt x="12002" y="1191"/>
                        <a:pt x="12395" y="1167"/>
                      </a:cubicBezTo>
                      <a:cubicBezTo>
                        <a:pt x="12716" y="1140"/>
                        <a:pt x="13031" y="1127"/>
                        <a:pt x="13344" y="1127"/>
                      </a:cubicBezTo>
                      <a:cubicBezTo>
                        <a:pt x="13449" y="1127"/>
                        <a:pt x="13553" y="1128"/>
                        <a:pt x="13657" y="1131"/>
                      </a:cubicBezTo>
                      <a:cubicBezTo>
                        <a:pt x="14074" y="1143"/>
                        <a:pt x="14479" y="1179"/>
                        <a:pt x="14883" y="1238"/>
                      </a:cubicBezTo>
                      <a:cubicBezTo>
                        <a:pt x="15264" y="1298"/>
                        <a:pt x="15669" y="1381"/>
                        <a:pt x="16050" y="1500"/>
                      </a:cubicBezTo>
                      <a:cubicBezTo>
                        <a:pt x="16443" y="1619"/>
                        <a:pt x="16824" y="1762"/>
                        <a:pt x="17205" y="1941"/>
                      </a:cubicBezTo>
                      <a:cubicBezTo>
                        <a:pt x="17586" y="2096"/>
                        <a:pt x="17943" y="2310"/>
                        <a:pt x="18289" y="2548"/>
                      </a:cubicBezTo>
                      <a:cubicBezTo>
                        <a:pt x="18634" y="2786"/>
                        <a:pt x="18967" y="3048"/>
                        <a:pt x="19324" y="3346"/>
                      </a:cubicBezTo>
                      <a:cubicBezTo>
                        <a:pt x="19503" y="3501"/>
                        <a:pt x="19682" y="3643"/>
                        <a:pt x="19860" y="3810"/>
                      </a:cubicBezTo>
                      <a:cubicBezTo>
                        <a:pt x="20039" y="3977"/>
                        <a:pt x="20217" y="4144"/>
                        <a:pt x="20420" y="4322"/>
                      </a:cubicBezTo>
                      <a:cubicBezTo>
                        <a:pt x="20610" y="4477"/>
                        <a:pt x="20801" y="4655"/>
                        <a:pt x="20979" y="4858"/>
                      </a:cubicBezTo>
                      <a:cubicBezTo>
                        <a:pt x="21158" y="5036"/>
                        <a:pt x="21337" y="5227"/>
                        <a:pt x="21503" y="5429"/>
                      </a:cubicBezTo>
                      <a:cubicBezTo>
                        <a:pt x="21670" y="5644"/>
                        <a:pt x="21825" y="5846"/>
                        <a:pt x="21979" y="6072"/>
                      </a:cubicBezTo>
                      <a:cubicBezTo>
                        <a:pt x="22122" y="6299"/>
                        <a:pt x="22265" y="6525"/>
                        <a:pt x="22396" y="6763"/>
                      </a:cubicBezTo>
                      <a:cubicBezTo>
                        <a:pt x="22527" y="7001"/>
                        <a:pt x="22634" y="7239"/>
                        <a:pt x="22741" y="7489"/>
                      </a:cubicBezTo>
                      <a:cubicBezTo>
                        <a:pt x="22825" y="7739"/>
                        <a:pt x="22920" y="7989"/>
                        <a:pt x="23003" y="8263"/>
                      </a:cubicBezTo>
                      <a:lnTo>
                        <a:pt x="23230" y="9025"/>
                      </a:lnTo>
                      <a:cubicBezTo>
                        <a:pt x="23301" y="9275"/>
                        <a:pt x="23361" y="9537"/>
                        <a:pt x="23432" y="9811"/>
                      </a:cubicBezTo>
                      <a:cubicBezTo>
                        <a:pt x="23492" y="10073"/>
                        <a:pt x="23575" y="10347"/>
                        <a:pt x="23634" y="10609"/>
                      </a:cubicBezTo>
                      <a:cubicBezTo>
                        <a:pt x="23694" y="10882"/>
                        <a:pt x="23765" y="11144"/>
                        <a:pt x="23825" y="11406"/>
                      </a:cubicBezTo>
                      <a:cubicBezTo>
                        <a:pt x="23896" y="11668"/>
                        <a:pt x="23956" y="11906"/>
                        <a:pt x="24015" y="12156"/>
                      </a:cubicBezTo>
                      <a:cubicBezTo>
                        <a:pt x="24075" y="12395"/>
                        <a:pt x="24134" y="12656"/>
                        <a:pt x="24182" y="12895"/>
                      </a:cubicBezTo>
                      <a:cubicBezTo>
                        <a:pt x="24242" y="13145"/>
                        <a:pt x="24265" y="13383"/>
                        <a:pt x="24301" y="13621"/>
                      </a:cubicBezTo>
                      <a:cubicBezTo>
                        <a:pt x="24325" y="13859"/>
                        <a:pt x="24349" y="14097"/>
                        <a:pt x="24349" y="14335"/>
                      </a:cubicBezTo>
                      <a:cubicBezTo>
                        <a:pt x="24349" y="14573"/>
                        <a:pt x="24349" y="14812"/>
                        <a:pt x="24325" y="15050"/>
                      </a:cubicBezTo>
                      <a:cubicBezTo>
                        <a:pt x="24325" y="15288"/>
                        <a:pt x="24313" y="15538"/>
                        <a:pt x="24301" y="15776"/>
                      </a:cubicBezTo>
                      <a:cubicBezTo>
                        <a:pt x="24289" y="16002"/>
                        <a:pt x="24492" y="16193"/>
                        <a:pt x="24777" y="16205"/>
                      </a:cubicBezTo>
                      <a:lnTo>
                        <a:pt x="25385" y="16240"/>
                      </a:lnTo>
                      <a:cubicBezTo>
                        <a:pt x="25694" y="16240"/>
                        <a:pt x="25968" y="16062"/>
                        <a:pt x="26016" y="15871"/>
                      </a:cubicBezTo>
                      <a:cubicBezTo>
                        <a:pt x="26016" y="15633"/>
                        <a:pt x="26028" y="15407"/>
                        <a:pt x="26028" y="15169"/>
                      </a:cubicBezTo>
                      <a:lnTo>
                        <a:pt x="26028" y="14478"/>
                      </a:lnTo>
                      <a:cubicBezTo>
                        <a:pt x="26028" y="14264"/>
                        <a:pt x="26028" y="14026"/>
                        <a:pt x="26016" y="13799"/>
                      </a:cubicBezTo>
                      <a:cubicBezTo>
                        <a:pt x="25992" y="13573"/>
                        <a:pt x="25968" y="13335"/>
                        <a:pt x="25932" y="13109"/>
                      </a:cubicBezTo>
                      <a:cubicBezTo>
                        <a:pt x="25897" y="12895"/>
                        <a:pt x="25849" y="12656"/>
                        <a:pt x="25801" y="12430"/>
                      </a:cubicBezTo>
                      <a:cubicBezTo>
                        <a:pt x="25754" y="12192"/>
                        <a:pt x="25718" y="11966"/>
                        <a:pt x="25658" y="11728"/>
                      </a:cubicBezTo>
                      <a:cubicBezTo>
                        <a:pt x="25599" y="11490"/>
                        <a:pt x="25551" y="11252"/>
                        <a:pt x="25492" y="11013"/>
                      </a:cubicBezTo>
                      <a:cubicBezTo>
                        <a:pt x="25444" y="10775"/>
                        <a:pt x="25385" y="10513"/>
                        <a:pt x="25325" y="10251"/>
                      </a:cubicBezTo>
                      <a:cubicBezTo>
                        <a:pt x="25277" y="9989"/>
                        <a:pt x="25206" y="9739"/>
                        <a:pt x="25147" y="9466"/>
                      </a:cubicBezTo>
                      <a:cubicBezTo>
                        <a:pt x="25087" y="9216"/>
                        <a:pt x="25016" y="8977"/>
                        <a:pt x="24944" y="8739"/>
                      </a:cubicBezTo>
                      <a:cubicBezTo>
                        <a:pt x="24861" y="8501"/>
                        <a:pt x="24789" y="8263"/>
                        <a:pt x="24706" y="8037"/>
                      </a:cubicBezTo>
                      <a:cubicBezTo>
                        <a:pt x="24611" y="7799"/>
                        <a:pt x="24539" y="7573"/>
                        <a:pt x="24444" y="7370"/>
                      </a:cubicBezTo>
                      <a:cubicBezTo>
                        <a:pt x="24361" y="7156"/>
                        <a:pt x="24265" y="6953"/>
                        <a:pt x="24170" y="6739"/>
                      </a:cubicBezTo>
                      <a:cubicBezTo>
                        <a:pt x="23956" y="6322"/>
                        <a:pt x="23730" y="5929"/>
                        <a:pt x="23468" y="5537"/>
                      </a:cubicBezTo>
                      <a:cubicBezTo>
                        <a:pt x="23218" y="5156"/>
                        <a:pt x="22920" y="4775"/>
                        <a:pt x="22622" y="4441"/>
                      </a:cubicBezTo>
                      <a:cubicBezTo>
                        <a:pt x="22325" y="4084"/>
                        <a:pt x="21991" y="3763"/>
                        <a:pt x="21646" y="3465"/>
                      </a:cubicBezTo>
                      <a:cubicBezTo>
                        <a:pt x="21313" y="3167"/>
                        <a:pt x="20979" y="2893"/>
                        <a:pt x="20670" y="2631"/>
                      </a:cubicBezTo>
                      <a:cubicBezTo>
                        <a:pt x="20372" y="2381"/>
                        <a:pt x="20074" y="2143"/>
                        <a:pt x="19789" y="1917"/>
                      </a:cubicBezTo>
                      <a:cubicBezTo>
                        <a:pt x="19467" y="1655"/>
                        <a:pt x="19146" y="1429"/>
                        <a:pt x="18824" y="1238"/>
                      </a:cubicBezTo>
                      <a:cubicBezTo>
                        <a:pt x="18491" y="1048"/>
                        <a:pt x="18158" y="881"/>
                        <a:pt x="17800" y="750"/>
                      </a:cubicBezTo>
                      <a:cubicBezTo>
                        <a:pt x="17538" y="655"/>
                        <a:pt x="17288" y="572"/>
                        <a:pt x="17026" y="488"/>
                      </a:cubicBezTo>
                      <a:cubicBezTo>
                        <a:pt x="16753" y="417"/>
                        <a:pt x="16467" y="345"/>
                        <a:pt x="16193" y="286"/>
                      </a:cubicBezTo>
                      <a:cubicBezTo>
                        <a:pt x="15907" y="214"/>
                        <a:pt x="15622" y="167"/>
                        <a:pt x="15324" y="119"/>
                      </a:cubicBezTo>
                      <a:cubicBezTo>
                        <a:pt x="15038" y="72"/>
                        <a:pt x="14740" y="48"/>
                        <a:pt x="14443" y="36"/>
                      </a:cubicBezTo>
                      <a:cubicBezTo>
                        <a:pt x="14145" y="12"/>
                        <a:pt x="13847" y="0"/>
                        <a:pt x="135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5" name="Google Shape;6585;p29"/>
                <p:cNvSpPr/>
                <p:nvPr/>
              </p:nvSpPr>
              <p:spPr>
                <a:xfrm>
                  <a:off x="3574331" y="2706869"/>
                  <a:ext cx="796842" cy="52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35" h="13972" extrusionOk="0">
                      <a:moveTo>
                        <a:pt x="10986" y="1"/>
                      </a:moveTo>
                      <a:cubicBezTo>
                        <a:pt x="10622" y="1"/>
                        <a:pt x="10256" y="16"/>
                        <a:pt x="9883" y="53"/>
                      </a:cubicBezTo>
                      <a:cubicBezTo>
                        <a:pt x="9561" y="88"/>
                        <a:pt x="9252" y="124"/>
                        <a:pt x="8954" y="172"/>
                      </a:cubicBezTo>
                      <a:cubicBezTo>
                        <a:pt x="8645" y="219"/>
                        <a:pt x="8359" y="279"/>
                        <a:pt x="8061" y="338"/>
                      </a:cubicBezTo>
                      <a:cubicBezTo>
                        <a:pt x="7776" y="398"/>
                        <a:pt x="7502" y="469"/>
                        <a:pt x="7216" y="565"/>
                      </a:cubicBezTo>
                      <a:cubicBezTo>
                        <a:pt x="6930" y="636"/>
                        <a:pt x="6668" y="743"/>
                        <a:pt x="6406" y="862"/>
                      </a:cubicBezTo>
                      <a:cubicBezTo>
                        <a:pt x="6144" y="958"/>
                        <a:pt x="5906" y="1100"/>
                        <a:pt x="5656" y="1231"/>
                      </a:cubicBezTo>
                      <a:cubicBezTo>
                        <a:pt x="5418" y="1374"/>
                        <a:pt x="5156" y="1517"/>
                        <a:pt x="4918" y="1672"/>
                      </a:cubicBezTo>
                      <a:cubicBezTo>
                        <a:pt x="4620" y="1874"/>
                        <a:pt x="4347" y="2077"/>
                        <a:pt x="4073" y="2303"/>
                      </a:cubicBezTo>
                      <a:cubicBezTo>
                        <a:pt x="3811" y="2529"/>
                        <a:pt x="3549" y="2791"/>
                        <a:pt x="3311" y="3077"/>
                      </a:cubicBezTo>
                      <a:cubicBezTo>
                        <a:pt x="3073" y="3375"/>
                        <a:pt x="2858" y="3672"/>
                        <a:pt x="2644" y="3982"/>
                      </a:cubicBezTo>
                      <a:cubicBezTo>
                        <a:pt x="2406" y="4339"/>
                        <a:pt x="2180" y="4708"/>
                        <a:pt x="1977" y="5101"/>
                      </a:cubicBezTo>
                      <a:cubicBezTo>
                        <a:pt x="1870" y="5280"/>
                        <a:pt x="1787" y="5482"/>
                        <a:pt x="1680" y="5684"/>
                      </a:cubicBezTo>
                      <a:cubicBezTo>
                        <a:pt x="1572" y="5875"/>
                        <a:pt x="1489" y="6065"/>
                        <a:pt x="1382" y="6280"/>
                      </a:cubicBezTo>
                      <a:cubicBezTo>
                        <a:pt x="1275" y="6482"/>
                        <a:pt x="1168" y="6673"/>
                        <a:pt x="1084" y="6887"/>
                      </a:cubicBezTo>
                      <a:cubicBezTo>
                        <a:pt x="989" y="7089"/>
                        <a:pt x="894" y="7292"/>
                        <a:pt x="798" y="7494"/>
                      </a:cubicBezTo>
                      <a:cubicBezTo>
                        <a:pt x="739" y="7613"/>
                        <a:pt x="679" y="7744"/>
                        <a:pt x="620" y="7863"/>
                      </a:cubicBezTo>
                      <a:cubicBezTo>
                        <a:pt x="560" y="8006"/>
                        <a:pt x="501" y="8125"/>
                        <a:pt x="453" y="8256"/>
                      </a:cubicBezTo>
                      <a:cubicBezTo>
                        <a:pt x="417" y="8387"/>
                        <a:pt x="370" y="8506"/>
                        <a:pt x="322" y="8637"/>
                      </a:cubicBezTo>
                      <a:cubicBezTo>
                        <a:pt x="275" y="8780"/>
                        <a:pt x="251" y="8911"/>
                        <a:pt x="215" y="9042"/>
                      </a:cubicBezTo>
                      <a:cubicBezTo>
                        <a:pt x="191" y="9173"/>
                        <a:pt x="156" y="9316"/>
                        <a:pt x="144" y="9447"/>
                      </a:cubicBezTo>
                      <a:cubicBezTo>
                        <a:pt x="132" y="9590"/>
                        <a:pt x="96" y="9732"/>
                        <a:pt x="96" y="9863"/>
                      </a:cubicBezTo>
                      <a:cubicBezTo>
                        <a:pt x="96" y="9994"/>
                        <a:pt x="84" y="10149"/>
                        <a:pt x="84" y="10280"/>
                      </a:cubicBezTo>
                      <a:cubicBezTo>
                        <a:pt x="72" y="10411"/>
                        <a:pt x="72" y="10566"/>
                        <a:pt x="72" y="10697"/>
                      </a:cubicBezTo>
                      <a:lnTo>
                        <a:pt x="72" y="11114"/>
                      </a:lnTo>
                      <a:cubicBezTo>
                        <a:pt x="72" y="11245"/>
                        <a:pt x="60" y="11399"/>
                        <a:pt x="60" y="11530"/>
                      </a:cubicBezTo>
                      <a:cubicBezTo>
                        <a:pt x="36" y="11673"/>
                        <a:pt x="36" y="11816"/>
                        <a:pt x="25" y="11947"/>
                      </a:cubicBezTo>
                      <a:cubicBezTo>
                        <a:pt x="25" y="12078"/>
                        <a:pt x="25" y="12209"/>
                        <a:pt x="13" y="12352"/>
                      </a:cubicBezTo>
                      <a:cubicBezTo>
                        <a:pt x="1" y="12483"/>
                        <a:pt x="1" y="12614"/>
                        <a:pt x="1" y="12745"/>
                      </a:cubicBezTo>
                      <a:lnTo>
                        <a:pt x="1" y="13150"/>
                      </a:lnTo>
                      <a:cubicBezTo>
                        <a:pt x="13" y="13281"/>
                        <a:pt x="13" y="13423"/>
                        <a:pt x="25" y="13554"/>
                      </a:cubicBezTo>
                      <a:cubicBezTo>
                        <a:pt x="60" y="13781"/>
                        <a:pt x="275" y="13971"/>
                        <a:pt x="548" y="13971"/>
                      </a:cubicBezTo>
                      <a:lnTo>
                        <a:pt x="1132" y="13971"/>
                      </a:lnTo>
                      <a:cubicBezTo>
                        <a:pt x="1430" y="13971"/>
                        <a:pt x="1644" y="13781"/>
                        <a:pt x="1620" y="13554"/>
                      </a:cubicBezTo>
                      <a:cubicBezTo>
                        <a:pt x="1608" y="13400"/>
                        <a:pt x="1584" y="13269"/>
                        <a:pt x="1584" y="13126"/>
                      </a:cubicBezTo>
                      <a:lnTo>
                        <a:pt x="1584" y="12685"/>
                      </a:lnTo>
                      <a:cubicBezTo>
                        <a:pt x="1608" y="12542"/>
                        <a:pt x="1608" y="12411"/>
                        <a:pt x="1620" y="12257"/>
                      </a:cubicBezTo>
                      <a:cubicBezTo>
                        <a:pt x="1632" y="12114"/>
                        <a:pt x="1644" y="11971"/>
                        <a:pt x="1668" y="11828"/>
                      </a:cubicBezTo>
                      <a:cubicBezTo>
                        <a:pt x="1680" y="11673"/>
                        <a:pt x="1691" y="11542"/>
                        <a:pt x="1703" y="11399"/>
                      </a:cubicBezTo>
                      <a:cubicBezTo>
                        <a:pt x="1727" y="11245"/>
                        <a:pt x="1739" y="11114"/>
                        <a:pt x="1739" y="10959"/>
                      </a:cubicBezTo>
                      <a:cubicBezTo>
                        <a:pt x="1739" y="10816"/>
                        <a:pt x="1751" y="10685"/>
                        <a:pt x="1751" y="10530"/>
                      </a:cubicBezTo>
                      <a:cubicBezTo>
                        <a:pt x="1751" y="10387"/>
                        <a:pt x="1751" y="10244"/>
                        <a:pt x="1763" y="10102"/>
                      </a:cubicBezTo>
                      <a:cubicBezTo>
                        <a:pt x="1787" y="9971"/>
                        <a:pt x="1799" y="9816"/>
                        <a:pt x="1811" y="9685"/>
                      </a:cubicBezTo>
                      <a:cubicBezTo>
                        <a:pt x="1846" y="9554"/>
                        <a:pt x="1858" y="9399"/>
                        <a:pt x="1882" y="9268"/>
                      </a:cubicBezTo>
                      <a:cubicBezTo>
                        <a:pt x="1918" y="9113"/>
                        <a:pt x="1941" y="8982"/>
                        <a:pt x="1989" y="8851"/>
                      </a:cubicBezTo>
                      <a:lnTo>
                        <a:pt x="2120" y="8447"/>
                      </a:lnTo>
                      <a:cubicBezTo>
                        <a:pt x="2168" y="8316"/>
                        <a:pt x="2227" y="8185"/>
                        <a:pt x="2287" y="8042"/>
                      </a:cubicBezTo>
                      <a:cubicBezTo>
                        <a:pt x="2358" y="7911"/>
                        <a:pt x="2418" y="7780"/>
                        <a:pt x="2501" y="7649"/>
                      </a:cubicBezTo>
                      <a:cubicBezTo>
                        <a:pt x="2620" y="7387"/>
                        <a:pt x="2763" y="7137"/>
                        <a:pt x="2894" y="6899"/>
                      </a:cubicBezTo>
                      <a:cubicBezTo>
                        <a:pt x="3037" y="6661"/>
                        <a:pt x="3180" y="6423"/>
                        <a:pt x="3311" y="6184"/>
                      </a:cubicBezTo>
                      <a:cubicBezTo>
                        <a:pt x="3454" y="5946"/>
                        <a:pt x="3596" y="5720"/>
                        <a:pt x="3727" y="5506"/>
                      </a:cubicBezTo>
                      <a:cubicBezTo>
                        <a:pt x="3870" y="5280"/>
                        <a:pt x="4013" y="5065"/>
                        <a:pt x="4144" y="4863"/>
                      </a:cubicBezTo>
                      <a:cubicBezTo>
                        <a:pt x="4287" y="4649"/>
                        <a:pt x="4430" y="4458"/>
                        <a:pt x="4585" y="4268"/>
                      </a:cubicBezTo>
                      <a:cubicBezTo>
                        <a:pt x="4847" y="3922"/>
                        <a:pt x="5132" y="3601"/>
                        <a:pt x="5430" y="3315"/>
                      </a:cubicBezTo>
                      <a:cubicBezTo>
                        <a:pt x="5728" y="3029"/>
                        <a:pt x="6025" y="2779"/>
                        <a:pt x="6311" y="2553"/>
                      </a:cubicBezTo>
                      <a:cubicBezTo>
                        <a:pt x="6585" y="2327"/>
                        <a:pt x="6871" y="2124"/>
                        <a:pt x="7168" y="1958"/>
                      </a:cubicBezTo>
                      <a:cubicBezTo>
                        <a:pt x="7597" y="1708"/>
                        <a:pt x="8049" y="1493"/>
                        <a:pt x="8514" y="1339"/>
                      </a:cubicBezTo>
                      <a:cubicBezTo>
                        <a:pt x="8966" y="1172"/>
                        <a:pt x="9442" y="1065"/>
                        <a:pt x="9954" y="1017"/>
                      </a:cubicBezTo>
                      <a:cubicBezTo>
                        <a:pt x="10102" y="1007"/>
                        <a:pt x="10250" y="1001"/>
                        <a:pt x="10398" y="1001"/>
                      </a:cubicBezTo>
                      <a:cubicBezTo>
                        <a:pt x="10607" y="1001"/>
                        <a:pt x="10817" y="1013"/>
                        <a:pt x="11026" y="1041"/>
                      </a:cubicBezTo>
                      <a:cubicBezTo>
                        <a:pt x="11383" y="1065"/>
                        <a:pt x="11740" y="1160"/>
                        <a:pt x="12098" y="1279"/>
                      </a:cubicBezTo>
                      <a:cubicBezTo>
                        <a:pt x="12455" y="1410"/>
                        <a:pt x="12824" y="1577"/>
                        <a:pt x="13193" y="1767"/>
                      </a:cubicBezTo>
                      <a:cubicBezTo>
                        <a:pt x="13574" y="1982"/>
                        <a:pt x="13943" y="2196"/>
                        <a:pt x="14312" y="2458"/>
                      </a:cubicBezTo>
                      <a:cubicBezTo>
                        <a:pt x="14681" y="2708"/>
                        <a:pt x="15038" y="2982"/>
                        <a:pt x="15396" y="3303"/>
                      </a:cubicBezTo>
                      <a:cubicBezTo>
                        <a:pt x="15574" y="3446"/>
                        <a:pt x="15753" y="3613"/>
                        <a:pt x="15931" y="3791"/>
                      </a:cubicBezTo>
                      <a:cubicBezTo>
                        <a:pt x="16110" y="3958"/>
                        <a:pt x="16289" y="4137"/>
                        <a:pt x="16467" y="4327"/>
                      </a:cubicBezTo>
                      <a:cubicBezTo>
                        <a:pt x="16765" y="4660"/>
                        <a:pt x="17051" y="5006"/>
                        <a:pt x="17324" y="5387"/>
                      </a:cubicBezTo>
                      <a:cubicBezTo>
                        <a:pt x="17455" y="5577"/>
                        <a:pt x="17574" y="5768"/>
                        <a:pt x="17682" y="5982"/>
                      </a:cubicBezTo>
                      <a:cubicBezTo>
                        <a:pt x="17777" y="6184"/>
                        <a:pt x="17884" y="6399"/>
                        <a:pt x="17979" y="6601"/>
                      </a:cubicBezTo>
                      <a:cubicBezTo>
                        <a:pt x="18063" y="6815"/>
                        <a:pt x="18158" y="7042"/>
                        <a:pt x="18229" y="7280"/>
                      </a:cubicBezTo>
                      <a:lnTo>
                        <a:pt x="18455" y="7982"/>
                      </a:lnTo>
                      <a:cubicBezTo>
                        <a:pt x="18527" y="8232"/>
                        <a:pt x="18598" y="8482"/>
                        <a:pt x="18658" y="8720"/>
                      </a:cubicBezTo>
                      <a:cubicBezTo>
                        <a:pt x="18717" y="8970"/>
                        <a:pt x="18789" y="9209"/>
                        <a:pt x="18848" y="9447"/>
                      </a:cubicBezTo>
                      <a:cubicBezTo>
                        <a:pt x="18908" y="9685"/>
                        <a:pt x="18991" y="9923"/>
                        <a:pt x="19051" y="10149"/>
                      </a:cubicBezTo>
                      <a:cubicBezTo>
                        <a:pt x="19122" y="10364"/>
                        <a:pt x="19182" y="10590"/>
                        <a:pt x="19229" y="10816"/>
                      </a:cubicBezTo>
                      <a:cubicBezTo>
                        <a:pt x="19265" y="11042"/>
                        <a:pt x="19313" y="11256"/>
                        <a:pt x="19348" y="11483"/>
                      </a:cubicBezTo>
                      <a:cubicBezTo>
                        <a:pt x="19372" y="11709"/>
                        <a:pt x="19384" y="11935"/>
                        <a:pt x="19384" y="12149"/>
                      </a:cubicBezTo>
                      <a:cubicBezTo>
                        <a:pt x="19384" y="12376"/>
                        <a:pt x="19384" y="12614"/>
                        <a:pt x="19360" y="12840"/>
                      </a:cubicBezTo>
                      <a:cubicBezTo>
                        <a:pt x="19325" y="13066"/>
                        <a:pt x="19301" y="13304"/>
                        <a:pt x="19265" y="13531"/>
                      </a:cubicBezTo>
                      <a:cubicBezTo>
                        <a:pt x="19241" y="13745"/>
                        <a:pt x="19479" y="13935"/>
                        <a:pt x="19825" y="13935"/>
                      </a:cubicBezTo>
                      <a:lnTo>
                        <a:pt x="20480" y="13959"/>
                      </a:lnTo>
                      <a:cubicBezTo>
                        <a:pt x="20777" y="13959"/>
                        <a:pt x="21027" y="13781"/>
                        <a:pt x="21075" y="13602"/>
                      </a:cubicBezTo>
                      <a:cubicBezTo>
                        <a:pt x="21087" y="13388"/>
                        <a:pt x="21099" y="13197"/>
                        <a:pt x="21111" y="12983"/>
                      </a:cubicBezTo>
                      <a:cubicBezTo>
                        <a:pt x="21134" y="12780"/>
                        <a:pt x="21134" y="12590"/>
                        <a:pt x="21134" y="12376"/>
                      </a:cubicBezTo>
                      <a:cubicBezTo>
                        <a:pt x="21134" y="12173"/>
                        <a:pt x="21111" y="11971"/>
                        <a:pt x="21099" y="11768"/>
                      </a:cubicBezTo>
                      <a:cubicBezTo>
                        <a:pt x="21087" y="11554"/>
                        <a:pt x="21051" y="11352"/>
                        <a:pt x="21027" y="11137"/>
                      </a:cubicBezTo>
                      <a:cubicBezTo>
                        <a:pt x="20991" y="10935"/>
                        <a:pt x="20956" y="10721"/>
                        <a:pt x="20908" y="10518"/>
                      </a:cubicBezTo>
                      <a:cubicBezTo>
                        <a:pt x="20861" y="10304"/>
                        <a:pt x="20801" y="10102"/>
                        <a:pt x="20741" y="9875"/>
                      </a:cubicBezTo>
                      <a:cubicBezTo>
                        <a:pt x="20682" y="9649"/>
                        <a:pt x="20610" y="9435"/>
                        <a:pt x="20551" y="9209"/>
                      </a:cubicBezTo>
                      <a:cubicBezTo>
                        <a:pt x="20480" y="8970"/>
                        <a:pt x="20420" y="8744"/>
                        <a:pt x="20337" y="8506"/>
                      </a:cubicBezTo>
                      <a:cubicBezTo>
                        <a:pt x="20265" y="8268"/>
                        <a:pt x="20206" y="8030"/>
                        <a:pt x="20134" y="7792"/>
                      </a:cubicBezTo>
                      <a:cubicBezTo>
                        <a:pt x="20063" y="7554"/>
                        <a:pt x="20003" y="7327"/>
                        <a:pt x="19920" y="7089"/>
                      </a:cubicBezTo>
                      <a:cubicBezTo>
                        <a:pt x="19860" y="6875"/>
                        <a:pt x="19789" y="6649"/>
                        <a:pt x="19718" y="6423"/>
                      </a:cubicBezTo>
                      <a:cubicBezTo>
                        <a:pt x="19646" y="6196"/>
                        <a:pt x="19563" y="5994"/>
                        <a:pt x="19491" y="5780"/>
                      </a:cubicBezTo>
                      <a:cubicBezTo>
                        <a:pt x="19408" y="5577"/>
                        <a:pt x="19313" y="5387"/>
                        <a:pt x="19229" y="5184"/>
                      </a:cubicBezTo>
                      <a:cubicBezTo>
                        <a:pt x="19122" y="4994"/>
                        <a:pt x="19015" y="4803"/>
                        <a:pt x="18896" y="4625"/>
                      </a:cubicBezTo>
                      <a:cubicBezTo>
                        <a:pt x="18765" y="4410"/>
                        <a:pt x="18610" y="4220"/>
                        <a:pt x="18467" y="4029"/>
                      </a:cubicBezTo>
                      <a:cubicBezTo>
                        <a:pt x="18313" y="3851"/>
                        <a:pt x="18158" y="3672"/>
                        <a:pt x="17979" y="3494"/>
                      </a:cubicBezTo>
                      <a:cubicBezTo>
                        <a:pt x="17634" y="3148"/>
                        <a:pt x="17277" y="2803"/>
                        <a:pt x="16920" y="2505"/>
                      </a:cubicBezTo>
                      <a:cubicBezTo>
                        <a:pt x="16562" y="2208"/>
                        <a:pt x="16205" y="1934"/>
                        <a:pt x="15848" y="1672"/>
                      </a:cubicBezTo>
                      <a:cubicBezTo>
                        <a:pt x="15479" y="1422"/>
                        <a:pt x="15098" y="1184"/>
                        <a:pt x="14717" y="981"/>
                      </a:cubicBezTo>
                      <a:cubicBezTo>
                        <a:pt x="14324" y="767"/>
                        <a:pt x="13943" y="589"/>
                        <a:pt x="13550" y="446"/>
                      </a:cubicBezTo>
                      <a:cubicBezTo>
                        <a:pt x="13276" y="338"/>
                        <a:pt x="12979" y="243"/>
                        <a:pt x="12681" y="184"/>
                      </a:cubicBezTo>
                      <a:cubicBezTo>
                        <a:pt x="12228" y="88"/>
                        <a:pt x="11788" y="29"/>
                        <a:pt x="11324" y="5"/>
                      </a:cubicBezTo>
                      <a:cubicBezTo>
                        <a:pt x="11211" y="2"/>
                        <a:pt x="11099" y="1"/>
                        <a:pt x="109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6" name="Google Shape;6586;p29"/>
                <p:cNvSpPr/>
                <p:nvPr/>
              </p:nvSpPr>
              <p:spPr>
                <a:xfrm>
                  <a:off x="3674435" y="2790873"/>
                  <a:ext cx="586764" cy="441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3" h="11708" extrusionOk="0">
                      <a:moveTo>
                        <a:pt x="7715" y="0"/>
                      </a:moveTo>
                      <a:cubicBezTo>
                        <a:pt x="7660" y="0"/>
                        <a:pt x="7605" y="1"/>
                        <a:pt x="7549" y="4"/>
                      </a:cubicBezTo>
                      <a:cubicBezTo>
                        <a:pt x="6966" y="27"/>
                        <a:pt x="6454" y="135"/>
                        <a:pt x="5954" y="325"/>
                      </a:cubicBezTo>
                      <a:cubicBezTo>
                        <a:pt x="5704" y="432"/>
                        <a:pt x="5466" y="539"/>
                        <a:pt x="5228" y="670"/>
                      </a:cubicBezTo>
                      <a:cubicBezTo>
                        <a:pt x="4990" y="801"/>
                        <a:pt x="4751" y="956"/>
                        <a:pt x="4501" y="1111"/>
                      </a:cubicBezTo>
                      <a:cubicBezTo>
                        <a:pt x="4251" y="1289"/>
                        <a:pt x="3989" y="1492"/>
                        <a:pt x="3751" y="1694"/>
                      </a:cubicBezTo>
                      <a:cubicBezTo>
                        <a:pt x="3501" y="1909"/>
                        <a:pt x="3263" y="2147"/>
                        <a:pt x="3037" y="2397"/>
                      </a:cubicBezTo>
                      <a:cubicBezTo>
                        <a:pt x="2763" y="2706"/>
                        <a:pt x="2489" y="3040"/>
                        <a:pt x="2239" y="3397"/>
                      </a:cubicBezTo>
                      <a:cubicBezTo>
                        <a:pt x="2120" y="3575"/>
                        <a:pt x="1989" y="3754"/>
                        <a:pt x="1870" y="3945"/>
                      </a:cubicBezTo>
                      <a:cubicBezTo>
                        <a:pt x="1727" y="4123"/>
                        <a:pt x="1608" y="4314"/>
                        <a:pt x="1489" y="4504"/>
                      </a:cubicBezTo>
                      <a:lnTo>
                        <a:pt x="1132" y="5088"/>
                      </a:lnTo>
                      <a:cubicBezTo>
                        <a:pt x="1037" y="5278"/>
                        <a:pt x="918" y="5492"/>
                        <a:pt x="810" y="5683"/>
                      </a:cubicBezTo>
                      <a:cubicBezTo>
                        <a:pt x="751" y="5814"/>
                        <a:pt x="680" y="5933"/>
                        <a:pt x="620" y="6076"/>
                      </a:cubicBezTo>
                      <a:cubicBezTo>
                        <a:pt x="537" y="6207"/>
                        <a:pt x="501" y="6326"/>
                        <a:pt x="441" y="6457"/>
                      </a:cubicBezTo>
                      <a:cubicBezTo>
                        <a:pt x="394" y="6588"/>
                        <a:pt x="346" y="6707"/>
                        <a:pt x="299" y="6850"/>
                      </a:cubicBezTo>
                      <a:cubicBezTo>
                        <a:pt x="275" y="6981"/>
                        <a:pt x="239" y="7100"/>
                        <a:pt x="215" y="7231"/>
                      </a:cubicBezTo>
                      <a:cubicBezTo>
                        <a:pt x="203" y="7362"/>
                        <a:pt x="168" y="7481"/>
                        <a:pt x="156" y="7624"/>
                      </a:cubicBezTo>
                      <a:cubicBezTo>
                        <a:pt x="120" y="7755"/>
                        <a:pt x="120" y="7874"/>
                        <a:pt x="108" y="8005"/>
                      </a:cubicBezTo>
                      <a:cubicBezTo>
                        <a:pt x="108" y="8136"/>
                        <a:pt x="96" y="8255"/>
                        <a:pt x="96" y="8397"/>
                      </a:cubicBezTo>
                      <a:cubicBezTo>
                        <a:pt x="84" y="8517"/>
                        <a:pt x="84" y="8647"/>
                        <a:pt x="84" y="8767"/>
                      </a:cubicBezTo>
                      <a:cubicBezTo>
                        <a:pt x="84" y="8886"/>
                        <a:pt x="60" y="9017"/>
                        <a:pt x="60" y="9136"/>
                      </a:cubicBezTo>
                      <a:cubicBezTo>
                        <a:pt x="60" y="9267"/>
                        <a:pt x="60" y="9386"/>
                        <a:pt x="48" y="9505"/>
                      </a:cubicBezTo>
                      <a:cubicBezTo>
                        <a:pt x="37" y="9624"/>
                        <a:pt x="37" y="9743"/>
                        <a:pt x="25" y="9862"/>
                      </a:cubicBezTo>
                      <a:cubicBezTo>
                        <a:pt x="25" y="9981"/>
                        <a:pt x="1" y="10100"/>
                        <a:pt x="1" y="10219"/>
                      </a:cubicBezTo>
                      <a:lnTo>
                        <a:pt x="1" y="10576"/>
                      </a:lnTo>
                      <a:cubicBezTo>
                        <a:pt x="1" y="10814"/>
                        <a:pt x="25" y="11053"/>
                        <a:pt x="48" y="11279"/>
                      </a:cubicBezTo>
                      <a:cubicBezTo>
                        <a:pt x="96" y="11517"/>
                        <a:pt x="441" y="11707"/>
                        <a:pt x="822" y="11707"/>
                      </a:cubicBezTo>
                      <a:lnTo>
                        <a:pt x="1644" y="11707"/>
                      </a:lnTo>
                      <a:cubicBezTo>
                        <a:pt x="2025" y="11707"/>
                        <a:pt x="2311" y="11529"/>
                        <a:pt x="2287" y="11291"/>
                      </a:cubicBezTo>
                      <a:cubicBezTo>
                        <a:pt x="2263" y="11148"/>
                        <a:pt x="2251" y="11017"/>
                        <a:pt x="2239" y="10862"/>
                      </a:cubicBezTo>
                      <a:cubicBezTo>
                        <a:pt x="2227" y="10719"/>
                        <a:pt x="2204" y="10576"/>
                        <a:pt x="2192" y="10433"/>
                      </a:cubicBezTo>
                      <a:cubicBezTo>
                        <a:pt x="2192" y="10279"/>
                        <a:pt x="2180" y="10148"/>
                        <a:pt x="2168" y="10005"/>
                      </a:cubicBezTo>
                      <a:cubicBezTo>
                        <a:pt x="2144" y="9850"/>
                        <a:pt x="2144" y="9719"/>
                        <a:pt x="2132" y="9564"/>
                      </a:cubicBezTo>
                      <a:cubicBezTo>
                        <a:pt x="2132" y="9421"/>
                        <a:pt x="2120" y="9290"/>
                        <a:pt x="2120" y="9136"/>
                      </a:cubicBezTo>
                      <a:lnTo>
                        <a:pt x="2120" y="8707"/>
                      </a:lnTo>
                      <a:cubicBezTo>
                        <a:pt x="2120" y="8576"/>
                        <a:pt x="2120" y="8421"/>
                        <a:pt x="2132" y="8278"/>
                      </a:cubicBezTo>
                      <a:cubicBezTo>
                        <a:pt x="2144" y="8136"/>
                        <a:pt x="2168" y="7993"/>
                        <a:pt x="2180" y="7838"/>
                      </a:cubicBezTo>
                      <a:cubicBezTo>
                        <a:pt x="2204" y="7695"/>
                        <a:pt x="2239" y="7564"/>
                        <a:pt x="2263" y="7409"/>
                      </a:cubicBezTo>
                      <a:cubicBezTo>
                        <a:pt x="2299" y="7266"/>
                        <a:pt x="2346" y="7123"/>
                        <a:pt x="2382" y="6981"/>
                      </a:cubicBezTo>
                      <a:cubicBezTo>
                        <a:pt x="2525" y="6576"/>
                        <a:pt x="2680" y="6207"/>
                        <a:pt x="2894" y="5814"/>
                      </a:cubicBezTo>
                      <a:cubicBezTo>
                        <a:pt x="3096" y="5445"/>
                        <a:pt x="3335" y="5076"/>
                        <a:pt x="3573" y="4718"/>
                      </a:cubicBezTo>
                      <a:cubicBezTo>
                        <a:pt x="3811" y="4373"/>
                        <a:pt x="4061" y="4028"/>
                        <a:pt x="4323" y="3718"/>
                      </a:cubicBezTo>
                      <a:cubicBezTo>
                        <a:pt x="4573" y="3409"/>
                        <a:pt x="4847" y="3123"/>
                        <a:pt x="5097" y="2873"/>
                      </a:cubicBezTo>
                      <a:cubicBezTo>
                        <a:pt x="5347" y="2623"/>
                        <a:pt x="5597" y="2397"/>
                        <a:pt x="5835" y="2218"/>
                      </a:cubicBezTo>
                      <a:cubicBezTo>
                        <a:pt x="6073" y="2040"/>
                        <a:pt x="6311" y="1873"/>
                        <a:pt x="6537" y="1754"/>
                      </a:cubicBezTo>
                      <a:cubicBezTo>
                        <a:pt x="6971" y="1526"/>
                        <a:pt x="7372" y="1396"/>
                        <a:pt x="7750" y="1396"/>
                      </a:cubicBezTo>
                      <a:cubicBezTo>
                        <a:pt x="7766" y="1396"/>
                        <a:pt x="7783" y="1396"/>
                        <a:pt x="7799" y="1397"/>
                      </a:cubicBezTo>
                      <a:cubicBezTo>
                        <a:pt x="8157" y="1408"/>
                        <a:pt x="8538" y="1551"/>
                        <a:pt x="8919" y="1754"/>
                      </a:cubicBezTo>
                      <a:cubicBezTo>
                        <a:pt x="9109" y="1861"/>
                        <a:pt x="9323" y="1992"/>
                        <a:pt x="9526" y="2147"/>
                      </a:cubicBezTo>
                      <a:cubicBezTo>
                        <a:pt x="9740" y="2290"/>
                        <a:pt x="9943" y="2468"/>
                        <a:pt x="10169" y="2659"/>
                      </a:cubicBezTo>
                      <a:cubicBezTo>
                        <a:pt x="10466" y="2932"/>
                        <a:pt x="10752" y="3230"/>
                        <a:pt x="11038" y="3552"/>
                      </a:cubicBezTo>
                      <a:cubicBezTo>
                        <a:pt x="11312" y="3885"/>
                        <a:pt x="11562" y="4242"/>
                        <a:pt x="11824" y="4611"/>
                      </a:cubicBezTo>
                      <a:cubicBezTo>
                        <a:pt x="11955" y="4802"/>
                        <a:pt x="12074" y="4980"/>
                        <a:pt x="12181" y="5195"/>
                      </a:cubicBezTo>
                      <a:cubicBezTo>
                        <a:pt x="12288" y="5385"/>
                        <a:pt x="12383" y="5599"/>
                        <a:pt x="12479" y="5814"/>
                      </a:cubicBezTo>
                      <a:cubicBezTo>
                        <a:pt x="12562" y="6040"/>
                        <a:pt x="12645" y="6266"/>
                        <a:pt x="12717" y="6492"/>
                      </a:cubicBezTo>
                      <a:cubicBezTo>
                        <a:pt x="12788" y="6707"/>
                        <a:pt x="12860" y="6945"/>
                        <a:pt x="12919" y="7171"/>
                      </a:cubicBezTo>
                      <a:cubicBezTo>
                        <a:pt x="12979" y="7397"/>
                        <a:pt x="13038" y="7635"/>
                        <a:pt x="13098" y="7862"/>
                      </a:cubicBezTo>
                      <a:cubicBezTo>
                        <a:pt x="13145" y="8100"/>
                        <a:pt x="13193" y="8314"/>
                        <a:pt x="13241" y="8540"/>
                      </a:cubicBezTo>
                      <a:cubicBezTo>
                        <a:pt x="13276" y="8767"/>
                        <a:pt x="13312" y="9005"/>
                        <a:pt x="13324" y="9231"/>
                      </a:cubicBezTo>
                      <a:cubicBezTo>
                        <a:pt x="13360" y="9445"/>
                        <a:pt x="13360" y="9683"/>
                        <a:pt x="13360" y="9910"/>
                      </a:cubicBezTo>
                      <a:cubicBezTo>
                        <a:pt x="13360" y="10148"/>
                        <a:pt x="13360" y="10374"/>
                        <a:pt x="13324" y="10612"/>
                      </a:cubicBezTo>
                      <a:cubicBezTo>
                        <a:pt x="13288" y="10838"/>
                        <a:pt x="13264" y="11076"/>
                        <a:pt x="13217" y="11303"/>
                      </a:cubicBezTo>
                      <a:cubicBezTo>
                        <a:pt x="13193" y="11517"/>
                        <a:pt x="13455" y="11707"/>
                        <a:pt x="13848" y="11707"/>
                      </a:cubicBezTo>
                      <a:lnTo>
                        <a:pt x="14669" y="11707"/>
                      </a:lnTo>
                      <a:cubicBezTo>
                        <a:pt x="15038" y="11707"/>
                        <a:pt x="15396" y="11517"/>
                        <a:pt x="15408" y="11267"/>
                      </a:cubicBezTo>
                      <a:cubicBezTo>
                        <a:pt x="15479" y="10874"/>
                        <a:pt x="15527" y="10493"/>
                        <a:pt x="15539" y="10088"/>
                      </a:cubicBezTo>
                      <a:cubicBezTo>
                        <a:pt x="15562" y="9886"/>
                        <a:pt x="15539" y="9683"/>
                        <a:pt x="15527" y="9481"/>
                      </a:cubicBezTo>
                      <a:cubicBezTo>
                        <a:pt x="15503" y="9267"/>
                        <a:pt x="15479" y="9076"/>
                        <a:pt x="15443" y="8874"/>
                      </a:cubicBezTo>
                      <a:cubicBezTo>
                        <a:pt x="15408" y="8659"/>
                        <a:pt x="15348" y="8457"/>
                        <a:pt x="15300" y="8243"/>
                      </a:cubicBezTo>
                      <a:cubicBezTo>
                        <a:pt x="15265" y="8040"/>
                        <a:pt x="15205" y="7826"/>
                        <a:pt x="15146" y="7600"/>
                      </a:cubicBezTo>
                      <a:cubicBezTo>
                        <a:pt x="15086" y="7397"/>
                        <a:pt x="15027" y="7159"/>
                        <a:pt x="14967" y="6933"/>
                      </a:cubicBezTo>
                      <a:cubicBezTo>
                        <a:pt x="14907" y="6695"/>
                        <a:pt x="14848" y="6469"/>
                        <a:pt x="14765" y="6231"/>
                      </a:cubicBezTo>
                      <a:cubicBezTo>
                        <a:pt x="14693" y="5992"/>
                        <a:pt x="14622" y="5754"/>
                        <a:pt x="14550" y="5540"/>
                      </a:cubicBezTo>
                      <a:cubicBezTo>
                        <a:pt x="14455" y="5314"/>
                        <a:pt x="14372" y="5076"/>
                        <a:pt x="14276" y="4861"/>
                      </a:cubicBezTo>
                      <a:cubicBezTo>
                        <a:pt x="14193" y="4659"/>
                        <a:pt x="14086" y="4445"/>
                        <a:pt x="13967" y="4242"/>
                      </a:cubicBezTo>
                      <a:cubicBezTo>
                        <a:pt x="13848" y="4028"/>
                        <a:pt x="13729" y="3837"/>
                        <a:pt x="13598" y="3647"/>
                      </a:cubicBezTo>
                      <a:cubicBezTo>
                        <a:pt x="13312" y="3254"/>
                        <a:pt x="13014" y="2897"/>
                        <a:pt x="12705" y="2575"/>
                      </a:cubicBezTo>
                      <a:cubicBezTo>
                        <a:pt x="12431" y="2301"/>
                        <a:pt x="12169" y="2051"/>
                        <a:pt x="11883" y="1825"/>
                      </a:cubicBezTo>
                      <a:cubicBezTo>
                        <a:pt x="11598" y="1611"/>
                        <a:pt x="11336" y="1397"/>
                        <a:pt x="11050" y="1206"/>
                      </a:cubicBezTo>
                      <a:cubicBezTo>
                        <a:pt x="10764" y="1016"/>
                        <a:pt x="10478" y="849"/>
                        <a:pt x="10205" y="694"/>
                      </a:cubicBezTo>
                      <a:cubicBezTo>
                        <a:pt x="9919" y="551"/>
                        <a:pt x="9621" y="420"/>
                        <a:pt x="9335" y="313"/>
                      </a:cubicBezTo>
                      <a:cubicBezTo>
                        <a:pt x="8805" y="108"/>
                        <a:pt x="8265" y="0"/>
                        <a:pt x="77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7" name="Google Shape;6587;p29"/>
                <p:cNvSpPr/>
                <p:nvPr/>
              </p:nvSpPr>
              <p:spPr>
                <a:xfrm>
                  <a:off x="1144391" y="97423"/>
                  <a:ext cx="832283" cy="218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0" extrusionOk="0">
                      <a:moveTo>
                        <a:pt x="12100" y="0"/>
                      </a:moveTo>
                      <a:cubicBezTo>
                        <a:pt x="11856" y="0"/>
                        <a:pt x="11619" y="23"/>
                        <a:pt x="11383" y="63"/>
                      </a:cubicBezTo>
                      <a:cubicBezTo>
                        <a:pt x="11109" y="122"/>
                        <a:pt x="10823" y="194"/>
                        <a:pt x="10549" y="313"/>
                      </a:cubicBezTo>
                      <a:cubicBezTo>
                        <a:pt x="10287" y="420"/>
                        <a:pt x="10037" y="563"/>
                        <a:pt x="9775" y="729"/>
                      </a:cubicBezTo>
                      <a:cubicBezTo>
                        <a:pt x="9537" y="896"/>
                        <a:pt x="9299" y="1087"/>
                        <a:pt x="9097" y="1289"/>
                      </a:cubicBezTo>
                      <a:cubicBezTo>
                        <a:pt x="8882" y="1503"/>
                        <a:pt x="8692" y="1742"/>
                        <a:pt x="8525" y="1992"/>
                      </a:cubicBezTo>
                      <a:cubicBezTo>
                        <a:pt x="8358" y="2253"/>
                        <a:pt x="8227" y="2527"/>
                        <a:pt x="8132" y="2825"/>
                      </a:cubicBezTo>
                      <a:cubicBezTo>
                        <a:pt x="7846" y="2444"/>
                        <a:pt x="7537" y="2146"/>
                        <a:pt x="7192" y="1968"/>
                      </a:cubicBezTo>
                      <a:cubicBezTo>
                        <a:pt x="6895" y="1814"/>
                        <a:pt x="6580" y="1722"/>
                        <a:pt x="6240" y="1722"/>
                      </a:cubicBezTo>
                      <a:cubicBezTo>
                        <a:pt x="6185" y="1722"/>
                        <a:pt x="6129" y="1725"/>
                        <a:pt x="6072" y="1730"/>
                      </a:cubicBezTo>
                      <a:cubicBezTo>
                        <a:pt x="5763" y="1753"/>
                        <a:pt x="5453" y="1849"/>
                        <a:pt x="5168" y="2015"/>
                      </a:cubicBezTo>
                      <a:cubicBezTo>
                        <a:pt x="4882" y="2158"/>
                        <a:pt x="4608" y="2373"/>
                        <a:pt x="4394" y="2623"/>
                      </a:cubicBezTo>
                      <a:cubicBezTo>
                        <a:pt x="4167" y="2873"/>
                        <a:pt x="3965" y="3170"/>
                        <a:pt x="3810" y="3516"/>
                      </a:cubicBezTo>
                      <a:cubicBezTo>
                        <a:pt x="3667" y="3861"/>
                        <a:pt x="3548" y="4230"/>
                        <a:pt x="3489" y="4647"/>
                      </a:cubicBezTo>
                      <a:cubicBezTo>
                        <a:pt x="3310" y="4409"/>
                        <a:pt x="3084" y="4194"/>
                        <a:pt x="2810" y="4051"/>
                      </a:cubicBezTo>
                      <a:cubicBezTo>
                        <a:pt x="2560" y="3897"/>
                        <a:pt x="2262" y="3813"/>
                        <a:pt x="1941" y="3801"/>
                      </a:cubicBezTo>
                      <a:cubicBezTo>
                        <a:pt x="1899" y="3798"/>
                        <a:pt x="1857" y="3797"/>
                        <a:pt x="1816" y="3797"/>
                      </a:cubicBezTo>
                      <a:cubicBezTo>
                        <a:pt x="1342" y="3797"/>
                        <a:pt x="912" y="3984"/>
                        <a:pt x="584" y="4301"/>
                      </a:cubicBezTo>
                      <a:cubicBezTo>
                        <a:pt x="226" y="4647"/>
                        <a:pt x="0" y="5135"/>
                        <a:pt x="0" y="5718"/>
                      </a:cubicBezTo>
                      <a:lnTo>
                        <a:pt x="572" y="5718"/>
                      </a:lnTo>
                      <a:cubicBezTo>
                        <a:pt x="905" y="5718"/>
                        <a:pt x="1358" y="5730"/>
                        <a:pt x="1786" y="5730"/>
                      </a:cubicBezTo>
                      <a:cubicBezTo>
                        <a:pt x="2215" y="5730"/>
                        <a:pt x="2632" y="5742"/>
                        <a:pt x="2953" y="5742"/>
                      </a:cubicBezTo>
                      <a:cubicBezTo>
                        <a:pt x="3263" y="5742"/>
                        <a:pt x="3453" y="5754"/>
                        <a:pt x="3453" y="5754"/>
                      </a:cubicBezTo>
                      <a:lnTo>
                        <a:pt x="3929" y="5778"/>
                      </a:lnTo>
                      <a:cubicBezTo>
                        <a:pt x="3929" y="5778"/>
                        <a:pt x="4477" y="5790"/>
                        <a:pt x="5144" y="5790"/>
                      </a:cubicBezTo>
                      <a:cubicBezTo>
                        <a:pt x="5489" y="5790"/>
                        <a:pt x="5834" y="5754"/>
                        <a:pt x="6144" y="5742"/>
                      </a:cubicBezTo>
                      <a:cubicBezTo>
                        <a:pt x="6477" y="5730"/>
                        <a:pt x="6775" y="5718"/>
                        <a:pt x="7037" y="5694"/>
                      </a:cubicBezTo>
                      <a:cubicBezTo>
                        <a:pt x="7561" y="5682"/>
                        <a:pt x="7942" y="5671"/>
                        <a:pt x="7942" y="5671"/>
                      </a:cubicBezTo>
                      <a:cubicBezTo>
                        <a:pt x="7942" y="5671"/>
                        <a:pt x="8239" y="5659"/>
                        <a:pt x="8537" y="5659"/>
                      </a:cubicBezTo>
                      <a:cubicBezTo>
                        <a:pt x="8858" y="5635"/>
                        <a:pt x="9168" y="5635"/>
                        <a:pt x="9168" y="5635"/>
                      </a:cubicBezTo>
                      <a:lnTo>
                        <a:pt x="12764" y="5635"/>
                      </a:lnTo>
                      <a:cubicBezTo>
                        <a:pt x="13121" y="5635"/>
                        <a:pt x="13466" y="5635"/>
                        <a:pt x="13764" y="5623"/>
                      </a:cubicBezTo>
                      <a:cubicBezTo>
                        <a:pt x="14371" y="5599"/>
                        <a:pt x="14812" y="5575"/>
                        <a:pt x="14812" y="5575"/>
                      </a:cubicBezTo>
                      <a:cubicBezTo>
                        <a:pt x="14812" y="5575"/>
                        <a:pt x="15324" y="5563"/>
                        <a:pt x="15836" y="5563"/>
                      </a:cubicBezTo>
                      <a:cubicBezTo>
                        <a:pt x="16359" y="5563"/>
                        <a:pt x="16859" y="5575"/>
                        <a:pt x="16859" y="5575"/>
                      </a:cubicBezTo>
                      <a:cubicBezTo>
                        <a:pt x="16859" y="5575"/>
                        <a:pt x="17514" y="5611"/>
                        <a:pt x="18122" y="5659"/>
                      </a:cubicBezTo>
                      <a:cubicBezTo>
                        <a:pt x="18717" y="5682"/>
                        <a:pt x="19288" y="5694"/>
                        <a:pt x="19288" y="5694"/>
                      </a:cubicBezTo>
                      <a:lnTo>
                        <a:pt x="22074" y="5694"/>
                      </a:lnTo>
                      <a:cubicBezTo>
                        <a:pt x="22039" y="5123"/>
                        <a:pt x="21860" y="4611"/>
                        <a:pt x="21574" y="4230"/>
                      </a:cubicBezTo>
                      <a:cubicBezTo>
                        <a:pt x="21372" y="3861"/>
                        <a:pt x="20991" y="3635"/>
                        <a:pt x="20586" y="3635"/>
                      </a:cubicBezTo>
                      <a:cubicBezTo>
                        <a:pt x="20241" y="3635"/>
                        <a:pt x="19943" y="3801"/>
                        <a:pt x="19717" y="4063"/>
                      </a:cubicBezTo>
                      <a:cubicBezTo>
                        <a:pt x="19455" y="3575"/>
                        <a:pt x="19098" y="3170"/>
                        <a:pt x="18705" y="2885"/>
                      </a:cubicBezTo>
                      <a:cubicBezTo>
                        <a:pt x="18324" y="2623"/>
                        <a:pt x="17895" y="2468"/>
                        <a:pt x="17419" y="2468"/>
                      </a:cubicBezTo>
                      <a:cubicBezTo>
                        <a:pt x="16943" y="2468"/>
                        <a:pt x="16478" y="2623"/>
                        <a:pt x="16086" y="2885"/>
                      </a:cubicBezTo>
                      <a:cubicBezTo>
                        <a:pt x="15967" y="2611"/>
                        <a:pt x="15847" y="2337"/>
                        <a:pt x="15705" y="2087"/>
                      </a:cubicBezTo>
                      <a:cubicBezTo>
                        <a:pt x="15574" y="1837"/>
                        <a:pt x="15407" y="1611"/>
                        <a:pt x="15228" y="1396"/>
                      </a:cubicBezTo>
                      <a:cubicBezTo>
                        <a:pt x="15050" y="1194"/>
                        <a:pt x="14859" y="991"/>
                        <a:pt x="14633" y="837"/>
                      </a:cubicBezTo>
                      <a:cubicBezTo>
                        <a:pt x="14419" y="670"/>
                        <a:pt x="14181" y="527"/>
                        <a:pt x="13931" y="408"/>
                      </a:cubicBezTo>
                      <a:cubicBezTo>
                        <a:pt x="13681" y="289"/>
                        <a:pt x="13407" y="182"/>
                        <a:pt x="13133" y="122"/>
                      </a:cubicBezTo>
                      <a:cubicBezTo>
                        <a:pt x="12847" y="51"/>
                        <a:pt x="12549" y="3"/>
                        <a:pt x="12252" y="3"/>
                      </a:cubicBezTo>
                      <a:cubicBezTo>
                        <a:pt x="12201" y="1"/>
                        <a:pt x="12150" y="0"/>
                        <a:pt x="121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8" name="Google Shape;6588;p29"/>
                <p:cNvSpPr/>
                <p:nvPr/>
              </p:nvSpPr>
              <p:spPr>
                <a:xfrm>
                  <a:off x="1166825" y="3350700"/>
                  <a:ext cx="1406869" cy="36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15" h="9758" extrusionOk="0">
                      <a:moveTo>
                        <a:pt x="20481" y="1"/>
                      </a:moveTo>
                      <a:cubicBezTo>
                        <a:pt x="20034" y="1"/>
                        <a:pt x="19597" y="47"/>
                        <a:pt x="19170" y="122"/>
                      </a:cubicBezTo>
                      <a:cubicBezTo>
                        <a:pt x="18693" y="217"/>
                        <a:pt x="18229" y="348"/>
                        <a:pt x="17777" y="538"/>
                      </a:cubicBezTo>
                      <a:cubicBezTo>
                        <a:pt x="17324" y="741"/>
                        <a:pt x="16884" y="955"/>
                        <a:pt x="16479" y="1241"/>
                      </a:cubicBezTo>
                      <a:cubicBezTo>
                        <a:pt x="16074" y="1527"/>
                        <a:pt x="15693" y="1836"/>
                        <a:pt x="15336" y="2193"/>
                      </a:cubicBezTo>
                      <a:cubicBezTo>
                        <a:pt x="14979" y="2551"/>
                        <a:pt x="14657" y="2955"/>
                        <a:pt x="14383" y="3384"/>
                      </a:cubicBezTo>
                      <a:cubicBezTo>
                        <a:pt x="14098" y="3813"/>
                        <a:pt x="13871" y="4289"/>
                        <a:pt x="13693" y="4789"/>
                      </a:cubicBezTo>
                      <a:cubicBezTo>
                        <a:pt x="13216" y="4134"/>
                        <a:pt x="12681" y="3634"/>
                        <a:pt x="12097" y="3324"/>
                      </a:cubicBezTo>
                      <a:cubicBezTo>
                        <a:pt x="11616" y="3064"/>
                        <a:pt x="11091" y="2929"/>
                        <a:pt x="10539" y="2929"/>
                      </a:cubicBezTo>
                      <a:cubicBezTo>
                        <a:pt x="10437" y="2929"/>
                        <a:pt x="10333" y="2934"/>
                        <a:pt x="10228" y="2943"/>
                      </a:cubicBezTo>
                      <a:cubicBezTo>
                        <a:pt x="9692" y="2979"/>
                        <a:pt x="9168" y="3146"/>
                        <a:pt x="8692" y="3396"/>
                      </a:cubicBezTo>
                      <a:cubicBezTo>
                        <a:pt x="8216" y="3658"/>
                        <a:pt x="7775" y="4015"/>
                        <a:pt x="7382" y="4444"/>
                      </a:cubicBezTo>
                      <a:cubicBezTo>
                        <a:pt x="6990" y="4872"/>
                        <a:pt x="6668" y="5384"/>
                        <a:pt x="6394" y="5944"/>
                      </a:cubicBezTo>
                      <a:cubicBezTo>
                        <a:pt x="6132" y="6527"/>
                        <a:pt x="5954" y="7170"/>
                        <a:pt x="5858" y="7849"/>
                      </a:cubicBezTo>
                      <a:cubicBezTo>
                        <a:pt x="5561" y="7432"/>
                        <a:pt x="5180" y="7087"/>
                        <a:pt x="4727" y="6837"/>
                      </a:cubicBezTo>
                      <a:cubicBezTo>
                        <a:pt x="4299" y="6587"/>
                        <a:pt x="3799" y="6432"/>
                        <a:pt x="3263" y="6408"/>
                      </a:cubicBezTo>
                      <a:cubicBezTo>
                        <a:pt x="3204" y="6405"/>
                        <a:pt x="3145" y="6403"/>
                        <a:pt x="3086" y="6403"/>
                      </a:cubicBezTo>
                      <a:cubicBezTo>
                        <a:pt x="2274" y="6403"/>
                        <a:pt x="1532" y="6709"/>
                        <a:pt x="977" y="7254"/>
                      </a:cubicBezTo>
                      <a:cubicBezTo>
                        <a:pt x="382" y="7837"/>
                        <a:pt x="12" y="8670"/>
                        <a:pt x="1" y="9623"/>
                      </a:cubicBezTo>
                      <a:cubicBezTo>
                        <a:pt x="1" y="9623"/>
                        <a:pt x="382" y="9623"/>
                        <a:pt x="953" y="9635"/>
                      </a:cubicBezTo>
                      <a:cubicBezTo>
                        <a:pt x="1513" y="9635"/>
                        <a:pt x="2275" y="9647"/>
                        <a:pt x="3025" y="9670"/>
                      </a:cubicBezTo>
                      <a:cubicBezTo>
                        <a:pt x="3751" y="9682"/>
                        <a:pt x="4453" y="9682"/>
                        <a:pt x="4989" y="9694"/>
                      </a:cubicBezTo>
                      <a:cubicBezTo>
                        <a:pt x="5501" y="9706"/>
                        <a:pt x="5847" y="9706"/>
                        <a:pt x="5847" y="9706"/>
                      </a:cubicBezTo>
                      <a:lnTo>
                        <a:pt x="6656" y="9742"/>
                      </a:lnTo>
                      <a:cubicBezTo>
                        <a:pt x="6656" y="9742"/>
                        <a:pt x="7250" y="9757"/>
                        <a:pt x="8067" y="9757"/>
                      </a:cubicBezTo>
                      <a:cubicBezTo>
                        <a:pt x="8272" y="9757"/>
                        <a:pt x="8490" y="9756"/>
                        <a:pt x="8716" y="9754"/>
                      </a:cubicBezTo>
                      <a:cubicBezTo>
                        <a:pt x="9287" y="9742"/>
                        <a:pt x="9871" y="9706"/>
                        <a:pt x="10419" y="9682"/>
                      </a:cubicBezTo>
                      <a:cubicBezTo>
                        <a:pt x="10966" y="9647"/>
                        <a:pt x="11478" y="9623"/>
                        <a:pt x="11919" y="9611"/>
                      </a:cubicBezTo>
                      <a:cubicBezTo>
                        <a:pt x="12812" y="9575"/>
                        <a:pt x="13467" y="9551"/>
                        <a:pt x="13467" y="9551"/>
                      </a:cubicBezTo>
                      <a:lnTo>
                        <a:pt x="14479" y="9516"/>
                      </a:lnTo>
                      <a:cubicBezTo>
                        <a:pt x="15002" y="9504"/>
                        <a:pt x="15538" y="9492"/>
                        <a:pt x="15538" y="9492"/>
                      </a:cubicBezTo>
                      <a:cubicBezTo>
                        <a:pt x="15538" y="9492"/>
                        <a:pt x="15764" y="9492"/>
                        <a:pt x="16145" y="9468"/>
                      </a:cubicBezTo>
                      <a:cubicBezTo>
                        <a:pt x="16538" y="9468"/>
                        <a:pt x="17086" y="9456"/>
                        <a:pt x="17729" y="9456"/>
                      </a:cubicBezTo>
                      <a:lnTo>
                        <a:pt x="19872" y="9456"/>
                      </a:lnTo>
                      <a:cubicBezTo>
                        <a:pt x="20444" y="9456"/>
                        <a:pt x="21039" y="9456"/>
                        <a:pt x="21634" y="9468"/>
                      </a:cubicBezTo>
                      <a:cubicBezTo>
                        <a:pt x="22230" y="9468"/>
                        <a:pt x="22813" y="9468"/>
                        <a:pt x="23325" y="9456"/>
                      </a:cubicBezTo>
                      <a:cubicBezTo>
                        <a:pt x="24361" y="9409"/>
                        <a:pt x="25063" y="9385"/>
                        <a:pt x="25063" y="9385"/>
                      </a:cubicBezTo>
                      <a:cubicBezTo>
                        <a:pt x="25063" y="9385"/>
                        <a:pt x="25920" y="9373"/>
                        <a:pt x="26802" y="9373"/>
                      </a:cubicBezTo>
                      <a:cubicBezTo>
                        <a:pt x="27683" y="9373"/>
                        <a:pt x="28540" y="9397"/>
                        <a:pt x="28540" y="9397"/>
                      </a:cubicBezTo>
                      <a:cubicBezTo>
                        <a:pt x="28540" y="9397"/>
                        <a:pt x="29647" y="9456"/>
                        <a:pt x="30683" y="9528"/>
                      </a:cubicBezTo>
                      <a:cubicBezTo>
                        <a:pt x="31683" y="9587"/>
                        <a:pt x="32636" y="9611"/>
                        <a:pt x="32636" y="9611"/>
                      </a:cubicBezTo>
                      <a:lnTo>
                        <a:pt x="34160" y="9623"/>
                      </a:lnTo>
                      <a:lnTo>
                        <a:pt x="37315" y="9623"/>
                      </a:lnTo>
                      <a:cubicBezTo>
                        <a:pt x="37267" y="8658"/>
                        <a:pt x="36958" y="7777"/>
                        <a:pt x="36493" y="7146"/>
                      </a:cubicBezTo>
                      <a:cubicBezTo>
                        <a:pt x="36029" y="6551"/>
                        <a:pt x="35398" y="6170"/>
                        <a:pt x="34707" y="6158"/>
                      </a:cubicBezTo>
                      <a:cubicBezTo>
                        <a:pt x="34124" y="6158"/>
                        <a:pt x="33624" y="6420"/>
                        <a:pt x="33255" y="6873"/>
                      </a:cubicBezTo>
                      <a:cubicBezTo>
                        <a:pt x="32790" y="6051"/>
                        <a:pt x="32207" y="5360"/>
                        <a:pt x="31540" y="4884"/>
                      </a:cubicBezTo>
                      <a:cubicBezTo>
                        <a:pt x="30885" y="4432"/>
                        <a:pt x="30135" y="4170"/>
                        <a:pt x="29361" y="4170"/>
                      </a:cubicBezTo>
                      <a:cubicBezTo>
                        <a:pt x="28564" y="4170"/>
                        <a:pt x="27790" y="4432"/>
                        <a:pt x="27123" y="4884"/>
                      </a:cubicBezTo>
                      <a:cubicBezTo>
                        <a:pt x="26921" y="4396"/>
                        <a:pt x="26694" y="3955"/>
                        <a:pt x="26468" y="3539"/>
                      </a:cubicBezTo>
                      <a:cubicBezTo>
                        <a:pt x="26230" y="3122"/>
                        <a:pt x="25956" y="2729"/>
                        <a:pt x="25659" y="2372"/>
                      </a:cubicBezTo>
                      <a:cubicBezTo>
                        <a:pt x="25361" y="2015"/>
                        <a:pt x="25016" y="1705"/>
                        <a:pt x="24658" y="1431"/>
                      </a:cubicBezTo>
                      <a:cubicBezTo>
                        <a:pt x="24301" y="1158"/>
                        <a:pt x="23908" y="919"/>
                        <a:pt x="23468" y="705"/>
                      </a:cubicBezTo>
                      <a:cubicBezTo>
                        <a:pt x="23051" y="503"/>
                        <a:pt x="22599" y="336"/>
                        <a:pt x="22122" y="217"/>
                      </a:cubicBezTo>
                      <a:cubicBezTo>
                        <a:pt x="21646" y="98"/>
                        <a:pt x="21134" y="26"/>
                        <a:pt x="20634" y="3"/>
                      </a:cubicBezTo>
                      <a:cubicBezTo>
                        <a:pt x="20583" y="1"/>
                        <a:pt x="20532" y="1"/>
                        <a:pt x="204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9" name="Google Shape;6589;p29"/>
                <p:cNvSpPr/>
                <p:nvPr/>
              </p:nvSpPr>
              <p:spPr>
                <a:xfrm>
                  <a:off x="2024249" y="1799149"/>
                  <a:ext cx="1304959" cy="462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2" h="12272" extrusionOk="0">
                      <a:moveTo>
                        <a:pt x="16852" y="1"/>
                      </a:moveTo>
                      <a:cubicBezTo>
                        <a:pt x="16768" y="1"/>
                        <a:pt x="16683" y="2"/>
                        <a:pt x="16598" y="6"/>
                      </a:cubicBezTo>
                      <a:cubicBezTo>
                        <a:pt x="16229" y="18"/>
                        <a:pt x="15872" y="65"/>
                        <a:pt x="15526" y="160"/>
                      </a:cubicBezTo>
                      <a:cubicBezTo>
                        <a:pt x="15181" y="232"/>
                        <a:pt x="14836" y="339"/>
                        <a:pt x="14514" y="470"/>
                      </a:cubicBezTo>
                      <a:cubicBezTo>
                        <a:pt x="14181" y="601"/>
                        <a:pt x="13871" y="768"/>
                        <a:pt x="13562" y="958"/>
                      </a:cubicBezTo>
                      <a:cubicBezTo>
                        <a:pt x="13252" y="1149"/>
                        <a:pt x="12966" y="1375"/>
                        <a:pt x="12669" y="1625"/>
                      </a:cubicBezTo>
                      <a:cubicBezTo>
                        <a:pt x="12383" y="1887"/>
                        <a:pt x="12097" y="2149"/>
                        <a:pt x="11847" y="2458"/>
                      </a:cubicBezTo>
                      <a:cubicBezTo>
                        <a:pt x="11585" y="2756"/>
                        <a:pt x="11347" y="3089"/>
                        <a:pt x="11121" y="3411"/>
                      </a:cubicBezTo>
                      <a:cubicBezTo>
                        <a:pt x="10692" y="2935"/>
                        <a:pt x="10168" y="2554"/>
                        <a:pt x="9585" y="2280"/>
                      </a:cubicBezTo>
                      <a:cubicBezTo>
                        <a:pt x="9023" y="2016"/>
                        <a:pt x="8427" y="1862"/>
                        <a:pt x="7798" y="1862"/>
                      </a:cubicBezTo>
                      <a:cubicBezTo>
                        <a:pt x="7775" y="1862"/>
                        <a:pt x="7751" y="1863"/>
                        <a:pt x="7728" y="1863"/>
                      </a:cubicBezTo>
                      <a:cubicBezTo>
                        <a:pt x="7323" y="1887"/>
                        <a:pt x="6942" y="1958"/>
                        <a:pt x="6585" y="2089"/>
                      </a:cubicBezTo>
                      <a:cubicBezTo>
                        <a:pt x="6227" y="2220"/>
                        <a:pt x="5882" y="2399"/>
                        <a:pt x="5573" y="2613"/>
                      </a:cubicBezTo>
                      <a:cubicBezTo>
                        <a:pt x="5251" y="2816"/>
                        <a:pt x="4977" y="3078"/>
                        <a:pt x="4739" y="3375"/>
                      </a:cubicBezTo>
                      <a:cubicBezTo>
                        <a:pt x="4501" y="3649"/>
                        <a:pt x="4287" y="3970"/>
                        <a:pt x="4108" y="4292"/>
                      </a:cubicBezTo>
                      <a:cubicBezTo>
                        <a:pt x="3858" y="3994"/>
                        <a:pt x="3549" y="3744"/>
                        <a:pt x="3215" y="3566"/>
                      </a:cubicBezTo>
                      <a:cubicBezTo>
                        <a:pt x="2870" y="3387"/>
                        <a:pt x="2513" y="3280"/>
                        <a:pt x="2144" y="3268"/>
                      </a:cubicBezTo>
                      <a:cubicBezTo>
                        <a:pt x="2120" y="3267"/>
                        <a:pt x="2096" y="3267"/>
                        <a:pt x="2073" y="3267"/>
                      </a:cubicBezTo>
                      <a:cubicBezTo>
                        <a:pt x="1721" y="3267"/>
                        <a:pt x="1413" y="3351"/>
                        <a:pt x="1167" y="3518"/>
                      </a:cubicBezTo>
                      <a:cubicBezTo>
                        <a:pt x="893" y="3697"/>
                        <a:pt x="703" y="3970"/>
                        <a:pt x="548" y="4292"/>
                      </a:cubicBezTo>
                      <a:cubicBezTo>
                        <a:pt x="405" y="4602"/>
                        <a:pt x="286" y="4983"/>
                        <a:pt x="215" y="5364"/>
                      </a:cubicBezTo>
                      <a:cubicBezTo>
                        <a:pt x="131" y="5649"/>
                        <a:pt x="72" y="5947"/>
                        <a:pt x="36" y="6256"/>
                      </a:cubicBezTo>
                      <a:lnTo>
                        <a:pt x="0" y="6256"/>
                      </a:lnTo>
                      <a:cubicBezTo>
                        <a:pt x="0" y="6304"/>
                        <a:pt x="12" y="6352"/>
                        <a:pt x="12" y="6376"/>
                      </a:cubicBezTo>
                      <a:cubicBezTo>
                        <a:pt x="12" y="6423"/>
                        <a:pt x="0" y="6471"/>
                        <a:pt x="0" y="6495"/>
                      </a:cubicBezTo>
                      <a:lnTo>
                        <a:pt x="36" y="6495"/>
                      </a:lnTo>
                      <a:cubicBezTo>
                        <a:pt x="60" y="6792"/>
                        <a:pt x="108" y="7102"/>
                        <a:pt x="155" y="7388"/>
                      </a:cubicBezTo>
                      <a:cubicBezTo>
                        <a:pt x="215" y="7780"/>
                        <a:pt x="298" y="8138"/>
                        <a:pt x="429" y="8447"/>
                      </a:cubicBezTo>
                      <a:cubicBezTo>
                        <a:pt x="572" y="8769"/>
                        <a:pt x="762" y="9043"/>
                        <a:pt x="1024" y="9221"/>
                      </a:cubicBezTo>
                      <a:cubicBezTo>
                        <a:pt x="1281" y="9389"/>
                        <a:pt x="1580" y="9472"/>
                        <a:pt x="1950" y="9472"/>
                      </a:cubicBezTo>
                      <a:cubicBezTo>
                        <a:pt x="1974" y="9472"/>
                        <a:pt x="1999" y="9472"/>
                        <a:pt x="2025" y="9471"/>
                      </a:cubicBezTo>
                      <a:cubicBezTo>
                        <a:pt x="2394" y="9459"/>
                        <a:pt x="2775" y="9352"/>
                        <a:pt x="3132" y="9174"/>
                      </a:cubicBezTo>
                      <a:cubicBezTo>
                        <a:pt x="3489" y="8995"/>
                        <a:pt x="3810" y="8745"/>
                        <a:pt x="4084" y="8447"/>
                      </a:cubicBezTo>
                      <a:cubicBezTo>
                        <a:pt x="4263" y="8769"/>
                        <a:pt x="4477" y="9066"/>
                        <a:pt x="4739" y="9328"/>
                      </a:cubicBezTo>
                      <a:cubicBezTo>
                        <a:pt x="5001" y="9590"/>
                        <a:pt x="5311" y="9828"/>
                        <a:pt x="5656" y="10019"/>
                      </a:cubicBezTo>
                      <a:cubicBezTo>
                        <a:pt x="6001" y="10221"/>
                        <a:pt x="6370" y="10376"/>
                        <a:pt x="6763" y="10483"/>
                      </a:cubicBezTo>
                      <a:cubicBezTo>
                        <a:pt x="7144" y="10602"/>
                        <a:pt x="7549" y="10662"/>
                        <a:pt x="7966" y="10662"/>
                      </a:cubicBezTo>
                      <a:cubicBezTo>
                        <a:pt x="8633" y="10662"/>
                        <a:pt x="9275" y="10495"/>
                        <a:pt x="9835" y="10221"/>
                      </a:cubicBezTo>
                      <a:cubicBezTo>
                        <a:pt x="10407" y="9947"/>
                        <a:pt x="10907" y="9566"/>
                        <a:pt x="11311" y="9102"/>
                      </a:cubicBezTo>
                      <a:cubicBezTo>
                        <a:pt x="11550" y="9424"/>
                        <a:pt x="11823" y="9721"/>
                        <a:pt x="12097" y="10007"/>
                      </a:cubicBezTo>
                      <a:cubicBezTo>
                        <a:pt x="12383" y="10293"/>
                        <a:pt x="12669" y="10543"/>
                        <a:pt x="12966" y="10781"/>
                      </a:cubicBezTo>
                      <a:cubicBezTo>
                        <a:pt x="13264" y="11019"/>
                        <a:pt x="13550" y="11233"/>
                        <a:pt x="13859" y="11412"/>
                      </a:cubicBezTo>
                      <a:cubicBezTo>
                        <a:pt x="14169" y="11590"/>
                        <a:pt x="14478" y="11733"/>
                        <a:pt x="14812" y="11864"/>
                      </a:cubicBezTo>
                      <a:cubicBezTo>
                        <a:pt x="15133" y="11983"/>
                        <a:pt x="15479" y="12091"/>
                        <a:pt x="15824" y="12150"/>
                      </a:cubicBezTo>
                      <a:cubicBezTo>
                        <a:pt x="16157" y="12221"/>
                        <a:pt x="16538" y="12257"/>
                        <a:pt x="16907" y="12269"/>
                      </a:cubicBezTo>
                      <a:cubicBezTo>
                        <a:pt x="16978" y="12271"/>
                        <a:pt x="17049" y="12271"/>
                        <a:pt x="17119" y="12271"/>
                      </a:cubicBezTo>
                      <a:cubicBezTo>
                        <a:pt x="17629" y="12271"/>
                        <a:pt x="18130" y="12232"/>
                        <a:pt x="18622" y="12138"/>
                      </a:cubicBezTo>
                      <a:cubicBezTo>
                        <a:pt x="19170" y="12019"/>
                        <a:pt x="19717" y="11840"/>
                        <a:pt x="20229" y="11590"/>
                      </a:cubicBezTo>
                      <a:cubicBezTo>
                        <a:pt x="20563" y="11424"/>
                        <a:pt x="20884" y="11209"/>
                        <a:pt x="21182" y="10995"/>
                      </a:cubicBezTo>
                      <a:cubicBezTo>
                        <a:pt x="21479" y="10769"/>
                        <a:pt x="21729" y="10495"/>
                        <a:pt x="21968" y="10221"/>
                      </a:cubicBezTo>
                      <a:cubicBezTo>
                        <a:pt x="22194" y="9924"/>
                        <a:pt x="22384" y="9602"/>
                        <a:pt x="22551" y="9245"/>
                      </a:cubicBezTo>
                      <a:cubicBezTo>
                        <a:pt x="22993" y="9536"/>
                        <a:pt x="23484" y="9691"/>
                        <a:pt x="24006" y="9691"/>
                      </a:cubicBezTo>
                      <a:cubicBezTo>
                        <a:pt x="24060" y="9691"/>
                        <a:pt x="24115" y="9689"/>
                        <a:pt x="24170" y="9685"/>
                      </a:cubicBezTo>
                      <a:cubicBezTo>
                        <a:pt x="24539" y="9650"/>
                        <a:pt x="24896" y="9531"/>
                        <a:pt x="25230" y="9352"/>
                      </a:cubicBezTo>
                      <a:cubicBezTo>
                        <a:pt x="25551" y="9174"/>
                        <a:pt x="25861" y="8923"/>
                        <a:pt x="26135" y="8626"/>
                      </a:cubicBezTo>
                      <a:cubicBezTo>
                        <a:pt x="26325" y="8923"/>
                        <a:pt x="26551" y="9174"/>
                        <a:pt x="26801" y="9400"/>
                      </a:cubicBezTo>
                      <a:cubicBezTo>
                        <a:pt x="27051" y="9626"/>
                        <a:pt x="27349" y="9816"/>
                        <a:pt x="27683" y="9959"/>
                      </a:cubicBezTo>
                      <a:cubicBezTo>
                        <a:pt x="28004" y="10114"/>
                        <a:pt x="28349" y="10233"/>
                        <a:pt x="28742" y="10317"/>
                      </a:cubicBezTo>
                      <a:cubicBezTo>
                        <a:pt x="29111" y="10400"/>
                        <a:pt x="29516" y="10436"/>
                        <a:pt x="29933" y="10459"/>
                      </a:cubicBezTo>
                      <a:cubicBezTo>
                        <a:pt x="30385" y="10459"/>
                        <a:pt x="30838" y="10412"/>
                        <a:pt x="31266" y="10317"/>
                      </a:cubicBezTo>
                      <a:cubicBezTo>
                        <a:pt x="31695" y="10233"/>
                        <a:pt x="32112" y="10078"/>
                        <a:pt x="32505" y="9900"/>
                      </a:cubicBezTo>
                      <a:cubicBezTo>
                        <a:pt x="32886" y="9721"/>
                        <a:pt x="33231" y="9483"/>
                        <a:pt x="33517" y="9233"/>
                      </a:cubicBezTo>
                      <a:cubicBezTo>
                        <a:pt x="33802" y="8971"/>
                        <a:pt x="34017" y="8685"/>
                        <a:pt x="34183" y="8376"/>
                      </a:cubicBezTo>
                      <a:cubicBezTo>
                        <a:pt x="34350" y="8078"/>
                        <a:pt x="34457" y="7757"/>
                        <a:pt x="34529" y="7447"/>
                      </a:cubicBezTo>
                      <a:cubicBezTo>
                        <a:pt x="34588" y="7185"/>
                        <a:pt x="34612" y="6911"/>
                        <a:pt x="34612" y="6649"/>
                      </a:cubicBezTo>
                      <a:cubicBezTo>
                        <a:pt x="34600" y="6626"/>
                        <a:pt x="34600" y="6614"/>
                        <a:pt x="34600" y="6590"/>
                      </a:cubicBezTo>
                      <a:lnTo>
                        <a:pt x="34600" y="6507"/>
                      </a:lnTo>
                      <a:cubicBezTo>
                        <a:pt x="34588" y="6245"/>
                        <a:pt x="34564" y="5959"/>
                        <a:pt x="34505" y="5697"/>
                      </a:cubicBezTo>
                      <a:cubicBezTo>
                        <a:pt x="34421" y="5364"/>
                        <a:pt x="34302" y="5054"/>
                        <a:pt x="34148" y="4721"/>
                      </a:cubicBezTo>
                      <a:cubicBezTo>
                        <a:pt x="33981" y="4399"/>
                        <a:pt x="33755" y="4066"/>
                        <a:pt x="33469" y="3768"/>
                      </a:cubicBezTo>
                      <a:cubicBezTo>
                        <a:pt x="33195" y="3470"/>
                        <a:pt x="32874" y="3208"/>
                        <a:pt x="32516" y="2970"/>
                      </a:cubicBezTo>
                      <a:cubicBezTo>
                        <a:pt x="32159" y="2732"/>
                        <a:pt x="31790" y="2542"/>
                        <a:pt x="31385" y="2387"/>
                      </a:cubicBezTo>
                      <a:cubicBezTo>
                        <a:pt x="30992" y="2244"/>
                        <a:pt x="30588" y="2137"/>
                        <a:pt x="30159" y="2089"/>
                      </a:cubicBezTo>
                      <a:cubicBezTo>
                        <a:pt x="29963" y="2065"/>
                        <a:pt x="29772" y="2054"/>
                        <a:pt x="29586" y="2054"/>
                      </a:cubicBezTo>
                      <a:cubicBezTo>
                        <a:pt x="29400" y="2054"/>
                        <a:pt x="29218" y="2065"/>
                        <a:pt x="29040" y="2089"/>
                      </a:cubicBezTo>
                      <a:cubicBezTo>
                        <a:pt x="28683" y="2137"/>
                        <a:pt x="28337" y="2220"/>
                        <a:pt x="28016" y="2363"/>
                      </a:cubicBezTo>
                      <a:cubicBezTo>
                        <a:pt x="27683" y="2494"/>
                        <a:pt x="27397" y="2673"/>
                        <a:pt x="27135" y="2875"/>
                      </a:cubicBezTo>
                      <a:cubicBezTo>
                        <a:pt x="26861" y="3101"/>
                        <a:pt x="26623" y="3351"/>
                        <a:pt x="26420" y="3637"/>
                      </a:cubicBezTo>
                      <a:cubicBezTo>
                        <a:pt x="26147" y="3328"/>
                        <a:pt x="25849" y="3054"/>
                        <a:pt x="25516" y="2863"/>
                      </a:cubicBezTo>
                      <a:cubicBezTo>
                        <a:pt x="25170" y="2673"/>
                        <a:pt x="24801" y="2554"/>
                        <a:pt x="24396" y="2518"/>
                      </a:cubicBezTo>
                      <a:cubicBezTo>
                        <a:pt x="24361" y="2517"/>
                        <a:pt x="24326" y="2516"/>
                        <a:pt x="24291" y="2516"/>
                      </a:cubicBezTo>
                      <a:cubicBezTo>
                        <a:pt x="23698" y="2516"/>
                        <a:pt x="23128" y="2705"/>
                        <a:pt x="22622" y="3054"/>
                      </a:cubicBezTo>
                      <a:cubicBezTo>
                        <a:pt x="22444" y="2685"/>
                        <a:pt x="22241" y="2363"/>
                        <a:pt x="21968" y="2065"/>
                      </a:cubicBezTo>
                      <a:cubicBezTo>
                        <a:pt x="21717" y="1768"/>
                        <a:pt x="21408" y="1506"/>
                        <a:pt x="21075" y="1292"/>
                      </a:cubicBezTo>
                      <a:cubicBezTo>
                        <a:pt x="20753" y="1065"/>
                        <a:pt x="20396" y="875"/>
                        <a:pt x="20015" y="708"/>
                      </a:cubicBezTo>
                      <a:cubicBezTo>
                        <a:pt x="19467" y="470"/>
                        <a:pt x="18884" y="280"/>
                        <a:pt x="18324" y="160"/>
                      </a:cubicBezTo>
                      <a:cubicBezTo>
                        <a:pt x="17826" y="59"/>
                        <a:pt x="17345" y="1"/>
                        <a:pt x="168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0" name="Google Shape;6590;p29"/>
                <p:cNvSpPr/>
                <p:nvPr/>
              </p:nvSpPr>
              <p:spPr>
                <a:xfrm>
                  <a:off x="2232110" y="244770"/>
                  <a:ext cx="75443" cy="75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2001" extrusionOk="0">
                      <a:moveTo>
                        <a:pt x="1107" y="0"/>
                      </a:moveTo>
                      <a:cubicBezTo>
                        <a:pt x="595" y="0"/>
                        <a:pt x="119" y="453"/>
                        <a:pt x="60" y="1001"/>
                      </a:cubicBezTo>
                      <a:cubicBezTo>
                        <a:pt x="0" y="1560"/>
                        <a:pt x="381" y="2001"/>
                        <a:pt x="905" y="2001"/>
                      </a:cubicBezTo>
                      <a:cubicBezTo>
                        <a:pt x="1429" y="2001"/>
                        <a:pt x="1881" y="1560"/>
                        <a:pt x="1941" y="1001"/>
                      </a:cubicBezTo>
                      <a:cubicBezTo>
                        <a:pt x="2000" y="453"/>
                        <a:pt x="1631" y="12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1" name="Google Shape;6591;p29"/>
                <p:cNvSpPr/>
                <p:nvPr/>
              </p:nvSpPr>
              <p:spPr>
                <a:xfrm>
                  <a:off x="2542300" y="457080"/>
                  <a:ext cx="88450" cy="82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2180" extrusionOk="0">
                      <a:moveTo>
                        <a:pt x="1034" y="1"/>
                      </a:moveTo>
                      <a:cubicBezTo>
                        <a:pt x="1027" y="1"/>
                        <a:pt x="1019" y="1"/>
                        <a:pt x="1012" y="1"/>
                      </a:cubicBezTo>
                      <a:cubicBezTo>
                        <a:pt x="417" y="1"/>
                        <a:pt x="0" y="489"/>
                        <a:pt x="84" y="1085"/>
                      </a:cubicBezTo>
                      <a:cubicBezTo>
                        <a:pt x="167" y="1704"/>
                        <a:pt x="715" y="2180"/>
                        <a:pt x="1322" y="2180"/>
                      </a:cubicBezTo>
                      <a:cubicBezTo>
                        <a:pt x="1917" y="2156"/>
                        <a:pt x="2346" y="1668"/>
                        <a:pt x="2262" y="1073"/>
                      </a:cubicBezTo>
                      <a:cubicBezTo>
                        <a:pt x="2168" y="484"/>
                        <a:pt x="1621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2" name="Google Shape;6592;p29"/>
                <p:cNvSpPr/>
                <p:nvPr/>
              </p:nvSpPr>
              <p:spPr>
                <a:xfrm>
                  <a:off x="2542790" y="180560"/>
                  <a:ext cx="87508" cy="7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1" h="2038" extrusionOk="0">
                      <a:moveTo>
                        <a:pt x="1321" y="1"/>
                      </a:moveTo>
                      <a:cubicBezTo>
                        <a:pt x="725" y="13"/>
                        <a:pt x="178" y="501"/>
                        <a:pt x="94" y="1061"/>
                      </a:cubicBezTo>
                      <a:cubicBezTo>
                        <a:pt x="0" y="1613"/>
                        <a:pt x="405" y="2037"/>
                        <a:pt x="987" y="2037"/>
                      </a:cubicBezTo>
                      <a:cubicBezTo>
                        <a:pt x="995" y="2037"/>
                        <a:pt x="1003" y="2037"/>
                        <a:pt x="1011" y="2037"/>
                      </a:cubicBezTo>
                      <a:cubicBezTo>
                        <a:pt x="1607" y="2037"/>
                        <a:pt x="2154" y="1572"/>
                        <a:pt x="2249" y="1013"/>
                      </a:cubicBezTo>
                      <a:cubicBezTo>
                        <a:pt x="2321" y="441"/>
                        <a:pt x="1904" y="1"/>
                        <a:pt x="13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3" name="Google Shape;6593;p29"/>
                <p:cNvSpPr/>
                <p:nvPr/>
              </p:nvSpPr>
              <p:spPr>
                <a:xfrm>
                  <a:off x="2336248" y="414437"/>
                  <a:ext cx="47166" cy="5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359" extrusionOk="0">
                      <a:moveTo>
                        <a:pt x="603" y="1"/>
                      </a:moveTo>
                      <a:cubicBezTo>
                        <a:pt x="597" y="1"/>
                        <a:pt x="590" y="1"/>
                        <a:pt x="584" y="1"/>
                      </a:cubicBezTo>
                      <a:cubicBezTo>
                        <a:pt x="250" y="13"/>
                        <a:pt x="0" y="334"/>
                        <a:pt x="12" y="703"/>
                      </a:cubicBezTo>
                      <a:cubicBezTo>
                        <a:pt x="47" y="1065"/>
                        <a:pt x="334" y="1359"/>
                        <a:pt x="648" y="1359"/>
                      </a:cubicBezTo>
                      <a:cubicBezTo>
                        <a:pt x="655" y="1359"/>
                        <a:pt x="661" y="1359"/>
                        <a:pt x="667" y="1358"/>
                      </a:cubicBezTo>
                      <a:cubicBezTo>
                        <a:pt x="1000" y="1323"/>
                        <a:pt x="1250" y="1013"/>
                        <a:pt x="1227" y="644"/>
                      </a:cubicBezTo>
                      <a:cubicBezTo>
                        <a:pt x="1192" y="282"/>
                        <a:pt x="917" y="1"/>
                        <a:pt x="6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4" name="Google Shape;6594;p29"/>
                <p:cNvSpPr/>
                <p:nvPr/>
              </p:nvSpPr>
              <p:spPr>
                <a:xfrm>
                  <a:off x="2450265" y="317048"/>
                  <a:ext cx="30124" cy="3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799" extrusionOk="0">
                      <a:moveTo>
                        <a:pt x="417" y="0"/>
                      </a:moveTo>
                      <a:cubicBezTo>
                        <a:pt x="191" y="12"/>
                        <a:pt x="12" y="191"/>
                        <a:pt x="12" y="417"/>
                      </a:cubicBezTo>
                      <a:cubicBezTo>
                        <a:pt x="1" y="625"/>
                        <a:pt x="168" y="799"/>
                        <a:pt x="362" y="799"/>
                      </a:cubicBezTo>
                      <a:cubicBezTo>
                        <a:pt x="369" y="799"/>
                        <a:pt x="375" y="798"/>
                        <a:pt x="382" y="798"/>
                      </a:cubicBezTo>
                      <a:cubicBezTo>
                        <a:pt x="608" y="786"/>
                        <a:pt x="786" y="608"/>
                        <a:pt x="786" y="381"/>
                      </a:cubicBezTo>
                      <a:cubicBezTo>
                        <a:pt x="798" y="155"/>
                        <a:pt x="643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5" name="Google Shape;6595;p29"/>
                <p:cNvSpPr/>
                <p:nvPr/>
              </p:nvSpPr>
              <p:spPr>
                <a:xfrm>
                  <a:off x="2683727" y="360106"/>
                  <a:ext cx="61040" cy="4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1312" extrusionOk="0">
                      <a:moveTo>
                        <a:pt x="759" y="1"/>
                      </a:moveTo>
                      <a:cubicBezTo>
                        <a:pt x="342" y="1"/>
                        <a:pt x="0" y="271"/>
                        <a:pt x="12" y="620"/>
                      </a:cubicBezTo>
                      <a:cubicBezTo>
                        <a:pt x="24" y="978"/>
                        <a:pt x="381" y="1299"/>
                        <a:pt x="833" y="1311"/>
                      </a:cubicBezTo>
                      <a:cubicBezTo>
                        <a:pt x="842" y="1311"/>
                        <a:pt x="851" y="1311"/>
                        <a:pt x="860" y="1311"/>
                      </a:cubicBezTo>
                      <a:cubicBezTo>
                        <a:pt x="1287" y="1311"/>
                        <a:pt x="1619" y="1030"/>
                        <a:pt x="1607" y="680"/>
                      </a:cubicBezTo>
                      <a:cubicBezTo>
                        <a:pt x="1595" y="311"/>
                        <a:pt x="1214" y="13"/>
                        <a:pt x="786" y="1"/>
                      </a:cubicBezTo>
                      <a:cubicBezTo>
                        <a:pt x="777" y="1"/>
                        <a:pt x="768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6" name="Google Shape;6596;p29"/>
                <p:cNvSpPr/>
                <p:nvPr/>
              </p:nvSpPr>
              <p:spPr>
                <a:xfrm>
                  <a:off x="2333119" y="89430"/>
                  <a:ext cx="90712" cy="9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6" h="2645" extrusionOk="0">
                      <a:moveTo>
                        <a:pt x="1250" y="1"/>
                      </a:moveTo>
                      <a:cubicBezTo>
                        <a:pt x="595" y="37"/>
                        <a:pt x="36" y="644"/>
                        <a:pt x="24" y="1370"/>
                      </a:cubicBezTo>
                      <a:cubicBezTo>
                        <a:pt x="0" y="2089"/>
                        <a:pt x="443" y="2644"/>
                        <a:pt x="1064" y="2644"/>
                      </a:cubicBezTo>
                      <a:cubicBezTo>
                        <a:pt x="1070" y="2644"/>
                        <a:pt x="1077" y="2644"/>
                        <a:pt x="1083" y="2644"/>
                      </a:cubicBezTo>
                      <a:cubicBezTo>
                        <a:pt x="1691" y="2620"/>
                        <a:pt x="2274" y="2025"/>
                        <a:pt x="2334" y="1299"/>
                      </a:cubicBezTo>
                      <a:cubicBezTo>
                        <a:pt x="2405" y="572"/>
                        <a:pt x="1905" y="1"/>
                        <a:pt x="12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7" name="Google Shape;6597;p29"/>
                <p:cNvSpPr/>
                <p:nvPr/>
              </p:nvSpPr>
              <p:spPr>
                <a:xfrm>
                  <a:off x="4127409" y="3369816"/>
                  <a:ext cx="88902" cy="6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817" extrusionOk="0">
                      <a:moveTo>
                        <a:pt x="1152" y="0"/>
                      </a:moveTo>
                      <a:cubicBezTo>
                        <a:pt x="1009" y="0"/>
                        <a:pt x="865" y="26"/>
                        <a:pt x="727" y="79"/>
                      </a:cubicBezTo>
                      <a:cubicBezTo>
                        <a:pt x="215" y="293"/>
                        <a:pt x="0" y="841"/>
                        <a:pt x="250" y="1305"/>
                      </a:cubicBezTo>
                      <a:cubicBezTo>
                        <a:pt x="440" y="1633"/>
                        <a:pt x="816" y="1817"/>
                        <a:pt x="1204" y="1817"/>
                      </a:cubicBezTo>
                      <a:cubicBezTo>
                        <a:pt x="1352" y="1817"/>
                        <a:pt x="1502" y="1790"/>
                        <a:pt x="1643" y="1734"/>
                      </a:cubicBezTo>
                      <a:cubicBezTo>
                        <a:pt x="2143" y="1520"/>
                        <a:pt x="2358" y="984"/>
                        <a:pt x="2120" y="520"/>
                      </a:cubicBezTo>
                      <a:cubicBezTo>
                        <a:pt x="1927" y="196"/>
                        <a:pt x="1547" y="0"/>
                        <a:pt x="1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8" name="Google Shape;6598;p29"/>
                <p:cNvSpPr/>
                <p:nvPr/>
              </p:nvSpPr>
              <p:spPr>
                <a:xfrm>
                  <a:off x="4332103" y="3613684"/>
                  <a:ext cx="95651" cy="75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008" extrusionOk="0">
                      <a:moveTo>
                        <a:pt x="1097" y="0"/>
                      </a:moveTo>
                      <a:cubicBezTo>
                        <a:pt x="966" y="0"/>
                        <a:pt x="836" y="21"/>
                        <a:pt x="715" y="64"/>
                      </a:cubicBezTo>
                      <a:cubicBezTo>
                        <a:pt x="179" y="267"/>
                        <a:pt x="1" y="826"/>
                        <a:pt x="298" y="1350"/>
                      </a:cubicBezTo>
                      <a:cubicBezTo>
                        <a:pt x="530" y="1758"/>
                        <a:pt x="993" y="2007"/>
                        <a:pt x="1440" y="2007"/>
                      </a:cubicBezTo>
                      <a:cubicBezTo>
                        <a:pt x="1567" y="2007"/>
                        <a:pt x="1692" y="1987"/>
                        <a:pt x="1810" y="1945"/>
                      </a:cubicBezTo>
                      <a:cubicBezTo>
                        <a:pt x="2346" y="1743"/>
                        <a:pt x="2537" y="1160"/>
                        <a:pt x="2239" y="636"/>
                      </a:cubicBezTo>
                      <a:cubicBezTo>
                        <a:pt x="2009" y="240"/>
                        <a:pt x="1543" y="0"/>
                        <a:pt x="10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9" name="Google Shape;6599;p29"/>
                <p:cNvSpPr/>
                <p:nvPr/>
              </p:nvSpPr>
              <p:spPr>
                <a:xfrm>
                  <a:off x="4048834" y="3535298"/>
                  <a:ext cx="56591" cy="4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62" extrusionOk="0">
                      <a:moveTo>
                        <a:pt x="807" y="1"/>
                      </a:moveTo>
                      <a:cubicBezTo>
                        <a:pt x="681" y="1"/>
                        <a:pt x="550" y="36"/>
                        <a:pt x="429" y="107"/>
                      </a:cubicBezTo>
                      <a:cubicBezTo>
                        <a:pt x="120" y="298"/>
                        <a:pt x="1" y="703"/>
                        <a:pt x="179" y="988"/>
                      </a:cubicBezTo>
                      <a:cubicBezTo>
                        <a:pt x="288" y="1169"/>
                        <a:pt x="479" y="1262"/>
                        <a:pt x="682" y="1262"/>
                      </a:cubicBezTo>
                      <a:cubicBezTo>
                        <a:pt x="814" y="1262"/>
                        <a:pt x="950" y="1223"/>
                        <a:pt x="1072" y="1143"/>
                      </a:cubicBezTo>
                      <a:cubicBezTo>
                        <a:pt x="1382" y="929"/>
                        <a:pt x="1501" y="560"/>
                        <a:pt x="1310" y="274"/>
                      </a:cubicBezTo>
                      <a:cubicBezTo>
                        <a:pt x="1206" y="96"/>
                        <a:pt x="1015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0" name="Google Shape;6600;p29"/>
                <p:cNvSpPr/>
                <p:nvPr/>
              </p:nvSpPr>
              <p:spPr>
                <a:xfrm>
                  <a:off x="4205946" y="3585897"/>
                  <a:ext cx="35063" cy="2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754" extrusionOk="0">
                      <a:moveTo>
                        <a:pt x="449" y="1"/>
                      </a:moveTo>
                      <a:cubicBezTo>
                        <a:pt x="380" y="1"/>
                        <a:pt x="312" y="17"/>
                        <a:pt x="251" y="51"/>
                      </a:cubicBezTo>
                      <a:cubicBezTo>
                        <a:pt x="60" y="134"/>
                        <a:pt x="1" y="373"/>
                        <a:pt x="108" y="551"/>
                      </a:cubicBezTo>
                      <a:cubicBezTo>
                        <a:pt x="183" y="675"/>
                        <a:pt x="326" y="754"/>
                        <a:pt x="471" y="754"/>
                      </a:cubicBezTo>
                      <a:cubicBezTo>
                        <a:pt x="534" y="754"/>
                        <a:pt x="598" y="739"/>
                        <a:pt x="656" y="706"/>
                      </a:cubicBezTo>
                      <a:cubicBezTo>
                        <a:pt x="846" y="599"/>
                        <a:pt x="930" y="361"/>
                        <a:pt x="810" y="194"/>
                      </a:cubicBezTo>
                      <a:cubicBezTo>
                        <a:pt x="738" y="73"/>
                        <a:pt x="593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1" name="Google Shape;6601;p29"/>
                <p:cNvSpPr/>
                <p:nvPr/>
              </p:nvSpPr>
              <p:spPr>
                <a:xfrm>
                  <a:off x="4291685" y="3386971"/>
                  <a:ext cx="114540" cy="8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2272" extrusionOk="0">
                      <a:moveTo>
                        <a:pt x="1601" y="0"/>
                      </a:moveTo>
                      <a:cubicBezTo>
                        <a:pt x="1373" y="0"/>
                        <a:pt x="1138" y="52"/>
                        <a:pt x="918" y="160"/>
                      </a:cubicBezTo>
                      <a:cubicBezTo>
                        <a:pt x="275" y="469"/>
                        <a:pt x="1" y="1160"/>
                        <a:pt x="322" y="1696"/>
                      </a:cubicBezTo>
                      <a:cubicBezTo>
                        <a:pt x="536" y="2057"/>
                        <a:pt x="982" y="2271"/>
                        <a:pt x="1462" y="2271"/>
                      </a:cubicBezTo>
                      <a:cubicBezTo>
                        <a:pt x="1677" y="2271"/>
                        <a:pt x="1898" y="2228"/>
                        <a:pt x="2108" y="2136"/>
                      </a:cubicBezTo>
                      <a:cubicBezTo>
                        <a:pt x="2775" y="1839"/>
                        <a:pt x="3037" y="1124"/>
                        <a:pt x="2704" y="565"/>
                      </a:cubicBezTo>
                      <a:cubicBezTo>
                        <a:pt x="2474" y="201"/>
                        <a:pt x="2051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2" name="Google Shape;6602;p29"/>
                <p:cNvSpPr/>
                <p:nvPr/>
              </p:nvSpPr>
              <p:spPr>
                <a:xfrm>
                  <a:off x="-191118" y="2663246"/>
                  <a:ext cx="101457" cy="94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1" h="2503" extrusionOk="0">
                      <a:moveTo>
                        <a:pt x="1491" y="0"/>
                      </a:moveTo>
                      <a:cubicBezTo>
                        <a:pt x="881" y="0"/>
                        <a:pt x="299" y="469"/>
                        <a:pt x="143" y="1114"/>
                      </a:cubicBezTo>
                      <a:cubicBezTo>
                        <a:pt x="0" y="1793"/>
                        <a:pt x="417" y="2424"/>
                        <a:pt x="1072" y="2496"/>
                      </a:cubicBezTo>
                      <a:cubicBezTo>
                        <a:pt x="1114" y="2500"/>
                        <a:pt x="1155" y="2502"/>
                        <a:pt x="1197" y="2502"/>
                      </a:cubicBezTo>
                      <a:cubicBezTo>
                        <a:pt x="1808" y="2502"/>
                        <a:pt x="2391" y="2023"/>
                        <a:pt x="2536" y="1376"/>
                      </a:cubicBezTo>
                      <a:cubicBezTo>
                        <a:pt x="2691" y="698"/>
                        <a:pt x="2298" y="79"/>
                        <a:pt x="1619" y="7"/>
                      </a:cubicBezTo>
                      <a:cubicBezTo>
                        <a:pt x="1577" y="3"/>
                        <a:pt x="1534" y="0"/>
                        <a:pt x="14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3" name="Google Shape;6603;p29"/>
                <p:cNvSpPr/>
                <p:nvPr/>
              </p:nvSpPr>
              <p:spPr>
                <a:xfrm>
                  <a:off x="156775" y="2958806"/>
                  <a:ext cx="100138" cy="8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360" extrusionOk="0">
                      <a:moveTo>
                        <a:pt x="1350" y="1"/>
                      </a:moveTo>
                      <a:cubicBezTo>
                        <a:pt x="666" y="1"/>
                        <a:pt x="106" y="524"/>
                        <a:pt x="60" y="1169"/>
                      </a:cubicBezTo>
                      <a:cubicBezTo>
                        <a:pt x="0" y="1848"/>
                        <a:pt x="512" y="2360"/>
                        <a:pt x="1203" y="2360"/>
                      </a:cubicBezTo>
                      <a:cubicBezTo>
                        <a:pt x="1894" y="2360"/>
                        <a:pt x="2537" y="1860"/>
                        <a:pt x="2596" y="1217"/>
                      </a:cubicBezTo>
                      <a:cubicBezTo>
                        <a:pt x="2656" y="574"/>
                        <a:pt x="2096" y="14"/>
                        <a:pt x="1417" y="2"/>
                      </a:cubicBezTo>
                      <a:cubicBezTo>
                        <a:pt x="1395" y="1"/>
                        <a:pt x="1372" y="1"/>
                        <a:pt x="1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4" name="Google Shape;6604;p29"/>
                <p:cNvSpPr/>
                <p:nvPr/>
              </p:nvSpPr>
              <p:spPr>
                <a:xfrm>
                  <a:off x="209749" y="2627880"/>
                  <a:ext cx="116765" cy="95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2546" extrusionOk="0">
                      <a:moveTo>
                        <a:pt x="1753" y="0"/>
                      </a:moveTo>
                      <a:cubicBezTo>
                        <a:pt x="1033" y="0"/>
                        <a:pt x="348" y="516"/>
                        <a:pt x="179" y="1171"/>
                      </a:cubicBezTo>
                      <a:cubicBezTo>
                        <a:pt x="0" y="1874"/>
                        <a:pt x="441" y="2469"/>
                        <a:pt x="1203" y="2541"/>
                      </a:cubicBezTo>
                      <a:cubicBezTo>
                        <a:pt x="1245" y="2544"/>
                        <a:pt x="1287" y="2546"/>
                        <a:pt x="1329" y="2546"/>
                      </a:cubicBezTo>
                      <a:cubicBezTo>
                        <a:pt x="2049" y="2546"/>
                        <a:pt x="2749" y="2073"/>
                        <a:pt x="2917" y="1410"/>
                      </a:cubicBezTo>
                      <a:cubicBezTo>
                        <a:pt x="3096" y="707"/>
                        <a:pt x="2632" y="64"/>
                        <a:pt x="1870" y="5"/>
                      </a:cubicBezTo>
                      <a:cubicBezTo>
                        <a:pt x="1831" y="2"/>
                        <a:pt x="1792" y="0"/>
                        <a:pt x="17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5" name="Google Shape;6605;p29"/>
                <p:cNvSpPr/>
                <p:nvPr/>
              </p:nvSpPr>
              <p:spPr>
                <a:xfrm>
                  <a:off x="-78459" y="2888375"/>
                  <a:ext cx="58401" cy="6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716" extrusionOk="0">
                      <a:moveTo>
                        <a:pt x="797" y="0"/>
                      </a:moveTo>
                      <a:cubicBezTo>
                        <a:pt x="417" y="0"/>
                        <a:pt x="59" y="350"/>
                        <a:pt x="36" y="811"/>
                      </a:cubicBezTo>
                      <a:cubicBezTo>
                        <a:pt x="1" y="1287"/>
                        <a:pt x="334" y="1680"/>
                        <a:pt x="751" y="1716"/>
                      </a:cubicBezTo>
                      <a:cubicBezTo>
                        <a:pt x="757" y="1716"/>
                        <a:pt x="764" y="1716"/>
                        <a:pt x="771" y="1716"/>
                      </a:cubicBezTo>
                      <a:cubicBezTo>
                        <a:pt x="1179" y="1716"/>
                        <a:pt x="1525" y="1363"/>
                        <a:pt x="1537" y="894"/>
                      </a:cubicBezTo>
                      <a:cubicBezTo>
                        <a:pt x="1548" y="442"/>
                        <a:pt x="1239" y="37"/>
                        <a:pt x="834" y="1"/>
                      </a:cubicBezTo>
                      <a:cubicBezTo>
                        <a:pt x="822" y="0"/>
                        <a:pt x="809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6" name="Google Shape;6606;p29"/>
                <p:cNvSpPr/>
                <p:nvPr/>
              </p:nvSpPr>
              <p:spPr>
                <a:xfrm>
                  <a:off x="79558" y="2781410"/>
                  <a:ext cx="39550" cy="37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983" extrusionOk="0">
                      <a:moveTo>
                        <a:pt x="536" y="1"/>
                      </a:moveTo>
                      <a:cubicBezTo>
                        <a:pt x="286" y="1"/>
                        <a:pt x="69" y="203"/>
                        <a:pt x="24" y="457"/>
                      </a:cubicBezTo>
                      <a:cubicBezTo>
                        <a:pt x="1" y="731"/>
                        <a:pt x="179" y="969"/>
                        <a:pt x="441" y="981"/>
                      </a:cubicBezTo>
                      <a:cubicBezTo>
                        <a:pt x="455" y="982"/>
                        <a:pt x="469" y="983"/>
                        <a:pt x="483" y="983"/>
                      </a:cubicBezTo>
                      <a:cubicBezTo>
                        <a:pt x="740" y="983"/>
                        <a:pt x="967" y="776"/>
                        <a:pt x="1013" y="516"/>
                      </a:cubicBezTo>
                      <a:cubicBezTo>
                        <a:pt x="1048" y="255"/>
                        <a:pt x="870" y="16"/>
                        <a:pt x="596" y="5"/>
                      </a:cubicBezTo>
                      <a:cubicBezTo>
                        <a:pt x="576" y="2"/>
                        <a:pt x="556" y="1"/>
                        <a:pt x="5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7" name="Google Shape;6607;p29"/>
                <p:cNvSpPr/>
                <p:nvPr/>
              </p:nvSpPr>
              <p:spPr>
                <a:xfrm>
                  <a:off x="356078" y="2868355"/>
                  <a:ext cx="83549" cy="57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526" extrusionOk="0">
                      <a:moveTo>
                        <a:pt x="1032" y="1"/>
                      </a:moveTo>
                      <a:cubicBezTo>
                        <a:pt x="566" y="1"/>
                        <a:pt x="166" y="243"/>
                        <a:pt x="84" y="592"/>
                      </a:cubicBezTo>
                      <a:cubicBezTo>
                        <a:pt x="1" y="1008"/>
                        <a:pt x="382" y="1401"/>
                        <a:pt x="953" y="1509"/>
                      </a:cubicBezTo>
                      <a:cubicBezTo>
                        <a:pt x="1031" y="1520"/>
                        <a:pt x="1108" y="1525"/>
                        <a:pt x="1184" y="1525"/>
                      </a:cubicBezTo>
                      <a:cubicBezTo>
                        <a:pt x="1672" y="1525"/>
                        <a:pt x="2082" y="1298"/>
                        <a:pt x="2144" y="937"/>
                      </a:cubicBezTo>
                      <a:cubicBezTo>
                        <a:pt x="2215" y="520"/>
                        <a:pt x="1811" y="92"/>
                        <a:pt x="1263" y="20"/>
                      </a:cubicBezTo>
                      <a:cubicBezTo>
                        <a:pt x="1185" y="7"/>
                        <a:pt x="1108" y="1"/>
                        <a:pt x="1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8" name="Google Shape;6608;p29"/>
                <p:cNvSpPr/>
                <p:nvPr/>
              </p:nvSpPr>
              <p:spPr>
                <a:xfrm>
                  <a:off x="-44789" y="2483361"/>
                  <a:ext cx="123023" cy="124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3294" extrusionOk="0">
                      <a:moveTo>
                        <a:pt x="1783" y="0"/>
                      </a:moveTo>
                      <a:cubicBezTo>
                        <a:pt x="989" y="0"/>
                        <a:pt x="281" y="683"/>
                        <a:pt x="155" y="1552"/>
                      </a:cubicBezTo>
                      <a:cubicBezTo>
                        <a:pt x="1" y="2456"/>
                        <a:pt x="513" y="3230"/>
                        <a:pt x="1298" y="3290"/>
                      </a:cubicBezTo>
                      <a:cubicBezTo>
                        <a:pt x="1331" y="3292"/>
                        <a:pt x="1363" y="3294"/>
                        <a:pt x="1395" y="3294"/>
                      </a:cubicBezTo>
                      <a:cubicBezTo>
                        <a:pt x="2139" y="3294"/>
                        <a:pt x="2901" y="2645"/>
                        <a:pt x="3072" y="1778"/>
                      </a:cubicBezTo>
                      <a:cubicBezTo>
                        <a:pt x="3263" y="861"/>
                        <a:pt x="2715" y="75"/>
                        <a:pt x="1882" y="4"/>
                      </a:cubicBezTo>
                      <a:cubicBezTo>
                        <a:pt x="1849" y="1"/>
                        <a:pt x="1816" y="0"/>
                        <a:pt x="17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9" name="Google Shape;6609;p29"/>
                <p:cNvSpPr/>
                <p:nvPr/>
              </p:nvSpPr>
              <p:spPr>
                <a:xfrm>
                  <a:off x="3625947" y="1118481"/>
                  <a:ext cx="76800" cy="8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2364" extrusionOk="0">
                      <a:moveTo>
                        <a:pt x="798" y="1"/>
                      </a:moveTo>
                      <a:cubicBezTo>
                        <a:pt x="611" y="1"/>
                        <a:pt x="438" y="81"/>
                        <a:pt x="311" y="247"/>
                      </a:cubicBezTo>
                      <a:cubicBezTo>
                        <a:pt x="1" y="652"/>
                        <a:pt x="61" y="1378"/>
                        <a:pt x="453" y="1902"/>
                      </a:cubicBezTo>
                      <a:cubicBezTo>
                        <a:pt x="691" y="2202"/>
                        <a:pt x="986" y="2363"/>
                        <a:pt x="1249" y="2363"/>
                      </a:cubicBezTo>
                      <a:cubicBezTo>
                        <a:pt x="1435" y="2363"/>
                        <a:pt x="1604" y="2284"/>
                        <a:pt x="1727" y="2116"/>
                      </a:cubicBezTo>
                      <a:cubicBezTo>
                        <a:pt x="2037" y="1735"/>
                        <a:pt x="1977" y="985"/>
                        <a:pt x="1585" y="473"/>
                      </a:cubicBezTo>
                      <a:cubicBezTo>
                        <a:pt x="1360" y="165"/>
                        <a:pt x="1066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0" name="Google Shape;6610;p29"/>
                <p:cNvSpPr/>
                <p:nvPr/>
              </p:nvSpPr>
              <p:spPr>
                <a:xfrm>
                  <a:off x="3273114" y="1188271"/>
                  <a:ext cx="91165" cy="85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2262" extrusionOk="0">
                      <a:moveTo>
                        <a:pt x="935" y="0"/>
                      </a:moveTo>
                      <a:cubicBezTo>
                        <a:pt x="659" y="0"/>
                        <a:pt x="415" y="116"/>
                        <a:pt x="275" y="349"/>
                      </a:cubicBezTo>
                      <a:cubicBezTo>
                        <a:pt x="1" y="789"/>
                        <a:pt x="215" y="1504"/>
                        <a:pt x="703" y="1932"/>
                      </a:cubicBezTo>
                      <a:cubicBezTo>
                        <a:pt x="946" y="2151"/>
                        <a:pt x="1220" y="2261"/>
                        <a:pt x="1472" y="2261"/>
                      </a:cubicBezTo>
                      <a:cubicBezTo>
                        <a:pt x="1727" y="2261"/>
                        <a:pt x="1958" y="2148"/>
                        <a:pt x="2108" y="1920"/>
                      </a:cubicBezTo>
                      <a:cubicBezTo>
                        <a:pt x="2418" y="1480"/>
                        <a:pt x="2251" y="742"/>
                        <a:pt x="1739" y="313"/>
                      </a:cubicBezTo>
                      <a:cubicBezTo>
                        <a:pt x="1484" y="104"/>
                        <a:pt x="1195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1" name="Google Shape;6611;p29"/>
                <p:cNvSpPr/>
                <p:nvPr/>
              </p:nvSpPr>
              <p:spPr>
                <a:xfrm>
                  <a:off x="3461219" y="1416455"/>
                  <a:ext cx="91617" cy="97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2577" extrusionOk="0">
                      <a:moveTo>
                        <a:pt x="1355" y="1"/>
                      </a:moveTo>
                      <a:cubicBezTo>
                        <a:pt x="1097" y="1"/>
                        <a:pt x="827" y="120"/>
                        <a:pt x="596" y="357"/>
                      </a:cubicBezTo>
                      <a:cubicBezTo>
                        <a:pt x="155" y="845"/>
                        <a:pt x="0" y="1643"/>
                        <a:pt x="322" y="2167"/>
                      </a:cubicBezTo>
                      <a:cubicBezTo>
                        <a:pt x="483" y="2439"/>
                        <a:pt x="744" y="2577"/>
                        <a:pt x="1030" y="2577"/>
                      </a:cubicBezTo>
                      <a:cubicBezTo>
                        <a:pt x="1293" y="2577"/>
                        <a:pt x="1577" y="2460"/>
                        <a:pt x="1822" y="2226"/>
                      </a:cubicBezTo>
                      <a:cubicBezTo>
                        <a:pt x="2322" y="1726"/>
                        <a:pt x="2429" y="916"/>
                        <a:pt x="2072" y="405"/>
                      </a:cubicBezTo>
                      <a:cubicBezTo>
                        <a:pt x="1888" y="135"/>
                        <a:pt x="1629" y="1"/>
                        <a:pt x="13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2" name="Google Shape;6612;p29"/>
                <p:cNvSpPr/>
                <p:nvPr/>
              </p:nvSpPr>
              <p:spPr>
                <a:xfrm>
                  <a:off x="3463444" y="1072370"/>
                  <a:ext cx="56177" cy="5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440" extrusionOk="0">
                      <a:moveTo>
                        <a:pt x="623" y="1"/>
                      </a:moveTo>
                      <a:cubicBezTo>
                        <a:pt x="462" y="1"/>
                        <a:pt x="313" y="69"/>
                        <a:pt x="215" y="208"/>
                      </a:cubicBezTo>
                      <a:cubicBezTo>
                        <a:pt x="1" y="470"/>
                        <a:pt x="108" y="934"/>
                        <a:pt x="406" y="1220"/>
                      </a:cubicBezTo>
                      <a:cubicBezTo>
                        <a:pt x="569" y="1364"/>
                        <a:pt x="756" y="1439"/>
                        <a:pt x="923" y="1439"/>
                      </a:cubicBezTo>
                      <a:cubicBezTo>
                        <a:pt x="1074" y="1439"/>
                        <a:pt x="1209" y="1379"/>
                        <a:pt x="1299" y="1256"/>
                      </a:cubicBezTo>
                      <a:cubicBezTo>
                        <a:pt x="1489" y="994"/>
                        <a:pt x="1418" y="529"/>
                        <a:pt x="1132" y="232"/>
                      </a:cubicBezTo>
                      <a:cubicBezTo>
                        <a:pt x="979" y="78"/>
                        <a:pt x="794" y="1"/>
                        <a:pt x="6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3" name="Google Shape;6613;p29"/>
                <p:cNvSpPr/>
                <p:nvPr/>
              </p:nvSpPr>
              <p:spPr>
                <a:xfrm>
                  <a:off x="3495794" y="1255195"/>
                  <a:ext cx="31896" cy="36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972" extrusionOk="0">
                      <a:moveTo>
                        <a:pt x="357" y="1"/>
                      </a:moveTo>
                      <a:cubicBezTo>
                        <a:pt x="265" y="1"/>
                        <a:pt x="178" y="45"/>
                        <a:pt x="119" y="133"/>
                      </a:cubicBezTo>
                      <a:cubicBezTo>
                        <a:pt x="0" y="312"/>
                        <a:pt x="24" y="621"/>
                        <a:pt x="191" y="812"/>
                      </a:cubicBezTo>
                      <a:cubicBezTo>
                        <a:pt x="278" y="918"/>
                        <a:pt x="384" y="972"/>
                        <a:pt x="483" y="972"/>
                      </a:cubicBezTo>
                      <a:cubicBezTo>
                        <a:pt x="574" y="972"/>
                        <a:pt x="658" y="927"/>
                        <a:pt x="715" y="836"/>
                      </a:cubicBezTo>
                      <a:cubicBezTo>
                        <a:pt x="846" y="633"/>
                        <a:pt x="798" y="336"/>
                        <a:pt x="631" y="145"/>
                      </a:cubicBezTo>
                      <a:cubicBezTo>
                        <a:pt x="553" y="48"/>
                        <a:pt x="452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4" name="Google Shape;6614;p29"/>
                <p:cNvSpPr/>
                <p:nvPr/>
              </p:nvSpPr>
              <p:spPr>
                <a:xfrm>
                  <a:off x="3304107" y="1390138"/>
                  <a:ext cx="47618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1574" extrusionOk="0">
                      <a:moveTo>
                        <a:pt x="672" y="0"/>
                      </a:moveTo>
                      <a:cubicBezTo>
                        <a:pt x="537" y="0"/>
                        <a:pt x="398" y="69"/>
                        <a:pt x="286" y="210"/>
                      </a:cubicBezTo>
                      <a:cubicBezTo>
                        <a:pt x="48" y="495"/>
                        <a:pt x="0" y="1007"/>
                        <a:pt x="179" y="1317"/>
                      </a:cubicBezTo>
                      <a:cubicBezTo>
                        <a:pt x="273" y="1487"/>
                        <a:pt x="418" y="1574"/>
                        <a:pt x="570" y="1574"/>
                      </a:cubicBezTo>
                      <a:cubicBezTo>
                        <a:pt x="705" y="1574"/>
                        <a:pt x="847" y="1505"/>
                        <a:pt x="965" y="1364"/>
                      </a:cubicBezTo>
                      <a:cubicBezTo>
                        <a:pt x="1227" y="1067"/>
                        <a:pt x="1262" y="567"/>
                        <a:pt x="1072" y="257"/>
                      </a:cubicBezTo>
                      <a:cubicBezTo>
                        <a:pt x="971" y="87"/>
                        <a:pt x="824" y="0"/>
                        <a:pt x="6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5" name="Google Shape;6615;p29"/>
                <p:cNvSpPr/>
                <p:nvPr/>
              </p:nvSpPr>
              <p:spPr>
                <a:xfrm>
                  <a:off x="3669495" y="1312204"/>
                  <a:ext cx="111826" cy="111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969" extrusionOk="0">
                      <a:moveTo>
                        <a:pt x="937" y="1"/>
                      </a:moveTo>
                      <a:cubicBezTo>
                        <a:pt x="694" y="1"/>
                        <a:pt x="483" y="99"/>
                        <a:pt x="346" y="300"/>
                      </a:cubicBezTo>
                      <a:cubicBezTo>
                        <a:pt x="1" y="788"/>
                        <a:pt x="168" y="1729"/>
                        <a:pt x="751" y="2384"/>
                      </a:cubicBezTo>
                      <a:cubicBezTo>
                        <a:pt x="1087" y="2769"/>
                        <a:pt x="1514" y="2969"/>
                        <a:pt x="1891" y="2969"/>
                      </a:cubicBezTo>
                      <a:cubicBezTo>
                        <a:pt x="2154" y="2969"/>
                        <a:pt x="2394" y="2871"/>
                        <a:pt x="2561" y="2669"/>
                      </a:cubicBezTo>
                      <a:cubicBezTo>
                        <a:pt x="2966" y="2157"/>
                        <a:pt x="2727" y="1229"/>
                        <a:pt x="2073" y="586"/>
                      </a:cubicBezTo>
                      <a:cubicBezTo>
                        <a:pt x="1701" y="201"/>
                        <a:pt x="1285" y="1"/>
                        <a:pt x="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6" name="Google Shape;6616;p29"/>
                <p:cNvSpPr/>
                <p:nvPr/>
              </p:nvSpPr>
              <p:spPr>
                <a:xfrm>
                  <a:off x="2923826" y="3388592"/>
                  <a:ext cx="107188" cy="103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3" h="2745" extrusionOk="0">
                      <a:moveTo>
                        <a:pt x="1922" y="1"/>
                      </a:moveTo>
                      <a:cubicBezTo>
                        <a:pt x="1875" y="1"/>
                        <a:pt x="1826" y="4"/>
                        <a:pt x="1776" y="10"/>
                      </a:cubicBezTo>
                      <a:cubicBezTo>
                        <a:pt x="1418" y="57"/>
                        <a:pt x="1061" y="272"/>
                        <a:pt x="776" y="569"/>
                      </a:cubicBezTo>
                      <a:cubicBezTo>
                        <a:pt x="490" y="867"/>
                        <a:pt x="264" y="1248"/>
                        <a:pt x="168" y="1653"/>
                      </a:cubicBezTo>
                      <a:cubicBezTo>
                        <a:pt x="0" y="2306"/>
                        <a:pt x="227" y="2745"/>
                        <a:pt x="697" y="2745"/>
                      </a:cubicBezTo>
                      <a:cubicBezTo>
                        <a:pt x="793" y="2745"/>
                        <a:pt x="899" y="2727"/>
                        <a:pt x="1014" y="2689"/>
                      </a:cubicBezTo>
                      <a:cubicBezTo>
                        <a:pt x="1359" y="2593"/>
                        <a:pt x="1692" y="2355"/>
                        <a:pt x="1990" y="2069"/>
                      </a:cubicBezTo>
                      <a:cubicBezTo>
                        <a:pt x="2276" y="1784"/>
                        <a:pt x="2514" y="1462"/>
                        <a:pt x="2633" y="1117"/>
                      </a:cubicBezTo>
                      <a:cubicBezTo>
                        <a:pt x="2843" y="477"/>
                        <a:pt x="2520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7" name="Google Shape;6617;p29"/>
                <p:cNvSpPr/>
                <p:nvPr/>
              </p:nvSpPr>
              <p:spPr>
                <a:xfrm>
                  <a:off x="2567298" y="3108151"/>
                  <a:ext cx="92183" cy="126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" h="3362" extrusionOk="0">
                      <a:moveTo>
                        <a:pt x="1518" y="1"/>
                      </a:moveTo>
                      <a:cubicBezTo>
                        <a:pt x="1444" y="1"/>
                        <a:pt x="1368" y="14"/>
                        <a:pt x="1290" y="42"/>
                      </a:cubicBezTo>
                      <a:cubicBezTo>
                        <a:pt x="992" y="149"/>
                        <a:pt x="707" y="447"/>
                        <a:pt x="492" y="804"/>
                      </a:cubicBezTo>
                      <a:cubicBezTo>
                        <a:pt x="290" y="1161"/>
                        <a:pt x="123" y="1602"/>
                        <a:pt x="75" y="2030"/>
                      </a:cubicBezTo>
                      <a:cubicBezTo>
                        <a:pt x="1" y="2811"/>
                        <a:pt x="349" y="3362"/>
                        <a:pt x="930" y="3362"/>
                      </a:cubicBezTo>
                      <a:cubicBezTo>
                        <a:pt x="995" y="3362"/>
                        <a:pt x="1064" y="3355"/>
                        <a:pt x="1135" y="3340"/>
                      </a:cubicBezTo>
                      <a:cubicBezTo>
                        <a:pt x="1492" y="3269"/>
                        <a:pt x="1814" y="3030"/>
                        <a:pt x="2052" y="2685"/>
                      </a:cubicBezTo>
                      <a:cubicBezTo>
                        <a:pt x="2302" y="2352"/>
                        <a:pt x="2445" y="1899"/>
                        <a:pt x="2445" y="1423"/>
                      </a:cubicBezTo>
                      <a:cubicBezTo>
                        <a:pt x="2445" y="947"/>
                        <a:pt x="2302" y="542"/>
                        <a:pt x="2088" y="292"/>
                      </a:cubicBezTo>
                      <a:cubicBezTo>
                        <a:pt x="1921" y="107"/>
                        <a:pt x="1727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8" name="Google Shape;6618;p29"/>
                <p:cNvSpPr/>
                <p:nvPr/>
              </p:nvSpPr>
              <p:spPr>
                <a:xfrm>
                  <a:off x="2856524" y="3179675"/>
                  <a:ext cx="67299" cy="8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2123" extrusionOk="0">
                      <a:moveTo>
                        <a:pt x="973" y="0"/>
                      </a:moveTo>
                      <a:cubicBezTo>
                        <a:pt x="954" y="0"/>
                        <a:pt x="936" y="1"/>
                        <a:pt x="917" y="2"/>
                      </a:cubicBezTo>
                      <a:cubicBezTo>
                        <a:pt x="429" y="38"/>
                        <a:pt x="24" y="550"/>
                        <a:pt x="13" y="1133"/>
                      </a:cubicBezTo>
                      <a:cubicBezTo>
                        <a:pt x="1" y="1701"/>
                        <a:pt x="317" y="2123"/>
                        <a:pt x="762" y="2123"/>
                      </a:cubicBezTo>
                      <a:cubicBezTo>
                        <a:pt x="774" y="2123"/>
                        <a:pt x="786" y="2122"/>
                        <a:pt x="798" y="2122"/>
                      </a:cubicBezTo>
                      <a:cubicBezTo>
                        <a:pt x="1263" y="2074"/>
                        <a:pt x="1691" y="1586"/>
                        <a:pt x="1739" y="1002"/>
                      </a:cubicBezTo>
                      <a:cubicBezTo>
                        <a:pt x="1785" y="441"/>
                        <a:pt x="1444" y="0"/>
                        <a:pt x="9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9" name="Google Shape;6619;p29"/>
                <p:cNvSpPr/>
                <p:nvPr/>
              </p:nvSpPr>
              <p:spPr>
                <a:xfrm>
                  <a:off x="2699601" y="3375358"/>
                  <a:ext cx="45545" cy="4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95" extrusionOk="0">
                      <a:moveTo>
                        <a:pt x="766" y="0"/>
                      </a:moveTo>
                      <a:cubicBezTo>
                        <a:pt x="747" y="0"/>
                        <a:pt x="729" y="1"/>
                        <a:pt x="710" y="3"/>
                      </a:cubicBezTo>
                      <a:cubicBezTo>
                        <a:pt x="412" y="51"/>
                        <a:pt x="115" y="361"/>
                        <a:pt x="55" y="718"/>
                      </a:cubicBezTo>
                      <a:cubicBezTo>
                        <a:pt x="0" y="1047"/>
                        <a:pt x="168" y="1295"/>
                        <a:pt x="445" y="1295"/>
                      </a:cubicBezTo>
                      <a:cubicBezTo>
                        <a:pt x="469" y="1295"/>
                        <a:pt x="494" y="1293"/>
                        <a:pt x="519" y="1289"/>
                      </a:cubicBezTo>
                      <a:cubicBezTo>
                        <a:pt x="829" y="1242"/>
                        <a:pt x="1127" y="932"/>
                        <a:pt x="1174" y="575"/>
                      </a:cubicBezTo>
                      <a:cubicBezTo>
                        <a:pt x="1208" y="241"/>
                        <a:pt x="1032" y="0"/>
                        <a:pt x="7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0" name="Google Shape;6620;p29"/>
                <p:cNvSpPr/>
                <p:nvPr/>
              </p:nvSpPr>
              <p:spPr>
                <a:xfrm>
                  <a:off x="863799" y="4296916"/>
                  <a:ext cx="132939" cy="7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6" h="2097" extrusionOk="0">
                      <a:moveTo>
                        <a:pt x="2223" y="0"/>
                      </a:moveTo>
                      <a:cubicBezTo>
                        <a:pt x="2043" y="0"/>
                        <a:pt x="1856" y="27"/>
                        <a:pt x="1668" y="76"/>
                      </a:cubicBezTo>
                      <a:cubicBezTo>
                        <a:pt x="1263" y="184"/>
                        <a:pt x="870" y="410"/>
                        <a:pt x="584" y="707"/>
                      </a:cubicBezTo>
                      <a:cubicBezTo>
                        <a:pt x="1" y="1303"/>
                        <a:pt x="96" y="1898"/>
                        <a:pt x="787" y="2041"/>
                      </a:cubicBezTo>
                      <a:cubicBezTo>
                        <a:pt x="925" y="2079"/>
                        <a:pt x="1074" y="2096"/>
                        <a:pt x="1230" y="2096"/>
                      </a:cubicBezTo>
                      <a:cubicBezTo>
                        <a:pt x="1463" y="2096"/>
                        <a:pt x="1711" y="2058"/>
                        <a:pt x="1953" y="1993"/>
                      </a:cubicBezTo>
                      <a:cubicBezTo>
                        <a:pt x="2358" y="1898"/>
                        <a:pt x="2727" y="1731"/>
                        <a:pt x="2989" y="1493"/>
                      </a:cubicBezTo>
                      <a:cubicBezTo>
                        <a:pt x="3525" y="1017"/>
                        <a:pt x="3454" y="374"/>
                        <a:pt x="2799" y="112"/>
                      </a:cubicBezTo>
                      <a:cubicBezTo>
                        <a:pt x="2627" y="36"/>
                        <a:pt x="2430" y="0"/>
                        <a:pt x="2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1" name="Google Shape;6621;p29"/>
                <p:cNvSpPr/>
                <p:nvPr/>
              </p:nvSpPr>
              <p:spPr>
                <a:xfrm>
                  <a:off x="589993" y="3924326"/>
                  <a:ext cx="120309" cy="107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1" h="2857" extrusionOk="0">
                      <a:moveTo>
                        <a:pt x="2381" y="0"/>
                      </a:moveTo>
                      <a:cubicBezTo>
                        <a:pt x="2113" y="0"/>
                        <a:pt x="1810" y="102"/>
                        <a:pt x="1500" y="267"/>
                      </a:cubicBezTo>
                      <a:cubicBezTo>
                        <a:pt x="1143" y="481"/>
                        <a:pt x="786" y="779"/>
                        <a:pt x="524" y="1124"/>
                      </a:cubicBezTo>
                      <a:cubicBezTo>
                        <a:pt x="0" y="1803"/>
                        <a:pt x="107" y="2529"/>
                        <a:pt x="762" y="2791"/>
                      </a:cubicBezTo>
                      <a:cubicBezTo>
                        <a:pt x="886" y="2835"/>
                        <a:pt x="1020" y="2856"/>
                        <a:pt x="1159" y="2856"/>
                      </a:cubicBezTo>
                      <a:cubicBezTo>
                        <a:pt x="1395" y="2856"/>
                        <a:pt x="1646" y="2796"/>
                        <a:pt x="1893" y="2684"/>
                      </a:cubicBezTo>
                      <a:cubicBezTo>
                        <a:pt x="2262" y="2505"/>
                        <a:pt x="2619" y="2196"/>
                        <a:pt x="2858" y="1791"/>
                      </a:cubicBezTo>
                      <a:cubicBezTo>
                        <a:pt x="3096" y="1386"/>
                        <a:pt x="3191" y="969"/>
                        <a:pt x="3131" y="648"/>
                      </a:cubicBezTo>
                      <a:cubicBezTo>
                        <a:pt x="3072" y="314"/>
                        <a:pt x="2869" y="76"/>
                        <a:pt x="2560" y="17"/>
                      </a:cubicBezTo>
                      <a:cubicBezTo>
                        <a:pt x="2502" y="6"/>
                        <a:pt x="2443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2" name="Google Shape;6622;p29"/>
                <p:cNvSpPr/>
                <p:nvPr/>
              </p:nvSpPr>
              <p:spPr>
                <a:xfrm>
                  <a:off x="830129" y="4049277"/>
                  <a:ext cx="83096" cy="72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911" extrusionOk="0">
                      <a:moveTo>
                        <a:pt x="1311" y="0"/>
                      </a:moveTo>
                      <a:cubicBezTo>
                        <a:pt x="944" y="0"/>
                        <a:pt x="551" y="234"/>
                        <a:pt x="310" y="608"/>
                      </a:cubicBezTo>
                      <a:cubicBezTo>
                        <a:pt x="1" y="1096"/>
                        <a:pt x="72" y="1644"/>
                        <a:pt x="513" y="1834"/>
                      </a:cubicBezTo>
                      <a:cubicBezTo>
                        <a:pt x="619" y="1886"/>
                        <a:pt x="738" y="1910"/>
                        <a:pt x="863" y="1910"/>
                      </a:cubicBezTo>
                      <a:cubicBezTo>
                        <a:pt x="1227" y="1910"/>
                        <a:pt x="1634" y="1701"/>
                        <a:pt x="1882" y="1346"/>
                      </a:cubicBezTo>
                      <a:cubicBezTo>
                        <a:pt x="2204" y="870"/>
                        <a:pt x="2096" y="286"/>
                        <a:pt x="1668" y="84"/>
                      </a:cubicBezTo>
                      <a:cubicBezTo>
                        <a:pt x="1556" y="27"/>
                        <a:pt x="1435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3" name="Google Shape;6623;p29"/>
                <p:cNvSpPr/>
                <p:nvPr/>
              </p:nvSpPr>
              <p:spPr>
                <a:xfrm>
                  <a:off x="704010" y="4154471"/>
                  <a:ext cx="55687" cy="4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096" extrusionOk="0">
                      <a:moveTo>
                        <a:pt x="908" y="0"/>
                      </a:moveTo>
                      <a:cubicBezTo>
                        <a:pt x="661" y="0"/>
                        <a:pt x="387" y="125"/>
                        <a:pt x="226" y="330"/>
                      </a:cubicBezTo>
                      <a:cubicBezTo>
                        <a:pt x="0" y="592"/>
                        <a:pt x="48" y="925"/>
                        <a:pt x="322" y="1045"/>
                      </a:cubicBezTo>
                      <a:cubicBezTo>
                        <a:pt x="397" y="1079"/>
                        <a:pt x="482" y="1095"/>
                        <a:pt x="570" y="1095"/>
                      </a:cubicBezTo>
                      <a:cubicBezTo>
                        <a:pt x="814" y="1095"/>
                        <a:pt x="1084" y="969"/>
                        <a:pt x="1250" y="759"/>
                      </a:cubicBezTo>
                      <a:cubicBezTo>
                        <a:pt x="1477" y="473"/>
                        <a:pt x="1429" y="163"/>
                        <a:pt x="1143" y="44"/>
                      </a:cubicBezTo>
                      <a:cubicBezTo>
                        <a:pt x="1071" y="14"/>
                        <a:pt x="991" y="0"/>
                        <a:pt x="9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4" name="Google Shape;6624;p29"/>
                <p:cNvSpPr/>
                <p:nvPr/>
              </p:nvSpPr>
              <p:spPr>
                <a:xfrm>
                  <a:off x="3512836" y="4751813"/>
                  <a:ext cx="993461" cy="233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0" h="6181" extrusionOk="0">
                      <a:moveTo>
                        <a:pt x="15145" y="1"/>
                      </a:moveTo>
                      <a:cubicBezTo>
                        <a:pt x="14800" y="1"/>
                        <a:pt x="14348" y="25"/>
                        <a:pt x="13848" y="25"/>
                      </a:cubicBezTo>
                      <a:cubicBezTo>
                        <a:pt x="13586" y="25"/>
                        <a:pt x="13336" y="37"/>
                        <a:pt x="13086" y="37"/>
                      </a:cubicBezTo>
                      <a:cubicBezTo>
                        <a:pt x="12836" y="49"/>
                        <a:pt x="12574" y="49"/>
                        <a:pt x="12335" y="49"/>
                      </a:cubicBezTo>
                      <a:cubicBezTo>
                        <a:pt x="12097" y="49"/>
                        <a:pt x="11859" y="60"/>
                        <a:pt x="11645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0" y="49"/>
                        <a:pt x="8752" y="49"/>
                      </a:cubicBezTo>
                      <a:cubicBezTo>
                        <a:pt x="8323" y="37"/>
                        <a:pt x="7906" y="37"/>
                        <a:pt x="7906" y="37"/>
                      </a:cubicBezTo>
                      <a:cubicBezTo>
                        <a:pt x="7906" y="37"/>
                        <a:pt x="7721" y="31"/>
                        <a:pt x="7478" y="31"/>
                      </a:cubicBezTo>
                      <a:cubicBezTo>
                        <a:pt x="7356" y="31"/>
                        <a:pt x="7220" y="33"/>
                        <a:pt x="7085" y="37"/>
                      </a:cubicBezTo>
                      <a:cubicBezTo>
                        <a:pt x="6680" y="37"/>
                        <a:pt x="6263" y="49"/>
                        <a:pt x="6263" y="49"/>
                      </a:cubicBezTo>
                      <a:cubicBezTo>
                        <a:pt x="6263" y="49"/>
                        <a:pt x="5906" y="60"/>
                        <a:pt x="5537" y="84"/>
                      </a:cubicBezTo>
                      <a:cubicBezTo>
                        <a:pt x="5168" y="96"/>
                        <a:pt x="4799" y="96"/>
                        <a:pt x="4799" y="96"/>
                      </a:cubicBezTo>
                      <a:cubicBezTo>
                        <a:pt x="4799" y="96"/>
                        <a:pt x="4215" y="96"/>
                        <a:pt x="3442" y="84"/>
                      </a:cubicBezTo>
                      <a:cubicBezTo>
                        <a:pt x="3049" y="84"/>
                        <a:pt x="2632" y="96"/>
                        <a:pt x="2251" y="96"/>
                      </a:cubicBezTo>
                      <a:cubicBezTo>
                        <a:pt x="1858" y="108"/>
                        <a:pt x="1477" y="132"/>
                        <a:pt x="1144" y="156"/>
                      </a:cubicBezTo>
                      <a:cubicBezTo>
                        <a:pt x="489" y="203"/>
                        <a:pt x="1" y="251"/>
                        <a:pt x="1" y="251"/>
                      </a:cubicBezTo>
                      <a:cubicBezTo>
                        <a:pt x="1" y="572"/>
                        <a:pt x="13" y="882"/>
                        <a:pt x="72" y="1215"/>
                      </a:cubicBezTo>
                      <a:cubicBezTo>
                        <a:pt x="120" y="1525"/>
                        <a:pt x="191" y="1835"/>
                        <a:pt x="298" y="2144"/>
                      </a:cubicBezTo>
                      <a:cubicBezTo>
                        <a:pt x="405" y="2466"/>
                        <a:pt x="548" y="2763"/>
                        <a:pt x="727" y="3025"/>
                      </a:cubicBezTo>
                      <a:cubicBezTo>
                        <a:pt x="929" y="3299"/>
                        <a:pt x="1144" y="3537"/>
                        <a:pt x="1406" y="3728"/>
                      </a:cubicBezTo>
                      <a:cubicBezTo>
                        <a:pt x="1656" y="3918"/>
                        <a:pt x="1918" y="4085"/>
                        <a:pt x="2215" y="4192"/>
                      </a:cubicBezTo>
                      <a:cubicBezTo>
                        <a:pt x="2477" y="4299"/>
                        <a:pt x="2775" y="4359"/>
                        <a:pt x="3084" y="4371"/>
                      </a:cubicBezTo>
                      <a:cubicBezTo>
                        <a:pt x="3132" y="4373"/>
                        <a:pt x="3180" y="4374"/>
                        <a:pt x="3227" y="4374"/>
                      </a:cubicBezTo>
                      <a:cubicBezTo>
                        <a:pt x="3465" y="4374"/>
                        <a:pt x="3699" y="4349"/>
                        <a:pt x="3918" y="4299"/>
                      </a:cubicBezTo>
                      <a:cubicBezTo>
                        <a:pt x="4192" y="4240"/>
                        <a:pt x="4442" y="4132"/>
                        <a:pt x="4680" y="3978"/>
                      </a:cubicBezTo>
                      <a:cubicBezTo>
                        <a:pt x="4918" y="3847"/>
                        <a:pt x="5144" y="3668"/>
                        <a:pt x="5335" y="3466"/>
                      </a:cubicBezTo>
                      <a:cubicBezTo>
                        <a:pt x="5525" y="3251"/>
                        <a:pt x="5704" y="3013"/>
                        <a:pt x="5870" y="2727"/>
                      </a:cubicBezTo>
                      <a:cubicBezTo>
                        <a:pt x="6061" y="3001"/>
                        <a:pt x="6299" y="3228"/>
                        <a:pt x="6549" y="3382"/>
                      </a:cubicBezTo>
                      <a:cubicBezTo>
                        <a:pt x="6811" y="3549"/>
                        <a:pt x="7085" y="3656"/>
                        <a:pt x="7382" y="3680"/>
                      </a:cubicBezTo>
                      <a:cubicBezTo>
                        <a:pt x="7445" y="3686"/>
                        <a:pt x="7507" y="3690"/>
                        <a:pt x="7569" y="3690"/>
                      </a:cubicBezTo>
                      <a:cubicBezTo>
                        <a:pt x="7970" y="3690"/>
                        <a:pt x="8362" y="3557"/>
                        <a:pt x="8692" y="3299"/>
                      </a:cubicBezTo>
                      <a:cubicBezTo>
                        <a:pt x="8835" y="3632"/>
                        <a:pt x="8990" y="3954"/>
                        <a:pt x="9168" y="4216"/>
                      </a:cubicBezTo>
                      <a:cubicBezTo>
                        <a:pt x="9371" y="4502"/>
                        <a:pt x="9573" y="4740"/>
                        <a:pt x="9811" y="4966"/>
                      </a:cubicBezTo>
                      <a:cubicBezTo>
                        <a:pt x="10049" y="5168"/>
                        <a:pt x="10300" y="5371"/>
                        <a:pt x="10573" y="5525"/>
                      </a:cubicBezTo>
                      <a:cubicBezTo>
                        <a:pt x="10978" y="5764"/>
                        <a:pt x="11371" y="5930"/>
                        <a:pt x="11776" y="6049"/>
                      </a:cubicBezTo>
                      <a:cubicBezTo>
                        <a:pt x="12091" y="6133"/>
                        <a:pt x="12414" y="6180"/>
                        <a:pt x="12732" y="6180"/>
                      </a:cubicBezTo>
                      <a:cubicBezTo>
                        <a:pt x="12822" y="6180"/>
                        <a:pt x="12913" y="6176"/>
                        <a:pt x="13002" y="6168"/>
                      </a:cubicBezTo>
                      <a:cubicBezTo>
                        <a:pt x="13252" y="6156"/>
                        <a:pt x="13502" y="6109"/>
                        <a:pt x="13740" y="6037"/>
                      </a:cubicBezTo>
                      <a:cubicBezTo>
                        <a:pt x="13979" y="5954"/>
                        <a:pt x="14217" y="5859"/>
                        <a:pt x="14443" y="5740"/>
                      </a:cubicBezTo>
                      <a:cubicBezTo>
                        <a:pt x="14669" y="5621"/>
                        <a:pt x="14872" y="5454"/>
                        <a:pt x="15086" y="5275"/>
                      </a:cubicBezTo>
                      <a:cubicBezTo>
                        <a:pt x="15288" y="5097"/>
                        <a:pt x="15479" y="4883"/>
                        <a:pt x="15681" y="4668"/>
                      </a:cubicBezTo>
                      <a:cubicBezTo>
                        <a:pt x="15872" y="4442"/>
                        <a:pt x="16062" y="4168"/>
                        <a:pt x="16241" y="3906"/>
                      </a:cubicBezTo>
                      <a:cubicBezTo>
                        <a:pt x="16419" y="3620"/>
                        <a:pt x="16598" y="3323"/>
                        <a:pt x="16753" y="3013"/>
                      </a:cubicBezTo>
                      <a:cubicBezTo>
                        <a:pt x="17062" y="3430"/>
                        <a:pt x="17431" y="3751"/>
                        <a:pt x="17848" y="3978"/>
                      </a:cubicBezTo>
                      <a:cubicBezTo>
                        <a:pt x="18265" y="4216"/>
                        <a:pt x="18729" y="4347"/>
                        <a:pt x="19205" y="4347"/>
                      </a:cubicBezTo>
                      <a:cubicBezTo>
                        <a:pt x="19503" y="4347"/>
                        <a:pt x="19789" y="4311"/>
                        <a:pt x="20063" y="4204"/>
                      </a:cubicBezTo>
                      <a:cubicBezTo>
                        <a:pt x="20336" y="4109"/>
                        <a:pt x="20598" y="3966"/>
                        <a:pt x="20860" y="3799"/>
                      </a:cubicBezTo>
                      <a:cubicBezTo>
                        <a:pt x="21110" y="3620"/>
                        <a:pt x="21337" y="3418"/>
                        <a:pt x="21551" y="3156"/>
                      </a:cubicBezTo>
                      <a:cubicBezTo>
                        <a:pt x="21765" y="2906"/>
                        <a:pt x="21956" y="2644"/>
                        <a:pt x="22134" y="2323"/>
                      </a:cubicBezTo>
                      <a:cubicBezTo>
                        <a:pt x="22349" y="2597"/>
                        <a:pt x="22587" y="2823"/>
                        <a:pt x="22861" y="2966"/>
                      </a:cubicBezTo>
                      <a:cubicBezTo>
                        <a:pt x="23146" y="3120"/>
                        <a:pt x="23444" y="3204"/>
                        <a:pt x="23777" y="3204"/>
                      </a:cubicBezTo>
                      <a:cubicBezTo>
                        <a:pt x="24111" y="3204"/>
                        <a:pt x="24444" y="3120"/>
                        <a:pt x="24742" y="2942"/>
                      </a:cubicBezTo>
                      <a:cubicBezTo>
                        <a:pt x="25039" y="2775"/>
                        <a:pt x="25301" y="2525"/>
                        <a:pt x="25528" y="2227"/>
                      </a:cubicBezTo>
                      <a:cubicBezTo>
                        <a:pt x="25754" y="1942"/>
                        <a:pt x="25944" y="1596"/>
                        <a:pt x="26075" y="1251"/>
                      </a:cubicBezTo>
                      <a:cubicBezTo>
                        <a:pt x="26218" y="918"/>
                        <a:pt x="26313" y="572"/>
                        <a:pt x="26349" y="203"/>
                      </a:cubicBezTo>
                      <a:cubicBezTo>
                        <a:pt x="26349" y="203"/>
                        <a:pt x="26171" y="180"/>
                        <a:pt x="25885" y="168"/>
                      </a:cubicBezTo>
                      <a:cubicBezTo>
                        <a:pt x="25623" y="156"/>
                        <a:pt x="25230" y="120"/>
                        <a:pt x="24825" y="96"/>
                      </a:cubicBezTo>
                      <a:cubicBezTo>
                        <a:pt x="24420" y="84"/>
                        <a:pt x="23980" y="60"/>
                        <a:pt x="23635" y="49"/>
                      </a:cubicBezTo>
                      <a:cubicBezTo>
                        <a:pt x="23301" y="37"/>
                        <a:pt x="23063" y="37"/>
                        <a:pt x="23063" y="37"/>
                      </a:cubicBezTo>
                      <a:lnTo>
                        <a:pt x="21610" y="25"/>
                      </a:lnTo>
                      <a:lnTo>
                        <a:pt x="19658" y="25"/>
                      </a:lnTo>
                      <a:cubicBezTo>
                        <a:pt x="19158" y="25"/>
                        <a:pt x="18658" y="37"/>
                        <a:pt x="18253" y="37"/>
                      </a:cubicBezTo>
                      <a:lnTo>
                        <a:pt x="17574" y="37"/>
                      </a:lnTo>
                      <a:cubicBezTo>
                        <a:pt x="17574" y="37"/>
                        <a:pt x="17122" y="37"/>
                        <a:pt x="16646" y="25"/>
                      </a:cubicBezTo>
                      <a:cubicBezTo>
                        <a:pt x="16169" y="25"/>
                        <a:pt x="15693" y="1"/>
                        <a:pt x="156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5" name="Google Shape;6625;p29"/>
                <p:cNvSpPr/>
                <p:nvPr/>
              </p:nvSpPr>
              <p:spPr>
                <a:xfrm>
                  <a:off x="4551351" y="2682588"/>
                  <a:ext cx="45545" cy="4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86" extrusionOk="0">
                      <a:moveTo>
                        <a:pt x="781" y="0"/>
                      </a:moveTo>
                      <a:cubicBezTo>
                        <a:pt x="758" y="0"/>
                        <a:pt x="735" y="2"/>
                        <a:pt x="710" y="6"/>
                      </a:cubicBezTo>
                      <a:cubicBezTo>
                        <a:pt x="412" y="42"/>
                        <a:pt x="115" y="363"/>
                        <a:pt x="55" y="721"/>
                      </a:cubicBezTo>
                      <a:cubicBezTo>
                        <a:pt x="1" y="1048"/>
                        <a:pt x="167" y="1286"/>
                        <a:pt x="443" y="1286"/>
                      </a:cubicBezTo>
                      <a:cubicBezTo>
                        <a:pt x="468" y="1286"/>
                        <a:pt x="493" y="1284"/>
                        <a:pt x="520" y="1280"/>
                      </a:cubicBezTo>
                      <a:cubicBezTo>
                        <a:pt x="829" y="1233"/>
                        <a:pt x="1127" y="923"/>
                        <a:pt x="1174" y="566"/>
                      </a:cubicBezTo>
                      <a:cubicBezTo>
                        <a:pt x="1207" y="238"/>
                        <a:pt x="1039" y="0"/>
                        <a:pt x="7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6" name="Google Shape;6626;p29"/>
                <p:cNvSpPr/>
                <p:nvPr/>
              </p:nvSpPr>
              <p:spPr>
                <a:xfrm>
                  <a:off x="397402" y="4808105"/>
                  <a:ext cx="832283" cy="218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5" extrusionOk="0">
                      <a:moveTo>
                        <a:pt x="12058" y="1"/>
                      </a:moveTo>
                      <a:cubicBezTo>
                        <a:pt x="11829" y="1"/>
                        <a:pt x="11608" y="30"/>
                        <a:pt x="11395" y="68"/>
                      </a:cubicBezTo>
                      <a:cubicBezTo>
                        <a:pt x="11109" y="127"/>
                        <a:pt x="10823" y="199"/>
                        <a:pt x="10561" y="318"/>
                      </a:cubicBezTo>
                      <a:cubicBezTo>
                        <a:pt x="10287" y="425"/>
                        <a:pt x="10037" y="568"/>
                        <a:pt x="9787" y="734"/>
                      </a:cubicBezTo>
                      <a:cubicBezTo>
                        <a:pt x="9549" y="901"/>
                        <a:pt x="9311" y="1092"/>
                        <a:pt x="9097" y="1294"/>
                      </a:cubicBezTo>
                      <a:cubicBezTo>
                        <a:pt x="8894" y="1508"/>
                        <a:pt x="8692" y="1746"/>
                        <a:pt x="8537" y="1996"/>
                      </a:cubicBezTo>
                      <a:cubicBezTo>
                        <a:pt x="8370" y="2247"/>
                        <a:pt x="8239" y="2532"/>
                        <a:pt x="8132" y="2830"/>
                      </a:cubicBezTo>
                      <a:cubicBezTo>
                        <a:pt x="7846" y="2449"/>
                        <a:pt x="7537" y="2151"/>
                        <a:pt x="7192" y="1973"/>
                      </a:cubicBezTo>
                      <a:cubicBezTo>
                        <a:pt x="6895" y="1819"/>
                        <a:pt x="6580" y="1727"/>
                        <a:pt x="6240" y="1727"/>
                      </a:cubicBezTo>
                      <a:cubicBezTo>
                        <a:pt x="6185" y="1727"/>
                        <a:pt x="6129" y="1730"/>
                        <a:pt x="6072" y="1735"/>
                      </a:cubicBezTo>
                      <a:cubicBezTo>
                        <a:pt x="5763" y="1758"/>
                        <a:pt x="5453" y="1854"/>
                        <a:pt x="5168" y="2008"/>
                      </a:cubicBezTo>
                      <a:cubicBezTo>
                        <a:pt x="4882" y="2163"/>
                        <a:pt x="4620" y="2366"/>
                        <a:pt x="4394" y="2628"/>
                      </a:cubicBezTo>
                      <a:cubicBezTo>
                        <a:pt x="4167" y="2878"/>
                        <a:pt x="3965" y="3175"/>
                        <a:pt x="3810" y="3520"/>
                      </a:cubicBezTo>
                      <a:cubicBezTo>
                        <a:pt x="3667" y="3854"/>
                        <a:pt x="3548" y="4235"/>
                        <a:pt x="3489" y="4652"/>
                      </a:cubicBezTo>
                      <a:cubicBezTo>
                        <a:pt x="3310" y="4413"/>
                        <a:pt x="3084" y="4199"/>
                        <a:pt x="2822" y="4056"/>
                      </a:cubicBezTo>
                      <a:cubicBezTo>
                        <a:pt x="2560" y="3901"/>
                        <a:pt x="2262" y="3818"/>
                        <a:pt x="1941" y="3794"/>
                      </a:cubicBezTo>
                      <a:cubicBezTo>
                        <a:pt x="1912" y="3793"/>
                        <a:pt x="1882" y="3792"/>
                        <a:pt x="1853" y="3792"/>
                      </a:cubicBezTo>
                      <a:cubicBezTo>
                        <a:pt x="1364" y="3792"/>
                        <a:pt x="921" y="3980"/>
                        <a:pt x="584" y="4306"/>
                      </a:cubicBezTo>
                      <a:cubicBezTo>
                        <a:pt x="226" y="4652"/>
                        <a:pt x="0" y="5140"/>
                        <a:pt x="0" y="5723"/>
                      </a:cubicBezTo>
                      <a:lnTo>
                        <a:pt x="572" y="5723"/>
                      </a:lnTo>
                      <a:cubicBezTo>
                        <a:pt x="917" y="5723"/>
                        <a:pt x="1358" y="5735"/>
                        <a:pt x="1786" y="5735"/>
                      </a:cubicBezTo>
                      <a:cubicBezTo>
                        <a:pt x="2227" y="5735"/>
                        <a:pt x="2643" y="5747"/>
                        <a:pt x="2953" y="5747"/>
                      </a:cubicBezTo>
                      <a:cubicBezTo>
                        <a:pt x="3263" y="5747"/>
                        <a:pt x="3453" y="5759"/>
                        <a:pt x="3453" y="5759"/>
                      </a:cubicBezTo>
                      <a:lnTo>
                        <a:pt x="3929" y="5783"/>
                      </a:lnTo>
                      <a:cubicBezTo>
                        <a:pt x="3929" y="5783"/>
                        <a:pt x="4489" y="5795"/>
                        <a:pt x="5156" y="5795"/>
                      </a:cubicBezTo>
                      <a:cubicBezTo>
                        <a:pt x="5501" y="5795"/>
                        <a:pt x="5834" y="5759"/>
                        <a:pt x="6156" y="5747"/>
                      </a:cubicBezTo>
                      <a:cubicBezTo>
                        <a:pt x="6477" y="5735"/>
                        <a:pt x="6775" y="5723"/>
                        <a:pt x="7049" y="5699"/>
                      </a:cubicBezTo>
                      <a:cubicBezTo>
                        <a:pt x="7561" y="5687"/>
                        <a:pt x="7954" y="5676"/>
                        <a:pt x="7954" y="5676"/>
                      </a:cubicBezTo>
                      <a:cubicBezTo>
                        <a:pt x="7954" y="5676"/>
                        <a:pt x="8251" y="5664"/>
                        <a:pt x="8549" y="5664"/>
                      </a:cubicBezTo>
                      <a:cubicBezTo>
                        <a:pt x="8858" y="5640"/>
                        <a:pt x="9168" y="5640"/>
                        <a:pt x="9168" y="5640"/>
                      </a:cubicBezTo>
                      <a:lnTo>
                        <a:pt x="12776" y="5640"/>
                      </a:lnTo>
                      <a:cubicBezTo>
                        <a:pt x="13133" y="5640"/>
                        <a:pt x="13478" y="5640"/>
                        <a:pt x="13776" y="5628"/>
                      </a:cubicBezTo>
                      <a:cubicBezTo>
                        <a:pt x="14383" y="5604"/>
                        <a:pt x="14812" y="5580"/>
                        <a:pt x="14812" y="5580"/>
                      </a:cubicBezTo>
                      <a:cubicBezTo>
                        <a:pt x="14812" y="5580"/>
                        <a:pt x="15335" y="5568"/>
                        <a:pt x="15836" y="5568"/>
                      </a:cubicBezTo>
                      <a:cubicBezTo>
                        <a:pt x="16359" y="5568"/>
                        <a:pt x="16871" y="5580"/>
                        <a:pt x="16871" y="5580"/>
                      </a:cubicBezTo>
                      <a:cubicBezTo>
                        <a:pt x="16871" y="5580"/>
                        <a:pt x="17526" y="5616"/>
                        <a:pt x="18133" y="5664"/>
                      </a:cubicBezTo>
                      <a:cubicBezTo>
                        <a:pt x="18729" y="5687"/>
                        <a:pt x="19288" y="5699"/>
                        <a:pt x="19288" y="5699"/>
                      </a:cubicBezTo>
                      <a:lnTo>
                        <a:pt x="22074" y="5699"/>
                      </a:lnTo>
                      <a:cubicBezTo>
                        <a:pt x="22051" y="5128"/>
                        <a:pt x="21872" y="4616"/>
                        <a:pt x="21586" y="4235"/>
                      </a:cubicBezTo>
                      <a:cubicBezTo>
                        <a:pt x="21372" y="3854"/>
                        <a:pt x="21003" y="3640"/>
                        <a:pt x="20586" y="3640"/>
                      </a:cubicBezTo>
                      <a:cubicBezTo>
                        <a:pt x="20241" y="3640"/>
                        <a:pt x="19943" y="3794"/>
                        <a:pt x="19729" y="4068"/>
                      </a:cubicBezTo>
                      <a:cubicBezTo>
                        <a:pt x="19455" y="3580"/>
                        <a:pt x="19098" y="3175"/>
                        <a:pt x="18717" y="2889"/>
                      </a:cubicBezTo>
                      <a:cubicBezTo>
                        <a:pt x="18324" y="2628"/>
                        <a:pt x="17895" y="2473"/>
                        <a:pt x="17419" y="2473"/>
                      </a:cubicBezTo>
                      <a:cubicBezTo>
                        <a:pt x="16943" y="2473"/>
                        <a:pt x="16478" y="2628"/>
                        <a:pt x="16097" y="2889"/>
                      </a:cubicBezTo>
                      <a:cubicBezTo>
                        <a:pt x="15978" y="2604"/>
                        <a:pt x="15859" y="2342"/>
                        <a:pt x="15705" y="2092"/>
                      </a:cubicBezTo>
                      <a:cubicBezTo>
                        <a:pt x="15574" y="1830"/>
                        <a:pt x="15407" y="1615"/>
                        <a:pt x="15228" y="1401"/>
                      </a:cubicBezTo>
                      <a:cubicBezTo>
                        <a:pt x="15050" y="1199"/>
                        <a:pt x="14859" y="996"/>
                        <a:pt x="14633" y="842"/>
                      </a:cubicBezTo>
                      <a:cubicBezTo>
                        <a:pt x="14431" y="675"/>
                        <a:pt x="14192" y="520"/>
                        <a:pt x="13931" y="401"/>
                      </a:cubicBezTo>
                      <a:cubicBezTo>
                        <a:pt x="13681" y="282"/>
                        <a:pt x="13419" y="187"/>
                        <a:pt x="13133" y="127"/>
                      </a:cubicBezTo>
                      <a:cubicBezTo>
                        <a:pt x="12847" y="44"/>
                        <a:pt x="12549" y="8"/>
                        <a:pt x="12252" y="8"/>
                      </a:cubicBezTo>
                      <a:cubicBezTo>
                        <a:pt x="12186" y="3"/>
                        <a:pt x="12122" y="1"/>
                        <a:pt x="120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7" name="Google Shape;6627;p29"/>
                <p:cNvSpPr/>
                <p:nvPr/>
              </p:nvSpPr>
              <p:spPr>
                <a:xfrm>
                  <a:off x="2443516" y="5021471"/>
                  <a:ext cx="92974" cy="140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" h="3735" extrusionOk="0">
                      <a:moveTo>
                        <a:pt x="1038" y="0"/>
                      </a:moveTo>
                      <a:cubicBezTo>
                        <a:pt x="881" y="0"/>
                        <a:pt x="729" y="51"/>
                        <a:pt x="596" y="159"/>
                      </a:cubicBezTo>
                      <a:cubicBezTo>
                        <a:pt x="322" y="374"/>
                        <a:pt x="144" y="778"/>
                        <a:pt x="72" y="1219"/>
                      </a:cubicBezTo>
                      <a:cubicBezTo>
                        <a:pt x="1" y="1671"/>
                        <a:pt x="1" y="2172"/>
                        <a:pt x="108" y="2636"/>
                      </a:cubicBezTo>
                      <a:cubicBezTo>
                        <a:pt x="261" y="3327"/>
                        <a:pt x="677" y="3734"/>
                        <a:pt x="1164" y="3734"/>
                      </a:cubicBezTo>
                      <a:cubicBezTo>
                        <a:pt x="1323" y="3734"/>
                        <a:pt x="1489" y="3691"/>
                        <a:pt x="1656" y="3600"/>
                      </a:cubicBezTo>
                      <a:cubicBezTo>
                        <a:pt x="1977" y="3386"/>
                        <a:pt x="2227" y="3029"/>
                        <a:pt x="2346" y="2588"/>
                      </a:cubicBezTo>
                      <a:cubicBezTo>
                        <a:pt x="2466" y="2160"/>
                        <a:pt x="2454" y="1636"/>
                        <a:pt x="2275" y="1159"/>
                      </a:cubicBezTo>
                      <a:cubicBezTo>
                        <a:pt x="2096" y="671"/>
                        <a:pt x="1811" y="314"/>
                        <a:pt x="1501" y="136"/>
                      </a:cubicBezTo>
                      <a:cubicBezTo>
                        <a:pt x="1349" y="48"/>
                        <a:pt x="1190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8" name="Google Shape;6628;p29"/>
                <p:cNvSpPr/>
                <p:nvPr/>
              </p:nvSpPr>
              <p:spPr>
                <a:xfrm>
                  <a:off x="2746994" y="4994890"/>
                  <a:ext cx="78157" cy="87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4" extrusionOk="0">
                      <a:moveTo>
                        <a:pt x="1014" y="0"/>
                      </a:moveTo>
                      <a:cubicBezTo>
                        <a:pt x="910" y="0"/>
                        <a:pt x="806" y="22"/>
                        <a:pt x="703" y="67"/>
                      </a:cubicBezTo>
                      <a:cubicBezTo>
                        <a:pt x="215" y="269"/>
                        <a:pt x="1" y="948"/>
                        <a:pt x="191" y="1555"/>
                      </a:cubicBezTo>
                      <a:cubicBezTo>
                        <a:pt x="350" y="2022"/>
                        <a:pt x="700" y="2313"/>
                        <a:pt x="1061" y="2313"/>
                      </a:cubicBezTo>
                      <a:cubicBezTo>
                        <a:pt x="1160" y="2313"/>
                        <a:pt x="1261" y="2292"/>
                        <a:pt x="1358" y="2245"/>
                      </a:cubicBezTo>
                      <a:cubicBezTo>
                        <a:pt x="1810" y="2043"/>
                        <a:pt x="2072" y="1388"/>
                        <a:pt x="1906" y="781"/>
                      </a:cubicBezTo>
                      <a:cubicBezTo>
                        <a:pt x="1765" y="302"/>
                        <a:pt x="1401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9" name="Google Shape;6629;p29"/>
                <p:cNvSpPr/>
                <p:nvPr/>
              </p:nvSpPr>
              <p:spPr>
                <a:xfrm>
                  <a:off x="714755" y="1843790"/>
                  <a:ext cx="993008" cy="232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6168" extrusionOk="0">
                      <a:moveTo>
                        <a:pt x="15134" y="0"/>
                      </a:moveTo>
                      <a:cubicBezTo>
                        <a:pt x="14789" y="0"/>
                        <a:pt x="14336" y="12"/>
                        <a:pt x="13836" y="12"/>
                      </a:cubicBezTo>
                      <a:cubicBezTo>
                        <a:pt x="13586" y="12"/>
                        <a:pt x="13324" y="24"/>
                        <a:pt x="13074" y="24"/>
                      </a:cubicBezTo>
                      <a:cubicBezTo>
                        <a:pt x="12824" y="36"/>
                        <a:pt x="12574" y="36"/>
                        <a:pt x="12336" y="36"/>
                      </a:cubicBezTo>
                      <a:cubicBezTo>
                        <a:pt x="12098" y="36"/>
                        <a:pt x="11860" y="60"/>
                        <a:pt x="11633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1" y="36"/>
                        <a:pt x="8740" y="36"/>
                      </a:cubicBezTo>
                      <a:cubicBezTo>
                        <a:pt x="8312" y="24"/>
                        <a:pt x="7895" y="24"/>
                        <a:pt x="7895" y="24"/>
                      </a:cubicBezTo>
                      <a:cubicBezTo>
                        <a:pt x="7895" y="24"/>
                        <a:pt x="7710" y="19"/>
                        <a:pt x="7466" y="19"/>
                      </a:cubicBezTo>
                      <a:cubicBezTo>
                        <a:pt x="7344" y="19"/>
                        <a:pt x="7208" y="20"/>
                        <a:pt x="7073" y="24"/>
                      </a:cubicBezTo>
                      <a:cubicBezTo>
                        <a:pt x="6680" y="24"/>
                        <a:pt x="6264" y="36"/>
                        <a:pt x="6264" y="36"/>
                      </a:cubicBezTo>
                      <a:cubicBezTo>
                        <a:pt x="6264" y="36"/>
                        <a:pt x="5906" y="60"/>
                        <a:pt x="5525" y="72"/>
                      </a:cubicBezTo>
                      <a:cubicBezTo>
                        <a:pt x="5156" y="84"/>
                        <a:pt x="4787" y="84"/>
                        <a:pt x="4787" y="84"/>
                      </a:cubicBezTo>
                      <a:cubicBezTo>
                        <a:pt x="4787" y="84"/>
                        <a:pt x="4204" y="84"/>
                        <a:pt x="3430" y="72"/>
                      </a:cubicBezTo>
                      <a:cubicBezTo>
                        <a:pt x="3049" y="72"/>
                        <a:pt x="2632" y="84"/>
                        <a:pt x="2239" y="84"/>
                      </a:cubicBezTo>
                      <a:cubicBezTo>
                        <a:pt x="1858" y="96"/>
                        <a:pt x="1465" y="119"/>
                        <a:pt x="1144" y="143"/>
                      </a:cubicBezTo>
                      <a:cubicBezTo>
                        <a:pt x="489" y="191"/>
                        <a:pt x="1" y="239"/>
                        <a:pt x="1" y="239"/>
                      </a:cubicBezTo>
                      <a:cubicBezTo>
                        <a:pt x="1" y="560"/>
                        <a:pt x="13" y="870"/>
                        <a:pt x="72" y="1203"/>
                      </a:cubicBezTo>
                      <a:cubicBezTo>
                        <a:pt x="120" y="1513"/>
                        <a:pt x="191" y="1822"/>
                        <a:pt x="299" y="2144"/>
                      </a:cubicBezTo>
                      <a:cubicBezTo>
                        <a:pt x="394" y="2453"/>
                        <a:pt x="549" y="2751"/>
                        <a:pt x="727" y="3013"/>
                      </a:cubicBezTo>
                      <a:cubicBezTo>
                        <a:pt x="918" y="3287"/>
                        <a:pt x="1144" y="3525"/>
                        <a:pt x="1394" y="3715"/>
                      </a:cubicBezTo>
                      <a:cubicBezTo>
                        <a:pt x="1644" y="3906"/>
                        <a:pt x="1918" y="4072"/>
                        <a:pt x="2216" y="4180"/>
                      </a:cubicBezTo>
                      <a:cubicBezTo>
                        <a:pt x="2466" y="4287"/>
                        <a:pt x="2775" y="4346"/>
                        <a:pt x="3073" y="4358"/>
                      </a:cubicBezTo>
                      <a:cubicBezTo>
                        <a:pt x="3120" y="4360"/>
                        <a:pt x="3168" y="4361"/>
                        <a:pt x="3216" y="4361"/>
                      </a:cubicBezTo>
                      <a:cubicBezTo>
                        <a:pt x="3453" y="4361"/>
                        <a:pt x="3688" y="4336"/>
                        <a:pt x="3906" y="4287"/>
                      </a:cubicBezTo>
                      <a:cubicBezTo>
                        <a:pt x="4180" y="4227"/>
                        <a:pt x="4430" y="4120"/>
                        <a:pt x="4668" y="3977"/>
                      </a:cubicBezTo>
                      <a:cubicBezTo>
                        <a:pt x="4906" y="3834"/>
                        <a:pt x="5133" y="3656"/>
                        <a:pt x="5323" y="3453"/>
                      </a:cubicBezTo>
                      <a:cubicBezTo>
                        <a:pt x="5514" y="3239"/>
                        <a:pt x="5692" y="3001"/>
                        <a:pt x="5859" y="2727"/>
                      </a:cubicBezTo>
                      <a:cubicBezTo>
                        <a:pt x="6049" y="2989"/>
                        <a:pt x="6287" y="3215"/>
                        <a:pt x="6549" y="3382"/>
                      </a:cubicBezTo>
                      <a:cubicBezTo>
                        <a:pt x="6799" y="3537"/>
                        <a:pt x="7073" y="3644"/>
                        <a:pt x="7371" y="3679"/>
                      </a:cubicBezTo>
                      <a:cubicBezTo>
                        <a:pt x="7421" y="3683"/>
                        <a:pt x="7470" y="3685"/>
                        <a:pt x="7520" y="3685"/>
                      </a:cubicBezTo>
                      <a:cubicBezTo>
                        <a:pt x="7934" y="3685"/>
                        <a:pt x="8342" y="3552"/>
                        <a:pt x="8693" y="3287"/>
                      </a:cubicBezTo>
                      <a:cubicBezTo>
                        <a:pt x="8823" y="3632"/>
                        <a:pt x="8990" y="3941"/>
                        <a:pt x="9157" y="4215"/>
                      </a:cubicBezTo>
                      <a:cubicBezTo>
                        <a:pt x="9359" y="4489"/>
                        <a:pt x="9562" y="4727"/>
                        <a:pt x="9800" y="4953"/>
                      </a:cubicBezTo>
                      <a:cubicBezTo>
                        <a:pt x="10038" y="5156"/>
                        <a:pt x="10300" y="5358"/>
                        <a:pt x="10562" y="5525"/>
                      </a:cubicBezTo>
                      <a:cubicBezTo>
                        <a:pt x="10967" y="5763"/>
                        <a:pt x="11371" y="5918"/>
                        <a:pt x="11764" y="6037"/>
                      </a:cubicBezTo>
                      <a:cubicBezTo>
                        <a:pt x="12080" y="6120"/>
                        <a:pt x="12402" y="6168"/>
                        <a:pt x="12720" y="6168"/>
                      </a:cubicBezTo>
                      <a:cubicBezTo>
                        <a:pt x="12811" y="6168"/>
                        <a:pt x="12901" y="6164"/>
                        <a:pt x="12991" y="6156"/>
                      </a:cubicBezTo>
                      <a:cubicBezTo>
                        <a:pt x="13241" y="6144"/>
                        <a:pt x="13491" y="6096"/>
                        <a:pt x="13729" y="6025"/>
                      </a:cubicBezTo>
                      <a:cubicBezTo>
                        <a:pt x="13967" y="5954"/>
                        <a:pt x="14205" y="5846"/>
                        <a:pt x="14431" y="5727"/>
                      </a:cubicBezTo>
                      <a:cubicBezTo>
                        <a:pt x="14658" y="5608"/>
                        <a:pt x="14860" y="5442"/>
                        <a:pt x="15074" y="5263"/>
                      </a:cubicBezTo>
                      <a:cubicBezTo>
                        <a:pt x="15277" y="5084"/>
                        <a:pt x="15467" y="4882"/>
                        <a:pt x="15670" y="4656"/>
                      </a:cubicBezTo>
                      <a:cubicBezTo>
                        <a:pt x="15860" y="4430"/>
                        <a:pt x="16051" y="4168"/>
                        <a:pt x="16229" y="3894"/>
                      </a:cubicBezTo>
                      <a:cubicBezTo>
                        <a:pt x="16408" y="3620"/>
                        <a:pt x="16586" y="3322"/>
                        <a:pt x="16741" y="3001"/>
                      </a:cubicBezTo>
                      <a:cubicBezTo>
                        <a:pt x="17051" y="3418"/>
                        <a:pt x="17420" y="3751"/>
                        <a:pt x="17837" y="3965"/>
                      </a:cubicBezTo>
                      <a:cubicBezTo>
                        <a:pt x="18253" y="4215"/>
                        <a:pt x="18718" y="4346"/>
                        <a:pt x="19194" y="4346"/>
                      </a:cubicBezTo>
                      <a:cubicBezTo>
                        <a:pt x="19491" y="4346"/>
                        <a:pt x="19777" y="4299"/>
                        <a:pt x="20051" y="4191"/>
                      </a:cubicBezTo>
                      <a:cubicBezTo>
                        <a:pt x="20325" y="4108"/>
                        <a:pt x="20599" y="3953"/>
                        <a:pt x="20849" y="3787"/>
                      </a:cubicBezTo>
                      <a:cubicBezTo>
                        <a:pt x="21099" y="3620"/>
                        <a:pt x="21325" y="3406"/>
                        <a:pt x="21539" y="3156"/>
                      </a:cubicBezTo>
                      <a:cubicBezTo>
                        <a:pt x="21754" y="2894"/>
                        <a:pt x="21944" y="2632"/>
                        <a:pt x="22123" y="2322"/>
                      </a:cubicBezTo>
                      <a:cubicBezTo>
                        <a:pt x="22337" y="2584"/>
                        <a:pt x="22575" y="2810"/>
                        <a:pt x="22849" y="2953"/>
                      </a:cubicBezTo>
                      <a:cubicBezTo>
                        <a:pt x="23135" y="3108"/>
                        <a:pt x="23432" y="3191"/>
                        <a:pt x="23766" y="3191"/>
                      </a:cubicBezTo>
                      <a:cubicBezTo>
                        <a:pt x="24099" y="3191"/>
                        <a:pt x="24433" y="3108"/>
                        <a:pt x="24730" y="2929"/>
                      </a:cubicBezTo>
                      <a:cubicBezTo>
                        <a:pt x="25028" y="2763"/>
                        <a:pt x="25290" y="2513"/>
                        <a:pt x="25516" y="2215"/>
                      </a:cubicBezTo>
                      <a:cubicBezTo>
                        <a:pt x="25742" y="1929"/>
                        <a:pt x="25933" y="1584"/>
                        <a:pt x="26064" y="1251"/>
                      </a:cubicBezTo>
                      <a:cubicBezTo>
                        <a:pt x="26207" y="905"/>
                        <a:pt x="26314" y="560"/>
                        <a:pt x="26338" y="191"/>
                      </a:cubicBezTo>
                      <a:cubicBezTo>
                        <a:pt x="26338" y="191"/>
                        <a:pt x="26159" y="179"/>
                        <a:pt x="25873" y="155"/>
                      </a:cubicBezTo>
                      <a:cubicBezTo>
                        <a:pt x="25611" y="143"/>
                        <a:pt x="25218" y="119"/>
                        <a:pt x="24814" y="84"/>
                      </a:cubicBezTo>
                      <a:cubicBezTo>
                        <a:pt x="24421" y="72"/>
                        <a:pt x="23968" y="60"/>
                        <a:pt x="23623" y="36"/>
                      </a:cubicBezTo>
                      <a:cubicBezTo>
                        <a:pt x="23290" y="24"/>
                        <a:pt x="23051" y="24"/>
                        <a:pt x="23051" y="24"/>
                      </a:cubicBezTo>
                      <a:lnTo>
                        <a:pt x="21599" y="12"/>
                      </a:lnTo>
                      <a:lnTo>
                        <a:pt x="19658" y="12"/>
                      </a:lnTo>
                      <a:cubicBezTo>
                        <a:pt x="19146" y="12"/>
                        <a:pt x="18646" y="24"/>
                        <a:pt x="18241" y="24"/>
                      </a:cubicBezTo>
                      <a:lnTo>
                        <a:pt x="17575" y="24"/>
                      </a:lnTo>
                      <a:cubicBezTo>
                        <a:pt x="17575" y="24"/>
                        <a:pt x="17110" y="24"/>
                        <a:pt x="16634" y="12"/>
                      </a:cubicBezTo>
                      <a:cubicBezTo>
                        <a:pt x="16158" y="12"/>
                        <a:pt x="15681" y="0"/>
                        <a:pt x="156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0" name="Google Shape;6630;p29"/>
                <p:cNvSpPr/>
                <p:nvPr/>
              </p:nvSpPr>
              <p:spPr>
                <a:xfrm>
                  <a:off x="1531798" y="770663"/>
                  <a:ext cx="741156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8" h="23593" extrusionOk="0">
                      <a:moveTo>
                        <a:pt x="9757" y="1"/>
                      </a:moveTo>
                      <a:cubicBezTo>
                        <a:pt x="9692" y="1"/>
                        <a:pt x="9627" y="3"/>
                        <a:pt x="9561" y="7"/>
                      </a:cubicBezTo>
                      <a:cubicBezTo>
                        <a:pt x="8835" y="54"/>
                        <a:pt x="8180" y="292"/>
                        <a:pt x="7561" y="661"/>
                      </a:cubicBezTo>
                      <a:cubicBezTo>
                        <a:pt x="7239" y="852"/>
                        <a:pt x="6930" y="1078"/>
                        <a:pt x="6632" y="1340"/>
                      </a:cubicBezTo>
                      <a:cubicBezTo>
                        <a:pt x="6334" y="1614"/>
                        <a:pt x="6025" y="1912"/>
                        <a:pt x="5715" y="2257"/>
                      </a:cubicBezTo>
                      <a:cubicBezTo>
                        <a:pt x="5394" y="2590"/>
                        <a:pt x="5084" y="2983"/>
                        <a:pt x="4775" y="3412"/>
                      </a:cubicBezTo>
                      <a:cubicBezTo>
                        <a:pt x="4477" y="3840"/>
                        <a:pt x="4168" y="4305"/>
                        <a:pt x="3882" y="4829"/>
                      </a:cubicBezTo>
                      <a:cubicBezTo>
                        <a:pt x="3525" y="5448"/>
                        <a:pt x="3191" y="6126"/>
                        <a:pt x="2870" y="6841"/>
                      </a:cubicBezTo>
                      <a:cubicBezTo>
                        <a:pt x="2703" y="7198"/>
                        <a:pt x="2536" y="7567"/>
                        <a:pt x="2393" y="7936"/>
                      </a:cubicBezTo>
                      <a:cubicBezTo>
                        <a:pt x="2239" y="8305"/>
                        <a:pt x="2084" y="8698"/>
                        <a:pt x="1929" y="9079"/>
                      </a:cubicBezTo>
                      <a:cubicBezTo>
                        <a:pt x="1786" y="9472"/>
                        <a:pt x="1631" y="9853"/>
                        <a:pt x="1489" y="10258"/>
                      </a:cubicBezTo>
                      <a:cubicBezTo>
                        <a:pt x="1334" y="10663"/>
                        <a:pt x="1203" y="11067"/>
                        <a:pt x="1072" y="11460"/>
                      </a:cubicBezTo>
                      <a:cubicBezTo>
                        <a:pt x="977" y="11722"/>
                        <a:pt x="893" y="11984"/>
                        <a:pt x="810" y="12234"/>
                      </a:cubicBezTo>
                      <a:cubicBezTo>
                        <a:pt x="727" y="12496"/>
                        <a:pt x="655" y="12758"/>
                        <a:pt x="596" y="13008"/>
                      </a:cubicBezTo>
                      <a:cubicBezTo>
                        <a:pt x="512" y="13270"/>
                        <a:pt x="453" y="13532"/>
                        <a:pt x="417" y="13782"/>
                      </a:cubicBezTo>
                      <a:cubicBezTo>
                        <a:pt x="369" y="14044"/>
                        <a:pt x="322" y="14306"/>
                        <a:pt x="298" y="14556"/>
                      </a:cubicBezTo>
                      <a:cubicBezTo>
                        <a:pt x="250" y="14818"/>
                        <a:pt x="215" y="15080"/>
                        <a:pt x="203" y="15330"/>
                      </a:cubicBezTo>
                      <a:cubicBezTo>
                        <a:pt x="191" y="15592"/>
                        <a:pt x="179" y="15854"/>
                        <a:pt x="155" y="16104"/>
                      </a:cubicBezTo>
                      <a:cubicBezTo>
                        <a:pt x="143" y="16366"/>
                        <a:pt x="131" y="16628"/>
                        <a:pt x="131" y="16878"/>
                      </a:cubicBezTo>
                      <a:cubicBezTo>
                        <a:pt x="131" y="17140"/>
                        <a:pt x="119" y="17390"/>
                        <a:pt x="119" y="17640"/>
                      </a:cubicBezTo>
                      <a:cubicBezTo>
                        <a:pt x="119" y="17890"/>
                        <a:pt x="96" y="18152"/>
                        <a:pt x="96" y="18402"/>
                      </a:cubicBezTo>
                      <a:cubicBezTo>
                        <a:pt x="84" y="18652"/>
                        <a:pt x="84" y="18902"/>
                        <a:pt x="72" y="19140"/>
                      </a:cubicBezTo>
                      <a:cubicBezTo>
                        <a:pt x="72" y="19378"/>
                        <a:pt x="60" y="19640"/>
                        <a:pt x="36" y="19878"/>
                      </a:cubicBezTo>
                      <a:cubicBezTo>
                        <a:pt x="24" y="20128"/>
                        <a:pt x="12" y="20366"/>
                        <a:pt x="12" y="20604"/>
                      </a:cubicBezTo>
                      <a:cubicBezTo>
                        <a:pt x="0" y="20842"/>
                        <a:pt x="0" y="21081"/>
                        <a:pt x="0" y="21319"/>
                      </a:cubicBezTo>
                      <a:cubicBezTo>
                        <a:pt x="0" y="21795"/>
                        <a:pt x="12" y="22259"/>
                        <a:pt x="60" y="22712"/>
                      </a:cubicBezTo>
                      <a:cubicBezTo>
                        <a:pt x="96" y="23188"/>
                        <a:pt x="548" y="23581"/>
                        <a:pt x="1036" y="23581"/>
                      </a:cubicBezTo>
                      <a:lnTo>
                        <a:pt x="2084" y="23581"/>
                      </a:lnTo>
                      <a:cubicBezTo>
                        <a:pt x="2560" y="23581"/>
                        <a:pt x="2917" y="23188"/>
                        <a:pt x="2882" y="22736"/>
                      </a:cubicBezTo>
                      <a:cubicBezTo>
                        <a:pt x="2870" y="22450"/>
                        <a:pt x="2834" y="22152"/>
                        <a:pt x="2822" y="21866"/>
                      </a:cubicBezTo>
                      <a:cubicBezTo>
                        <a:pt x="2798" y="21581"/>
                        <a:pt x="2774" y="21283"/>
                        <a:pt x="2763" y="21009"/>
                      </a:cubicBezTo>
                      <a:cubicBezTo>
                        <a:pt x="2751" y="20723"/>
                        <a:pt x="2739" y="20426"/>
                        <a:pt x="2715" y="20140"/>
                      </a:cubicBezTo>
                      <a:cubicBezTo>
                        <a:pt x="2703" y="19854"/>
                        <a:pt x="2703" y="19557"/>
                        <a:pt x="2691" y="19283"/>
                      </a:cubicBezTo>
                      <a:cubicBezTo>
                        <a:pt x="2691" y="18997"/>
                        <a:pt x="2679" y="18711"/>
                        <a:pt x="2679" y="18414"/>
                      </a:cubicBezTo>
                      <a:lnTo>
                        <a:pt x="2679" y="17533"/>
                      </a:lnTo>
                      <a:cubicBezTo>
                        <a:pt x="2691" y="17235"/>
                        <a:pt x="2691" y="16961"/>
                        <a:pt x="2703" y="16663"/>
                      </a:cubicBezTo>
                      <a:cubicBezTo>
                        <a:pt x="2715" y="16366"/>
                        <a:pt x="2739" y="16080"/>
                        <a:pt x="2763" y="15782"/>
                      </a:cubicBezTo>
                      <a:cubicBezTo>
                        <a:pt x="2798" y="15485"/>
                        <a:pt x="2822" y="15199"/>
                        <a:pt x="2870" y="14901"/>
                      </a:cubicBezTo>
                      <a:cubicBezTo>
                        <a:pt x="2917" y="14615"/>
                        <a:pt x="2953" y="14318"/>
                        <a:pt x="3013" y="14044"/>
                      </a:cubicBezTo>
                      <a:cubicBezTo>
                        <a:pt x="3179" y="13246"/>
                        <a:pt x="3406" y="12472"/>
                        <a:pt x="3656" y="11698"/>
                      </a:cubicBezTo>
                      <a:cubicBezTo>
                        <a:pt x="3929" y="10925"/>
                        <a:pt x="4203" y="10186"/>
                        <a:pt x="4525" y="9472"/>
                      </a:cubicBezTo>
                      <a:cubicBezTo>
                        <a:pt x="4834" y="8758"/>
                        <a:pt x="5144" y="8067"/>
                        <a:pt x="5477" y="7448"/>
                      </a:cubicBezTo>
                      <a:cubicBezTo>
                        <a:pt x="5787" y="6817"/>
                        <a:pt x="6108" y="6257"/>
                        <a:pt x="6442" y="5745"/>
                      </a:cubicBezTo>
                      <a:cubicBezTo>
                        <a:pt x="6763" y="5257"/>
                        <a:pt x="7085" y="4817"/>
                        <a:pt x="7394" y="4436"/>
                      </a:cubicBezTo>
                      <a:cubicBezTo>
                        <a:pt x="7704" y="4067"/>
                        <a:pt x="8001" y="3769"/>
                        <a:pt x="8287" y="3519"/>
                      </a:cubicBezTo>
                      <a:cubicBezTo>
                        <a:pt x="8803" y="3059"/>
                        <a:pt x="9298" y="2789"/>
                        <a:pt x="9791" y="2789"/>
                      </a:cubicBezTo>
                      <a:cubicBezTo>
                        <a:pt x="9822" y="2789"/>
                        <a:pt x="9852" y="2791"/>
                        <a:pt x="9883" y="2793"/>
                      </a:cubicBezTo>
                      <a:cubicBezTo>
                        <a:pt x="10323" y="2816"/>
                        <a:pt x="10799" y="3066"/>
                        <a:pt x="11287" y="3507"/>
                      </a:cubicBezTo>
                      <a:cubicBezTo>
                        <a:pt x="11549" y="3709"/>
                        <a:pt x="11811" y="3983"/>
                        <a:pt x="12061" y="4293"/>
                      </a:cubicBezTo>
                      <a:cubicBezTo>
                        <a:pt x="12323" y="4602"/>
                        <a:pt x="12597" y="4948"/>
                        <a:pt x="12871" y="5352"/>
                      </a:cubicBezTo>
                      <a:cubicBezTo>
                        <a:pt x="13240" y="5888"/>
                        <a:pt x="13597" y="6484"/>
                        <a:pt x="13954" y="7150"/>
                      </a:cubicBezTo>
                      <a:cubicBezTo>
                        <a:pt x="14300" y="7817"/>
                        <a:pt x="14621" y="8531"/>
                        <a:pt x="14955" y="9281"/>
                      </a:cubicBezTo>
                      <a:cubicBezTo>
                        <a:pt x="15121" y="9651"/>
                        <a:pt x="15264" y="10032"/>
                        <a:pt x="15395" y="10436"/>
                      </a:cubicBezTo>
                      <a:cubicBezTo>
                        <a:pt x="15550" y="10841"/>
                        <a:pt x="15669" y="11258"/>
                        <a:pt x="15788" y="11698"/>
                      </a:cubicBezTo>
                      <a:cubicBezTo>
                        <a:pt x="15907" y="12151"/>
                        <a:pt x="16014" y="12591"/>
                        <a:pt x="16098" y="13056"/>
                      </a:cubicBezTo>
                      <a:cubicBezTo>
                        <a:pt x="16193" y="13520"/>
                        <a:pt x="16276" y="13984"/>
                        <a:pt x="16348" y="14437"/>
                      </a:cubicBezTo>
                      <a:cubicBezTo>
                        <a:pt x="16431" y="14901"/>
                        <a:pt x="16514" y="15366"/>
                        <a:pt x="16574" y="15830"/>
                      </a:cubicBezTo>
                      <a:cubicBezTo>
                        <a:pt x="16645" y="16282"/>
                        <a:pt x="16705" y="16735"/>
                        <a:pt x="16752" y="17199"/>
                      </a:cubicBezTo>
                      <a:cubicBezTo>
                        <a:pt x="16800" y="17640"/>
                        <a:pt x="16848" y="18104"/>
                        <a:pt x="16860" y="18568"/>
                      </a:cubicBezTo>
                      <a:cubicBezTo>
                        <a:pt x="16883" y="19021"/>
                        <a:pt x="16883" y="19485"/>
                        <a:pt x="16883" y="19949"/>
                      </a:cubicBezTo>
                      <a:cubicBezTo>
                        <a:pt x="16883" y="20414"/>
                        <a:pt x="16871" y="20890"/>
                        <a:pt x="16848" y="21343"/>
                      </a:cubicBezTo>
                      <a:cubicBezTo>
                        <a:pt x="16812" y="21819"/>
                        <a:pt x="16788" y="22283"/>
                        <a:pt x="16729" y="22747"/>
                      </a:cubicBezTo>
                      <a:cubicBezTo>
                        <a:pt x="16681" y="23224"/>
                        <a:pt x="17026" y="23593"/>
                        <a:pt x="17514" y="23593"/>
                      </a:cubicBezTo>
                      <a:lnTo>
                        <a:pt x="18538" y="23593"/>
                      </a:lnTo>
                      <a:cubicBezTo>
                        <a:pt x="19027" y="23593"/>
                        <a:pt x="19479" y="23212"/>
                        <a:pt x="19479" y="22700"/>
                      </a:cubicBezTo>
                      <a:cubicBezTo>
                        <a:pt x="19562" y="21926"/>
                        <a:pt x="19622" y="21140"/>
                        <a:pt x="19646" y="20330"/>
                      </a:cubicBezTo>
                      <a:cubicBezTo>
                        <a:pt x="19658" y="19938"/>
                        <a:pt x="19646" y="19521"/>
                        <a:pt x="19622" y="19116"/>
                      </a:cubicBezTo>
                      <a:cubicBezTo>
                        <a:pt x="19610" y="18699"/>
                        <a:pt x="19562" y="18295"/>
                        <a:pt x="19527" y="17878"/>
                      </a:cubicBezTo>
                      <a:cubicBezTo>
                        <a:pt x="19479" y="17461"/>
                        <a:pt x="19419" y="17044"/>
                        <a:pt x="19360" y="16628"/>
                      </a:cubicBezTo>
                      <a:cubicBezTo>
                        <a:pt x="19300" y="16211"/>
                        <a:pt x="19229" y="15782"/>
                        <a:pt x="19146" y="15330"/>
                      </a:cubicBezTo>
                      <a:cubicBezTo>
                        <a:pt x="19074" y="14889"/>
                        <a:pt x="19003" y="14425"/>
                        <a:pt x="18931" y="13961"/>
                      </a:cubicBezTo>
                      <a:cubicBezTo>
                        <a:pt x="18836" y="13484"/>
                        <a:pt x="18765" y="13032"/>
                        <a:pt x="18669" y="12556"/>
                      </a:cubicBezTo>
                      <a:cubicBezTo>
                        <a:pt x="18586" y="12091"/>
                        <a:pt x="18491" y="11615"/>
                        <a:pt x="18395" y="11151"/>
                      </a:cubicBezTo>
                      <a:cubicBezTo>
                        <a:pt x="18300" y="10686"/>
                        <a:pt x="18181" y="10234"/>
                        <a:pt x="18062" y="9793"/>
                      </a:cubicBezTo>
                      <a:cubicBezTo>
                        <a:pt x="17943" y="9365"/>
                        <a:pt x="17812" y="8948"/>
                        <a:pt x="17657" y="8531"/>
                      </a:cubicBezTo>
                      <a:cubicBezTo>
                        <a:pt x="17514" y="8127"/>
                        <a:pt x="17348" y="7734"/>
                        <a:pt x="17181" y="7341"/>
                      </a:cubicBezTo>
                      <a:cubicBezTo>
                        <a:pt x="16824" y="6567"/>
                        <a:pt x="16455" y="5841"/>
                        <a:pt x="16050" y="5186"/>
                      </a:cubicBezTo>
                      <a:cubicBezTo>
                        <a:pt x="15717" y="4638"/>
                        <a:pt x="15371" y="4126"/>
                        <a:pt x="15014" y="3662"/>
                      </a:cubicBezTo>
                      <a:cubicBezTo>
                        <a:pt x="14657" y="3209"/>
                        <a:pt x="14312" y="2793"/>
                        <a:pt x="13954" y="2400"/>
                      </a:cubicBezTo>
                      <a:cubicBezTo>
                        <a:pt x="13609" y="2031"/>
                        <a:pt x="13252" y="1685"/>
                        <a:pt x="12895" y="1388"/>
                      </a:cubicBezTo>
                      <a:cubicBezTo>
                        <a:pt x="12538" y="1090"/>
                        <a:pt x="12180" y="828"/>
                        <a:pt x="11811" y="614"/>
                      </a:cubicBezTo>
                      <a:cubicBezTo>
                        <a:pt x="11147" y="232"/>
                        <a:pt x="10462" y="1"/>
                        <a:pt x="97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1" name="Google Shape;6631;p29"/>
                <p:cNvSpPr/>
                <p:nvPr/>
              </p:nvSpPr>
              <p:spPr>
                <a:xfrm>
                  <a:off x="1390824" y="599337"/>
                  <a:ext cx="1034293" cy="106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0" extrusionOk="0">
                      <a:moveTo>
                        <a:pt x="14238" y="0"/>
                      </a:moveTo>
                      <a:cubicBezTo>
                        <a:pt x="13796" y="0"/>
                        <a:pt x="13349" y="36"/>
                        <a:pt x="12883" y="98"/>
                      </a:cubicBezTo>
                      <a:cubicBezTo>
                        <a:pt x="12490" y="157"/>
                        <a:pt x="12109" y="229"/>
                        <a:pt x="11728" y="324"/>
                      </a:cubicBezTo>
                      <a:cubicBezTo>
                        <a:pt x="11359" y="407"/>
                        <a:pt x="10978" y="526"/>
                        <a:pt x="10609" y="669"/>
                      </a:cubicBezTo>
                      <a:cubicBezTo>
                        <a:pt x="10240" y="800"/>
                        <a:pt x="9883" y="943"/>
                        <a:pt x="9538" y="1122"/>
                      </a:cubicBezTo>
                      <a:cubicBezTo>
                        <a:pt x="9192" y="1300"/>
                        <a:pt x="8859" y="1514"/>
                        <a:pt x="8526" y="1741"/>
                      </a:cubicBezTo>
                      <a:cubicBezTo>
                        <a:pt x="8204" y="1955"/>
                        <a:pt x="7883" y="2229"/>
                        <a:pt x="7573" y="2491"/>
                      </a:cubicBezTo>
                      <a:cubicBezTo>
                        <a:pt x="7264" y="2777"/>
                        <a:pt x="6954" y="3074"/>
                        <a:pt x="6633" y="3384"/>
                      </a:cubicBezTo>
                      <a:cubicBezTo>
                        <a:pt x="6263" y="3777"/>
                        <a:pt x="5894" y="4193"/>
                        <a:pt x="5549" y="4658"/>
                      </a:cubicBezTo>
                      <a:cubicBezTo>
                        <a:pt x="5192" y="5110"/>
                        <a:pt x="4870" y="5622"/>
                        <a:pt x="4549" y="6170"/>
                      </a:cubicBezTo>
                      <a:cubicBezTo>
                        <a:pt x="4251" y="6717"/>
                        <a:pt x="3977" y="7289"/>
                        <a:pt x="3704" y="7896"/>
                      </a:cubicBezTo>
                      <a:cubicBezTo>
                        <a:pt x="3406" y="8599"/>
                        <a:pt x="3120" y="9313"/>
                        <a:pt x="2882" y="10075"/>
                      </a:cubicBezTo>
                      <a:cubicBezTo>
                        <a:pt x="2763" y="10444"/>
                        <a:pt x="2644" y="10825"/>
                        <a:pt x="2525" y="11230"/>
                      </a:cubicBezTo>
                      <a:cubicBezTo>
                        <a:pt x="2406" y="11635"/>
                        <a:pt x="2311" y="12040"/>
                        <a:pt x="2192" y="12456"/>
                      </a:cubicBezTo>
                      <a:cubicBezTo>
                        <a:pt x="2084" y="12873"/>
                        <a:pt x="1965" y="13290"/>
                        <a:pt x="1846" y="13706"/>
                      </a:cubicBezTo>
                      <a:cubicBezTo>
                        <a:pt x="1727" y="14123"/>
                        <a:pt x="1608" y="14540"/>
                        <a:pt x="1489" y="14968"/>
                      </a:cubicBezTo>
                      <a:cubicBezTo>
                        <a:pt x="1418" y="15230"/>
                        <a:pt x="1334" y="15492"/>
                        <a:pt x="1263" y="15754"/>
                      </a:cubicBezTo>
                      <a:lnTo>
                        <a:pt x="1037" y="16564"/>
                      </a:lnTo>
                      <a:cubicBezTo>
                        <a:pt x="965" y="16826"/>
                        <a:pt x="906" y="17112"/>
                        <a:pt x="846" y="17374"/>
                      </a:cubicBezTo>
                      <a:cubicBezTo>
                        <a:pt x="798" y="17659"/>
                        <a:pt x="739" y="17933"/>
                        <a:pt x="703" y="18207"/>
                      </a:cubicBezTo>
                      <a:cubicBezTo>
                        <a:pt x="656" y="18493"/>
                        <a:pt x="608" y="18778"/>
                        <a:pt x="584" y="19064"/>
                      </a:cubicBezTo>
                      <a:lnTo>
                        <a:pt x="489" y="19910"/>
                      </a:lnTo>
                      <a:cubicBezTo>
                        <a:pt x="465" y="20195"/>
                        <a:pt x="429" y="20469"/>
                        <a:pt x="417" y="20755"/>
                      </a:cubicBezTo>
                      <a:cubicBezTo>
                        <a:pt x="406" y="21041"/>
                        <a:pt x="370" y="21326"/>
                        <a:pt x="358" y="21600"/>
                      </a:cubicBezTo>
                      <a:cubicBezTo>
                        <a:pt x="346" y="21886"/>
                        <a:pt x="310" y="22172"/>
                        <a:pt x="298" y="22458"/>
                      </a:cubicBezTo>
                      <a:cubicBezTo>
                        <a:pt x="287" y="22731"/>
                        <a:pt x="263" y="23017"/>
                        <a:pt x="239" y="23303"/>
                      </a:cubicBezTo>
                      <a:cubicBezTo>
                        <a:pt x="203" y="23589"/>
                        <a:pt x="191" y="23851"/>
                        <a:pt x="167" y="24136"/>
                      </a:cubicBezTo>
                      <a:cubicBezTo>
                        <a:pt x="132" y="24422"/>
                        <a:pt x="120" y="24696"/>
                        <a:pt x="84" y="24970"/>
                      </a:cubicBezTo>
                      <a:cubicBezTo>
                        <a:pt x="60" y="25232"/>
                        <a:pt x="48" y="25517"/>
                        <a:pt x="25" y="25791"/>
                      </a:cubicBezTo>
                      <a:cubicBezTo>
                        <a:pt x="13" y="26065"/>
                        <a:pt x="1" y="26339"/>
                        <a:pt x="1" y="26601"/>
                      </a:cubicBezTo>
                      <a:lnTo>
                        <a:pt x="1" y="27411"/>
                      </a:lnTo>
                      <a:cubicBezTo>
                        <a:pt x="12" y="27860"/>
                        <a:pt x="336" y="28209"/>
                        <a:pt x="735" y="28209"/>
                      </a:cubicBezTo>
                      <a:cubicBezTo>
                        <a:pt x="748" y="28209"/>
                        <a:pt x="761" y="28209"/>
                        <a:pt x="775" y="28208"/>
                      </a:cubicBezTo>
                      <a:lnTo>
                        <a:pt x="1668" y="28184"/>
                      </a:lnTo>
                      <a:cubicBezTo>
                        <a:pt x="2108" y="28184"/>
                        <a:pt x="2430" y="27792"/>
                        <a:pt x="2394" y="27339"/>
                      </a:cubicBezTo>
                      <a:cubicBezTo>
                        <a:pt x="2370" y="27053"/>
                        <a:pt x="2370" y="26756"/>
                        <a:pt x="2370" y="26470"/>
                      </a:cubicBezTo>
                      <a:cubicBezTo>
                        <a:pt x="2370" y="26184"/>
                        <a:pt x="2370" y="25887"/>
                        <a:pt x="2382" y="25613"/>
                      </a:cubicBezTo>
                      <a:cubicBezTo>
                        <a:pt x="2394" y="25327"/>
                        <a:pt x="2406" y="25029"/>
                        <a:pt x="2430" y="24744"/>
                      </a:cubicBezTo>
                      <a:cubicBezTo>
                        <a:pt x="2442" y="24458"/>
                        <a:pt x="2453" y="24160"/>
                        <a:pt x="2489" y="23886"/>
                      </a:cubicBezTo>
                      <a:cubicBezTo>
                        <a:pt x="2501" y="23601"/>
                        <a:pt x="2525" y="23303"/>
                        <a:pt x="2549" y="23017"/>
                      </a:cubicBezTo>
                      <a:cubicBezTo>
                        <a:pt x="2561" y="22731"/>
                        <a:pt x="2573" y="22434"/>
                        <a:pt x="2584" y="22160"/>
                      </a:cubicBezTo>
                      <a:cubicBezTo>
                        <a:pt x="2608" y="21874"/>
                        <a:pt x="2608" y="21576"/>
                        <a:pt x="2620" y="21291"/>
                      </a:cubicBezTo>
                      <a:cubicBezTo>
                        <a:pt x="2632" y="21005"/>
                        <a:pt x="2644" y="20707"/>
                        <a:pt x="2668" y="20433"/>
                      </a:cubicBezTo>
                      <a:cubicBezTo>
                        <a:pt x="2692" y="20136"/>
                        <a:pt x="2703" y="19850"/>
                        <a:pt x="2739" y="19564"/>
                      </a:cubicBezTo>
                      <a:cubicBezTo>
                        <a:pt x="2763" y="19279"/>
                        <a:pt x="2799" y="19005"/>
                        <a:pt x="2846" y="18719"/>
                      </a:cubicBezTo>
                      <a:cubicBezTo>
                        <a:pt x="2882" y="18433"/>
                        <a:pt x="2930" y="18171"/>
                        <a:pt x="2989" y="17886"/>
                      </a:cubicBezTo>
                      <a:cubicBezTo>
                        <a:pt x="3049" y="17612"/>
                        <a:pt x="3108" y="17338"/>
                        <a:pt x="3168" y="17064"/>
                      </a:cubicBezTo>
                      <a:cubicBezTo>
                        <a:pt x="3239" y="16778"/>
                        <a:pt x="3323" y="16516"/>
                        <a:pt x="3394" y="16242"/>
                      </a:cubicBezTo>
                      <a:cubicBezTo>
                        <a:pt x="3477" y="15981"/>
                        <a:pt x="3561" y="15707"/>
                        <a:pt x="3644" y="15445"/>
                      </a:cubicBezTo>
                      <a:cubicBezTo>
                        <a:pt x="3799" y="14933"/>
                        <a:pt x="3977" y="14445"/>
                        <a:pt x="4132" y="13956"/>
                      </a:cubicBezTo>
                      <a:cubicBezTo>
                        <a:pt x="4299" y="13468"/>
                        <a:pt x="4478" y="12968"/>
                        <a:pt x="4644" y="12516"/>
                      </a:cubicBezTo>
                      <a:cubicBezTo>
                        <a:pt x="4811" y="12040"/>
                        <a:pt x="4989" y="11587"/>
                        <a:pt x="5144" y="11147"/>
                      </a:cubicBezTo>
                      <a:cubicBezTo>
                        <a:pt x="5323" y="10706"/>
                        <a:pt x="5490" y="10277"/>
                        <a:pt x="5668" y="9861"/>
                      </a:cubicBezTo>
                      <a:cubicBezTo>
                        <a:pt x="5835" y="9444"/>
                        <a:pt x="6013" y="9039"/>
                        <a:pt x="6204" y="8670"/>
                      </a:cubicBezTo>
                      <a:cubicBezTo>
                        <a:pt x="6549" y="7968"/>
                        <a:pt x="6906" y="7337"/>
                        <a:pt x="7275" y="6753"/>
                      </a:cubicBezTo>
                      <a:cubicBezTo>
                        <a:pt x="7645" y="6182"/>
                        <a:pt x="8002" y="5670"/>
                        <a:pt x="8383" y="5217"/>
                      </a:cubicBezTo>
                      <a:cubicBezTo>
                        <a:pt x="8752" y="4777"/>
                        <a:pt x="9109" y="4372"/>
                        <a:pt x="9478" y="4027"/>
                      </a:cubicBezTo>
                      <a:cubicBezTo>
                        <a:pt x="10026" y="3527"/>
                        <a:pt x="10597" y="3110"/>
                        <a:pt x="11181" y="2777"/>
                      </a:cubicBezTo>
                      <a:cubicBezTo>
                        <a:pt x="11776" y="2467"/>
                        <a:pt x="12383" y="2253"/>
                        <a:pt x="13002" y="2169"/>
                      </a:cubicBezTo>
                      <a:cubicBezTo>
                        <a:pt x="13210" y="2137"/>
                        <a:pt x="13420" y="2121"/>
                        <a:pt x="13629" y="2121"/>
                      </a:cubicBezTo>
                      <a:cubicBezTo>
                        <a:pt x="13876" y="2121"/>
                        <a:pt x="14121" y="2143"/>
                        <a:pt x="14360" y="2181"/>
                      </a:cubicBezTo>
                      <a:cubicBezTo>
                        <a:pt x="14812" y="2253"/>
                        <a:pt x="15253" y="2419"/>
                        <a:pt x="15717" y="2657"/>
                      </a:cubicBezTo>
                      <a:cubicBezTo>
                        <a:pt x="16181" y="2907"/>
                        <a:pt x="16658" y="3241"/>
                        <a:pt x="17110" y="3646"/>
                      </a:cubicBezTo>
                      <a:cubicBezTo>
                        <a:pt x="17574" y="4039"/>
                        <a:pt x="18051" y="4503"/>
                        <a:pt x="18515" y="5015"/>
                      </a:cubicBezTo>
                      <a:cubicBezTo>
                        <a:pt x="18979" y="5527"/>
                        <a:pt x="19432" y="6098"/>
                        <a:pt x="19884" y="6717"/>
                      </a:cubicBezTo>
                      <a:cubicBezTo>
                        <a:pt x="20110" y="7051"/>
                        <a:pt x="20349" y="7372"/>
                        <a:pt x="20563" y="7718"/>
                      </a:cubicBezTo>
                      <a:cubicBezTo>
                        <a:pt x="20789" y="8063"/>
                        <a:pt x="21015" y="8420"/>
                        <a:pt x="21242" y="8801"/>
                      </a:cubicBezTo>
                      <a:cubicBezTo>
                        <a:pt x="21611" y="9456"/>
                        <a:pt x="21980" y="10170"/>
                        <a:pt x="22313" y="10932"/>
                      </a:cubicBezTo>
                      <a:cubicBezTo>
                        <a:pt x="22456" y="11337"/>
                        <a:pt x="22623" y="11742"/>
                        <a:pt x="22754" y="12159"/>
                      </a:cubicBezTo>
                      <a:cubicBezTo>
                        <a:pt x="22885" y="12575"/>
                        <a:pt x="23027" y="13004"/>
                        <a:pt x="23147" y="13433"/>
                      </a:cubicBezTo>
                      <a:cubicBezTo>
                        <a:pt x="23266" y="13861"/>
                        <a:pt x="23361" y="14326"/>
                        <a:pt x="23468" y="14790"/>
                      </a:cubicBezTo>
                      <a:cubicBezTo>
                        <a:pt x="23575" y="15254"/>
                        <a:pt x="23658" y="15730"/>
                        <a:pt x="23754" y="16219"/>
                      </a:cubicBezTo>
                      <a:cubicBezTo>
                        <a:pt x="23837" y="16695"/>
                        <a:pt x="23920" y="17183"/>
                        <a:pt x="24004" y="17671"/>
                      </a:cubicBezTo>
                      <a:cubicBezTo>
                        <a:pt x="24099" y="18171"/>
                        <a:pt x="24182" y="18648"/>
                        <a:pt x="24254" y="19124"/>
                      </a:cubicBezTo>
                      <a:cubicBezTo>
                        <a:pt x="24337" y="19576"/>
                        <a:pt x="24420" y="20052"/>
                        <a:pt x="24492" y="20505"/>
                      </a:cubicBezTo>
                      <a:lnTo>
                        <a:pt x="24718" y="21838"/>
                      </a:lnTo>
                      <a:cubicBezTo>
                        <a:pt x="24790" y="22291"/>
                        <a:pt x="24849" y="22731"/>
                        <a:pt x="24885" y="23184"/>
                      </a:cubicBezTo>
                      <a:cubicBezTo>
                        <a:pt x="24932" y="23624"/>
                        <a:pt x="24944" y="24077"/>
                        <a:pt x="24944" y="24541"/>
                      </a:cubicBezTo>
                      <a:cubicBezTo>
                        <a:pt x="24944" y="24982"/>
                        <a:pt x="24932" y="25446"/>
                        <a:pt x="24897" y="25910"/>
                      </a:cubicBezTo>
                      <a:cubicBezTo>
                        <a:pt x="24873" y="26363"/>
                        <a:pt x="24825" y="26827"/>
                        <a:pt x="24778" y="27291"/>
                      </a:cubicBezTo>
                      <a:cubicBezTo>
                        <a:pt x="24718" y="27756"/>
                        <a:pt x="25052" y="28137"/>
                        <a:pt x="25492" y="28137"/>
                      </a:cubicBezTo>
                      <a:lnTo>
                        <a:pt x="26445" y="28137"/>
                      </a:lnTo>
                      <a:cubicBezTo>
                        <a:pt x="26909" y="28137"/>
                        <a:pt x="27314" y="27756"/>
                        <a:pt x="27349" y="27256"/>
                      </a:cubicBezTo>
                      <a:cubicBezTo>
                        <a:pt x="27385" y="26839"/>
                        <a:pt x="27397" y="26422"/>
                        <a:pt x="27409" y="26006"/>
                      </a:cubicBezTo>
                      <a:cubicBezTo>
                        <a:pt x="27409" y="25589"/>
                        <a:pt x="27433" y="25172"/>
                        <a:pt x="27409" y="24755"/>
                      </a:cubicBezTo>
                      <a:cubicBezTo>
                        <a:pt x="27397" y="24339"/>
                        <a:pt x="27385" y="23922"/>
                        <a:pt x="27349" y="23505"/>
                      </a:cubicBezTo>
                      <a:cubicBezTo>
                        <a:pt x="27326" y="23089"/>
                        <a:pt x="27290" y="22672"/>
                        <a:pt x="27230" y="22255"/>
                      </a:cubicBezTo>
                      <a:cubicBezTo>
                        <a:pt x="27171" y="21838"/>
                        <a:pt x="27111" y="21422"/>
                        <a:pt x="27040" y="21005"/>
                      </a:cubicBezTo>
                      <a:cubicBezTo>
                        <a:pt x="26968" y="20612"/>
                        <a:pt x="26873" y="20172"/>
                        <a:pt x="26790" y="19755"/>
                      </a:cubicBezTo>
                      <a:cubicBezTo>
                        <a:pt x="26695" y="19326"/>
                        <a:pt x="26611" y="18898"/>
                        <a:pt x="26516" y="18445"/>
                      </a:cubicBezTo>
                      <a:cubicBezTo>
                        <a:pt x="26433" y="18005"/>
                        <a:pt x="26361" y="17540"/>
                        <a:pt x="26266" y="17076"/>
                      </a:cubicBezTo>
                      <a:cubicBezTo>
                        <a:pt x="26183" y="16623"/>
                        <a:pt x="26099" y="16147"/>
                        <a:pt x="26016" y="15683"/>
                      </a:cubicBezTo>
                      <a:cubicBezTo>
                        <a:pt x="25921" y="15219"/>
                        <a:pt x="25849" y="14754"/>
                        <a:pt x="25766" y="14302"/>
                      </a:cubicBezTo>
                      <a:cubicBezTo>
                        <a:pt x="25671" y="13849"/>
                        <a:pt x="25587" y="13409"/>
                        <a:pt x="25492" y="12968"/>
                      </a:cubicBezTo>
                      <a:cubicBezTo>
                        <a:pt x="25385" y="12540"/>
                        <a:pt x="25302" y="12123"/>
                        <a:pt x="25182" y="11706"/>
                      </a:cubicBezTo>
                      <a:cubicBezTo>
                        <a:pt x="25063" y="11301"/>
                        <a:pt x="24944" y="10908"/>
                        <a:pt x="24813" y="10516"/>
                      </a:cubicBezTo>
                      <a:cubicBezTo>
                        <a:pt x="24671" y="10135"/>
                        <a:pt x="24528" y="9754"/>
                        <a:pt x="24361" y="9384"/>
                      </a:cubicBezTo>
                      <a:cubicBezTo>
                        <a:pt x="24182" y="8980"/>
                        <a:pt x="23992" y="8587"/>
                        <a:pt x="23801" y="8194"/>
                      </a:cubicBezTo>
                      <a:cubicBezTo>
                        <a:pt x="23587" y="7825"/>
                        <a:pt x="23385" y="7456"/>
                        <a:pt x="23170" y="7098"/>
                      </a:cubicBezTo>
                      <a:cubicBezTo>
                        <a:pt x="22742" y="6384"/>
                        <a:pt x="22289" y="5705"/>
                        <a:pt x="21837" y="5098"/>
                      </a:cubicBezTo>
                      <a:cubicBezTo>
                        <a:pt x="21372" y="4479"/>
                        <a:pt x="20908" y="3908"/>
                        <a:pt x="20432" y="3384"/>
                      </a:cubicBezTo>
                      <a:cubicBezTo>
                        <a:pt x="19968" y="2872"/>
                        <a:pt x="19479" y="2372"/>
                        <a:pt x="18991" y="1943"/>
                      </a:cubicBezTo>
                      <a:cubicBezTo>
                        <a:pt x="18515" y="1514"/>
                        <a:pt x="18027" y="1157"/>
                        <a:pt x="17527" y="872"/>
                      </a:cubicBezTo>
                      <a:cubicBezTo>
                        <a:pt x="17158" y="669"/>
                        <a:pt x="16789" y="491"/>
                        <a:pt x="16419" y="348"/>
                      </a:cubicBezTo>
                      <a:cubicBezTo>
                        <a:pt x="15860" y="157"/>
                        <a:pt x="15288" y="38"/>
                        <a:pt x="14705" y="14"/>
                      </a:cubicBezTo>
                      <a:cubicBezTo>
                        <a:pt x="14549" y="5"/>
                        <a:pt x="14394" y="0"/>
                        <a:pt x="142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2" name="Google Shape;6632;p29"/>
                <p:cNvSpPr/>
                <p:nvPr/>
              </p:nvSpPr>
              <p:spPr>
                <a:xfrm>
                  <a:off x="1252639" y="435551"/>
                  <a:ext cx="1321058" cy="1232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9" h="32685" extrusionOk="0">
                      <a:moveTo>
                        <a:pt x="18132" y="1"/>
                      </a:moveTo>
                      <a:cubicBezTo>
                        <a:pt x="17739" y="1"/>
                        <a:pt x="17358" y="24"/>
                        <a:pt x="16953" y="48"/>
                      </a:cubicBezTo>
                      <a:cubicBezTo>
                        <a:pt x="16465" y="84"/>
                        <a:pt x="15977" y="120"/>
                        <a:pt x="15501" y="203"/>
                      </a:cubicBezTo>
                      <a:cubicBezTo>
                        <a:pt x="15001" y="263"/>
                        <a:pt x="14548" y="346"/>
                        <a:pt x="14072" y="465"/>
                      </a:cubicBezTo>
                      <a:cubicBezTo>
                        <a:pt x="13607" y="584"/>
                        <a:pt x="13131" y="715"/>
                        <a:pt x="12667" y="882"/>
                      </a:cubicBezTo>
                      <a:cubicBezTo>
                        <a:pt x="12191" y="1048"/>
                        <a:pt x="11726" y="1227"/>
                        <a:pt x="11274" y="1453"/>
                      </a:cubicBezTo>
                      <a:cubicBezTo>
                        <a:pt x="10798" y="1667"/>
                        <a:pt x="10345" y="1929"/>
                        <a:pt x="9881" y="2227"/>
                      </a:cubicBezTo>
                      <a:cubicBezTo>
                        <a:pt x="9428" y="2525"/>
                        <a:pt x="8976" y="2858"/>
                        <a:pt x="8547" y="3215"/>
                      </a:cubicBezTo>
                      <a:cubicBezTo>
                        <a:pt x="8119" y="3572"/>
                        <a:pt x="7702" y="3965"/>
                        <a:pt x="7285" y="4382"/>
                      </a:cubicBezTo>
                      <a:cubicBezTo>
                        <a:pt x="6869" y="4799"/>
                        <a:pt x="6452" y="5239"/>
                        <a:pt x="6035" y="5704"/>
                      </a:cubicBezTo>
                      <a:cubicBezTo>
                        <a:pt x="5618" y="6180"/>
                        <a:pt x="5202" y="6692"/>
                        <a:pt x="4821" y="7240"/>
                      </a:cubicBezTo>
                      <a:cubicBezTo>
                        <a:pt x="4452" y="7787"/>
                        <a:pt x="4106" y="8383"/>
                        <a:pt x="3797" y="9014"/>
                      </a:cubicBezTo>
                      <a:cubicBezTo>
                        <a:pt x="3451" y="9692"/>
                        <a:pt x="3154" y="10419"/>
                        <a:pt x="2880" y="11169"/>
                      </a:cubicBezTo>
                      <a:cubicBezTo>
                        <a:pt x="2737" y="11538"/>
                        <a:pt x="2606" y="11931"/>
                        <a:pt x="2487" y="12312"/>
                      </a:cubicBezTo>
                      <a:cubicBezTo>
                        <a:pt x="2368" y="12705"/>
                        <a:pt x="2249" y="13097"/>
                        <a:pt x="2142" y="13502"/>
                      </a:cubicBezTo>
                      <a:cubicBezTo>
                        <a:pt x="2047" y="13907"/>
                        <a:pt x="1951" y="14312"/>
                        <a:pt x="1868" y="14729"/>
                      </a:cubicBezTo>
                      <a:lnTo>
                        <a:pt x="1642" y="15979"/>
                      </a:lnTo>
                      <a:cubicBezTo>
                        <a:pt x="1570" y="16419"/>
                        <a:pt x="1487" y="16872"/>
                        <a:pt x="1427" y="17312"/>
                      </a:cubicBezTo>
                      <a:cubicBezTo>
                        <a:pt x="1368" y="17705"/>
                        <a:pt x="1308" y="18122"/>
                        <a:pt x="1237" y="18515"/>
                      </a:cubicBezTo>
                      <a:cubicBezTo>
                        <a:pt x="1165" y="18920"/>
                        <a:pt x="1070" y="19336"/>
                        <a:pt x="999" y="19765"/>
                      </a:cubicBezTo>
                      <a:cubicBezTo>
                        <a:pt x="915" y="20205"/>
                        <a:pt x="832" y="20634"/>
                        <a:pt x="761" y="21075"/>
                      </a:cubicBezTo>
                      <a:cubicBezTo>
                        <a:pt x="689" y="21527"/>
                        <a:pt x="618" y="21991"/>
                        <a:pt x="534" y="22444"/>
                      </a:cubicBezTo>
                      <a:cubicBezTo>
                        <a:pt x="475" y="22908"/>
                        <a:pt x="403" y="23384"/>
                        <a:pt x="356" y="23861"/>
                      </a:cubicBezTo>
                      <a:cubicBezTo>
                        <a:pt x="344" y="24158"/>
                        <a:pt x="320" y="24468"/>
                        <a:pt x="296" y="24766"/>
                      </a:cubicBezTo>
                      <a:cubicBezTo>
                        <a:pt x="284" y="25063"/>
                        <a:pt x="272" y="25385"/>
                        <a:pt x="272" y="25682"/>
                      </a:cubicBezTo>
                      <a:cubicBezTo>
                        <a:pt x="272" y="25980"/>
                        <a:pt x="261" y="26290"/>
                        <a:pt x="261" y="26587"/>
                      </a:cubicBezTo>
                      <a:cubicBezTo>
                        <a:pt x="261" y="26885"/>
                        <a:pt x="237" y="27194"/>
                        <a:pt x="237" y="27492"/>
                      </a:cubicBezTo>
                      <a:cubicBezTo>
                        <a:pt x="237" y="27790"/>
                        <a:pt x="225" y="28087"/>
                        <a:pt x="225" y="28385"/>
                      </a:cubicBezTo>
                      <a:cubicBezTo>
                        <a:pt x="213" y="28683"/>
                        <a:pt x="213" y="28980"/>
                        <a:pt x="201" y="29278"/>
                      </a:cubicBezTo>
                      <a:cubicBezTo>
                        <a:pt x="177" y="29707"/>
                        <a:pt x="165" y="30159"/>
                        <a:pt x="142" y="30588"/>
                      </a:cubicBezTo>
                      <a:cubicBezTo>
                        <a:pt x="106" y="31016"/>
                        <a:pt x="82" y="31469"/>
                        <a:pt x="46" y="31897"/>
                      </a:cubicBezTo>
                      <a:cubicBezTo>
                        <a:pt x="0" y="32336"/>
                        <a:pt x="311" y="32684"/>
                        <a:pt x="709" y="32684"/>
                      </a:cubicBezTo>
                      <a:cubicBezTo>
                        <a:pt x="722" y="32684"/>
                        <a:pt x="736" y="32684"/>
                        <a:pt x="749" y="32683"/>
                      </a:cubicBezTo>
                      <a:lnTo>
                        <a:pt x="1630" y="32659"/>
                      </a:lnTo>
                      <a:cubicBezTo>
                        <a:pt x="2023" y="32624"/>
                        <a:pt x="2356" y="32255"/>
                        <a:pt x="2356" y="31814"/>
                      </a:cubicBezTo>
                      <a:lnTo>
                        <a:pt x="2356" y="30897"/>
                      </a:lnTo>
                      <a:cubicBezTo>
                        <a:pt x="2368" y="30600"/>
                        <a:pt x="2368" y="30290"/>
                        <a:pt x="2380" y="29992"/>
                      </a:cubicBezTo>
                      <a:cubicBezTo>
                        <a:pt x="2404" y="29695"/>
                        <a:pt x="2416" y="29385"/>
                        <a:pt x="2428" y="29088"/>
                      </a:cubicBezTo>
                      <a:cubicBezTo>
                        <a:pt x="2463" y="28778"/>
                        <a:pt x="2475" y="28480"/>
                        <a:pt x="2487" y="28159"/>
                      </a:cubicBezTo>
                      <a:cubicBezTo>
                        <a:pt x="2499" y="27849"/>
                        <a:pt x="2523" y="27552"/>
                        <a:pt x="2535" y="27242"/>
                      </a:cubicBezTo>
                      <a:cubicBezTo>
                        <a:pt x="2547" y="26944"/>
                        <a:pt x="2558" y="26635"/>
                        <a:pt x="2582" y="26313"/>
                      </a:cubicBezTo>
                      <a:cubicBezTo>
                        <a:pt x="2594" y="26016"/>
                        <a:pt x="2606" y="25706"/>
                        <a:pt x="2618" y="25397"/>
                      </a:cubicBezTo>
                      <a:cubicBezTo>
                        <a:pt x="2654" y="25099"/>
                        <a:pt x="2666" y="24789"/>
                        <a:pt x="2701" y="24468"/>
                      </a:cubicBezTo>
                      <a:cubicBezTo>
                        <a:pt x="2725" y="24158"/>
                        <a:pt x="2761" y="23861"/>
                        <a:pt x="2797" y="23551"/>
                      </a:cubicBezTo>
                      <a:cubicBezTo>
                        <a:pt x="2844" y="23253"/>
                        <a:pt x="2892" y="22944"/>
                        <a:pt x="2939" y="22646"/>
                      </a:cubicBezTo>
                      <a:cubicBezTo>
                        <a:pt x="2975" y="22349"/>
                        <a:pt x="3035" y="22051"/>
                        <a:pt x="3094" y="21753"/>
                      </a:cubicBezTo>
                      <a:cubicBezTo>
                        <a:pt x="3154" y="21456"/>
                        <a:pt x="3213" y="21158"/>
                        <a:pt x="3297" y="20872"/>
                      </a:cubicBezTo>
                      <a:lnTo>
                        <a:pt x="3511" y="20027"/>
                      </a:lnTo>
                      <a:cubicBezTo>
                        <a:pt x="3630" y="19574"/>
                        <a:pt x="3737" y="19134"/>
                        <a:pt x="3844" y="18693"/>
                      </a:cubicBezTo>
                      <a:cubicBezTo>
                        <a:pt x="3952" y="18265"/>
                        <a:pt x="4035" y="17836"/>
                        <a:pt x="4130" y="17419"/>
                      </a:cubicBezTo>
                      <a:cubicBezTo>
                        <a:pt x="4213" y="16991"/>
                        <a:pt x="4285" y="16586"/>
                        <a:pt x="4380" y="16169"/>
                      </a:cubicBezTo>
                      <a:cubicBezTo>
                        <a:pt x="4463" y="15753"/>
                        <a:pt x="4559" y="15348"/>
                        <a:pt x="4642" y="14943"/>
                      </a:cubicBezTo>
                      <a:cubicBezTo>
                        <a:pt x="4737" y="14550"/>
                        <a:pt x="4844" y="14157"/>
                        <a:pt x="4940" y="13776"/>
                      </a:cubicBezTo>
                      <a:cubicBezTo>
                        <a:pt x="5047" y="13383"/>
                        <a:pt x="5166" y="13014"/>
                        <a:pt x="5285" y="12645"/>
                      </a:cubicBezTo>
                      <a:cubicBezTo>
                        <a:pt x="5535" y="11907"/>
                        <a:pt x="5809" y="11192"/>
                        <a:pt x="6118" y="10526"/>
                      </a:cubicBezTo>
                      <a:cubicBezTo>
                        <a:pt x="6428" y="9859"/>
                        <a:pt x="6785" y="9204"/>
                        <a:pt x="7166" y="8609"/>
                      </a:cubicBezTo>
                      <a:cubicBezTo>
                        <a:pt x="7559" y="8025"/>
                        <a:pt x="7964" y="7490"/>
                        <a:pt x="8393" y="7001"/>
                      </a:cubicBezTo>
                      <a:cubicBezTo>
                        <a:pt x="8833" y="6513"/>
                        <a:pt x="9250" y="6061"/>
                        <a:pt x="9678" y="5644"/>
                      </a:cubicBezTo>
                      <a:cubicBezTo>
                        <a:pt x="10107" y="5227"/>
                        <a:pt x="10536" y="4846"/>
                        <a:pt x="10988" y="4501"/>
                      </a:cubicBezTo>
                      <a:cubicBezTo>
                        <a:pt x="11429" y="4168"/>
                        <a:pt x="11893" y="3870"/>
                        <a:pt x="12369" y="3620"/>
                      </a:cubicBezTo>
                      <a:cubicBezTo>
                        <a:pt x="12845" y="3370"/>
                        <a:pt x="13322" y="3156"/>
                        <a:pt x="13798" y="2977"/>
                      </a:cubicBezTo>
                      <a:cubicBezTo>
                        <a:pt x="14286" y="2799"/>
                        <a:pt x="14762" y="2656"/>
                        <a:pt x="15262" y="2549"/>
                      </a:cubicBezTo>
                      <a:cubicBezTo>
                        <a:pt x="15751" y="2441"/>
                        <a:pt x="16239" y="2358"/>
                        <a:pt x="16727" y="2310"/>
                      </a:cubicBezTo>
                      <a:cubicBezTo>
                        <a:pt x="17109" y="2270"/>
                        <a:pt x="17481" y="2251"/>
                        <a:pt x="17841" y="2251"/>
                      </a:cubicBezTo>
                      <a:cubicBezTo>
                        <a:pt x="18008" y="2251"/>
                        <a:pt x="18172" y="2255"/>
                        <a:pt x="18334" y="2263"/>
                      </a:cubicBezTo>
                      <a:cubicBezTo>
                        <a:pt x="18858" y="2299"/>
                        <a:pt x="19370" y="2370"/>
                        <a:pt x="19870" y="2489"/>
                      </a:cubicBezTo>
                      <a:cubicBezTo>
                        <a:pt x="20358" y="2608"/>
                        <a:pt x="20870" y="2787"/>
                        <a:pt x="21358" y="3025"/>
                      </a:cubicBezTo>
                      <a:cubicBezTo>
                        <a:pt x="21847" y="3263"/>
                        <a:pt x="22347" y="3561"/>
                        <a:pt x="22823" y="3918"/>
                      </a:cubicBezTo>
                      <a:cubicBezTo>
                        <a:pt x="23311" y="4275"/>
                        <a:pt x="23787" y="4727"/>
                        <a:pt x="24264" y="5227"/>
                      </a:cubicBezTo>
                      <a:cubicBezTo>
                        <a:pt x="24752" y="5763"/>
                        <a:pt x="25228" y="6335"/>
                        <a:pt x="25716" y="6942"/>
                      </a:cubicBezTo>
                      <a:cubicBezTo>
                        <a:pt x="25954" y="7240"/>
                        <a:pt x="26216" y="7549"/>
                        <a:pt x="26454" y="7883"/>
                      </a:cubicBezTo>
                      <a:cubicBezTo>
                        <a:pt x="26704" y="8204"/>
                        <a:pt x="26942" y="8549"/>
                        <a:pt x="27181" y="8895"/>
                      </a:cubicBezTo>
                      <a:cubicBezTo>
                        <a:pt x="27419" y="9228"/>
                        <a:pt x="27657" y="9609"/>
                        <a:pt x="27883" y="9978"/>
                      </a:cubicBezTo>
                      <a:cubicBezTo>
                        <a:pt x="28121" y="10359"/>
                        <a:pt x="28336" y="10752"/>
                        <a:pt x="28550" y="11157"/>
                      </a:cubicBezTo>
                      <a:cubicBezTo>
                        <a:pt x="28776" y="11562"/>
                        <a:pt x="28978" y="11978"/>
                        <a:pt x="29169" y="12407"/>
                      </a:cubicBezTo>
                      <a:cubicBezTo>
                        <a:pt x="29371" y="12824"/>
                        <a:pt x="29562" y="13288"/>
                        <a:pt x="29729" y="13728"/>
                      </a:cubicBezTo>
                      <a:cubicBezTo>
                        <a:pt x="29883" y="14181"/>
                        <a:pt x="30050" y="14657"/>
                        <a:pt x="30181" y="15133"/>
                      </a:cubicBezTo>
                      <a:cubicBezTo>
                        <a:pt x="30324" y="15610"/>
                        <a:pt x="30443" y="16098"/>
                        <a:pt x="30562" y="16622"/>
                      </a:cubicBezTo>
                      <a:cubicBezTo>
                        <a:pt x="30657" y="17098"/>
                        <a:pt x="30752" y="17574"/>
                        <a:pt x="30836" y="18074"/>
                      </a:cubicBezTo>
                      <a:cubicBezTo>
                        <a:pt x="30931" y="18586"/>
                        <a:pt x="31003" y="19086"/>
                        <a:pt x="31098" y="19610"/>
                      </a:cubicBezTo>
                      <a:cubicBezTo>
                        <a:pt x="31169" y="20110"/>
                        <a:pt x="31253" y="20634"/>
                        <a:pt x="31348" y="21158"/>
                      </a:cubicBezTo>
                      <a:cubicBezTo>
                        <a:pt x="31431" y="21682"/>
                        <a:pt x="31538" y="22182"/>
                        <a:pt x="31634" y="22694"/>
                      </a:cubicBezTo>
                      <a:cubicBezTo>
                        <a:pt x="31717" y="23194"/>
                        <a:pt x="31824" y="23670"/>
                        <a:pt x="31907" y="24158"/>
                      </a:cubicBezTo>
                      <a:cubicBezTo>
                        <a:pt x="32003" y="24658"/>
                        <a:pt x="32074" y="25135"/>
                        <a:pt x="32146" y="25623"/>
                      </a:cubicBezTo>
                      <a:cubicBezTo>
                        <a:pt x="32229" y="26111"/>
                        <a:pt x="32288" y="26599"/>
                        <a:pt x="32324" y="27099"/>
                      </a:cubicBezTo>
                      <a:cubicBezTo>
                        <a:pt x="32372" y="27587"/>
                        <a:pt x="32407" y="28075"/>
                        <a:pt x="32431" y="28587"/>
                      </a:cubicBezTo>
                      <a:cubicBezTo>
                        <a:pt x="32443" y="29088"/>
                        <a:pt x="32467" y="29599"/>
                        <a:pt x="32467" y="30100"/>
                      </a:cubicBezTo>
                      <a:cubicBezTo>
                        <a:pt x="32467" y="30612"/>
                        <a:pt x="32467" y="31123"/>
                        <a:pt x="32443" y="31635"/>
                      </a:cubicBezTo>
                      <a:cubicBezTo>
                        <a:pt x="32431" y="32100"/>
                        <a:pt x="32777" y="32481"/>
                        <a:pt x="33241" y="32481"/>
                      </a:cubicBezTo>
                      <a:lnTo>
                        <a:pt x="34205" y="32481"/>
                      </a:lnTo>
                      <a:cubicBezTo>
                        <a:pt x="34670" y="32481"/>
                        <a:pt x="35039" y="32100"/>
                        <a:pt x="35039" y="31612"/>
                      </a:cubicBezTo>
                      <a:cubicBezTo>
                        <a:pt x="35039" y="31100"/>
                        <a:pt x="35039" y="30588"/>
                        <a:pt x="35027" y="30088"/>
                      </a:cubicBezTo>
                      <a:cubicBezTo>
                        <a:pt x="35003" y="29576"/>
                        <a:pt x="34991" y="29088"/>
                        <a:pt x="34967" y="28576"/>
                      </a:cubicBezTo>
                      <a:cubicBezTo>
                        <a:pt x="34932" y="28075"/>
                        <a:pt x="34884" y="27587"/>
                        <a:pt x="34848" y="27087"/>
                      </a:cubicBezTo>
                      <a:cubicBezTo>
                        <a:pt x="34801" y="26599"/>
                        <a:pt x="34741" y="26123"/>
                        <a:pt x="34682" y="25635"/>
                      </a:cubicBezTo>
                      <a:cubicBezTo>
                        <a:pt x="34622" y="25147"/>
                        <a:pt x="34562" y="24670"/>
                        <a:pt x="34491" y="24194"/>
                      </a:cubicBezTo>
                      <a:cubicBezTo>
                        <a:pt x="34432" y="23718"/>
                        <a:pt x="34336" y="23242"/>
                        <a:pt x="34265" y="22777"/>
                      </a:cubicBezTo>
                      <a:cubicBezTo>
                        <a:pt x="34170" y="22313"/>
                        <a:pt x="34098" y="21837"/>
                        <a:pt x="34015" y="21372"/>
                      </a:cubicBezTo>
                      <a:cubicBezTo>
                        <a:pt x="33931" y="20884"/>
                        <a:pt x="33848" y="20396"/>
                        <a:pt x="33753" y="19908"/>
                      </a:cubicBezTo>
                      <a:lnTo>
                        <a:pt x="33491" y="18431"/>
                      </a:lnTo>
                      <a:cubicBezTo>
                        <a:pt x="33419" y="17979"/>
                        <a:pt x="33312" y="17538"/>
                        <a:pt x="33217" y="17086"/>
                      </a:cubicBezTo>
                      <a:cubicBezTo>
                        <a:pt x="33122" y="16646"/>
                        <a:pt x="33015" y="16217"/>
                        <a:pt x="32908" y="15800"/>
                      </a:cubicBezTo>
                      <a:cubicBezTo>
                        <a:pt x="32800" y="15383"/>
                        <a:pt x="32681" y="14979"/>
                        <a:pt x="32562" y="14574"/>
                      </a:cubicBezTo>
                      <a:cubicBezTo>
                        <a:pt x="32443" y="14169"/>
                        <a:pt x="32312" y="13788"/>
                        <a:pt x="32181" y="13419"/>
                      </a:cubicBezTo>
                      <a:cubicBezTo>
                        <a:pt x="31907" y="12657"/>
                        <a:pt x="31610" y="11931"/>
                        <a:pt x="31288" y="11228"/>
                      </a:cubicBezTo>
                      <a:cubicBezTo>
                        <a:pt x="30955" y="10526"/>
                        <a:pt x="30622" y="9847"/>
                        <a:pt x="30241" y="9192"/>
                      </a:cubicBezTo>
                      <a:cubicBezTo>
                        <a:pt x="29871" y="8537"/>
                        <a:pt x="29490" y="7906"/>
                        <a:pt x="29074" y="7323"/>
                      </a:cubicBezTo>
                      <a:cubicBezTo>
                        <a:pt x="28657" y="6751"/>
                        <a:pt x="28240" y="6180"/>
                        <a:pt x="27800" y="5644"/>
                      </a:cubicBezTo>
                      <a:cubicBezTo>
                        <a:pt x="27371" y="5108"/>
                        <a:pt x="26954" y="4608"/>
                        <a:pt x="26526" y="4132"/>
                      </a:cubicBezTo>
                      <a:cubicBezTo>
                        <a:pt x="26038" y="3572"/>
                        <a:pt x="25538" y="3072"/>
                        <a:pt x="25049" y="2644"/>
                      </a:cubicBezTo>
                      <a:cubicBezTo>
                        <a:pt x="24561" y="2203"/>
                        <a:pt x="24073" y="1846"/>
                        <a:pt x="23561" y="1537"/>
                      </a:cubicBezTo>
                      <a:cubicBezTo>
                        <a:pt x="23216" y="1334"/>
                        <a:pt x="22882" y="1156"/>
                        <a:pt x="22537" y="989"/>
                      </a:cubicBezTo>
                      <a:cubicBezTo>
                        <a:pt x="22192" y="822"/>
                        <a:pt x="21835" y="679"/>
                        <a:pt x="21478" y="560"/>
                      </a:cubicBezTo>
                      <a:cubicBezTo>
                        <a:pt x="21120" y="441"/>
                        <a:pt x="20763" y="334"/>
                        <a:pt x="20394" y="239"/>
                      </a:cubicBezTo>
                      <a:cubicBezTo>
                        <a:pt x="20025" y="167"/>
                        <a:pt x="19644" y="108"/>
                        <a:pt x="19275" y="60"/>
                      </a:cubicBezTo>
                      <a:cubicBezTo>
                        <a:pt x="18906" y="24"/>
                        <a:pt x="18513" y="1"/>
                        <a:pt x="18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3" name="Google Shape;6633;p29"/>
                <p:cNvSpPr/>
                <p:nvPr/>
              </p:nvSpPr>
              <p:spPr>
                <a:xfrm>
                  <a:off x="2716040" y="197640"/>
                  <a:ext cx="1688318" cy="91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0" h="24207" extrusionOk="0">
                      <a:moveTo>
                        <a:pt x="23277" y="0"/>
                      </a:moveTo>
                      <a:cubicBezTo>
                        <a:pt x="22753" y="0"/>
                        <a:pt x="22205" y="24"/>
                        <a:pt x="21669" y="36"/>
                      </a:cubicBezTo>
                      <a:cubicBezTo>
                        <a:pt x="20991" y="60"/>
                        <a:pt x="20336" y="107"/>
                        <a:pt x="19681" y="155"/>
                      </a:cubicBezTo>
                      <a:cubicBezTo>
                        <a:pt x="19038" y="215"/>
                        <a:pt x="18383" y="274"/>
                        <a:pt x="17740" y="357"/>
                      </a:cubicBezTo>
                      <a:cubicBezTo>
                        <a:pt x="17109" y="453"/>
                        <a:pt x="16466" y="560"/>
                        <a:pt x="15823" y="679"/>
                      </a:cubicBezTo>
                      <a:cubicBezTo>
                        <a:pt x="15180" y="798"/>
                        <a:pt x="14561" y="929"/>
                        <a:pt x="13930" y="1096"/>
                      </a:cubicBezTo>
                      <a:cubicBezTo>
                        <a:pt x="13323" y="1250"/>
                        <a:pt x="12740" y="1453"/>
                        <a:pt x="12180" y="1655"/>
                      </a:cubicBezTo>
                      <a:cubicBezTo>
                        <a:pt x="11609" y="1870"/>
                        <a:pt x="11073" y="2108"/>
                        <a:pt x="10561" y="2370"/>
                      </a:cubicBezTo>
                      <a:cubicBezTo>
                        <a:pt x="10037" y="2643"/>
                        <a:pt x="9549" y="2917"/>
                        <a:pt x="9073" y="3215"/>
                      </a:cubicBezTo>
                      <a:cubicBezTo>
                        <a:pt x="8608" y="3513"/>
                        <a:pt x="8144" y="3858"/>
                        <a:pt x="7691" y="4215"/>
                      </a:cubicBezTo>
                      <a:cubicBezTo>
                        <a:pt x="7239" y="4584"/>
                        <a:pt x="6775" y="4989"/>
                        <a:pt x="6358" y="5441"/>
                      </a:cubicBezTo>
                      <a:cubicBezTo>
                        <a:pt x="5941" y="5882"/>
                        <a:pt x="5536" y="6346"/>
                        <a:pt x="5155" y="6834"/>
                      </a:cubicBezTo>
                      <a:cubicBezTo>
                        <a:pt x="4715" y="7382"/>
                        <a:pt x="4310" y="7942"/>
                        <a:pt x="3905" y="8501"/>
                      </a:cubicBezTo>
                      <a:cubicBezTo>
                        <a:pt x="3715" y="8787"/>
                        <a:pt x="3500" y="9085"/>
                        <a:pt x="3310" y="9370"/>
                      </a:cubicBezTo>
                      <a:cubicBezTo>
                        <a:pt x="3108" y="9644"/>
                        <a:pt x="2929" y="9930"/>
                        <a:pt x="2750" y="10228"/>
                      </a:cubicBezTo>
                      <a:cubicBezTo>
                        <a:pt x="2596" y="10525"/>
                        <a:pt x="2441" y="10811"/>
                        <a:pt x="2310" y="11109"/>
                      </a:cubicBezTo>
                      <a:cubicBezTo>
                        <a:pt x="2191" y="11406"/>
                        <a:pt x="2072" y="11692"/>
                        <a:pt x="1965" y="11990"/>
                      </a:cubicBezTo>
                      <a:cubicBezTo>
                        <a:pt x="1857" y="12288"/>
                        <a:pt x="1762" y="12597"/>
                        <a:pt x="1655" y="12907"/>
                      </a:cubicBezTo>
                      <a:cubicBezTo>
                        <a:pt x="1560" y="13180"/>
                        <a:pt x="1464" y="13454"/>
                        <a:pt x="1369" y="13740"/>
                      </a:cubicBezTo>
                      <a:cubicBezTo>
                        <a:pt x="1286" y="14026"/>
                        <a:pt x="1167" y="14312"/>
                        <a:pt x="1060" y="14609"/>
                      </a:cubicBezTo>
                      <a:cubicBezTo>
                        <a:pt x="941" y="14907"/>
                        <a:pt x="833" y="15205"/>
                        <a:pt x="726" y="15514"/>
                      </a:cubicBezTo>
                      <a:cubicBezTo>
                        <a:pt x="631" y="15824"/>
                        <a:pt x="524" y="16157"/>
                        <a:pt x="417" y="16479"/>
                      </a:cubicBezTo>
                      <a:cubicBezTo>
                        <a:pt x="310" y="16812"/>
                        <a:pt x="238" y="17145"/>
                        <a:pt x="179" y="17491"/>
                      </a:cubicBezTo>
                      <a:cubicBezTo>
                        <a:pt x="155" y="17717"/>
                        <a:pt x="131" y="17919"/>
                        <a:pt x="119" y="18145"/>
                      </a:cubicBezTo>
                      <a:lnTo>
                        <a:pt x="119" y="18800"/>
                      </a:lnTo>
                      <a:cubicBezTo>
                        <a:pt x="119" y="19015"/>
                        <a:pt x="119" y="19241"/>
                        <a:pt x="131" y="19455"/>
                      </a:cubicBezTo>
                      <a:cubicBezTo>
                        <a:pt x="155" y="19681"/>
                        <a:pt x="155" y="19896"/>
                        <a:pt x="167" y="20110"/>
                      </a:cubicBezTo>
                      <a:cubicBezTo>
                        <a:pt x="167" y="20336"/>
                        <a:pt x="179" y="20562"/>
                        <a:pt x="179" y="20765"/>
                      </a:cubicBezTo>
                      <a:lnTo>
                        <a:pt x="179" y="21408"/>
                      </a:lnTo>
                      <a:cubicBezTo>
                        <a:pt x="179" y="21717"/>
                        <a:pt x="167" y="22039"/>
                        <a:pt x="143" y="22348"/>
                      </a:cubicBezTo>
                      <a:cubicBezTo>
                        <a:pt x="119" y="22658"/>
                        <a:pt x="95" y="22967"/>
                        <a:pt x="48" y="23289"/>
                      </a:cubicBezTo>
                      <a:cubicBezTo>
                        <a:pt x="0" y="23610"/>
                        <a:pt x="417" y="23884"/>
                        <a:pt x="941" y="23896"/>
                      </a:cubicBezTo>
                      <a:lnTo>
                        <a:pt x="1976" y="23920"/>
                      </a:lnTo>
                      <a:cubicBezTo>
                        <a:pt x="1996" y="23921"/>
                        <a:pt x="2016" y="23921"/>
                        <a:pt x="2035" y="23921"/>
                      </a:cubicBezTo>
                      <a:cubicBezTo>
                        <a:pt x="2470" y="23921"/>
                        <a:pt x="2797" y="23668"/>
                        <a:pt x="2786" y="23360"/>
                      </a:cubicBezTo>
                      <a:cubicBezTo>
                        <a:pt x="2774" y="23134"/>
                        <a:pt x="2762" y="22932"/>
                        <a:pt x="2738" y="22705"/>
                      </a:cubicBezTo>
                      <a:cubicBezTo>
                        <a:pt x="2727" y="22479"/>
                        <a:pt x="2727" y="22277"/>
                        <a:pt x="2727" y="22051"/>
                      </a:cubicBezTo>
                      <a:cubicBezTo>
                        <a:pt x="2727" y="21824"/>
                        <a:pt x="2738" y="21622"/>
                        <a:pt x="2738" y="21396"/>
                      </a:cubicBezTo>
                      <a:cubicBezTo>
                        <a:pt x="2738" y="21170"/>
                        <a:pt x="2762" y="20943"/>
                        <a:pt x="2762" y="20729"/>
                      </a:cubicBezTo>
                      <a:lnTo>
                        <a:pt x="2762" y="20050"/>
                      </a:lnTo>
                      <a:cubicBezTo>
                        <a:pt x="2738" y="19836"/>
                        <a:pt x="2738" y="19610"/>
                        <a:pt x="2727" y="19384"/>
                      </a:cubicBezTo>
                      <a:cubicBezTo>
                        <a:pt x="2715" y="19157"/>
                        <a:pt x="2715" y="18943"/>
                        <a:pt x="2715" y="18717"/>
                      </a:cubicBezTo>
                      <a:cubicBezTo>
                        <a:pt x="2715" y="18491"/>
                        <a:pt x="2727" y="18264"/>
                        <a:pt x="2738" y="18050"/>
                      </a:cubicBezTo>
                      <a:cubicBezTo>
                        <a:pt x="2762" y="17824"/>
                        <a:pt x="2786" y="17610"/>
                        <a:pt x="2822" y="17383"/>
                      </a:cubicBezTo>
                      <a:cubicBezTo>
                        <a:pt x="2858" y="17181"/>
                        <a:pt x="2905" y="16955"/>
                        <a:pt x="2965" y="16752"/>
                      </a:cubicBezTo>
                      <a:cubicBezTo>
                        <a:pt x="3024" y="16538"/>
                        <a:pt x="3084" y="16336"/>
                        <a:pt x="3155" y="16121"/>
                      </a:cubicBezTo>
                      <a:cubicBezTo>
                        <a:pt x="3227" y="15919"/>
                        <a:pt x="3310" y="15705"/>
                        <a:pt x="3393" y="15514"/>
                      </a:cubicBezTo>
                      <a:cubicBezTo>
                        <a:pt x="3489" y="15300"/>
                        <a:pt x="3572" y="15109"/>
                        <a:pt x="3667" y="14919"/>
                      </a:cubicBezTo>
                      <a:cubicBezTo>
                        <a:pt x="3798" y="14609"/>
                        <a:pt x="3941" y="14300"/>
                        <a:pt x="4084" y="14002"/>
                      </a:cubicBezTo>
                      <a:cubicBezTo>
                        <a:pt x="4215" y="13681"/>
                        <a:pt x="4334" y="13383"/>
                        <a:pt x="4465" y="13085"/>
                      </a:cubicBezTo>
                      <a:cubicBezTo>
                        <a:pt x="4596" y="12788"/>
                        <a:pt x="4715" y="12490"/>
                        <a:pt x="4858" y="12192"/>
                      </a:cubicBezTo>
                      <a:cubicBezTo>
                        <a:pt x="4989" y="11895"/>
                        <a:pt x="5120" y="11621"/>
                        <a:pt x="5274" y="11323"/>
                      </a:cubicBezTo>
                      <a:cubicBezTo>
                        <a:pt x="5417" y="11037"/>
                        <a:pt x="5584" y="10740"/>
                        <a:pt x="5751" y="10454"/>
                      </a:cubicBezTo>
                      <a:cubicBezTo>
                        <a:pt x="5906" y="10168"/>
                        <a:pt x="6084" y="9894"/>
                        <a:pt x="6263" y="9609"/>
                      </a:cubicBezTo>
                      <a:cubicBezTo>
                        <a:pt x="6632" y="9037"/>
                        <a:pt x="7013" y="8501"/>
                        <a:pt x="7418" y="7966"/>
                      </a:cubicBezTo>
                      <a:cubicBezTo>
                        <a:pt x="7834" y="7430"/>
                        <a:pt x="8263" y="6930"/>
                        <a:pt x="8739" y="6453"/>
                      </a:cubicBezTo>
                      <a:cubicBezTo>
                        <a:pt x="9204" y="5989"/>
                        <a:pt x="9704" y="5584"/>
                        <a:pt x="10216" y="5215"/>
                      </a:cubicBezTo>
                      <a:cubicBezTo>
                        <a:pt x="10728" y="4858"/>
                        <a:pt x="11263" y="4537"/>
                        <a:pt x="11823" y="4239"/>
                      </a:cubicBezTo>
                      <a:cubicBezTo>
                        <a:pt x="12371" y="3941"/>
                        <a:pt x="12918" y="3656"/>
                        <a:pt x="13514" y="3405"/>
                      </a:cubicBezTo>
                      <a:cubicBezTo>
                        <a:pt x="14109" y="3144"/>
                        <a:pt x="14740" y="2929"/>
                        <a:pt x="15371" y="2751"/>
                      </a:cubicBezTo>
                      <a:cubicBezTo>
                        <a:pt x="16014" y="2572"/>
                        <a:pt x="16669" y="2417"/>
                        <a:pt x="17324" y="2286"/>
                      </a:cubicBezTo>
                      <a:cubicBezTo>
                        <a:pt x="17978" y="2167"/>
                        <a:pt x="18633" y="2048"/>
                        <a:pt x="19300" y="1977"/>
                      </a:cubicBezTo>
                      <a:cubicBezTo>
                        <a:pt x="19979" y="1881"/>
                        <a:pt x="20657" y="1822"/>
                        <a:pt x="21324" y="1798"/>
                      </a:cubicBezTo>
                      <a:cubicBezTo>
                        <a:pt x="21887" y="1771"/>
                        <a:pt x="22436" y="1758"/>
                        <a:pt x="22977" y="1758"/>
                      </a:cubicBezTo>
                      <a:cubicBezTo>
                        <a:pt x="23157" y="1758"/>
                        <a:pt x="23336" y="1759"/>
                        <a:pt x="23515" y="1762"/>
                      </a:cubicBezTo>
                      <a:cubicBezTo>
                        <a:pt x="24229" y="1774"/>
                        <a:pt x="24932" y="1834"/>
                        <a:pt x="25610" y="1929"/>
                      </a:cubicBezTo>
                      <a:cubicBezTo>
                        <a:pt x="26301" y="2012"/>
                        <a:pt x="26991" y="2155"/>
                        <a:pt x="27658" y="2334"/>
                      </a:cubicBezTo>
                      <a:cubicBezTo>
                        <a:pt x="28325" y="2513"/>
                        <a:pt x="28992" y="2727"/>
                        <a:pt x="29635" y="2989"/>
                      </a:cubicBezTo>
                      <a:cubicBezTo>
                        <a:pt x="30278" y="3251"/>
                        <a:pt x="30897" y="3548"/>
                        <a:pt x="31492" y="3906"/>
                      </a:cubicBezTo>
                      <a:cubicBezTo>
                        <a:pt x="32087" y="4275"/>
                        <a:pt x="32671" y="4679"/>
                        <a:pt x="33278" y="5108"/>
                      </a:cubicBezTo>
                      <a:cubicBezTo>
                        <a:pt x="33576" y="5334"/>
                        <a:pt x="33897" y="5561"/>
                        <a:pt x="34207" y="5799"/>
                      </a:cubicBezTo>
                      <a:cubicBezTo>
                        <a:pt x="34528" y="6037"/>
                        <a:pt x="34838" y="6287"/>
                        <a:pt x="35171" y="6537"/>
                      </a:cubicBezTo>
                      <a:cubicBezTo>
                        <a:pt x="35504" y="6799"/>
                        <a:pt x="35826" y="7061"/>
                        <a:pt x="36135" y="7346"/>
                      </a:cubicBezTo>
                      <a:cubicBezTo>
                        <a:pt x="36457" y="7608"/>
                        <a:pt x="36755" y="7906"/>
                        <a:pt x="37052" y="8204"/>
                      </a:cubicBezTo>
                      <a:cubicBezTo>
                        <a:pt x="37350" y="8501"/>
                        <a:pt x="37612" y="8811"/>
                        <a:pt x="37886" y="9144"/>
                      </a:cubicBezTo>
                      <a:cubicBezTo>
                        <a:pt x="38148" y="9478"/>
                        <a:pt x="38386" y="9799"/>
                        <a:pt x="38612" y="10156"/>
                      </a:cubicBezTo>
                      <a:cubicBezTo>
                        <a:pt x="38838" y="10513"/>
                        <a:pt x="39029" y="10871"/>
                        <a:pt x="39195" y="11240"/>
                      </a:cubicBezTo>
                      <a:cubicBezTo>
                        <a:pt x="39350" y="11609"/>
                        <a:pt x="39505" y="11990"/>
                        <a:pt x="39648" y="12383"/>
                      </a:cubicBezTo>
                      <a:cubicBezTo>
                        <a:pt x="39791" y="12752"/>
                        <a:pt x="39922" y="13121"/>
                        <a:pt x="40041" y="13502"/>
                      </a:cubicBezTo>
                      <a:cubicBezTo>
                        <a:pt x="40172" y="13895"/>
                        <a:pt x="40291" y="14276"/>
                        <a:pt x="40410" y="14681"/>
                      </a:cubicBezTo>
                      <a:cubicBezTo>
                        <a:pt x="40529" y="15062"/>
                        <a:pt x="40636" y="15466"/>
                        <a:pt x="40755" y="15871"/>
                      </a:cubicBezTo>
                      <a:cubicBezTo>
                        <a:pt x="40862" y="16276"/>
                        <a:pt x="40981" y="16657"/>
                        <a:pt x="41077" y="17050"/>
                      </a:cubicBezTo>
                      <a:cubicBezTo>
                        <a:pt x="41196" y="17419"/>
                        <a:pt x="41303" y="17788"/>
                        <a:pt x="41410" y="18169"/>
                      </a:cubicBezTo>
                      <a:cubicBezTo>
                        <a:pt x="41517" y="18538"/>
                        <a:pt x="41612" y="18895"/>
                        <a:pt x="41696" y="19253"/>
                      </a:cubicBezTo>
                      <a:cubicBezTo>
                        <a:pt x="41779" y="19610"/>
                        <a:pt x="41839" y="19967"/>
                        <a:pt x="41886" y="20324"/>
                      </a:cubicBezTo>
                      <a:cubicBezTo>
                        <a:pt x="41934" y="20681"/>
                        <a:pt x="41958" y="21039"/>
                        <a:pt x="41958" y="21396"/>
                      </a:cubicBezTo>
                      <a:cubicBezTo>
                        <a:pt x="41958" y="21753"/>
                        <a:pt x="41958" y="22086"/>
                        <a:pt x="41946" y="22455"/>
                      </a:cubicBezTo>
                      <a:cubicBezTo>
                        <a:pt x="41934" y="22801"/>
                        <a:pt x="41910" y="23158"/>
                        <a:pt x="41886" y="23515"/>
                      </a:cubicBezTo>
                      <a:cubicBezTo>
                        <a:pt x="41874" y="23848"/>
                        <a:pt x="42231" y="24146"/>
                        <a:pt x="42708" y="24158"/>
                      </a:cubicBezTo>
                      <a:lnTo>
                        <a:pt x="43755" y="24206"/>
                      </a:lnTo>
                      <a:cubicBezTo>
                        <a:pt x="43767" y="24206"/>
                        <a:pt x="43779" y="24206"/>
                        <a:pt x="43790" y="24206"/>
                      </a:cubicBezTo>
                      <a:cubicBezTo>
                        <a:pt x="44311" y="24206"/>
                        <a:pt x="44756" y="23947"/>
                        <a:pt x="44756" y="23551"/>
                      </a:cubicBezTo>
                      <a:cubicBezTo>
                        <a:pt x="44768" y="23194"/>
                        <a:pt x="44779" y="22848"/>
                        <a:pt x="44779" y="22503"/>
                      </a:cubicBezTo>
                      <a:lnTo>
                        <a:pt x="44779" y="21479"/>
                      </a:lnTo>
                      <a:cubicBezTo>
                        <a:pt x="44768" y="21134"/>
                        <a:pt x="44768" y="20800"/>
                        <a:pt x="44744" y="20455"/>
                      </a:cubicBezTo>
                      <a:cubicBezTo>
                        <a:pt x="44720" y="20110"/>
                        <a:pt x="44684" y="19765"/>
                        <a:pt x="44625" y="19431"/>
                      </a:cubicBezTo>
                      <a:cubicBezTo>
                        <a:pt x="44565" y="19086"/>
                        <a:pt x="44482" y="18741"/>
                        <a:pt x="44398" y="18395"/>
                      </a:cubicBezTo>
                      <a:lnTo>
                        <a:pt x="44125" y="17371"/>
                      </a:lnTo>
                      <a:cubicBezTo>
                        <a:pt x="44041" y="17014"/>
                        <a:pt x="43934" y="16669"/>
                        <a:pt x="43851" y="16312"/>
                      </a:cubicBezTo>
                      <a:cubicBezTo>
                        <a:pt x="43744" y="15943"/>
                        <a:pt x="43660" y="15574"/>
                        <a:pt x="43553" y="15181"/>
                      </a:cubicBezTo>
                      <a:cubicBezTo>
                        <a:pt x="43458" y="14800"/>
                        <a:pt x="43351" y="14407"/>
                        <a:pt x="43232" y="14026"/>
                      </a:cubicBezTo>
                      <a:cubicBezTo>
                        <a:pt x="43124" y="13669"/>
                        <a:pt x="43017" y="13311"/>
                        <a:pt x="42874" y="12954"/>
                      </a:cubicBezTo>
                      <a:cubicBezTo>
                        <a:pt x="42743" y="12609"/>
                        <a:pt x="42612" y="12264"/>
                        <a:pt x="42470" y="11930"/>
                      </a:cubicBezTo>
                      <a:cubicBezTo>
                        <a:pt x="42327" y="11597"/>
                        <a:pt x="42184" y="11252"/>
                        <a:pt x="42029" y="10942"/>
                      </a:cubicBezTo>
                      <a:cubicBezTo>
                        <a:pt x="41886" y="10621"/>
                        <a:pt x="41731" y="10323"/>
                        <a:pt x="41553" y="10002"/>
                      </a:cubicBezTo>
                      <a:cubicBezTo>
                        <a:pt x="41196" y="9394"/>
                        <a:pt x="40791" y="8799"/>
                        <a:pt x="40350" y="8216"/>
                      </a:cubicBezTo>
                      <a:cubicBezTo>
                        <a:pt x="39886" y="7656"/>
                        <a:pt x="39398" y="7120"/>
                        <a:pt x="38874" y="6596"/>
                      </a:cubicBezTo>
                      <a:cubicBezTo>
                        <a:pt x="38362" y="6096"/>
                        <a:pt x="37790" y="5620"/>
                        <a:pt x="37207" y="5168"/>
                      </a:cubicBezTo>
                      <a:cubicBezTo>
                        <a:pt x="36624" y="4727"/>
                        <a:pt x="36064" y="4310"/>
                        <a:pt x="35528" y="3917"/>
                      </a:cubicBezTo>
                      <a:cubicBezTo>
                        <a:pt x="34992" y="3536"/>
                        <a:pt x="34504" y="3179"/>
                        <a:pt x="34004" y="2846"/>
                      </a:cubicBezTo>
                      <a:cubicBezTo>
                        <a:pt x="33457" y="2465"/>
                        <a:pt x="32909" y="2120"/>
                        <a:pt x="32361" y="1834"/>
                      </a:cubicBezTo>
                      <a:cubicBezTo>
                        <a:pt x="31814" y="1548"/>
                        <a:pt x="31230" y="1310"/>
                        <a:pt x="30599" y="1108"/>
                      </a:cubicBezTo>
                      <a:cubicBezTo>
                        <a:pt x="30182" y="977"/>
                        <a:pt x="29742" y="858"/>
                        <a:pt x="29277" y="738"/>
                      </a:cubicBezTo>
                      <a:cubicBezTo>
                        <a:pt x="28813" y="619"/>
                        <a:pt x="28337" y="512"/>
                        <a:pt x="27849" y="417"/>
                      </a:cubicBezTo>
                      <a:cubicBezTo>
                        <a:pt x="27361" y="322"/>
                        <a:pt x="26861" y="238"/>
                        <a:pt x="26360" y="179"/>
                      </a:cubicBezTo>
                      <a:cubicBezTo>
                        <a:pt x="25872" y="119"/>
                        <a:pt x="25348" y="84"/>
                        <a:pt x="24836" y="48"/>
                      </a:cubicBezTo>
                      <a:cubicBezTo>
                        <a:pt x="24324" y="24"/>
                        <a:pt x="23801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4" name="Google Shape;6634;p29"/>
                <p:cNvSpPr/>
                <p:nvPr/>
              </p:nvSpPr>
              <p:spPr>
                <a:xfrm>
                  <a:off x="2870437" y="322553"/>
                  <a:ext cx="1368714" cy="781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3" h="20726" extrusionOk="0">
                      <a:moveTo>
                        <a:pt x="18827" y="0"/>
                      </a:moveTo>
                      <a:cubicBezTo>
                        <a:pt x="18224" y="0"/>
                        <a:pt x="17615" y="25"/>
                        <a:pt x="16979" y="69"/>
                      </a:cubicBezTo>
                      <a:cubicBezTo>
                        <a:pt x="16443" y="116"/>
                        <a:pt x="15931" y="164"/>
                        <a:pt x="15407" y="235"/>
                      </a:cubicBezTo>
                      <a:cubicBezTo>
                        <a:pt x="14884" y="307"/>
                        <a:pt x="14384" y="390"/>
                        <a:pt x="13872" y="485"/>
                      </a:cubicBezTo>
                      <a:cubicBezTo>
                        <a:pt x="13383" y="593"/>
                        <a:pt x="12895" y="712"/>
                        <a:pt x="12419" y="831"/>
                      </a:cubicBezTo>
                      <a:cubicBezTo>
                        <a:pt x="11943" y="950"/>
                        <a:pt x="11478" y="1116"/>
                        <a:pt x="11026" y="1283"/>
                      </a:cubicBezTo>
                      <a:cubicBezTo>
                        <a:pt x="10585" y="1462"/>
                        <a:pt x="10169" y="1640"/>
                        <a:pt x="9740" y="1843"/>
                      </a:cubicBezTo>
                      <a:cubicBezTo>
                        <a:pt x="9300" y="2057"/>
                        <a:pt x="8883" y="2259"/>
                        <a:pt x="8466" y="2498"/>
                      </a:cubicBezTo>
                      <a:cubicBezTo>
                        <a:pt x="7978" y="2783"/>
                        <a:pt x="7490" y="3081"/>
                        <a:pt x="7025" y="3426"/>
                      </a:cubicBezTo>
                      <a:cubicBezTo>
                        <a:pt x="6561" y="3760"/>
                        <a:pt x="6144" y="4153"/>
                        <a:pt x="5728" y="4569"/>
                      </a:cubicBezTo>
                      <a:cubicBezTo>
                        <a:pt x="5335" y="4998"/>
                        <a:pt x="4942" y="5450"/>
                        <a:pt x="4573" y="5903"/>
                      </a:cubicBezTo>
                      <a:cubicBezTo>
                        <a:pt x="4156" y="6438"/>
                        <a:pt x="3787" y="7010"/>
                        <a:pt x="3430" y="7570"/>
                      </a:cubicBezTo>
                      <a:cubicBezTo>
                        <a:pt x="3263" y="7855"/>
                        <a:pt x="3084" y="8141"/>
                        <a:pt x="2918" y="8439"/>
                      </a:cubicBezTo>
                      <a:cubicBezTo>
                        <a:pt x="2751" y="8736"/>
                        <a:pt x="2573" y="9034"/>
                        <a:pt x="2418" y="9332"/>
                      </a:cubicBezTo>
                      <a:cubicBezTo>
                        <a:pt x="2251" y="9629"/>
                        <a:pt x="2072" y="9939"/>
                        <a:pt x="1906" y="10237"/>
                      </a:cubicBezTo>
                      <a:cubicBezTo>
                        <a:pt x="1727" y="10534"/>
                        <a:pt x="1560" y="10844"/>
                        <a:pt x="1406" y="11141"/>
                      </a:cubicBezTo>
                      <a:cubicBezTo>
                        <a:pt x="1299" y="11344"/>
                        <a:pt x="1203" y="11522"/>
                        <a:pt x="1108" y="11713"/>
                      </a:cubicBezTo>
                      <a:cubicBezTo>
                        <a:pt x="1013" y="11903"/>
                        <a:pt x="906" y="12082"/>
                        <a:pt x="822" y="12273"/>
                      </a:cubicBezTo>
                      <a:cubicBezTo>
                        <a:pt x="727" y="12475"/>
                        <a:pt x="656" y="12665"/>
                        <a:pt x="584" y="12856"/>
                      </a:cubicBezTo>
                      <a:cubicBezTo>
                        <a:pt x="513" y="13046"/>
                        <a:pt x="453" y="13261"/>
                        <a:pt x="406" y="13451"/>
                      </a:cubicBezTo>
                      <a:cubicBezTo>
                        <a:pt x="346" y="13642"/>
                        <a:pt x="298" y="13844"/>
                        <a:pt x="275" y="14047"/>
                      </a:cubicBezTo>
                      <a:cubicBezTo>
                        <a:pt x="239" y="14261"/>
                        <a:pt x="215" y="14451"/>
                        <a:pt x="191" y="14654"/>
                      </a:cubicBezTo>
                      <a:cubicBezTo>
                        <a:pt x="179" y="14856"/>
                        <a:pt x="167" y="15059"/>
                        <a:pt x="167" y="15273"/>
                      </a:cubicBezTo>
                      <a:cubicBezTo>
                        <a:pt x="167" y="15475"/>
                        <a:pt x="156" y="15690"/>
                        <a:pt x="156" y="15892"/>
                      </a:cubicBezTo>
                      <a:cubicBezTo>
                        <a:pt x="156" y="16106"/>
                        <a:pt x="132" y="16309"/>
                        <a:pt x="132" y="16523"/>
                      </a:cubicBezTo>
                      <a:cubicBezTo>
                        <a:pt x="120" y="16725"/>
                        <a:pt x="120" y="16940"/>
                        <a:pt x="108" y="17142"/>
                      </a:cubicBezTo>
                      <a:cubicBezTo>
                        <a:pt x="96" y="17357"/>
                        <a:pt x="72" y="17547"/>
                        <a:pt x="60" y="17749"/>
                      </a:cubicBezTo>
                      <a:cubicBezTo>
                        <a:pt x="48" y="17952"/>
                        <a:pt x="36" y="18154"/>
                        <a:pt x="13" y="18345"/>
                      </a:cubicBezTo>
                      <a:cubicBezTo>
                        <a:pt x="13" y="18547"/>
                        <a:pt x="1" y="18750"/>
                        <a:pt x="1" y="18940"/>
                      </a:cubicBezTo>
                      <a:cubicBezTo>
                        <a:pt x="1" y="19154"/>
                        <a:pt x="1" y="19345"/>
                        <a:pt x="13" y="19535"/>
                      </a:cubicBezTo>
                      <a:lnTo>
                        <a:pt x="60" y="20119"/>
                      </a:lnTo>
                      <a:cubicBezTo>
                        <a:pt x="108" y="20452"/>
                        <a:pt x="489" y="20726"/>
                        <a:pt x="953" y="20726"/>
                      </a:cubicBezTo>
                      <a:lnTo>
                        <a:pt x="1965" y="20726"/>
                      </a:lnTo>
                      <a:cubicBezTo>
                        <a:pt x="2489" y="20726"/>
                        <a:pt x="2858" y="20452"/>
                        <a:pt x="2811" y="20107"/>
                      </a:cubicBezTo>
                      <a:cubicBezTo>
                        <a:pt x="2787" y="19893"/>
                        <a:pt x="2751" y="19678"/>
                        <a:pt x="2751" y="19464"/>
                      </a:cubicBezTo>
                      <a:cubicBezTo>
                        <a:pt x="2739" y="19262"/>
                        <a:pt x="2739" y="19035"/>
                        <a:pt x="2751" y="18821"/>
                      </a:cubicBezTo>
                      <a:cubicBezTo>
                        <a:pt x="2775" y="18607"/>
                        <a:pt x="2787" y="18392"/>
                        <a:pt x="2799" y="18190"/>
                      </a:cubicBezTo>
                      <a:cubicBezTo>
                        <a:pt x="2811" y="17964"/>
                        <a:pt x="2834" y="17749"/>
                        <a:pt x="2858" y="17547"/>
                      </a:cubicBezTo>
                      <a:cubicBezTo>
                        <a:pt x="2894" y="17333"/>
                        <a:pt x="2918" y="17118"/>
                        <a:pt x="2930" y="16904"/>
                      </a:cubicBezTo>
                      <a:cubicBezTo>
                        <a:pt x="2942" y="16702"/>
                        <a:pt x="2965" y="16475"/>
                        <a:pt x="2977" y="16261"/>
                      </a:cubicBezTo>
                      <a:cubicBezTo>
                        <a:pt x="2989" y="16059"/>
                        <a:pt x="2989" y="15833"/>
                        <a:pt x="3013" y="15630"/>
                      </a:cubicBezTo>
                      <a:cubicBezTo>
                        <a:pt x="3013" y="15404"/>
                        <a:pt x="3025" y="15190"/>
                        <a:pt x="3037" y="14987"/>
                      </a:cubicBezTo>
                      <a:cubicBezTo>
                        <a:pt x="3049" y="14773"/>
                        <a:pt x="3084" y="14570"/>
                        <a:pt x="3108" y="14356"/>
                      </a:cubicBezTo>
                      <a:cubicBezTo>
                        <a:pt x="3144" y="14166"/>
                        <a:pt x="3192" y="13963"/>
                        <a:pt x="3227" y="13749"/>
                      </a:cubicBezTo>
                      <a:cubicBezTo>
                        <a:pt x="3287" y="13547"/>
                        <a:pt x="3346" y="13344"/>
                        <a:pt x="3406" y="13142"/>
                      </a:cubicBezTo>
                      <a:cubicBezTo>
                        <a:pt x="3465" y="12951"/>
                        <a:pt x="3549" y="12737"/>
                        <a:pt x="3632" y="12546"/>
                      </a:cubicBezTo>
                      <a:cubicBezTo>
                        <a:pt x="3727" y="12332"/>
                        <a:pt x="3823" y="12142"/>
                        <a:pt x="3930" y="11951"/>
                      </a:cubicBezTo>
                      <a:cubicBezTo>
                        <a:pt x="4037" y="11761"/>
                        <a:pt x="4156" y="11558"/>
                        <a:pt x="4275" y="11368"/>
                      </a:cubicBezTo>
                      <a:cubicBezTo>
                        <a:pt x="4501" y="10999"/>
                        <a:pt x="4739" y="10629"/>
                        <a:pt x="4978" y="10272"/>
                      </a:cubicBezTo>
                      <a:cubicBezTo>
                        <a:pt x="5216" y="9891"/>
                        <a:pt x="5466" y="9534"/>
                        <a:pt x="5704" y="9201"/>
                      </a:cubicBezTo>
                      <a:cubicBezTo>
                        <a:pt x="5942" y="8855"/>
                        <a:pt x="6180" y="8510"/>
                        <a:pt x="6418" y="8189"/>
                      </a:cubicBezTo>
                      <a:cubicBezTo>
                        <a:pt x="6656" y="7855"/>
                        <a:pt x="6894" y="7546"/>
                        <a:pt x="7133" y="7236"/>
                      </a:cubicBezTo>
                      <a:cubicBezTo>
                        <a:pt x="7371" y="6915"/>
                        <a:pt x="7621" y="6641"/>
                        <a:pt x="7871" y="6355"/>
                      </a:cubicBezTo>
                      <a:cubicBezTo>
                        <a:pt x="8347" y="5831"/>
                        <a:pt x="8847" y="5367"/>
                        <a:pt x="9347" y="4938"/>
                      </a:cubicBezTo>
                      <a:cubicBezTo>
                        <a:pt x="9871" y="4522"/>
                        <a:pt x="10359" y="4141"/>
                        <a:pt x="10871" y="3807"/>
                      </a:cubicBezTo>
                      <a:cubicBezTo>
                        <a:pt x="11371" y="3486"/>
                        <a:pt x="11859" y="3188"/>
                        <a:pt x="12371" y="2926"/>
                      </a:cubicBezTo>
                      <a:cubicBezTo>
                        <a:pt x="13098" y="2557"/>
                        <a:pt x="13872" y="2248"/>
                        <a:pt x="14681" y="2009"/>
                      </a:cubicBezTo>
                      <a:cubicBezTo>
                        <a:pt x="15467" y="1771"/>
                        <a:pt x="16300" y="1605"/>
                        <a:pt x="17158" y="1545"/>
                      </a:cubicBezTo>
                      <a:cubicBezTo>
                        <a:pt x="17450" y="1523"/>
                        <a:pt x="17742" y="1511"/>
                        <a:pt x="18033" y="1511"/>
                      </a:cubicBezTo>
                      <a:cubicBezTo>
                        <a:pt x="18359" y="1511"/>
                        <a:pt x="18683" y="1526"/>
                        <a:pt x="19003" y="1557"/>
                      </a:cubicBezTo>
                      <a:cubicBezTo>
                        <a:pt x="19634" y="1616"/>
                        <a:pt x="20241" y="1736"/>
                        <a:pt x="20872" y="1914"/>
                      </a:cubicBezTo>
                      <a:cubicBezTo>
                        <a:pt x="21503" y="2117"/>
                        <a:pt x="22134" y="2355"/>
                        <a:pt x="22777" y="2652"/>
                      </a:cubicBezTo>
                      <a:cubicBezTo>
                        <a:pt x="23397" y="2950"/>
                        <a:pt x="24051" y="3283"/>
                        <a:pt x="24682" y="3664"/>
                      </a:cubicBezTo>
                      <a:cubicBezTo>
                        <a:pt x="25302" y="4033"/>
                        <a:pt x="25933" y="4450"/>
                        <a:pt x="26540" y="4915"/>
                      </a:cubicBezTo>
                      <a:cubicBezTo>
                        <a:pt x="26837" y="5153"/>
                        <a:pt x="27147" y="5391"/>
                        <a:pt x="27457" y="5641"/>
                      </a:cubicBezTo>
                      <a:cubicBezTo>
                        <a:pt x="27778" y="5891"/>
                        <a:pt x="28088" y="6165"/>
                        <a:pt x="28385" y="6438"/>
                      </a:cubicBezTo>
                      <a:cubicBezTo>
                        <a:pt x="28909" y="6915"/>
                        <a:pt x="29409" y="7439"/>
                        <a:pt x="29862" y="8010"/>
                      </a:cubicBezTo>
                      <a:cubicBezTo>
                        <a:pt x="30064" y="8308"/>
                        <a:pt x="30278" y="8605"/>
                        <a:pt x="30469" y="8903"/>
                      </a:cubicBezTo>
                      <a:cubicBezTo>
                        <a:pt x="30659" y="9201"/>
                        <a:pt x="30826" y="9510"/>
                        <a:pt x="30993" y="9820"/>
                      </a:cubicBezTo>
                      <a:cubicBezTo>
                        <a:pt x="31148" y="10153"/>
                        <a:pt x="31302" y="10475"/>
                        <a:pt x="31433" y="10820"/>
                      </a:cubicBezTo>
                      <a:cubicBezTo>
                        <a:pt x="31564" y="11165"/>
                        <a:pt x="31707" y="11522"/>
                        <a:pt x="31826" y="11880"/>
                      </a:cubicBezTo>
                      <a:cubicBezTo>
                        <a:pt x="31945" y="12237"/>
                        <a:pt x="32064" y="12606"/>
                        <a:pt x="32183" y="12963"/>
                      </a:cubicBezTo>
                      <a:cubicBezTo>
                        <a:pt x="32302" y="13320"/>
                        <a:pt x="32398" y="13677"/>
                        <a:pt x="32517" y="14035"/>
                      </a:cubicBezTo>
                      <a:cubicBezTo>
                        <a:pt x="32624" y="14380"/>
                        <a:pt x="32743" y="14713"/>
                        <a:pt x="32850" y="15059"/>
                      </a:cubicBezTo>
                      <a:cubicBezTo>
                        <a:pt x="32957" y="15404"/>
                        <a:pt x="33053" y="15725"/>
                        <a:pt x="33148" y="16059"/>
                      </a:cubicBezTo>
                      <a:cubicBezTo>
                        <a:pt x="33231" y="16380"/>
                        <a:pt x="33314" y="16714"/>
                        <a:pt x="33350" y="17035"/>
                      </a:cubicBezTo>
                      <a:cubicBezTo>
                        <a:pt x="33398" y="17368"/>
                        <a:pt x="33434" y="17690"/>
                        <a:pt x="33434" y="18035"/>
                      </a:cubicBezTo>
                      <a:cubicBezTo>
                        <a:pt x="33445" y="18380"/>
                        <a:pt x="33410" y="18702"/>
                        <a:pt x="33386" y="19047"/>
                      </a:cubicBezTo>
                      <a:cubicBezTo>
                        <a:pt x="33350" y="19392"/>
                        <a:pt x="33291" y="19738"/>
                        <a:pt x="33231" y="20071"/>
                      </a:cubicBezTo>
                      <a:cubicBezTo>
                        <a:pt x="33172" y="20416"/>
                        <a:pt x="33588" y="20702"/>
                        <a:pt x="34172" y="20702"/>
                      </a:cubicBezTo>
                      <a:lnTo>
                        <a:pt x="35303" y="20714"/>
                      </a:lnTo>
                      <a:cubicBezTo>
                        <a:pt x="35314" y="20714"/>
                        <a:pt x="35325" y="20714"/>
                        <a:pt x="35336" y="20714"/>
                      </a:cubicBezTo>
                      <a:cubicBezTo>
                        <a:pt x="35833" y="20714"/>
                        <a:pt x="36243" y="20457"/>
                        <a:pt x="36208" y="20131"/>
                      </a:cubicBezTo>
                      <a:cubicBezTo>
                        <a:pt x="36243" y="19833"/>
                        <a:pt x="36267" y="19523"/>
                        <a:pt x="36291" y="19226"/>
                      </a:cubicBezTo>
                      <a:cubicBezTo>
                        <a:pt x="36303" y="18928"/>
                        <a:pt x="36303" y="18630"/>
                        <a:pt x="36303" y="18333"/>
                      </a:cubicBezTo>
                      <a:cubicBezTo>
                        <a:pt x="36303" y="18023"/>
                        <a:pt x="36291" y="17726"/>
                        <a:pt x="36255" y="17428"/>
                      </a:cubicBezTo>
                      <a:cubicBezTo>
                        <a:pt x="36231" y="17118"/>
                        <a:pt x="36184" y="16821"/>
                        <a:pt x="36124" y="16499"/>
                      </a:cubicBezTo>
                      <a:cubicBezTo>
                        <a:pt x="36065" y="16202"/>
                        <a:pt x="36005" y="15892"/>
                        <a:pt x="35910" y="15582"/>
                      </a:cubicBezTo>
                      <a:cubicBezTo>
                        <a:pt x="35827" y="15273"/>
                        <a:pt x="35731" y="14951"/>
                        <a:pt x="35636" y="14630"/>
                      </a:cubicBezTo>
                      <a:cubicBezTo>
                        <a:pt x="35529" y="14297"/>
                        <a:pt x="35422" y="13975"/>
                        <a:pt x="35303" y="13630"/>
                      </a:cubicBezTo>
                      <a:cubicBezTo>
                        <a:pt x="35196" y="13308"/>
                        <a:pt x="35077" y="12951"/>
                        <a:pt x="34958" y="12606"/>
                      </a:cubicBezTo>
                      <a:cubicBezTo>
                        <a:pt x="34827" y="12249"/>
                        <a:pt x="34707" y="11903"/>
                        <a:pt x="34588" y="11546"/>
                      </a:cubicBezTo>
                      <a:cubicBezTo>
                        <a:pt x="34469" y="11189"/>
                        <a:pt x="34350" y="10844"/>
                        <a:pt x="34231" y="10510"/>
                      </a:cubicBezTo>
                      <a:cubicBezTo>
                        <a:pt x="34112" y="10165"/>
                        <a:pt x="33993" y="9832"/>
                        <a:pt x="33874" y="9510"/>
                      </a:cubicBezTo>
                      <a:cubicBezTo>
                        <a:pt x="33755" y="9201"/>
                        <a:pt x="33624" y="8879"/>
                        <a:pt x="33493" y="8570"/>
                      </a:cubicBezTo>
                      <a:cubicBezTo>
                        <a:pt x="33350" y="8272"/>
                        <a:pt x="33207" y="7974"/>
                        <a:pt x="33041" y="7689"/>
                      </a:cubicBezTo>
                      <a:cubicBezTo>
                        <a:pt x="32874" y="7415"/>
                        <a:pt x="32695" y="7129"/>
                        <a:pt x="32493" y="6855"/>
                      </a:cubicBezTo>
                      <a:cubicBezTo>
                        <a:pt x="32267" y="6546"/>
                        <a:pt x="32017" y="6260"/>
                        <a:pt x="31743" y="5986"/>
                      </a:cubicBezTo>
                      <a:cubicBezTo>
                        <a:pt x="31481" y="5700"/>
                        <a:pt x="31195" y="5426"/>
                        <a:pt x="30897" y="5176"/>
                      </a:cubicBezTo>
                      <a:cubicBezTo>
                        <a:pt x="30302" y="4653"/>
                        <a:pt x="29695" y="4164"/>
                        <a:pt x="29088" y="3724"/>
                      </a:cubicBezTo>
                      <a:cubicBezTo>
                        <a:pt x="28469" y="3271"/>
                        <a:pt x="27861" y="2855"/>
                        <a:pt x="27242" y="2486"/>
                      </a:cubicBezTo>
                      <a:cubicBezTo>
                        <a:pt x="26611" y="2117"/>
                        <a:pt x="25968" y="1759"/>
                        <a:pt x="25302" y="1438"/>
                      </a:cubicBezTo>
                      <a:cubicBezTo>
                        <a:pt x="24647" y="1128"/>
                        <a:pt x="23980" y="866"/>
                        <a:pt x="23313" y="652"/>
                      </a:cubicBezTo>
                      <a:cubicBezTo>
                        <a:pt x="22801" y="485"/>
                        <a:pt x="22301" y="366"/>
                        <a:pt x="21789" y="271"/>
                      </a:cubicBezTo>
                      <a:cubicBezTo>
                        <a:pt x="21027" y="128"/>
                        <a:pt x="20253" y="45"/>
                        <a:pt x="19456" y="9"/>
                      </a:cubicBezTo>
                      <a:cubicBezTo>
                        <a:pt x="19246" y="3"/>
                        <a:pt x="19037" y="0"/>
                        <a:pt x="188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5" name="Google Shape;6635;p29"/>
                <p:cNvSpPr/>
                <p:nvPr/>
              </p:nvSpPr>
              <p:spPr>
                <a:xfrm>
                  <a:off x="3043724" y="447504"/>
                  <a:ext cx="1009145" cy="65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6" h="17389" extrusionOk="0">
                      <a:moveTo>
                        <a:pt x="13282" y="0"/>
                      </a:moveTo>
                      <a:cubicBezTo>
                        <a:pt x="13189" y="0"/>
                        <a:pt x="13096" y="2"/>
                        <a:pt x="13002" y="5"/>
                      </a:cubicBezTo>
                      <a:cubicBezTo>
                        <a:pt x="12014" y="29"/>
                        <a:pt x="11109" y="196"/>
                        <a:pt x="10264" y="481"/>
                      </a:cubicBezTo>
                      <a:cubicBezTo>
                        <a:pt x="9847" y="624"/>
                        <a:pt x="9430" y="791"/>
                        <a:pt x="9014" y="981"/>
                      </a:cubicBezTo>
                      <a:cubicBezTo>
                        <a:pt x="8597" y="1172"/>
                        <a:pt x="8180" y="1398"/>
                        <a:pt x="7740" y="1648"/>
                      </a:cubicBezTo>
                      <a:cubicBezTo>
                        <a:pt x="7323" y="1910"/>
                        <a:pt x="6882" y="2184"/>
                        <a:pt x="6466" y="2505"/>
                      </a:cubicBezTo>
                      <a:cubicBezTo>
                        <a:pt x="6049" y="2815"/>
                        <a:pt x="5644" y="3172"/>
                        <a:pt x="5239" y="3541"/>
                      </a:cubicBezTo>
                      <a:cubicBezTo>
                        <a:pt x="4763" y="3994"/>
                        <a:pt x="4323" y="4494"/>
                        <a:pt x="3870" y="5018"/>
                      </a:cubicBezTo>
                      <a:cubicBezTo>
                        <a:pt x="3668" y="5280"/>
                        <a:pt x="3441" y="5553"/>
                        <a:pt x="3239" y="5839"/>
                      </a:cubicBezTo>
                      <a:lnTo>
                        <a:pt x="2608" y="6684"/>
                      </a:lnTo>
                      <a:cubicBezTo>
                        <a:pt x="2406" y="6982"/>
                        <a:pt x="2191" y="7268"/>
                        <a:pt x="2001" y="7566"/>
                      </a:cubicBezTo>
                      <a:cubicBezTo>
                        <a:pt x="1787" y="7863"/>
                        <a:pt x="1596" y="8161"/>
                        <a:pt x="1417" y="8458"/>
                      </a:cubicBezTo>
                      <a:cubicBezTo>
                        <a:pt x="1298" y="8649"/>
                        <a:pt x="1179" y="8828"/>
                        <a:pt x="1072" y="9018"/>
                      </a:cubicBezTo>
                      <a:cubicBezTo>
                        <a:pt x="977" y="9209"/>
                        <a:pt x="870" y="9387"/>
                        <a:pt x="774" y="9590"/>
                      </a:cubicBezTo>
                      <a:cubicBezTo>
                        <a:pt x="691" y="9768"/>
                        <a:pt x="596" y="9959"/>
                        <a:pt x="536" y="10149"/>
                      </a:cubicBezTo>
                      <a:cubicBezTo>
                        <a:pt x="477" y="10352"/>
                        <a:pt x="417" y="10542"/>
                        <a:pt x="382" y="10733"/>
                      </a:cubicBezTo>
                      <a:cubicBezTo>
                        <a:pt x="334" y="10923"/>
                        <a:pt x="298" y="11137"/>
                        <a:pt x="274" y="11316"/>
                      </a:cubicBezTo>
                      <a:cubicBezTo>
                        <a:pt x="239" y="11495"/>
                        <a:pt x="215" y="11685"/>
                        <a:pt x="203" y="11876"/>
                      </a:cubicBezTo>
                      <a:cubicBezTo>
                        <a:pt x="179" y="12078"/>
                        <a:pt x="167" y="12257"/>
                        <a:pt x="167" y="12447"/>
                      </a:cubicBezTo>
                      <a:cubicBezTo>
                        <a:pt x="167" y="12638"/>
                        <a:pt x="155" y="12828"/>
                        <a:pt x="155" y="13007"/>
                      </a:cubicBezTo>
                      <a:cubicBezTo>
                        <a:pt x="155" y="13185"/>
                        <a:pt x="155" y="13388"/>
                        <a:pt x="132" y="13566"/>
                      </a:cubicBezTo>
                      <a:cubicBezTo>
                        <a:pt x="132" y="13757"/>
                        <a:pt x="120" y="13935"/>
                        <a:pt x="108" y="14114"/>
                      </a:cubicBezTo>
                      <a:lnTo>
                        <a:pt x="60" y="14650"/>
                      </a:lnTo>
                      <a:cubicBezTo>
                        <a:pt x="36" y="14828"/>
                        <a:pt x="36" y="15007"/>
                        <a:pt x="24" y="15186"/>
                      </a:cubicBezTo>
                      <a:cubicBezTo>
                        <a:pt x="1" y="15364"/>
                        <a:pt x="1" y="15531"/>
                        <a:pt x="1" y="15709"/>
                      </a:cubicBezTo>
                      <a:cubicBezTo>
                        <a:pt x="1" y="16043"/>
                        <a:pt x="36" y="16388"/>
                        <a:pt x="96" y="16733"/>
                      </a:cubicBezTo>
                      <a:cubicBezTo>
                        <a:pt x="167" y="17090"/>
                        <a:pt x="763" y="17376"/>
                        <a:pt x="1417" y="17376"/>
                      </a:cubicBezTo>
                      <a:lnTo>
                        <a:pt x="2834" y="17376"/>
                      </a:lnTo>
                      <a:cubicBezTo>
                        <a:pt x="3489" y="17376"/>
                        <a:pt x="3977" y="17090"/>
                        <a:pt x="3930" y="16745"/>
                      </a:cubicBezTo>
                      <a:cubicBezTo>
                        <a:pt x="3906" y="16543"/>
                        <a:pt x="3870" y="16317"/>
                        <a:pt x="3846" y="16102"/>
                      </a:cubicBezTo>
                      <a:cubicBezTo>
                        <a:pt x="3811" y="15900"/>
                        <a:pt x="3799" y="15674"/>
                        <a:pt x="3763" y="15471"/>
                      </a:cubicBezTo>
                      <a:cubicBezTo>
                        <a:pt x="3751" y="15257"/>
                        <a:pt x="3727" y="15031"/>
                        <a:pt x="3703" y="14828"/>
                      </a:cubicBezTo>
                      <a:cubicBezTo>
                        <a:pt x="3692" y="14614"/>
                        <a:pt x="3680" y="14400"/>
                        <a:pt x="3668" y="14185"/>
                      </a:cubicBezTo>
                      <a:cubicBezTo>
                        <a:pt x="3656" y="13971"/>
                        <a:pt x="3632" y="13757"/>
                        <a:pt x="3632" y="13542"/>
                      </a:cubicBezTo>
                      <a:lnTo>
                        <a:pt x="3632" y="12900"/>
                      </a:lnTo>
                      <a:cubicBezTo>
                        <a:pt x="3632" y="12697"/>
                        <a:pt x="3656" y="12483"/>
                        <a:pt x="3668" y="12268"/>
                      </a:cubicBezTo>
                      <a:cubicBezTo>
                        <a:pt x="3680" y="12042"/>
                        <a:pt x="3703" y="11828"/>
                        <a:pt x="3739" y="11614"/>
                      </a:cubicBezTo>
                      <a:cubicBezTo>
                        <a:pt x="3787" y="11399"/>
                        <a:pt x="3834" y="11173"/>
                        <a:pt x="3894" y="10971"/>
                      </a:cubicBezTo>
                      <a:cubicBezTo>
                        <a:pt x="3953" y="10744"/>
                        <a:pt x="4025" y="10542"/>
                        <a:pt x="4096" y="10328"/>
                      </a:cubicBezTo>
                      <a:cubicBezTo>
                        <a:pt x="4334" y="9744"/>
                        <a:pt x="4620" y="9185"/>
                        <a:pt x="4977" y="8613"/>
                      </a:cubicBezTo>
                      <a:cubicBezTo>
                        <a:pt x="5335" y="8054"/>
                        <a:pt x="5739" y="7506"/>
                        <a:pt x="6144" y="6982"/>
                      </a:cubicBezTo>
                      <a:cubicBezTo>
                        <a:pt x="6573" y="6458"/>
                        <a:pt x="7013" y="5958"/>
                        <a:pt x="7442" y="5494"/>
                      </a:cubicBezTo>
                      <a:cubicBezTo>
                        <a:pt x="7871" y="5029"/>
                        <a:pt x="8323" y="4613"/>
                        <a:pt x="8764" y="4244"/>
                      </a:cubicBezTo>
                      <a:cubicBezTo>
                        <a:pt x="9216" y="3875"/>
                        <a:pt x="9645" y="3541"/>
                        <a:pt x="10061" y="3279"/>
                      </a:cubicBezTo>
                      <a:cubicBezTo>
                        <a:pt x="10478" y="3005"/>
                        <a:pt x="10883" y="2767"/>
                        <a:pt x="11276" y="2589"/>
                      </a:cubicBezTo>
                      <a:cubicBezTo>
                        <a:pt x="11975" y="2250"/>
                        <a:pt x="12663" y="2051"/>
                        <a:pt x="13331" y="2051"/>
                      </a:cubicBezTo>
                      <a:cubicBezTo>
                        <a:pt x="13368" y="2051"/>
                        <a:pt x="13405" y="2052"/>
                        <a:pt x="13443" y="2053"/>
                      </a:cubicBezTo>
                      <a:cubicBezTo>
                        <a:pt x="14050" y="2065"/>
                        <a:pt x="14705" y="2267"/>
                        <a:pt x="15383" y="2577"/>
                      </a:cubicBezTo>
                      <a:cubicBezTo>
                        <a:pt x="15705" y="2743"/>
                        <a:pt x="16062" y="2934"/>
                        <a:pt x="16419" y="3160"/>
                      </a:cubicBezTo>
                      <a:cubicBezTo>
                        <a:pt x="16776" y="3375"/>
                        <a:pt x="17146" y="3636"/>
                        <a:pt x="17527" y="3934"/>
                      </a:cubicBezTo>
                      <a:cubicBezTo>
                        <a:pt x="18015" y="4315"/>
                        <a:pt x="18515" y="4768"/>
                        <a:pt x="18991" y="5256"/>
                      </a:cubicBezTo>
                      <a:cubicBezTo>
                        <a:pt x="19491" y="5744"/>
                        <a:pt x="19932" y="6268"/>
                        <a:pt x="20360" y="6815"/>
                      </a:cubicBezTo>
                      <a:cubicBezTo>
                        <a:pt x="20575" y="7101"/>
                        <a:pt x="20777" y="7387"/>
                        <a:pt x="20979" y="7685"/>
                      </a:cubicBezTo>
                      <a:cubicBezTo>
                        <a:pt x="21170" y="7982"/>
                        <a:pt x="21337" y="8292"/>
                        <a:pt x="21491" y="8613"/>
                      </a:cubicBezTo>
                      <a:cubicBezTo>
                        <a:pt x="21646" y="8947"/>
                        <a:pt x="21789" y="9268"/>
                        <a:pt x="21908" y="9613"/>
                      </a:cubicBezTo>
                      <a:cubicBezTo>
                        <a:pt x="22051" y="9959"/>
                        <a:pt x="22170" y="10304"/>
                        <a:pt x="22265" y="10637"/>
                      </a:cubicBezTo>
                      <a:cubicBezTo>
                        <a:pt x="22372" y="10983"/>
                        <a:pt x="22480" y="11316"/>
                        <a:pt x="22563" y="11661"/>
                      </a:cubicBezTo>
                      <a:cubicBezTo>
                        <a:pt x="22658" y="11995"/>
                        <a:pt x="22742" y="12328"/>
                        <a:pt x="22801" y="12673"/>
                      </a:cubicBezTo>
                      <a:cubicBezTo>
                        <a:pt x="22884" y="13007"/>
                        <a:pt x="22920" y="13340"/>
                        <a:pt x="22956" y="13685"/>
                      </a:cubicBezTo>
                      <a:cubicBezTo>
                        <a:pt x="22980" y="14019"/>
                        <a:pt x="23003" y="14364"/>
                        <a:pt x="23003" y="14709"/>
                      </a:cubicBezTo>
                      <a:cubicBezTo>
                        <a:pt x="23003" y="15055"/>
                        <a:pt x="22980" y="15388"/>
                        <a:pt x="22944" y="15733"/>
                      </a:cubicBezTo>
                      <a:cubicBezTo>
                        <a:pt x="22896" y="16078"/>
                        <a:pt x="22837" y="16424"/>
                        <a:pt x="22765" y="16757"/>
                      </a:cubicBezTo>
                      <a:cubicBezTo>
                        <a:pt x="22682" y="17102"/>
                        <a:pt x="23158" y="17388"/>
                        <a:pt x="23837" y="17388"/>
                      </a:cubicBezTo>
                      <a:lnTo>
                        <a:pt x="25242" y="17388"/>
                      </a:lnTo>
                      <a:cubicBezTo>
                        <a:pt x="25920" y="17388"/>
                        <a:pt x="26528" y="17102"/>
                        <a:pt x="26528" y="16698"/>
                      </a:cubicBezTo>
                      <a:cubicBezTo>
                        <a:pt x="26647" y="16138"/>
                        <a:pt x="26718" y="15555"/>
                        <a:pt x="26754" y="14959"/>
                      </a:cubicBezTo>
                      <a:cubicBezTo>
                        <a:pt x="26766" y="14662"/>
                        <a:pt x="26754" y="14364"/>
                        <a:pt x="26718" y="14066"/>
                      </a:cubicBezTo>
                      <a:cubicBezTo>
                        <a:pt x="26694" y="13769"/>
                        <a:pt x="26635" y="13459"/>
                        <a:pt x="26575" y="13161"/>
                      </a:cubicBezTo>
                      <a:cubicBezTo>
                        <a:pt x="26492" y="12840"/>
                        <a:pt x="26421" y="12542"/>
                        <a:pt x="26337" y="12233"/>
                      </a:cubicBezTo>
                      <a:cubicBezTo>
                        <a:pt x="26242" y="11923"/>
                        <a:pt x="26159" y="11614"/>
                        <a:pt x="26051" y="11280"/>
                      </a:cubicBezTo>
                      <a:cubicBezTo>
                        <a:pt x="25944" y="10971"/>
                        <a:pt x="25837" y="10625"/>
                        <a:pt x="25742" y="10280"/>
                      </a:cubicBezTo>
                      <a:cubicBezTo>
                        <a:pt x="25635" y="9947"/>
                        <a:pt x="25516" y="9590"/>
                        <a:pt x="25397" y="9244"/>
                      </a:cubicBezTo>
                      <a:cubicBezTo>
                        <a:pt x="25278" y="8899"/>
                        <a:pt x="25147" y="8554"/>
                        <a:pt x="25004" y="8220"/>
                      </a:cubicBezTo>
                      <a:cubicBezTo>
                        <a:pt x="24873" y="7875"/>
                        <a:pt x="24730" y="7530"/>
                        <a:pt x="24563" y="7220"/>
                      </a:cubicBezTo>
                      <a:cubicBezTo>
                        <a:pt x="24396" y="6887"/>
                        <a:pt x="24218" y="6577"/>
                        <a:pt x="24027" y="6280"/>
                      </a:cubicBezTo>
                      <a:cubicBezTo>
                        <a:pt x="23813" y="5982"/>
                        <a:pt x="23611" y="5684"/>
                        <a:pt x="23373" y="5399"/>
                      </a:cubicBezTo>
                      <a:cubicBezTo>
                        <a:pt x="22896" y="4827"/>
                        <a:pt x="22384" y="4303"/>
                        <a:pt x="21837" y="3815"/>
                      </a:cubicBezTo>
                      <a:cubicBezTo>
                        <a:pt x="21372" y="3410"/>
                        <a:pt x="20896" y="3041"/>
                        <a:pt x="20420" y="2696"/>
                      </a:cubicBezTo>
                      <a:cubicBezTo>
                        <a:pt x="19944" y="2351"/>
                        <a:pt x="19467" y="2041"/>
                        <a:pt x="18991" y="1755"/>
                      </a:cubicBezTo>
                      <a:cubicBezTo>
                        <a:pt x="18515" y="1493"/>
                        <a:pt x="18039" y="1231"/>
                        <a:pt x="17550" y="1017"/>
                      </a:cubicBezTo>
                      <a:cubicBezTo>
                        <a:pt x="17062" y="791"/>
                        <a:pt x="16574" y="612"/>
                        <a:pt x="16062" y="446"/>
                      </a:cubicBezTo>
                      <a:cubicBezTo>
                        <a:pt x="15151" y="164"/>
                        <a:pt x="14231" y="0"/>
                        <a:pt x="132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6" name="Google Shape;6636;p29"/>
                <p:cNvSpPr/>
                <p:nvPr/>
              </p:nvSpPr>
              <p:spPr>
                <a:xfrm>
                  <a:off x="3076000" y="5004928"/>
                  <a:ext cx="87621" cy="123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6" h="3384" extrusionOk="0">
                      <a:moveTo>
                        <a:pt x="1593" y="1"/>
                      </a:moveTo>
                      <a:cubicBezTo>
                        <a:pt x="1439" y="1"/>
                        <a:pt x="1270" y="44"/>
                        <a:pt x="1096" y="136"/>
                      </a:cubicBezTo>
                      <a:cubicBezTo>
                        <a:pt x="750" y="302"/>
                        <a:pt x="465" y="636"/>
                        <a:pt x="274" y="1052"/>
                      </a:cubicBezTo>
                      <a:cubicBezTo>
                        <a:pt x="95" y="1457"/>
                        <a:pt x="0" y="1945"/>
                        <a:pt x="48" y="2398"/>
                      </a:cubicBezTo>
                      <a:cubicBezTo>
                        <a:pt x="123" y="3021"/>
                        <a:pt x="418" y="3383"/>
                        <a:pt x="792" y="3383"/>
                      </a:cubicBezTo>
                      <a:cubicBezTo>
                        <a:pt x="954" y="3383"/>
                        <a:pt x="1130" y="3316"/>
                        <a:pt x="1310" y="3172"/>
                      </a:cubicBezTo>
                      <a:cubicBezTo>
                        <a:pt x="1631" y="2934"/>
                        <a:pt x="1893" y="2564"/>
                        <a:pt x="2084" y="2160"/>
                      </a:cubicBezTo>
                      <a:cubicBezTo>
                        <a:pt x="2286" y="1755"/>
                        <a:pt x="2405" y="1326"/>
                        <a:pt x="2381" y="933"/>
                      </a:cubicBezTo>
                      <a:cubicBezTo>
                        <a:pt x="2364" y="359"/>
                        <a:pt x="2038" y="1"/>
                        <a:pt x="15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7" name="Google Shape;6637;p29"/>
                <p:cNvSpPr/>
                <p:nvPr/>
              </p:nvSpPr>
              <p:spPr>
                <a:xfrm>
                  <a:off x="2832289" y="5089164"/>
                  <a:ext cx="45995" cy="5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1492" extrusionOk="0">
                      <a:moveTo>
                        <a:pt x="694" y="0"/>
                      </a:moveTo>
                      <a:cubicBezTo>
                        <a:pt x="627" y="0"/>
                        <a:pt x="558" y="16"/>
                        <a:pt x="489" y="49"/>
                      </a:cubicBezTo>
                      <a:cubicBezTo>
                        <a:pt x="191" y="204"/>
                        <a:pt x="1" y="632"/>
                        <a:pt x="72" y="1025"/>
                      </a:cubicBezTo>
                      <a:cubicBezTo>
                        <a:pt x="118" y="1318"/>
                        <a:pt x="311" y="1491"/>
                        <a:pt x="549" y="1491"/>
                      </a:cubicBezTo>
                      <a:cubicBezTo>
                        <a:pt x="621" y="1491"/>
                        <a:pt x="697" y="1475"/>
                        <a:pt x="775" y="1442"/>
                      </a:cubicBezTo>
                      <a:cubicBezTo>
                        <a:pt x="1072" y="1287"/>
                        <a:pt x="1263" y="859"/>
                        <a:pt x="1168" y="466"/>
                      </a:cubicBezTo>
                      <a:cubicBezTo>
                        <a:pt x="1104" y="173"/>
                        <a:pt x="913" y="0"/>
                        <a:pt x="6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8" name="Google Shape;6638;p29"/>
                <p:cNvSpPr/>
                <p:nvPr/>
              </p:nvSpPr>
              <p:spPr>
                <a:xfrm>
                  <a:off x="4609566" y="873182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9" name="Google Shape;6639;p29"/>
                <p:cNvSpPr/>
                <p:nvPr/>
              </p:nvSpPr>
              <p:spPr>
                <a:xfrm>
                  <a:off x="-158354" y="904964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0" name="Google Shape;6640;p29"/>
                <p:cNvSpPr/>
                <p:nvPr/>
              </p:nvSpPr>
              <p:spPr>
                <a:xfrm>
                  <a:off x="4556456" y="4129566"/>
                  <a:ext cx="955758" cy="523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0" h="13896" extrusionOk="0">
                      <a:moveTo>
                        <a:pt x="11633" y="1"/>
                      </a:moveTo>
                      <a:cubicBezTo>
                        <a:pt x="11312" y="1"/>
                        <a:pt x="11014" y="12"/>
                        <a:pt x="10716" y="36"/>
                      </a:cubicBezTo>
                      <a:cubicBezTo>
                        <a:pt x="10443" y="60"/>
                        <a:pt x="10157" y="96"/>
                        <a:pt x="9871" y="131"/>
                      </a:cubicBezTo>
                      <a:cubicBezTo>
                        <a:pt x="9585" y="191"/>
                        <a:pt x="9323" y="239"/>
                        <a:pt x="9073" y="310"/>
                      </a:cubicBezTo>
                      <a:cubicBezTo>
                        <a:pt x="8811" y="370"/>
                        <a:pt x="8561" y="465"/>
                        <a:pt x="8311" y="548"/>
                      </a:cubicBezTo>
                      <a:cubicBezTo>
                        <a:pt x="8061" y="643"/>
                        <a:pt x="7799" y="763"/>
                        <a:pt x="7561" y="870"/>
                      </a:cubicBezTo>
                      <a:cubicBezTo>
                        <a:pt x="7323" y="965"/>
                        <a:pt x="7073" y="1108"/>
                        <a:pt x="6835" y="1239"/>
                      </a:cubicBezTo>
                      <a:cubicBezTo>
                        <a:pt x="6597" y="1370"/>
                        <a:pt x="6347" y="1525"/>
                        <a:pt x="6109" y="1667"/>
                      </a:cubicBezTo>
                      <a:cubicBezTo>
                        <a:pt x="5871" y="1834"/>
                        <a:pt x="5621" y="1977"/>
                        <a:pt x="5382" y="2144"/>
                      </a:cubicBezTo>
                      <a:cubicBezTo>
                        <a:pt x="5121" y="2310"/>
                        <a:pt x="4906" y="2489"/>
                        <a:pt x="4668" y="2668"/>
                      </a:cubicBezTo>
                      <a:cubicBezTo>
                        <a:pt x="4204" y="3025"/>
                        <a:pt x="3775" y="3430"/>
                        <a:pt x="3358" y="3858"/>
                      </a:cubicBezTo>
                      <a:cubicBezTo>
                        <a:pt x="3144" y="4061"/>
                        <a:pt x="2942" y="4287"/>
                        <a:pt x="2763" y="4513"/>
                      </a:cubicBezTo>
                      <a:cubicBezTo>
                        <a:pt x="2585" y="4739"/>
                        <a:pt x="2406" y="4977"/>
                        <a:pt x="2251" y="5215"/>
                      </a:cubicBezTo>
                      <a:cubicBezTo>
                        <a:pt x="2108" y="5454"/>
                        <a:pt x="1965" y="5692"/>
                        <a:pt x="1834" y="5942"/>
                      </a:cubicBezTo>
                      <a:lnTo>
                        <a:pt x="1477" y="6704"/>
                      </a:lnTo>
                      <a:cubicBezTo>
                        <a:pt x="1370" y="6954"/>
                        <a:pt x="1275" y="7204"/>
                        <a:pt x="1168" y="7478"/>
                      </a:cubicBezTo>
                      <a:cubicBezTo>
                        <a:pt x="1061" y="7728"/>
                        <a:pt x="977" y="7990"/>
                        <a:pt x="882" y="8263"/>
                      </a:cubicBezTo>
                      <a:lnTo>
                        <a:pt x="620" y="9061"/>
                      </a:lnTo>
                      <a:cubicBezTo>
                        <a:pt x="525" y="9347"/>
                        <a:pt x="441" y="9621"/>
                        <a:pt x="358" y="9895"/>
                      </a:cubicBezTo>
                      <a:cubicBezTo>
                        <a:pt x="287" y="10180"/>
                        <a:pt x="215" y="10466"/>
                        <a:pt x="156" y="10752"/>
                      </a:cubicBezTo>
                      <a:cubicBezTo>
                        <a:pt x="96" y="11026"/>
                        <a:pt x="48" y="11311"/>
                        <a:pt x="37" y="11609"/>
                      </a:cubicBezTo>
                      <a:cubicBezTo>
                        <a:pt x="1" y="11895"/>
                        <a:pt x="1" y="12204"/>
                        <a:pt x="25" y="12502"/>
                      </a:cubicBezTo>
                      <a:cubicBezTo>
                        <a:pt x="37" y="12800"/>
                        <a:pt x="60" y="13109"/>
                        <a:pt x="96" y="13431"/>
                      </a:cubicBezTo>
                      <a:cubicBezTo>
                        <a:pt x="108" y="13645"/>
                        <a:pt x="299" y="13836"/>
                        <a:pt x="513" y="13836"/>
                      </a:cubicBezTo>
                      <a:lnTo>
                        <a:pt x="1191" y="13836"/>
                      </a:lnTo>
                      <a:cubicBezTo>
                        <a:pt x="1370" y="13836"/>
                        <a:pt x="1489" y="13645"/>
                        <a:pt x="1465" y="13443"/>
                      </a:cubicBezTo>
                      <a:cubicBezTo>
                        <a:pt x="1430" y="13109"/>
                        <a:pt x="1406" y="12788"/>
                        <a:pt x="1394" y="12454"/>
                      </a:cubicBezTo>
                      <a:cubicBezTo>
                        <a:pt x="1370" y="12133"/>
                        <a:pt x="1394" y="11823"/>
                        <a:pt x="1418" y="11514"/>
                      </a:cubicBezTo>
                      <a:cubicBezTo>
                        <a:pt x="1453" y="11192"/>
                        <a:pt x="1513" y="10883"/>
                        <a:pt x="1584" y="10585"/>
                      </a:cubicBezTo>
                      <a:cubicBezTo>
                        <a:pt x="1656" y="10287"/>
                        <a:pt x="1751" y="9990"/>
                        <a:pt x="1834" y="9692"/>
                      </a:cubicBezTo>
                      <a:cubicBezTo>
                        <a:pt x="1930" y="9395"/>
                        <a:pt x="2013" y="9097"/>
                        <a:pt x="2120" y="8799"/>
                      </a:cubicBezTo>
                      <a:cubicBezTo>
                        <a:pt x="2204" y="8502"/>
                        <a:pt x="2311" y="8204"/>
                        <a:pt x="2418" y="7918"/>
                      </a:cubicBezTo>
                      <a:cubicBezTo>
                        <a:pt x="2525" y="7632"/>
                        <a:pt x="2644" y="7359"/>
                        <a:pt x="2763" y="7073"/>
                      </a:cubicBezTo>
                      <a:cubicBezTo>
                        <a:pt x="2882" y="6799"/>
                        <a:pt x="3013" y="6525"/>
                        <a:pt x="3156" y="6251"/>
                      </a:cubicBezTo>
                      <a:cubicBezTo>
                        <a:pt x="3311" y="5989"/>
                        <a:pt x="3477" y="5716"/>
                        <a:pt x="3656" y="5465"/>
                      </a:cubicBezTo>
                      <a:cubicBezTo>
                        <a:pt x="3835" y="5204"/>
                        <a:pt x="4037" y="4965"/>
                        <a:pt x="4263" y="4715"/>
                      </a:cubicBezTo>
                      <a:cubicBezTo>
                        <a:pt x="4490" y="4477"/>
                        <a:pt x="4728" y="4239"/>
                        <a:pt x="4966" y="4037"/>
                      </a:cubicBezTo>
                      <a:cubicBezTo>
                        <a:pt x="5204" y="3822"/>
                        <a:pt x="5454" y="3620"/>
                        <a:pt x="5704" y="3430"/>
                      </a:cubicBezTo>
                      <a:cubicBezTo>
                        <a:pt x="5954" y="3227"/>
                        <a:pt x="6228" y="3049"/>
                        <a:pt x="6478" y="2870"/>
                      </a:cubicBezTo>
                      <a:cubicBezTo>
                        <a:pt x="6752" y="2691"/>
                        <a:pt x="7002" y="2537"/>
                        <a:pt x="7252" y="2382"/>
                      </a:cubicBezTo>
                      <a:cubicBezTo>
                        <a:pt x="7502" y="2239"/>
                        <a:pt x="7776" y="2096"/>
                        <a:pt x="8026" y="1965"/>
                      </a:cubicBezTo>
                      <a:cubicBezTo>
                        <a:pt x="8300" y="1834"/>
                        <a:pt x="8561" y="1715"/>
                        <a:pt x="8835" y="1632"/>
                      </a:cubicBezTo>
                      <a:cubicBezTo>
                        <a:pt x="9097" y="1536"/>
                        <a:pt x="9383" y="1441"/>
                        <a:pt x="9681" y="1394"/>
                      </a:cubicBezTo>
                      <a:cubicBezTo>
                        <a:pt x="9978" y="1310"/>
                        <a:pt x="10288" y="1274"/>
                        <a:pt x="10597" y="1239"/>
                      </a:cubicBezTo>
                      <a:cubicBezTo>
                        <a:pt x="10919" y="1215"/>
                        <a:pt x="11240" y="1191"/>
                        <a:pt x="11586" y="1191"/>
                      </a:cubicBezTo>
                      <a:cubicBezTo>
                        <a:pt x="11907" y="1191"/>
                        <a:pt x="12264" y="1215"/>
                        <a:pt x="12610" y="1227"/>
                      </a:cubicBezTo>
                      <a:cubicBezTo>
                        <a:pt x="12967" y="1239"/>
                        <a:pt x="13300" y="1274"/>
                        <a:pt x="13622" y="1286"/>
                      </a:cubicBezTo>
                      <a:cubicBezTo>
                        <a:pt x="13955" y="1298"/>
                        <a:pt x="14265" y="1334"/>
                        <a:pt x="14562" y="1358"/>
                      </a:cubicBezTo>
                      <a:cubicBezTo>
                        <a:pt x="14860" y="1405"/>
                        <a:pt x="15169" y="1453"/>
                        <a:pt x="15467" y="1489"/>
                      </a:cubicBezTo>
                      <a:lnTo>
                        <a:pt x="16360" y="1667"/>
                      </a:lnTo>
                      <a:cubicBezTo>
                        <a:pt x="16658" y="1727"/>
                        <a:pt x="16943" y="1822"/>
                        <a:pt x="17229" y="1906"/>
                      </a:cubicBezTo>
                      <a:cubicBezTo>
                        <a:pt x="17503" y="2001"/>
                        <a:pt x="17789" y="2120"/>
                        <a:pt x="18063" y="2239"/>
                      </a:cubicBezTo>
                      <a:cubicBezTo>
                        <a:pt x="18313" y="2346"/>
                        <a:pt x="18539" y="2465"/>
                        <a:pt x="18777" y="2596"/>
                      </a:cubicBezTo>
                      <a:cubicBezTo>
                        <a:pt x="19015" y="2727"/>
                        <a:pt x="19229" y="2882"/>
                        <a:pt x="19456" y="3025"/>
                      </a:cubicBezTo>
                      <a:cubicBezTo>
                        <a:pt x="19706" y="3203"/>
                        <a:pt x="19968" y="3418"/>
                        <a:pt x="20206" y="3620"/>
                      </a:cubicBezTo>
                      <a:cubicBezTo>
                        <a:pt x="20444" y="3834"/>
                        <a:pt x="20658" y="4072"/>
                        <a:pt x="20884" y="4322"/>
                      </a:cubicBezTo>
                      <a:cubicBezTo>
                        <a:pt x="21099" y="4573"/>
                        <a:pt x="21301" y="4846"/>
                        <a:pt x="21492" y="5120"/>
                      </a:cubicBezTo>
                      <a:cubicBezTo>
                        <a:pt x="21694" y="5406"/>
                        <a:pt x="21885" y="5704"/>
                        <a:pt x="22051" y="6001"/>
                      </a:cubicBezTo>
                      <a:cubicBezTo>
                        <a:pt x="22230" y="6311"/>
                        <a:pt x="22373" y="6608"/>
                        <a:pt x="22527" y="6930"/>
                      </a:cubicBezTo>
                      <a:cubicBezTo>
                        <a:pt x="22670" y="7240"/>
                        <a:pt x="22801" y="7549"/>
                        <a:pt x="22944" y="7859"/>
                      </a:cubicBezTo>
                      <a:cubicBezTo>
                        <a:pt x="23039" y="8097"/>
                        <a:pt x="23135" y="8335"/>
                        <a:pt x="23218" y="8573"/>
                      </a:cubicBezTo>
                      <a:cubicBezTo>
                        <a:pt x="23301" y="8811"/>
                        <a:pt x="23385" y="9049"/>
                        <a:pt x="23456" y="9275"/>
                      </a:cubicBezTo>
                      <a:cubicBezTo>
                        <a:pt x="23540" y="9502"/>
                        <a:pt x="23611" y="9728"/>
                        <a:pt x="23670" y="9966"/>
                      </a:cubicBezTo>
                      <a:cubicBezTo>
                        <a:pt x="23730" y="10204"/>
                        <a:pt x="23790" y="10442"/>
                        <a:pt x="23837" y="10657"/>
                      </a:cubicBezTo>
                      <a:cubicBezTo>
                        <a:pt x="23873" y="10883"/>
                        <a:pt x="23909" y="11121"/>
                        <a:pt x="23932" y="11359"/>
                      </a:cubicBezTo>
                      <a:cubicBezTo>
                        <a:pt x="23968" y="11597"/>
                        <a:pt x="23980" y="11835"/>
                        <a:pt x="23992" y="12073"/>
                      </a:cubicBezTo>
                      <a:cubicBezTo>
                        <a:pt x="24016" y="12312"/>
                        <a:pt x="24016" y="12562"/>
                        <a:pt x="24016" y="12800"/>
                      </a:cubicBezTo>
                      <a:cubicBezTo>
                        <a:pt x="23992" y="13038"/>
                        <a:pt x="23992" y="13300"/>
                        <a:pt x="23980" y="13538"/>
                      </a:cubicBezTo>
                      <a:cubicBezTo>
                        <a:pt x="23969" y="13733"/>
                        <a:pt x="24090" y="13896"/>
                        <a:pt x="24270" y="13896"/>
                      </a:cubicBezTo>
                      <a:cubicBezTo>
                        <a:pt x="24277" y="13896"/>
                        <a:pt x="24283" y="13895"/>
                        <a:pt x="24290" y="13895"/>
                      </a:cubicBezTo>
                      <a:lnTo>
                        <a:pt x="24980" y="13859"/>
                      </a:lnTo>
                      <a:cubicBezTo>
                        <a:pt x="25171" y="13847"/>
                        <a:pt x="25349" y="13669"/>
                        <a:pt x="25302" y="13455"/>
                      </a:cubicBezTo>
                      <a:lnTo>
                        <a:pt x="25302" y="12573"/>
                      </a:lnTo>
                      <a:cubicBezTo>
                        <a:pt x="25302" y="12300"/>
                        <a:pt x="25290" y="12002"/>
                        <a:pt x="25266" y="11716"/>
                      </a:cubicBezTo>
                      <a:cubicBezTo>
                        <a:pt x="25242" y="11430"/>
                        <a:pt x="25206" y="11145"/>
                        <a:pt x="25159" y="10871"/>
                      </a:cubicBezTo>
                      <a:cubicBezTo>
                        <a:pt x="25111" y="10585"/>
                        <a:pt x="25052" y="10311"/>
                        <a:pt x="24980" y="10037"/>
                      </a:cubicBezTo>
                      <a:cubicBezTo>
                        <a:pt x="24921" y="9752"/>
                        <a:pt x="24825" y="9478"/>
                        <a:pt x="24742" y="9216"/>
                      </a:cubicBezTo>
                      <a:cubicBezTo>
                        <a:pt x="24647" y="8942"/>
                        <a:pt x="24552" y="8680"/>
                        <a:pt x="24444" y="8406"/>
                      </a:cubicBezTo>
                      <a:cubicBezTo>
                        <a:pt x="24337" y="8156"/>
                        <a:pt x="24230" y="7894"/>
                        <a:pt x="24111" y="7621"/>
                      </a:cubicBezTo>
                      <a:lnTo>
                        <a:pt x="23754" y="6823"/>
                      </a:lnTo>
                      <a:cubicBezTo>
                        <a:pt x="23635" y="6549"/>
                        <a:pt x="23504" y="6287"/>
                        <a:pt x="23373" y="6025"/>
                      </a:cubicBezTo>
                      <a:cubicBezTo>
                        <a:pt x="23242" y="5775"/>
                        <a:pt x="23087" y="5525"/>
                        <a:pt x="22944" y="5275"/>
                      </a:cubicBezTo>
                      <a:cubicBezTo>
                        <a:pt x="22789" y="5013"/>
                        <a:pt x="22623" y="4775"/>
                        <a:pt x="22468" y="4537"/>
                      </a:cubicBezTo>
                      <a:cubicBezTo>
                        <a:pt x="22289" y="4299"/>
                        <a:pt x="22123" y="4084"/>
                        <a:pt x="21932" y="3858"/>
                      </a:cubicBezTo>
                      <a:cubicBezTo>
                        <a:pt x="21754" y="3632"/>
                        <a:pt x="21539" y="3430"/>
                        <a:pt x="21349" y="3215"/>
                      </a:cubicBezTo>
                      <a:cubicBezTo>
                        <a:pt x="21134" y="3025"/>
                        <a:pt x="20932" y="2834"/>
                        <a:pt x="20718" y="2656"/>
                      </a:cubicBezTo>
                      <a:cubicBezTo>
                        <a:pt x="20515" y="2477"/>
                        <a:pt x="20289" y="2310"/>
                        <a:pt x="20063" y="2144"/>
                      </a:cubicBezTo>
                      <a:cubicBezTo>
                        <a:pt x="19849" y="2001"/>
                        <a:pt x="19622" y="1846"/>
                        <a:pt x="19384" y="1703"/>
                      </a:cubicBezTo>
                      <a:cubicBezTo>
                        <a:pt x="19110" y="1536"/>
                        <a:pt x="18848" y="1382"/>
                        <a:pt x="18563" y="1251"/>
                      </a:cubicBezTo>
                      <a:cubicBezTo>
                        <a:pt x="18277" y="1108"/>
                        <a:pt x="18003" y="989"/>
                        <a:pt x="17705" y="882"/>
                      </a:cubicBezTo>
                      <a:cubicBezTo>
                        <a:pt x="17444" y="774"/>
                        <a:pt x="17182" y="691"/>
                        <a:pt x="16908" y="608"/>
                      </a:cubicBezTo>
                      <a:cubicBezTo>
                        <a:pt x="16646" y="536"/>
                        <a:pt x="16372" y="465"/>
                        <a:pt x="16098" y="405"/>
                      </a:cubicBezTo>
                      <a:cubicBezTo>
                        <a:pt x="15824" y="346"/>
                        <a:pt x="15539" y="298"/>
                        <a:pt x="15265" y="251"/>
                      </a:cubicBezTo>
                      <a:cubicBezTo>
                        <a:pt x="14979" y="215"/>
                        <a:pt x="14681" y="179"/>
                        <a:pt x="14396" y="155"/>
                      </a:cubicBezTo>
                      <a:cubicBezTo>
                        <a:pt x="14098" y="120"/>
                        <a:pt x="13812" y="96"/>
                        <a:pt x="13503" y="72"/>
                      </a:cubicBezTo>
                      <a:cubicBezTo>
                        <a:pt x="13193" y="48"/>
                        <a:pt x="12883" y="36"/>
                        <a:pt x="12562" y="12"/>
                      </a:cubicBezTo>
                      <a:cubicBezTo>
                        <a:pt x="12252" y="1"/>
                        <a:pt x="11943" y="1"/>
                        <a:pt x="116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641" name="Google Shape;6641;p29"/>
                <p:cNvGrpSpPr/>
                <p:nvPr/>
              </p:nvGrpSpPr>
              <p:grpSpPr>
                <a:xfrm>
                  <a:off x="1055033" y="3849070"/>
                  <a:ext cx="1688380" cy="912677"/>
                  <a:chOff x="1283017" y="3729414"/>
                  <a:chExt cx="1630812" cy="881558"/>
                </a:xfrm>
              </p:grpSpPr>
              <p:sp>
                <p:nvSpPr>
                  <p:cNvPr id="6642" name="Google Shape;6642;p29"/>
                  <p:cNvSpPr/>
                  <p:nvPr/>
                </p:nvSpPr>
                <p:spPr>
                  <a:xfrm>
                    <a:off x="1283017" y="3729414"/>
                    <a:ext cx="1630812" cy="881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1" h="24207" extrusionOk="0">
                        <a:moveTo>
                          <a:pt x="23278" y="1"/>
                        </a:moveTo>
                        <a:cubicBezTo>
                          <a:pt x="22754" y="1"/>
                          <a:pt x="22206" y="24"/>
                          <a:pt x="21670" y="36"/>
                        </a:cubicBezTo>
                        <a:cubicBezTo>
                          <a:pt x="20992" y="60"/>
                          <a:pt x="20337" y="108"/>
                          <a:pt x="19682" y="155"/>
                        </a:cubicBezTo>
                        <a:cubicBezTo>
                          <a:pt x="19039" y="215"/>
                          <a:pt x="18384" y="274"/>
                          <a:pt x="17741" y="358"/>
                        </a:cubicBezTo>
                        <a:cubicBezTo>
                          <a:pt x="17098" y="453"/>
                          <a:pt x="16467" y="560"/>
                          <a:pt x="15824" y="679"/>
                        </a:cubicBezTo>
                        <a:cubicBezTo>
                          <a:pt x="15181" y="798"/>
                          <a:pt x="14562" y="929"/>
                          <a:pt x="13931" y="1096"/>
                        </a:cubicBezTo>
                        <a:cubicBezTo>
                          <a:pt x="13324" y="1251"/>
                          <a:pt x="12741" y="1453"/>
                          <a:pt x="12181" y="1656"/>
                        </a:cubicBezTo>
                        <a:cubicBezTo>
                          <a:pt x="11609" y="1870"/>
                          <a:pt x="11074" y="2108"/>
                          <a:pt x="10550" y="2370"/>
                        </a:cubicBezTo>
                        <a:cubicBezTo>
                          <a:pt x="10038" y="2644"/>
                          <a:pt x="9538" y="2918"/>
                          <a:pt x="9062" y="3215"/>
                        </a:cubicBezTo>
                        <a:cubicBezTo>
                          <a:pt x="8609" y="3513"/>
                          <a:pt x="8145" y="3846"/>
                          <a:pt x="7692" y="4215"/>
                        </a:cubicBezTo>
                        <a:cubicBezTo>
                          <a:pt x="7240" y="4584"/>
                          <a:pt x="6787" y="4989"/>
                          <a:pt x="6359" y="5442"/>
                        </a:cubicBezTo>
                        <a:cubicBezTo>
                          <a:pt x="5942" y="5882"/>
                          <a:pt x="5537" y="6347"/>
                          <a:pt x="5156" y="6835"/>
                        </a:cubicBezTo>
                        <a:cubicBezTo>
                          <a:pt x="4716" y="7382"/>
                          <a:pt x="4299" y="7942"/>
                          <a:pt x="3906" y="8502"/>
                        </a:cubicBezTo>
                        <a:cubicBezTo>
                          <a:pt x="3704" y="8787"/>
                          <a:pt x="3501" y="9085"/>
                          <a:pt x="3311" y="9371"/>
                        </a:cubicBezTo>
                        <a:cubicBezTo>
                          <a:pt x="3108" y="9645"/>
                          <a:pt x="2930" y="9930"/>
                          <a:pt x="2751" y="10228"/>
                        </a:cubicBezTo>
                        <a:cubicBezTo>
                          <a:pt x="2596" y="10526"/>
                          <a:pt x="2442" y="10811"/>
                          <a:pt x="2311" y="11109"/>
                        </a:cubicBezTo>
                        <a:cubicBezTo>
                          <a:pt x="2192" y="11407"/>
                          <a:pt x="2073" y="11692"/>
                          <a:pt x="1965" y="11990"/>
                        </a:cubicBezTo>
                        <a:cubicBezTo>
                          <a:pt x="1858" y="12288"/>
                          <a:pt x="1763" y="12597"/>
                          <a:pt x="1656" y="12907"/>
                        </a:cubicBezTo>
                        <a:cubicBezTo>
                          <a:pt x="1561" y="13181"/>
                          <a:pt x="1465" y="13455"/>
                          <a:pt x="1370" y="13740"/>
                        </a:cubicBezTo>
                        <a:cubicBezTo>
                          <a:pt x="1287" y="14026"/>
                          <a:pt x="1168" y="14312"/>
                          <a:pt x="1061" y="14609"/>
                        </a:cubicBezTo>
                        <a:cubicBezTo>
                          <a:pt x="941" y="14907"/>
                          <a:pt x="834" y="15205"/>
                          <a:pt x="727" y="15514"/>
                        </a:cubicBezTo>
                        <a:cubicBezTo>
                          <a:pt x="632" y="15824"/>
                          <a:pt x="525" y="16157"/>
                          <a:pt x="418" y="16479"/>
                        </a:cubicBezTo>
                        <a:cubicBezTo>
                          <a:pt x="310" y="16812"/>
                          <a:pt x="239" y="17145"/>
                          <a:pt x="179" y="17491"/>
                        </a:cubicBezTo>
                        <a:cubicBezTo>
                          <a:pt x="156" y="17717"/>
                          <a:pt x="132" y="17919"/>
                          <a:pt x="120" y="18146"/>
                        </a:cubicBezTo>
                        <a:lnTo>
                          <a:pt x="120" y="18800"/>
                        </a:lnTo>
                        <a:cubicBezTo>
                          <a:pt x="120" y="19015"/>
                          <a:pt x="120" y="19229"/>
                          <a:pt x="132" y="19455"/>
                        </a:cubicBezTo>
                        <a:cubicBezTo>
                          <a:pt x="156" y="19682"/>
                          <a:pt x="156" y="19884"/>
                          <a:pt x="168" y="20110"/>
                        </a:cubicBezTo>
                        <a:cubicBezTo>
                          <a:pt x="168" y="20336"/>
                          <a:pt x="179" y="20563"/>
                          <a:pt x="179" y="20765"/>
                        </a:cubicBezTo>
                        <a:lnTo>
                          <a:pt x="179" y="21408"/>
                        </a:lnTo>
                        <a:cubicBezTo>
                          <a:pt x="179" y="21717"/>
                          <a:pt x="156" y="22027"/>
                          <a:pt x="132" y="22349"/>
                        </a:cubicBezTo>
                        <a:cubicBezTo>
                          <a:pt x="120" y="22658"/>
                          <a:pt x="96" y="22968"/>
                          <a:pt x="49" y="23277"/>
                        </a:cubicBezTo>
                        <a:cubicBezTo>
                          <a:pt x="1" y="23611"/>
                          <a:pt x="418" y="23873"/>
                          <a:pt x="941" y="23896"/>
                        </a:cubicBezTo>
                        <a:lnTo>
                          <a:pt x="1977" y="23920"/>
                        </a:lnTo>
                        <a:cubicBezTo>
                          <a:pt x="1988" y="23920"/>
                          <a:pt x="1999" y="23921"/>
                          <a:pt x="2009" y="23921"/>
                        </a:cubicBezTo>
                        <a:cubicBezTo>
                          <a:pt x="2458" y="23921"/>
                          <a:pt x="2799" y="23675"/>
                          <a:pt x="2787" y="23361"/>
                        </a:cubicBezTo>
                        <a:cubicBezTo>
                          <a:pt x="2775" y="23134"/>
                          <a:pt x="2751" y="22920"/>
                          <a:pt x="2739" y="22706"/>
                        </a:cubicBezTo>
                        <a:cubicBezTo>
                          <a:pt x="2727" y="22479"/>
                          <a:pt x="2727" y="22265"/>
                          <a:pt x="2727" y="22051"/>
                        </a:cubicBezTo>
                        <a:cubicBezTo>
                          <a:pt x="2727" y="21825"/>
                          <a:pt x="2739" y="21610"/>
                          <a:pt x="2739" y="21396"/>
                        </a:cubicBezTo>
                        <a:cubicBezTo>
                          <a:pt x="2739" y="21170"/>
                          <a:pt x="2751" y="20944"/>
                          <a:pt x="2751" y="20717"/>
                        </a:cubicBezTo>
                        <a:lnTo>
                          <a:pt x="2751" y="20051"/>
                        </a:lnTo>
                        <a:cubicBezTo>
                          <a:pt x="2739" y="19824"/>
                          <a:pt x="2739" y="19610"/>
                          <a:pt x="2727" y="19384"/>
                        </a:cubicBezTo>
                        <a:cubicBezTo>
                          <a:pt x="2716" y="19158"/>
                          <a:pt x="2716" y="18931"/>
                          <a:pt x="2716" y="18717"/>
                        </a:cubicBezTo>
                        <a:cubicBezTo>
                          <a:pt x="2716" y="18491"/>
                          <a:pt x="2727" y="18265"/>
                          <a:pt x="2739" y="18038"/>
                        </a:cubicBezTo>
                        <a:cubicBezTo>
                          <a:pt x="2751" y="17824"/>
                          <a:pt x="2787" y="17610"/>
                          <a:pt x="2811" y="17384"/>
                        </a:cubicBezTo>
                        <a:cubicBezTo>
                          <a:pt x="2858" y="17181"/>
                          <a:pt x="2906" y="16955"/>
                          <a:pt x="2966" y="16753"/>
                        </a:cubicBezTo>
                        <a:cubicBezTo>
                          <a:pt x="3025" y="16538"/>
                          <a:pt x="3085" y="16336"/>
                          <a:pt x="3156" y="16122"/>
                        </a:cubicBezTo>
                        <a:cubicBezTo>
                          <a:pt x="3227" y="15919"/>
                          <a:pt x="3311" y="15705"/>
                          <a:pt x="3394" y="15514"/>
                        </a:cubicBezTo>
                        <a:cubicBezTo>
                          <a:pt x="3489" y="15300"/>
                          <a:pt x="3573" y="15110"/>
                          <a:pt x="3668" y="14919"/>
                        </a:cubicBezTo>
                        <a:cubicBezTo>
                          <a:pt x="3799" y="14609"/>
                          <a:pt x="3942" y="14288"/>
                          <a:pt x="4085" y="13990"/>
                        </a:cubicBezTo>
                        <a:cubicBezTo>
                          <a:pt x="4216" y="13681"/>
                          <a:pt x="4335" y="13383"/>
                          <a:pt x="4466" y="13085"/>
                        </a:cubicBezTo>
                        <a:cubicBezTo>
                          <a:pt x="4597" y="12788"/>
                          <a:pt x="4728" y="12490"/>
                          <a:pt x="4859" y="12193"/>
                        </a:cubicBezTo>
                        <a:cubicBezTo>
                          <a:pt x="4990" y="11895"/>
                          <a:pt x="5121" y="11609"/>
                          <a:pt x="5275" y="11311"/>
                        </a:cubicBezTo>
                        <a:cubicBezTo>
                          <a:pt x="5418" y="11038"/>
                          <a:pt x="5585" y="10740"/>
                          <a:pt x="5752" y="10454"/>
                        </a:cubicBezTo>
                        <a:cubicBezTo>
                          <a:pt x="5918" y="10168"/>
                          <a:pt x="6085" y="9883"/>
                          <a:pt x="6264" y="9609"/>
                        </a:cubicBezTo>
                        <a:cubicBezTo>
                          <a:pt x="6621" y="9037"/>
                          <a:pt x="7014" y="8502"/>
                          <a:pt x="7418" y="7966"/>
                        </a:cubicBezTo>
                        <a:cubicBezTo>
                          <a:pt x="7835" y="7430"/>
                          <a:pt x="8264" y="6930"/>
                          <a:pt x="8740" y="6454"/>
                        </a:cubicBezTo>
                        <a:cubicBezTo>
                          <a:pt x="9204" y="5989"/>
                          <a:pt x="9704" y="5585"/>
                          <a:pt x="10216" y="5215"/>
                        </a:cubicBezTo>
                        <a:cubicBezTo>
                          <a:pt x="10728" y="4858"/>
                          <a:pt x="11288" y="4525"/>
                          <a:pt x="11824" y="4227"/>
                        </a:cubicBezTo>
                        <a:cubicBezTo>
                          <a:pt x="12371" y="3930"/>
                          <a:pt x="12919" y="3656"/>
                          <a:pt x="13514" y="3394"/>
                        </a:cubicBezTo>
                        <a:cubicBezTo>
                          <a:pt x="14110" y="3144"/>
                          <a:pt x="14741" y="2918"/>
                          <a:pt x="15372" y="2739"/>
                        </a:cubicBezTo>
                        <a:cubicBezTo>
                          <a:pt x="16015" y="2560"/>
                          <a:pt x="16670" y="2418"/>
                          <a:pt x="17324" y="2287"/>
                        </a:cubicBezTo>
                        <a:cubicBezTo>
                          <a:pt x="17979" y="2167"/>
                          <a:pt x="18634" y="2048"/>
                          <a:pt x="19301" y="1965"/>
                        </a:cubicBezTo>
                        <a:cubicBezTo>
                          <a:pt x="19980" y="1882"/>
                          <a:pt x="20658" y="1822"/>
                          <a:pt x="21325" y="1786"/>
                        </a:cubicBezTo>
                        <a:cubicBezTo>
                          <a:pt x="21874" y="1769"/>
                          <a:pt x="22410" y="1758"/>
                          <a:pt x="22939" y="1758"/>
                        </a:cubicBezTo>
                        <a:cubicBezTo>
                          <a:pt x="23132" y="1758"/>
                          <a:pt x="23324" y="1759"/>
                          <a:pt x="23516" y="1763"/>
                        </a:cubicBezTo>
                        <a:cubicBezTo>
                          <a:pt x="24230" y="1775"/>
                          <a:pt x="24933" y="1834"/>
                          <a:pt x="25623" y="1929"/>
                        </a:cubicBezTo>
                        <a:cubicBezTo>
                          <a:pt x="26302" y="2013"/>
                          <a:pt x="26980" y="2144"/>
                          <a:pt x="27659" y="2322"/>
                        </a:cubicBezTo>
                        <a:cubicBezTo>
                          <a:pt x="28326" y="2501"/>
                          <a:pt x="28993" y="2727"/>
                          <a:pt x="29636" y="2977"/>
                        </a:cubicBezTo>
                        <a:cubicBezTo>
                          <a:pt x="30278" y="3251"/>
                          <a:pt x="30898" y="3549"/>
                          <a:pt x="31493" y="3906"/>
                        </a:cubicBezTo>
                        <a:cubicBezTo>
                          <a:pt x="32088" y="4275"/>
                          <a:pt x="32672" y="4680"/>
                          <a:pt x="33279" y="5108"/>
                        </a:cubicBezTo>
                        <a:cubicBezTo>
                          <a:pt x="33577" y="5335"/>
                          <a:pt x="33886" y="5561"/>
                          <a:pt x="34208" y="5799"/>
                        </a:cubicBezTo>
                        <a:cubicBezTo>
                          <a:pt x="34529" y="6037"/>
                          <a:pt x="34850" y="6287"/>
                          <a:pt x="35172" y="6537"/>
                        </a:cubicBezTo>
                        <a:cubicBezTo>
                          <a:pt x="35493" y="6787"/>
                          <a:pt x="35827" y="7061"/>
                          <a:pt x="36136" y="7347"/>
                        </a:cubicBezTo>
                        <a:cubicBezTo>
                          <a:pt x="36458" y="7609"/>
                          <a:pt x="36755" y="7906"/>
                          <a:pt x="37053" y="8204"/>
                        </a:cubicBezTo>
                        <a:cubicBezTo>
                          <a:pt x="37351" y="8502"/>
                          <a:pt x="37613" y="8811"/>
                          <a:pt x="37887" y="9145"/>
                        </a:cubicBezTo>
                        <a:cubicBezTo>
                          <a:pt x="38149" y="9466"/>
                          <a:pt x="38387" y="9799"/>
                          <a:pt x="38613" y="10157"/>
                        </a:cubicBezTo>
                        <a:cubicBezTo>
                          <a:pt x="38839" y="10514"/>
                          <a:pt x="39030" y="10871"/>
                          <a:pt x="39184" y="11240"/>
                        </a:cubicBezTo>
                        <a:cubicBezTo>
                          <a:pt x="39351" y="11609"/>
                          <a:pt x="39506" y="11990"/>
                          <a:pt x="39649" y="12383"/>
                        </a:cubicBezTo>
                        <a:cubicBezTo>
                          <a:pt x="39792" y="12740"/>
                          <a:pt x="39923" y="13121"/>
                          <a:pt x="40042" y="13502"/>
                        </a:cubicBezTo>
                        <a:cubicBezTo>
                          <a:pt x="40173" y="13895"/>
                          <a:pt x="40292" y="14276"/>
                          <a:pt x="40411" y="14681"/>
                        </a:cubicBezTo>
                        <a:cubicBezTo>
                          <a:pt x="40530" y="15062"/>
                          <a:pt x="40637" y="15467"/>
                          <a:pt x="40756" y="15872"/>
                        </a:cubicBezTo>
                        <a:cubicBezTo>
                          <a:pt x="40863" y="16264"/>
                          <a:pt x="40982" y="16657"/>
                          <a:pt x="41077" y="17050"/>
                        </a:cubicBezTo>
                        <a:cubicBezTo>
                          <a:pt x="41197" y="17419"/>
                          <a:pt x="41304" y="17788"/>
                          <a:pt x="41411" y="18158"/>
                        </a:cubicBezTo>
                        <a:cubicBezTo>
                          <a:pt x="41518" y="18539"/>
                          <a:pt x="41613" y="18884"/>
                          <a:pt x="41697" y="19241"/>
                        </a:cubicBezTo>
                        <a:cubicBezTo>
                          <a:pt x="41780" y="19610"/>
                          <a:pt x="41839" y="19967"/>
                          <a:pt x="41887" y="20324"/>
                        </a:cubicBezTo>
                        <a:cubicBezTo>
                          <a:pt x="41923" y="20682"/>
                          <a:pt x="41959" y="21039"/>
                          <a:pt x="41959" y="21396"/>
                        </a:cubicBezTo>
                        <a:cubicBezTo>
                          <a:pt x="41959" y="21753"/>
                          <a:pt x="41959" y="22087"/>
                          <a:pt x="41947" y="22444"/>
                        </a:cubicBezTo>
                        <a:cubicBezTo>
                          <a:pt x="41923" y="22801"/>
                          <a:pt x="41911" y="23158"/>
                          <a:pt x="41887" y="23515"/>
                        </a:cubicBezTo>
                        <a:cubicBezTo>
                          <a:pt x="41863" y="23849"/>
                          <a:pt x="42220" y="24146"/>
                          <a:pt x="42709" y="24158"/>
                        </a:cubicBezTo>
                        <a:lnTo>
                          <a:pt x="43756" y="24206"/>
                        </a:lnTo>
                        <a:cubicBezTo>
                          <a:pt x="43768" y="24206"/>
                          <a:pt x="43780" y="24206"/>
                          <a:pt x="43791" y="24206"/>
                        </a:cubicBezTo>
                        <a:cubicBezTo>
                          <a:pt x="44313" y="24206"/>
                          <a:pt x="44768" y="23947"/>
                          <a:pt x="44756" y="23551"/>
                        </a:cubicBezTo>
                        <a:cubicBezTo>
                          <a:pt x="44768" y="23194"/>
                          <a:pt x="44780" y="22849"/>
                          <a:pt x="44780" y="22503"/>
                        </a:cubicBezTo>
                        <a:lnTo>
                          <a:pt x="44780" y="21479"/>
                        </a:lnTo>
                        <a:cubicBezTo>
                          <a:pt x="44768" y="21134"/>
                          <a:pt x="44768" y="20801"/>
                          <a:pt x="44745" y="20455"/>
                        </a:cubicBezTo>
                        <a:cubicBezTo>
                          <a:pt x="44721" y="20110"/>
                          <a:pt x="44685" y="19765"/>
                          <a:pt x="44626" y="19431"/>
                        </a:cubicBezTo>
                        <a:cubicBezTo>
                          <a:pt x="44566" y="19086"/>
                          <a:pt x="44483" y="18741"/>
                          <a:pt x="44399" y="18396"/>
                        </a:cubicBezTo>
                        <a:lnTo>
                          <a:pt x="44125" y="17372"/>
                        </a:lnTo>
                        <a:cubicBezTo>
                          <a:pt x="44042" y="17015"/>
                          <a:pt x="43935" y="16669"/>
                          <a:pt x="43852" y="16312"/>
                        </a:cubicBezTo>
                        <a:cubicBezTo>
                          <a:pt x="43744" y="15943"/>
                          <a:pt x="43649" y="15574"/>
                          <a:pt x="43554" y="15181"/>
                        </a:cubicBezTo>
                        <a:cubicBezTo>
                          <a:pt x="43459" y="14800"/>
                          <a:pt x="43352" y="14407"/>
                          <a:pt x="43232" y="14026"/>
                        </a:cubicBezTo>
                        <a:cubicBezTo>
                          <a:pt x="43113" y="13669"/>
                          <a:pt x="43018" y="13312"/>
                          <a:pt x="42875" y="12955"/>
                        </a:cubicBezTo>
                        <a:cubicBezTo>
                          <a:pt x="42744" y="12609"/>
                          <a:pt x="42613" y="12264"/>
                          <a:pt x="42459" y="11931"/>
                        </a:cubicBezTo>
                        <a:cubicBezTo>
                          <a:pt x="42328" y="11597"/>
                          <a:pt x="42185" y="11252"/>
                          <a:pt x="42030" y="10942"/>
                        </a:cubicBezTo>
                        <a:cubicBezTo>
                          <a:pt x="41887" y="10621"/>
                          <a:pt x="41732" y="10323"/>
                          <a:pt x="41554" y="10002"/>
                        </a:cubicBezTo>
                        <a:cubicBezTo>
                          <a:pt x="41197" y="9395"/>
                          <a:pt x="40792" y="8799"/>
                          <a:pt x="40351" y="8216"/>
                        </a:cubicBezTo>
                        <a:cubicBezTo>
                          <a:pt x="39887" y="7656"/>
                          <a:pt x="39399" y="7120"/>
                          <a:pt x="38875" y="6597"/>
                        </a:cubicBezTo>
                        <a:cubicBezTo>
                          <a:pt x="38351" y="6097"/>
                          <a:pt x="37791" y="5620"/>
                          <a:pt x="37208" y="5168"/>
                        </a:cubicBezTo>
                        <a:cubicBezTo>
                          <a:pt x="36625" y="4727"/>
                          <a:pt x="36065" y="4311"/>
                          <a:pt x="35529" y="3918"/>
                        </a:cubicBezTo>
                        <a:cubicBezTo>
                          <a:pt x="34993" y="3537"/>
                          <a:pt x="34505" y="3179"/>
                          <a:pt x="34005" y="2846"/>
                        </a:cubicBezTo>
                        <a:cubicBezTo>
                          <a:pt x="33457" y="2465"/>
                          <a:pt x="32910" y="2120"/>
                          <a:pt x="32362" y="1834"/>
                        </a:cubicBezTo>
                        <a:cubicBezTo>
                          <a:pt x="31802" y="1548"/>
                          <a:pt x="31231" y="1310"/>
                          <a:pt x="30600" y="1108"/>
                        </a:cubicBezTo>
                        <a:cubicBezTo>
                          <a:pt x="30183" y="977"/>
                          <a:pt x="29743" y="858"/>
                          <a:pt x="29278" y="739"/>
                        </a:cubicBezTo>
                        <a:cubicBezTo>
                          <a:pt x="28814" y="620"/>
                          <a:pt x="28338" y="513"/>
                          <a:pt x="27850" y="417"/>
                        </a:cubicBezTo>
                        <a:cubicBezTo>
                          <a:pt x="27361" y="322"/>
                          <a:pt x="26861" y="239"/>
                          <a:pt x="26361" y="179"/>
                        </a:cubicBezTo>
                        <a:cubicBezTo>
                          <a:pt x="25873" y="120"/>
                          <a:pt x="25349" y="84"/>
                          <a:pt x="24837" y="48"/>
                        </a:cubicBezTo>
                        <a:cubicBezTo>
                          <a:pt x="24325" y="24"/>
                          <a:pt x="23801" y="1"/>
                          <a:pt x="2327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43" name="Google Shape;6643;p29"/>
                  <p:cNvSpPr/>
                  <p:nvPr/>
                </p:nvSpPr>
                <p:spPr>
                  <a:xfrm>
                    <a:off x="1432187" y="3850505"/>
                    <a:ext cx="1322065" cy="754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03" h="20727" extrusionOk="0">
                        <a:moveTo>
                          <a:pt x="18825" y="0"/>
                        </a:moveTo>
                        <a:cubicBezTo>
                          <a:pt x="18220" y="0"/>
                          <a:pt x="17606" y="25"/>
                          <a:pt x="16979" y="69"/>
                        </a:cubicBezTo>
                        <a:cubicBezTo>
                          <a:pt x="16443" y="116"/>
                          <a:pt x="15919" y="164"/>
                          <a:pt x="15407" y="235"/>
                        </a:cubicBezTo>
                        <a:cubicBezTo>
                          <a:pt x="14883" y="307"/>
                          <a:pt x="14371" y="378"/>
                          <a:pt x="13871" y="486"/>
                        </a:cubicBezTo>
                        <a:cubicBezTo>
                          <a:pt x="13383" y="593"/>
                          <a:pt x="12883" y="700"/>
                          <a:pt x="12407" y="831"/>
                        </a:cubicBezTo>
                        <a:cubicBezTo>
                          <a:pt x="11931" y="950"/>
                          <a:pt x="11478" y="1117"/>
                          <a:pt x="11026" y="1271"/>
                        </a:cubicBezTo>
                        <a:cubicBezTo>
                          <a:pt x="10585" y="1450"/>
                          <a:pt x="10169" y="1629"/>
                          <a:pt x="9728" y="1843"/>
                        </a:cubicBezTo>
                        <a:cubicBezTo>
                          <a:pt x="9299" y="2045"/>
                          <a:pt x="8883" y="2260"/>
                          <a:pt x="8466" y="2498"/>
                        </a:cubicBezTo>
                        <a:cubicBezTo>
                          <a:pt x="7978" y="2783"/>
                          <a:pt x="7490" y="3081"/>
                          <a:pt x="7025" y="3414"/>
                        </a:cubicBezTo>
                        <a:cubicBezTo>
                          <a:pt x="6561" y="3760"/>
                          <a:pt x="6144" y="4153"/>
                          <a:pt x="5728" y="4569"/>
                        </a:cubicBezTo>
                        <a:cubicBezTo>
                          <a:pt x="5323" y="4998"/>
                          <a:pt x="4942" y="5439"/>
                          <a:pt x="4573" y="5903"/>
                        </a:cubicBezTo>
                        <a:cubicBezTo>
                          <a:pt x="4156" y="6439"/>
                          <a:pt x="3775" y="7010"/>
                          <a:pt x="3418" y="7570"/>
                        </a:cubicBezTo>
                        <a:cubicBezTo>
                          <a:pt x="3263" y="7855"/>
                          <a:pt x="3084" y="8141"/>
                          <a:pt x="2918" y="8439"/>
                        </a:cubicBezTo>
                        <a:cubicBezTo>
                          <a:pt x="2751" y="8737"/>
                          <a:pt x="2572" y="9034"/>
                          <a:pt x="2418" y="9332"/>
                        </a:cubicBezTo>
                        <a:cubicBezTo>
                          <a:pt x="2251" y="9630"/>
                          <a:pt x="2072" y="9939"/>
                          <a:pt x="1906" y="10237"/>
                        </a:cubicBezTo>
                        <a:cubicBezTo>
                          <a:pt x="1727" y="10534"/>
                          <a:pt x="1560" y="10844"/>
                          <a:pt x="1406" y="11142"/>
                        </a:cubicBezTo>
                        <a:cubicBezTo>
                          <a:pt x="1298" y="11332"/>
                          <a:pt x="1203" y="11511"/>
                          <a:pt x="1108" y="11713"/>
                        </a:cubicBezTo>
                        <a:cubicBezTo>
                          <a:pt x="1013" y="11904"/>
                          <a:pt x="906" y="12082"/>
                          <a:pt x="822" y="12273"/>
                        </a:cubicBezTo>
                        <a:cubicBezTo>
                          <a:pt x="727" y="12463"/>
                          <a:pt x="655" y="12666"/>
                          <a:pt x="584" y="12856"/>
                        </a:cubicBezTo>
                        <a:cubicBezTo>
                          <a:pt x="513" y="13047"/>
                          <a:pt x="453" y="13261"/>
                          <a:pt x="405" y="13451"/>
                        </a:cubicBezTo>
                        <a:cubicBezTo>
                          <a:pt x="346" y="13642"/>
                          <a:pt x="298" y="13832"/>
                          <a:pt x="274" y="14047"/>
                        </a:cubicBezTo>
                        <a:cubicBezTo>
                          <a:pt x="239" y="14249"/>
                          <a:pt x="215" y="14452"/>
                          <a:pt x="191" y="14654"/>
                        </a:cubicBezTo>
                        <a:cubicBezTo>
                          <a:pt x="179" y="14844"/>
                          <a:pt x="167" y="15059"/>
                          <a:pt x="167" y="15261"/>
                        </a:cubicBezTo>
                        <a:cubicBezTo>
                          <a:pt x="167" y="15475"/>
                          <a:pt x="155" y="15678"/>
                          <a:pt x="155" y="15892"/>
                        </a:cubicBezTo>
                        <a:cubicBezTo>
                          <a:pt x="155" y="16095"/>
                          <a:pt x="155" y="16309"/>
                          <a:pt x="132" y="16511"/>
                        </a:cubicBezTo>
                        <a:cubicBezTo>
                          <a:pt x="120" y="16726"/>
                          <a:pt x="120" y="16928"/>
                          <a:pt x="108" y="17142"/>
                        </a:cubicBezTo>
                        <a:cubicBezTo>
                          <a:pt x="96" y="17345"/>
                          <a:pt x="72" y="17547"/>
                          <a:pt x="60" y="17750"/>
                        </a:cubicBezTo>
                        <a:cubicBezTo>
                          <a:pt x="48" y="17940"/>
                          <a:pt x="13" y="18154"/>
                          <a:pt x="13" y="18345"/>
                        </a:cubicBezTo>
                        <a:cubicBezTo>
                          <a:pt x="13" y="18535"/>
                          <a:pt x="1" y="18750"/>
                          <a:pt x="1" y="18940"/>
                        </a:cubicBezTo>
                        <a:cubicBezTo>
                          <a:pt x="1" y="19154"/>
                          <a:pt x="1" y="19345"/>
                          <a:pt x="13" y="19535"/>
                        </a:cubicBezTo>
                        <a:lnTo>
                          <a:pt x="60" y="20119"/>
                        </a:lnTo>
                        <a:cubicBezTo>
                          <a:pt x="108" y="20440"/>
                          <a:pt x="489" y="20726"/>
                          <a:pt x="953" y="20726"/>
                        </a:cubicBezTo>
                        <a:lnTo>
                          <a:pt x="1965" y="20726"/>
                        </a:lnTo>
                        <a:cubicBezTo>
                          <a:pt x="2489" y="20726"/>
                          <a:pt x="2858" y="20440"/>
                          <a:pt x="2811" y="20107"/>
                        </a:cubicBezTo>
                        <a:cubicBezTo>
                          <a:pt x="2787" y="19893"/>
                          <a:pt x="2775" y="19666"/>
                          <a:pt x="2751" y="19464"/>
                        </a:cubicBezTo>
                        <a:cubicBezTo>
                          <a:pt x="2739" y="19250"/>
                          <a:pt x="2739" y="19035"/>
                          <a:pt x="2751" y="18821"/>
                        </a:cubicBezTo>
                        <a:cubicBezTo>
                          <a:pt x="2775" y="18595"/>
                          <a:pt x="2787" y="18392"/>
                          <a:pt x="2799" y="18178"/>
                        </a:cubicBezTo>
                        <a:cubicBezTo>
                          <a:pt x="2811" y="17964"/>
                          <a:pt x="2834" y="17750"/>
                          <a:pt x="2858" y="17547"/>
                        </a:cubicBezTo>
                        <a:cubicBezTo>
                          <a:pt x="2894" y="17333"/>
                          <a:pt x="2918" y="17107"/>
                          <a:pt x="2930" y="16904"/>
                        </a:cubicBezTo>
                        <a:cubicBezTo>
                          <a:pt x="2953" y="16702"/>
                          <a:pt x="2965" y="16476"/>
                          <a:pt x="2977" y="16261"/>
                        </a:cubicBezTo>
                        <a:cubicBezTo>
                          <a:pt x="2989" y="16059"/>
                          <a:pt x="2989" y="15833"/>
                          <a:pt x="3013" y="15630"/>
                        </a:cubicBezTo>
                        <a:cubicBezTo>
                          <a:pt x="3013" y="15404"/>
                          <a:pt x="3025" y="15190"/>
                          <a:pt x="3037" y="14987"/>
                        </a:cubicBezTo>
                        <a:cubicBezTo>
                          <a:pt x="3049" y="14773"/>
                          <a:pt x="3084" y="14571"/>
                          <a:pt x="3108" y="14356"/>
                        </a:cubicBezTo>
                        <a:cubicBezTo>
                          <a:pt x="3144" y="14166"/>
                          <a:pt x="3192" y="13963"/>
                          <a:pt x="3227" y="13749"/>
                        </a:cubicBezTo>
                        <a:cubicBezTo>
                          <a:pt x="3287" y="13547"/>
                          <a:pt x="3346" y="13344"/>
                          <a:pt x="3406" y="13142"/>
                        </a:cubicBezTo>
                        <a:cubicBezTo>
                          <a:pt x="3465" y="12951"/>
                          <a:pt x="3549" y="12737"/>
                          <a:pt x="3632" y="12547"/>
                        </a:cubicBezTo>
                        <a:cubicBezTo>
                          <a:pt x="3727" y="12332"/>
                          <a:pt x="3823" y="12142"/>
                          <a:pt x="3930" y="11951"/>
                        </a:cubicBezTo>
                        <a:cubicBezTo>
                          <a:pt x="4037" y="11761"/>
                          <a:pt x="4156" y="11558"/>
                          <a:pt x="4275" y="11368"/>
                        </a:cubicBezTo>
                        <a:cubicBezTo>
                          <a:pt x="4501" y="10999"/>
                          <a:pt x="4739" y="10630"/>
                          <a:pt x="4977" y="10272"/>
                        </a:cubicBezTo>
                        <a:cubicBezTo>
                          <a:pt x="5216" y="9891"/>
                          <a:pt x="5466" y="9534"/>
                          <a:pt x="5704" y="9201"/>
                        </a:cubicBezTo>
                        <a:cubicBezTo>
                          <a:pt x="5942" y="8856"/>
                          <a:pt x="6180" y="8510"/>
                          <a:pt x="6418" y="8189"/>
                        </a:cubicBezTo>
                        <a:cubicBezTo>
                          <a:pt x="6656" y="7855"/>
                          <a:pt x="6894" y="7546"/>
                          <a:pt x="7132" y="7236"/>
                        </a:cubicBezTo>
                        <a:cubicBezTo>
                          <a:pt x="7371" y="6915"/>
                          <a:pt x="7621" y="6641"/>
                          <a:pt x="7871" y="6355"/>
                        </a:cubicBezTo>
                        <a:cubicBezTo>
                          <a:pt x="8347" y="5831"/>
                          <a:pt x="8847" y="5367"/>
                          <a:pt x="9347" y="4938"/>
                        </a:cubicBezTo>
                        <a:cubicBezTo>
                          <a:pt x="9871" y="4522"/>
                          <a:pt x="10359" y="4141"/>
                          <a:pt x="10871" y="3807"/>
                        </a:cubicBezTo>
                        <a:cubicBezTo>
                          <a:pt x="11371" y="3486"/>
                          <a:pt x="11859" y="3188"/>
                          <a:pt x="12371" y="2926"/>
                        </a:cubicBezTo>
                        <a:cubicBezTo>
                          <a:pt x="13098" y="2557"/>
                          <a:pt x="13871" y="2248"/>
                          <a:pt x="14681" y="2010"/>
                        </a:cubicBezTo>
                        <a:cubicBezTo>
                          <a:pt x="15467" y="1771"/>
                          <a:pt x="16300" y="1605"/>
                          <a:pt x="17158" y="1545"/>
                        </a:cubicBezTo>
                        <a:cubicBezTo>
                          <a:pt x="17450" y="1523"/>
                          <a:pt x="17742" y="1511"/>
                          <a:pt x="18033" y="1511"/>
                        </a:cubicBezTo>
                        <a:cubicBezTo>
                          <a:pt x="18359" y="1511"/>
                          <a:pt x="18682" y="1526"/>
                          <a:pt x="19003" y="1557"/>
                        </a:cubicBezTo>
                        <a:cubicBezTo>
                          <a:pt x="19634" y="1617"/>
                          <a:pt x="20241" y="1736"/>
                          <a:pt x="20872" y="1914"/>
                        </a:cubicBezTo>
                        <a:cubicBezTo>
                          <a:pt x="21503" y="2117"/>
                          <a:pt x="22134" y="2355"/>
                          <a:pt x="22777" y="2652"/>
                        </a:cubicBezTo>
                        <a:cubicBezTo>
                          <a:pt x="23396" y="2950"/>
                          <a:pt x="24051" y="3283"/>
                          <a:pt x="24682" y="3653"/>
                        </a:cubicBezTo>
                        <a:cubicBezTo>
                          <a:pt x="25301" y="4034"/>
                          <a:pt x="25932" y="4450"/>
                          <a:pt x="26540" y="4903"/>
                        </a:cubicBezTo>
                        <a:cubicBezTo>
                          <a:pt x="26837" y="5141"/>
                          <a:pt x="27147" y="5379"/>
                          <a:pt x="27456" y="5641"/>
                        </a:cubicBezTo>
                        <a:cubicBezTo>
                          <a:pt x="27778" y="5891"/>
                          <a:pt x="28087" y="6153"/>
                          <a:pt x="28385" y="6439"/>
                        </a:cubicBezTo>
                        <a:cubicBezTo>
                          <a:pt x="28909" y="6915"/>
                          <a:pt x="29409" y="7439"/>
                          <a:pt x="29862" y="7998"/>
                        </a:cubicBezTo>
                        <a:cubicBezTo>
                          <a:pt x="30064" y="8296"/>
                          <a:pt x="30278" y="8594"/>
                          <a:pt x="30469" y="8891"/>
                        </a:cubicBezTo>
                        <a:cubicBezTo>
                          <a:pt x="30659" y="9189"/>
                          <a:pt x="30826" y="9510"/>
                          <a:pt x="30993" y="9820"/>
                        </a:cubicBezTo>
                        <a:cubicBezTo>
                          <a:pt x="31147" y="10153"/>
                          <a:pt x="31302" y="10475"/>
                          <a:pt x="31433" y="10820"/>
                        </a:cubicBezTo>
                        <a:cubicBezTo>
                          <a:pt x="31564" y="11165"/>
                          <a:pt x="31707" y="11523"/>
                          <a:pt x="31826" y="11880"/>
                        </a:cubicBezTo>
                        <a:cubicBezTo>
                          <a:pt x="31945" y="12237"/>
                          <a:pt x="32064" y="12606"/>
                          <a:pt x="32183" y="12963"/>
                        </a:cubicBezTo>
                        <a:cubicBezTo>
                          <a:pt x="32302" y="13320"/>
                          <a:pt x="32398" y="13678"/>
                          <a:pt x="32517" y="14035"/>
                        </a:cubicBezTo>
                        <a:cubicBezTo>
                          <a:pt x="32624" y="14368"/>
                          <a:pt x="32743" y="14713"/>
                          <a:pt x="32850" y="15059"/>
                        </a:cubicBezTo>
                        <a:cubicBezTo>
                          <a:pt x="32957" y="15404"/>
                          <a:pt x="33052" y="15725"/>
                          <a:pt x="33148" y="16059"/>
                        </a:cubicBezTo>
                        <a:cubicBezTo>
                          <a:pt x="33231" y="16380"/>
                          <a:pt x="33302" y="16714"/>
                          <a:pt x="33350" y="17035"/>
                        </a:cubicBezTo>
                        <a:cubicBezTo>
                          <a:pt x="33398" y="17369"/>
                          <a:pt x="33433" y="17690"/>
                          <a:pt x="33433" y="18035"/>
                        </a:cubicBezTo>
                        <a:cubicBezTo>
                          <a:pt x="33445" y="18381"/>
                          <a:pt x="33410" y="18702"/>
                          <a:pt x="33386" y="19047"/>
                        </a:cubicBezTo>
                        <a:cubicBezTo>
                          <a:pt x="33350" y="19381"/>
                          <a:pt x="33291" y="19714"/>
                          <a:pt x="33231" y="20059"/>
                        </a:cubicBezTo>
                        <a:cubicBezTo>
                          <a:pt x="33171" y="20405"/>
                          <a:pt x="33588" y="20690"/>
                          <a:pt x="34172" y="20690"/>
                        </a:cubicBezTo>
                        <a:lnTo>
                          <a:pt x="35303" y="20702"/>
                        </a:lnTo>
                        <a:cubicBezTo>
                          <a:pt x="35314" y="20703"/>
                          <a:pt x="35325" y="20703"/>
                          <a:pt x="35336" y="20703"/>
                        </a:cubicBezTo>
                        <a:cubicBezTo>
                          <a:pt x="35833" y="20703"/>
                          <a:pt x="36242" y="20445"/>
                          <a:pt x="36208" y="20131"/>
                        </a:cubicBezTo>
                        <a:cubicBezTo>
                          <a:pt x="36243" y="19833"/>
                          <a:pt x="36267" y="19524"/>
                          <a:pt x="36279" y="19226"/>
                        </a:cubicBezTo>
                        <a:cubicBezTo>
                          <a:pt x="36303" y="18928"/>
                          <a:pt x="36303" y="18631"/>
                          <a:pt x="36303" y="18333"/>
                        </a:cubicBezTo>
                        <a:cubicBezTo>
                          <a:pt x="36303" y="18035"/>
                          <a:pt x="36279" y="17738"/>
                          <a:pt x="36255" y="17440"/>
                        </a:cubicBezTo>
                        <a:cubicBezTo>
                          <a:pt x="36219" y="17130"/>
                          <a:pt x="36184" y="16833"/>
                          <a:pt x="36124" y="16511"/>
                        </a:cubicBezTo>
                        <a:cubicBezTo>
                          <a:pt x="36065" y="16214"/>
                          <a:pt x="36005" y="15904"/>
                          <a:pt x="35910" y="15595"/>
                        </a:cubicBezTo>
                        <a:cubicBezTo>
                          <a:pt x="35827" y="15285"/>
                          <a:pt x="35731" y="14963"/>
                          <a:pt x="35624" y="14642"/>
                        </a:cubicBezTo>
                        <a:cubicBezTo>
                          <a:pt x="35529" y="14309"/>
                          <a:pt x="35422" y="13987"/>
                          <a:pt x="35303" y="13642"/>
                        </a:cubicBezTo>
                        <a:cubicBezTo>
                          <a:pt x="35196" y="13297"/>
                          <a:pt x="35076" y="12939"/>
                          <a:pt x="34957" y="12606"/>
                        </a:cubicBezTo>
                        <a:cubicBezTo>
                          <a:pt x="34826" y="12249"/>
                          <a:pt x="34707" y="11904"/>
                          <a:pt x="34588" y="11546"/>
                        </a:cubicBezTo>
                        <a:cubicBezTo>
                          <a:pt x="34469" y="11189"/>
                          <a:pt x="34350" y="10844"/>
                          <a:pt x="34231" y="10499"/>
                        </a:cubicBezTo>
                        <a:cubicBezTo>
                          <a:pt x="34112" y="10165"/>
                          <a:pt x="33993" y="9832"/>
                          <a:pt x="33874" y="9510"/>
                        </a:cubicBezTo>
                        <a:cubicBezTo>
                          <a:pt x="33755" y="9189"/>
                          <a:pt x="33624" y="8879"/>
                          <a:pt x="33481" y="8570"/>
                        </a:cubicBezTo>
                        <a:cubicBezTo>
                          <a:pt x="33350" y="8272"/>
                          <a:pt x="33207" y="7975"/>
                          <a:pt x="33040" y="7689"/>
                        </a:cubicBezTo>
                        <a:cubicBezTo>
                          <a:pt x="32874" y="7403"/>
                          <a:pt x="32695" y="7129"/>
                          <a:pt x="32493" y="6855"/>
                        </a:cubicBezTo>
                        <a:cubicBezTo>
                          <a:pt x="32267" y="6558"/>
                          <a:pt x="32017" y="6260"/>
                          <a:pt x="31743" y="5974"/>
                        </a:cubicBezTo>
                        <a:cubicBezTo>
                          <a:pt x="31481" y="5700"/>
                          <a:pt x="31195" y="5427"/>
                          <a:pt x="30897" y="5177"/>
                        </a:cubicBezTo>
                        <a:cubicBezTo>
                          <a:pt x="30302" y="4653"/>
                          <a:pt x="29695" y="4165"/>
                          <a:pt x="29076" y="3712"/>
                        </a:cubicBezTo>
                        <a:cubicBezTo>
                          <a:pt x="28468" y="3272"/>
                          <a:pt x="27861" y="2855"/>
                          <a:pt x="27230" y="2486"/>
                        </a:cubicBezTo>
                        <a:cubicBezTo>
                          <a:pt x="26611" y="2105"/>
                          <a:pt x="25968" y="1748"/>
                          <a:pt x="25301" y="1438"/>
                        </a:cubicBezTo>
                        <a:cubicBezTo>
                          <a:pt x="24647" y="1128"/>
                          <a:pt x="23980" y="855"/>
                          <a:pt x="23313" y="652"/>
                        </a:cubicBezTo>
                        <a:cubicBezTo>
                          <a:pt x="22801" y="486"/>
                          <a:pt x="22289" y="366"/>
                          <a:pt x="21789" y="259"/>
                        </a:cubicBezTo>
                        <a:cubicBezTo>
                          <a:pt x="21027" y="128"/>
                          <a:pt x="20253" y="45"/>
                          <a:pt x="19455" y="9"/>
                        </a:cubicBezTo>
                        <a:cubicBezTo>
                          <a:pt x="19246" y="3"/>
                          <a:pt x="19036" y="0"/>
                          <a:pt x="188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44" name="Google Shape;6644;p29"/>
                  <p:cNvSpPr/>
                  <p:nvPr/>
                </p:nvSpPr>
                <p:spPr>
                  <a:xfrm>
                    <a:off x="1600439" y="3970758"/>
                    <a:ext cx="974314" cy="633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54" h="17389" extrusionOk="0">
                        <a:moveTo>
                          <a:pt x="13273" y="1"/>
                        </a:moveTo>
                        <a:cubicBezTo>
                          <a:pt x="13179" y="1"/>
                          <a:pt x="13085" y="2"/>
                          <a:pt x="12990" y="5"/>
                        </a:cubicBezTo>
                        <a:cubicBezTo>
                          <a:pt x="12002" y="29"/>
                          <a:pt x="11097" y="196"/>
                          <a:pt x="10252" y="482"/>
                        </a:cubicBezTo>
                        <a:cubicBezTo>
                          <a:pt x="9835" y="624"/>
                          <a:pt x="9418" y="791"/>
                          <a:pt x="9001" y="982"/>
                        </a:cubicBezTo>
                        <a:cubicBezTo>
                          <a:pt x="8585" y="1172"/>
                          <a:pt x="8168" y="1398"/>
                          <a:pt x="7739" y="1648"/>
                        </a:cubicBezTo>
                        <a:cubicBezTo>
                          <a:pt x="7323" y="1910"/>
                          <a:pt x="6870" y="2184"/>
                          <a:pt x="6453" y="2506"/>
                        </a:cubicBezTo>
                        <a:cubicBezTo>
                          <a:pt x="6037" y="2815"/>
                          <a:pt x="5632" y="3172"/>
                          <a:pt x="5239" y="3541"/>
                        </a:cubicBezTo>
                        <a:cubicBezTo>
                          <a:pt x="4763" y="3994"/>
                          <a:pt x="4310" y="4494"/>
                          <a:pt x="3870" y="5018"/>
                        </a:cubicBezTo>
                        <a:cubicBezTo>
                          <a:pt x="3655" y="5280"/>
                          <a:pt x="3429" y="5554"/>
                          <a:pt x="3227" y="5839"/>
                        </a:cubicBezTo>
                        <a:lnTo>
                          <a:pt x="2596" y="6685"/>
                        </a:lnTo>
                        <a:cubicBezTo>
                          <a:pt x="2393" y="6982"/>
                          <a:pt x="2179" y="7268"/>
                          <a:pt x="1989" y="7566"/>
                        </a:cubicBezTo>
                        <a:cubicBezTo>
                          <a:pt x="1786" y="7863"/>
                          <a:pt x="1584" y="8161"/>
                          <a:pt x="1405" y="8459"/>
                        </a:cubicBezTo>
                        <a:cubicBezTo>
                          <a:pt x="1286" y="8649"/>
                          <a:pt x="1167" y="8828"/>
                          <a:pt x="1072" y="9018"/>
                        </a:cubicBezTo>
                        <a:cubicBezTo>
                          <a:pt x="965" y="9209"/>
                          <a:pt x="858" y="9387"/>
                          <a:pt x="774" y="9590"/>
                        </a:cubicBezTo>
                        <a:cubicBezTo>
                          <a:pt x="679" y="9768"/>
                          <a:pt x="596" y="9959"/>
                          <a:pt x="536" y="10149"/>
                        </a:cubicBezTo>
                        <a:cubicBezTo>
                          <a:pt x="477" y="10340"/>
                          <a:pt x="417" y="10542"/>
                          <a:pt x="369" y="10733"/>
                        </a:cubicBezTo>
                        <a:cubicBezTo>
                          <a:pt x="322" y="10923"/>
                          <a:pt x="298" y="11114"/>
                          <a:pt x="262" y="11316"/>
                        </a:cubicBezTo>
                        <a:cubicBezTo>
                          <a:pt x="238" y="11483"/>
                          <a:pt x="203" y="11685"/>
                          <a:pt x="191" y="11876"/>
                        </a:cubicBezTo>
                        <a:cubicBezTo>
                          <a:pt x="179" y="12066"/>
                          <a:pt x="155" y="12245"/>
                          <a:pt x="155" y="12435"/>
                        </a:cubicBezTo>
                        <a:cubicBezTo>
                          <a:pt x="155" y="12638"/>
                          <a:pt x="143" y="12828"/>
                          <a:pt x="143" y="13007"/>
                        </a:cubicBezTo>
                        <a:cubicBezTo>
                          <a:pt x="143" y="13185"/>
                          <a:pt x="143" y="13376"/>
                          <a:pt x="131" y="13555"/>
                        </a:cubicBezTo>
                        <a:cubicBezTo>
                          <a:pt x="131" y="13745"/>
                          <a:pt x="119" y="13924"/>
                          <a:pt x="96" y="14102"/>
                        </a:cubicBezTo>
                        <a:lnTo>
                          <a:pt x="60" y="14638"/>
                        </a:lnTo>
                        <a:cubicBezTo>
                          <a:pt x="24" y="14829"/>
                          <a:pt x="24" y="14995"/>
                          <a:pt x="12" y="15186"/>
                        </a:cubicBezTo>
                        <a:cubicBezTo>
                          <a:pt x="0" y="15364"/>
                          <a:pt x="0" y="15519"/>
                          <a:pt x="0" y="15698"/>
                        </a:cubicBezTo>
                        <a:cubicBezTo>
                          <a:pt x="0" y="16043"/>
                          <a:pt x="24" y="16388"/>
                          <a:pt x="84" y="16722"/>
                        </a:cubicBezTo>
                        <a:cubicBezTo>
                          <a:pt x="155" y="17079"/>
                          <a:pt x="750" y="17365"/>
                          <a:pt x="1405" y="17365"/>
                        </a:cubicBezTo>
                        <a:lnTo>
                          <a:pt x="2822" y="17365"/>
                        </a:lnTo>
                        <a:cubicBezTo>
                          <a:pt x="3477" y="17365"/>
                          <a:pt x="3965" y="17079"/>
                          <a:pt x="3929" y="16745"/>
                        </a:cubicBezTo>
                        <a:cubicBezTo>
                          <a:pt x="3894" y="16531"/>
                          <a:pt x="3870" y="16305"/>
                          <a:pt x="3834" y="16103"/>
                        </a:cubicBezTo>
                        <a:cubicBezTo>
                          <a:pt x="3810" y="15888"/>
                          <a:pt x="3786" y="15674"/>
                          <a:pt x="3763" y="15460"/>
                        </a:cubicBezTo>
                        <a:cubicBezTo>
                          <a:pt x="3751" y="15257"/>
                          <a:pt x="3715" y="15031"/>
                          <a:pt x="3703" y="14829"/>
                        </a:cubicBezTo>
                        <a:cubicBezTo>
                          <a:pt x="3691" y="14614"/>
                          <a:pt x="3667" y="14388"/>
                          <a:pt x="3655" y="14186"/>
                        </a:cubicBezTo>
                        <a:cubicBezTo>
                          <a:pt x="3644" y="13971"/>
                          <a:pt x="3632" y="13757"/>
                          <a:pt x="3632" y="13543"/>
                        </a:cubicBezTo>
                        <a:lnTo>
                          <a:pt x="3632" y="12900"/>
                        </a:lnTo>
                        <a:cubicBezTo>
                          <a:pt x="3632" y="12697"/>
                          <a:pt x="3644" y="12483"/>
                          <a:pt x="3655" y="12269"/>
                        </a:cubicBezTo>
                        <a:cubicBezTo>
                          <a:pt x="3667" y="12042"/>
                          <a:pt x="3703" y="11828"/>
                          <a:pt x="3727" y="11614"/>
                        </a:cubicBezTo>
                        <a:cubicBezTo>
                          <a:pt x="3775" y="11400"/>
                          <a:pt x="3822" y="11173"/>
                          <a:pt x="3882" y="10971"/>
                        </a:cubicBezTo>
                        <a:cubicBezTo>
                          <a:pt x="3941" y="10745"/>
                          <a:pt x="4013" y="10542"/>
                          <a:pt x="4084" y="10328"/>
                        </a:cubicBezTo>
                        <a:cubicBezTo>
                          <a:pt x="4322" y="9745"/>
                          <a:pt x="4608" y="9185"/>
                          <a:pt x="4965" y="8614"/>
                        </a:cubicBezTo>
                        <a:cubicBezTo>
                          <a:pt x="5322" y="8054"/>
                          <a:pt x="5727" y="7506"/>
                          <a:pt x="6144" y="6982"/>
                        </a:cubicBezTo>
                        <a:cubicBezTo>
                          <a:pt x="6561" y="6458"/>
                          <a:pt x="7001" y="5958"/>
                          <a:pt x="7442" y="5494"/>
                        </a:cubicBezTo>
                        <a:cubicBezTo>
                          <a:pt x="7870" y="5030"/>
                          <a:pt x="8311" y="4613"/>
                          <a:pt x="8763" y="4244"/>
                        </a:cubicBezTo>
                        <a:cubicBezTo>
                          <a:pt x="9204" y="3875"/>
                          <a:pt x="9632" y="3541"/>
                          <a:pt x="10061" y="3280"/>
                        </a:cubicBezTo>
                        <a:cubicBezTo>
                          <a:pt x="10478" y="3006"/>
                          <a:pt x="10871" y="2768"/>
                          <a:pt x="11264" y="2589"/>
                        </a:cubicBezTo>
                        <a:cubicBezTo>
                          <a:pt x="11963" y="2251"/>
                          <a:pt x="12662" y="2051"/>
                          <a:pt x="13320" y="2051"/>
                        </a:cubicBezTo>
                        <a:cubicBezTo>
                          <a:pt x="13357" y="2051"/>
                          <a:pt x="13394" y="2052"/>
                          <a:pt x="13431" y="2053"/>
                        </a:cubicBezTo>
                        <a:cubicBezTo>
                          <a:pt x="14050" y="2065"/>
                          <a:pt x="14704" y="2267"/>
                          <a:pt x="15371" y="2577"/>
                        </a:cubicBezTo>
                        <a:cubicBezTo>
                          <a:pt x="15693" y="2744"/>
                          <a:pt x="16050" y="2934"/>
                          <a:pt x="16407" y="3160"/>
                        </a:cubicBezTo>
                        <a:cubicBezTo>
                          <a:pt x="16764" y="3375"/>
                          <a:pt x="17145" y="3637"/>
                          <a:pt x="17514" y="3934"/>
                        </a:cubicBezTo>
                        <a:cubicBezTo>
                          <a:pt x="18003" y="4315"/>
                          <a:pt x="18514" y="4768"/>
                          <a:pt x="18991" y="5256"/>
                        </a:cubicBezTo>
                        <a:cubicBezTo>
                          <a:pt x="19479" y="5744"/>
                          <a:pt x="19919" y="6268"/>
                          <a:pt x="20348" y="6816"/>
                        </a:cubicBezTo>
                        <a:cubicBezTo>
                          <a:pt x="20562" y="7101"/>
                          <a:pt x="20777" y="7387"/>
                          <a:pt x="20967" y="7685"/>
                        </a:cubicBezTo>
                        <a:cubicBezTo>
                          <a:pt x="21158" y="7982"/>
                          <a:pt x="21324" y="8292"/>
                          <a:pt x="21491" y="8614"/>
                        </a:cubicBezTo>
                        <a:cubicBezTo>
                          <a:pt x="21634" y="8947"/>
                          <a:pt x="21789" y="9268"/>
                          <a:pt x="21908" y="9614"/>
                        </a:cubicBezTo>
                        <a:cubicBezTo>
                          <a:pt x="22039" y="9959"/>
                          <a:pt x="22158" y="10304"/>
                          <a:pt x="22265" y="10638"/>
                        </a:cubicBezTo>
                        <a:cubicBezTo>
                          <a:pt x="22360" y="10983"/>
                          <a:pt x="22467" y="11316"/>
                          <a:pt x="22563" y="11650"/>
                        </a:cubicBezTo>
                        <a:cubicBezTo>
                          <a:pt x="22646" y="11995"/>
                          <a:pt x="22741" y="12328"/>
                          <a:pt x="22801" y="12662"/>
                        </a:cubicBezTo>
                        <a:cubicBezTo>
                          <a:pt x="22872" y="13007"/>
                          <a:pt x="22920" y="13340"/>
                          <a:pt x="22944" y="13674"/>
                        </a:cubicBezTo>
                        <a:cubicBezTo>
                          <a:pt x="22979" y="14019"/>
                          <a:pt x="22991" y="14364"/>
                          <a:pt x="22991" y="14709"/>
                        </a:cubicBezTo>
                        <a:cubicBezTo>
                          <a:pt x="22991" y="15043"/>
                          <a:pt x="22979" y="15388"/>
                          <a:pt x="22932" y="15733"/>
                        </a:cubicBezTo>
                        <a:cubicBezTo>
                          <a:pt x="22884" y="16079"/>
                          <a:pt x="22825" y="16412"/>
                          <a:pt x="22753" y="16757"/>
                        </a:cubicBezTo>
                        <a:cubicBezTo>
                          <a:pt x="22682" y="17103"/>
                          <a:pt x="23158" y="17388"/>
                          <a:pt x="23825" y="17388"/>
                        </a:cubicBezTo>
                        <a:lnTo>
                          <a:pt x="25242" y="17388"/>
                        </a:lnTo>
                        <a:cubicBezTo>
                          <a:pt x="25896" y="17388"/>
                          <a:pt x="26504" y="17103"/>
                          <a:pt x="26515" y="16698"/>
                        </a:cubicBezTo>
                        <a:cubicBezTo>
                          <a:pt x="26635" y="16138"/>
                          <a:pt x="26706" y="15555"/>
                          <a:pt x="26742" y="14960"/>
                        </a:cubicBezTo>
                        <a:cubicBezTo>
                          <a:pt x="26754" y="14662"/>
                          <a:pt x="26742" y="14364"/>
                          <a:pt x="26706" y="14067"/>
                        </a:cubicBezTo>
                        <a:cubicBezTo>
                          <a:pt x="26682" y="13769"/>
                          <a:pt x="26623" y="13459"/>
                          <a:pt x="26563" y="13162"/>
                        </a:cubicBezTo>
                        <a:cubicBezTo>
                          <a:pt x="26492" y="12840"/>
                          <a:pt x="26408" y="12543"/>
                          <a:pt x="26325" y="12233"/>
                        </a:cubicBezTo>
                        <a:cubicBezTo>
                          <a:pt x="26230" y="11923"/>
                          <a:pt x="26146" y="11614"/>
                          <a:pt x="26039" y="11280"/>
                        </a:cubicBezTo>
                        <a:cubicBezTo>
                          <a:pt x="25932" y="10971"/>
                          <a:pt x="25837" y="10626"/>
                          <a:pt x="25730" y="10280"/>
                        </a:cubicBezTo>
                        <a:cubicBezTo>
                          <a:pt x="25623" y="9947"/>
                          <a:pt x="25503" y="9578"/>
                          <a:pt x="25384" y="9245"/>
                        </a:cubicBezTo>
                        <a:cubicBezTo>
                          <a:pt x="25265" y="8899"/>
                          <a:pt x="25134" y="8554"/>
                          <a:pt x="25003" y="8221"/>
                        </a:cubicBezTo>
                        <a:cubicBezTo>
                          <a:pt x="24861" y="7875"/>
                          <a:pt x="24718" y="7530"/>
                          <a:pt x="24551" y="7220"/>
                        </a:cubicBezTo>
                        <a:cubicBezTo>
                          <a:pt x="24384" y="6887"/>
                          <a:pt x="24206" y="6578"/>
                          <a:pt x="24015" y="6280"/>
                        </a:cubicBezTo>
                        <a:cubicBezTo>
                          <a:pt x="23813" y="5982"/>
                          <a:pt x="23598" y="5685"/>
                          <a:pt x="23360" y="5399"/>
                        </a:cubicBezTo>
                        <a:cubicBezTo>
                          <a:pt x="22884" y="4815"/>
                          <a:pt x="22384" y="4303"/>
                          <a:pt x="21824" y="3815"/>
                        </a:cubicBezTo>
                        <a:cubicBezTo>
                          <a:pt x="21372" y="3410"/>
                          <a:pt x="20896" y="3029"/>
                          <a:pt x="20419" y="2696"/>
                        </a:cubicBezTo>
                        <a:cubicBezTo>
                          <a:pt x="19943" y="2351"/>
                          <a:pt x="19467" y="2041"/>
                          <a:pt x="18991" y="1756"/>
                        </a:cubicBezTo>
                        <a:cubicBezTo>
                          <a:pt x="18514" y="1494"/>
                          <a:pt x="18038" y="1232"/>
                          <a:pt x="17538" y="1017"/>
                        </a:cubicBezTo>
                        <a:cubicBezTo>
                          <a:pt x="17050" y="791"/>
                          <a:pt x="16562" y="613"/>
                          <a:pt x="16050" y="446"/>
                        </a:cubicBezTo>
                        <a:cubicBezTo>
                          <a:pt x="15150" y="164"/>
                          <a:pt x="14230" y="1"/>
                          <a:pt x="1327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45" name="Google Shape;6645;p29"/>
                <p:cNvGrpSpPr/>
                <p:nvPr/>
              </p:nvGrpSpPr>
              <p:grpSpPr>
                <a:xfrm>
                  <a:off x="7646817" y="3394265"/>
                  <a:ext cx="1321114" cy="1232248"/>
                  <a:chOff x="3051746" y="3296692"/>
                  <a:chExt cx="1276069" cy="1190233"/>
                </a:xfrm>
              </p:grpSpPr>
              <p:sp>
                <p:nvSpPr>
                  <p:cNvPr id="6646" name="Google Shape;6646;p29"/>
                  <p:cNvSpPr/>
                  <p:nvPr/>
                </p:nvSpPr>
                <p:spPr>
                  <a:xfrm>
                    <a:off x="3051746" y="3296692"/>
                    <a:ext cx="1276069" cy="1190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40" h="32683" extrusionOk="0">
                        <a:moveTo>
                          <a:pt x="18133" y="0"/>
                        </a:moveTo>
                        <a:cubicBezTo>
                          <a:pt x="17740" y="0"/>
                          <a:pt x="17359" y="12"/>
                          <a:pt x="16954" y="36"/>
                        </a:cubicBezTo>
                        <a:cubicBezTo>
                          <a:pt x="16466" y="72"/>
                          <a:pt x="15966" y="119"/>
                          <a:pt x="15490" y="191"/>
                        </a:cubicBezTo>
                        <a:cubicBezTo>
                          <a:pt x="15001" y="250"/>
                          <a:pt x="14537" y="333"/>
                          <a:pt x="14061" y="453"/>
                        </a:cubicBezTo>
                        <a:cubicBezTo>
                          <a:pt x="13608" y="572"/>
                          <a:pt x="13132" y="714"/>
                          <a:pt x="12668" y="869"/>
                        </a:cubicBezTo>
                        <a:cubicBezTo>
                          <a:pt x="12191" y="1036"/>
                          <a:pt x="11727" y="1215"/>
                          <a:pt x="11263" y="1441"/>
                        </a:cubicBezTo>
                        <a:cubicBezTo>
                          <a:pt x="10787" y="1667"/>
                          <a:pt x="10346" y="1917"/>
                          <a:pt x="9882" y="2215"/>
                        </a:cubicBezTo>
                        <a:cubicBezTo>
                          <a:pt x="9417" y="2512"/>
                          <a:pt x="8977" y="2834"/>
                          <a:pt x="8548" y="3215"/>
                        </a:cubicBezTo>
                        <a:cubicBezTo>
                          <a:pt x="8108" y="3572"/>
                          <a:pt x="7691" y="3953"/>
                          <a:pt x="7274" y="4370"/>
                        </a:cubicBezTo>
                        <a:cubicBezTo>
                          <a:pt x="6857" y="4786"/>
                          <a:pt x="6441" y="5239"/>
                          <a:pt x="6024" y="5691"/>
                        </a:cubicBezTo>
                        <a:cubicBezTo>
                          <a:pt x="5607" y="6168"/>
                          <a:pt x="5191" y="6680"/>
                          <a:pt x="4822" y="7227"/>
                        </a:cubicBezTo>
                        <a:cubicBezTo>
                          <a:pt x="4452" y="7775"/>
                          <a:pt x="4107" y="8370"/>
                          <a:pt x="3798" y="9001"/>
                        </a:cubicBezTo>
                        <a:cubicBezTo>
                          <a:pt x="3452" y="9680"/>
                          <a:pt x="3155" y="10418"/>
                          <a:pt x="2869" y="11156"/>
                        </a:cubicBezTo>
                        <a:cubicBezTo>
                          <a:pt x="2738" y="11525"/>
                          <a:pt x="2607" y="11918"/>
                          <a:pt x="2488" y="12299"/>
                        </a:cubicBezTo>
                        <a:cubicBezTo>
                          <a:pt x="2369" y="12692"/>
                          <a:pt x="2250" y="13097"/>
                          <a:pt x="2143" y="13490"/>
                        </a:cubicBezTo>
                        <a:cubicBezTo>
                          <a:pt x="2035" y="13895"/>
                          <a:pt x="1952" y="14300"/>
                          <a:pt x="1857" y="14716"/>
                        </a:cubicBezTo>
                        <a:lnTo>
                          <a:pt x="1643" y="15966"/>
                        </a:lnTo>
                        <a:cubicBezTo>
                          <a:pt x="1559" y="16407"/>
                          <a:pt x="1488" y="16859"/>
                          <a:pt x="1428" y="17300"/>
                        </a:cubicBezTo>
                        <a:cubicBezTo>
                          <a:pt x="1369" y="17693"/>
                          <a:pt x="1309" y="18109"/>
                          <a:pt x="1238" y="18514"/>
                        </a:cubicBezTo>
                        <a:cubicBezTo>
                          <a:pt x="1166" y="18907"/>
                          <a:pt x="1071" y="19324"/>
                          <a:pt x="1000" y="19764"/>
                        </a:cubicBezTo>
                        <a:cubicBezTo>
                          <a:pt x="904" y="20193"/>
                          <a:pt x="833" y="20622"/>
                          <a:pt x="761" y="21074"/>
                        </a:cubicBezTo>
                        <a:cubicBezTo>
                          <a:pt x="690" y="21515"/>
                          <a:pt x="607" y="21979"/>
                          <a:pt x="535" y="22443"/>
                        </a:cubicBezTo>
                        <a:cubicBezTo>
                          <a:pt x="476" y="22896"/>
                          <a:pt x="404" y="23372"/>
                          <a:pt x="357" y="23848"/>
                        </a:cubicBezTo>
                        <a:cubicBezTo>
                          <a:pt x="345" y="24146"/>
                          <a:pt x="309" y="24467"/>
                          <a:pt x="297" y="24765"/>
                        </a:cubicBezTo>
                        <a:cubicBezTo>
                          <a:pt x="285" y="25063"/>
                          <a:pt x="273" y="25372"/>
                          <a:pt x="273" y="25670"/>
                        </a:cubicBezTo>
                        <a:cubicBezTo>
                          <a:pt x="273" y="25968"/>
                          <a:pt x="250" y="26277"/>
                          <a:pt x="250" y="26575"/>
                        </a:cubicBezTo>
                        <a:cubicBezTo>
                          <a:pt x="250" y="26872"/>
                          <a:pt x="238" y="27182"/>
                          <a:pt x="238" y="27480"/>
                        </a:cubicBezTo>
                        <a:cubicBezTo>
                          <a:pt x="238" y="27777"/>
                          <a:pt x="226" y="28075"/>
                          <a:pt x="226" y="28373"/>
                        </a:cubicBezTo>
                        <a:cubicBezTo>
                          <a:pt x="214" y="28670"/>
                          <a:pt x="214" y="28968"/>
                          <a:pt x="190" y="29266"/>
                        </a:cubicBezTo>
                        <a:cubicBezTo>
                          <a:pt x="178" y="29706"/>
                          <a:pt x="166" y="30147"/>
                          <a:pt x="130" y="30575"/>
                        </a:cubicBezTo>
                        <a:cubicBezTo>
                          <a:pt x="107" y="31016"/>
                          <a:pt x="71" y="31456"/>
                          <a:pt x="47" y="31885"/>
                        </a:cubicBezTo>
                        <a:cubicBezTo>
                          <a:pt x="0" y="32330"/>
                          <a:pt x="322" y="32683"/>
                          <a:pt x="729" y="32683"/>
                        </a:cubicBezTo>
                        <a:cubicBezTo>
                          <a:pt x="736" y="32683"/>
                          <a:pt x="743" y="32683"/>
                          <a:pt x="750" y="32683"/>
                        </a:cubicBezTo>
                        <a:lnTo>
                          <a:pt x="1619" y="32647"/>
                        </a:lnTo>
                        <a:cubicBezTo>
                          <a:pt x="2024" y="32623"/>
                          <a:pt x="2357" y="32242"/>
                          <a:pt x="2357" y="31802"/>
                        </a:cubicBezTo>
                        <a:lnTo>
                          <a:pt x="2357" y="30897"/>
                        </a:lnTo>
                        <a:cubicBezTo>
                          <a:pt x="2369" y="30599"/>
                          <a:pt x="2369" y="30278"/>
                          <a:pt x="2381" y="29980"/>
                        </a:cubicBezTo>
                        <a:cubicBezTo>
                          <a:pt x="2393" y="29682"/>
                          <a:pt x="2416" y="29373"/>
                          <a:pt x="2428" y="29075"/>
                        </a:cubicBezTo>
                        <a:cubicBezTo>
                          <a:pt x="2452" y="28766"/>
                          <a:pt x="2476" y="28468"/>
                          <a:pt x="2488" y="28158"/>
                        </a:cubicBezTo>
                        <a:cubicBezTo>
                          <a:pt x="2500" y="27837"/>
                          <a:pt x="2512" y="27539"/>
                          <a:pt x="2536" y="27230"/>
                        </a:cubicBezTo>
                        <a:cubicBezTo>
                          <a:pt x="2547" y="26932"/>
                          <a:pt x="2559" y="26622"/>
                          <a:pt x="2571" y="26313"/>
                        </a:cubicBezTo>
                        <a:cubicBezTo>
                          <a:pt x="2595" y="26015"/>
                          <a:pt x="2607" y="25694"/>
                          <a:pt x="2619" y="25384"/>
                        </a:cubicBezTo>
                        <a:cubicBezTo>
                          <a:pt x="2655" y="25087"/>
                          <a:pt x="2666" y="24777"/>
                          <a:pt x="2690" y="24467"/>
                        </a:cubicBezTo>
                        <a:cubicBezTo>
                          <a:pt x="2726" y="24146"/>
                          <a:pt x="2750" y="23848"/>
                          <a:pt x="2797" y="23539"/>
                        </a:cubicBezTo>
                        <a:cubicBezTo>
                          <a:pt x="2845" y="23241"/>
                          <a:pt x="2893" y="22932"/>
                          <a:pt x="2928" y="22634"/>
                        </a:cubicBezTo>
                        <a:cubicBezTo>
                          <a:pt x="2976" y="22336"/>
                          <a:pt x="3036" y="22039"/>
                          <a:pt x="3095" y="21741"/>
                        </a:cubicBezTo>
                        <a:cubicBezTo>
                          <a:pt x="3155" y="21443"/>
                          <a:pt x="3214" y="21146"/>
                          <a:pt x="3286" y="20860"/>
                        </a:cubicBezTo>
                        <a:lnTo>
                          <a:pt x="3512" y="20014"/>
                        </a:lnTo>
                        <a:cubicBezTo>
                          <a:pt x="3631" y="19562"/>
                          <a:pt x="3738" y="19122"/>
                          <a:pt x="3845" y="18693"/>
                        </a:cubicBezTo>
                        <a:cubicBezTo>
                          <a:pt x="3940" y="18252"/>
                          <a:pt x="4036" y="17824"/>
                          <a:pt x="4119" y="17407"/>
                        </a:cubicBezTo>
                        <a:cubicBezTo>
                          <a:pt x="4214" y="16978"/>
                          <a:pt x="4286" y="16574"/>
                          <a:pt x="4381" y="16157"/>
                        </a:cubicBezTo>
                        <a:cubicBezTo>
                          <a:pt x="4464" y="15740"/>
                          <a:pt x="4560" y="15335"/>
                          <a:pt x="4643" y="14942"/>
                        </a:cubicBezTo>
                        <a:cubicBezTo>
                          <a:pt x="4738" y="14538"/>
                          <a:pt x="4833" y="14145"/>
                          <a:pt x="4941" y="13764"/>
                        </a:cubicBezTo>
                        <a:cubicBezTo>
                          <a:pt x="5048" y="13371"/>
                          <a:pt x="5167" y="13002"/>
                          <a:pt x="5286" y="12633"/>
                        </a:cubicBezTo>
                        <a:cubicBezTo>
                          <a:pt x="5536" y="11906"/>
                          <a:pt x="5810" y="11192"/>
                          <a:pt x="6119" y="10513"/>
                        </a:cubicBezTo>
                        <a:cubicBezTo>
                          <a:pt x="6429" y="9847"/>
                          <a:pt x="6786" y="9192"/>
                          <a:pt x="7155" y="8596"/>
                        </a:cubicBezTo>
                        <a:cubicBezTo>
                          <a:pt x="7560" y="8013"/>
                          <a:pt x="7965" y="7477"/>
                          <a:pt x="8393" y="6989"/>
                        </a:cubicBezTo>
                        <a:cubicBezTo>
                          <a:pt x="8822" y="6501"/>
                          <a:pt x="9239" y="6048"/>
                          <a:pt x="9679" y="5632"/>
                        </a:cubicBezTo>
                        <a:cubicBezTo>
                          <a:pt x="10108" y="5215"/>
                          <a:pt x="10537" y="4834"/>
                          <a:pt x="10989" y="4489"/>
                        </a:cubicBezTo>
                        <a:cubicBezTo>
                          <a:pt x="11429" y="4167"/>
                          <a:pt x="11894" y="3870"/>
                          <a:pt x="12370" y="3608"/>
                        </a:cubicBezTo>
                        <a:cubicBezTo>
                          <a:pt x="12846" y="3358"/>
                          <a:pt x="13323" y="3155"/>
                          <a:pt x="13799" y="2977"/>
                        </a:cubicBezTo>
                        <a:cubicBezTo>
                          <a:pt x="14287" y="2798"/>
                          <a:pt x="14763" y="2643"/>
                          <a:pt x="15251" y="2536"/>
                        </a:cubicBezTo>
                        <a:cubicBezTo>
                          <a:pt x="15740" y="2441"/>
                          <a:pt x="16240" y="2346"/>
                          <a:pt x="16728" y="2298"/>
                        </a:cubicBezTo>
                        <a:cubicBezTo>
                          <a:pt x="17070" y="2261"/>
                          <a:pt x="17408" y="2242"/>
                          <a:pt x="17741" y="2242"/>
                        </a:cubicBezTo>
                        <a:cubicBezTo>
                          <a:pt x="17941" y="2242"/>
                          <a:pt x="18139" y="2249"/>
                          <a:pt x="18335" y="2262"/>
                        </a:cubicBezTo>
                        <a:cubicBezTo>
                          <a:pt x="18859" y="2286"/>
                          <a:pt x="19359" y="2358"/>
                          <a:pt x="19871" y="2477"/>
                        </a:cubicBezTo>
                        <a:cubicBezTo>
                          <a:pt x="20359" y="2596"/>
                          <a:pt x="20859" y="2774"/>
                          <a:pt x="21359" y="3012"/>
                        </a:cubicBezTo>
                        <a:cubicBezTo>
                          <a:pt x="21847" y="3251"/>
                          <a:pt x="22336" y="3548"/>
                          <a:pt x="22812" y="3905"/>
                        </a:cubicBezTo>
                        <a:cubicBezTo>
                          <a:pt x="23300" y="4263"/>
                          <a:pt x="23776" y="4715"/>
                          <a:pt x="24253" y="5215"/>
                        </a:cubicBezTo>
                        <a:cubicBezTo>
                          <a:pt x="24753" y="5751"/>
                          <a:pt x="25229" y="6322"/>
                          <a:pt x="25717" y="6930"/>
                        </a:cubicBezTo>
                        <a:cubicBezTo>
                          <a:pt x="25955" y="7227"/>
                          <a:pt x="26205" y="7537"/>
                          <a:pt x="26443" y="7870"/>
                        </a:cubicBezTo>
                        <a:cubicBezTo>
                          <a:pt x="26693" y="8192"/>
                          <a:pt x="26931" y="8537"/>
                          <a:pt x="27170" y="8882"/>
                        </a:cubicBezTo>
                        <a:cubicBezTo>
                          <a:pt x="27408" y="9227"/>
                          <a:pt x="27646" y="9597"/>
                          <a:pt x="27872" y="9966"/>
                        </a:cubicBezTo>
                        <a:cubicBezTo>
                          <a:pt x="28110" y="10359"/>
                          <a:pt x="28336" y="10740"/>
                          <a:pt x="28539" y="11144"/>
                        </a:cubicBezTo>
                        <a:cubicBezTo>
                          <a:pt x="28765" y="11549"/>
                          <a:pt x="28979" y="11966"/>
                          <a:pt x="29170" y="12395"/>
                        </a:cubicBezTo>
                        <a:cubicBezTo>
                          <a:pt x="29360" y="12811"/>
                          <a:pt x="29551" y="13252"/>
                          <a:pt x="29717" y="13716"/>
                        </a:cubicBezTo>
                        <a:cubicBezTo>
                          <a:pt x="29884" y="14169"/>
                          <a:pt x="30051" y="14645"/>
                          <a:pt x="30182" y="15121"/>
                        </a:cubicBezTo>
                        <a:cubicBezTo>
                          <a:pt x="30313" y="15597"/>
                          <a:pt x="30432" y="16085"/>
                          <a:pt x="30551" y="16609"/>
                        </a:cubicBezTo>
                        <a:cubicBezTo>
                          <a:pt x="30658" y="17086"/>
                          <a:pt x="30741" y="17562"/>
                          <a:pt x="30837" y="18062"/>
                        </a:cubicBezTo>
                        <a:cubicBezTo>
                          <a:pt x="30920" y="18574"/>
                          <a:pt x="31003" y="19074"/>
                          <a:pt x="31087" y="19598"/>
                        </a:cubicBezTo>
                        <a:cubicBezTo>
                          <a:pt x="31170" y="20098"/>
                          <a:pt x="31253" y="20622"/>
                          <a:pt x="31349" y="21146"/>
                        </a:cubicBezTo>
                        <a:cubicBezTo>
                          <a:pt x="31432" y="21669"/>
                          <a:pt x="31539" y="22170"/>
                          <a:pt x="31622" y="22681"/>
                        </a:cubicBezTo>
                        <a:cubicBezTo>
                          <a:pt x="31718" y="23182"/>
                          <a:pt x="31813" y="23658"/>
                          <a:pt x="31908" y="24146"/>
                        </a:cubicBezTo>
                        <a:cubicBezTo>
                          <a:pt x="32003" y="24646"/>
                          <a:pt x="32075" y="25122"/>
                          <a:pt x="32146" y="25610"/>
                        </a:cubicBezTo>
                        <a:cubicBezTo>
                          <a:pt x="32218" y="26099"/>
                          <a:pt x="32277" y="26587"/>
                          <a:pt x="32325" y="27087"/>
                        </a:cubicBezTo>
                        <a:cubicBezTo>
                          <a:pt x="32373" y="27575"/>
                          <a:pt x="32420" y="28063"/>
                          <a:pt x="32432" y="28575"/>
                        </a:cubicBezTo>
                        <a:cubicBezTo>
                          <a:pt x="32444" y="29075"/>
                          <a:pt x="32456" y="29587"/>
                          <a:pt x="32456" y="30087"/>
                        </a:cubicBezTo>
                        <a:cubicBezTo>
                          <a:pt x="32456" y="30599"/>
                          <a:pt x="32456" y="31111"/>
                          <a:pt x="32444" y="31623"/>
                        </a:cubicBezTo>
                        <a:cubicBezTo>
                          <a:pt x="32432" y="32087"/>
                          <a:pt x="32777" y="32468"/>
                          <a:pt x="33230" y="32468"/>
                        </a:cubicBezTo>
                        <a:lnTo>
                          <a:pt x="34206" y="32468"/>
                        </a:lnTo>
                        <a:cubicBezTo>
                          <a:pt x="34659" y="32468"/>
                          <a:pt x="35040" y="32087"/>
                          <a:pt x="35040" y="31611"/>
                        </a:cubicBezTo>
                        <a:cubicBezTo>
                          <a:pt x="35040" y="31087"/>
                          <a:pt x="35040" y="30575"/>
                          <a:pt x="35016" y="30075"/>
                        </a:cubicBezTo>
                        <a:cubicBezTo>
                          <a:pt x="35004" y="29563"/>
                          <a:pt x="34992" y="29075"/>
                          <a:pt x="34956" y="28575"/>
                        </a:cubicBezTo>
                        <a:cubicBezTo>
                          <a:pt x="34932" y="28063"/>
                          <a:pt x="34885" y="27575"/>
                          <a:pt x="34837" y="27087"/>
                        </a:cubicBezTo>
                        <a:cubicBezTo>
                          <a:pt x="34801" y="26587"/>
                          <a:pt x="34742" y="26110"/>
                          <a:pt x="34682" y="25622"/>
                        </a:cubicBezTo>
                        <a:cubicBezTo>
                          <a:pt x="34623" y="25134"/>
                          <a:pt x="34563" y="24658"/>
                          <a:pt x="34480" y="24182"/>
                        </a:cubicBezTo>
                        <a:cubicBezTo>
                          <a:pt x="34420" y="23705"/>
                          <a:pt x="34337" y="23229"/>
                          <a:pt x="34266" y="22765"/>
                        </a:cubicBezTo>
                        <a:cubicBezTo>
                          <a:pt x="34170" y="22300"/>
                          <a:pt x="34099" y="21824"/>
                          <a:pt x="34004" y="21372"/>
                        </a:cubicBezTo>
                        <a:cubicBezTo>
                          <a:pt x="33932" y="20872"/>
                          <a:pt x="33849" y="20384"/>
                          <a:pt x="33754" y="19895"/>
                        </a:cubicBezTo>
                        <a:lnTo>
                          <a:pt x="33492" y="18419"/>
                        </a:lnTo>
                        <a:cubicBezTo>
                          <a:pt x="33408" y="17979"/>
                          <a:pt x="33313" y="17526"/>
                          <a:pt x="33218" y="17086"/>
                        </a:cubicBezTo>
                        <a:cubicBezTo>
                          <a:pt x="33111" y="16633"/>
                          <a:pt x="33016" y="16204"/>
                          <a:pt x="32908" y="15788"/>
                        </a:cubicBezTo>
                        <a:cubicBezTo>
                          <a:pt x="32801" y="15371"/>
                          <a:pt x="32682" y="14966"/>
                          <a:pt x="32563" y="14561"/>
                        </a:cubicBezTo>
                        <a:cubicBezTo>
                          <a:pt x="32444" y="14169"/>
                          <a:pt x="32313" y="13776"/>
                          <a:pt x="32182" y="13407"/>
                        </a:cubicBezTo>
                        <a:cubicBezTo>
                          <a:pt x="31908" y="12645"/>
                          <a:pt x="31611" y="11918"/>
                          <a:pt x="31289" y="11216"/>
                        </a:cubicBezTo>
                        <a:cubicBezTo>
                          <a:pt x="30956" y="10513"/>
                          <a:pt x="30610" y="9835"/>
                          <a:pt x="30241" y="9180"/>
                        </a:cubicBezTo>
                        <a:cubicBezTo>
                          <a:pt x="29872" y="8525"/>
                          <a:pt x="29479" y="7894"/>
                          <a:pt x="29063" y="7322"/>
                        </a:cubicBezTo>
                        <a:cubicBezTo>
                          <a:pt x="28646" y="6739"/>
                          <a:pt x="28229" y="6168"/>
                          <a:pt x="27801" y="5632"/>
                        </a:cubicBezTo>
                        <a:cubicBezTo>
                          <a:pt x="27372" y="5096"/>
                          <a:pt x="26955" y="4596"/>
                          <a:pt x="26527" y="4120"/>
                        </a:cubicBezTo>
                        <a:cubicBezTo>
                          <a:pt x="26027" y="3572"/>
                          <a:pt x="25538" y="3060"/>
                          <a:pt x="25050" y="2631"/>
                        </a:cubicBezTo>
                        <a:cubicBezTo>
                          <a:pt x="24562" y="2203"/>
                          <a:pt x="24062" y="1846"/>
                          <a:pt x="23562" y="1524"/>
                        </a:cubicBezTo>
                        <a:cubicBezTo>
                          <a:pt x="23217" y="1322"/>
                          <a:pt x="22871" y="1143"/>
                          <a:pt x="22538" y="976"/>
                        </a:cubicBezTo>
                        <a:cubicBezTo>
                          <a:pt x="22193" y="810"/>
                          <a:pt x="21836" y="667"/>
                          <a:pt x="21478" y="548"/>
                        </a:cubicBezTo>
                        <a:cubicBezTo>
                          <a:pt x="21121" y="429"/>
                          <a:pt x="20764" y="322"/>
                          <a:pt x="20395" y="238"/>
                        </a:cubicBezTo>
                        <a:cubicBezTo>
                          <a:pt x="20014" y="155"/>
                          <a:pt x="19645" y="95"/>
                          <a:pt x="19276" y="60"/>
                        </a:cubicBezTo>
                        <a:cubicBezTo>
                          <a:pt x="18907" y="12"/>
                          <a:pt x="18514" y="0"/>
                          <a:pt x="181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47" name="Google Shape;6647;p29"/>
                  <p:cNvSpPr/>
                  <p:nvPr/>
                </p:nvSpPr>
                <p:spPr>
                  <a:xfrm>
                    <a:off x="3184818" y="3454202"/>
                    <a:ext cx="999041" cy="10275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3" h="28216" extrusionOk="0">
                        <a:moveTo>
                          <a:pt x="14283" y="0"/>
                        </a:moveTo>
                        <a:cubicBezTo>
                          <a:pt x="13827" y="0"/>
                          <a:pt x="13368" y="31"/>
                          <a:pt x="12895" y="104"/>
                        </a:cubicBezTo>
                        <a:cubicBezTo>
                          <a:pt x="12490" y="164"/>
                          <a:pt x="12121" y="235"/>
                          <a:pt x="11728" y="330"/>
                        </a:cubicBezTo>
                        <a:cubicBezTo>
                          <a:pt x="11359" y="414"/>
                          <a:pt x="10990" y="533"/>
                          <a:pt x="10621" y="664"/>
                        </a:cubicBezTo>
                        <a:cubicBezTo>
                          <a:pt x="10240" y="807"/>
                          <a:pt x="9883" y="950"/>
                          <a:pt x="9550" y="1128"/>
                        </a:cubicBezTo>
                        <a:cubicBezTo>
                          <a:pt x="9204" y="1307"/>
                          <a:pt x="8859" y="1521"/>
                          <a:pt x="8537" y="1735"/>
                        </a:cubicBezTo>
                        <a:cubicBezTo>
                          <a:pt x="8204" y="1962"/>
                          <a:pt x="7895" y="2235"/>
                          <a:pt x="7585" y="2497"/>
                        </a:cubicBezTo>
                        <a:cubicBezTo>
                          <a:pt x="7264" y="2783"/>
                          <a:pt x="6954" y="3081"/>
                          <a:pt x="6644" y="3390"/>
                        </a:cubicBezTo>
                        <a:cubicBezTo>
                          <a:pt x="6275" y="3783"/>
                          <a:pt x="5894" y="4200"/>
                          <a:pt x="5561" y="4652"/>
                        </a:cubicBezTo>
                        <a:cubicBezTo>
                          <a:pt x="5204" y="5117"/>
                          <a:pt x="4870" y="5629"/>
                          <a:pt x="4561" y="6176"/>
                        </a:cubicBezTo>
                        <a:cubicBezTo>
                          <a:pt x="4263" y="6724"/>
                          <a:pt x="3977" y="7296"/>
                          <a:pt x="3715" y="7903"/>
                        </a:cubicBezTo>
                        <a:cubicBezTo>
                          <a:pt x="3418" y="8605"/>
                          <a:pt x="3132" y="9320"/>
                          <a:pt x="2894" y="10070"/>
                        </a:cubicBezTo>
                        <a:cubicBezTo>
                          <a:pt x="2775" y="10451"/>
                          <a:pt x="2656" y="10832"/>
                          <a:pt x="2537" y="11237"/>
                        </a:cubicBezTo>
                        <a:cubicBezTo>
                          <a:pt x="2418" y="11641"/>
                          <a:pt x="2311" y="12034"/>
                          <a:pt x="2191" y="12451"/>
                        </a:cubicBezTo>
                        <a:cubicBezTo>
                          <a:pt x="2084" y="12868"/>
                          <a:pt x="1965" y="13284"/>
                          <a:pt x="1846" y="13701"/>
                        </a:cubicBezTo>
                        <a:cubicBezTo>
                          <a:pt x="1727" y="14118"/>
                          <a:pt x="1608" y="14535"/>
                          <a:pt x="1489" y="14975"/>
                        </a:cubicBezTo>
                        <a:cubicBezTo>
                          <a:pt x="1418" y="15237"/>
                          <a:pt x="1346" y="15487"/>
                          <a:pt x="1275" y="15761"/>
                        </a:cubicBezTo>
                        <a:lnTo>
                          <a:pt x="1048" y="16559"/>
                        </a:lnTo>
                        <a:cubicBezTo>
                          <a:pt x="977" y="16832"/>
                          <a:pt x="917" y="17118"/>
                          <a:pt x="858" y="17380"/>
                        </a:cubicBezTo>
                        <a:cubicBezTo>
                          <a:pt x="810" y="17666"/>
                          <a:pt x="751" y="17928"/>
                          <a:pt x="703" y="18214"/>
                        </a:cubicBezTo>
                        <a:cubicBezTo>
                          <a:pt x="656" y="18499"/>
                          <a:pt x="620" y="18785"/>
                          <a:pt x="584" y="19059"/>
                        </a:cubicBezTo>
                        <a:lnTo>
                          <a:pt x="501" y="19916"/>
                        </a:lnTo>
                        <a:cubicBezTo>
                          <a:pt x="465" y="20190"/>
                          <a:pt x="441" y="20476"/>
                          <a:pt x="417" y="20762"/>
                        </a:cubicBezTo>
                        <a:cubicBezTo>
                          <a:pt x="406" y="21047"/>
                          <a:pt x="382" y="21321"/>
                          <a:pt x="358" y="21607"/>
                        </a:cubicBezTo>
                        <a:cubicBezTo>
                          <a:pt x="346" y="21893"/>
                          <a:pt x="322" y="22178"/>
                          <a:pt x="298" y="22452"/>
                        </a:cubicBezTo>
                        <a:cubicBezTo>
                          <a:pt x="286" y="22738"/>
                          <a:pt x="275" y="23024"/>
                          <a:pt x="239" y="23309"/>
                        </a:cubicBezTo>
                        <a:cubicBezTo>
                          <a:pt x="215" y="23583"/>
                          <a:pt x="203" y="23857"/>
                          <a:pt x="167" y="24143"/>
                        </a:cubicBezTo>
                        <a:cubicBezTo>
                          <a:pt x="144" y="24417"/>
                          <a:pt x="120" y="24702"/>
                          <a:pt x="96" y="24976"/>
                        </a:cubicBezTo>
                        <a:cubicBezTo>
                          <a:pt x="60" y="25238"/>
                          <a:pt x="48" y="25524"/>
                          <a:pt x="36" y="25786"/>
                        </a:cubicBezTo>
                        <a:cubicBezTo>
                          <a:pt x="25" y="26072"/>
                          <a:pt x="1" y="26346"/>
                          <a:pt x="1" y="26607"/>
                        </a:cubicBezTo>
                        <a:lnTo>
                          <a:pt x="1" y="27417"/>
                        </a:lnTo>
                        <a:cubicBezTo>
                          <a:pt x="24" y="27862"/>
                          <a:pt x="347" y="28215"/>
                          <a:pt x="754" y="28215"/>
                        </a:cubicBezTo>
                        <a:cubicBezTo>
                          <a:pt x="761" y="28215"/>
                          <a:pt x="768" y="28215"/>
                          <a:pt x="775" y="28215"/>
                        </a:cubicBezTo>
                        <a:lnTo>
                          <a:pt x="1668" y="28191"/>
                        </a:lnTo>
                        <a:cubicBezTo>
                          <a:pt x="2120" y="28191"/>
                          <a:pt x="2430" y="27798"/>
                          <a:pt x="2406" y="27334"/>
                        </a:cubicBezTo>
                        <a:cubicBezTo>
                          <a:pt x="2370" y="27060"/>
                          <a:pt x="2370" y="26762"/>
                          <a:pt x="2370" y="26477"/>
                        </a:cubicBezTo>
                        <a:cubicBezTo>
                          <a:pt x="2370" y="26191"/>
                          <a:pt x="2370" y="25893"/>
                          <a:pt x="2382" y="25607"/>
                        </a:cubicBezTo>
                        <a:cubicBezTo>
                          <a:pt x="2406" y="25334"/>
                          <a:pt x="2418" y="25036"/>
                          <a:pt x="2430" y="24750"/>
                        </a:cubicBezTo>
                        <a:cubicBezTo>
                          <a:pt x="2441" y="24464"/>
                          <a:pt x="2465" y="24167"/>
                          <a:pt x="2489" y="23881"/>
                        </a:cubicBezTo>
                        <a:cubicBezTo>
                          <a:pt x="2501" y="23607"/>
                          <a:pt x="2537" y="23309"/>
                          <a:pt x="2549" y="23024"/>
                        </a:cubicBezTo>
                        <a:cubicBezTo>
                          <a:pt x="2561" y="22738"/>
                          <a:pt x="2584" y="22440"/>
                          <a:pt x="2596" y="22155"/>
                        </a:cubicBezTo>
                        <a:cubicBezTo>
                          <a:pt x="2608" y="21881"/>
                          <a:pt x="2608" y="21583"/>
                          <a:pt x="2620" y="21297"/>
                        </a:cubicBezTo>
                        <a:cubicBezTo>
                          <a:pt x="2644" y="21012"/>
                          <a:pt x="2656" y="20714"/>
                          <a:pt x="2668" y="20428"/>
                        </a:cubicBezTo>
                        <a:cubicBezTo>
                          <a:pt x="2703" y="20131"/>
                          <a:pt x="2715" y="19857"/>
                          <a:pt x="2739" y="19571"/>
                        </a:cubicBezTo>
                        <a:cubicBezTo>
                          <a:pt x="2775" y="19285"/>
                          <a:pt x="2799" y="18999"/>
                          <a:pt x="2846" y="18726"/>
                        </a:cubicBezTo>
                        <a:cubicBezTo>
                          <a:pt x="2894" y="18440"/>
                          <a:pt x="2942" y="18166"/>
                          <a:pt x="3001" y="17892"/>
                        </a:cubicBezTo>
                        <a:cubicBezTo>
                          <a:pt x="3061" y="17618"/>
                          <a:pt x="3120" y="17333"/>
                          <a:pt x="3180" y="17071"/>
                        </a:cubicBezTo>
                        <a:cubicBezTo>
                          <a:pt x="3251" y="16785"/>
                          <a:pt x="3323" y="16523"/>
                          <a:pt x="3394" y="16249"/>
                        </a:cubicBezTo>
                        <a:cubicBezTo>
                          <a:pt x="3489" y="15987"/>
                          <a:pt x="3561" y="15713"/>
                          <a:pt x="3656" y="15451"/>
                        </a:cubicBezTo>
                        <a:cubicBezTo>
                          <a:pt x="3799" y="14939"/>
                          <a:pt x="3977" y="14451"/>
                          <a:pt x="4144" y="13963"/>
                        </a:cubicBezTo>
                        <a:cubicBezTo>
                          <a:pt x="4311" y="13463"/>
                          <a:pt x="4489" y="12975"/>
                          <a:pt x="4644" y="12511"/>
                        </a:cubicBezTo>
                        <a:cubicBezTo>
                          <a:pt x="4811" y="12034"/>
                          <a:pt x="4989" y="11594"/>
                          <a:pt x="5156" y="11141"/>
                        </a:cubicBezTo>
                        <a:cubicBezTo>
                          <a:pt x="5335" y="10713"/>
                          <a:pt x="5501" y="10284"/>
                          <a:pt x="5680" y="9867"/>
                        </a:cubicBezTo>
                        <a:cubicBezTo>
                          <a:pt x="5835" y="9451"/>
                          <a:pt x="6013" y="9046"/>
                          <a:pt x="6216" y="8677"/>
                        </a:cubicBezTo>
                        <a:cubicBezTo>
                          <a:pt x="6549" y="7974"/>
                          <a:pt x="6906" y="7331"/>
                          <a:pt x="7287" y="6760"/>
                        </a:cubicBezTo>
                        <a:cubicBezTo>
                          <a:pt x="7656" y="6188"/>
                          <a:pt x="8014" y="5664"/>
                          <a:pt x="8383" y="5224"/>
                        </a:cubicBezTo>
                        <a:cubicBezTo>
                          <a:pt x="8752" y="4771"/>
                          <a:pt x="9109" y="4379"/>
                          <a:pt x="9490" y="4033"/>
                        </a:cubicBezTo>
                        <a:cubicBezTo>
                          <a:pt x="10038" y="3521"/>
                          <a:pt x="10597" y="3105"/>
                          <a:pt x="11181" y="2783"/>
                        </a:cubicBezTo>
                        <a:cubicBezTo>
                          <a:pt x="11776" y="2474"/>
                          <a:pt x="12383" y="2259"/>
                          <a:pt x="13014" y="2176"/>
                        </a:cubicBezTo>
                        <a:cubicBezTo>
                          <a:pt x="13210" y="2139"/>
                          <a:pt x="13410" y="2123"/>
                          <a:pt x="13611" y="2123"/>
                        </a:cubicBezTo>
                        <a:cubicBezTo>
                          <a:pt x="13864" y="2123"/>
                          <a:pt x="14120" y="2148"/>
                          <a:pt x="14372" y="2188"/>
                        </a:cubicBezTo>
                        <a:cubicBezTo>
                          <a:pt x="14812" y="2259"/>
                          <a:pt x="15265" y="2426"/>
                          <a:pt x="15717" y="2664"/>
                        </a:cubicBezTo>
                        <a:cubicBezTo>
                          <a:pt x="16181" y="2914"/>
                          <a:pt x="16658" y="3247"/>
                          <a:pt x="17122" y="3640"/>
                        </a:cubicBezTo>
                        <a:cubicBezTo>
                          <a:pt x="17586" y="4045"/>
                          <a:pt x="18062" y="4510"/>
                          <a:pt x="18515" y="5010"/>
                        </a:cubicBezTo>
                        <a:cubicBezTo>
                          <a:pt x="18979" y="5533"/>
                          <a:pt x="19444" y="6105"/>
                          <a:pt x="19884" y="6724"/>
                        </a:cubicBezTo>
                        <a:cubicBezTo>
                          <a:pt x="20110" y="7057"/>
                          <a:pt x="20348" y="7379"/>
                          <a:pt x="20575" y="7724"/>
                        </a:cubicBezTo>
                        <a:cubicBezTo>
                          <a:pt x="20801" y="8070"/>
                          <a:pt x="21015" y="8427"/>
                          <a:pt x="21241" y="8808"/>
                        </a:cubicBezTo>
                        <a:cubicBezTo>
                          <a:pt x="21611" y="9463"/>
                          <a:pt x="21992" y="10177"/>
                          <a:pt x="22313" y="10939"/>
                        </a:cubicBezTo>
                        <a:cubicBezTo>
                          <a:pt x="22468" y="11344"/>
                          <a:pt x="22623" y="11749"/>
                          <a:pt x="22765" y="12153"/>
                        </a:cubicBezTo>
                        <a:cubicBezTo>
                          <a:pt x="22896" y="12582"/>
                          <a:pt x="23027" y="13011"/>
                          <a:pt x="23146" y="13439"/>
                        </a:cubicBezTo>
                        <a:cubicBezTo>
                          <a:pt x="23266" y="13868"/>
                          <a:pt x="23373" y="14332"/>
                          <a:pt x="23480" y="14797"/>
                        </a:cubicBezTo>
                        <a:cubicBezTo>
                          <a:pt x="23575" y="15261"/>
                          <a:pt x="23670" y="15737"/>
                          <a:pt x="23754" y="16225"/>
                        </a:cubicBezTo>
                        <a:cubicBezTo>
                          <a:pt x="23849" y="16702"/>
                          <a:pt x="23920" y="17190"/>
                          <a:pt x="24016" y="17678"/>
                        </a:cubicBezTo>
                        <a:cubicBezTo>
                          <a:pt x="24099" y="18178"/>
                          <a:pt x="24194" y="18654"/>
                          <a:pt x="24266" y="19130"/>
                        </a:cubicBezTo>
                        <a:cubicBezTo>
                          <a:pt x="24337" y="19583"/>
                          <a:pt x="24432" y="20059"/>
                          <a:pt x="24504" y="20512"/>
                        </a:cubicBezTo>
                        <a:lnTo>
                          <a:pt x="24730" y="21845"/>
                        </a:lnTo>
                        <a:cubicBezTo>
                          <a:pt x="24801" y="22297"/>
                          <a:pt x="24861" y="22738"/>
                          <a:pt x="24897" y="23190"/>
                        </a:cubicBezTo>
                        <a:cubicBezTo>
                          <a:pt x="24932" y="23631"/>
                          <a:pt x="24956" y="24083"/>
                          <a:pt x="24956" y="24548"/>
                        </a:cubicBezTo>
                        <a:cubicBezTo>
                          <a:pt x="24956" y="24988"/>
                          <a:pt x="24932" y="25453"/>
                          <a:pt x="24909" y="25917"/>
                        </a:cubicBezTo>
                        <a:cubicBezTo>
                          <a:pt x="24873" y="26369"/>
                          <a:pt x="24837" y="26834"/>
                          <a:pt x="24790" y="27298"/>
                        </a:cubicBezTo>
                        <a:cubicBezTo>
                          <a:pt x="24730" y="27762"/>
                          <a:pt x="25051" y="28143"/>
                          <a:pt x="25504" y="28143"/>
                        </a:cubicBezTo>
                        <a:lnTo>
                          <a:pt x="26456" y="28143"/>
                        </a:lnTo>
                        <a:cubicBezTo>
                          <a:pt x="26921" y="28143"/>
                          <a:pt x="27314" y="27762"/>
                          <a:pt x="27361" y="27262"/>
                        </a:cubicBezTo>
                        <a:cubicBezTo>
                          <a:pt x="27385" y="26846"/>
                          <a:pt x="27409" y="26429"/>
                          <a:pt x="27421" y="26012"/>
                        </a:cubicBezTo>
                        <a:cubicBezTo>
                          <a:pt x="27421" y="25595"/>
                          <a:pt x="27433" y="25179"/>
                          <a:pt x="27421" y="24762"/>
                        </a:cubicBezTo>
                        <a:cubicBezTo>
                          <a:pt x="27409" y="24345"/>
                          <a:pt x="27385" y="23929"/>
                          <a:pt x="27361" y="23512"/>
                        </a:cubicBezTo>
                        <a:cubicBezTo>
                          <a:pt x="27326" y="23095"/>
                          <a:pt x="27302" y="22678"/>
                          <a:pt x="27242" y="22262"/>
                        </a:cubicBezTo>
                        <a:cubicBezTo>
                          <a:pt x="27183" y="21845"/>
                          <a:pt x="27123" y="21428"/>
                          <a:pt x="27052" y="21012"/>
                        </a:cubicBezTo>
                        <a:cubicBezTo>
                          <a:pt x="26968" y="20607"/>
                          <a:pt x="26885" y="20178"/>
                          <a:pt x="26790" y="19761"/>
                        </a:cubicBezTo>
                        <a:cubicBezTo>
                          <a:pt x="26706" y="19333"/>
                          <a:pt x="26611" y="18904"/>
                          <a:pt x="26528" y="18452"/>
                        </a:cubicBezTo>
                        <a:cubicBezTo>
                          <a:pt x="26433" y="18011"/>
                          <a:pt x="26361" y="17547"/>
                          <a:pt x="26278" y="17083"/>
                        </a:cubicBezTo>
                        <a:cubicBezTo>
                          <a:pt x="26183" y="16618"/>
                          <a:pt x="26111" y="16142"/>
                          <a:pt x="26016" y="15689"/>
                        </a:cubicBezTo>
                        <a:cubicBezTo>
                          <a:pt x="25933" y="15225"/>
                          <a:pt x="25861" y="14761"/>
                          <a:pt x="25766" y="14296"/>
                        </a:cubicBezTo>
                        <a:cubicBezTo>
                          <a:pt x="25682" y="13856"/>
                          <a:pt x="25587" y="13403"/>
                          <a:pt x="25504" y="12975"/>
                        </a:cubicBezTo>
                        <a:cubicBezTo>
                          <a:pt x="25397" y="12546"/>
                          <a:pt x="25301" y="12130"/>
                          <a:pt x="25182" y="11713"/>
                        </a:cubicBezTo>
                        <a:cubicBezTo>
                          <a:pt x="25063" y="11308"/>
                          <a:pt x="24944" y="10903"/>
                          <a:pt x="24813" y="10522"/>
                        </a:cubicBezTo>
                        <a:cubicBezTo>
                          <a:pt x="24682" y="10129"/>
                          <a:pt x="24528" y="9760"/>
                          <a:pt x="24373" y="9391"/>
                        </a:cubicBezTo>
                        <a:cubicBezTo>
                          <a:pt x="24194" y="8986"/>
                          <a:pt x="23992" y="8581"/>
                          <a:pt x="23801" y="8200"/>
                        </a:cubicBezTo>
                        <a:cubicBezTo>
                          <a:pt x="23599" y="7831"/>
                          <a:pt x="23385" y="7450"/>
                          <a:pt x="23182" y="7093"/>
                        </a:cubicBezTo>
                        <a:cubicBezTo>
                          <a:pt x="22742" y="6379"/>
                          <a:pt x="22301" y="5712"/>
                          <a:pt x="21837" y="5105"/>
                        </a:cubicBezTo>
                        <a:cubicBezTo>
                          <a:pt x="21372" y="4474"/>
                          <a:pt x="20920" y="3914"/>
                          <a:pt x="20444" y="3390"/>
                        </a:cubicBezTo>
                        <a:cubicBezTo>
                          <a:pt x="19979" y="2866"/>
                          <a:pt x="19491" y="2378"/>
                          <a:pt x="18991" y="1950"/>
                        </a:cubicBezTo>
                        <a:cubicBezTo>
                          <a:pt x="18515" y="1521"/>
                          <a:pt x="18027" y="1164"/>
                          <a:pt x="17539" y="878"/>
                        </a:cubicBezTo>
                        <a:cubicBezTo>
                          <a:pt x="17170" y="664"/>
                          <a:pt x="16789" y="485"/>
                          <a:pt x="16419" y="354"/>
                        </a:cubicBezTo>
                        <a:cubicBezTo>
                          <a:pt x="15872" y="164"/>
                          <a:pt x="15288" y="45"/>
                          <a:pt x="14705" y="9"/>
                        </a:cubicBezTo>
                        <a:cubicBezTo>
                          <a:pt x="14564" y="3"/>
                          <a:pt x="14424" y="0"/>
                          <a:pt x="142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48" name="Google Shape;6648;p29"/>
                  <p:cNvSpPr/>
                  <p:nvPr/>
                </p:nvSpPr>
                <p:spPr>
                  <a:xfrm>
                    <a:off x="3320986" y="3619941"/>
                    <a:ext cx="716332" cy="859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23593" extrusionOk="0">
                        <a:moveTo>
                          <a:pt x="9769" y="0"/>
                        </a:moveTo>
                        <a:cubicBezTo>
                          <a:pt x="9704" y="0"/>
                          <a:pt x="9638" y="2"/>
                          <a:pt x="9573" y="6"/>
                        </a:cubicBezTo>
                        <a:cubicBezTo>
                          <a:pt x="8847" y="42"/>
                          <a:pt x="8192" y="280"/>
                          <a:pt x="7561" y="661"/>
                        </a:cubicBezTo>
                        <a:cubicBezTo>
                          <a:pt x="7251" y="852"/>
                          <a:pt x="6942" y="1078"/>
                          <a:pt x="6644" y="1340"/>
                        </a:cubicBezTo>
                        <a:cubicBezTo>
                          <a:pt x="6346" y="1614"/>
                          <a:pt x="6037" y="1911"/>
                          <a:pt x="5715" y="2245"/>
                        </a:cubicBezTo>
                        <a:cubicBezTo>
                          <a:pt x="5406" y="2590"/>
                          <a:pt x="5096" y="2983"/>
                          <a:pt x="4787" y="3411"/>
                        </a:cubicBezTo>
                        <a:cubicBezTo>
                          <a:pt x="4489" y="3840"/>
                          <a:pt x="4167" y="4304"/>
                          <a:pt x="3894" y="4828"/>
                        </a:cubicBezTo>
                        <a:cubicBezTo>
                          <a:pt x="3536" y="5447"/>
                          <a:pt x="3203" y="6114"/>
                          <a:pt x="2882" y="6828"/>
                        </a:cubicBezTo>
                        <a:cubicBezTo>
                          <a:pt x="2715" y="7186"/>
                          <a:pt x="2548" y="7567"/>
                          <a:pt x="2405" y="7936"/>
                        </a:cubicBezTo>
                        <a:cubicBezTo>
                          <a:pt x="2251" y="8305"/>
                          <a:pt x="2084" y="8698"/>
                          <a:pt x="1941" y="9079"/>
                        </a:cubicBezTo>
                        <a:cubicBezTo>
                          <a:pt x="1786" y="9472"/>
                          <a:pt x="1643" y="9853"/>
                          <a:pt x="1489" y="10257"/>
                        </a:cubicBezTo>
                        <a:cubicBezTo>
                          <a:pt x="1346" y="10662"/>
                          <a:pt x="1215" y="11055"/>
                          <a:pt x="1072" y="11460"/>
                        </a:cubicBezTo>
                        <a:cubicBezTo>
                          <a:pt x="988" y="11710"/>
                          <a:pt x="893" y="11984"/>
                          <a:pt x="822" y="12234"/>
                        </a:cubicBezTo>
                        <a:cubicBezTo>
                          <a:pt x="738" y="12484"/>
                          <a:pt x="655" y="12758"/>
                          <a:pt x="596" y="13008"/>
                        </a:cubicBezTo>
                        <a:cubicBezTo>
                          <a:pt x="524" y="13258"/>
                          <a:pt x="465" y="13532"/>
                          <a:pt x="417" y="13782"/>
                        </a:cubicBezTo>
                        <a:cubicBezTo>
                          <a:pt x="381" y="14032"/>
                          <a:pt x="334" y="14306"/>
                          <a:pt x="298" y="14556"/>
                        </a:cubicBezTo>
                        <a:cubicBezTo>
                          <a:pt x="250" y="14806"/>
                          <a:pt x="226" y="15079"/>
                          <a:pt x="215" y="15329"/>
                        </a:cubicBezTo>
                        <a:cubicBezTo>
                          <a:pt x="203" y="15591"/>
                          <a:pt x="179" y="15853"/>
                          <a:pt x="167" y="16103"/>
                        </a:cubicBezTo>
                        <a:cubicBezTo>
                          <a:pt x="155" y="16365"/>
                          <a:pt x="143" y="16627"/>
                          <a:pt x="143" y="16877"/>
                        </a:cubicBezTo>
                        <a:cubicBezTo>
                          <a:pt x="143" y="17139"/>
                          <a:pt x="119" y="17389"/>
                          <a:pt x="119" y="17639"/>
                        </a:cubicBezTo>
                        <a:cubicBezTo>
                          <a:pt x="119" y="17889"/>
                          <a:pt x="107" y="18151"/>
                          <a:pt x="107" y="18401"/>
                        </a:cubicBezTo>
                        <a:cubicBezTo>
                          <a:pt x="96" y="18651"/>
                          <a:pt x="96" y="18901"/>
                          <a:pt x="72" y="19139"/>
                        </a:cubicBezTo>
                        <a:cubicBezTo>
                          <a:pt x="72" y="19378"/>
                          <a:pt x="60" y="19640"/>
                          <a:pt x="48" y="19878"/>
                        </a:cubicBezTo>
                        <a:cubicBezTo>
                          <a:pt x="36" y="20128"/>
                          <a:pt x="12" y="20366"/>
                          <a:pt x="12" y="20604"/>
                        </a:cubicBezTo>
                        <a:cubicBezTo>
                          <a:pt x="0" y="20842"/>
                          <a:pt x="0" y="21080"/>
                          <a:pt x="0" y="21318"/>
                        </a:cubicBezTo>
                        <a:cubicBezTo>
                          <a:pt x="0" y="21795"/>
                          <a:pt x="12" y="22247"/>
                          <a:pt x="60" y="22711"/>
                        </a:cubicBezTo>
                        <a:cubicBezTo>
                          <a:pt x="107" y="23188"/>
                          <a:pt x="548" y="23580"/>
                          <a:pt x="1048" y="23580"/>
                        </a:cubicBezTo>
                        <a:lnTo>
                          <a:pt x="2084" y="23580"/>
                        </a:lnTo>
                        <a:cubicBezTo>
                          <a:pt x="2560" y="23580"/>
                          <a:pt x="2917" y="23188"/>
                          <a:pt x="2893" y="22723"/>
                        </a:cubicBezTo>
                        <a:cubicBezTo>
                          <a:pt x="2870" y="22449"/>
                          <a:pt x="2858" y="22152"/>
                          <a:pt x="2834" y="21866"/>
                        </a:cubicBezTo>
                        <a:cubicBezTo>
                          <a:pt x="2798" y="21580"/>
                          <a:pt x="2786" y="21283"/>
                          <a:pt x="2774" y="20997"/>
                        </a:cubicBezTo>
                        <a:cubicBezTo>
                          <a:pt x="2751" y="20723"/>
                          <a:pt x="2739" y="20425"/>
                          <a:pt x="2727" y="20140"/>
                        </a:cubicBezTo>
                        <a:cubicBezTo>
                          <a:pt x="2715" y="19854"/>
                          <a:pt x="2715" y="19556"/>
                          <a:pt x="2691" y="19282"/>
                        </a:cubicBezTo>
                        <a:cubicBezTo>
                          <a:pt x="2691" y="18997"/>
                          <a:pt x="2679" y="18711"/>
                          <a:pt x="2679" y="18413"/>
                        </a:cubicBezTo>
                        <a:lnTo>
                          <a:pt x="2679" y="17532"/>
                        </a:lnTo>
                        <a:cubicBezTo>
                          <a:pt x="2691" y="17234"/>
                          <a:pt x="2691" y="16961"/>
                          <a:pt x="2715" y="16663"/>
                        </a:cubicBezTo>
                        <a:cubicBezTo>
                          <a:pt x="2727" y="16365"/>
                          <a:pt x="2739" y="16080"/>
                          <a:pt x="2774" y="15782"/>
                        </a:cubicBezTo>
                        <a:cubicBezTo>
                          <a:pt x="2798" y="15484"/>
                          <a:pt x="2834" y="15199"/>
                          <a:pt x="2870" y="14901"/>
                        </a:cubicBezTo>
                        <a:cubicBezTo>
                          <a:pt x="2917" y="14615"/>
                          <a:pt x="2965" y="14317"/>
                          <a:pt x="3024" y="14044"/>
                        </a:cubicBezTo>
                        <a:cubicBezTo>
                          <a:pt x="3191" y="13246"/>
                          <a:pt x="3405" y="12472"/>
                          <a:pt x="3667" y="11698"/>
                        </a:cubicBezTo>
                        <a:cubicBezTo>
                          <a:pt x="3929" y="10924"/>
                          <a:pt x="4215" y="10186"/>
                          <a:pt x="4525" y="9472"/>
                        </a:cubicBezTo>
                        <a:cubicBezTo>
                          <a:pt x="4834" y="8757"/>
                          <a:pt x="5156" y="8067"/>
                          <a:pt x="5477" y="7448"/>
                        </a:cubicBezTo>
                        <a:cubicBezTo>
                          <a:pt x="5787" y="6817"/>
                          <a:pt x="6120" y="6245"/>
                          <a:pt x="6442" y="5745"/>
                        </a:cubicBezTo>
                        <a:cubicBezTo>
                          <a:pt x="6775" y="5257"/>
                          <a:pt x="7084" y="4816"/>
                          <a:pt x="7394" y="4435"/>
                        </a:cubicBezTo>
                        <a:cubicBezTo>
                          <a:pt x="7716" y="4066"/>
                          <a:pt x="8013" y="3769"/>
                          <a:pt x="8287" y="3519"/>
                        </a:cubicBezTo>
                        <a:cubicBezTo>
                          <a:pt x="8814" y="3059"/>
                          <a:pt x="9299" y="2789"/>
                          <a:pt x="9791" y="2789"/>
                        </a:cubicBezTo>
                        <a:cubicBezTo>
                          <a:pt x="9821" y="2789"/>
                          <a:pt x="9852" y="2790"/>
                          <a:pt x="9882" y="2792"/>
                        </a:cubicBezTo>
                        <a:cubicBezTo>
                          <a:pt x="10335" y="2816"/>
                          <a:pt x="10811" y="3066"/>
                          <a:pt x="11299" y="3507"/>
                        </a:cubicBezTo>
                        <a:cubicBezTo>
                          <a:pt x="11549" y="3709"/>
                          <a:pt x="11823" y="3983"/>
                          <a:pt x="12073" y="4292"/>
                        </a:cubicBezTo>
                        <a:cubicBezTo>
                          <a:pt x="12323" y="4602"/>
                          <a:pt x="12609" y="4947"/>
                          <a:pt x="12871" y="5352"/>
                        </a:cubicBezTo>
                        <a:cubicBezTo>
                          <a:pt x="13252" y="5888"/>
                          <a:pt x="13609" y="6483"/>
                          <a:pt x="13966" y="7150"/>
                        </a:cubicBezTo>
                        <a:cubicBezTo>
                          <a:pt x="14300" y="7817"/>
                          <a:pt x="14633" y="8531"/>
                          <a:pt x="14955" y="9281"/>
                        </a:cubicBezTo>
                        <a:cubicBezTo>
                          <a:pt x="15121" y="9650"/>
                          <a:pt x="15276" y="10031"/>
                          <a:pt x="15407" y="10436"/>
                        </a:cubicBezTo>
                        <a:cubicBezTo>
                          <a:pt x="15550" y="10841"/>
                          <a:pt x="15669" y="11269"/>
                          <a:pt x="15788" y="11698"/>
                        </a:cubicBezTo>
                        <a:cubicBezTo>
                          <a:pt x="15907" y="12151"/>
                          <a:pt x="16014" y="12591"/>
                          <a:pt x="16109" y="13055"/>
                        </a:cubicBezTo>
                        <a:cubicBezTo>
                          <a:pt x="16193" y="13520"/>
                          <a:pt x="16288" y="13984"/>
                          <a:pt x="16359" y="14437"/>
                        </a:cubicBezTo>
                        <a:cubicBezTo>
                          <a:pt x="16431" y="14901"/>
                          <a:pt x="16526" y="15365"/>
                          <a:pt x="16586" y="15830"/>
                        </a:cubicBezTo>
                        <a:cubicBezTo>
                          <a:pt x="16657" y="16282"/>
                          <a:pt x="16717" y="16734"/>
                          <a:pt x="16764" y="17199"/>
                        </a:cubicBezTo>
                        <a:cubicBezTo>
                          <a:pt x="16812" y="17639"/>
                          <a:pt x="16836" y="18104"/>
                          <a:pt x="16871" y="18568"/>
                        </a:cubicBezTo>
                        <a:cubicBezTo>
                          <a:pt x="16895" y="19020"/>
                          <a:pt x="16895" y="19485"/>
                          <a:pt x="16895" y="19949"/>
                        </a:cubicBezTo>
                        <a:cubicBezTo>
                          <a:pt x="16895" y="20413"/>
                          <a:pt x="16883" y="20890"/>
                          <a:pt x="16848" y="21342"/>
                        </a:cubicBezTo>
                        <a:cubicBezTo>
                          <a:pt x="16824" y="21818"/>
                          <a:pt x="16788" y="22283"/>
                          <a:pt x="16729" y="22747"/>
                        </a:cubicBezTo>
                        <a:cubicBezTo>
                          <a:pt x="16693" y="23223"/>
                          <a:pt x="17026" y="23592"/>
                          <a:pt x="17526" y="23592"/>
                        </a:cubicBezTo>
                        <a:lnTo>
                          <a:pt x="18550" y="23592"/>
                        </a:lnTo>
                        <a:cubicBezTo>
                          <a:pt x="19038" y="23592"/>
                          <a:pt x="19491" y="23211"/>
                          <a:pt x="19491" y="22699"/>
                        </a:cubicBezTo>
                        <a:cubicBezTo>
                          <a:pt x="19574" y="21926"/>
                          <a:pt x="19634" y="21140"/>
                          <a:pt x="19646" y="20330"/>
                        </a:cubicBezTo>
                        <a:cubicBezTo>
                          <a:pt x="19669" y="19925"/>
                          <a:pt x="19646" y="19509"/>
                          <a:pt x="19634" y="19116"/>
                        </a:cubicBezTo>
                        <a:cubicBezTo>
                          <a:pt x="19622" y="18699"/>
                          <a:pt x="19574" y="18294"/>
                          <a:pt x="19527" y="17877"/>
                        </a:cubicBezTo>
                        <a:cubicBezTo>
                          <a:pt x="19491" y="17461"/>
                          <a:pt x="19431" y="17044"/>
                          <a:pt x="19372" y="16627"/>
                        </a:cubicBezTo>
                        <a:cubicBezTo>
                          <a:pt x="19312" y="16211"/>
                          <a:pt x="19229" y="15782"/>
                          <a:pt x="19157" y="15329"/>
                        </a:cubicBezTo>
                        <a:cubicBezTo>
                          <a:pt x="19086" y="14889"/>
                          <a:pt x="19026" y="14437"/>
                          <a:pt x="18931" y="13960"/>
                        </a:cubicBezTo>
                        <a:cubicBezTo>
                          <a:pt x="18848" y="13484"/>
                          <a:pt x="18776" y="13020"/>
                          <a:pt x="18681" y="12543"/>
                        </a:cubicBezTo>
                        <a:cubicBezTo>
                          <a:pt x="18598" y="12091"/>
                          <a:pt x="18503" y="11615"/>
                          <a:pt x="18395" y="11150"/>
                        </a:cubicBezTo>
                        <a:cubicBezTo>
                          <a:pt x="18312" y="10674"/>
                          <a:pt x="18193" y="10222"/>
                          <a:pt x="18074" y="9793"/>
                        </a:cubicBezTo>
                        <a:cubicBezTo>
                          <a:pt x="17955" y="9364"/>
                          <a:pt x="17824" y="8948"/>
                          <a:pt x="17669" y="8531"/>
                        </a:cubicBezTo>
                        <a:cubicBezTo>
                          <a:pt x="17526" y="8126"/>
                          <a:pt x="17360" y="7721"/>
                          <a:pt x="17193" y="7340"/>
                        </a:cubicBezTo>
                        <a:cubicBezTo>
                          <a:pt x="16836" y="6566"/>
                          <a:pt x="16467" y="5840"/>
                          <a:pt x="16062" y="5185"/>
                        </a:cubicBezTo>
                        <a:cubicBezTo>
                          <a:pt x="15717" y="4626"/>
                          <a:pt x="15383" y="4126"/>
                          <a:pt x="15026" y="3661"/>
                        </a:cubicBezTo>
                        <a:cubicBezTo>
                          <a:pt x="14669" y="3197"/>
                          <a:pt x="14323" y="2780"/>
                          <a:pt x="13966" y="2399"/>
                        </a:cubicBezTo>
                        <a:cubicBezTo>
                          <a:pt x="13621" y="2030"/>
                          <a:pt x="13264" y="1685"/>
                          <a:pt x="12907" y="1387"/>
                        </a:cubicBezTo>
                        <a:cubicBezTo>
                          <a:pt x="12549" y="1090"/>
                          <a:pt x="12192" y="816"/>
                          <a:pt x="11823" y="613"/>
                        </a:cubicBezTo>
                        <a:cubicBezTo>
                          <a:pt x="11158" y="232"/>
                          <a:pt x="10474" y="0"/>
                          <a:pt x="976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49" name="Google Shape;6649;p29"/>
                  <p:cNvSpPr/>
                  <p:nvPr/>
                </p:nvSpPr>
                <p:spPr>
                  <a:xfrm>
                    <a:off x="3478386" y="3828509"/>
                    <a:ext cx="397643" cy="650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9" h="17866" extrusionOk="0">
                        <a:moveTo>
                          <a:pt x="5317" y="1"/>
                        </a:moveTo>
                        <a:cubicBezTo>
                          <a:pt x="4894" y="1"/>
                          <a:pt x="4493" y="104"/>
                          <a:pt x="4108" y="316"/>
                        </a:cubicBezTo>
                        <a:cubicBezTo>
                          <a:pt x="3632" y="578"/>
                          <a:pt x="3167" y="1018"/>
                          <a:pt x="2727" y="1661"/>
                        </a:cubicBezTo>
                        <a:cubicBezTo>
                          <a:pt x="2429" y="2078"/>
                          <a:pt x="2131" y="2602"/>
                          <a:pt x="1846" y="3197"/>
                        </a:cubicBezTo>
                        <a:cubicBezTo>
                          <a:pt x="1560" y="3804"/>
                          <a:pt x="1274" y="4471"/>
                          <a:pt x="1024" y="5233"/>
                        </a:cubicBezTo>
                        <a:cubicBezTo>
                          <a:pt x="893" y="5614"/>
                          <a:pt x="774" y="6007"/>
                          <a:pt x="655" y="6424"/>
                        </a:cubicBezTo>
                        <a:cubicBezTo>
                          <a:pt x="536" y="6828"/>
                          <a:pt x="429" y="7257"/>
                          <a:pt x="346" y="7697"/>
                        </a:cubicBezTo>
                        <a:cubicBezTo>
                          <a:pt x="226" y="8269"/>
                          <a:pt x="143" y="8829"/>
                          <a:pt x="84" y="9400"/>
                        </a:cubicBezTo>
                        <a:cubicBezTo>
                          <a:pt x="24" y="9960"/>
                          <a:pt x="0" y="10531"/>
                          <a:pt x="0" y="11079"/>
                        </a:cubicBezTo>
                        <a:cubicBezTo>
                          <a:pt x="0" y="11627"/>
                          <a:pt x="12" y="12186"/>
                          <a:pt x="24" y="12698"/>
                        </a:cubicBezTo>
                        <a:cubicBezTo>
                          <a:pt x="48" y="13222"/>
                          <a:pt x="72" y="13746"/>
                          <a:pt x="107" y="14234"/>
                        </a:cubicBezTo>
                        <a:cubicBezTo>
                          <a:pt x="131" y="14722"/>
                          <a:pt x="167" y="15198"/>
                          <a:pt x="179" y="15663"/>
                        </a:cubicBezTo>
                        <a:cubicBezTo>
                          <a:pt x="191" y="16127"/>
                          <a:pt x="226" y="16556"/>
                          <a:pt x="238" y="16961"/>
                        </a:cubicBezTo>
                        <a:cubicBezTo>
                          <a:pt x="262" y="17437"/>
                          <a:pt x="679" y="17842"/>
                          <a:pt x="1179" y="17842"/>
                        </a:cubicBezTo>
                        <a:lnTo>
                          <a:pt x="2191" y="17842"/>
                        </a:lnTo>
                        <a:cubicBezTo>
                          <a:pt x="2643" y="17842"/>
                          <a:pt x="3036" y="17461"/>
                          <a:pt x="3036" y="17008"/>
                        </a:cubicBezTo>
                        <a:cubicBezTo>
                          <a:pt x="3036" y="16341"/>
                          <a:pt x="3036" y="15663"/>
                          <a:pt x="3048" y="14960"/>
                        </a:cubicBezTo>
                        <a:cubicBezTo>
                          <a:pt x="3048" y="14282"/>
                          <a:pt x="3048" y="13579"/>
                          <a:pt x="3060" y="12877"/>
                        </a:cubicBezTo>
                        <a:cubicBezTo>
                          <a:pt x="3084" y="12186"/>
                          <a:pt x="3108" y="11496"/>
                          <a:pt x="3179" y="10805"/>
                        </a:cubicBezTo>
                        <a:cubicBezTo>
                          <a:pt x="3263" y="10126"/>
                          <a:pt x="3346" y="9460"/>
                          <a:pt x="3465" y="8817"/>
                        </a:cubicBezTo>
                        <a:cubicBezTo>
                          <a:pt x="3584" y="8162"/>
                          <a:pt x="3727" y="7555"/>
                          <a:pt x="3894" y="6971"/>
                        </a:cubicBezTo>
                        <a:cubicBezTo>
                          <a:pt x="4060" y="6388"/>
                          <a:pt x="4239" y="5852"/>
                          <a:pt x="4417" y="5364"/>
                        </a:cubicBezTo>
                        <a:cubicBezTo>
                          <a:pt x="4787" y="4399"/>
                          <a:pt x="5179" y="3637"/>
                          <a:pt x="5513" y="3256"/>
                        </a:cubicBezTo>
                        <a:cubicBezTo>
                          <a:pt x="5834" y="3697"/>
                          <a:pt x="6132" y="4483"/>
                          <a:pt x="6442" y="5471"/>
                        </a:cubicBezTo>
                        <a:cubicBezTo>
                          <a:pt x="6596" y="5959"/>
                          <a:pt x="6739" y="6495"/>
                          <a:pt x="6906" y="7066"/>
                        </a:cubicBezTo>
                        <a:cubicBezTo>
                          <a:pt x="7025" y="7543"/>
                          <a:pt x="7156" y="8031"/>
                          <a:pt x="7263" y="8555"/>
                        </a:cubicBezTo>
                        <a:cubicBezTo>
                          <a:pt x="7382" y="9067"/>
                          <a:pt x="7489" y="9602"/>
                          <a:pt x="7561" y="10162"/>
                        </a:cubicBezTo>
                        <a:cubicBezTo>
                          <a:pt x="7644" y="10710"/>
                          <a:pt x="7704" y="11269"/>
                          <a:pt x="7751" y="11853"/>
                        </a:cubicBezTo>
                        <a:cubicBezTo>
                          <a:pt x="7799" y="12436"/>
                          <a:pt x="7823" y="13020"/>
                          <a:pt x="7846" y="13591"/>
                        </a:cubicBezTo>
                        <a:cubicBezTo>
                          <a:pt x="7858" y="14174"/>
                          <a:pt x="7870" y="14758"/>
                          <a:pt x="7870" y="15341"/>
                        </a:cubicBezTo>
                        <a:cubicBezTo>
                          <a:pt x="7870" y="15901"/>
                          <a:pt x="7858" y="16484"/>
                          <a:pt x="7846" y="17032"/>
                        </a:cubicBezTo>
                        <a:cubicBezTo>
                          <a:pt x="7823" y="17496"/>
                          <a:pt x="8204" y="17865"/>
                          <a:pt x="8692" y="17865"/>
                        </a:cubicBezTo>
                        <a:lnTo>
                          <a:pt x="9751" y="17865"/>
                        </a:lnTo>
                        <a:cubicBezTo>
                          <a:pt x="10263" y="17865"/>
                          <a:pt x="10728" y="17484"/>
                          <a:pt x="10740" y="16972"/>
                        </a:cubicBezTo>
                        <a:cubicBezTo>
                          <a:pt x="10775" y="16568"/>
                          <a:pt x="10799" y="16139"/>
                          <a:pt x="10835" y="15675"/>
                        </a:cubicBezTo>
                        <a:cubicBezTo>
                          <a:pt x="10859" y="15222"/>
                          <a:pt x="10883" y="14734"/>
                          <a:pt x="10894" y="14234"/>
                        </a:cubicBezTo>
                        <a:cubicBezTo>
                          <a:pt x="10906" y="13734"/>
                          <a:pt x="10918" y="13210"/>
                          <a:pt x="10906" y="12686"/>
                        </a:cubicBezTo>
                        <a:cubicBezTo>
                          <a:pt x="10894" y="12150"/>
                          <a:pt x="10883" y="11615"/>
                          <a:pt x="10835" y="11079"/>
                        </a:cubicBezTo>
                        <a:cubicBezTo>
                          <a:pt x="10787" y="10543"/>
                          <a:pt x="10728" y="9995"/>
                          <a:pt x="10668" y="9448"/>
                        </a:cubicBezTo>
                        <a:cubicBezTo>
                          <a:pt x="10597" y="8888"/>
                          <a:pt x="10525" y="8340"/>
                          <a:pt x="10430" y="7793"/>
                        </a:cubicBezTo>
                        <a:cubicBezTo>
                          <a:pt x="10359" y="7364"/>
                          <a:pt x="10287" y="6947"/>
                          <a:pt x="10192" y="6543"/>
                        </a:cubicBezTo>
                        <a:cubicBezTo>
                          <a:pt x="10109" y="6138"/>
                          <a:pt x="10001" y="5769"/>
                          <a:pt x="9894" y="5411"/>
                        </a:cubicBezTo>
                        <a:cubicBezTo>
                          <a:pt x="9668" y="4697"/>
                          <a:pt x="9430" y="4066"/>
                          <a:pt x="9192" y="3506"/>
                        </a:cubicBezTo>
                        <a:cubicBezTo>
                          <a:pt x="8954" y="2935"/>
                          <a:pt x="8704" y="2447"/>
                          <a:pt x="8442" y="2018"/>
                        </a:cubicBezTo>
                        <a:cubicBezTo>
                          <a:pt x="8168" y="1601"/>
                          <a:pt x="7882" y="1244"/>
                          <a:pt x="7585" y="959"/>
                        </a:cubicBezTo>
                        <a:cubicBezTo>
                          <a:pt x="6989" y="399"/>
                          <a:pt x="6358" y="101"/>
                          <a:pt x="5620" y="18"/>
                        </a:cubicBezTo>
                        <a:cubicBezTo>
                          <a:pt x="5518" y="7"/>
                          <a:pt x="5417" y="1"/>
                          <a:pt x="531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50" name="Google Shape;6650;p29"/>
                <p:cNvGrpSpPr/>
                <p:nvPr/>
              </p:nvGrpSpPr>
              <p:grpSpPr>
                <a:xfrm>
                  <a:off x="7476660" y="190833"/>
                  <a:ext cx="1688342" cy="912677"/>
                  <a:chOff x="2887390" y="202486"/>
                  <a:chExt cx="1630776" cy="881558"/>
                </a:xfrm>
              </p:grpSpPr>
              <p:sp>
                <p:nvSpPr>
                  <p:cNvPr id="6651" name="Google Shape;6651;p29"/>
                  <p:cNvSpPr/>
                  <p:nvPr/>
                </p:nvSpPr>
                <p:spPr>
                  <a:xfrm>
                    <a:off x="2887390" y="202486"/>
                    <a:ext cx="1630776" cy="881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0" h="24207" extrusionOk="0">
                        <a:moveTo>
                          <a:pt x="23277" y="0"/>
                        </a:moveTo>
                        <a:cubicBezTo>
                          <a:pt x="22753" y="0"/>
                          <a:pt x="22205" y="24"/>
                          <a:pt x="21669" y="36"/>
                        </a:cubicBezTo>
                        <a:cubicBezTo>
                          <a:pt x="20991" y="60"/>
                          <a:pt x="20336" y="107"/>
                          <a:pt x="19681" y="155"/>
                        </a:cubicBezTo>
                        <a:cubicBezTo>
                          <a:pt x="19038" y="215"/>
                          <a:pt x="18383" y="274"/>
                          <a:pt x="17740" y="357"/>
                        </a:cubicBezTo>
                        <a:cubicBezTo>
                          <a:pt x="17109" y="453"/>
                          <a:pt x="16466" y="560"/>
                          <a:pt x="15823" y="679"/>
                        </a:cubicBezTo>
                        <a:cubicBezTo>
                          <a:pt x="15180" y="798"/>
                          <a:pt x="14561" y="929"/>
                          <a:pt x="13930" y="1096"/>
                        </a:cubicBezTo>
                        <a:cubicBezTo>
                          <a:pt x="13323" y="1250"/>
                          <a:pt x="12740" y="1453"/>
                          <a:pt x="12180" y="1655"/>
                        </a:cubicBezTo>
                        <a:cubicBezTo>
                          <a:pt x="11609" y="1870"/>
                          <a:pt x="11073" y="2108"/>
                          <a:pt x="10561" y="2370"/>
                        </a:cubicBezTo>
                        <a:cubicBezTo>
                          <a:pt x="10037" y="2643"/>
                          <a:pt x="9549" y="2917"/>
                          <a:pt x="9073" y="3215"/>
                        </a:cubicBezTo>
                        <a:cubicBezTo>
                          <a:pt x="8608" y="3513"/>
                          <a:pt x="8144" y="3858"/>
                          <a:pt x="7691" y="4215"/>
                        </a:cubicBezTo>
                        <a:cubicBezTo>
                          <a:pt x="7239" y="4584"/>
                          <a:pt x="6775" y="4989"/>
                          <a:pt x="6358" y="5441"/>
                        </a:cubicBezTo>
                        <a:cubicBezTo>
                          <a:pt x="5941" y="5882"/>
                          <a:pt x="5536" y="6346"/>
                          <a:pt x="5155" y="6834"/>
                        </a:cubicBezTo>
                        <a:cubicBezTo>
                          <a:pt x="4715" y="7382"/>
                          <a:pt x="4310" y="7942"/>
                          <a:pt x="3905" y="8501"/>
                        </a:cubicBezTo>
                        <a:cubicBezTo>
                          <a:pt x="3715" y="8787"/>
                          <a:pt x="3500" y="9085"/>
                          <a:pt x="3310" y="9370"/>
                        </a:cubicBezTo>
                        <a:cubicBezTo>
                          <a:pt x="3108" y="9644"/>
                          <a:pt x="2929" y="9930"/>
                          <a:pt x="2750" y="10228"/>
                        </a:cubicBezTo>
                        <a:cubicBezTo>
                          <a:pt x="2596" y="10525"/>
                          <a:pt x="2441" y="10811"/>
                          <a:pt x="2310" y="11109"/>
                        </a:cubicBezTo>
                        <a:cubicBezTo>
                          <a:pt x="2191" y="11406"/>
                          <a:pt x="2072" y="11692"/>
                          <a:pt x="1965" y="11990"/>
                        </a:cubicBezTo>
                        <a:cubicBezTo>
                          <a:pt x="1857" y="12288"/>
                          <a:pt x="1762" y="12597"/>
                          <a:pt x="1655" y="12907"/>
                        </a:cubicBezTo>
                        <a:cubicBezTo>
                          <a:pt x="1560" y="13180"/>
                          <a:pt x="1464" y="13454"/>
                          <a:pt x="1369" y="13740"/>
                        </a:cubicBezTo>
                        <a:cubicBezTo>
                          <a:pt x="1286" y="14026"/>
                          <a:pt x="1167" y="14312"/>
                          <a:pt x="1060" y="14609"/>
                        </a:cubicBezTo>
                        <a:cubicBezTo>
                          <a:pt x="941" y="14907"/>
                          <a:pt x="833" y="15205"/>
                          <a:pt x="726" y="15514"/>
                        </a:cubicBezTo>
                        <a:cubicBezTo>
                          <a:pt x="631" y="15824"/>
                          <a:pt x="524" y="16157"/>
                          <a:pt x="417" y="16479"/>
                        </a:cubicBezTo>
                        <a:cubicBezTo>
                          <a:pt x="310" y="16812"/>
                          <a:pt x="238" y="17145"/>
                          <a:pt x="179" y="17491"/>
                        </a:cubicBezTo>
                        <a:cubicBezTo>
                          <a:pt x="155" y="17717"/>
                          <a:pt x="131" y="17919"/>
                          <a:pt x="119" y="18145"/>
                        </a:cubicBezTo>
                        <a:lnTo>
                          <a:pt x="119" y="18800"/>
                        </a:lnTo>
                        <a:cubicBezTo>
                          <a:pt x="119" y="19015"/>
                          <a:pt x="119" y="19241"/>
                          <a:pt x="131" y="19455"/>
                        </a:cubicBezTo>
                        <a:cubicBezTo>
                          <a:pt x="155" y="19681"/>
                          <a:pt x="155" y="19896"/>
                          <a:pt x="167" y="20110"/>
                        </a:cubicBezTo>
                        <a:cubicBezTo>
                          <a:pt x="167" y="20336"/>
                          <a:pt x="179" y="20562"/>
                          <a:pt x="179" y="20765"/>
                        </a:cubicBezTo>
                        <a:lnTo>
                          <a:pt x="179" y="21408"/>
                        </a:lnTo>
                        <a:cubicBezTo>
                          <a:pt x="179" y="21717"/>
                          <a:pt x="167" y="22039"/>
                          <a:pt x="143" y="22348"/>
                        </a:cubicBezTo>
                        <a:cubicBezTo>
                          <a:pt x="119" y="22658"/>
                          <a:pt x="95" y="22967"/>
                          <a:pt x="48" y="23289"/>
                        </a:cubicBezTo>
                        <a:cubicBezTo>
                          <a:pt x="0" y="23610"/>
                          <a:pt x="417" y="23884"/>
                          <a:pt x="941" y="23896"/>
                        </a:cubicBezTo>
                        <a:lnTo>
                          <a:pt x="1976" y="23920"/>
                        </a:lnTo>
                        <a:cubicBezTo>
                          <a:pt x="1996" y="23921"/>
                          <a:pt x="2016" y="23921"/>
                          <a:pt x="2035" y="23921"/>
                        </a:cubicBezTo>
                        <a:cubicBezTo>
                          <a:pt x="2470" y="23921"/>
                          <a:pt x="2797" y="23668"/>
                          <a:pt x="2786" y="23360"/>
                        </a:cubicBezTo>
                        <a:cubicBezTo>
                          <a:pt x="2774" y="23134"/>
                          <a:pt x="2762" y="22932"/>
                          <a:pt x="2738" y="22705"/>
                        </a:cubicBezTo>
                        <a:cubicBezTo>
                          <a:pt x="2727" y="22479"/>
                          <a:pt x="2727" y="22277"/>
                          <a:pt x="2727" y="22051"/>
                        </a:cubicBezTo>
                        <a:cubicBezTo>
                          <a:pt x="2727" y="21824"/>
                          <a:pt x="2738" y="21622"/>
                          <a:pt x="2738" y="21396"/>
                        </a:cubicBezTo>
                        <a:cubicBezTo>
                          <a:pt x="2738" y="21170"/>
                          <a:pt x="2762" y="20943"/>
                          <a:pt x="2762" y="20729"/>
                        </a:cubicBezTo>
                        <a:lnTo>
                          <a:pt x="2762" y="20050"/>
                        </a:lnTo>
                        <a:cubicBezTo>
                          <a:pt x="2738" y="19836"/>
                          <a:pt x="2738" y="19610"/>
                          <a:pt x="2727" y="19384"/>
                        </a:cubicBezTo>
                        <a:cubicBezTo>
                          <a:pt x="2715" y="19157"/>
                          <a:pt x="2715" y="18943"/>
                          <a:pt x="2715" y="18717"/>
                        </a:cubicBezTo>
                        <a:cubicBezTo>
                          <a:pt x="2715" y="18491"/>
                          <a:pt x="2727" y="18264"/>
                          <a:pt x="2738" y="18050"/>
                        </a:cubicBezTo>
                        <a:cubicBezTo>
                          <a:pt x="2762" y="17824"/>
                          <a:pt x="2786" y="17610"/>
                          <a:pt x="2822" y="17383"/>
                        </a:cubicBezTo>
                        <a:cubicBezTo>
                          <a:pt x="2858" y="17181"/>
                          <a:pt x="2905" y="16955"/>
                          <a:pt x="2965" y="16752"/>
                        </a:cubicBezTo>
                        <a:cubicBezTo>
                          <a:pt x="3024" y="16538"/>
                          <a:pt x="3084" y="16336"/>
                          <a:pt x="3155" y="16121"/>
                        </a:cubicBezTo>
                        <a:cubicBezTo>
                          <a:pt x="3227" y="15919"/>
                          <a:pt x="3310" y="15705"/>
                          <a:pt x="3393" y="15514"/>
                        </a:cubicBezTo>
                        <a:cubicBezTo>
                          <a:pt x="3489" y="15300"/>
                          <a:pt x="3572" y="15109"/>
                          <a:pt x="3667" y="14919"/>
                        </a:cubicBezTo>
                        <a:cubicBezTo>
                          <a:pt x="3798" y="14609"/>
                          <a:pt x="3941" y="14300"/>
                          <a:pt x="4084" y="14002"/>
                        </a:cubicBezTo>
                        <a:cubicBezTo>
                          <a:pt x="4215" y="13681"/>
                          <a:pt x="4334" y="13383"/>
                          <a:pt x="4465" y="13085"/>
                        </a:cubicBezTo>
                        <a:cubicBezTo>
                          <a:pt x="4596" y="12788"/>
                          <a:pt x="4715" y="12490"/>
                          <a:pt x="4858" y="12192"/>
                        </a:cubicBezTo>
                        <a:cubicBezTo>
                          <a:pt x="4989" y="11895"/>
                          <a:pt x="5120" y="11621"/>
                          <a:pt x="5274" y="11323"/>
                        </a:cubicBezTo>
                        <a:cubicBezTo>
                          <a:pt x="5417" y="11037"/>
                          <a:pt x="5584" y="10740"/>
                          <a:pt x="5751" y="10454"/>
                        </a:cubicBezTo>
                        <a:cubicBezTo>
                          <a:pt x="5906" y="10168"/>
                          <a:pt x="6084" y="9894"/>
                          <a:pt x="6263" y="9609"/>
                        </a:cubicBezTo>
                        <a:cubicBezTo>
                          <a:pt x="6632" y="9037"/>
                          <a:pt x="7013" y="8501"/>
                          <a:pt x="7418" y="7966"/>
                        </a:cubicBezTo>
                        <a:cubicBezTo>
                          <a:pt x="7834" y="7430"/>
                          <a:pt x="8263" y="6930"/>
                          <a:pt x="8739" y="6453"/>
                        </a:cubicBezTo>
                        <a:cubicBezTo>
                          <a:pt x="9204" y="5989"/>
                          <a:pt x="9704" y="5584"/>
                          <a:pt x="10216" y="5215"/>
                        </a:cubicBezTo>
                        <a:cubicBezTo>
                          <a:pt x="10728" y="4858"/>
                          <a:pt x="11263" y="4537"/>
                          <a:pt x="11823" y="4239"/>
                        </a:cubicBezTo>
                        <a:cubicBezTo>
                          <a:pt x="12371" y="3941"/>
                          <a:pt x="12918" y="3656"/>
                          <a:pt x="13514" y="3405"/>
                        </a:cubicBezTo>
                        <a:cubicBezTo>
                          <a:pt x="14109" y="3144"/>
                          <a:pt x="14740" y="2929"/>
                          <a:pt x="15371" y="2751"/>
                        </a:cubicBezTo>
                        <a:cubicBezTo>
                          <a:pt x="16014" y="2572"/>
                          <a:pt x="16669" y="2417"/>
                          <a:pt x="17324" y="2286"/>
                        </a:cubicBezTo>
                        <a:cubicBezTo>
                          <a:pt x="17978" y="2167"/>
                          <a:pt x="18633" y="2048"/>
                          <a:pt x="19300" y="1977"/>
                        </a:cubicBezTo>
                        <a:cubicBezTo>
                          <a:pt x="19979" y="1881"/>
                          <a:pt x="20657" y="1822"/>
                          <a:pt x="21324" y="1798"/>
                        </a:cubicBezTo>
                        <a:cubicBezTo>
                          <a:pt x="21887" y="1771"/>
                          <a:pt x="22436" y="1758"/>
                          <a:pt x="22977" y="1758"/>
                        </a:cubicBezTo>
                        <a:cubicBezTo>
                          <a:pt x="23157" y="1758"/>
                          <a:pt x="23336" y="1759"/>
                          <a:pt x="23515" y="1762"/>
                        </a:cubicBezTo>
                        <a:cubicBezTo>
                          <a:pt x="24229" y="1774"/>
                          <a:pt x="24932" y="1834"/>
                          <a:pt x="25610" y="1929"/>
                        </a:cubicBezTo>
                        <a:cubicBezTo>
                          <a:pt x="26301" y="2012"/>
                          <a:pt x="26991" y="2155"/>
                          <a:pt x="27658" y="2334"/>
                        </a:cubicBezTo>
                        <a:cubicBezTo>
                          <a:pt x="28325" y="2513"/>
                          <a:pt x="28992" y="2727"/>
                          <a:pt x="29635" y="2989"/>
                        </a:cubicBezTo>
                        <a:cubicBezTo>
                          <a:pt x="30278" y="3251"/>
                          <a:pt x="30897" y="3548"/>
                          <a:pt x="31492" y="3906"/>
                        </a:cubicBezTo>
                        <a:cubicBezTo>
                          <a:pt x="32087" y="4275"/>
                          <a:pt x="32671" y="4679"/>
                          <a:pt x="33278" y="5108"/>
                        </a:cubicBezTo>
                        <a:cubicBezTo>
                          <a:pt x="33576" y="5334"/>
                          <a:pt x="33897" y="5561"/>
                          <a:pt x="34207" y="5799"/>
                        </a:cubicBezTo>
                        <a:cubicBezTo>
                          <a:pt x="34528" y="6037"/>
                          <a:pt x="34838" y="6287"/>
                          <a:pt x="35171" y="6537"/>
                        </a:cubicBezTo>
                        <a:cubicBezTo>
                          <a:pt x="35504" y="6799"/>
                          <a:pt x="35826" y="7061"/>
                          <a:pt x="36135" y="7346"/>
                        </a:cubicBezTo>
                        <a:cubicBezTo>
                          <a:pt x="36457" y="7608"/>
                          <a:pt x="36755" y="7906"/>
                          <a:pt x="37052" y="8204"/>
                        </a:cubicBezTo>
                        <a:cubicBezTo>
                          <a:pt x="37350" y="8501"/>
                          <a:pt x="37612" y="8811"/>
                          <a:pt x="37886" y="9144"/>
                        </a:cubicBezTo>
                        <a:cubicBezTo>
                          <a:pt x="38148" y="9478"/>
                          <a:pt x="38386" y="9799"/>
                          <a:pt x="38612" y="10156"/>
                        </a:cubicBezTo>
                        <a:cubicBezTo>
                          <a:pt x="38838" y="10513"/>
                          <a:pt x="39029" y="10871"/>
                          <a:pt x="39195" y="11240"/>
                        </a:cubicBezTo>
                        <a:cubicBezTo>
                          <a:pt x="39350" y="11609"/>
                          <a:pt x="39505" y="11990"/>
                          <a:pt x="39648" y="12383"/>
                        </a:cubicBezTo>
                        <a:cubicBezTo>
                          <a:pt x="39791" y="12752"/>
                          <a:pt x="39922" y="13121"/>
                          <a:pt x="40041" y="13502"/>
                        </a:cubicBezTo>
                        <a:cubicBezTo>
                          <a:pt x="40172" y="13895"/>
                          <a:pt x="40291" y="14276"/>
                          <a:pt x="40410" y="14681"/>
                        </a:cubicBezTo>
                        <a:cubicBezTo>
                          <a:pt x="40529" y="15062"/>
                          <a:pt x="40636" y="15466"/>
                          <a:pt x="40755" y="15871"/>
                        </a:cubicBezTo>
                        <a:cubicBezTo>
                          <a:pt x="40862" y="16276"/>
                          <a:pt x="40981" y="16657"/>
                          <a:pt x="41077" y="17050"/>
                        </a:cubicBezTo>
                        <a:cubicBezTo>
                          <a:pt x="41196" y="17419"/>
                          <a:pt x="41303" y="17788"/>
                          <a:pt x="41410" y="18169"/>
                        </a:cubicBezTo>
                        <a:cubicBezTo>
                          <a:pt x="41517" y="18538"/>
                          <a:pt x="41612" y="18895"/>
                          <a:pt x="41696" y="19253"/>
                        </a:cubicBezTo>
                        <a:cubicBezTo>
                          <a:pt x="41779" y="19610"/>
                          <a:pt x="41839" y="19967"/>
                          <a:pt x="41886" y="20324"/>
                        </a:cubicBezTo>
                        <a:cubicBezTo>
                          <a:pt x="41934" y="20681"/>
                          <a:pt x="41958" y="21039"/>
                          <a:pt x="41958" y="21396"/>
                        </a:cubicBezTo>
                        <a:cubicBezTo>
                          <a:pt x="41958" y="21753"/>
                          <a:pt x="41958" y="22086"/>
                          <a:pt x="41946" y="22455"/>
                        </a:cubicBezTo>
                        <a:cubicBezTo>
                          <a:pt x="41934" y="22801"/>
                          <a:pt x="41910" y="23158"/>
                          <a:pt x="41886" y="23515"/>
                        </a:cubicBezTo>
                        <a:cubicBezTo>
                          <a:pt x="41874" y="23848"/>
                          <a:pt x="42231" y="24146"/>
                          <a:pt x="42708" y="24158"/>
                        </a:cubicBezTo>
                        <a:lnTo>
                          <a:pt x="43755" y="24206"/>
                        </a:lnTo>
                        <a:cubicBezTo>
                          <a:pt x="43767" y="24206"/>
                          <a:pt x="43779" y="24206"/>
                          <a:pt x="43790" y="24206"/>
                        </a:cubicBezTo>
                        <a:cubicBezTo>
                          <a:pt x="44311" y="24206"/>
                          <a:pt x="44756" y="23947"/>
                          <a:pt x="44756" y="23551"/>
                        </a:cubicBezTo>
                        <a:cubicBezTo>
                          <a:pt x="44768" y="23194"/>
                          <a:pt x="44779" y="22848"/>
                          <a:pt x="44779" y="22503"/>
                        </a:cubicBezTo>
                        <a:lnTo>
                          <a:pt x="44779" y="21479"/>
                        </a:lnTo>
                        <a:cubicBezTo>
                          <a:pt x="44768" y="21134"/>
                          <a:pt x="44768" y="20800"/>
                          <a:pt x="44744" y="20455"/>
                        </a:cubicBezTo>
                        <a:cubicBezTo>
                          <a:pt x="44720" y="20110"/>
                          <a:pt x="44684" y="19765"/>
                          <a:pt x="44625" y="19431"/>
                        </a:cubicBezTo>
                        <a:cubicBezTo>
                          <a:pt x="44565" y="19086"/>
                          <a:pt x="44482" y="18741"/>
                          <a:pt x="44398" y="18395"/>
                        </a:cubicBezTo>
                        <a:lnTo>
                          <a:pt x="44125" y="17371"/>
                        </a:lnTo>
                        <a:cubicBezTo>
                          <a:pt x="44041" y="17014"/>
                          <a:pt x="43934" y="16669"/>
                          <a:pt x="43851" y="16312"/>
                        </a:cubicBezTo>
                        <a:cubicBezTo>
                          <a:pt x="43744" y="15943"/>
                          <a:pt x="43660" y="15574"/>
                          <a:pt x="43553" y="15181"/>
                        </a:cubicBezTo>
                        <a:cubicBezTo>
                          <a:pt x="43458" y="14800"/>
                          <a:pt x="43351" y="14407"/>
                          <a:pt x="43232" y="14026"/>
                        </a:cubicBezTo>
                        <a:cubicBezTo>
                          <a:pt x="43124" y="13669"/>
                          <a:pt x="43017" y="13311"/>
                          <a:pt x="42874" y="12954"/>
                        </a:cubicBezTo>
                        <a:cubicBezTo>
                          <a:pt x="42743" y="12609"/>
                          <a:pt x="42612" y="12264"/>
                          <a:pt x="42470" y="11930"/>
                        </a:cubicBezTo>
                        <a:cubicBezTo>
                          <a:pt x="42327" y="11597"/>
                          <a:pt x="42184" y="11252"/>
                          <a:pt x="42029" y="10942"/>
                        </a:cubicBezTo>
                        <a:cubicBezTo>
                          <a:pt x="41886" y="10621"/>
                          <a:pt x="41731" y="10323"/>
                          <a:pt x="41553" y="10002"/>
                        </a:cubicBezTo>
                        <a:cubicBezTo>
                          <a:pt x="41196" y="9394"/>
                          <a:pt x="40791" y="8799"/>
                          <a:pt x="40350" y="8216"/>
                        </a:cubicBezTo>
                        <a:cubicBezTo>
                          <a:pt x="39886" y="7656"/>
                          <a:pt x="39398" y="7120"/>
                          <a:pt x="38874" y="6596"/>
                        </a:cubicBezTo>
                        <a:cubicBezTo>
                          <a:pt x="38362" y="6096"/>
                          <a:pt x="37790" y="5620"/>
                          <a:pt x="37207" y="5168"/>
                        </a:cubicBezTo>
                        <a:cubicBezTo>
                          <a:pt x="36624" y="4727"/>
                          <a:pt x="36064" y="4310"/>
                          <a:pt x="35528" y="3917"/>
                        </a:cubicBezTo>
                        <a:cubicBezTo>
                          <a:pt x="34992" y="3536"/>
                          <a:pt x="34504" y="3179"/>
                          <a:pt x="34004" y="2846"/>
                        </a:cubicBezTo>
                        <a:cubicBezTo>
                          <a:pt x="33457" y="2465"/>
                          <a:pt x="32909" y="2120"/>
                          <a:pt x="32361" y="1834"/>
                        </a:cubicBezTo>
                        <a:cubicBezTo>
                          <a:pt x="31814" y="1548"/>
                          <a:pt x="31230" y="1310"/>
                          <a:pt x="30599" y="1108"/>
                        </a:cubicBezTo>
                        <a:cubicBezTo>
                          <a:pt x="30182" y="977"/>
                          <a:pt x="29742" y="858"/>
                          <a:pt x="29277" y="738"/>
                        </a:cubicBezTo>
                        <a:cubicBezTo>
                          <a:pt x="28813" y="619"/>
                          <a:pt x="28337" y="512"/>
                          <a:pt x="27849" y="417"/>
                        </a:cubicBezTo>
                        <a:cubicBezTo>
                          <a:pt x="27361" y="322"/>
                          <a:pt x="26861" y="238"/>
                          <a:pt x="26360" y="179"/>
                        </a:cubicBezTo>
                        <a:cubicBezTo>
                          <a:pt x="25872" y="119"/>
                          <a:pt x="25348" y="84"/>
                          <a:pt x="24836" y="48"/>
                        </a:cubicBezTo>
                        <a:cubicBezTo>
                          <a:pt x="24324" y="24"/>
                          <a:pt x="23801" y="0"/>
                          <a:pt x="232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2" name="Google Shape;6652;p29"/>
                  <p:cNvSpPr/>
                  <p:nvPr/>
                </p:nvSpPr>
                <p:spPr>
                  <a:xfrm>
                    <a:off x="3036523" y="323139"/>
                    <a:ext cx="1322065" cy="75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03" h="20726" extrusionOk="0">
                        <a:moveTo>
                          <a:pt x="18827" y="0"/>
                        </a:moveTo>
                        <a:cubicBezTo>
                          <a:pt x="18224" y="0"/>
                          <a:pt x="17615" y="25"/>
                          <a:pt x="16979" y="69"/>
                        </a:cubicBezTo>
                        <a:cubicBezTo>
                          <a:pt x="16443" y="116"/>
                          <a:pt x="15931" y="164"/>
                          <a:pt x="15407" y="235"/>
                        </a:cubicBezTo>
                        <a:cubicBezTo>
                          <a:pt x="14884" y="307"/>
                          <a:pt x="14384" y="390"/>
                          <a:pt x="13872" y="485"/>
                        </a:cubicBezTo>
                        <a:cubicBezTo>
                          <a:pt x="13383" y="593"/>
                          <a:pt x="12895" y="712"/>
                          <a:pt x="12419" y="831"/>
                        </a:cubicBezTo>
                        <a:cubicBezTo>
                          <a:pt x="11943" y="950"/>
                          <a:pt x="11478" y="1116"/>
                          <a:pt x="11026" y="1283"/>
                        </a:cubicBezTo>
                        <a:cubicBezTo>
                          <a:pt x="10585" y="1462"/>
                          <a:pt x="10169" y="1640"/>
                          <a:pt x="9740" y="1843"/>
                        </a:cubicBezTo>
                        <a:cubicBezTo>
                          <a:pt x="9300" y="2057"/>
                          <a:pt x="8883" y="2259"/>
                          <a:pt x="8466" y="2498"/>
                        </a:cubicBezTo>
                        <a:cubicBezTo>
                          <a:pt x="7978" y="2783"/>
                          <a:pt x="7490" y="3081"/>
                          <a:pt x="7025" y="3426"/>
                        </a:cubicBezTo>
                        <a:cubicBezTo>
                          <a:pt x="6561" y="3760"/>
                          <a:pt x="6144" y="4153"/>
                          <a:pt x="5728" y="4569"/>
                        </a:cubicBezTo>
                        <a:cubicBezTo>
                          <a:pt x="5335" y="4998"/>
                          <a:pt x="4942" y="5450"/>
                          <a:pt x="4573" y="5903"/>
                        </a:cubicBezTo>
                        <a:cubicBezTo>
                          <a:pt x="4156" y="6438"/>
                          <a:pt x="3787" y="7010"/>
                          <a:pt x="3430" y="7570"/>
                        </a:cubicBezTo>
                        <a:cubicBezTo>
                          <a:pt x="3263" y="7855"/>
                          <a:pt x="3084" y="8141"/>
                          <a:pt x="2918" y="8439"/>
                        </a:cubicBezTo>
                        <a:cubicBezTo>
                          <a:pt x="2751" y="8736"/>
                          <a:pt x="2573" y="9034"/>
                          <a:pt x="2418" y="9332"/>
                        </a:cubicBezTo>
                        <a:cubicBezTo>
                          <a:pt x="2251" y="9629"/>
                          <a:pt x="2072" y="9939"/>
                          <a:pt x="1906" y="10237"/>
                        </a:cubicBezTo>
                        <a:cubicBezTo>
                          <a:pt x="1727" y="10534"/>
                          <a:pt x="1560" y="10844"/>
                          <a:pt x="1406" y="11141"/>
                        </a:cubicBezTo>
                        <a:cubicBezTo>
                          <a:pt x="1299" y="11344"/>
                          <a:pt x="1203" y="11522"/>
                          <a:pt x="1108" y="11713"/>
                        </a:cubicBezTo>
                        <a:cubicBezTo>
                          <a:pt x="1013" y="11903"/>
                          <a:pt x="906" y="12082"/>
                          <a:pt x="822" y="12273"/>
                        </a:cubicBezTo>
                        <a:cubicBezTo>
                          <a:pt x="727" y="12475"/>
                          <a:pt x="656" y="12665"/>
                          <a:pt x="584" y="12856"/>
                        </a:cubicBezTo>
                        <a:cubicBezTo>
                          <a:pt x="513" y="13046"/>
                          <a:pt x="453" y="13261"/>
                          <a:pt x="406" y="13451"/>
                        </a:cubicBezTo>
                        <a:cubicBezTo>
                          <a:pt x="346" y="13642"/>
                          <a:pt x="298" y="13844"/>
                          <a:pt x="275" y="14047"/>
                        </a:cubicBezTo>
                        <a:cubicBezTo>
                          <a:pt x="239" y="14261"/>
                          <a:pt x="215" y="14451"/>
                          <a:pt x="191" y="14654"/>
                        </a:cubicBezTo>
                        <a:cubicBezTo>
                          <a:pt x="179" y="14856"/>
                          <a:pt x="167" y="15059"/>
                          <a:pt x="167" y="15273"/>
                        </a:cubicBezTo>
                        <a:cubicBezTo>
                          <a:pt x="167" y="15475"/>
                          <a:pt x="156" y="15690"/>
                          <a:pt x="156" y="15892"/>
                        </a:cubicBezTo>
                        <a:cubicBezTo>
                          <a:pt x="156" y="16106"/>
                          <a:pt x="132" y="16309"/>
                          <a:pt x="132" y="16523"/>
                        </a:cubicBezTo>
                        <a:cubicBezTo>
                          <a:pt x="120" y="16725"/>
                          <a:pt x="120" y="16940"/>
                          <a:pt x="108" y="17142"/>
                        </a:cubicBezTo>
                        <a:cubicBezTo>
                          <a:pt x="96" y="17357"/>
                          <a:pt x="72" y="17547"/>
                          <a:pt x="60" y="17749"/>
                        </a:cubicBezTo>
                        <a:cubicBezTo>
                          <a:pt x="48" y="17952"/>
                          <a:pt x="36" y="18154"/>
                          <a:pt x="13" y="18345"/>
                        </a:cubicBezTo>
                        <a:cubicBezTo>
                          <a:pt x="13" y="18547"/>
                          <a:pt x="1" y="18750"/>
                          <a:pt x="1" y="18940"/>
                        </a:cubicBezTo>
                        <a:cubicBezTo>
                          <a:pt x="1" y="19154"/>
                          <a:pt x="1" y="19345"/>
                          <a:pt x="13" y="19535"/>
                        </a:cubicBezTo>
                        <a:lnTo>
                          <a:pt x="60" y="20119"/>
                        </a:lnTo>
                        <a:cubicBezTo>
                          <a:pt x="108" y="20452"/>
                          <a:pt x="489" y="20726"/>
                          <a:pt x="953" y="20726"/>
                        </a:cubicBezTo>
                        <a:lnTo>
                          <a:pt x="1965" y="20726"/>
                        </a:lnTo>
                        <a:cubicBezTo>
                          <a:pt x="2489" y="20726"/>
                          <a:pt x="2858" y="20452"/>
                          <a:pt x="2811" y="20107"/>
                        </a:cubicBezTo>
                        <a:cubicBezTo>
                          <a:pt x="2787" y="19893"/>
                          <a:pt x="2751" y="19678"/>
                          <a:pt x="2751" y="19464"/>
                        </a:cubicBezTo>
                        <a:cubicBezTo>
                          <a:pt x="2739" y="19262"/>
                          <a:pt x="2739" y="19035"/>
                          <a:pt x="2751" y="18821"/>
                        </a:cubicBezTo>
                        <a:cubicBezTo>
                          <a:pt x="2775" y="18607"/>
                          <a:pt x="2787" y="18392"/>
                          <a:pt x="2799" y="18190"/>
                        </a:cubicBezTo>
                        <a:cubicBezTo>
                          <a:pt x="2811" y="17964"/>
                          <a:pt x="2834" y="17749"/>
                          <a:pt x="2858" y="17547"/>
                        </a:cubicBezTo>
                        <a:cubicBezTo>
                          <a:pt x="2894" y="17333"/>
                          <a:pt x="2918" y="17118"/>
                          <a:pt x="2930" y="16904"/>
                        </a:cubicBezTo>
                        <a:cubicBezTo>
                          <a:pt x="2942" y="16702"/>
                          <a:pt x="2965" y="16475"/>
                          <a:pt x="2977" y="16261"/>
                        </a:cubicBezTo>
                        <a:cubicBezTo>
                          <a:pt x="2989" y="16059"/>
                          <a:pt x="2989" y="15833"/>
                          <a:pt x="3013" y="15630"/>
                        </a:cubicBezTo>
                        <a:cubicBezTo>
                          <a:pt x="3013" y="15404"/>
                          <a:pt x="3025" y="15190"/>
                          <a:pt x="3037" y="14987"/>
                        </a:cubicBezTo>
                        <a:cubicBezTo>
                          <a:pt x="3049" y="14773"/>
                          <a:pt x="3084" y="14570"/>
                          <a:pt x="3108" y="14356"/>
                        </a:cubicBezTo>
                        <a:cubicBezTo>
                          <a:pt x="3144" y="14166"/>
                          <a:pt x="3192" y="13963"/>
                          <a:pt x="3227" y="13749"/>
                        </a:cubicBezTo>
                        <a:cubicBezTo>
                          <a:pt x="3287" y="13547"/>
                          <a:pt x="3346" y="13344"/>
                          <a:pt x="3406" y="13142"/>
                        </a:cubicBezTo>
                        <a:cubicBezTo>
                          <a:pt x="3465" y="12951"/>
                          <a:pt x="3549" y="12737"/>
                          <a:pt x="3632" y="12546"/>
                        </a:cubicBezTo>
                        <a:cubicBezTo>
                          <a:pt x="3727" y="12332"/>
                          <a:pt x="3823" y="12142"/>
                          <a:pt x="3930" y="11951"/>
                        </a:cubicBezTo>
                        <a:cubicBezTo>
                          <a:pt x="4037" y="11761"/>
                          <a:pt x="4156" y="11558"/>
                          <a:pt x="4275" y="11368"/>
                        </a:cubicBezTo>
                        <a:cubicBezTo>
                          <a:pt x="4501" y="10999"/>
                          <a:pt x="4739" y="10629"/>
                          <a:pt x="4978" y="10272"/>
                        </a:cubicBezTo>
                        <a:cubicBezTo>
                          <a:pt x="5216" y="9891"/>
                          <a:pt x="5466" y="9534"/>
                          <a:pt x="5704" y="9201"/>
                        </a:cubicBezTo>
                        <a:cubicBezTo>
                          <a:pt x="5942" y="8855"/>
                          <a:pt x="6180" y="8510"/>
                          <a:pt x="6418" y="8189"/>
                        </a:cubicBezTo>
                        <a:cubicBezTo>
                          <a:pt x="6656" y="7855"/>
                          <a:pt x="6894" y="7546"/>
                          <a:pt x="7133" y="7236"/>
                        </a:cubicBezTo>
                        <a:cubicBezTo>
                          <a:pt x="7371" y="6915"/>
                          <a:pt x="7621" y="6641"/>
                          <a:pt x="7871" y="6355"/>
                        </a:cubicBezTo>
                        <a:cubicBezTo>
                          <a:pt x="8347" y="5831"/>
                          <a:pt x="8847" y="5367"/>
                          <a:pt x="9347" y="4938"/>
                        </a:cubicBezTo>
                        <a:cubicBezTo>
                          <a:pt x="9871" y="4522"/>
                          <a:pt x="10359" y="4141"/>
                          <a:pt x="10871" y="3807"/>
                        </a:cubicBezTo>
                        <a:cubicBezTo>
                          <a:pt x="11371" y="3486"/>
                          <a:pt x="11859" y="3188"/>
                          <a:pt x="12371" y="2926"/>
                        </a:cubicBezTo>
                        <a:cubicBezTo>
                          <a:pt x="13098" y="2557"/>
                          <a:pt x="13872" y="2248"/>
                          <a:pt x="14681" y="2009"/>
                        </a:cubicBezTo>
                        <a:cubicBezTo>
                          <a:pt x="15467" y="1771"/>
                          <a:pt x="16300" y="1605"/>
                          <a:pt x="17158" y="1545"/>
                        </a:cubicBezTo>
                        <a:cubicBezTo>
                          <a:pt x="17450" y="1523"/>
                          <a:pt x="17742" y="1511"/>
                          <a:pt x="18033" y="1511"/>
                        </a:cubicBezTo>
                        <a:cubicBezTo>
                          <a:pt x="18359" y="1511"/>
                          <a:pt x="18683" y="1526"/>
                          <a:pt x="19003" y="1557"/>
                        </a:cubicBezTo>
                        <a:cubicBezTo>
                          <a:pt x="19634" y="1616"/>
                          <a:pt x="20241" y="1736"/>
                          <a:pt x="20872" y="1914"/>
                        </a:cubicBezTo>
                        <a:cubicBezTo>
                          <a:pt x="21503" y="2117"/>
                          <a:pt x="22134" y="2355"/>
                          <a:pt x="22777" y="2652"/>
                        </a:cubicBezTo>
                        <a:cubicBezTo>
                          <a:pt x="23397" y="2950"/>
                          <a:pt x="24051" y="3283"/>
                          <a:pt x="24682" y="3664"/>
                        </a:cubicBezTo>
                        <a:cubicBezTo>
                          <a:pt x="25302" y="4033"/>
                          <a:pt x="25933" y="4450"/>
                          <a:pt x="26540" y="4915"/>
                        </a:cubicBezTo>
                        <a:cubicBezTo>
                          <a:pt x="26837" y="5153"/>
                          <a:pt x="27147" y="5391"/>
                          <a:pt x="27457" y="5641"/>
                        </a:cubicBezTo>
                        <a:cubicBezTo>
                          <a:pt x="27778" y="5891"/>
                          <a:pt x="28088" y="6165"/>
                          <a:pt x="28385" y="6438"/>
                        </a:cubicBezTo>
                        <a:cubicBezTo>
                          <a:pt x="28909" y="6915"/>
                          <a:pt x="29409" y="7439"/>
                          <a:pt x="29862" y="8010"/>
                        </a:cubicBezTo>
                        <a:cubicBezTo>
                          <a:pt x="30064" y="8308"/>
                          <a:pt x="30278" y="8605"/>
                          <a:pt x="30469" y="8903"/>
                        </a:cubicBezTo>
                        <a:cubicBezTo>
                          <a:pt x="30659" y="9201"/>
                          <a:pt x="30826" y="9510"/>
                          <a:pt x="30993" y="9820"/>
                        </a:cubicBezTo>
                        <a:cubicBezTo>
                          <a:pt x="31148" y="10153"/>
                          <a:pt x="31302" y="10475"/>
                          <a:pt x="31433" y="10820"/>
                        </a:cubicBezTo>
                        <a:cubicBezTo>
                          <a:pt x="31564" y="11165"/>
                          <a:pt x="31707" y="11522"/>
                          <a:pt x="31826" y="11880"/>
                        </a:cubicBezTo>
                        <a:cubicBezTo>
                          <a:pt x="31945" y="12237"/>
                          <a:pt x="32064" y="12606"/>
                          <a:pt x="32183" y="12963"/>
                        </a:cubicBezTo>
                        <a:cubicBezTo>
                          <a:pt x="32302" y="13320"/>
                          <a:pt x="32398" y="13677"/>
                          <a:pt x="32517" y="14035"/>
                        </a:cubicBezTo>
                        <a:cubicBezTo>
                          <a:pt x="32624" y="14380"/>
                          <a:pt x="32743" y="14713"/>
                          <a:pt x="32850" y="15059"/>
                        </a:cubicBezTo>
                        <a:cubicBezTo>
                          <a:pt x="32957" y="15404"/>
                          <a:pt x="33053" y="15725"/>
                          <a:pt x="33148" y="16059"/>
                        </a:cubicBezTo>
                        <a:cubicBezTo>
                          <a:pt x="33231" y="16380"/>
                          <a:pt x="33314" y="16714"/>
                          <a:pt x="33350" y="17035"/>
                        </a:cubicBezTo>
                        <a:cubicBezTo>
                          <a:pt x="33398" y="17368"/>
                          <a:pt x="33434" y="17690"/>
                          <a:pt x="33434" y="18035"/>
                        </a:cubicBezTo>
                        <a:cubicBezTo>
                          <a:pt x="33445" y="18380"/>
                          <a:pt x="33410" y="18702"/>
                          <a:pt x="33386" y="19047"/>
                        </a:cubicBezTo>
                        <a:cubicBezTo>
                          <a:pt x="33350" y="19392"/>
                          <a:pt x="33291" y="19738"/>
                          <a:pt x="33231" y="20071"/>
                        </a:cubicBezTo>
                        <a:cubicBezTo>
                          <a:pt x="33172" y="20416"/>
                          <a:pt x="33588" y="20702"/>
                          <a:pt x="34172" y="20702"/>
                        </a:cubicBezTo>
                        <a:lnTo>
                          <a:pt x="35303" y="20714"/>
                        </a:lnTo>
                        <a:cubicBezTo>
                          <a:pt x="35314" y="20714"/>
                          <a:pt x="35325" y="20714"/>
                          <a:pt x="35336" y="20714"/>
                        </a:cubicBezTo>
                        <a:cubicBezTo>
                          <a:pt x="35833" y="20714"/>
                          <a:pt x="36243" y="20457"/>
                          <a:pt x="36208" y="20131"/>
                        </a:cubicBezTo>
                        <a:cubicBezTo>
                          <a:pt x="36243" y="19833"/>
                          <a:pt x="36267" y="19523"/>
                          <a:pt x="36291" y="19226"/>
                        </a:cubicBezTo>
                        <a:cubicBezTo>
                          <a:pt x="36303" y="18928"/>
                          <a:pt x="36303" y="18630"/>
                          <a:pt x="36303" y="18333"/>
                        </a:cubicBezTo>
                        <a:cubicBezTo>
                          <a:pt x="36303" y="18023"/>
                          <a:pt x="36291" y="17726"/>
                          <a:pt x="36255" y="17428"/>
                        </a:cubicBezTo>
                        <a:cubicBezTo>
                          <a:pt x="36231" y="17118"/>
                          <a:pt x="36184" y="16821"/>
                          <a:pt x="36124" y="16499"/>
                        </a:cubicBezTo>
                        <a:cubicBezTo>
                          <a:pt x="36065" y="16202"/>
                          <a:pt x="36005" y="15892"/>
                          <a:pt x="35910" y="15582"/>
                        </a:cubicBezTo>
                        <a:cubicBezTo>
                          <a:pt x="35827" y="15273"/>
                          <a:pt x="35731" y="14951"/>
                          <a:pt x="35636" y="14630"/>
                        </a:cubicBezTo>
                        <a:cubicBezTo>
                          <a:pt x="35529" y="14297"/>
                          <a:pt x="35422" y="13975"/>
                          <a:pt x="35303" y="13630"/>
                        </a:cubicBezTo>
                        <a:cubicBezTo>
                          <a:pt x="35196" y="13308"/>
                          <a:pt x="35077" y="12951"/>
                          <a:pt x="34958" y="12606"/>
                        </a:cubicBezTo>
                        <a:cubicBezTo>
                          <a:pt x="34827" y="12249"/>
                          <a:pt x="34707" y="11903"/>
                          <a:pt x="34588" y="11546"/>
                        </a:cubicBezTo>
                        <a:cubicBezTo>
                          <a:pt x="34469" y="11189"/>
                          <a:pt x="34350" y="10844"/>
                          <a:pt x="34231" y="10510"/>
                        </a:cubicBezTo>
                        <a:cubicBezTo>
                          <a:pt x="34112" y="10165"/>
                          <a:pt x="33993" y="9832"/>
                          <a:pt x="33874" y="9510"/>
                        </a:cubicBezTo>
                        <a:cubicBezTo>
                          <a:pt x="33755" y="9201"/>
                          <a:pt x="33624" y="8879"/>
                          <a:pt x="33493" y="8570"/>
                        </a:cubicBezTo>
                        <a:cubicBezTo>
                          <a:pt x="33350" y="8272"/>
                          <a:pt x="33207" y="7974"/>
                          <a:pt x="33041" y="7689"/>
                        </a:cubicBezTo>
                        <a:cubicBezTo>
                          <a:pt x="32874" y="7415"/>
                          <a:pt x="32695" y="7129"/>
                          <a:pt x="32493" y="6855"/>
                        </a:cubicBezTo>
                        <a:cubicBezTo>
                          <a:pt x="32267" y="6546"/>
                          <a:pt x="32017" y="6260"/>
                          <a:pt x="31743" y="5986"/>
                        </a:cubicBezTo>
                        <a:cubicBezTo>
                          <a:pt x="31481" y="5700"/>
                          <a:pt x="31195" y="5426"/>
                          <a:pt x="30897" y="5176"/>
                        </a:cubicBezTo>
                        <a:cubicBezTo>
                          <a:pt x="30302" y="4653"/>
                          <a:pt x="29695" y="4164"/>
                          <a:pt x="29088" y="3724"/>
                        </a:cubicBezTo>
                        <a:cubicBezTo>
                          <a:pt x="28469" y="3271"/>
                          <a:pt x="27861" y="2855"/>
                          <a:pt x="27242" y="2486"/>
                        </a:cubicBezTo>
                        <a:cubicBezTo>
                          <a:pt x="26611" y="2117"/>
                          <a:pt x="25968" y="1759"/>
                          <a:pt x="25302" y="1438"/>
                        </a:cubicBezTo>
                        <a:cubicBezTo>
                          <a:pt x="24647" y="1128"/>
                          <a:pt x="23980" y="866"/>
                          <a:pt x="23313" y="652"/>
                        </a:cubicBezTo>
                        <a:cubicBezTo>
                          <a:pt x="22801" y="485"/>
                          <a:pt x="22301" y="366"/>
                          <a:pt x="21789" y="271"/>
                        </a:cubicBezTo>
                        <a:cubicBezTo>
                          <a:pt x="21027" y="128"/>
                          <a:pt x="20253" y="45"/>
                          <a:pt x="19456" y="9"/>
                        </a:cubicBezTo>
                        <a:cubicBezTo>
                          <a:pt x="19246" y="3"/>
                          <a:pt x="19037" y="0"/>
                          <a:pt x="1882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3" name="Google Shape;6653;p29"/>
                  <p:cNvSpPr/>
                  <p:nvPr/>
                </p:nvSpPr>
                <p:spPr>
                  <a:xfrm>
                    <a:off x="3203901" y="443830"/>
                    <a:ext cx="974751" cy="633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6" h="17389" extrusionOk="0">
                        <a:moveTo>
                          <a:pt x="13282" y="0"/>
                        </a:moveTo>
                        <a:cubicBezTo>
                          <a:pt x="13189" y="0"/>
                          <a:pt x="13096" y="2"/>
                          <a:pt x="13002" y="5"/>
                        </a:cubicBezTo>
                        <a:cubicBezTo>
                          <a:pt x="12014" y="29"/>
                          <a:pt x="11109" y="196"/>
                          <a:pt x="10264" y="481"/>
                        </a:cubicBezTo>
                        <a:cubicBezTo>
                          <a:pt x="9847" y="624"/>
                          <a:pt x="9430" y="791"/>
                          <a:pt x="9014" y="981"/>
                        </a:cubicBezTo>
                        <a:cubicBezTo>
                          <a:pt x="8597" y="1172"/>
                          <a:pt x="8180" y="1398"/>
                          <a:pt x="7740" y="1648"/>
                        </a:cubicBezTo>
                        <a:cubicBezTo>
                          <a:pt x="7323" y="1910"/>
                          <a:pt x="6882" y="2184"/>
                          <a:pt x="6466" y="2505"/>
                        </a:cubicBezTo>
                        <a:cubicBezTo>
                          <a:pt x="6049" y="2815"/>
                          <a:pt x="5644" y="3172"/>
                          <a:pt x="5239" y="3541"/>
                        </a:cubicBezTo>
                        <a:cubicBezTo>
                          <a:pt x="4763" y="3994"/>
                          <a:pt x="4323" y="4494"/>
                          <a:pt x="3870" y="5018"/>
                        </a:cubicBezTo>
                        <a:cubicBezTo>
                          <a:pt x="3668" y="5280"/>
                          <a:pt x="3441" y="5553"/>
                          <a:pt x="3239" y="5839"/>
                        </a:cubicBezTo>
                        <a:lnTo>
                          <a:pt x="2608" y="6684"/>
                        </a:lnTo>
                        <a:cubicBezTo>
                          <a:pt x="2406" y="6982"/>
                          <a:pt x="2191" y="7268"/>
                          <a:pt x="2001" y="7566"/>
                        </a:cubicBezTo>
                        <a:cubicBezTo>
                          <a:pt x="1787" y="7863"/>
                          <a:pt x="1596" y="8161"/>
                          <a:pt x="1417" y="8458"/>
                        </a:cubicBezTo>
                        <a:cubicBezTo>
                          <a:pt x="1298" y="8649"/>
                          <a:pt x="1179" y="8828"/>
                          <a:pt x="1072" y="9018"/>
                        </a:cubicBezTo>
                        <a:cubicBezTo>
                          <a:pt x="977" y="9209"/>
                          <a:pt x="870" y="9387"/>
                          <a:pt x="774" y="9590"/>
                        </a:cubicBezTo>
                        <a:cubicBezTo>
                          <a:pt x="691" y="9768"/>
                          <a:pt x="596" y="9959"/>
                          <a:pt x="536" y="10149"/>
                        </a:cubicBezTo>
                        <a:cubicBezTo>
                          <a:pt x="477" y="10352"/>
                          <a:pt x="417" y="10542"/>
                          <a:pt x="382" y="10733"/>
                        </a:cubicBezTo>
                        <a:cubicBezTo>
                          <a:pt x="334" y="10923"/>
                          <a:pt x="298" y="11137"/>
                          <a:pt x="274" y="11316"/>
                        </a:cubicBezTo>
                        <a:cubicBezTo>
                          <a:pt x="239" y="11495"/>
                          <a:pt x="215" y="11685"/>
                          <a:pt x="203" y="11876"/>
                        </a:cubicBezTo>
                        <a:cubicBezTo>
                          <a:pt x="179" y="12078"/>
                          <a:pt x="167" y="12257"/>
                          <a:pt x="167" y="12447"/>
                        </a:cubicBezTo>
                        <a:cubicBezTo>
                          <a:pt x="167" y="12638"/>
                          <a:pt x="155" y="12828"/>
                          <a:pt x="155" y="13007"/>
                        </a:cubicBezTo>
                        <a:cubicBezTo>
                          <a:pt x="155" y="13185"/>
                          <a:pt x="155" y="13388"/>
                          <a:pt x="132" y="13566"/>
                        </a:cubicBezTo>
                        <a:cubicBezTo>
                          <a:pt x="132" y="13757"/>
                          <a:pt x="120" y="13935"/>
                          <a:pt x="108" y="14114"/>
                        </a:cubicBezTo>
                        <a:lnTo>
                          <a:pt x="60" y="14650"/>
                        </a:lnTo>
                        <a:cubicBezTo>
                          <a:pt x="36" y="14828"/>
                          <a:pt x="36" y="15007"/>
                          <a:pt x="24" y="15186"/>
                        </a:cubicBezTo>
                        <a:cubicBezTo>
                          <a:pt x="1" y="15364"/>
                          <a:pt x="1" y="15531"/>
                          <a:pt x="1" y="15709"/>
                        </a:cubicBezTo>
                        <a:cubicBezTo>
                          <a:pt x="1" y="16043"/>
                          <a:pt x="36" y="16388"/>
                          <a:pt x="96" y="16733"/>
                        </a:cubicBezTo>
                        <a:cubicBezTo>
                          <a:pt x="167" y="17090"/>
                          <a:pt x="763" y="17376"/>
                          <a:pt x="1417" y="17376"/>
                        </a:cubicBezTo>
                        <a:lnTo>
                          <a:pt x="2834" y="17376"/>
                        </a:lnTo>
                        <a:cubicBezTo>
                          <a:pt x="3489" y="17376"/>
                          <a:pt x="3977" y="17090"/>
                          <a:pt x="3930" y="16745"/>
                        </a:cubicBezTo>
                        <a:cubicBezTo>
                          <a:pt x="3906" y="16543"/>
                          <a:pt x="3870" y="16317"/>
                          <a:pt x="3846" y="16102"/>
                        </a:cubicBezTo>
                        <a:cubicBezTo>
                          <a:pt x="3811" y="15900"/>
                          <a:pt x="3799" y="15674"/>
                          <a:pt x="3763" y="15471"/>
                        </a:cubicBezTo>
                        <a:cubicBezTo>
                          <a:pt x="3751" y="15257"/>
                          <a:pt x="3727" y="15031"/>
                          <a:pt x="3703" y="14828"/>
                        </a:cubicBezTo>
                        <a:cubicBezTo>
                          <a:pt x="3692" y="14614"/>
                          <a:pt x="3680" y="14400"/>
                          <a:pt x="3668" y="14185"/>
                        </a:cubicBezTo>
                        <a:cubicBezTo>
                          <a:pt x="3656" y="13971"/>
                          <a:pt x="3632" y="13757"/>
                          <a:pt x="3632" y="13542"/>
                        </a:cubicBezTo>
                        <a:lnTo>
                          <a:pt x="3632" y="12900"/>
                        </a:lnTo>
                        <a:cubicBezTo>
                          <a:pt x="3632" y="12697"/>
                          <a:pt x="3656" y="12483"/>
                          <a:pt x="3668" y="12268"/>
                        </a:cubicBezTo>
                        <a:cubicBezTo>
                          <a:pt x="3680" y="12042"/>
                          <a:pt x="3703" y="11828"/>
                          <a:pt x="3739" y="11614"/>
                        </a:cubicBezTo>
                        <a:cubicBezTo>
                          <a:pt x="3787" y="11399"/>
                          <a:pt x="3834" y="11173"/>
                          <a:pt x="3894" y="10971"/>
                        </a:cubicBezTo>
                        <a:cubicBezTo>
                          <a:pt x="3953" y="10744"/>
                          <a:pt x="4025" y="10542"/>
                          <a:pt x="4096" y="10328"/>
                        </a:cubicBezTo>
                        <a:cubicBezTo>
                          <a:pt x="4334" y="9744"/>
                          <a:pt x="4620" y="9185"/>
                          <a:pt x="4977" y="8613"/>
                        </a:cubicBezTo>
                        <a:cubicBezTo>
                          <a:pt x="5335" y="8054"/>
                          <a:pt x="5739" y="7506"/>
                          <a:pt x="6144" y="6982"/>
                        </a:cubicBezTo>
                        <a:cubicBezTo>
                          <a:pt x="6573" y="6458"/>
                          <a:pt x="7013" y="5958"/>
                          <a:pt x="7442" y="5494"/>
                        </a:cubicBezTo>
                        <a:cubicBezTo>
                          <a:pt x="7871" y="5029"/>
                          <a:pt x="8323" y="4613"/>
                          <a:pt x="8764" y="4244"/>
                        </a:cubicBezTo>
                        <a:cubicBezTo>
                          <a:pt x="9216" y="3875"/>
                          <a:pt x="9645" y="3541"/>
                          <a:pt x="10061" y="3279"/>
                        </a:cubicBezTo>
                        <a:cubicBezTo>
                          <a:pt x="10478" y="3005"/>
                          <a:pt x="10883" y="2767"/>
                          <a:pt x="11276" y="2589"/>
                        </a:cubicBezTo>
                        <a:cubicBezTo>
                          <a:pt x="11975" y="2250"/>
                          <a:pt x="12663" y="2051"/>
                          <a:pt x="13331" y="2051"/>
                        </a:cubicBezTo>
                        <a:cubicBezTo>
                          <a:pt x="13368" y="2051"/>
                          <a:pt x="13405" y="2052"/>
                          <a:pt x="13443" y="2053"/>
                        </a:cubicBezTo>
                        <a:cubicBezTo>
                          <a:pt x="14050" y="2065"/>
                          <a:pt x="14705" y="2267"/>
                          <a:pt x="15383" y="2577"/>
                        </a:cubicBezTo>
                        <a:cubicBezTo>
                          <a:pt x="15705" y="2743"/>
                          <a:pt x="16062" y="2934"/>
                          <a:pt x="16419" y="3160"/>
                        </a:cubicBezTo>
                        <a:cubicBezTo>
                          <a:pt x="16776" y="3375"/>
                          <a:pt x="17146" y="3636"/>
                          <a:pt x="17527" y="3934"/>
                        </a:cubicBezTo>
                        <a:cubicBezTo>
                          <a:pt x="18015" y="4315"/>
                          <a:pt x="18515" y="4768"/>
                          <a:pt x="18991" y="5256"/>
                        </a:cubicBezTo>
                        <a:cubicBezTo>
                          <a:pt x="19491" y="5744"/>
                          <a:pt x="19932" y="6268"/>
                          <a:pt x="20360" y="6815"/>
                        </a:cubicBezTo>
                        <a:cubicBezTo>
                          <a:pt x="20575" y="7101"/>
                          <a:pt x="20777" y="7387"/>
                          <a:pt x="20979" y="7685"/>
                        </a:cubicBezTo>
                        <a:cubicBezTo>
                          <a:pt x="21170" y="7982"/>
                          <a:pt x="21337" y="8292"/>
                          <a:pt x="21491" y="8613"/>
                        </a:cubicBezTo>
                        <a:cubicBezTo>
                          <a:pt x="21646" y="8947"/>
                          <a:pt x="21789" y="9268"/>
                          <a:pt x="21908" y="9613"/>
                        </a:cubicBezTo>
                        <a:cubicBezTo>
                          <a:pt x="22051" y="9959"/>
                          <a:pt x="22170" y="10304"/>
                          <a:pt x="22265" y="10637"/>
                        </a:cubicBezTo>
                        <a:cubicBezTo>
                          <a:pt x="22372" y="10983"/>
                          <a:pt x="22480" y="11316"/>
                          <a:pt x="22563" y="11661"/>
                        </a:cubicBezTo>
                        <a:cubicBezTo>
                          <a:pt x="22658" y="11995"/>
                          <a:pt x="22742" y="12328"/>
                          <a:pt x="22801" y="12673"/>
                        </a:cubicBezTo>
                        <a:cubicBezTo>
                          <a:pt x="22884" y="13007"/>
                          <a:pt x="22920" y="13340"/>
                          <a:pt x="22956" y="13685"/>
                        </a:cubicBezTo>
                        <a:cubicBezTo>
                          <a:pt x="22980" y="14019"/>
                          <a:pt x="23003" y="14364"/>
                          <a:pt x="23003" y="14709"/>
                        </a:cubicBezTo>
                        <a:cubicBezTo>
                          <a:pt x="23003" y="15055"/>
                          <a:pt x="22980" y="15388"/>
                          <a:pt x="22944" y="15733"/>
                        </a:cubicBezTo>
                        <a:cubicBezTo>
                          <a:pt x="22896" y="16078"/>
                          <a:pt x="22837" y="16424"/>
                          <a:pt x="22765" y="16757"/>
                        </a:cubicBezTo>
                        <a:cubicBezTo>
                          <a:pt x="22682" y="17102"/>
                          <a:pt x="23158" y="17388"/>
                          <a:pt x="23837" y="17388"/>
                        </a:cubicBezTo>
                        <a:lnTo>
                          <a:pt x="25242" y="17388"/>
                        </a:lnTo>
                        <a:cubicBezTo>
                          <a:pt x="25920" y="17388"/>
                          <a:pt x="26528" y="17102"/>
                          <a:pt x="26528" y="16698"/>
                        </a:cubicBezTo>
                        <a:cubicBezTo>
                          <a:pt x="26647" y="16138"/>
                          <a:pt x="26718" y="15555"/>
                          <a:pt x="26754" y="14959"/>
                        </a:cubicBezTo>
                        <a:cubicBezTo>
                          <a:pt x="26766" y="14662"/>
                          <a:pt x="26754" y="14364"/>
                          <a:pt x="26718" y="14066"/>
                        </a:cubicBezTo>
                        <a:cubicBezTo>
                          <a:pt x="26694" y="13769"/>
                          <a:pt x="26635" y="13459"/>
                          <a:pt x="26575" y="13161"/>
                        </a:cubicBezTo>
                        <a:cubicBezTo>
                          <a:pt x="26492" y="12840"/>
                          <a:pt x="26421" y="12542"/>
                          <a:pt x="26337" y="12233"/>
                        </a:cubicBezTo>
                        <a:cubicBezTo>
                          <a:pt x="26242" y="11923"/>
                          <a:pt x="26159" y="11614"/>
                          <a:pt x="26051" y="11280"/>
                        </a:cubicBezTo>
                        <a:cubicBezTo>
                          <a:pt x="25944" y="10971"/>
                          <a:pt x="25837" y="10625"/>
                          <a:pt x="25742" y="10280"/>
                        </a:cubicBezTo>
                        <a:cubicBezTo>
                          <a:pt x="25635" y="9947"/>
                          <a:pt x="25516" y="9590"/>
                          <a:pt x="25397" y="9244"/>
                        </a:cubicBezTo>
                        <a:cubicBezTo>
                          <a:pt x="25278" y="8899"/>
                          <a:pt x="25147" y="8554"/>
                          <a:pt x="25004" y="8220"/>
                        </a:cubicBezTo>
                        <a:cubicBezTo>
                          <a:pt x="24873" y="7875"/>
                          <a:pt x="24730" y="7530"/>
                          <a:pt x="24563" y="7220"/>
                        </a:cubicBezTo>
                        <a:cubicBezTo>
                          <a:pt x="24396" y="6887"/>
                          <a:pt x="24218" y="6577"/>
                          <a:pt x="24027" y="6280"/>
                        </a:cubicBezTo>
                        <a:cubicBezTo>
                          <a:pt x="23813" y="5982"/>
                          <a:pt x="23611" y="5684"/>
                          <a:pt x="23373" y="5399"/>
                        </a:cubicBezTo>
                        <a:cubicBezTo>
                          <a:pt x="22896" y="4827"/>
                          <a:pt x="22384" y="4303"/>
                          <a:pt x="21837" y="3815"/>
                        </a:cubicBezTo>
                        <a:cubicBezTo>
                          <a:pt x="21372" y="3410"/>
                          <a:pt x="20896" y="3041"/>
                          <a:pt x="20420" y="2696"/>
                        </a:cubicBezTo>
                        <a:cubicBezTo>
                          <a:pt x="19944" y="2351"/>
                          <a:pt x="19467" y="2041"/>
                          <a:pt x="18991" y="1755"/>
                        </a:cubicBezTo>
                        <a:cubicBezTo>
                          <a:pt x="18515" y="1493"/>
                          <a:pt x="18039" y="1231"/>
                          <a:pt x="17550" y="1017"/>
                        </a:cubicBezTo>
                        <a:cubicBezTo>
                          <a:pt x="17062" y="791"/>
                          <a:pt x="16574" y="612"/>
                          <a:pt x="16062" y="446"/>
                        </a:cubicBezTo>
                        <a:cubicBezTo>
                          <a:pt x="15151" y="164"/>
                          <a:pt x="14231" y="0"/>
                          <a:pt x="1328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54" name="Google Shape;6654;p29"/>
                <p:cNvGrpSpPr/>
                <p:nvPr/>
              </p:nvGrpSpPr>
              <p:grpSpPr>
                <a:xfrm>
                  <a:off x="5350613" y="3917519"/>
                  <a:ext cx="406747" cy="451653"/>
                  <a:chOff x="833834" y="3802105"/>
                  <a:chExt cx="392878" cy="436253"/>
                </a:xfrm>
              </p:grpSpPr>
              <p:sp>
                <p:nvSpPr>
                  <p:cNvPr id="6655" name="Google Shape;6655;p29"/>
                  <p:cNvSpPr/>
                  <p:nvPr/>
                </p:nvSpPr>
                <p:spPr>
                  <a:xfrm>
                    <a:off x="1098304" y="4161991"/>
                    <a:ext cx="128408" cy="763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6" h="2097" extrusionOk="0">
                        <a:moveTo>
                          <a:pt x="2223" y="0"/>
                        </a:moveTo>
                        <a:cubicBezTo>
                          <a:pt x="2043" y="0"/>
                          <a:pt x="1856" y="27"/>
                          <a:pt x="1668" y="76"/>
                        </a:cubicBezTo>
                        <a:cubicBezTo>
                          <a:pt x="1263" y="184"/>
                          <a:pt x="870" y="410"/>
                          <a:pt x="584" y="707"/>
                        </a:cubicBezTo>
                        <a:cubicBezTo>
                          <a:pt x="1" y="1303"/>
                          <a:pt x="96" y="1898"/>
                          <a:pt x="787" y="2041"/>
                        </a:cubicBezTo>
                        <a:cubicBezTo>
                          <a:pt x="925" y="2079"/>
                          <a:pt x="1074" y="2096"/>
                          <a:pt x="1230" y="2096"/>
                        </a:cubicBezTo>
                        <a:cubicBezTo>
                          <a:pt x="1463" y="2096"/>
                          <a:pt x="1711" y="2058"/>
                          <a:pt x="1953" y="1993"/>
                        </a:cubicBezTo>
                        <a:cubicBezTo>
                          <a:pt x="2358" y="1898"/>
                          <a:pt x="2727" y="1731"/>
                          <a:pt x="2989" y="1493"/>
                        </a:cubicBezTo>
                        <a:cubicBezTo>
                          <a:pt x="3525" y="1017"/>
                          <a:pt x="3454" y="374"/>
                          <a:pt x="2799" y="112"/>
                        </a:cubicBezTo>
                        <a:cubicBezTo>
                          <a:pt x="2627" y="36"/>
                          <a:pt x="2430" y="0"/>
                          <a:pt x="2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6" name="Google Shape;6656;p29"/>
                  <p:cNvSpPr/>
                  <p:nvPr/>
                </p:nvSpPr>
                <p:spPr>
                  <a:xfrm>
                    <a:off x="833834" y="3802105"/>
                    <a:ext cx="116208" cy="104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1" h="2857" extrusionOk="0">
                        <a:moveTo>
                          <a:pt x="2381" y="0"/>
                        </a:moveTo>
                        <a:cubicBezTo>
                          <a:pt x="2113" y="0"/>
                          <a:pt x="1810" y="102"/>
                          <a:pt x="1500" y="267"/>
                        </a:cubicBezTo>
                        <a:cubicBezTo>
                          <a:pt x="1143" y="481"/>
                          <a:pt x="786" y="779"/>
                          <a:pt x="524" y="1124"/>
                        </a:cubicBezTo>
                        <a:cubicBezTo>
                          <a:pt x="0" y="1803"/>
                          <a:pt x="107" y="2529"/>
                          <a:pt x="762" y="2791"/>
                        </a:cubicBezTo>
                        <a:cubicBezTo>
                          <a:pt x="886" y="2835"/>
                          <a:pt x="1020" y="2856"/>
                          <a:pt x="1159" y="2856"/>
                        </a:cubicBezTo>
                        <a:cubicBezTo>
                          <a:pt x="1395" y="2856"/>
                          <a:pt x="1646" y="2796"/>
                          <a:pt x="1893" y="2684"/>
                        </a:cubicBezTo>
                        <a:cubicBezTo>
                          <a:pt x="2262" y="2505"/>
                          <a:pt x="2619" y="2196"/>
                          <a:pt x="2858" y="1791"/>
                        </a:cubicBezTo>
                        <a:cubicBezTo>
                          <a:pt x="3096" y="1386"/>
                          <a:pt x="3191" y="969"/>
                          <a:pt x="3131" y="648"/>
                        </a:cubicBezTo>
                        <a:cubicBezTo>
                          <a:pt x="3072" y="314"/>
                          <a:pt x="2869" y="76"/>
                          <a:pt x="2560" y="17"/>
                        </a:cubicBezTo>
                        <a:cubicBezTo>
                          <a:pt x="2502" y="6"/>
                          <a:pt x="2443" y="0"/>
                          <a:pt x="238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7" name="Google Shape;6657;p29"/>
                  <p:cNvSpPr/>
                  <p:nvPr/>
                </p:nvSpPr>
                <p:spPr>
                  <a:xfrm>
                    <a:off x="1065782" y="3922796"/>
                    <a:ext cx="80264" cy="69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4" h="1911" extrusionOk="0">
                        <a:moveTo>
                          <a:pt x="1311" y="0"/>
                        </a:moveTo>
                        <a:cubicBezTo>
                          <a:pt x="944" y="0"/>
                          <a:pt x="551" y="234"/>
                          <a:pt x="310" y="608"/>
                        </a:cubicBezTo>
                        <a:cubicBezTo>
                          <a:pt x="1" y="1096"/>
                          <a:pt x="72" y="1644"/>
                          <a:pt x="513" y="1834"/>
                        </a:cubicBezTo>
                        <a:cubicBezTo>
                          <a:pt x="619" y="1886"/>
                          <a:pt x="738" y="1910"/>
                          <a:pt x="863" y="1910"/>
                        </a:cubicBezTo>
                        <a:cubicBezTo>
                          <a:pt x="1227" y="1910"/>
                          <a:pt x="1634" y="1701"/>
                          <a:pt x="1882" y="1346"/>
                        </a:cubicBezTo>
                        <a:cubicBezTo>
                          <a:pt x="2204" y="870"/>
                          <a:pt x="2096" y="286"/>
                          <a:pt x="1668" y="84"/>
                        </a:cubicBezTo>
                        <a:cubicBezTo>
                          <a:pt x="1556" y="27"/>
                          <a:pt x="1435" y="0"/>
                          <a:pt x="131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8" name="Google Shape;6658;p29"/>
                  <p:cNvSpPr/>
                  <p:nvPr/>
                </p:nvSpPr>
                <p:spPr>
                  <a:xfrm>
                    <a:off x="943963" y="4024403"/>
                    <a:ext cx="53789" cy="39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7" h="1096" extrusionOk="0">
                        <a:moveTo>
                          <a:pt x="908" y="0"/>
                        </a:moveTo>
                        <a:cubicBezTo>
                          <a:pt x="661" y="0"/>
                          <a:pt x="387" y="125"/>
                          <a:pt x="226" y="330"/>
                        </a:cubicBezTo>
                        <a:cubicBezTo>
                          <a:pt x="0" y="592"/>
                          <a:pt x="48" y="925"/>
                          <a:pt x="322" y="1045"/>
                        </a:cubicBezTo>
                        <a:cubicBezTo>
                          <a:pt x="397" y="1079"/>
                          <a:pt x="482" y="1095"/>
                          <a:pt x="570" y="1095"/>
                        </a:cubicBezTo>
                        <a:cubicBezTo>
                          <a:pt x="814" y="1095"/>
                          <a:pt x="1084" y="969"/>
                          <a:pt x="1250" y="759"/>
                        </a:cubicBezTo>
                        <a:cubicBezTo>
                          <a:pt x="1477" y="473"/>
                          <a:pt x="1429" y="163"/>
                          <a:pt x="1143" y="44"/>
                        </a:cubicBezTo>
                        <a:cubicBezTo>
                          <a:pt x="1071" y="14"/>
                          <a:pt x="991" y="0"/>
                          <a:pt x="90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59" name="Google Shape;6659;p29"/>
                <p:cNvGrpSpPr/>
                <p:nvPr/>
              </p:nvGrpSpPr>
              <p:grpSpPr>
                <a:xfrm>
                  <a:off x="8033734" y="1065562"/>
                  <a:ext cx="508208" cy="441246"/>
                  <a:chOff x="3425470" y="1047390"/>
                  <a:chExt cx="490880" cy="426201"/>
                </a:xfrm>
              </p:grpSpPr>
              <p:sp>
                <p:nvSpPr>
                  <p:cNvPr id="6660" name="Google Shape;6660;p29"/>
                  <p:cNvSpPr/>
                  <p:nvPr/>
                </p:nvSpPr>
                <p:spPr>
                  <a:xfrm>
                    <a:off x="3766273" y="1091929"/>
                    <a:ext cx="74182" cy="86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7" h="2364" extrusionOk="0">
                        <a:moveTo>
                          <a:pt x="798" y="1"/>
                        </a:moveTo>
                        <a:cubicBezTo>
                          <a:pt x="611" y="1"/>
                          <a:pt x="438" y="81"/>
                          <a:pt x="311" y="247"/>
                        </a:cubicBezTo>
                        <a:cubicBezTo>
                          <a:pt x="1" y="652"/>
                          <a:pt x="61" y="1378"/>
                          <a:pt x="453" y="1902"/>
                        </a:cubicBezTo>
                        <a:cubicBezTo>
                          <a:pt x="691" y="2202"/>
                          <a:pt x="986" y="2363"/>
                          <a:pt x="1249" y="2363"/>
                        </a:cubicBezTo>
                        <a:cubicBezTo>
                          <a:pt x="1435" y="2363"/>
                          <a:pt x="1604" y="2284"/>
                          <a:pt x="1727" y="2116"/>
                        </a:cubicBezTo>
                        <a:cubicBezTo>
                          <a:pt x="2037" y="1735"/>
                          <a:pt x="1977" y="985"/>
                          <a:pt x="1585" y="473"/>
                        </a:cubicBezTo>
                        <a:cubicBezTo>
                          <a:pt x="1360" y="165"/>
                          <a:pt x="1066" y="1"/>
                          <a:pt x="79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1" name="Google Shape;6661;p29"/>
                  <p:cNvSpPr/>
                  <p:nvPr/>
                </p:nvSpPr>
                <p:spPr>
                  <a:xfrm>
                    <a:off x="3425470" y="1159340"/>
                    <a:ext cx="88058" cy="82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8" h="2262" extrusionOk="0">
                        <a:moveTo>
                          <a:pt x="935" y="0"/>
                        </a:moveTo>
                        <a:cubicBezTo>
                          <a:pt x="659" y="0"/>
                          <a:pt x="415" y="116"/>
                          <a:pt x="275" y="349"/>
                        </a:cubicBezTo>
                        <a:cubicBezTo>
                          <a:pt x="1" y="789"/>
                          <a:pt x="215" y="1504"/>
                          <a:pt x="703" y="1932"/>
                        </a:cubicBezTo>
                        <a:cubicBezTo>
                          <a:pt x="946" y="2151"/>
                          <a:pt x="1220" y="2261"/>
                          <a:pt x="1472" y="2261"/>
                        </a:cubicBezTo>
                        <a:cubicBezTo>
                          <a:pt x="1727" y="2261"/>
                          <a:pt x="1958" y="2148"/>
                          <a:pt x="2108" y="1920"/>
                        </a:cubicBezTo>
                        <a:cubicBezTo>
                          <a:pt x="2418" y="1480"/>
                          <a:pt x="2251" y="742"/>
                          <a:pt x="1739" y="313"/>
                        </a:cubicBezTo>
                        <a:cubicBezTo>
                          <a:pt x="1484" y="104"/>
                          <a:pt x="1195" y="0"/>
                          <a:pt x="9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2" name="Google Shape;6662;p29"/>
                  <p:cNvSpPr/>
                  <p:nvPr/>
                </p:nvSpPr>
                <p:spPr>
                  <a:xfrm>
                    <a:off x="3607161" y="1379743"/>
                    <a:ext cx="88495" cy="938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0" h="2577" extrusionOk="0">
                        <a:moveTo>
                          <a:pt x="1355" y="1"/>
                        </a:moveTo>
                        <a:cubicBezTo>
                          <a:pt x="1097" y="1"/>
                          <a:pt x="827" y="120"/>
                          <a:pt x="596" y="357"/>
                        </a:cubicBezTo>
                        <a:cubicBezTo>
                          <a:pt x="155" y="845"/>
                          <a:pt x="0" y="1643"/>
                          <a:pt x="322" y="2167"/>
                        </a:cubicBezTo>
                        <a:cubicBezTo>
                          <a:pt x="483" y="2439"/>
                          <a:pt x="744" y="2577"/>
                          <a:pt x="1030" y="2577"/>
                        </a:cubicBezTo>
                        <a:cubicBezTo>
                          <a:pt x="1293" y="2577"/>
                          <a:pt x="1577" y="2460"/>
                          <a:pt x="1822" y="2226"/>
                        </a:cubicBezTo>
                        <a:cubicBezTo>
                          <a:pt x="2322" y="1726"/>
                          <a:pt x="2429" y="916"/>
                          <a:pt x="2072" y="405"/>
                        </a:cubicBezTo>
                        <a:cubicBezTo>
                          <a:pt x="1888" y="135"/>
                          <a:pt x="1629" y="1"/>
                          <a:pt x="135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3" name="Google Shape;6663;p29"/>
                  <p:cNvSpPr/>
                  <p:nvPr/>
                </p:nvSpPr>
                <p:spPr>
                  <a:xfrm>
                    <a:off x="3609310" y="1047390"/>
                    <a:ext cx="54262" cy="52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1440" extrusionOk="0">
                        <a:moveTo>
                          <a:pt x="623" y="1"/>
                        </a:moveTo>
                        <a:cubicBezTo>
                          <a:pt x="462" y="1"/>
                          <a:pt x="313" y="69"/>
                          <a:pt x="215" y="208"/>
                        </a:cubicBezTo>
                        <a:cubicBezTo>
                          <a:pt x="1" y="470"/>
                          <a:pt x="108" y="934"/>
                          <a:pt x="406" y="1220"/>
                        </a:cubicBezTo>
                        <a:cubicBezTo>
                          <a:pt x="569" y="1364"/>
                          <a:pt x="756" y="1439"/>
                          <a:pt x="923" y="1439"/>
                        </a:cubicBezTo>
                        <a:cubicBezTo>
                          <a:pt x="1074" y="1439"/>
                          <a:pt x="1209" y="1379"/>
                          <a:pt x="1299" y="1256"/>
                        </a:cubicBezTo>
                        <a:cubicBezTo>
                          <a:pt x="1489" y="994"/>
                          <a:pt x="1418" y="529"/>
                          <a:pt x="1132" y="232"/>
                        </a:cubicBezTo>
                        <a:cubicBezTo>
                          <a:pt x="979" y="78"/>
                          <a:pt x="794" y="1"/>
                          <a:pt x="62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4" name="Google Shape;6664;p29"/>
                  <p:cNvSpPr/>
                  <p:nvPr/>
                </p:nvSpPr>
                <p:spPr>
                  <a:xfrm>
                    <a:off x="3640557" y="1223982"/>
                    <a:ext cx="30809" cy="35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972" extrusionOk="0">
                        <a:moveTo>
                          <a:pt x="357" y="1"/>
                        </a:moveTo>
                        <a:cubicBezTo>
                          <a:pt x="265" y="1"/>
                          <a:pt x="178" y="45"/>
                          <a:pt x="119" y="133"/>
                        </a:cubicBezTo>
                        <a:cubicBezTo>
                          <a:pt x="0" y="312"/>
                          <a:pt x="24" y="621"/>
                          <a:pt x="191" y="812"/>
                        </a:cubicBezTo>
                        <a:cubicBezTo>
                          <a:pt x="278" y="918"/>
                          <a:pt x="384" y="972"/>
                          <a:pt x="483" y="972"/>
                        </a:cubicBezTo>
                        <a:cubicBezTo>
                          <a:pt x="574" y="972"/>
                          <a:pt x="658" y="927"/>
                          <a:pt x="715" y="836"/>
                        </a:cubicBezTo>
                        <a:cubicBezTo>
                          <a:pt x="846" y="633"/>
                          <a:pt x="798" y="336"/>
                          <a:pt x="631" y="145"/>
                        </a:cubicBezTo>
                        <a:cubicBezTo>
                          <a:pt x="553" y="48"/>
                          <a:pt x="452" y="1"/>
                          <a:pt x="35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5" name="Google Shape;6665;p29"/>
                  <p:cNvSpPr/>
                  <p:nvPr/>
                </p:nvSpPr>
                <p:spPr>
                  <a:xfrm>
                    <a:off x="3455406" y="1354323"/>
                    <a:ext cx="45995" cy="573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1574" extrusionOk="0">
                        <a:moveTo>
                          <a:pt x="672" y="0"/>
                        </a:moveTo>
                        <a:cubicBezTo>
                          <a:pt x="537" y="0"/>
                          <a:pt x="398" y="69"/>
                          <a:pt x="286" y="210"/>
                        </a:cubicBezTo>
                        <a:cubicBezTo>
                          <a:pt x="48" y="495"/>
                          <a:pt x="0" y="1007"/>
                          <a:pt x="179" y="1317"/>
                        </a:cubicBezTo>
                        <a:cubicBezTo>
                          <a:pt x="273" y="1487"/>
                          <a:pt x="418" y="1574"/>
                          <a:pt x="570" y="1574"/>
                        </a:cubicBezTo>
                        <a:cubicBezTo>
                          <a:pt x="705" y="1574"/>
                          <a:pt x="847" y="1505"/>
                          <a:pt x="965" y="1364"/>
                        </a:cubicBezTo>
                        <a:cubicBezTo>
                          <a:pt x="1227" y="1067"/>
                          <a:pt x="1262" y="567"/>
                          <a:pt x="1072" y="257"/>
                        </a:cubicBezTo>
                        <a:cubicBezTo>
                          <a:pt x="971" y="87"/>
                          <a:pt x="824" y="0"/>
                          <a:pt x="67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6" name="Google Shape;6666;p29"/>
                  <p:cNvSpPr/>
                  <p:nvPr/>
                </p:nvSpPr>
                <p:spPr>
                  <a:xfrm>
                    <a:off x="3808336" y="1279047"/>
                    <a:ext cx="108014" cy="108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6" h="2969" extrusionOk="0">
                        <a:moveTo>
                          <a:pt x="937" y="1"/>
                        </a:moveTo>
                        <a:cubicBezTo>
                          <a:pt x="694" y="1"/>
                          <a:pt x="483" y="99"/>
                          <a:pt x="346" y="300"/>
                        </a:cubicBezTo>
                        <a:cubicBezTo>
                          <a:pt x="1" y="788"/>
                          <a:pt x="168" y="1729"/>
                          <a:pt x="751" y="2384"/>
                        </a:cubicBezTo>
                        <a:cubicBezTo>
                          <a:pt x="1087" y="2769"/>
                          <a:pt x="1514" y="2969"/>
                          <a:pt x="1891" y="2969"/>
                        </a:cubicBezTo>
                        <a:cubicBezTo>
                          <a:pt x="2154" y="2969"/>
                          <a:pt x="2394" y="2871"/>
                          <a:pt x="2561" y="2669"/>
                        </a:cubicBezTo>
                        <a:cubicBezTo>
                          <a:pt x="2966" y="2157"/>
                          <a:pt x="2727" y="1229"/>
                          <a:pt x="2073" y="586"/>
                        </a:cubicBezTo>
                        <a:cubicBezTo>
                          <a:pt x="1701" y="201"/>
                          <a:pt x="1285" y="1"/>
                          <a:pt x="93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67" name="Google Shape;6667;p29"/>
                <p:cNvGrpSpPr/>
                <p:nvPr/>
              </p:nvGrpSpPr>
              <p:grpSpPr>
                <a:xfrm>
                  <a:off x="555419" y="1442395"/>
                  <a:ext cx="558468" cy="317993"/>
                  <a:chOff x="800438" y="1404799"/>
                  <a:chExt cx="539426" cy="307151"/>
                </a:xfrm>
              </p:grpSpPr>
              <p:sp>
                <p:nvSpPr>
                  <p:cNvPr id="6668" name="Google Shape;6668;p29"/>
                  <p:cNvSpPr/>
                  <p:nvPr/>
                </p:nvSpPr>
                <p:spPr>
                  <a:xfrm>
                    <a:off x="1252681" y="1573452"/>
                    <a:ext cx="87183" cy="123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4" h="3382" extrusionOk="0">
                        <a:moveTo>
                          <a:pt x="1587" y="1"/>
                        </a:moveTo>
                        <a:cubicBezTo>
                          <a:pt x="1434" y="1"/>
                          <a:pt x="1268" y="43"/>
                          <a:pt x="1096" y="134"/>
                        </a:cubicBezTo>
                        <a:cubicBezTo>
                          <a:pt x="751" y="300"/>
                          <a:pt x="465" y="646"/>
                          <a:pt x="274" y="1062"/>
                        </a:cubicBezTo>
                        <a:cubicBezTo>
                          <a:pt x="96" y="1455"/>
                          <a:pt x="0" y="1955"/>
                          <a:pt x="48" y="2396"/>
                        </a:cubicBezTo>
                        <a:cubicBezTo>
                          <a:pt x="115" y="3019"/>
                          <a:pt x="407" y="3381"/>
                          <a:pt x="784" y="3381"/>
                        </a:cubicBezTo>
                        <a:cubicBezTo>
                          <a:pt x="948" y="3381"/>
                          <a:pt x="1127" y="3314"/>
                          <a:pt x="1310" y="3170"/>
                        </a:cubicBezTo>
                        <a:cubicBezTo>
                          <a:pt x="1632" y="2932"/>
                          <a:pt x="1894" y="2563"/>
                          <a:pt x="2084" y="2158"/>
                        </a:cubicBezTo>
                        <a:cubicBezTo>
                          <a:pt x="2286" y="1753"/>
                          <a:pt x="2394" y="1324"/>
                          <a:pt x="2382" y="943"/>
                        </a:cubicBezTo>
                        <a:cubicBezTo>
                          <a:pt x="2364" y="366"/>
                          <a:pt x="2035" y="1"/>
                          <a:pt x="158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9" name="Google Shape;6669;p29"/>
                  <p:cNvSpPr/>
                  <p:nvPr/>
                </p:nvSpPr>
                <p:spPr>
                  <a:xfrm>
                    <a:off x="800438" y="1430292"/>
                    <a:ext cx="89769" cy="13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5" h="3740" extrusionOk="0">
                        <a:moveTo>
                          <a:pt x="1037" y="0"/>
                        </a:moveTo>
                        <a:cubicBezTo>
                          <a:pt x="880" y="0"/>
                          <a:pt x="728" y="51"/>
                          <a:pt x="596" y="160"/>
                        </a:cubicBezTo>
                        <a:cubicBezTo>
                          <a:pt x="322" y="374"/>
                          <a:pt x="155" y="779"/>
                          <a:pt x="72" y="1219"/>
                        </a:cubicBezTo>
                        <a:cubicBezTo>
                          <a:pt x="0" y="1672"/>
                          <a:pt x="0" y="2172"/>
                          <a:pt x="95" y="2636"/>
                        </a:cubicBezTo>
                        <a:cubicBezTo>
                          <a:pt x="266" y="3326"/>
                          <a:pt x="685" y="3739"/>
                          <a:pt x="1162" y="3739"/>
                        </a:cubicBezTo>
                        <a:cubicBezTo>
                          <a:pt x="1318" y="3739"/>
                          <a:pt x="1481" y="3695"/>
                          <a:pt x="1643" y="3600"/>
                        </a:cubicBezTo>
                        <a:cubicBezTo>
                          <a:pt x="1977" y="3398"/>
                          <a:pt x="2227" y="3041"/>
                          <a:pt x="2346" y="2588"/>
                        </a:cubicBezTo>
                        <a:cubicBezTo>
                          <a:pt x="2465" y="2160"/>
                          <a:pt x="2453" y="1636"/>
                          <a:pt x="2274" y="1160"/>
                        </a:cubicBezTo>
                        <a:cubicBezTo>
                          <a:pt x="2096" y="671"/>
                          <a:pt x="1810" y="314"/>
                          <a:pt x="1500" y="136"/>
                        </a:cubicBezTo>
                        <a:cubicBezTo>
                          <a:pt x="1348" y="48"/>
                          <a:pt x="1190" y="0"/>
                          <a:pt x="10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0" name="Google Shape;6670;p29"/>
                  <p:cNvSpPr/>
                  <p:nvPr/>
                </p:nvSpPr>
                <p:spPr>
                  <a:xfrm>
                    <a:off x="1093970" y="1404799"/>
                    <a:ext cx="75493" cy="8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" h="2315" extrusionOk="0">
                        <a:moveTo>
                          <a:pt x="1008" y="0"/>
                        </a:moveTo>
                        <a:cubicBezTo>
                          <a:pt x="907" y="0"/>
                          <a:pt x="804" y="20"/>
                          <a:pt x="703" y="62"/>
                        </a:cubicBezTo>
                        <a:cubicBezTo>
                          <a:pt x="215" y="264"/>
                          <a:pt x="1" y="943"/>
                          <a:pt x="191" y="1550"/>
                        </a:cubicBezTo>
                        <a:cubicBezTo>
                          <a:pt x="352" y="2022"/>
                          <a:pt x="707" y="2314"/>
                          <a:pt x="1073" y="2314"/>
                        </a:cubicBezTo>
                        <a:cubicBezTo>
                          <a:pt x="1168" y="2314"/>
                          <a:pt x="1264" y="2294"/>
                          <a:pt x="1358" y="2253"/>
                        </a:cubicBezTo>
                        <a:cubicBezTo>
                          <a:pt x="1822" y="2038"/>
                          <a:pt x="2072" y="1383"/>
                          <a:pt x="1906" y="776"/>
                        </a:cubicBezTo>
                        <a:cubicBezTo>
                          <a:pt x="1764" y="294"/>
                          <a:pt x="1398" y="0"/>
                          <a:pt x="100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1" name="Google Shape;6671;p29"/>
                  <p:cNvSpPr/>
                  <p:nvPr/>
                </p:nvSpPr>
                <p:spPr>
                  <a:xfrm>
                    <a:off x="1009006" y="1657797"/>
                    <a:ext cx="45558" cy="54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1" h="1487" extrusionOk="0">
                        <a:moveTo>
                          <a:pt x="702" y="1"/>
                        </a:moveTo>
                        <a:cubicBezTo>
                          <a:pt x="633" y="1"/>
                          <a:pt x="561" y="19"/>
                          <a:pt x="488" y="56"/>
                        </a:cubicBezTo>
                        <a:cubicBezTo>
                          <a:pt x="191" y="199"/>
                          <a:pt x="0" y="628"/>
                          <a:pt x="72" y="1021"/>
                        </a:cubicBezTo>
                        <a:cubicBezTo>
                          <a:pt x="117" y="1313"/>
                          <a:pt x="310" y="1486"/>
                          <a:pt x="548" y="1486"/>
                        </a:cubicBezTo>
                        <a:cubicBezTo>
                          <a:pt x="620" y="1486"/>
                          <a:pt x="697" y="1470"/>
                          <a:pt x="774" y="1437"/>
                        </a:cubicBezTo>
                        <a:cubicBezTo>
                          <a:pt x="1072" y="1282"/>
                          <a:pt x="1250" y="854"/>
                          <a:pt x="1179" y="473"/>
                        </a:cubicBezTo>
                        <a:cubicBezTo>
                          <a:pt x="1107" y="175"/>
                          <a:pt x="918" y="1"/>
                          <a:pt x="70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72" name="Google Shape;6672;p29"/>
                <p:cNvGrpSpPr/>
                <p:nvPr/>
              </p:nvGrpSpPr>
              <p:grpSpPr>
                <a:xfrm>
                  <a:off x="7327918" y="3101344"/>
                  <a:ext cx="463718" cy="383936"/>
                  <a:chOff x="2743719" y="3013759"/>
                  <a:chExt cx="447907" cy="370845"/>
                </a:xfrm>
              </p:grpSpPr>
              <p:sp>
                <p:nvSpPr>
                  <p:cNvPr id="6673" name="Google Shape;6673;p29"/>
                  <p:cNvSpPr/>
                  <p:nvPr/>
                </p:nvSpPr>
                <p:spPr>
                  <a:xfrm>
                    <a:off x="2743719" y="3013759"/>
                    <a:ext cx="89041" cy="122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5" h="3362" extrusionOk="0">
                        <a:moveTo>
                          <a:pt x="1518" y="1"/>
                        </a:moveTo>
                        <a:cubicBezTo>
                          <a:pt x="1444" y="1"/>
                          <a:pt x="1368" y="14"/>
                          <a:pt x="1290" y="42"/>
                        </a:cubicBezTo>
                        <a:cubicBezTo>
                          <a:pt x="992" y="149"/>
                          <a:pt x="707" y="447"/>
                          <a:pt x="492" y="804"/>
                        </a:cubicBezTo>
                        <a:cubicBezTo>
                          <a:pt x="290" y="1161"/>
                          <a:pt x="123" y="1602"/>
                          <a:pt x="75" y="2030"/>
                        </a:cubicBezTo>
                        <a:cubicBezTo>
                          <a:pt x="1" y="2811"/>
                          <a:pt x="349" y="3362"/>
                          <a:pt x="930" y="3362"/>
                        </a:cubicBezTo>
                        <a:cubicBezTo>
                          <a:pt x="995" y="3362"/>
                          <a:pt x="1064" y="3355"/>
                          <a:pt x="1135" y="3340"/>
                        </a:cubicBezTo>
                        <a:cubicBezTo>
                          <a:pt x="1492" y="3269"/>
                          <a:pt x="1814" y="3030"/>
                          <a:pt x="2052" y="2685"/>
                        </a:cubicBezTo>
                        <a:cubicBezTo>
                          <a:pt x="2302" y="2352"/>
                          <a:pt x="2445" y="1899"/>
                          <a:pt x="2445" y="1423"/>
                        </a:cubicBezTo>
                        <a:cubicBezTo>
                          <a:pt x="2445" y="947"/>
                          <a:pt x="2302" y="542"/>
                          <a:pt x="2088" y="292"/>
                        </a:cubicBezTo>
                        <a:cubicBezTo>
                          <a:pt x="1921" y="107"/>
                          <a:pt x="1727" y="1"/>
                          <a:pt x="151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4" name="Google Shape;6674;p29"/>
                  <p:cNvSpPr/>
                  <p:nvPr/>
                </p:nvSpPr>
                <p:spPr>
                  <a:xfrm>
                    <a:off x="2871511" y="3271855"/>
                    <a:ext cx="43992" cy="47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8" h="1295" extrusionOk="0">
                        <a:moveTo>
                          <a:pt x="766" y="0"/>
                        </a:moveTo>
                        <a:cubicBezTo>
                          <a:pt x="747" y="0"/>
                          <a:pt x="729" y="1"/>
                          <a:pt x="710" y="3"/>
                        </a:cubicBezTo>
                        <a:cubicBezTo>
                          <a:pt x="412" y="51"/>
                          <a:pt x="115" y="361"/>
                          <a:pt x="55" y="718"/>
                        </a:cubicBezTo>
                        <a:cubicBezTo>
                          <a:pt x="0" y="1047"/>
                          <a:pt x="168" y="1295"/>
                          <a:pt x="445" y="1295"/>
                        </a:cubicBezTo>
                        <a:cubicBezTo>
                          <a:pt x="469" y="1295"/>
                          <a:pt x="494" y="1293"/>
                          <a:pt x="519" y="1289"/>
                        </a:cubicBezTo>
                        <a:cubicBezTo>
                          <a:pt x="829" y="1242"/>
                          <a:pt x="1127" y="932"/>
                          <a:pt x="1174" y="575"/>
                        </a:cubicBezTo>
                        <a:cubicBezTo>
                          <a:pt x="1208" y="241"/>
                          <a:pt x="1032" y="0"/>
                          <a:pt x="76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5" name="Google Shape;6675;p29"/>
                  <p:cNvSpPr/>
                  <p:nvPr/>
                </p:nvSpPr>
                <p:spPr>
                  <a:xfrm>
                    <a:off x="3023084" y="3082844"/>
                    <a:ext cx="65005" cy="7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5" h="2123" extrusionOk="0">
                        <a:moveTo>
                          <a:pt x="973" y="0"/>
                        </a:moveTo>
                        <a:cubicBezTo>
                          <a:pt x="954" y="0"/>
                          <a:pt x="936" y="1"/>
                          <a:pt x="917" y="2"/>
                        </a:cubicBezTo>
                        <a:cubicBezTo>
                          <a:pt x="429" y="38"/>
                          <a:pt x="24" y="550"/>
                          <a:pt x="13" y="1133"/>
                        </a:cubicBezTo>
                        <a:cubicBezTo>
                          <a:pt x="1" y="1701"/>
                          <a:pt x="317" y="2123"/>
                          <a:pt x="762" y="2123"/>
                        </a:cubicBezTo>
                        <a:cubicBezTo>
                          <a:pt x="774" y="2123"/>
                          <a:pt x="786" y="2122"/>
                          <a:pt x="798" y="2122"/>
                        </a:cubicBezTo>
                        <a:cubicBezTo>
                          <a:pt x="1263" y="2074"/>
                          <a:pt x="1691" y="1586"/>
                          <a:pt x="1739" y="1002"/>
                        </a:cubicBezTo>
                        <a:cubicBezTo>
                          <a:pt x="1785" y="441"/>
                          <a:pt x="144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6" name="Google Shape;6676;p29"/>
                  <p:cNvSpPr/>
                  <p:nvPr/>
                </p:nvSpPr>
                <p:spPr>
                  <a:xfrm>
                    <a:off x="3088091" y="3284638"/>
                    <a:ext cx="103535" cy="99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3" h="2745" extrusionOk="0">
                        <a:moveTo>
                          <a:pt x="1922" y="1"/>
                        </a:moveTo>
                        <a:cubicBezTo>
                          <a:pt x="1875" y="1"/>
                          <a:pt x="1826" y="4"/>
                          <a:pt x="1776" y="10"/>
                        </a:cubicBezTo>
                        <a:cubicBezTo>
                          <a:pt x="1418" y="57"/>
                          <a:pt x="1061" y="272"/>
                          <a:pt x="776" y="569"/>
                        </a:cubicBezTo>
                        <a:cubicBezTo>
                          <a:pt x="490" y="867"/>
                          <a:pt x="264" y="1248"/>
                          <a:pt x="168" y="1653"/>
                        </a:cubicBezTo>
                        <a:cubicBezTo>
                          <a:pt x="0" y="2306"/>
                          <a:pt x="227" y="2745"/>
                          <a:pt x="697" y="2745"/>
                        </a:cubicBezTo>
                        <a:cubicBezTo>
                          <a:pt x="793" y="2745"/>
                          <a:pt x="899" y="2727"/>
                          <a:pt x="1014" y="2689"/>
                        </a:cubicBezTo>
                        <a:cubicBezTo>
                          <a:pt x="1359" y="2593"/>
                          <a:pt x="1692" y="2355"/>
                          <a:pt x="1990" y="2069"/>
                        </a:cubicBezTo>
                        <a:cubicBezTo>
                          <a:pt x="2276" y="1784"/>
                          <a:pt x="2514" y="1462"/>
                          <a:pt x="2633" y="1117"/>
                        </a:cubicBezTo>
                        <a:cubicBezTo>
                          <a:pt x="2843" y="477"/>
                          <a:pt x="2520" y="1"/>
                          <a:pt x="192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77" name="Google Shape;6677;p29"/>
                <p:cNvGrpSpPr/>
                <p:nvPr/>
              </p:nvGrpSpPr>
              <p:grpSpPr>
                <a:xfrm>
                  <a:off x="1205434" y="2859607"/>
                  <a:ext cx="369948" cy="515486"/>
                  <a:chOff x="1428290" y="2773689"/>
                  <a:chExt cx="357334" cy="497910"/>
                </a:xfrm>
              </p:grpSpPr>
              <p:sp>
                <p:nvSpPr>
                  <p:cNvPr id="6678" name="Google Shape;6678;p29"/>
                  <p:cNvSpPr/>
                  <p:nvPr/>
                </p:nvSpPr>
                <p:spPr>
                  <a:xfrm>
                    <a:off x="1688899" y="3031422"/>
                    <a:ext cx="90206" cy="748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2054" extrusionOk="0">
                        <a:moveTo>
                          <a:pt x="1067" y="1"/>
                        </a:moveTo>
                        <a:cubicBezTo>
                          <a:pt x="980" y="1"/>
                          <a:pt x="894" y="11"/>
                          <a:pt x="810" y="33"/>
                        </a:cubicBezTo>
                        <a:cubicBezTo>
                          <a:pt x="262" y="152"/>
                          <a:pt x="0" y="700"/>
                          <a:pt x="250" y="1248"/>
                        </a:cubicBezTo>
                        <a:cubicBezTo>
                          <a:pt x="432" y="1724"/>
                          <a:pt x="925" y="2053"/>
                          <a:pt x="1405" y="2053"/>
                        </a:cubicBezTo>
                        <a:cubicBezTo>
                          <a:pt x="1489" y="2053"/>
                          <a:pt x="1573" y="2043"/>
                          <a:pt x="1655" y="2022"/>
                        </a:cubicBezTo>
                        <a:cubicBezTo>
                          <a:pt x="2215" y="1891"/>
                          <a:pt x="2477" y="1343"/>
                          <a:pt x="2250" y="771"/>
                        </a:cubicBezTo>
                        <a:cubicBezTo>
                          <a:pt x="2039" y="318"/>
                          <a:pt x="1546" y="1"/>
                          <a:pt x="106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9" name="Google Shape;6679;p29"/>
                  <p:cNvSpPr/>
                  <p:nvPr/>
                </p:nvSpPr>
                <p:spPr>
                  <a:xfrm>
                    <a:off x="1676299" y="2811200"/>
                    <a:ext cx="109325" cy="82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2" h="2273" extrusionOk="0">
                        <a:moveTo>
                          <a:pt x="1534" y="1"/>
                        </a:moveTo>
                        <a:cubicBezTo>
                          <a:pt x="1365" y="1"/>
                          <a:pt x="1192" y="30"/>
                          <a:pt x="1025" y="91"/>
                        </a:cubicBezTo>
                        <a:cubicBezTo>
                          <a:pt x="346" y="330"/>
                          <a:pt x="1" y="972"/>
                          <a:pt x="251" y="1544"/>
                        </a:cubicBezTo>
                        <a:cubicBezTo>
                          <a:pt x="449" y="1987"/>
                          <a:pt x="967" y="2273"/>
                          <a:pt x="1523" y="2273"/>
                        </a:cubicBezTo>
                        <a:cubicBezTo>
                          <a:pt x="1669" y="2273"/>
                          <a:pt x="1819" y="2253"/>
                          <a:pt x="1965" y="2211"/>
                        </a:cubicBezTo>
                        <a:cubicBezTo>
                          <a:pt x="2656" y="1996"/>
                          <a:pt x="3001" y="1318"/>
                          <a:pt x="2727" y="722"/>
                        </a:cubicBezTo>
                        <a:cubicBezTo>
                          <a:pt x="2539" y="274"/>
                          <a:pt x="2053" y="1"/>
                          <a:pt x="15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0" name="Google Shape;6680;p29"/>
                  <p:cNvSpPr/>
                  <p:nvPr/>
                </p:nvSpPr>
                <p:spPr>
                  <a:xfrm>
                    <a:off x="1521958" y="2773689"/>
                    <a:ext cx="84161" cy="66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" h="1839" extrusionOk="0">
                        <a:moveTo>
                          <a:pt x="1111" y="0"/>
                        </a:moveTo>
                        <a:cubicBezTo>
                          <a:pt x="1015" y="0"/>
                          <a:pt x="918" y="12"/>
                          <a:pt x="822" y="38"/>
                        </a:cubicBezTo>
                        <a:cubicBezTo>
                          <a:pt x="286" y="193"/>
                          <a:pt x="0" y="705"/>
                          <a:pt x="203" y="1205"/>
                        </a:cubicBezTo>
                        <a:cubicBezTo>
                          <a:pt x="358" y="1593"/>
                          <a:pt x="775" y="1839"/>
                          <a:pt x="1214" y="1839"/>
                        </a:cubicBezTo>
                        <a:cubicBezTo>
                          <a:pt x="1313" y="1839"/>
                          <a:pt x="1413" y="1826"/>
                          <a:pt x="1512" y="1800"/>
                        </a:cubicBezTo>
                        <a:cubicBezTo>
                          <a:pt x="2048" y="1645"/>
                          <a:pt x="2310" y="1145"/>
                          <a:pt x="2131" y="669"/>
                        </a:cubicBezTo>
                        <a:cubicBezTo>
                          <a:pt x="1975" y="258"/>
                          <a:pt x="1554" y="0"/>
                          <a:pt x="111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1" name="Google Shape;6681;p29"/>
                  <p:cNvSpPr/>
                  <p:nvPr/>
                </p:nvSpPr>
                <p:spPr>
                  <a:xfrm>
                    <a:off x="1428290" y="2921548"/>
                    <a:ext cx="54226" cy="45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9" h="1248" extrusionOk="0">
                        <a:moveTo>
                          <a:pt x="825" y="0"/>
                        </a:moveTo>
                        <a:cubicBezTo>
                          <a:pt x="723" y="0"/>
                          <a:pt x="616" y="24"/>
                          <a:pt x="512" y="74"/>
                        </a:cubicBezTo>
                        <a:cubicBezTo>
                          <a:pt x="167" y="228"/>
                          <a:pt x="0" y="621"/>
                          <a:pt x="143" y="919"/>
                        </a:cubicBezTo>
                        <a:cubicBezTo>
                          <a:pt x="233" y="1130"/>
                          <a:pt x="439" y="1247"/>
                          <a:pt x="670" y="1247"/>
                        </a:cubicBezTo>
                        <a:cubicBezTo>
                          <a:pt x="778" y="1247"/>
                          <a:pt x="891" y="1222"/>
                          <a:pt x="1001" y="1169"/>
                        </a:cubicBezTo>
                        <a:cubicBezTo>
                          <a:pt x="1334" y="1014"/>
                          <a:pt x="1489" y="633"/>
                          <a:pt x="1370" y="336"/>
                        </a:cubicBezTo>
                        <a:cubicBezTo>
                          <a:pt x="1278" y="127"/>
                          <a:pt x="1064" y="0"/>
                          <a:pt x="8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2" name="Google Shape;6682;p29"/>
                  <p:cNvSpPr/>
                  <p:nvPr/>
                </p:nvSpPr>
                <p:spPr>
                  <a:xfrm>
                    <a:off x="1572689" y="2987101"/>
                    <a:ext cx="34269" cy="273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1" h="752" extrusionOk="0">
                        <a:moveTo>
                          <a:pt x="451" y="0"/>
                        </a:moveTo>
                        <a:cubicBezTo>
                          <a:pt x="403" y="0"/>
                          <a:pt x="355" y="8"/>
                          <a:pt x="310" y="24"/>
                        </a:cubicBezTo>
                        <a:cubicBezTo>
                          <a:pt x="107" y="107"/>
                          <a:pt x="0" y="322"/>
                          <a:pt x="84" y="524"/>
                        </a:cubicBezTo>
                        <a:cubicBezTo>
                          <a:pt x="156" y="669"/>
                          <a:pt x="311" y="752"/>
                          <a:pt x="470" y="752"/>
                        </a:cubicBezTo>
                        <a:cubicBezTo>
                          <a:pt x="520" y="752"/>
                          <a:pt x="571" y="743"/>
                          <a:pt x="619" y="726"/>
                        </a:cubicBezTo>
                        <a:cubicBezTo>
                          <a:pt x="834" y="655"/>
                          <a:pt x="941" y="429"/>
                          <a:pt x="846" y="238"/>
                        </a:cubicBezTo>
                        <a:cubicBezTo>
                          <a:pt x="781" y="91"/>
                          <a:pt x="616" y="0"/>
                          <a:pt x="45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3" name="Google Shape;6683;p29"/>
                  <p:cNvSpPr/>
                  <p:nvPr/>
                </p:nvSpPr>
                <p:spPr>
                  <a:xfrm>
                    <a:off x="1603899" y="3213549"/>
                    <a:ext cx="55100" cy="58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3" h="1594" extrusionOk="0">
                        <a:moveTo>
                          <a:pt x="690" y="1"/>
                        </a:moveTo>
                        <a:cubicBezTo>
                          <a:pt x="619" y="1"/>
                          <a:pt x="547" y="15"/>
                          <a:pt x="477" y="45"/>
                        </a:cubicBezTo>
                        <a:cubicBezTo>
                          <a:pt x="155" y="200"/>
                          <a:pt x="1" y="640"/>
                          <a:pt x="155" y="1057"/>
                        </a:cubicBezTo>
                        <a:cubicBezTo>
                          <a:pt x="267" y="1384"/>
                          <a:pt x="541" y="1594"/>
                          <a:pt x="815" y="1594"/>
                        </a:cubicBezTo>
                        <a:cubicBezTo>
                          <a:pt x="890" y="1594"/>
                          <a:pt x="965" y="1578"/>
                          <a:pt x="1036" y="1545"/>
                        </a:cubicBezTo>
                        <a:cubicBezTo>
                          <a:pt x="1358" y="1402"/>
                          <a:pt x="1513" y="938"/>
                          <a:pt x="1346" y="533"/>
                        </a:cubicBezTo>
                        <a:cubicBezTo>
                          <a:pt x="1224" y="203"/>
                          <a:pt x="960" y="1"/>
                          <a:pt x="69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4" name="Google Shape;6684;p29"/>
                  <p:cNvSpPr/>
                  <p:nvPr/>
                </p:nvSpPr>
                <p:spPr>
                  <a:xfrm>
                    <a:off x="1441291" y="3126801"/>
                    <a:ext cx="85909" cy="83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9" h="2304" extrusionOk="0">
                        <a:moveTo>
                          <a:pt x="1285" y="1"/>
                        </a:moveTo>
                        <a:cubicBezTo>
                          <a:pt x="1117" y="1"/>
                          <a:pt x="941" y="46"/>
                          <a:pt x="775" y="141"/>
                        </a:cubicBezTo>
                        <a:cubicBezTo>
                          <a:pt x="239" y="438"/>
                          <a:pt x="1" y="1117"/>
                          <a:pt x="227" y="1677"/>
                        </a:cubicBezTo>
                        <a:cubicBezTo>
                          <a:pt x="384" y="2074"/>
                          <a:pt x="731" y="2304"/>
                          <a:pt x="1103" y="2304"/>
                        </a:cubicBezTo>
                        <a:cubicBezTo>
                          <a:pt x="1267" y="2304"/>
                          <a:pt x="1436" y="2259"/>
                          <a:pt x="1596" y="2165"/>
                        </a:cubicBezTo>
                        <a:cubicBezTo>
                          <a:pt x="2120" y="1843"/>
                          <a:pt x="2358" y="1129"/>
                          <a:pt x="2132" y="581"/>
                        </a:cubicBezTo>
                        <a:cubicBezTo>
                          <a:pt x="1978" y="208"/>
                          <a:pt x="1647" y="1"/>
                          <a:pt x="128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85" name="Google Shape;6685;p29"/>
                <p:cNvGrpSpPr/>
                <p:nvPr/>
              </p:nvGrpSpPr>
              <p:grpSpPr>
                <a:xfrm>
                  <a:off x="-186631" y="3294672"/>
                  <a:ext cx="1253362" cy="648756"/>
                  <a:chOff x="83689" y="3193920"/>
                  <a:chExt cx="1210627" cy="626636"/>
                </a:xfrm>
              </p:grpSpPr>
              <p:sp>
                <p:nvSpPr>
                  <p:cNvPr id="6686" name="Google Shape;6686;p29"/>
                  <p:cNvSpPr/>
                  <p:nvPr/>
                </p:nvSpPr>
                <p:spPr>
                  <a:xfrm>
                    <a:off x="83689" y="3193920"/>
                    <a:ext cx="1210627" cy="626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43" h="17207" extrusionOk="0">
                        <a:moveTo>
                          <a:pt x="17288" y="0"/>
                        </a:moveTo>
                        <a:cubicBezTo>
                          <a:pt x="16907" y="0"/>
                          <a:pt x="16502" y="0"/>
                          <a:pt x="16097" y="12"/>
                        </a:cubicBezTo>
                        <a:cubicBezTo>
                          <a:pt x="15597" y="36"/>
                          <a:pt x="15109" y="60"/>
                          <a:pt x="14633" y="96"/>
                        </a:cubicBezTo>
                        <a:cubicBezTo>
                          <a:pt x="14133" y="131"/>
                          <a:pt x="13657" y="179"/>
                          <a:pt x="13180" y="238"/>
                        </a:cubicBezTo>
                        <a:cubicBezTo>
                          <a:pt x="12704" y="298"/>
                          <a:pt x="12252" y="369"/>
                          <a:pt x="11775" y="465"/>
                        </a:cubicBezTo>
                        <a:cubicBezTo>
                          <a:pt x="11299" y="548"/>
                          <a:pt x="10835" y="643"/>
                          <a:pt x="10371" y="762"/>
                        </a:cubicBezTo>
                        <a:cubicBezTo>
                          <a:pt x="9906" y="881"/>
                          <a:pt x="9478" y="1012"/>
                          <a:pt x="9061" y="1167"/>
                        </a:cubicBezTo>
                        <a:cubicBezTo>
                          <a:pt x="8644" y="1310"/>
                          <a:pt x="8239" y="1477"/>
                          <a:pt x="7858" y="1667"/>
                        </a:cubicBezTo>
                        <a:cubicBezTo>
                          <a:pt x="7489" y="1846"/>
                          <a:pt x="7108" y="2060"/>
                          <a:pt x="6751" y="2263"/>
                        </a:cubicBezTo>
                        <a:cubicBezTo>
                          <a:pt x="6418" y="2489"/>
                          <a:pt x="6072" y="2727"/>
                          <a:pt x="5739" y="2977"/>
                        </a:cubicBezTo>
                        <a:cubicBezTo>
                          <a:pt x="5406" y="3251"/>
                          <a:pt x="5060" y="3548"/>
                          <a:pt x="4751" y="3858"/>
                        </a:cubicBezTo>
                        <a:cubicBezTo>
                          <a:pt x="4429" y="4168"/>
                          <a:pt x="4132" y="4513"/>
                          <a:pt x="3858" y="4858"/>
                        </a:cubicBezTo>
                        <a:cubicBezTo>
                          <a:pt x="3536" y="5239"/>
                          <a:pt x="3227" y="5644"/>
                          <a:pt x="2929" y="6049"/>
                        </a:cubicBezTo>
                        <a:cubicBezTo>
                          <a:pt x="2786" y="6251"/>
                          <a:pt x="2631" y="6442"/>
                          <a:pt x="2489" y="6656"/>
                        </a:cubicBezTo>
                        <a:cubicBezTo>
                          <a:pt x="2334" y="6858"/>
                          <a:pt x="2203" y="7073"/>
                          <a:pt x="2072" y="7275"/>
                        </a:cubicBezTo>
                        <a:cubicBezTo>
                          <a:pt x="1929" y="7489"/>
                          <a:pt x="1834" y="7692"/>
                          <a:pt x="1727" y="7906"/>
                        </a:cubicBezTo>
                        <a:cubicBezTo>
                          <a:pt x="1631" y="8120"/>
                          <a:pt x="1548" y="8323"/>
                          <a:pt x="1477" y="8525"/>
                        </a:cubicBezTo>
                        <a:cubicBezTo>
                          <a:pt x="1381" y="8740"/>
                          <a:pt x="1310" y="8966"/>
                          <a:pt x="1238" y="9180"/>
                        </a:cubicBezTo>
                        <a:cubicBezTo>
                          <a:pt x="1155" y="9382"/>
                          <a:pt x="1096" y="9573"/>
                          <a:pt x="1024" y="9775"/>
                        </a:cubicBezTo>
                        <a:cubicBezTo>
                          <a:pt x="953" y="9978"/>
                          <a:pt x="857" y="10180"/>
                          <a:pt x="786" y="10394"/>
                        </a:cubicBezTo>
                        <a:cubicBezTo>
                          <a:pt x="715" y="10621"/>
                          <a:pt x="619" y="10823"/>
                          <a:pt x="548" y="11049"/>
                        </a:cubicBezTo>
                        <a:cubicBezTo>
                          <a:pt x="465" y="11264"/>
                          <a:pt x="381" y="11490"/>
                          <a:pt x="310" y="11728"/>
                        </a:cubicBezTo>
                        <a:cubicBezTo>
                          <a:pt x="238" y="11954"/>
                          <a:pt x="179" y="12204"/>
                          <a:pt x="131" y="12442"/>
                        </a:cubicBezTo>
                        <a:cubicBezTo>
                          <a:pt x="107" y="12597"/>
                          <a:pt x="84" y="12752"/>
                          <a:pt x="84" y="12907"/>
                        </a:cubicBezTo>
                        <a:lnTo>
                          <a:pt x="84" y="13383"/>
                        </a:lnTo>
                        <a:cubicBezTo>
                          <a:pt x="84" y="13550"/>
                          <a:pt x="107" y="13693"/>
                          <a:pt x="107" y="13859"/>
                        </a:cubicBezTo>
                        <a:cubicBezTo>
                          <a:pt x="107" y="14026"/>
                          <a:pt x="107" y="14193"/>
                          <a:pt x="119" y="14335"/>
                        </a:cubicBezTo>
                        <a:cubicBezTo>
                          <a:pt x="119" y="14490"/>
                          <a:pt x="131" y="14645"/>
                          <a:pt x="131" y="14800"/>
                        </a:cubicBezTo>
                        <a:lnTo>
                          <a:pt x="131" y="15240"/>
                        </a:lnTo>
                        <a:cubicBezTo>
                          <a:pt x="131" y="15467"/>
                          <a:pt x="119" y="15693"/>
                          <a:pt x="107" y="15919"/>
                        </a:cubicBezTo>
                        <a:cubicBezTo>
                          <a:pt x="84" y="16133"/>
                          <a:pt x="60" y="16360"/>
                          <a:pt x="24" y="16586"/>
                        </a:cubicBezTo>
                        <a:cubicBezTo>
                          <a:pt x="0" y="16812"/>
                          <a:pt x="310" y="17002"/>
                          <a:pt x="703" y="17014"/>
                        </a:cubicBezTo>
                        <a:lnTo>
                          <a:pt x="1477" y="17026"/>
                        </a:lnTo>
                        <a:cubicBezTo>
                          <a:pt x="1497" y="17028"/>
                          <a:pt x="1516" y="17028"/>
                          <a:pt x="1536" y="17028"/>
                        </a:cubicBezTo>
                        <a:cubicBezTo>
                          <a:pt x="1842" y="17028"/>
                          <a:pt x="2083" y="16857"/>
                          <a:pt x="2072" y="16633"/>
                        </a:cubicBezTo>
                        <a:cubicBezTo>
                          <a:pt x="2048" y="16479"/>
                          <a:pt x="2048" y="16312"/>
                          <a:pt x="2036" y="16169"/>
                        </a:cubicBezTo>
                        <a:cubicBezTo>
                          <a:pt x="2024" y="16014"/>
                          <a:pt x="2024" y="15859"/>
                          <a:pt x="2024" y="15705"/>
                        </a:cubicBezTo>
                        <a:lnTo>
                          <a:pt x="2024" y="15240"/>
                        </a:lnTo>
                        <a:cubicBezTo>
                          <a:pt x="2036" y="15086"/>
                          <a:pt x="2036" y="14931"/>
                          <a:pt x="2036" y="14764"/>
                        </a:cubicBezTo>
                        <a:lnTo>
                          <a:pt x="2036" y="14288"/>
                        </a:lnTo>
                        <a:cubicBezTo>
                          <a:pt x="2036" y="14121"/>
                          <a:pt x="2024" y="13978"/>
                          <a:pt x="2024" y="13812"/>
                        </a:cubicBezTo>
                        <a:cubicBezTo>
                          <a:pt x="2012" y="13645"/>
                          <a:pt x="2012" y="13502"/>
                          <a:pt x="2012" y="13335"/>
                        </a:cubicBezTo>
                        <a:cubicBezTo>
                          <a:pt x="2012" y="13169"/>
                          <a:pt x="2012" y="13026"/>
                          <a:pt x="2024" y="12859"/>
                        </a:cubicBezTo>
                        <a:cubicBezTo>
                          <a:pt x="2036" y="12692"/>
                          <a:pt x="2048" y="12538"/>
                          <a:pt x="2084" y="12383"/>
                        </a:cubicBezTo>
                        <a:cubicBezTo>
                          <a:pt x="2108" y="12216"/>
                          <a:pt x="2143" y="12073"/>
                          <a:pt x="2191" y="11918"/>
                        </a:cubicBezTo>
                        <a:cubicBezTo>
                          <a:pt x="2227" y="11776"/>
                          <a:pt x="2274" y="11621"/>
                          <a:pt x="2334" y="11478"/>
                        </a:cubicBezTo>
                        <a:cubicBezTo>
                          <a:pt x="2393" y="11323"/>
                          <a:pt x="2453" y="11180"/>
                          <a:pt x="2512" y="11049"/>
                        </a:cubicBezTo>
                        <a:cubicBezTo>
                          <a:pt x="2572" y="10906"/>
                          <a:pt x="2643" y="10764"/>
                          <a:pt x="2703" y="10633"/>
                        </a:cubicBezTo>
                        <a:cubicBezTo>
                          <a:pt x="2810" y="10406"/>
                          <a:pt x="2917" y="10192"/>
                          <a:pt x="3024" y="9978"/>
                        </a:cubicBezTo>
                        <a:cubicBezTo>
                          <a:pt x="3120" y="9763"/>
                          <a:pt x="3227" y="9537"/>
                          <a:pt x="3322" y="9335"/>
                        </a:cubicBezTo>
                        <a:cubicBezTo>
                          <a:pt x="3405" y="9109"/>
                          <a:pt x="3513" y="8906"/>
                          <a:pt x="3596" y="8692"/>
                        </a:cubicBezTo>
                        <a:cubicBezTo>
                          <a:pt x="3703" y="8489"/>
                          <a:pt x="3798" y="8275"/>
                          <a:pt x="3917" y="8073"/>
                        </a:cubicBezTo>
                        <a:lnTo>
                          <a:pt x="4275" y="7442"/>
                        </a:lnTo>
                        <a:cubicBezTo>
                          <a:pt x="4394" y="7239"/>
                          <a:pt x="4525" y="7025"/>
                          <a:pt x="4656" y="6835"/>
                        </a:cubicBezTo>
                        <a:cubicBezTo>
                          <a:pt x="4929" y="6430"/>
                          <a:pt x="5203" y="6025"/>
                          <a:pt x="5501" y="5656"/>
                        </a:cubicBezTo>
                        <a:cubicBezTo>
                          <a:pt x="5822" y="5275"/>
                          <a:pt x="6144" y="4918"/>
                          <a:pt x="6489" y="4572"/>
                        </a:cubicBezTo>
                        <a:cubicBezTo>
                          <a:pt x="6846" y="4239"/>
                          <a:pt x="7215" y="3965"/>
                          <a:pt x="7584" y="3691"/>
                        </a:cubicBezTo>
                        <a:cubicBezTo>
                          <a:pt x="7977" y="3441"/>
                          <a:pt x="8382" y="3203"/>
                          <a:pt x="8775" y="2989"/>
                        </a:cubicBezTo>
                        <a:cubicBezTo>
                          <a:pt x="9180" y="2786"/>
                          <a:pt x="9597" y="2572"/>
                          <a:pt x="10025" y="2393"/>
                        </a:cubicBezTo>
                        <a:cubicBezTo>
                          <a:pt x="10478" y="2215"/>
                          <a:pt x="10942" y="2072"/>
                          <a:pt x="11418" y="1941"/>
                        </a:cubicBezTo>
                        <a:cubicBezTo>
                          <a:pt x="11895" y="1822"/>
                          <a:pt x="12371" y="1703"/>
                          <a:pt x="12859" y="1608"/>
                        </a:cubicBezTo>
                        <a:cubicBezTo>
                          <a:pt x="13347" y="1524"/>
                          <a:pt x="13835" y="1441"/>
                          <a:pt x="14335" y="1381"/>
                        </a:cubicBezTo>
                        <a:cubicBezTo>
                          <a:pt x="14835" y="1346"/>
                          <a:pt x="15324" y="1298"/>
                          <a:pt x="15836" y="1262"/>
                        </a:cubicBezTo>
                        <a:cubicBezTo>
                          <a:pt x="16236" y="1245"/>
                          <a:pt x="16637" y="1234"/>
                          <a:pt x="17029" y="1234"/>
                        </a:cubicBezTo>
                        <a:cubicBezTo>
                          <a:pt x="17172" y="1234"/>
                          <a:pt x="17314" y="1235"/>
                          <a:pt x="17455" y="1239"/>
                        </a:cubicBezTo>
                        <a:cubicBezTo>
                          <a:pt x="17979" y="1250"/>
                          <a:pt x="18503" y="1298"/>
                          <a:pt x="19003" y="1358"/>
                        </a:cubicBezTo>
                        <a:cubicBezTo>
                          <a:pt x="19515" y="1417"/>
                          <a:pt x="20015" y="1524"/>
                          <a:pt x="20503" y="1643"/>
                        </a:cubicBezTo>
                        <a:cubicBezTo>
                          <a:pt x="21015" y="1762"/>
                          <a:pt x="21503" y="1917"/>
                          <a:pt x="21979" y="2096"/>
                        </a:cubicBezTo>
                        <a:cubicBezTo>
                          <a:pt x="22455" y="2274"/>
                          <a:pt x="22920" y="2501"/>
                          <a:pt x="23360" y="2751"/>
                        </a:cubicBezTo>
                        <a:cubicBezTo>
                          <a:pt x="23801" y="3013"/>
                          <a:pt x="24241" y="3286"/>
                          <a:pt x="24694" y="3608"/>
                        </a:cubicBezTo>
                        <a:cubicBezTo>
                          <a:pt x="24908" y="3751"/>
                          <a:pt x="25134" y="3917"/>
                          <a:pt x="25372" y="4084"/>
                        </a:cubicBezTo>
                        <a:cubicBezTo>
                          <a:pt x="25611" y="4239"/>
                          <a:pt x="25849" y="4418"/>
                          <a:pt x="26087" y="4596"/>
                        </a:cubicBezTo>
                        <a:cubicBezTo>
                          <a:pt x="26325" y="4775"/>
                          <a:pt x="26563" y="4977"/>
                          <a:pt x="26801" y="5168"/>
                        </a:cubicBezTo>
                        <a:cubicBezTo>
                          <a:pt x="27027" y="5370"/>
                          <a:pt x="27266" y="5584"/>
                          <a:pt x="27480" y="5787"/>
                        </a:cubicBezTo>
                        <a:cubicBezTo>
                          <a:pt x="27682" y="6001"/>
                          <a:pt x="27885" y="6227"/>
                          <a:pt x="28087" y="6465"/>
                        </a:cubicBezTo>
                        <a:cubicBezTo>
                          <a:pt x="28278" y="6704"/>
                          <a:pt x="28456" y="6942"/>
                          <a:pt x="28623" y="7192"/>
                        </a:cubicBezTo>
                        <a:cubicBezTo>
                          <a:pt x="28778" y="7442"/>
                          <a:pt x="28932" y="7692"/>
                          <a:pt x="29051" y="7966"/>
                        </a:cubicBezTo>
                        <a:cubicBezTo>
                          <a:pt x="29171" y="8228"/>
                          <a:pt x="29290" y="8501"/>
                          <a:pt x="29397" y="8787"/>
                        </a:cubicBezTo>
                        <a:cubicBezTo>
                          <a:pt x="29480" y="9049"/>
                          <a:pt x="29587" y="9323"/>
                          <a:pt x="29682" y="9585"/>
                        </a:cubicBezTo>
                        <a:cubicBezTo>
                          <a:pt x="29766" y="9859"/>
                          <a:pt x="29861" y="10133"/>
                          <a:pt x="29944" y="10418"/>
                        </a:cubicBezTo>
                        <a:cubicBezTo>
                          <a:pt x="30040" y="10704"/>
                          <a:pt x="30111" y="10990"/>
                          <a:pt x="30194" y="11264"/>
                        </a:cubicBezTo>
                        <a:cubicBezTo>
                          <a:pt x="30290" y="11549"/>
                          <a:pt x="30361" y="11835"/>
                          <a:pt x="30456" y="12097"/>
                        </a:cubicBezTo>
                        <a:cubicBezTo>
                          <a:pt x="30528" y="12383"/>
                          <a:pt x="30611" y="12657"/>
                          <a:pt x="30683" y="12907"/>
                        </a:cubicBezTo>
                        <a:cubicBezTo>
                          <a:pt x="30766" y="13169"/>
                          <a:pt x="30837" y="13431"/>
                          <a:pt x="30897" y="13681"/>
                        </a:cubicBezTo>
                        <a:cubicBezTo>
                          <a:pt x="30956" y="13931"/>
                          <a:pt x="31016" y="14181"/>
                          <a:pt x="31052" y="14443"/>
                        </a:cubicBezTo>
                        <a:cubicBezTo>
                          <a:pt x="31087" y="14693"/>
                          <a:pt x="31111" y="14943"/>
                          <a:pt x="31111" y="15193"/>
                        </a:cubicBezTo>
                        <a:cubicBezTo>
                          <a:pt x="31111" y="15455"/>
                          <a:pt x="31111" y="15705"/>
                          <a:pt x="31087" y="15955"/>
                        </a:cubicBezTo>
                        <a:lnTo>
                          <a:pt x="31052" y="16717"/>
                        </a:lnTo>
                        <a:cubicBezTo>
                          <a:pt x="31028" y="16955"/>
                          <a:pt x="31302" y="17169"/>
                          <a:pt x="31659" y="17181"/>
                        </a:cubicBezTo>
                        <a:lnTo>
                          <a:pt x="32445" y="17205"/>
                        </a:lnTo>
                        <a:cubicBezTo>
                          <a:pt x="32466" y="17206"/>
                          <a:pt x="32488" y="17207"/>
                          <a:pt x="32509" y="17207"/>
                        </a:cubicBezTo>
                        <a:cubicBezTo>
                          <a:pt x="32886" y="17207"/>
                          <a:pt x="33197" y="17010"/>
                          <a:pt x="33231" y="16729"/>
                        </a:cubicBezTo>
                        <a:cubicBezTo>
                          <a:pt x="33231" y="16479"/>
                          <a:pt x="33242" y="16229"/>
                          <a:pt x="33242" y="15990"/>
                        </a:cubicBezTo>
                        <a:lnTo>
                          <a:pt x="33242" y="15252"/>
                        </a:lnTo>
                        <a:cubicBezTo>
                          <a:pt x="33242" y="15014"/>
                          <a:pt x="33231" y="14764"/>
                          <a:pt x="33219" y="14526"/>
                        </a:cubicBezTo>
                        <a:cubicBezTo>
                          <a:pt x="33207" y="14288"/>
                          <a:pt x="33171" y="14038"/>
                          <a:pt x="33123" y="13800"/>
                        </a:cubicBezTo>
                        <a:cubicBezTo>
                          <a:pt x="33088" y="13562"/>
                          <a:pt x="33028" y="13312"/>
                          <a:pt x="32969" y="13073"/>
                        </a:cubicBezTo>
                        <a:cubicBezTo>
                          <a:pt x="32909" y="12835"/>
                          <a:pt x="32850" y="12597"/>
                          <a:pt x="32766" y="12335"/>
                        </a:cubicBezTo>
                        <a:cubicBezTo>
                          <a:pt x="32695" y="12097"/>
                          <a:pt x="32635" y="11847"/>
                          <a:pt x="32564" y="11597"/>
                        </a:cubicBezTo>
                        <a:cubicBezTo>
                          <a:pt x="32492" y="11347"/>
                          <a:pt x="32409" y="11061"/>
                          <a:pt x="32338" y="10787"/>
                        </a:cubicBezTo>
                        <a:cubicBezTo>
                          <a:pt x="32266" y="10514"/>
                          <a:pt x="32195" y="10240"/>
                          <a:pt x="32099" y="9954"/>
                        </a:cubicBezTo>
                        <a:cubicBezTo>
                          <a:pt x="32028" y="9704"/>
                          <a:pt x="31933" y="9454"/>
                          <a:pt x="31849" y="9204"/>
                        </a:cubicBezTo>
                        <a:cubicBezTo>
                          <a:pt x="31742" y="8966"/>
                          <a:pt x="31635" y="8704"/>
                          <a:pt x="31540" y="8466"/>
                        </a:cubicBezTo>
                        <a:cubicBezTo>
                          <a:pt x="31433" y="8228"/>
                          <a:pt x="31314" y="7989"/>
                          <a:pt x="31206" y="7775"/>
                        </a:cubicBezTo>
                        <a:cubicBezTo>
                          <a:pt x="31099" y="7549"/>
                          <a:pt x="30980" y="7323"/>
                          <a:pt x="30849" y="7096"/>
                        </a:cubicBezTo>
                        <a:cubicBezTo>
                          <a:pt x="30587" y="6668"/>
                          <a:pt x="30302" y="6239"/>
                          <a:pt x="29956" y="5834"/>
                        </a:cubicBezTo>
                        <a:cubicBezTo>
                          <a:pt x="29635" y="5430"/>
                          <a:pt x="29254" y="5049"/>
                          <a:pt x="28873" y="4679"/>
                        </a:cubicBezTo>
                        <a:cubicBezTo>
                          <a:pt x="28480" y="4322"/>
                          <a:pt x="28063" y="3989"/>
                          <a:pt x="27635" y="3667"/>
                        </a:cubicBezTo>
                        <a:cubicBezTo>
                          <a:pt x="27206" y="3334"/>
                          <a:pt x="26789" y="3036"/>
                          <a:pt x="26384" y="2774"/>
                        </a:cubicBezTo>
                        <a:cubicBezTo>
                          <a:pt x="25980" y="2501"/>
                          <a:pt x="25611" y="2251"/>
                          <a:pt x="25253" y="2012"/>
                        </a:cubicBezTo>
                        <a:cubicBezTo>
                          <a:pt x="24849" y="1739"/>
                          <a:pt x="24456" y="1501"/>
                          <a:pt x="24039" y="1298"/>
                        </a:cubicBezTo>
                        <a:cubicBezTo>
                          <a:pt x="23622" y="1084"/>
                          <a:pt x="23182" y="929"/>
                          <a:pt x="22729" y="774"/>
                        </a:cubicBezTo>
                        <a:cubicBezTo>
                          <a:pt x="22408" y="667"/>
                          <a:pt x="22086" y="584"/>
                          <a:pt x="21741" y="512"/>
                        </a:cubicBezTo>
                        <a:cubicBezTo>
                          <a:pt x="21396" y="417"/>
                          <a:pt x="21039" y="346"/>
                          <a:pt x="20681" y="286"/>
                        </a:cubicBezTo>
                        <a:cubicBezTo>
                          <a:pt x="20324" y="227"/>
                          <a:pt x="19955" y="167"/>
                          <a:pt x="19586" y="119"/>
                        </a:cubicBezTo>
                        <a:cubicBezTo>
                          <a:pt x="19217" y="96"/>
                          <a:pt x="18836" y="48"/>
                          <a:pt x="18455" y="36"/>
                        </a:cubicBezTo>
                        <a:cubicBezTo>
                          <a:pt x="18062" y="12"/>
                          <a:pt x="17681" y="0"/>
                          <a:pt x="1728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7" name="Google Shape;6687;p29"/>
                  <p:cNvSpPr/>
                  <p:nvPr/>
                </p:nvSpPr>
                <p:spPr>
                  <a:xfrm>
                    <a:off x="194692" y="3278301"/>
                    <a:ext cx="982981" cy="538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92" h="14793" extrusionOk="0">
                        <a:moveTo>
                          <a:pt x="14043" y="1"/>
                        </a:moveTo>
                        <a:cubicBezTo>
                          <a:pt x="13584" y="1"/>
                          <a:pt x="13118" y="16"/>
                          <a:pt x="12645" y="53"/>
                        </a:cubicBezTo>
                        <a:cubicBezTo>
                          <a:pt x="12240" y="88"/>
                          <a:pt x="11847" y="124"/>
                          <a:pt x="11466" y="172"/>
                        </a:cubicBezTo>
                        <a:cubicBezTo>
                          <a:pt x="11073" y="219"/>
                          <a:pt x="10704" y="279"/>
                          <a:pt x="10335" y="350"/>
                        </a:cubicBezTo>
                        <a:cubicBezTo>
                          <a:pt x="9966" y="410"/>
                          <a:pt x="9609" y="505"/>
                          <a:pt x="9251" y="588"/>
                        </a:cubicBezTo>
                        <a:cubicBezTo>
                          <a:pt x="8894" y="696"/>
                          <a:pt x="8549" y="803"/>
                          <a:pt x="8216" y="922"/>
                        </a:cubicBezTo>
                        <a:cubicBezTo>
                          <a:pt x="7894" y="1041"/>
                          <a:pt x="7561" y="1172"/>
                          <a:pt x="7251" y="1315"/>
                        </a:cubicBezTo>
                        <a:cubicBezTo>
                          <a:pt x="6942" y="1458"/>
                          <a:pt x="6632" y="1612"/>
                          <a:pt x="6311" y="1779"/>
                        </a:cubicBezTo>
                        <a:cubicBezTo>
                          <a:pt x="5941" y="1970"/>
                          <a:pt x="5584" y="2196"/>
                          <a:pt x="5239" y="2434"/>
                        </a:cubicBezTo>
                        <a:cubicBezTo>
                          <a:pt x="4906" y="2672"/>
                          <a:pt x="4572" y="2958"/>
                          <a:pt x="4275" y="3255"/>
                        </a:cubicBezTo>
                        <a:cubicBezTo>
                          <a:pt x="3977" y="3553"/>
                          <a:pt x="3679" y="3875"/>
                          <a:pt x="3417" y="4208"/>
                        </a:cubicBezTo>
                        <a:cubicBezTo>
                          <a:pt x="3120" y="4589"/>
                          <a:pt x="2822" y="4994"/>
                          <a:pt x="2560" y="5399"/>
                        </a:cubicBezTo>
                        <a:cubicBezTo>
                          <a:pt x="2429" y="5601"/>
                          <a:pt x="2298" y="5815"/>
                          <a:pt x="2179" y="6018"/>
                        </a:cubicBezTo>
                        <a:cubicBezTo>
                          <a:pt x="2060" y="6232"/>
                          <a:pt x="1929" y="6458"/>
                          <a:pt x="1810" y="6661"/>
                        </a:cubicBezTo>
                        <a:cubicBezTo>
                          <a:pt x="1691" y="6875"/>
                          <a:pt x="1548" y="7089"/>
                          <a:pt x="1429" y="7304"/>
                        </a:cubicBezTo>
                        <a:cubicBezTo>
                          <a:pt x="1298" y="7530"/>
                          <a:pt x="1179" y="7732"/>
                          <a:pt x="1060" y="7958"/>
                        </a:cubicBezTo>
                        <a:lnTo>
                          <a:pt x="834" y="8363"/>
                        </a:lnTo>
                        <a:cubicBezTo>
                          <a:pt x="762" y="8494"/>
                          <a:pt x="691" y="8625"/>
                          <a:pt x="631" y="8756"/>
                        </a:cubicBezTo>
                        <a:cubicBezTo>
                          <a:pt x="560" y="8911"/>
                          <a:pt x="500" y="9042"/>
                          <a:pt x="453" y="9173"/>
                        </a:cubicBezTo>
                        <a:cubicBezTo>
                          <a:pt x="393" y="9316"/>
                          <a:pt x="357" y="9459"/>
                          <a:pt x="322" y="9590"/>
                        </a:cubicBezTo>
                        <a:cubicBezTo>
                          <a:pt x="286" y="9744"/>
                          <a:pt x="262" y="9875"/>
                          <a:pt x="226" y="10030"/>
                        </a:cubicBezTo>
                        <a:cubicBezTo>
                          <a:pt x="203" y="10173"/>
                          <a:pt x="179" y="10304"/>
                          <a:pt x="167" y="10459"/>
                        </a:cubicBezTo>
                        <a:cubicBezTo>
                          <a:pt x="155" y="10590"/>
                          <a:pt x="143" y="10744"/>
                          <a:pt x="143" y="10887"/>
                        </a:cubicBezTo>
                        <a:cubicBezTo>
                          <a:pt x="119" y="11042"/>
                          <a:pt x="119" y="11185"/>
                          <a:pt x="119" y="11340"/>
                        </a:cubicBezTo>
                        <a:cubicBezTo>
                          <a:pt x="107" y="11483"/>
                          <a:pt x="107" y="11637"/>
                          <a:pt x="107" y="11780"/>
                        </a:cubicBezTo>
                        <a:cubicBezTo>
                          <a:pt x="107" y="11935"/>
                          <a:pt x="107" y="12078"/>
                          <a:pt x="95" y="12233"/>
                        </a:cubicBezTo>
                        <a:cubicBezTo>
                          <a:pt x="84" y="12376"/>
                          <a:pt x="84" y="12507"/>
                          <a:pt x="60" y="12661"/>
                        </a:cubicBezTo>
                        <a:cubicBezTo>
                          <a:pt x="48" y="12804"/>
                          <a:pt x="48" y="12947"/>
                          <a:pt x="36" y="13090"/>
                        </a:cubicBezTo>
                        <a:cubicBezTo>
                          <a:pt x="36" y="13245"/>
                          <a:pt x="12" y="13388"/>
                          <a:pt x="12" y="13519"/>
                        </a:cubicBezTo>
                        <a:cubicBezTo>
                          <a:pt x="0" y="13662"/>
                          <a:pt x="12" y="13804"/>
                          <a:pt x="12" y="13935"/>
                        </a:cubicBezTo>
                        <a:cubicBezTo>
                          <a:pt x="12" y="14078"/>
                          <a:pt x="36" y="14221"/>
                          <a:pt x="48" y="14352"/>
                        </a:cubicBezTo>
                        <a:cubicBezTo>
                          <a:pt x="72" y="14590"/>
                          <a:pt x="357" y="14793"/>
                          <a:pt x="703" y="14793"/>
                        </a:cubicBezTo>
                        <a:lnTo>
                          <a:pt x="1453" y="14793"/>
                        </a:lnTo>
                        <a:cubicBezTo>
                          <a:pt x="1834" y="14793"/>
                          <a:pt x="2108" y="14578"/>
                          <a:pt x="2072" y="14340"/>
                        </a:cubicBezTo>
                        <a:cubicBezTo>
                          <a:pt x="2048" y="14173"/>
                          <a:pt x="2024" y="14031"/>
                          <a:pt x="2024" y="13876"/>
                        </a:cubicBezTo>
                        <a:cubicBezTo>
                          <a:pt x="2012" y="13721"/>
                          <a:pt x="2024" y="13566"/>
                          <a:pt x="2024" y="13423"/>
                        </a:cubicBezTo>
                        <a:cubicBezTo>
                          <a:pt x="2024" y="13269"/>
                          <a:pt x="2048" y="13126"/>
                          <a:pt x="2060" y="12971"/>
                        </a:cubicBezTo>
                        <a:lnTo>
                          <a:pt x="2108" y="12530"/>
                        </a:lnTo>
                        <a:cubicBezTo>
                          <a:pt x="2131" y="12376"/>
                          <a:pt x="2143" y="12233"/>
                          <a:pt x="2167" y="12078"/>
                        </a:cubicBezTo>
                        <a:cubicBezTo>
                          <a:pt x="2179" y="11911"/>
                          <a:pt x="2179" y="11768"/>
                          <a:pt x="2191" y="11614"/>
                        </a:cubicBezTo>
                        <a:cubicBezTo>
                          <a:pt x="2191" y="11459"/>
                          <a:pt x="2203" y="11304"/>
                          <a:pt x="2203" y="11161"/>
                        </a:cubicBezTo>
                        <a:cubicBezTo>
                          <a:pt x="2227" y="11006"/>
                          <a:pt x="2227" y="10864"/>
                          <a:pt x="2239" y="10709"/>
                        </a:cubicBezTo>
                        <a:cubicBezTo>
                          <a:pt x="2239" y="10566"/>
                          <a:pt x="2250" y="10411"/>
                          <a:pt x="2286" y="10268"/>
                        </a:cubicBezTo>
                        <a:lnTo>
                          <a:pt x="2370" y="9816"/>
                        </a:lnTo>
                        <a:cubicBezTo>
                          <a:pt x="2417" y="9673"/>
                          <a:pt x="2465" y="9530"/>
                          <a:pt x="2501" y="9387"/>
                        </a:cubicBezTo>
                        <a:cubicBezTo>
                          <a:pt x="2548" y="9232"/>
                          <a:pt x="2608" y="9090"/>
                          <a:pt x="2667" y="8959"/>
                        </a:cubicBezTo>
                        <a:cubicBezTo>
                          <a:pt x="2739" y="8816"/>
                          <a:pt x="2822" y="8673"/>
                          <a:pt x="2893" y="8542"/>
                        </a:cubicBezTo>
                        <a:cubicBezTo>
                          <a:pt x="2965" y="8399"/>
                          <a:pt x="3060" y="8256"/>
                          <a:pt x="3143" y="8125"/>
                        </a:cubicBezTo>
                        <a:cubicBezTo>
                          <a:pt x="3310" y="7863"/>
                          <a:pt x="3489" y="7601"/>
                          <a:pt x="3667" y="7351"/>
                        </a:cubicBezTo>
                        <a:lnTo>
                          <a:pt x="4203" y="6589"/>
                        </a:lnTo>
                        <a:cubicBezTo>
                          <a:pt x="4382" y="6339"/>
                          <a:pt x="4560" y="6101"/>
                          <a:pt x="4739" y="5863"/>
                        </a:cubicBezTo>
                        <a:cubicBezTo>
                          <a:pt x="4917" y="5625"/>
                          <a:pt x="5096" y="5399"/>
                          <a:pt x="5275" y="5172"/>
                        </a:cubicBezTo>
                        <a:cubicBezTo>
                          <a:pt x="5453" y="4946"/>
                          <a:pt x="5632" y="4744"/>
                          <a:pt x="5822" y="4553"/>
                        </a:cubicBezTo>
                        <a:cubicBezTo>
                          <a:pt x="6168" y="4196"/>
                          <a:pt x="6537" y="3851"/>
                          <a:pt x="6906" y="3553"/>
                        </a:cubicBezTo>
                        <a:cubicBezTo>
                          <a:pt x="7287" y="3255"/>
                          <a:pt x="7656" y="2982"/>
                          <a:pt x="8025" y="2743"/>
                        </a:cubicBezTo>
                        <a:cubicBezTo>
                          <a:pt x="8394" y="2505"/>
                          <a:pt x="8775" y="2303"/>
                          <a:pt x="9144" y="2124"/>
                        </a:cubicBezTo>
                        <a:cubicBezTo>
                          <a:pt x="9692" y="1851"/>
                          <a:pt x="10263" y="1636"/>
                          <a:pt x="10859" y="1470"/>
                        </a:cubicBezTo>
                        <a:cubicBezTo>
                          <a:pt x="11454" y="1291"/>
                          <a:pt x="12061" y="1184"/>
                          <a:pt x="12704" y="1136"/>
                        </a:cubicBezTo>
                        <a:cubicBezTo>
                          <a:pt x="12892" y="1126"/>
                          <a:pt x="13079" y="1121"/>
                          <a:pt x="13267" y="1121"/>
                        </a:cubicBezTo>
                        <a:cubicBezTo>
                          <a:pt x="13533" y="1121"/>
                          <a:pt x="13801" y="1132"/>
                          <a:pt x="14073" y="1160"/>
                        </a:cubicBezTo>
                        <a:cubicBezTo>
                          <a:pt x="14514" y="1196"/>
                          <a:pt x="14978" y="1279"/>
                          <a:pt x="15443" y="1410"/>
                        </a:cubicBezTo>
                        <a:cubicBezTo>
                          <a:pt x="15919" y="1541"/>
                          <a:pt x="16371" y="1720"/>
                          <a:pt x="16848" y="1934"/>
                        </a:cubicBezTo>
                        <a:cubicBezTo>
                          <a:pt x="17324" y="2136"/>
                          <a:pt x="17800" y="2374"/>
                          <a:pt x="18264" y="2648"/>
                        </a:cubicBezTo>
                        <a:cubicBezTo>
                          <a:pt x="18741" y="2910"/>
                          <a:pt x="19193" y="3208"/>
                          <a:pt x="19646" y="3541"/>
                        </a:cubicBezTo>
                        <a:cubicBezTo>
                          <a:pt x="19872" y="3696"/>
                          <a:pt x="20110" y="3875"/>
                          <a:pt x="20336" y="4053"/>
                        </a:cubicBezTo>
                        <a:cubicBezTo>
                          <a:pt x="20562" y="4232"/>
                          <a:pt x="20800" y="4434"/>
                          <a:pt x="21015" y="4625"/>
                        </a:cubicBezTo>
                        <a:cubicBezTo>
                          <a:pt x="21408" y="4958"/>
                          <a:pt x="21765" y="5339"/>
                          <a:pt x="22110" y="5744"/>
                        </a:cubicBezTo>
                        <a:cubicBezTo>
                          <a:pt x="22253" y="5946"/>
                          <a:pt x="22420" y="6149"/>
                          <a:pt x="22551" y="6375"/>
                        </a:cubicBezTo>
                        <a:cubicBezTo>
                          <a:pt x="22682" y="6601"/>
                          <a:pt x="22824" y="6827"/>
                          <a:pt x="22944" y="7054"/>
                        </a:cubicBezTo>
                        <a:cubicBezTo>
                          <a:pt x="23063" y="7268"/>
                          <a:pt x="23158" y="7506"/>
                          <a:pt x="23265" y="7744"/>
                        </a:cubicBezTo>
                        <a:cubicBezTo>
                          <a:pt x="23360" y="7982"/>
                          <a:pt x="23456" y="8244"/>
                          <a:pt x="23551" y="8494"/>
                        </a:cubicBezTo>
                        <a:cubicBezTo>
                          <a:pt x="23634" y="8744"/>
                          <a:pt x="23729" y="9018"/>
                          <a:pt x="23813" y="9268"/>
                        </a:cubicBezTo>
                        <a:cubicBezTo>
                          <a:pt x="23908" y="9518"/>
                          <a:pt x="23979" y="9768"/>
                          <a:pt x="24075" y="10030"/>
                        </a:cubicBezTo>
                        <a:cubicBezTo>
                          <a:pt x="24158" y="10268"/>
                          <a:pt x="24253" y="10518"/>
                          <a:pt x="24325" y="10756"/>
                        </a:cubicBezTo>
                        <a:cubicBezTo>
                          <a:pt x="24408" y="10995"/>
                          <a:pt x="24491" y="11221"/>
                          <a:pt x="24551" y="11459"/>
                        </a:cubicBezTo>
                        <a:cubicBezTo>
                          <a:pt x="24610" y="11673"/>
                          <a:pt x="24670" y="11911"/>
                          <a:pt x="24694" y="12149"/>
                        </a:cubicBezTo>
                        <a:cubicBezTo>
                          <a:pt x="24741" y="12388"/>
                          <a:pt x="24753" y="12626"/>
                          <a:pt x="24753" y="12864"/>
                        </a:cubicBezTo>
                        <a:cubicBezTo>
                          <a:pt x="24765" y="13102"/>
                          <a:pt x="24753" y="13340"/>
                          <a:pt x="24729" y="13578"/>
                        </a:cubicBezTo>
                        <a:cubicBezTo>
                          <a:pt x="24706" y="13816"/>
                          <a:pt x="24670" y="14078"/>
                          <a:pt x="24622" y="14316"/>
                        </a:cubicBezTo>
                        <a:cubicBezTo>
                          <a:pt x="24575" y="14554"/>
                          <a:pt x="24884" y="14757"/>
                          <a:pt x="25325" y="14757"/>
                        </a:cubicBezTo>
                        <a:lnTo>
                          <a:pt x="26170" y="14769"/>
                        </a:lnTo>
                        <a:cubicBezTo>
                          <a:pt x="26190" y="14770"/>
                          <a:pt x="26210" y="14771"/>
                          <a:pt x="26229" y="14771"/>
                        </a:cubicBezTo>
                        <a:cubicBezTo>
                          <a:pt x="26574" y="14771"/>
                          <a:pt x="26875" y="14577"/>
                          <a:pt x="26908" y="14340"/>
                        </a:cubicBezTo>
                        <a:cubicBezTo>
                          <a:pt x="26944" y="14138"/>
                          <a:pt x="26956" y="13912"/>
                          <a:pt x="26968" y="13697"/>
                        </a:cubicBezTo>
                        <a:cubicBezTo>
                          <a:pt x="26992" y="13495"/>
                          <a:pt x="26992" y="13269"/>
                          <a:pt x="26992" y="13066"/>
                        </a:cubicBezTo>
                        <a:cubicBezTo>
                          <a:pt x="26968" y="12852"/>
                          <a:pt x="26968" y="12626"/>
                          <a:pt x="26944" y="12423"/>
                        </a:cubicBezTo>
                        <a:cubicBezTo>
                          <a:pt x="26908" y="12197"/>
                          <a:pt x="26885" y="11995"/>
                          <a:pt x="26837" y="11768"/>
                        </a:cubicBezTo>
                        <a:cubicBezTo>
                          <a:pt x="26789" y="11554"/>
                          <a:pt x="26730" y="11340"/>
                          <a:pt x="26670" y="11114"/>
                        </a:cubicBezTo>
                        <a:cubicBezTo>
                          <a:pt x="26611" y="10899"/>
                          <a:pt x="26539" y="10661"/>
                          <a:pt x="26468" y="10447"/>
                        </a:cubicBezTo>
                        <a:cubicBezTo>
                          <a:pt x="26396" y="10209"/>
                          <a:pt x="26313" y="9971"/>
                          <a:pt x="26230" y="9732"/>
                        </a:cubicBezTo>
                        <a:cubicBezTo>
                          <a:pt x="26158" y="9471"/>
                          <a:pt x="26063" y="9232"/>
                          <a:pt x="25980" y="8982"/>
                        </a:cubicBezTo>
                        <a:cubicBezTo>
                          <a:pt x="25884" y="8744"/>
                          <a:pt x="25801" y="8494"/>
                          <a:pt x="25706" y="8244"/>
                        </a:cubicBezTo>
                        <a:cubicBezTo>
                          <a:pt x="25622" y="7982"/>
                          <a:pt x="25527" y="7732"/>
                          <a:pt x="25444" y="7494"/>
                        </a:cubicBezTo>
                        <a:cubicBezTo>
                          <a:pt x="25349" y="7244"/>
                          <a:pt x="25265" y="7018"/>
                          <a:pt x="25170" y="6780"/>
                        </a:cubicBezTo>
                        <a:cubicBezTo>
                          <a:pt x="25087" y="6553"/>
                          <a:pt x="24991" y="6339"/>
                          <a:pt x="24884" y="6113"/>
                        </a:cubicBezTo>
                        <a:cubicBezTo>
                          <a:pt x="24789" y="5899"/>
                          <a:pt x="24670" y="5696"/>
                          <a:pt x="24551" y="5482"/>
                        </a:cubicBezTo>
                        <a:cubicBezTo>
                          <a:pt x="24408" y="5280"/>
                          <a:pt x="24277" y="5089"/>
                          <a:pt x="24134" y="4887"/>
                        </a:cubicBezTo>
                        <a:cubicBezTo>
                          <a:pt x="23967" y="4672"/>
                          <a:pt x="23777" y="4458"/>
                          <a:pt x="23575" y="4267"/>
                        </a:cubicBezTo>
                        <a:cubicBezTo>
                          <a:pt x="23384" y="4053"/>
                          <a:pt x="23182" y="3863"/>
                          <a:pt x="22955" y="3684"/>
                        </a:cubicBezTo>
                        <a:cubicBezTo>
                          <a:pt x="22527" y="3315"/>
                          <a:pt x="22062" y="2958"/>
                          <a:pt x="21610" y="2648"/>
                        </a:cubicBezTo>
                        <a:cubicBezTo>
                          <a:pt x="21170" y="2327"/>
                          <a:pt x="20705" y="2029"/>
                          <a:pt x="20241" y="1767"/>
                        </a:cubicBezTo>
                        <a:cubicBezTo>
                          <a:pt x="19788" y="1493"/>
                          <a:pt x="19312" y="1243"/>
                          <a:pt x="18812" y="1017"/>
                        </a:cubicBezTo>
                        <a:cubicBezTo>
                          <a:pt x="18324" y="803"/>
                          <a:pt x="17836" y="600"/>
                          <a:pt x="17348" y="457"/>
                        </a:cubicBezTo>
                        <a:cubicBezTo>
                          <a:pt x="16967" y="350"/>
                          <a:pt x="16586" y="267"/>
                          <a:pt x="16217" y="184"/>
                        </a:cubicBezTo>
                        <a:cubicBezTo>
                          <a:pt x="15633" y="88"/>
                          <a:pt x="15062" y="29"/>
                          <a:pt x="14466" y="5"/>
                        </a:cubicBezTo>
                        <a:cubicBezTo>
                          <a:pt x="14326" y="2"/>
                          <a:pt x="14185" y="1"/>
                          <a:pt x="1404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88" name="Google Shape;6688;p29"/>
                <p:cNvGrpSpPr/>
                <p:nvPr/>
              </p:nvGrpSpPr>
              <p:grpSpPr>
                <a:xfrm>
                  <a:off x="8245178" y="2618546"/>
                  <a:ext cx="981335" cy="612335"/>
                  <a:chOff x="3629704" y="2547423"/>
                  <a:chExt cx="947875" cy="591457"/>
                </a:xfrm>
              </p:grpSpPr>
              <p:sp>
                <p:nvSpPr>
                  <p:cNvPr id="6689" name="Google Shape;6689;p29"/>
                  <p:cNvSpPr/>
                  <p:nvPr/>
                </p:nvSpPr>
                <p:spPr>
                  <a:xfrm>
                    <a:off x="3629704" y="2547423"/>
                    <a:ext cx="947875" cy="591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28" h="16241" extrusionOk="0">
                        <a:moveTo>
                          <a:pt x="13538" y="0"/>
                        </a:moveTo>
                        <a:cubicBezTo>
                          <a:pt x="13228" y="0"/>
                          <a:pt x="12919" y="0"/>
                          <a:pt x="12597" y="12"/>
                        </a:cubicBezTo>
                        <a:cubicBezTo>
                          <a:pt x="12204" y="36"/>
                          <a:pt x="11812" y="60"/>
                          <a:pt x="11442" y="95"/>
                        </a:cubicBezTo>
                        <a:cubicBezTo>
                          <a:pt x="11050" y="119"/>
                          <a:pt x="10680" y="167"/>
                          <a:pt x="10311" y="226"/>
                        </a:cubicBezTo>
                        <a:cubicBezTo>
                          <a:pt x="9942" y="286"/>
                          <a:pt x="9561" y="357"/>
                          <a:pt x="9192" y="429"/>
                        </a:cubicBezTo>
                        <a:cubicBezTo>
                          <a:pt x="8823" y="512"/>
                          <a:pt x="8454" y="607"/>
                          <a:pt x="8097" y="715"/>
                        </a:cubicBezTo>
                        <a:cubicBezTo>
                          <a:pt x="7740" y="822"/>
                          <a:pt x="7394" y="941"/>
                          <a:pt x="7061" y="1084"/>
                        </a:cubicBezTo>
                        <a:cubicBezTo>
                          <a:pt x="6739" y="1238"/>
                          <a:pt x="6430" y="1405"/>
                          <a:pt x="6132" y="1584"/>
                        </a:cubicBezTo>
                        <a:cubicBezTo>
                          <a:pt x="5835" y="1762"/>
                          <a:pt x="5549" y="1941"/>
                          <a:pt x="5263" y="2143"/>
                        </a:cubicBezTo>
                        <a:cubicBezTo>
                          <a:pt x="5001" y="2334"/>
                          <a:pt x="4739" y="2560"/>
                          <a:pt x="4477" y="2810"/>
                        </a:cubicBezTo>
                        <a:cubicBezTo>
                          <a:pt x="4203" y="3072"/>
                          <a:pt x="3953" y="3346"/>
                          <a:pt x="3703" y="3643"/>
                        </a:cubicBezTo>
                        <a:cubicBezTo>
                          <a:pt x="3453" y="3941"/>
                          <a:pt x="3227" y="4263"/>
                          <a:pt x="3001" y="4584"/>
                        </a:cubicBezTo>
                        <a:cubicBezTo>
                          <a:pt x="2751" y="4941"/>
                          <a:pt x="2513" y="5310"/>
                          <a:pt x="2275" y="5703"/>
                        </a:cubicBezTo>
                        <a:cubicBezTo>
                          <a:pt x="2167" y="5894"/>
                          <a:pt x="2048" y="6084"/>
                          <a:pt x="1929" y="6287"/>
                        </a:cubicBezTo>
                        <a:cubicBezTo>
                          <a:pt x="1810" y="6477"/>
                          <a:pt x="1703" y="6668"/>
                          <a:pt x="1608" y="6858"/>
                        </a:cubicBezTo>
                        <a:cubicBezTo>
                          <a:pt x="1501" y="7072"/>
                          <a:pt x="1405" y="7263"/>
                          <a:pt x="1334" y="7453"/>
                        </a:cubicBezTo>
                        <a:cubicBezTo>
                          <a:pt x="1263" y="7656"/>
                          <a:pt x="1191" y="7858"/>
                          <a:pt x="1132" y="8049"/>
                        </a:cubicBezTo>
                        <a:lnTo>
                          <a:pt x="953" y="8680"/>
                        </a:lnTo>
                        <a:cubicBezTo>
                          <a:pt x="893" y="8870"/>
                          <a:pt x="846" y="9049"/>
                          <a:pt x="786" y="9239"/>
                        </a:cubicBezTo>
                        <a:lnTo>
                          <a:pt x="608" y="9823"/>
                        </a:lnTo>
                        <a:cubicBezTo>
                          <a:pt x="536" y="10013"/>
                          <a:pt x="477" y="10228"/>
                          <a:pt x="417" y="10430"/>
                        </a:cubicBezTo>
                        <a:cubicBezTo>
                          <a:pt x="358" y="10644"/>
                          <a:pt x="298" y="10847"/>
                          <a:pt x="239" y="11073"/>
                        </a:cubicBezTo>
                        <a:cubicBezTo>
                          <a:pt x="179" y="11299"/>
                          <a:pt x="131" y="11537"/>
                          <a:pt x="96" y="11764"/>
                        </a:cubicBezTo>
                        <a:cubicBezTo>
                          <a:pt x="84" y="11894"/>
                          <a:pt x="72" y="12037"/>
                          <a:pt x="72" y="12192"/>
                        </a:cubicBezTo>
                        <a:lnTo>
                          <a:pt x="72" y="12633"/>
                        </a:lnTo>
                        <a:cubicBezTo>
                          <a:pt x="72" y="12787"/>
                          <a:pt x="84" y="12930"/>
                          <a:pt x="84" y="13085"/>
                        </a:cubicBezTo>
                        <a:cubicBezTo>
                          <a:pt x="84" y="13228"/>
                          <a:pt x="96" y="13383"/>
                          <a:pt x="96" y="13526"/>
                        </a:cubicBezTo>
                        <a:cubicBezTo>
                          <a:pt x="120" y="13680"/>
                          <a:pt x="120" y="13811"/>
                          <a:pt x="120" y="13966"/>
                        </a:cubicBezTo>
                        <a:lnTo>
                          <a:pt x="120" y="14395"/>
                        </a:lnTo>
                        <a:cubicBezTo>
                          <a:pt x="120" y="14621"/>
                          <a:pt x="96" y="14823"/>
                          <a:pt x="84" y="15038"/>
                        </a:cubicBezTo>
                        <a:cubicBezTo>
                          <a:pt x="72" y="15240"/>
                          <a:pt x="60" y="15454"/>
                          <a:pt x="24" y="15657"/>
                        </a:cubicBezTo>
                        <a:cubicBezTo>
                          <a:pt x="1" y="15883"/>
                          <a:pt x="239" y="16062"/>
                          <a:pt x="548" y="16074"/>
                        </a:cubicBezTo>
                        <a:lnTo>
                          <a:pt x="1144" y="16085"/>
                        </a:lnTo>
                        <a:cubicBezTo>
                          <a:pt x="1405" y="16085"/>
                          <a:pt x="1620" y="15931"/>
                          <a:pt x="1608" y="15704"/>
                        </a:cubicBezTo>
                        <a:cubicBezTo>
                          <a:pt x="1608" y="15550"/>
                          <a:pt x="1584" y="15407"/>
                          <a:pt x="1584" y="15252"/>
                        </a:cubicBezTo>
                        <a:cubicBezTo>
                          <a:pt x="1572" y="15109"/>
                          <a:pt x="1572" y="14954"/>
                          <a:pt x="1572" y="14812"/>
                        </a:cubicBezTo>
                        <a:lnTo>
                          <a:pt x="1572" y="14359"/>
                        </a:lnTo>
                        <a:cubicBezTo>
                          <a:pt x="1584" y="14216"/>
                          <a:pt x="1584" y="14061"/>
                          <a:pt x="1584" y="13919"/>
                        </a:cubicBezTo>
                        <a:lnTo>
                          <a:pt x="1584" y="13466"/>
                        </a:lnTo>
                        <a:cubicBezTo>
                          <a:pt x="1584" y="13323"/>
                          <a:pt x="1572" y="13168"/>
                          <a:pt x="1572" y="13026"/>
                        </a:cubicBezTo>
                        <a:lnTo>
                          <a:pt x="1572" y="12573"/>
                        </a:lnTo>
                        <a:cubicBezTo>
                          <a:pt x="1572" y="12430"/>
                          <a:pt x="1572" y="12275"/>
                          <a:pt x="1584" y="12133"/>
                        </a:cubicBezTo>
                        <a:lnTo>
                          <a:pt x="1632" y="11680"/>
                        </a:lnTo>
                        <a:cubicBezTo>
                          <a:pt x="1667" y="11537"/>
                          <a:pt x="1691" y="11406"/>
                          <a:pt x="1727" y="11252"/>
                        </a:cubicBezTo>
                        <a:cubicBezTo>
                          <a:pt x="1763" y="11121"/>
                          <a:pt x="1798" y="10966"/>
                          <a:pt x="1846" y="10835"/>
                        </a:cubicBezTo>
                        <a:cubicBezTo>
                          <a:pt x="1870" y="10692"/>
                          <a:pt x="1929" y="10549"/>
                          <a:pt x="1977" y="10418"/>
                        </a:cubicBezTo>
                        <a:cubicBezTo>
                          <a:pt x="2025" y="10287"/>
                          <a:pt x="2084" y="10156"/>
                          <a:pt x="2120" y="10013"/>
                        </a:cubicBezTo>
                        <a:cubicBezTo>
                          <a:pt x="2215" y="9811"/>
                          <a:pt x="2298" y="9597"/>
                          <a:pt x="2382" y="9394"/>
                        </a:cubicBezTo>
                        <a:cubicBezTo>
                          <a:pt x="2453" y="9180"/>
                          <a:pt x="2525" y="8977"/>
                          <a:pt x="2596" y="8787"/>
                        </a:cubicBezTo>
                        <a:cubicBezTo>
                          <a:pt x="2679" y="8585"/>
                          <a:pt x="2751" y="8382"/>
                          <a:pt x="2822" y="8192"/>
                        </a:cubicBezTo>
                        <a:cubicBezTo>
                          <a:pt x="2894" y="7989"/>
                          <a:pt x="2977" y="7787"/>
                          <a:pt x="3060" y="7596"/>
                        </a:cubicBezTo>
                        <a:cubicBezTo>
                          <a:pt x="3156" y="7394"/>
                          <a:pt x="3239" y="7203"/>
                          <a:pt x="3346" y="7013"/>
                        </a:cubicBezTo>
                        <a:cubicBezTo>
                          <a:pt x="3430" y="6822"/>
                          <a:pt x="3537" y="6620"/>
                          <a:pt x="3644" y="6430"/>
                        </a:cubicBezTo>
                        <a:cubicBezTo>
                          <a:pt x="3846" y="6060"/>
                          <a:pt x="4072" y="5691"/>
                          <a:pt x="4311" y="5334"/>
                        </a:cubicBezTo>
                        <a:cubicBezTo>
                          <a:pt x="4537" y="4977"/>
                          <a:pt x="4799" y="4632"/>
                          <a:pt x="5073" y="4298"/>
                        </a:cubicBezTo>
                        <a:cubicBezTo>
                          <a:pt x="5358" y="3989"/>
                          <a:pt x="5632" y="3727"/>
                          <a:pt x="5930" y="3465"/>
                        </a:cubicBezTo>
                        <a:cubicBezTo>
                          <a:pt x="6251" y="3227"/>
                          <a:pt x="6561" y="3012"/>
                          <a:pt x="6870" y="2798"/>
                        </a:cubicBezTo>
                        <a:cubicBezTo>
                          <a:pt x="7180" y="2596"/>
                          <a:pt x="7513" y="2393"/>
                          <a:pt x="7859" y="2239"/>
                        </a:cubicBezTo>
                        <a:cubicBezTo>
                          <a:pt x="8216" y="2072"/>
                          <a:pt x="8573" y="1917"/>
                          <a:pt x="8942" y="1798"/>
                        </a:cubicBezTo>
                        <a:cubicBezTo>
                          <a:pt x="9311" y="1679"/>
                          <a:pt x="9680" y="1584"/>
                          <a:pt x="10073" y="1488"/>
                        </a:cubicBezTo>
                        <a:cubicBezTo>
                          <a:pt x="10442" y="1405"/>
                          <a:pt x="10835" y="1346"/>
                          <a:pt x="11216" y="1286"/>
                        </a:cubicBezTo>
                        <a:cubicBezTo>
                          <a:pt x="11609" y="1227"/>
                          <a:pt x="12002" y="1191"/>
                          <a:pt x="12395" y="1167"/>
                        </a:cubicBezTo>
                        <a:cubicBezTo>
                          <a:pt x="12716" y="1140"/>
                          <a:pt x="13031" y="1127"/>
                          <a:pt x="13344" y="1127"/>
                        </a:cubicBezTo>
                        <a:cubicBezTo>
                          <a:pt x="13449" y="1127"/>
                          <a:pt x="13553" y="1128"/>
                          <a:pt x="13657" y="1131"/>
                        </a:cubicBezTo>
                        <a:cubicBezTo>
                          <a:pt x="14074" y="1143"/>
                          <a:pt x="14479" y="1179"/>
                          <a:pt x="14883" y="1238"/>
                        </a:cubicBezTo>
                        <a:cubicBezTo>
                          <a:pt x="15264" y="1298"/>
                          <a:pt x="15669" y="1381"/>
                          <a:pt x="16050" y="1500"/>
                        </a:cubicBezTo>
                        <a:cubicBezTo>
                          <a:pt x="16443" y="1619"/>
                          <a:pt x="16824" y="1762"/>
                          <a:pt x="17205" y="1941"/>
                        </a:cubicBezTo>
                        <a:cubicBezTo>
                          <a:pt x="17586" y="2096"/>
                          <a:pt x="17943" y="2310"/>
                          <a:pt x="18289" y="2548"/>
                        </a:cubicBezTo>
                        <a:cubicBezTo>
                          <a:pt x="18634" y="2786"/>
                          <a:pt x="18967" y="3048"/>
                          <a:pt x="19324" y="3346"/>
                        </a:cubicBezTo>
                        <a:cubicBezTo>
                          <a:pt x="19503" y="3501"/>
                          <a:pt x="19682" y="3643"/>
                          <a:pt x="19860" y="3810"/>
                        </a:cubicBezTo>
                        <a:cubicBezTo>
                          <a:pt x="20039" y="3977"/>
                          <a:pt x="20217" y="4144"/>
                          <a:pt x="20420" y="4322"/>
                        </a:cubicBezTo>
                        <a:cubicBezTo>
                          <a:pt x="20610" y="4477"/>
                          <a:pt x="20801" y="4655"/>
                          <a:pt x="20979" y="4858"/>
                        </a:cubicBezTo>
                        <a:cubicBezTo>
                          <a:pt x="21158" y="5036"/>
                          <a:pt x="21337" y="5227"/>
                          <a:pt x="21503" y="5429"/>
                        </a:cubicBezTo>
                        <a:cubicBezTo>
                          <a:pt x="21670" y="5644"/>
                          <a:pt x="21825" y="5846"/>
                          <a:pt x="21979" y="6072"/>
                        </a:cubicBezTo>
                        <a:cubicBezTo>
                          <a:pt x="22122" y="6299"/>
                          <a:pt x="22265" y="6525"/>
                          <a:pt x="22396" y="6763"/>
                        </a:cubicBezTo>
                        <a:cubicBezTo>
                          <a:pt x="22527" y="7001"/>
                          <a:pt x="22634" y="7239"/>
                          <a:pt x="22741" y="7489"/>
                        </a:cubicBezTo>
                        <a:cubicBezTo>
                          <a:pt x="22825" y="7739"/>
                          <a:pt x="22920" y="7989"/>
                          <a:pt x="23003" y="8263"/>
                        </a:cubicBezTo>
                        <a:lnTo>
                          <a:pt x="23230" y="9025"/>
                        </a:lnTo>
                        <a:cubicBezTo>
                          <a:pt x="23301" y="9275"/>
                          <a:pt x="23361" y="9537"/>
                          <a:pt x="23432" y="9811"/>
                        </a:cubicBezTo>
                        <a:cubicBezTo>
                          <a:pt x="23492" y="10073"/>
                          <a:pt x="23575" y="10347"/>
                          <a:pt x="23634" y="10609"/>
                        </a:cubicBezTo>
                        <a:cubicBezTo>
                          <a:pt x="23694" y="10882"/>
                          <a:pt x="23765" y="11144"/>
                          <a:pt x="23825" y="11406"/>
                        </a:cubicBezTo>
                        <a:cubicBezTo>
                          <a:pt x="23896" y="11668"/>
                          <a:pt x="23956" y="11906"/>
                          <a:pt x="24015" y="12156"/>
                        </a:cubicBezTo>
                        <a:cubicBezTo>
                          <a:pt x="24075" y="12395"/>
                          <a:pt x="24134" y="12656"/>
                          <a:pt x="24182" y="12895"/>
                        </a:cubicBezTo>
                        <a:cubicBezTo>
                          <a:pt x="24242" y="13145"/>
                          <a:pt x="24265" y="13383"/>
                          <a:pt x="24301" y="13621"/>
                        </a:cubicBezTo>
                        <a:cubicBezTo>
                          <a:pt x="24325" y="13859"/>
                          <a:pt x="24349" y="14097"/>
                          <a:pt x="24349" y="14335"/>
                        </a:cubicBezTo>
                        <a:cubicBezTo>
                          <a:pt x="24349" y="14573"/>
                          <a:pt x="24349" y="14812"/>
                          <a:pt x="24325" y="15050"/>
                        </a:cubicBezTo>
                        <a:cubicBezTo>
                          <a:pt x="24325" y="15288"/>
                          <a:pt x="24313" y="15538"/>
                          <a:pt x="24301" y="15776"/>
                        </a:cubicBezTo>
                        <a:cubicBezTo>
                          <a:pt x="24289" y="16002"/>
                          <a:pt x="24492" y="16193"/>
                          <a:pt x="24777" y="16205"/>
                        </a:cubicBezTo>
                        <a:lnTo>
                          <a:pt x="25385" y="16240"/>
                        </a:lnTo>
                        <a:cubicBezTo>
                          <a:pt x="25694" y="16240"/>
                          <a:pt x="25968" y="16062"/>
                          <a:pt x="26016" y="15871"/>
                        </a:cubicBezTo>
                        <a:cubicBezTo>
                          <a:pt x="26016" y="15633"/>
                          <a:pt x="26028" y="15407"/>
                          <a:pt x="26028" y="15169"/>
                        </a:cubicBezTo>
                        <a:lnTo>
                          <a:pt x="26028" y="14478"/>
                        </a:lnTo>
                        <a:cubicBezTo>
                          <a:pt x="26028" y="14264"/>
                          <a:pt x="26028" y="14026"/>
                          <a:pt x="26016" y="13799"/>
                        </a:cubicBezTo>
                        <a:cubicBezTo>
                          <a:pt x="25992" y="13573"/>
                          <a:pt x="25968" y="13335"/>
                          <a:pt x="25932" y="13109"/>
                        </a:cubicBezTo>
                        <a:cubicBezTo>
                          <a:pt x="25897" y="12895"/>
                          <a:pt x="25849" y="12656"/>
                          <a:pt x="25801" y="12430"/>
                        </a:cubicBezTo>
                        <a:cubicBezTo>
                          <a:pt x="25754" y="12192"/>
                          <a:pt x="25718" y="11966"/>
                          <a:pt x="25658" y="11728"/>
                        </a:cubicBezTo>
                        <a:cubicBezTo>
                          <a:pt x="25599" y="11490"/>
                          <a:pt x="25551" y="11252"/>
                          <a:pt x="25492" y="11013"/>
                        </a:cubicBezTo>
                        <a:cubicBezTo>
                          <a:pt x="25444" y="10775"/>
                          <a:pt x="25385" y="10513"/>
                          <a:pt x="25325" y="10251"/>
                        </a:cubicBezTo>
                        <a:cubicBezTo>
                          <a:pt x="25277" y="9989"/>
                          <a:pt x="25206" y="9739"/>
                          <a:pt x="25147" y="9466"/>
                        </a:cubicBezTo>
                        <a:cubicBezTo>
                          <a:pt x="25087" y="9216"/>
                          <a:pt x="25016" y="8977"/>
                          <a:pt x="24944" y="8739"/>
                        </a:cubicBezTo>
                        <a:cubicBezTo>
                          <a:pt x="24861" y="8501"/>
                          <a:pt x="24789" y="8263"/>
                          <a:pt x="24706" y="8037"/>
                        </a:cubicBezTo>
                        <a:cubicBezTo>
                          <a:pt x="24611" y="7799"/>
                          <a:pt x="24539" y="7573"/>
                          <a:pt x="24444" y="7370"/>
                        </a:cubicBezTo>
                        <a:cubicBezTo>
                          <a:pt x="24361" y="7156"/>
                          <a:pt x="24265" y="6953"/>
                          <a:pt x="24170" y="6739"/>
                        </a:cubicBezTo>
                        <a:cubicBezTo>
                          <a:pt x="23956" y="6322"/>
                          <a:pt x="23730" y="5929"/>
                          <a:pt x="23468" y="5537"/>
                        </a:cubicBezTo>
                        <a:cubicBezTo>
                          <a:pt x="23218" y="5156"/>
                          <a:pt x="22920" y="4775"/>
                          <a:pt x="22622" y="4441"/>
                        </a:cubicBezTo>
                        <a:cubicBezTo>
                          <a:pt x="22325" y="4084"/>
                          <a:pt x="21991" y="3763"/>
                          <a:pt x="21646" y="3465"/>
                        </a:cubicBezTo>
                        <a:cubicBezTo>
                          <a:pt x="21313" y="3167"/>
                          <a:pt x="20979" y="2893"/>
                          <a:pt x="20670" y="2631"/>
                        </a:cubicBezTo>
                        <a:cubicBezTo>
                          <a:pt x="20372" y="2381"/>
                          <a:pt x="20074" y="2143"/>
                          <a:pt x="19789" y="1917"/>
                        </a:cubicBezTo>
                        <a:cubicBezTo>
                          <a:pt x="19467" y="1655"/>
                          <a:pt x="19146" y="1429"/>
                          <a:pt x="18824" y="1238"/>
                        </a:cubicBezTo>
                        <a:cubicBezTo>
                          <a:pt x="18491" y="1048"/>
                          <a:pt x="18158" y="881"/>
                          <a:pt x="17800" y="750"/>
                        </a:cubicBezTo>
                        <a:cubicBezTo>
                          <a:pt x="17538" y="655"/>
                          <a:pt x="17288" y="572"/>
                          <a:pt x="17026" y="488"/>
                        </a:cubicBezTo>
                        <a:cubicBezTo>
                          <a:pt x="16753" y="417"/>
                          <a:pt x="16467" y="345"/>
                          <a:pt x="16193" y="286"/>
                        </a:cubicBezTo>
                        <a:cubicBezTo>
                          <a:pt x="15907" y="214"/>
                          <a:pt x="15622" y="167"/>
                          <a:pt x="15324" y="119"/>
                        </a:cubicBezTo>
                        <a:cubicBezTo>
                          <a:pt x="15038" y="72"/>
                          <a:pt x="14740" y="48"/>
                          <a:pt x="14443" y="36"/>
                        </a:cubicBezTo>
                        <a:cubicBezTo>
                          <a:pt x="14145" y="12"/>
                          <a:pt x="13847" y="0"/>
                          <a:pt x="1353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90" name="Google Shape;6690;p29"/>
                  <p:cNvSpPr/>
                  <p:nvPr/>
                </p:nvSpPr>
                <p:spPr>
                  <a:xfrm>
                    <a:off x="3716416" y="2626159"/>
                    <a:ext cx="769684" cy="50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35" h="13972" extrusionOk="0">
                        <a:moveTo>
                          <a:pt x="10986" y="1"/>
                        </a:moveTo>
                        <a:cubicBezTo>
                          <a:pt x="10622" y="1"/>
                          <a:pt x="10256" y="16"/>
                          <a:pt x="9883" y="53"/>
                        </a:cubicBezTo>
                        <a:cubicBezTo>
                          <a:pt x="9561" y="88"/>
                          <a:pt x="9252" y="124"/>
                          <a:pt x="8954" y="172"/>
                        </a:cubicBezTo>
                        <a:cubicBezTo>
                          <a:pt x="8645" y="219"/>
                          <a:pt x="8359" y="279"/>
                          <a:pt x="8061" y="338"/>
                        </a:cubicBezTo>
                        <a:cubicBezTo>
                          <a:pt x="7776" y="398"/>
                          <a:pt x="7502" y="469"/>
                          <a:pt x="7216" y="565"/>
                        </a:cubicBezTo>
                        <a:cubicBezTo>
                          <a:pt x="6930" y="636"/>
                          <a:pt x="6668" y="743"/>
                          <a:pt x="6406" y="862"/>
                        </a:cubicBezTo>
                        <a:cubicBezTo>
                          <a:pt x="6144" y="958"/>
                          <a:pt x="5906" y="1100"/>
                          <a:pt x="5656" y="1231"/>
                        </a:cubicBezTo>
                        <a:cubicBezTo>
                          <a:pt x="5418" y="1374"/>
                          <a:pt x="5156" y="1517"/>
                          <a:pt x="4918" y="1672"/>
                        </a:cubicBezTo>
                        <a:cubicBezTo>
                          <a:pt x="4620" y="1874"/>
                          <a:pt x="4347" y="2077"/>
                          <a:pt x="4073" y="2303"/>
                        </a:cubicBezTo>
                        <a:cubicBezTo>
                          <a:pt x="3811" y="2529"/>
                          <a:pt x="3549" y="2791"/>
                          <a:pt x="3311" y="3077"/>
                        </a:cubicBezTo>
                        <a:cubicBezTo>
                          <a:pt x="3073" y="3375"/>
                          <a:pt x="2858" y="3672"/>
                          <a:pt x="2644" y="3982"/>
                        </a:cubicBezTo>
                        <a:cubicBezTo>
                          <a:pt x="2406" y="4339"/>
                          <a:pt x="2180" y="4708"/>
                          <a:pt x="1977" y="5101"/>
                        </a:cubicBezTo>
                        <a:cubicBezTo>
                          <a:pt x="1870" y="5280"/>
                          <a:pt x="1787" y="5482"/>
                          <a:pt x="1680" y="5684"/>
                        </a:cubicBezTo>
                        <a:cubicBezTo>
                          <a:pt x="1572" y="5875"/>
                          <a:pt x="1489" y="6065"/>
                          <a:pt x="1382" y="6280"/>
                        </a:cubicBezTo>
                        <a:cubicBezTo>
                          <a:pt x="1275" y="6482"/>
                          <a:pt x="1168" y="6673"/>
                          <a:pt x="1084" y="6887"/>
                        </a:cubicBezTo>
                        <a:cubicBezTo>
                          <a:pt x="989" y="7089"/>
                          <a:pt x="894" y="7292"/>
                          <a:pt x="798" y="7494"/>
                        </a:cubicBezTo>
                        <a:cubicBezTo>
                          <a:pt x="739" y="7613"/>
                          <a:pt x="679" y="7744"/>
                          <a:pt x="620" y="7863"/>
                        </a:cubicBezTo>
                        <a:cubicBezTo>
                          <a:pt x="560" y="8006"/>
                          <a:pt x="501" y="8125"/>
                          <a:pt x="453" y="8256"/>
                        </a:cubicBezTo>
                        <a:cubicBezTo>
                          <a:pt x="417" y="8387"/>
                          <a:pt x="370" y="8506"/>
                          <a:pt x="322" y="8637"/>
                        </a:cubicBezTo>
                        <a:cubicBezTo>
                          <a:pt x="275" y="8780"/>
                          <a:pt x="251" y="8911"/>
                          <a:pt x="215" y="9042"/>
                        </a:cubicBezTo>
                        <a:cubicBezTo>
                          <a:pt x="191" y="9173"/>
                          <a:pt x="156" y="9316"/>
                          <a:pt x="144" y="9447"/>
                        </a:cubicBezTo>
                        <a:cubicBezTo>
                          <a:pt x="132" y="9590"/>
                          <a:pt x="96" y="9732"/>
                          <a:pt x="96" y="9863"/>
                        </a:cubicBezTo>
                        <a:cubicBezTo>
                          <a:pt x="96" y="9994"/>
                          <a:pt x="84" y="10149"/>
                          <a:pt x="84" y="10280"/>
                        </a:cubicBezTo>
                        <a:cubicBezTo>
                          <a:pt x="72" y="10411"/>
                          <a:pt x="72" y="10566"/>
                          <a:pt x="72" y="10697"/>
                        </a:cubicBezTo>
                        <a:lnTo>
                          <a:pt x="72" y="11114"/>
                        </a:lnTo>
                        <a:cubicBezTo>
                          <a:pt x="72" y="11245"/>
                          <a:pt x="60" y="11399"/>
                          <a:pt x="60" y="11530"/>
                        </a:cubicBezTo>
                        <a:cubicBezTo>
                          <a:pt x="36" y="11673"/>
                          <a:pt x="36" y="11816"/>
                          <a:pt x="25" y="11947"/>
                        </a:cubicBezTo>
                        <a:cubicBezTo>
                          <a:pt x="25" y="12078"/>
                          <a:pt x="25" y="12209"/>
                          <a:pt x="13" y="12352"/>
                        </a:cubicBezTo>
                        <a:cubicBezTo>
                          <a:pt x="1" y="12483"/>
                          <a:pt x="1" y="12614"/>
                          <a:pt x="1" y="12745"/>
                        </a:cubicBezTo>
                        <a:lnTo>
                          <a:pt x="1" y="13150"/>
                        </a:lnTo>
                        <a:cubicBezTo>
                          <a:pt x="13" y="13281"/>
                          <a:pt x="13" y="13423"/>
                          <a:pt x="25" y="13554"/>
                        </a:cubicBezTo>
                        <a:cubicBezTo>
                          <a:pt x="60" y="13781"/>
                          <a:pt x="275" y="13971"/>
                          <a:pt x="548" y="13971"/>
                        </a:cubicBezTo>
                        <a:lnTo>
                          <a:pt x="1132" y="13971"/>
                        </a:lnTo>
                        <a:cubicBezTo>
                          <a:pt x="1430" y="13971"/>
                          <a:pt x="1644" y="13781"/>
                          <a:pt x="1620" y="13554"/>
                        </a:cubicBezTo>
                        <a:cubicBezTo>
                          <a:pt x="1608" y="13400"/>
                          <a:pt x="1584" y="13269"/>
                          <a:pt x="1584" y="13126"/>
                        </a:cubicBezTo>
                        <a:lnTo>
                          <a:pt x="1584" y="12685"/>
                        </a:lnTo>
                        <a:cubicBezTo>
                          <a:pt x="1608" y="12542"/>
                          <a:pt x="1608" y="12411"/>
                          <a:pt x="1620" y="12257"/>
                        </a:cubicBezTo>
                        <a:cubicBezTo>
                          <a:pt x="1632" y="12114"/>
                          <a:pt x="1644" y="11971"/>
                          <a:pt x="1668" y="11828"/>
                        </a:cubicBezTo>
                        <a:cubicBezTo>
                          <a:pt x="1680" y="11673"/>
                          <a:pt x="1691" y="11542"/>
                          <a:pt x="1703" y="11399"/>
                        </a:cubicBezTo>
                        <a:cubicBezTo>
                          <a:pt x="1727" y="11245"/>
                          <a:pt x="1739" y="11114"/>
                          <a:pt x="1739" y="10959"/>
                        </a:cubicBezTo>
                        <a:cubicBezTo>
                          <a:pt x="1739" y="10816"/>
                          <a:pt x="1751" y="10685"/>
                          <a:pt x="1751" y="10530"/>
                        </a:cubicBezTo>
                        <a:cubicBezTo>
                          <a:pt x="1751" y="10387"/>
                          <a:pt x="1751" y="10244"/>
                          <a:pt x="1763" y="10102"/>
                        </a:cubicBezTo>
                        <a:cubicBezTo>
                          <a:pt x="1787" y="9971"/>
                          <a:pt x="1799" y="9816"/>
                          <a:pt x="1811" y="9685"/>
                        </a:cubicBezTo>
                        <a:cubicBezTo>
                          <a:pt x="1846" y="9554"/>
                          <a:pt x="1858" y="9399"/>
                          <a:pt x="1882" y="9268"/>
                        </a:cubicBezTo>
                        <a:cubicBezTo>
                          <a:pt x="1918" y="9113"/>
                          <a:pt x="1941" y="8982"/>
                          <a:pt x="1989" y="8851"/>
                        </a:cubicBezTo>
                        <a:lnTo>
                          <a:pt x="2120" y="8447"/>
                        </a:lnTo>
                        <a:cubicBezTo>
                          <a:pt x="2168" y="8316"/>
                          <a:pt x="2227" y="8185"/>
                          <a:pt x="2287" y="8042"/>
                        </a:cubicBezTo>
                        <a:cubicBezTo>
                          <a:pt x="2358" y="7911"/>
                          <a:pt x="2418" y="7780"/>
                          <a:pt x="2501" y="7649"/>
                        </a:cubicBezTo>
                        <a:cubicBezTo>
                          <a:pt x="2620" y="7387"/>
                          <a:pt x="2763" y="7137"/>
                          <a:pt x="2894" y="6899"/>
                        </a:cubicBezTo>
                        <a:cubicBezTo>
                          <a:pt x="3037" y="6661"/>
                          <a:pt x="3180" y="6423"/>
                          <a:pt x="3311" y="6184"/>
                        </a:cubicBezTo>
                        <a:cubicBezTo>
                          <a:pt x="3454" y="5946"/>
                          <a:pt x="3596" y="5720"/>
                          <a:pt x="3727" y="5506"/>
                        </a:cubicBezTo>
                        <a:cubicBezTo>
                          <a:pt x="3870" y="5280"/>
                          <a:pt x="4013" y="5065"/>
                          <a:pt x="4144" y="4863"/>
                        </a:cubicBezTo>
                        <a:cubicBezTo>
                          <a:pt x="4287" y="4649"/>
                          <a:pt x="4430" y="4458"/>
                          <a:pt x="4585" y="4268"/>
                        </a:cubicBezTo>
                        <a:cubicBezTo>
                          <a:pt x="4847" y="3922"/>
                          <a:pt x="5132" y="3601"/>
                          <a:pt x="5430" y="3315"/>
                        </a:cubicBezTo>
                        <a:cubicBezTo>
                          <a:pt x="5728" y="3029"/>
                          <a:pt x="6025" y="2779"/>
                          <a:pt x="6311" y="2553"/>
                        </a:cubicBezTo>
                        <a:cubicBezTo>
                          <a:pt x="6585" y="2327"/>
                          <a:pt x="6871" y="2124"/>
                          <a:pt x="7168" y="1958"/>
                        </a:cubicBezTo>
                        <a:cubicBezTo>
                          <a:pt x="7597" y="1708"/>
                          <a:pt x="8049" y="1493"/>
                          <a:pt x="8514" y="1339"/>
                        </a:cubicBezTo>
                        <a:cubicBezTo>
                          <a:pt x="8966" y="1172"/>
                          <a:pt x="9442" y="1065"/>
                          <a:pt x="9954" y="1017"/>
                        </a:cubicBezTo>
                        <a:cubicBezTo>
                          <a:pt x="10102" y="1007"/>
                          <a:pt x="10250" y="1001"/>
                          <a:pt x="10398" y="1001"/>
                        </a:cubicBezTo>
                        <a:cubicBezTo>
                          <a:pt x="10607" y="1001"/>
                          <a:pt x="10817" y="1013"/>
                          <a:pt x="11026" y="1041"/>
                        </a:cubicBezTo>
                        <a:cubicBezTo>
                          <a:pt x="11383" y="1065"/>
                          <a:pt x="11740" y="1160"/>
                          <a:pt x="12098" y="1279"/>
                        </a:cubicBezTo>
                        <a:cubicBezTo>
                          <a:pt x="12455" y="1410"/>
                          <a:pt x="12824" y="1577"/>
                          <a:pt x="13193" y="1767"/>
                        </a:cubicBezTo>
                        <a:cubicBezTo>
                          <a:pt x="13574" y="1982"/>
                          <a:pt x="13943" y="2196"/>
                          <a:pt x="14312" y="2458"/>
                        </a:cubicBezTo>
                        <a:cubicBezTo>
                          <a:pt x="14681" y="2708"/>
                          <a:pt x="15038" y="2982"/>
                          <a:pt x="15396" y="3303"/>
                        </a:cubicBezTo>
                        <a:cubicBezTo>
                          <a:pt x="15574" y="3446"/>
                          <a:pt x="15753" y="3613"/>
                          <a:pt x="15931" y="3791"/>
                        </a:cubicBezTo>
                        <a:cubicBezTo>
                          <a:pt x="16110" y="3958"/>
                          <a:pt x="16289" y="4137"/>
                          <a:pt x="16467" y="4327"/>
                        </a:cubicBezTo>
                        <a:cubicBezTo>
                          <a:pt x="16765" y="4660"/>
                          <a:pt x="17051" y="5006"/>
                          <a:pt x="17324" y="5387"/>
                        </a:cubicBezTo>
                        <a:cubicBezTo>
                          <a:pt x="17455" y="5577"/>
                          <a:pt x="17574" y="5768"/>
                          <a:pt x="17682" y="5982"/>
                        </a:cubicBezTo>
                        <a:cubicBezTo>
                          <a:pt x="17777" y="6184"/>
                          <a:pt x="17884" y="6399"/>
                          <a:pt x="17979" y="6601"/>
                        </a:cubicBezTo>
                        <a:cubicBezTo>
                          <a:pt x="18063" y="6815"/>
                          <a:pt x="18158" y="7042"/>
                          <a:pt x="18229" y="7280"/>
                        </a:cubicBezTo>
                        <a:lnTo>
                          <a:pt x="18455" y="7982"/>
                        </a:lnTo>
                        <a:cubicBezTo>
                          <a:pt x="18527" y="8232"/>
                          <a:pt x="18598" y="8482"/>
                          <a:pt x="18658" y="8720"/>
                        </a:cubicBezTo>
                        <a:cubicBezTo>
                          <a:pt x="18717" y="8970"/>
                          <a:pt x="18789" y="9209"/>
                          <a:pt x="18848" y="9447"/>
                        </a:cubicBezTo>
                        <a:cubicBezTo>
                          <a:pt x="18908" y="9685"/>
                          <a:pt x="18991" y="9923"/>
                          <a:pt x="19051" y="10149"/>
                        </a:cubicBezTo>
                        <a:cubicBezTo>
                          <a:pt x="19122" y="10364"/>
                          <a:pt x="19182" y="10590"/>
                          <a:pt x="19229" y="10816"/>
                        </a:cubicBezTo>
                        <a:cubicBezTo>
                          <a:pt x="19265" y="11042"/>
                          <a:pt x="19313" y="11256"/>
                          <a:pt x="19348" y="11483"/>
                        </a:cubicBezTo>
                        <a:cubicBezTo>
                          <a:pt x="19372" y="11709"/>
                          <a:pt x="19384" y="11935"/>
                          <a:pt x="19384" y="12149"/>
                        </a:cubicBezTo>
                        <a:cubicBezTo>
                          <a:pt x="19384" y="12376"/>
                          <a:pt x="19384" y="12614"/>
                          <a:pt x="19360" y="12840"/>
                        </a:cubicBezTo>
                        <a:cubicBezTo>
                          <a:pt x="19325" y="13066"/>
                          <a:pt x="19301" y="13304"/>
                          <a:pt x="19265" y="13531"/>
                        </a:cubicBezTo>
                        <a:cubicBezTo>
                          <a:pt x="19241" y="13745"/>
                          <a:pt x="19479" y="13935"/>
                          <a:pt x="19825" y="13935"/>
                        </a:cubicBezTo>
                        <a:lnTo>
                          <a:pt x="20480" y="13959"/>
                        </a:lnTo>
                        <a:cubicBezTo>
                          <a:pt x="20777" y="13959"/>
                          <a:pt x="21027" y="13781"/>
                          <a:pt x="21075" y="13602"/>
                        </a:cubicBezTo>
                        <a:cubicBezTo>
                          <a:pt x="21087" y="13388"/>
                          <a:pt x="21099" y="13197"/>
                          <a:pt x="21111" y="12983"/>
                        </a:cubicBezTo>
                        <a:cubicBezTo>
                          <a:pt x="21134" y="12780"/>
                          <a:pt x="21134" y="12590"/>
                          <a:pt x="21134" y="12376"/>
                        </a:cubicBezTo>
                        <a:cubicBezTo>
                          <a:pt x="21134" y="12173"/>
                          <a:pt x="21111" y="11971"/>
                          <a:pt x="21099" y="11768"/>
                        </a:cubicBezTo>
                        <a:cubicBezTo>
                          <a:pt x="21087" y="11554"/>
                          <a:pt x="21051" y="11352"/>
                          <a:pt x="21027" y="11137"/>
                        </a:cubicBezTo>
                        <a:cubicBezTo>
                          <a:pt x="20991" y="10935"/>
                          <a:pt x="20956" y="10721"/>
                          <a:pt x="20908" y="10518"/>
                        </a:cubicBezTo>
                        <a:cubicBezTo>
                          <a:pt x="20861" y="10304"/>
                          <a:pt x="20801" y="10102"/>
                          <a:pt x="20741" y="9875"/>
                        </a:cubicBezTo>
                        <a:cubicBezTo>
                          <a:pt x="20682" y="9649"/>
                          <a:pt x="20610" y="9435"/>
                          <a:pt x="20551" y="9209"/>
                        </a:cubicBezTo>
                        <a:cubicBezTo>
                          <a:pt x="20480" y="8970"/>
                          <a:pt x="20420" y="8744"/>
                          <a:pt x="20337" y="8506"/>
                        </a:cubicBezTo>
                        <a:cubicBezTo>
                          <a:pt x="20265" y="8268"/>
                          <a:pt x="20206" y="8030"/>
                          <a:pt x="20134" y="7792"/>
                        </a:cubicBezTo>
                        <a:cubicBezTo>
                          <a:pt x="20063" y="7554"/>
                          <a:pt x="20003" y="7327"/>
                          <a:pt x="19920" y="7089"/>
                        </a:cubicBezTo>
                        <a:cubicBezTo>
                          <a:pt x="19860" y="6875"/>
                          <a:pt x="19789" y="6649"/>
                          <a:pt x="19718" y="6423"/>
                        </a:cubicBezTo>
                        <a:cubicBezTo>
                          <a:pt x="19646" y="6196"/>
                          <a:pt x="19563" y="5994"/>
                          <a:pt x="19491" y="5780"/>
                        </a:cubicBezTo>
                        <a:cubicBezTo>
                          <a:pt x="19408" y="5577"/>
                          <a:pt x="19313" y="5387"/>
                          <a:pt x="19229" y="5184"/>
                        </a:cubicBezTo>
                        <a:cubicBezTo>
                          <a:pt x="19122" y="4994"/>
                          <a:pt x="19015" y="4803"/>
                          <a:pt x="18896" y="4625"/>
                        </a:cubicBezTo>
                        <a:cubicBezTo>
                          <a:pt x="18765" y="4410"/>
                          <a:pt x="18610" y="4220"/>
                          <a:pt x="18467" y="4029"/>
                        </a:cubicBezTo>
                        <a:cubicBezTo>
                          <a:pt x="18313" y="3851"/>
                          <a:pt x="18158" y="3672"/>
                          <a:pt x="17979" y="3494"/>
                        </a:cubicBezTo>
                        <a:cubicBezTo>
                          <a:pt x="17634" y="3148"/>
                          <a:pt x="17277" y="2803"/>
                          <a:pt x="16920" y="2505"/>
                        </a:cubicBezTo>
                        <a:cubicBezTo>
                          <a:pt x="16562" y="2208"/>
                          <a:pt x="16205" y="1934"/>
                          <a:pt x="15848" y="1672"/>
                        </a:cubicBezTo>
                        <a:cubicBezTo>
                          <a:pt x="15479" y="1422"/>
                          <a:pt x="15098" y="1184"/>
                          <a:pt x="14717" y="981"/>
                        </a:cubicBezTo>
                        <a:cubicBezTo>
                          <a:pt x="14324" y="767"/>
                          <a:pt x="13943" y="589"/>
                          <a:pt x="13550" y="446"/>
                        </a:cubicBezTo>
                        <a:cubicBezTo>
                          <a:pt x="13276" y="338"/>
                          <a:pt x="12979" y="243"/>
                          <a:pt x="12681" y="184"/>
                        </a:cubicBezTo>
                        <a:cubicBezTo>
                          <a:pt x="12228" y="88"/>
                          <a:pt x="11788" y="29"/>
                          <a:pt x="11324" y="5"/>
                        </a:cubicBezTo>
                        <a:cubicBezTo>
                          <a:pt x="11211" y="2"/>
                          <a:pt x="11099" y="1"/>
                          <a:pt x="1098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91" name="Google Shape;6691;p29"/>
                  <p:cNvSpPr/>
                  <p:nvPr/>
                </p:nvSpPr>
                <p:spPr>
                  <a:xfrm>
                    <a:off x="3813107" y="2707299"/>
                    <a:ext cx="566766" cy="426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3" h="11708" extrusionOk="0">
                        <a:moveTo>
                          <a:pt x="7715" y="0"/>
                        </a:moveTo>
                        <a:cubicBezTo>
                          <a:pt x="7660" y="0"/>
                          <a:pt x="7605" y="1"/>
                          <a:pt x="7549" y="4"/>
                        </a:cubicBezTo>
                        <a:cubicBezTo>
                          <a:pt x="6966" y="27"/>
                          <a:pt x="6454" y="135"/>
                          <a:pt x="5954" y="325"/>
                        </a:cubicBezTo>
                        <a:cubicBezTo>
                          <a:pt x="5704" y="432"/>
                          <a:pt x="5466" y="539"/>
                          <a:pt x="5228" y="670"/>
                        </a:cubicBezTo>
                        <a:cubicBezTo>
                          <a:pt x="4990" y="801"/>
                          <a:pt x="4751" y="956"/>
                          <a:pt x="4501" y="1111"/>
                        </a:cubicBezTo>
                        <a:cubicBezTo>
                          <a:pt x="4251" y="1289"/>
                          <a:pt x="3989" y="1492"/>
                          <a:pt x="3751" y="1694"/>
                        </a:cubicBezTo>
                        <a:cubicBezTo>
                          <a:pt x="3501" y="1909"/>
                          <a:pt x="3263" y="2147"/>
                          <a:pt x="3037" y="2397"/>
                        </a:cubicBezTo>
                        <a:cubicBezTo>
                          <a:pt x="2763" y="2706"/>
                          <a:pt x="2489" y="3040"/>
                          <a:pt x="2239" y="3397"/>
                        </a:cubicBezTo>
                        <a:cubicBezTo>
                          <a:pt x="2120" y="3575"/>
                          <a:pt x="1989" y="3754"/>
                          <a:pt x="1870" y="3945"/>
                        </a:cubicBezTo>
                        <a:cubicBezTo>
                          <a:pt x="1727" y="4123"/>
                          <a:pt x="1608" y="4314"/>
                          <a:pt x="1489" y="4504"/>
                        </a:cubicBezTo>
                        <a:lnTo>
                          <a:pt x="1132" y="5088"/>
                        </a:lnTo>
                        <a:cubicBezTo>
                          <a:pt x="1037" y="5278"/>
                          <a:pt x="918" y="5492"/>
                          <a:pt x="810" y="5683"/>
                        </a:cubicBezTo>
                        <a:cubicBezTo>
                          <a:pt x="751" y="5814"/>
                          <a:pt x="680" y="5933"/>
                          <a:pt x="620" y="6076"/>
                        </a:cubicBezTo>
                        <a:cubicBezTo>
                          <a:pt x="537" y="6207"/>
                          <a:pt x="501" y="6326"/>
                          <a:pt x="441" y="6457"/>
                        </a:cubicBezTo>
                        <a:cubicBezTo>
                          <a:pt x="394" y="6588"/>
                          <a:pt x="346" y="6707"/>
                          <a:pt x="299" y="6850"/>
                        </a:cubicBezTo>
                        <a:cubicBezTo>
                          <a:pt x="275" y="6981"/>
                          <a:pt x="239" y="7100"/>
                          <a:pt x="215" y="7231"/>
                        </a:cubicBezTo>
                        <a:cubicBezTo>
                          <a:pt x="203" y="7362"/>
                          <a:pt x="168" y="7481"/>
                          <a:pt x="156" y="7624"/>
                        </a:cubicBezTo>
                        <a:cubicBezTo>
                          <a:pt x="120" y="7755"/>
                          <a:pt x="120" y="7874"/>
                          <a:pt x="108" y="8005"/>
                        </a:cubicBezTo>
                        <a:cubicBezTo>
                          <a:pt x="108" y="8136"/>
                          <a:pt x="96" y="8255"/>
                          <a:pt x="96" y="8397"/>
                        </a:cubicBezTo>
                        <a:cubicBezTo>
                          <a:pt x="84" y="8517"/>
                          <a:pt x="84" y="8647"/>
                          <a:pt x="84" y="8767"/>
                        </a:cubicBezTo>
                        <a:cubicBezTo>
                          <a:pt x="84" y="8886"/>
                          <a:pt x="60" y="9017"/>
                          <a:pt x="60" y="9136"/>
                        </a:cubicBezTo>
                        <a:cubicBezTo>
                          <a:pt x="60" y="9267"/>
                          <a:pt x="60" y="9386"/>
                          <a:pt x="48" y="9505"/>
                        </a:cubicBezTo>
                        <a:cubicBezTo>
                          <a:pt x="37" y="9624"/>
                          <a:pt x="37" y="9743"/>
                          <a:pt x="25" y="9862"/>
                        </a:cubicBezTo>
                        <a:cubicBezTo>
                          <a:pt x="25" y="9981"/>
                          <a:pt x="1" y="10100"/>
                          <a:pt x="1" y="10219"/>
                        </a:cubicBezTo>
                        <a:lnTo>
                          <a:pt x="1" y="10576"/>
                        </a:lnTo>
                        <a:cubicBezTo>
                          <a:pt x="1" y="10814"/>
                          <a:pt x="25" y="11053"/>
                          <a:pt x="48" y="11279"/>
                        </a:cubicBezTo>
                        <a:cubicBezTo>
                          <a:pt x="96" y="11517"/>
                          <a:pt x="441" y="11707"/>
                          <a:pt x="822" y="11707"/>
                        </a:cubicBezTo>
                        <a:lnTo>
                          <a:pt x="1644" y="11707"/>
                        </a:lnTo>
                        <a:cubicBezTo>
                          <a:pt x="2025" y="11707"/>
                          <a:pt x="2311" y="11529"/>
                          <a:pt x="2287" y="11291"/>
                        </a:cubicBezTo>
                        <a:cubicBezTo>
                          <a:pt x="2263" y="11148"/>
                          <a:pt x="2251" y="11017"/>
                          <a:pt x="2239" y="10862"/>
                        </a:cubicBezTo>
                        <a:cubicBezTo>
                          <a:pt x="2227" y="10719"/>
                          <a:pt x="2204" y="10576"/>
                          <a:pt x="2192" y="10433"/>
                        </a:cubicBezTo>
                        <a:cubicBezTo>
                          <a:pt x="2192" y="10279"/>
                          <a:pt x="2180" y="10148"/>
                          <a:pt x="2168" y="10005"/>
                        </a:cubicBezTo>
                        <a:cubicBezTo>
                          <a:pt x="2144" y="9850"/>
                          <a:pt x="2144" y="9719"/>
                          <a:pt x="2132" y="9564"/>
                        </a:cubicBezTo>
                        <a:cubicBezTo>
                          <a:pt x="2132" y="9421"/>
                          <a:pt x="2120" y="9290"/>
                          <a:pt x="2120" y="9136"/>
                        </a:cubicBezTo>
                        <a:lnTo>
                          <a:pt x="2120" y="8707"/>
                        </a:lnTo>
                        <a:cubicBezTo>
                          <a:pt x="2120" y="8576"/>
                          <a:pt x="2120" y="8421"/>
                          <a:pt x="2132" y="8278"/>
                        </a:cubicBezTo>
                        <a:cubicBezTo>
                          <a:pt x="2144" y="8136"/>
                          <a:pt x="2168" y="7993"/>
                          <a:pt x="2180" y="7838"/>
                        </a:cubicBezTo>
                        <a:cubicBezTo>
                          <a:pt x="2204" y="7695"/>
                          <a:pt x="2239" y="7564"/>
                          <a:pt x="2263" y="7409"/>
                        </a:cubicBezTo>
                        <a:cubicBezTo>
                          <a:pt x="2299" y="7266"/>
                          <a:pt x="2346" y="7123"/>
                          <a:pt x="2382" y="6981"/>
                        </a:cubicBezTo>
                        <a:cubicBezTo>
                          <a:pt x="2525" y="6576"/>
                          <a:pt x="2680" y="6207"/>
                          <a:pt x="2894" y="5814"/>
                        </a:cubicBezTo>
                        <a:cubicBezTo>
                          <a:pt x="3096" y="5445"/>
                          <a:pt x="3335" y="5076"/>
                          <a:pt x="3573" y="4718"/>
                        </a:cubicBezTo>
                        <a:cubicBezTo>
                          <a:pt x="3811" y="4373"/>
                          <a:pt x="4061" y="4028"/>
                          <a:pt x="4323" y="3718"/>
                        </a:cubicBezTo>
                        <a:cubicBezTo>
                          <a:pt x="4573" y="3409"/>
                          <a:pt x="4847" y="3123"/>
                          <a:pt x="5097" y="2873"/>
                        </a:cubicBezTo>
                        <a:cubicBezTo>
                          <a:pt x="5347" y="2623"/>
                          <a:pt x="5597" y="2397"/>
                          <a:pt x="5835" y="2218"/>
                        </a:cubicBezTo>
                        <a:cubicBezTo>
                          <a:pt x="6073" y="2040"/>
                          <a:pt x="6311" y="1873"/>
                          <a:pt x="6537" y="1754"/>
                        </a:cubicBezTo>
                        <a:cubicBezTo>
                          <a:pt x="6971" y="1526"/>
                          <a:pt x="7372" y="1396"/>
                          <a:pt x="7750" y="1396"/>
                        </a:cubicBezTo>
                        <a:cubicBezTo>
                          <a:pt x="7766" y="1396"/>
                          <a:pt x="7783" y="1396"/>
                          <a:pt x="7799" y="1397"/>
                        </a:cubicBezTo>
                        <a:cubicBezTo>
                          <a:pt x="8157" y="1408"/>
                          <a:pt x="8538" y="1551"/>
                          <a:pt x="8919" y="1754"/>
                        </a:cubicBezTo>
                        <a:cubicBezTo>
                          <a:pt x="9109" y="1861"/>
                          <a:pt x="9323" y="1992"/>
                          <a:pt x="9526" y="2147"/>
                        </a:cubicBezTo>
                        <a:cubicBezTo>
                          <a:pt x="9740" y="2290"/>
                          <a:pt x="9943" y="2468"/>
                          <a:pt x="10169" y="2659"/>
                        </a:cubicBezTo>
                        <a:cubicBezTo>
                          <a:pt x="10466" y="2932"/>
                          <a:pt x="10752" y="3230"/>
                          <a:pt x="11038" y="3552"/>
                        </a:cubicBezTo>
                        <a:cubicBezTo>
                          <a:pt x="11312" y="3885"/>
                          <a:pt x="11562" y="4242"/>
                          <a:pt x="11824" y="4611"/>
                        </a:cubicBezTo>
                        <a:cubicBezTo>
                          <a:pt x="11955" y="4802"/>
                          <a:pt x="12074" y="4980"/>
                          <a:pt x="12181" y="5195"/>
                        </a:cubicBezTo>
                        <a:cubicBezTo>
                          <a:pt x="12288" y="5385"/>
                          <a:pt x="12383" y="5599"/>
                          <a:pt x="12479" y="5814"/>
                        </a:cubicBezTo>
                        <a:cubicBezTo>
                          <a:pt x="12562" y="6040"/>
                          <a:pt x="12645" y="6266"/>
                          <a:pt x="12717" y="6492"/>
                        </a:cubicBezTo>
                        <a:cubicBezTo>
                          <a:pt x="12788" y="6707"/>
                          <a:pt x="12860" y="6945"/>
                          <a:pt x="12919" y="7171"/>
                        </a:cubicBezTo>
                        <a:cubicBezTo>
                          <a:pt x="12979" y="7397"/>
                          <a:pt x="13038" y="7635"/>
                          <a:pt x="13098" y="7862"/>
                        </a:cubicBezTo>
                        <a:cubicBezTo>
                          <a:pt x="13145" y="8100"/>
                          <a:pt x="13193" y="8314"/>
                          <a:pt x="13241" y="8540"/>
                        </a:cubicBezTo>
                        <a:cubicBezTo>
                          <a:pt x="13276" y="8767"/>
                          <a:pt x="13312" y="9005"/>
                          <a:pt x="13324" y="9231"/>
                        </a:cubicBezTo>
                        <a:cubicBezTo>
                          <a:pt x="13360" y="9445"/>
                          <a:pt x="13360" y="9683"/>
                          <a:pt x="13360" y="9910"/>
                        </a:cubicBezTo>
                        <a:cubicBezTo>
                          <a:pt x="13360" y="10148"/>
                          <a:pt x="13360" y="10374"/>
                          <a:pt x="13324" y="10612"/>
                        </a:cubicBezTo>
                        <a:cubicBezTo>
                          <a:pt x="13288" y="10838"/>
                          <a:pt x="13264" y="11076"/>
                          <a:pt x="13217" y="11303"/>
                        </a:cubicBezTo>
                        <a:cubicBezTo>
                          <a:pt x="13193" y="11517"/>
                          <a:pt x="13455" y="11707"/>
                          <a:pt x="13848" y="11707"/>
                        </a:cubicBezTo>
                        <a:lnTo>
                          <a:pt x="14669" y="11707"/>
                        </a:lnTo>
                        <a:cubicBezTo>
                          <a:pt x="15038" y="11707"/>
                          <a:pt x="15396" y="11517"/>
                          <a:pt x="15408" y="11267"/>
                        </a:cubicBezTo>
                        <a:cubicBezTo>
                          <a:pt x="15479" y="10874"/>
                          <a:pt x="15527" y="10493"/>
                          <a:pt x="15539" y="10088"/>
                        </a:cubicBezTo>
                        <a:cubicBezTo>
                          <a:pt x="15562" y="9886"/>
                          <a:pt x="15539" y="9683"/>
                          <a:pt x="15527" y="9481"/>
                        </a:cubicBezTo>
                        <a:cubicBezTo>
                          <a:pt x="15503" y="9267"/>
                          <a:pt x="15479" y="9076"/>
                          <a:pt x="15443" y="8874"/>
                        </a:cubicBezTo>
                        <a:cubicBezTo>
                          <a:pt x="15408" y="8659"/>
                          <a:pt x="15348" y="8457"/>
                          <a:pt x="15300" y="8243"/>
                        </a:cubicBezTo>
                        <a:cubicBezTo>
                          <a:pt x="15265" y="8040"/>
                          <a:pt x="15205" y="7826"/>
                          <a:pt x="15146" y="7600"/>
                        </a:cubicBezTo>
                        <a:cubicBezTo>
                          <a:pt x="15086" y="7397"/>
                          <a:pt x="15027" y="7159"/>
                          <a:pt x="14967" y="6933"/>
                        </a:cubicBezTo>
                        <a:cubicBezTo>
                          <a:pt x="14907" y="6695"/>
                          <a:pt x="14848" y="6469"/>
                          <a:pt x="14765" y="6231"/>
                        </a:cubicBezTo>
                        <a:cubicBezTo>
                          <a:pt x="14693" y="5992"/>
                          <a:pt x="14622" y="5754"/>
                          <a:pt x="14550" y="5540"/>
                        </a:cubicBezTo>
                        <a:cubicBezTo>
                          <a:pt x="14455" y="5314"/>
                          <a:pt x="14372" y="5076"/>
                          <a:pt x="14276" y="4861"/>
                        </a:cubicBezTo>
                        <a:cubicBezTo>
                          <a:pt x="14193" y="4659"/>
                          <a:pt x="14086" y="4445"/>
                          <a:pt x="13967" y="4242"/>
                        </a:cubicBezTo>
                        <a:cubicBezTo>
                          <a:pt x="13848" y="4028"/>
                          <a:pt x="13729" y="3837"/>
                          <a:pt x="13598" y="3647"/>
                        </a:cubicBezTo>
                        <a:cubicBezTo>
                          <a:pt x="13312" y="3254"/>
                          <a:pt x="13014" y="2897"/>
                          <a:pt x="12705" y="2575"/>
                        </a:cubicBezTo>
                        <a:cubicBezTo>
                          <a:pt x="12431" y="2301"/>
                          <a:pt x="12169" y="2051"/>
                          <a:pt x="11883" y="1825"/>
                        </a:cubicBezTo>
                        <a:cubicBezTo>
                          <a:pt x="11598" y="1611"/>
                          <a:pt x="11336" y="1397"/>
                          <a:pt x="11050" y="1206"/>
                        </a:cubicBezTo>
                        <a:cubicBezTo>
                          <a:pt x="10764" y="1016"/>
                          <a:pt x="10478" y="849"/>
                          <a:pt x="10205" y="694"/>
                        </a:cubicBezTo>
                        <a:cubicBezTo>
                          <a:pt x="9919" y="551"/>
                          <a:pt x="9621" y="420"/>
                          <a:pt x="9335" y="313"/>
                        </a:cubicBezTo>
                        <a:cubicBezTo>
                          <a:pt x="8805" y="108"/>
                          <a:pt x="8265" y="0"/>
                          <a:pt x="77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6692" name="Google Shape;6692;p29"/>
          <p:cNvSpPr/>
          <p:nvPr/>
        </p:nvSpPr>
        <p:spPr>
          <a:xfrm>
            <a:off x="356850" y="1191200"/>
            <a:ext cx="8430300" cy="2728800"/>
          </a:xfrm>
          <a:prstGeom prst="roundRect">
            <a:avLst>
              <a:gd name="adj" fmla="val 15941"/>
            </a:avLst>
          </a:prstGeom>
          <a:solidFill>
            <a:srgbClr val="F9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3" name="Google Shape;6693;p29"/>
          <p:cNvGrpSpPr/>
          <p:nvPr/>
        </p:nvGrpSpPr>
        <p:grpSpPr>
          <a:xfrm>
            <a:off x="7655242" y="3371740"/>
            <a:ext cx="1321114" cy="1232248"/>
            <a:chOff x="3051746" y="3296692"/>
            <a:chExt cx="1276069" cy="1190233"/>
          </a:xfrm>
        </p:grpSpPr>
        <p:sp>
          <p:nvSpPr>
            <p:cNvPr id="6694" name="Google Shape;6694;p29"/>
            <p:cNvSpPr/>
            <p:nvPr/>
          </p:nvSpPr>
          <p:spPr>
            <a:xfrm>
              <a:off x="3051746" y="3296692"/>
              <a:ext cx="1276069" cy="1190233"/>
            </a:xfrm>
            <a:custGeom>
              <a:avLst/>
              <a:gdLst/>
              <a:ahLst/>
              <a:cxnLst/>
              <a:rect l="l" t="t" r="r" b="b"/>
              <a:pathLst>
                <a:path w="35040" h="32683" extrusionOk="0">
                  <a:moveTo>
                    <a:pt x="18133" y="0"/>
                  </a:moveTo>
                  <a:cubicBezTo>
                    <a:pt x="17740" y="0"/>
                    <a:pt x="17359" y="12"/>
                    <a:pt x="16954" y="36"/>
                  </a:cubicBezTo>
                  <a:cubicBezTo>
                    <a:pt x="16466" y="72"/>
                    <a:pt x="15966" y="119"/>
                    <a:pt x="15490" y="191"/>
                  </a:cubicBezTo>
                  <a:cubicBezTo>
                    <a:pt x="15001" y="250"/>
                    <a:pt x="14537" y="333"/>
                    <a:pt x="14061" y="453"/>
                  </a:cubicBezTo>
                  <a:cubicBezTo>
                    <a:pt x="13608" y="572"/>
                    <a:pt x="13132" y="714"/>
                    <a:pt x="12668" y="869"/>
                  </a:cubicBezTo>
                  <a:cubicBezTo>
                    <a:pt x="12191" y="1036"/>
                    <a:pt x="11727" y="1215"/>
                    <a:pt x="11263" y="1441"/>
                  </a:cubicBezTo>
                  <a:cubicBezTo>
                    <a:pt x="10787" y="1667"/>
                    <a:pt x="10346" y="1917"/>
                    <a:pt x="9882" y="2215"/>
                  </a:cubicBezTo>
                  <a:cubicBezTo>
                    <a:pt x="9417" y="2512"/>
                    <a:pt x="8977" y="2834"/>
                    <a:pt x="8548" y="3215"/>
                  </a:cubicBezTo>
                  <a:cubicBezTo>
                    <a:pt x="8108" y="3572"/>
                    <a:pt x="7691" y="3953"/>
                    <a:pt x="7274" y="4370"/>
                  </a:cubicBezTo>
                  <a:cubicBezTo>
                    <a:pt x="6857" y="4786"/>
                    <a:pt x="6441" y="5239"/>
                    <a:pt x="6024" y="5691"/>
                  </a:cubicBezTo>
                  <a:cubicBezTo>
                    <a:pt x="5607" y="6168"/>
                    <a:pt x="5191" y="6680"/>
                    <a:pt x="4822" y="7227"/>
                  </a:cubicBezTo>
                  <a:cubicBezTo>
                    <a:pt x="4452" y="7775"/>
                    <a:pt x="4107" y="8370"/>
                    <a:pt x="3798" y="9001"/>
                  </a:cubicBezTo>
                  <a:cubicBezTo>
                    <a:pt x="3452" y="9680"/>
                    <a:pt x="3155" y="10418"/>
                    <a:pt x="2869" y="11156"/>
                  </a:cubicBezTo>
                  <a:cubicBezTo>
                    <a:pt x="2738" y="11525"/>
                    <a:pt x="2607" y="11918"/>
                    <a:pt x="2488" y="12299"/>
                  </a:cubicBezTo>
                  <a:cubicBezTo>
                    <a:pt x="2369" y="12692"/>
                    <a:pt x="2250" y="13097"/>
                    <a:pt x="2143" y="13490"/>
                  </a:cubicBezTo>
                  <a:cubicBezTo>
                    <a:pt x="2035" y="13895"/>
                    <a:pt x="1952" y="14300"/>
                    <a:pt x="1857" y="14716"/>
                  </a:cubicBezTo>
                  <a:lnTo>
                    <a:pt x="1643" y="15966"/>
                  </a:lnTo>
                  <a:cubicBezTo>
                    <a:pt x="1559" y="16407"/>
                    <a:pt x="1488" y="16859"/>
                    <a:pt x="1428" y="17300"/>
                  </a:cubicBezTo>
                  <a:cubicBezTo>
                    <a:pt x="1369" y="17693"/>
                    <a:pt x="1309" y="18109"/>
                    <a:pt x="1238" y="18514"/>
                  </a:cubicBezTo>
                  <a:cubicBezTo>
                    <a:pt x="1166" y="18907"/>
                    <a:pt x="1071" y="19324"/>
                    <a:pt x="1000" y="19764"/>
                  </a:cubicBezTo>
                  <a:cubicBezTo>
                    <a:pt x="904" y="20193"/>
                    <a:pt x="833" y="20622"/>
                    <a:pt x="761" y="21074"/>
                  </a:cubicBezTo>
                  <a:cubicBezTo>
                    <a:pt x="690" y="21515"/>
                    <a:pt x="607" y="21979"/>
                    <a:pt x="535" y="22443"/>
                  </a:cubicBezTo>
                  <a:cubicBezTo>
                    <a:pt x="476" y="22896"/>
                    <a:pt x="404" y="23372"/>
                    <a:pt x="357" y="23848"/>
                  </a:cubicBezTo>
                  <a:cubicBezTo>
                    <a:pt x="345" y="24146"/>
                    <a:pt x="309" y="24467"/>
                    <a:pt x="297" y="24765"/>
                  </a:cubicBezTo>
                  <a:cubicBezTo>
                    <a:pt x="285" y="25063"/>
                    <a:pt x="273" y="25372"/>
                    <a:pt x="273" y="25670"/>
                  </a:cubicBezTo>
                  <a:cubicBezTo>
                    <a:pt x="273" y="25968"/>
                    <a:pt x="250" y="26277"/>
                    <a:pt x="250" y="26575"/>
                  </a:cubicBezTo>
                  <a:cubicBezTo>
                    <a:pt x="250" y="26872"/>
                    <a:pt x="238" y="27182"/>
                    <a:pt x="238" y="27480"/>
                  </a:cubicBezTo>
                  <a:cubicBezTo>
                    <a:pt x="238" y="27777"/>
                    <a:pt x="226" y="28075"/>
                    <a:pt x="226" y="28373"/>
                  </a:cubicBezTo>
                  <a:cubicBezTo>
                    <a:pt x="214" y="28670"/>
                    <a:pt x="214" y="28968"/>
                    <a:pt x="190" y="29266"/>
                  </a:cubicBezTo>
                  <a:cubicBezTo>
                    <a:pt x="178" y="29706"/>
                    <a:pt x="166" y="30147"/>
                    <a:pt x="130" y="30575"/>
                  </a:cubicBezTo>
                  <a:cubicBezTo>
                    <a:pt x="107" y="31016"/>
                    <a:pt x="71" y="31456"/>
                    <a:pt x="47" y="31885"/>
                  </a:cubicBezTo>
                  <a:cubicBezTo>
                    <a:pt x="0" y="32330"/>
                    <a:pt x="322" y="32683"/>
                    <a:pt x="729" y="32683"/>
                  </a:cubicBezTo>
                  <a:cubicBezTo>
                    <a:pt x="736" y="32683"/>
                    <a:pt x="743" y="32683"/>
                    <a:pt x="750" y="32683"/>
                  </a:cubicBezTo>
                  <a:lnTo>
                    <a:pt x="1619" y="32647"/>
                  </a:lnTo>
                  <a:cubicBezTo>
                    <a:pt x="2024" y="32623"/>
                    <a:pt x="2357" y="32242"/>
                    <a:pt x="2357" y="31802"/>
                  </a:cubicBezTo>
                  <a:lnTo>
                    <a:pt x="2357" y="30897"/>
                  </a:lnTo>
                  <a:cubicBezTo>
                    <a:pt x="2369" y="30599"/>
                    <a:pt x="2369" y="30278"/>
                    <a:pt x="2381" y="29980"/>
                  </a:cubicBezTo>
                  <a:cubicBezTo>
                    <a:pt x="2393" y="29682"/>
                    <a:pt x="2416" y="29373"/>
                    <a:pt x="2428" y="29075"/>
                  </a:cubicBezTo>
                  <a:cubicBezTo>
                    <a:pt x="2452" y="28766"/>
                    <a:pt x="2476" y="28468"/>
                    <a:pt x="2488" y="28158"/>
                  </a:cubicBezTo>
                  <a:cubicBezTo>
                    <a:pt x="2500" y="27837"/>
                    <a:pt x="2512" y="27539"/>
                    <a:pt x="2536" y="27230"/>
                  </a:cubicBezTo>
                  <a:cubicBezTo>
                    <a:pt x="2547" y="26932"/>
                    <a:pt x="2559" y="26622"/>
                    <a:pt x="2571" y="26313"/>
                  </a:cubicBezTo>
                  <a:cubicBezTo>
                    <a:pt x="2595" y="26015"/>
                    <a:pt x="2607" y="25694"/>
                    <a:pt x="2619" y="25384"/>
                  </a:cubicBezTo>
                  <a:cubicBezTo>
                    <a:pt x="2655" y="25087"/>
                    <a:pt x="2666" y="24777"/>
                    <a:pt x="2690" y="24467"/>
                  </a:cubicBezTo>
                  <a:cubicBezTo>
                    <a:pt x="2726" y="24146"/>
                    <a:pt x="2750" y="23848"/>
                    <a:pt x="2797" y="23539"/>
                  </a:cubicBezTo>
                  <a:cubicBezTo>
                    <a:pt x="2845" y="23241"/>
                    <a:pt x="2893" y="22932"/>
                    <a:pt x="2928" y="22634"/>
                  </a:cubicBezTo>
                  <a:cubicBezTo>
                    <a:pt x="2976" y="22336"/>
                    <a:pt x="3036" y="22039"/>
                    <a:pt x="3095" y="21741"/>
                  </a:cubicBezTo>
                  <a:cubicBezTo>
                    <a:pt x="3155" y="21443"/>
                    <a:pt x="3214" y="21146"/>
                    <a:pt x="3286" y="20860"/>
                  </a:cubicBezTo>
                  <a:lnTo>
                    <a:pt x="3512" y="20014"/>
                  </a:lnTo>
                  <a:cubicBezTo>
                    <a:pt x="3631" y="19562"/>
                    <a:pt x="3738" y="19122"/>
                    <a:pt x="3845" y="18693"/>
                  </a:cubicBezTo>
                  <a:cubicBezTo>
                    <a:pt x="3940" y="18252"/>
                    <a:pt x="4036" y="17824"/>
                    <a:pt x="4119" y="17407"/>
                  </a:cubicBezTo>
                  <a:cubicBezTo>
                    <a:pt x="4214" y="16978"/>
                    <a:pt x="4286" y="16574"/>
                    <a:pt x="4381" y="16157"/>
                  </a:cubicBezTo>
                  <a:cubicBezTo>
                    <a:pt x="4464" y="15740"/>
                    <a:pt x="4560" y="15335"/>
                    <a:pt x="4643" y="14942"/>
                  </a:cubicBezTo>
                  <a:cubicBezTo>
                    <a:pt x="4738" y="14538"/>
                    <a:pt x="4833" y="14145"/>
                    <a:pt x="4941" y="13764"/>
                  </a:cubicBezTo>
                  <a:cubicBezTo>
                    <a:pt x="5048" y="13371"/>
                    <a:pt x="5167" y="13002"/>
                    <a:pt x="5286" y="12633"/>
                  </a:cubicBezTo>
                  <a:cubicBezTo>
                    <a:pt x="5536" y="11906"/>
                    <a:pt x="5810" y="11192"/>
                    <a:pt x="6119" y="10513"/>
                  </a:cubicBezTo>
                  <a:cubicBezTo>
                    <a:pt x="6429" y="9847"/>
                    <a:pt x="6786" y="9192"/>
                    <a:pt x="7155" y="8596"/>
                  </a:cubicBezTo>
                  <a:cubicBezTo>
                    <a:pt x="7560" y="8013"/>
                    <a:pt x="7965" y="7477"/>
                    <a:pt x="8393" y="6989"/>
                  </a:cubicBezTo>
                  <a:cubicBezTo>
                    <a:pt x="8822" y="6501"/>
                    <a:pt x="9239" y="6048"/>
                    <a:pt x="9679" y="5632"/>
                  </a:cubicBezTo>
                  <a:cubicBezTo>
                    <a:pt x="10108" y="5215"/>
                    <a:pt x="10537" y="4834"/>
                    <a:pt x="10989" y="4489"/>
                  </a:cubicBezTo>
                  <a:cubicBezTo>
                    <a:pt x="11429" y="4167"/>
                    <a:pt x="11894" y="3870"/>
                    <a:pt x="12370" y="3608"/>
                  </a:cubicBezTo>
                  <a:cubicBezTo>
                    <a:pt x="12846" y="3358"/>
                    <a:pt x="13323" y="3155"/>
                    <a:pt x="13799" y="2977"/>
                  </a:cubicBezTo>
                  <a:cubicBezTo>
                    <a:pt x="14287" y="2798"/>
                    <a:pt x="14763" y="2643"/>
                    <a:pt x="15251" y="2536"/>
                  </a:cubicBezTo>
                  <a:cubicBezTo>
                    <a:pt x="15740" y="2441"/>
                    <a:pt x="16240" y="2346"/>
                    <a:pt x="16728" y="2298"/>
                  </a:cubicBezTo>
                  <a:cubicBezTo>
                    <a:pt x="17070" y="2261"/>
                    <a:pt x="17408" y="2242"/>
                    <a:pt x="17741" y="2242"/>
                  </a:cubicBezTo>
                  <a:cubicBezTo>
                    <a:pt x="17941" y="2242"/>
                    <a:pt x="18139" y="2249"/>
                    <a:pt x="18335" y="2262"/>
                  </a:cubicBezTo>
                  <a:cubicBezTo>
                    <a:pt x="18859" y="2286"/>
                    <a:pt x="19359" y="2358"/>
                    <a:pt x="19871" y="2477"/>
                  </a:cubicBezTo>
                  <a:cubicBezTo>
                    <a:pt x="20359" y="2596"/>
                    <a:pt x="20859" y="2774"/>
                    <a:pt x="21359" y="3012"/>
                  </a:cubicBezTo>
                  <a:cubicBezTo>
                    <a:pt x="21847" y="3251"/>
                    <a:pt x="22336" y="3548"/>
                    <a:pt x="22812" y="3905"/>
                  </a:cubicBezTo>
                  <a:cubicBezTo>
                    <a:pt x="23300" y="4263"/>
                    <a:pt x="23776" y="4715"/>
                    <a:pt x="24253" y="5215"/>
                  </a:cubicBezTo>
                  <a:cubicBezTo>
                    <a:pt x="24753" y="5751"/>
                    <a:pt x="25229" y="6322"/>
                    <a:pt x="25717" y="6930"/>
                  </a:cubicBezTo>
                  <a:cubicBezTo>
                    <a:pt x="25955" y="7227"/>
                    <a:pt x="26205" y="7537"/>
                    <a:pt x="26443" y="7870"/>
                  </a:cubicBezTo>
                  <a:cubicBezTo>
                    <a:pt x="26693" y="8192"/>
                    <a:pt x="26931" y="8537"/>
                    <a:pt x="27170" y="8882"/>
                  </a:cubicBezTo>
                  <a:cubicBezTo>
                    <a:pt x="27408" y="9227"/>
                    <a:pt x="27646" y="9597"/>
                    <a:pt x="27872" y="9966"/>
                  </a:cubicBezTo>
                  <a:cubicBezTo>
                    <a:pt x="28110" y="10359"/>
                    <a:pt x="28336" y="10740"/>
                    <a:pt x="28539" y="11144"/>
                  </a:cubicBezTo>
                  <a:cubicBezTo>
                    <a:pt x="28765" y="11549"/>
                    <a:pt x="28979" y="11966"/>
                    <a:pt x="29170" y="12395"/>
                  </a:cubicBezTo>
                  <a:cubicBezTo>
                    <a:pt x="29360" y="12811"/>
                    <a:pt x="29551" y="13252"/>
                    <a:pt x="29717" y="13716"/>
                  </a:cubicBezTo>
                  <a:cubicBezTo>
                    <a:pt x="29884" y="14169"/>
                    <a:pt x="30051" y="14645"/>
                    <a:pt x="30182" y="15121"/>
                  </a:cubicBezTo>
                  <a:cubicBezTo>
                    <a:pt x="30313" y="15597"/>
                    <a:pt x="30432" y="16085"/>
                    <a:pt x="30551" y="16609"/>
                  </a:cubicBezTo>
                  <a:cubicBezTo>
                    <a:pt x="30658" y="17086"/>
                    <a:pt x="30741" y="17562"/>
                    <a:pt x="30837" y="18062"/>
                  </a:cubicBezTo>
                  <a:cubicBezTo>
                    <a:pt x="30920" y="18574"/>
                    <a:pt x="31003" y="19074"/>
                    <a:pt x="31087" y="19598"/>
                  </a:cubicBezTo>
                  <a:cubicBezTo>
                    <a:pt x="31170" y="20098"/>
                    <a:pt x="31253" y="20622"/>
                    <a:pt x="31349" y="21146"/>
                  </a:cubicBezTo>
                  <a:cubicBezTo>
                    <a:pt x="31432" y="21669"/>
                    <a:pt x="31539" y="22170"/>
                    <a:pt x="31622" y="22681"/>
                  </a:cubicBezTo>
                  <a:cubicBezTo>
                    <a:pt x="31718" y="23182"/>
                    <a:pt x="31813" y="23658"/>
                    <a:pt x="31908" y="24146"/>
                  </a:cubicBezTo>
                  <a:cubicBezTo>
                    <a:pt x="32003" y="24646"/>
                    <a:pt x="32075" y="25122"/>
                    <a:pt x="32146" y="25610"/>
                  </a:cubicBezTo>
                  <a:cubicBezTo>
                    <a:pt x="32218" y="26099"/>
                    <a:pt x="32277" y="26587"/>
                    <a:pt x="32325" y="27087"/>
                  </a:cubicBezTo>
                  <a:cubicBezTo>
                    <a:pt x="32373" y="27575"/>
                    <a:pt x="32420" y="28063"/>
                    <a:pt x="32432" y="28575"/>
                  </a:cubicBezTo>
                  <a:cubicBezTo>
                    <a:pt x="32444" y="29075"/>
                    <a:pt x="32456" y="29587"/>
                    <a:pt x="32456" y="30087"/>
                  </a:cubicBezTo>
                  <a:cubicBezTo>
                    <a:pt x="32456" y="30599"/>
                    <a:pt x="32456" y="31111"/>
                    <a:pt x="32444" y="31623"/>
                  </a:cubicBezTo>
                  <a:cubicBezTo>
                    <a:pt x="32432" y="32087"/>
                    <a:pt x="32777" y="32468"/>
                    <a:pt x="33230" y="32468"/>
                  </a:cubicBezTo>
                  <a:lnTo>
                    <a:pt x="34206" y="32468"/>
                  </a:lnTo>
                  <a:cubicBezTo>
                    <a:pt x="34659" y="32468"/>
                    <a:pt x="35040" y="32087"/>
                    <a:pt x="35040" y="31611"/>
                  </a:cubicBezTo>
                  <a:cubicBezTo>
                    <a:pt x="35040" y="31087"/>
                    <a:pt x="35040" y="30575"/>
                    <a:pt x="35016" y="30075"/>
                  </a:cubicBezTo>
                  <a:cubicBezTo>
                    <a:pt x="35004" y="29563"/>
                    <a:pt x="34992" y="29075"/>
                    <a:pt x="34956" y="28575"/>
                  </a:cubicBezTo>
                  <a:cubicBezTo>
                    <a:pt x="34932" y="28063"/>
                    <a:pt x="34885" y="27575"/>
                    <a:pt x="34837" y="27087"/>
                  </a:cubicBezTo>
                  <a:cubicBezTo>
                    <a:pt x="34801" y="26587"/>
                    <a:pt x="34742" y="26110"/>
                    <a:pt x="34682" y="25622"/>
                  </a:cubicBezTo>
                  <a:cubicBezTo>
                    <a:pt x="34623" y="25134"/>
                    <a:pt x="34563" y="24658"/>
                    <a:pt x="34480" y="24182"/>
                  </a:cubicBezTo>
                  <a:cubicBezTo>
                    <a:pt x="34420" y="23705"/>
                    <a:pt x="34337" y="23229"/>
                    <a:pt x="34266" y="22765"/>
                  </a:cubicBezTo>
                  <a:cubicBezTo>
                    <a:pt x="34170" y="22300"/>
                    <a:pt x="34099" y="21824"/>
                    <a:pt x="34004" y="21372"/>
                  </a:cubicBezTo>
                  <a:cubicBezTo>
                    <a:pt x="33932" y="20872"/>
                    <a:pt x="33849" y="20384"/>
                    <a:pt x="33754" y="19895"/>
                  </a:cubicBezTo>
                  <a:lnTo>
                    <a:pt x="33492" y="18419"/>
                  </a:lnTo>
                  <a:cubicBezTo>
                    <a:pt x="33408" y="17979"/>
                    <a:pt x="33313" y="17526"/>
                    <a:pt x="33218" y="17086"/>
                  </a:cubicBezTo>
                  <a:cubicBezTo>
                    <a:pt x="33111" y="16633"/>
                    <a:pt x="33016" y="16204"/>
                    <a:pt x="32908" y="15788"/>
                  </a:cubicBezTo>
                  <a:cubicBezTo>
                    <a:pt x="32801" y="15371"/>
                    <a:pt x="32682" y="14966"/>
                    <a:pt x="32563" y="14561"/>
                  </a:cubicBezTo>
                  <a:cubicBezTo>
                    <a:pt x="32444" y="14169"/>
                    <a:pt x="32313" y="13776"/>
                    <a:pt x="32182" y="13407"/>
                  </a:cubicBezTo>
                  <a:cubicBezTo>
                    <a:pt x="31908" y="12645"/>
                    <a:pt x="31611" y="11918"/>
                    <a:pt x="31289" y="11216"/>
                  </a:cubicBezTo>
                  <a:cubicBezTo>
                    <a:pt x="30956" y="10513"/>
                    <a:pt x="30610" y="9835"/>
                    <a:pt x="30241" y="9180"/>
                  </a:cubicBezTo>
                  <a:cubicBezTo>
                    <a:pt x="29872" y="8525"/>
                    <a:pt x="29479" y="7894"/>
                    <a:pt x="29063" y="7322"/>
                  </a:cubicBezTo>
                  <a:cubicBezTo>
                    <a:pt x="28646" y="6739"/>
                    <a:pt x="28229" y="6168"/>
                    <a:pt x="27801" y="5632"/>
                  </a:cubicBezTo>
                  <a:cubicBezTo>
                    <a:pt x="27372" y="5096"/>
                    <a:pt x="26955" y="4596"/>
                    <a:pt x="26527" y="4120"/>
                  </a:cubicBezTo>
                  <a:cubicBezTo>
                    <a:pt x="26027" y="3572"/>
                    <a:pt x="25538" y="3060"/>
                    <a:pt x="25050" y="2631"/>
                  </a:cubicBezTo>
                  <a:cubicBezTo>
                    <a:pt x="24562" y="2203"/>
                    <a:pt x="24062" y="1846"/>
                    <a:pt x="23562" y="1524"/>
                  </a:cubicBezTo>
                  <a:cubicBezTo>
                    <a:pt x="23217" y="1322"/>
                    <a:pt x="22871" y="1143"/>
                    <a:pt x="22538" y="976"/>
                  </a:cubicBezTo>
                  <a:cubicBezTo>
                    <a:pt x="22193" y="810"/>
                    <a:pt x="21836" y="667"/>
                    <a:pt x="21478" y="548"/>
                  </a:cubicBezTo>
                  <a:cubicBezTo>
                    <a:pt x="21121" y="429"/>
                    <a:pt x="20764" y="322"/>
                    <a:pt x="20395" y="238"/>
                  </a:cubicBezTo>
                  <a:cubicBezTo>
                    <a:pt x="20014" y="155"/>
                    <a:pt x="19645" y="95"/>
                    <a:pt x="19276" y="60"/>
                  </a:cubicBezTo>
                  <a:cubicBezTo>
                    <a:pt x="18907" y="12"/>
                    <a:pt x="18514" y="0"/>
                    <a:pt x="18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9"/>
            <p:cNvSpPr/>
            <p:nvPr/>
          </p:nvSpPr>
          <p:spPr>
            <a:xfrm>
              <a:off x="3184818" y="3454202"/>
              <a:ext cx="999041" cy="1027556"/>
            </a:xfrm>
            <a:custGeom>
              <a:avLst/>
              <a:gdLst/>
              <a:ahLst/>
              <a:cxnLst/>
              <a:rect l="l" t="t" r="r" b="b"/>
              <a:pathLst>
                <a:path w="27433" h="28216" extrusionOk="0">
                  <a:moveTo>
                    <a:pt x="14283" y="0"/>
                  </a:moveTo>
                  <a:cubicBezTo>
                    <a:pt x="13827" y="0"/>
                    <a:pt x="13368" y="31"/>
                    <a:pt x="12895" y="104"/>
                  </a:cubicBezTo>
                  <a:cubicBezTo>
                    <a:pt x="12490" y="164"/>
                    <a:pt x="12121" y="235"/>
                    <a:pt x="11728" y="330"/>
                  </a:cubicBezTo>
                  <a:cubicBezTo>
                    <a:pt x="11359" y="414"/>
                    <a:pt x="10990" y="533"/>
                    <a:pt x="10621" y="664"/>
                  </a:cubicBezTo>
                  <a:cubicBezTo>
                    <a:pt x="10240" y="807"/>
                    <a:pt x="9883" y="950"/>
                    <a:pt x="9550" y="1128"/>
                  </a:cubicBezTo>
                  <a:cubicBezTo>
                    <a:pt x="9204" y="1307"/>
                    <a:pt x="8859" y="1521"/>
                    <a:pt x="8537" y="1735"/>
                  </a:cubicBezTo>
                  <a:cubicBezTo>
                    <a:pt x="8204" y="1962"/>
                    <a:pt x="7895" y="2235"/>
                    <a:pt x="7585" y="2497"/>
                  </a:cubicBezTo>
                  <a:cubicBezTo>
                    <a:pt x="7264" y="2783"/>
                    <a:pt x="6954" y="3081"/>
                    <a:pt x="6644" y="3390"/>
                  </a:cubicBezTo>
                  <a:cubicBezTo>
                    <a:pt x="6275" y="3783"/>
                    <a:pt x="5894" y="4200"/>
                    <a:pt x="5561" y="4652"/>
                  </a:cubicBezTo>
                  <a:cubicBezTo>
                    <a:pt x="5204" y="5117"/>
                    <a:pt x="4870" y="5629"/>
                    <a:pt x="4561" y="6176"/>
                  </a:cubicBezTo>
                  <a:cubicBezTo>
                    <a:pt x="4263" y="6724"/>
                    <a:pt x="3977" y="7296"/>
                    <a:pt x="3715" y="7903"/>
                  </a:cubicBezTo>
                  <a:cubicBezTo>
                    <a:pt x="3418" y="8605"/>
                    <a:pt x="3132" y="9320"/>
                    <a:pt x="2894" y="10070"/>
                  </a:cubicBezTo>
                  <a:cubicBezTo>
                    <a:pt x="2775" y="10451"/>
                    <a:pt x="2656" y="10832"/>
                    <a:pt x="2537" y="11237"/>
                  </a:cubicBezTo>
                  <a:cubicBezTo>
                    <a:pt x="2418" y="11641"/>
                    <a:pt x="2311" y="12034"/>
                    <a:pt x="2191" y="12451"/>
                  </a:cubicBezTo>
                  <a:cubicBezTo>
                    <a:pt x="2084" y="12868"/>
                    <a:pt x="1965" y="13284"/>
                    <a:pt x="1846" y="13701"/>
                  </a:cubicBezTo>
                  <a:cubicBezTo>
                    <a:pt x="1727" y="14118"/>
                    <a:pt x="1608" y="14535"/>
                    <a:pt x="1489" y="14975"/>
                  </a:cubicBezTo>
                  <a:cubicBezTo>
                    <a:pt x="1418" y="15237"/>
                    <a:pt x="1346" y="15487"/>
                    <a:pt x="1275" y="15761"/>
                  </a:cubicBezTo>
                  <a:lnTo>
                    <a:pt x="1048" y="16559"/>
                  </a:lnTo>
                  <a:cubicBezTo>
                    <a:pt x="977" y="16832"/>
                    <a:pt x="917" y="17118"/>
                    <a:pt x="858" y="17380"/>
                  </a:cubicBezTo>
                  <a:cubicBezTo>
                    <a:pt x="810" y="17666"/>
                    <a:pt x="751" y="17928"/>
                    <a:pt x="703" y="18214"/>
                  </a:cubicBezTo>
                  <a:cubicBezTo>
                    <a:pt x="656" y="18499"/>
                    <a:pt x="620" y="18785"/>
                    <a:pt x="584" y="19059"/>
                  </a:cubicBezTo>
                  <a:lnTo>
                    <a:pt x="501" y="19916"/>
                  </a:lnTo>
                  <a:cubicBezTo>
                    <a:pt x="465" y="20190"/>
                    <a:pt x="441" y="20476"/>
                    <a:pt x="417" y="20762"/>
                  </a:cubicBezTo>
                  <a:cubicBezTo>
                    <a:pt x="406" y="21047"/>
                    <a:pt x="382" y="21321"/>
                    <a:pt x="358" y="21607"/>
                  </a:cubicBezTo>
                  <a:cubicBezTo>
                    <a:pt x="346" y="21893"/>
                    <a:pt x="322" y="22178"/>
                    <a:pt x="298" y="22452"/>
                  </a:cubicBezTo>
                  <a:cubicBezTo>
                    <a:pt x="286" y="22738"/>
                    <a:pt x="275" y="23024"/>
                    <a:pt x="239" y="23309"/>
                  </a:cubicBezTo>
                  <a:cubicBezTo>
                    <a:pt x="215" y="23583"/>
                    <a:pt x="203" y="23857"/>
                    <a:pt x="167" y="24143"/>
                  </a:cubicBezTo>
                  <a:cubicBezTo>
                    <a:pt x="144" y="24417"/>
                    <a:pt x="120" y="24702"/>
                    <a:pt x="96" y="24976"/>
                  </a:cubicBezTo>
                  <a:cubicBezTo>
                    <a:pt x="60" y="25238"/>
                    <a:pt x="48" y="25524"/>
                    <a:pt x="36" y="25786"/>
                  </a:cubicBezTo>
                  <a:cubicBezTo>
                    <a:pt x="25" y="26072"/>
                    <a:pt x="1" y="26346"/>
                    <a:pt x="1" y="26607"/>
                  </a:cubicBezTo>
                  <a:lnTo>
                    <a:pt x="1" y="27417"/>
                  </a:lnTo>
                  <a:cubicBezTo>
                    <a:pt x="24" y="27862"/>
                    <a:pt x="347" y="28215"/>
                    <a:pt x="754" y="28215"/>
                  </a:cubicBezTo>
                  <a:cubicBezTo>
                    <a:pt x="761" y="28215"/>
                    <a:pt x="768" y="28215"/>
                    <a:pt x="775" y="28215"/>
                  </a:cubicBezTo>
                  <a:lnTo>
                    <a:pt x="1668" y="28191"/>
                  </a:lnTo>
                  <a:cubicBezTo>
                    <a:pt x="2120" y="28191"/>
                    <a:pt x="2430" y="27798"/>
                    <a:pt x="2406" y="27334"/>
                  </a:cubicBezTo>
                  <a:cubicBezTo>
                    <a:pt x="2370" y="27060"/>
                    <a:pt x="2370" y="26762"/>
                    <a:pt x="2370" y="26477"/>
                  </a:cubicBezTo>
                  <a:cubicBezTo>
                    <a:pt x="2370" y="26191"/>
                    <a:pt x="2370" y="25893"/>
                    <a:pt x="2382" y="25607"/>
                  </a:cubicBezTo>
                  <a:cubicBezTo>
                    <a:pt x="2406" y="25334"/>
                    <a:pt x="2418" y="25036"/>
                    <a:pt x="2430" y="24750"/>
                  </a:cubicBezTo>
                  <a:cubicBezTo>
                    <a:pt x="2441" y="24464"/>
                    <a:pt x="2465" y="24167"/>
                    <a:pt x="2489" y="23881"/>
                  </a:cubicBezTo>
                  <a:cubicBezTo>
                    <a:pt x="2501" y="23607"/>
                    <a:pt x="2537" y="23309"/>
                    <a:pt x="2549" y="23024"/>
                  </a:cubicBezTo>
                  <a:cubicBezTo>
                    <a:pt x="2561" y="22738"/>
                    <a:pt x="2584" y="22440"/>
                    <a:pt x="2596" y="22155"/>
                  </a:cubicBezTo>
                  <a:cubicBezTo>
                    <a:pt x="2608" y="21881"/>
                    <a:pt x="2608" y="21583"/>
                    <a:pt x="2620" y="21297"/>
                  </a:cubicBezTo>
                  <a:cubicBezTo>
                    <a:pt x="2644" y="21012"/>
                    <a:pt x="2656" y="20714"/>
                    <a:pt x="2668" y="20428"/>
                  </a:cubicBezTo>
                  <a:cubicBezTo>
                    <a:pt x="2703" y="20131"/>
                    <a:pt x="2715" y="19857"/>
                    <a:pt x="2739" y="19571"/>
                  </a:cubicBezTo>
                  <a:cubicBezTo>
                    <a:pt x="2775" y="19285"/>
                    <a:pt x="2799" y="18999"/>
                    <a:pt x="2846" y="18726"/>
                  </a:cubicBezTo>
                  <a:cubicBezTo>
                    <a:pt x="2894" y="18440"/>
                    <a:pt x="2942" y="18166"/>
                    <a:pt x="3001" y="17892"/>
                  </a:cubicBezTo>
                  <a:cubicBezTo>
                    <a:pt x="3061" y="17618"/>
                    <a:pt x="3120" y="17333"/>
                    <a:pt x="3180" y="17071"/>
                  </a:cubicBezTo>
                  <a:cubicBezTo>
                    <a:pt x="3251" y="16785"/>
                    <a:pt x="3323" y="16523"/>
                    <a:pt x="3394" y="16249"/>
                  </a:cubicBezTo>
                  <a:cubicBezTo>
                    <a:pt x="3489" y="15987"/>
                    <a:pt x="3561" y="15713"/>
                    <a:pt x="3656" y="15451"/>
                  </a:cubicBezTo>
                  <a:cubicBezTo>
                    <a:pt x="3799" y="14939"/>
                    <a:pt x="3977" y="14451"/>
                    <a:pt x="4144" y="13963"/>
                  </a:cubicBezTo>
                  <a:cubicBezTo>
                    <a:pt x="4311" y="13463"/>
                    <a:pt x="4489" y="12975"/>
                    <a:pt x="4644" y="12511"/>
                  </a:cubicBezTo>
                  <a:cubicBezTo>
                    <a:pt x="4811" y="12034"/>
                    <a:pt x="4989" y="11594"/>
                    <a:pt x="5156" y="11141"/>
                  </a:cubicBezTo>
                  <a:cubicBezTo>
                    <a:pt x="5335" y="10713"/>
                    <a:pt x="5501" y="10284"/>
                    <a:pt x="5680" y="9867"/>
                  </a:cubicBezTo>
                  <a:cubicBezTo>
                    <a:pt x="5835" y="9451"/>
                    <a:pt x="6013" y="9046"/>
                    <a:pt x="6216" y="8677"/>
                  </a:cubicBezTo>
                  <a:cubicBezTo>
                    <a:pt x="6549" y="7974"/>
                    <a:pt x="6906" y="7331"/>
                    <a:pt x="7287" y="6760"/>
                  </a:cubicBezTo>
                  <a:cubicBezTo>
                    <a:pt x="7656" y="6188"/>
                    <a:pt x="8014" y="5664"/>
                    <a:pt x="8383" y="5224"/>
                  </a:cubicBezTo>
                  <a:cubicBezTo>
                    <a:pt x="8752" y="4771"/>
                    <a:pt x="9109" y="4379"/>
                    <a:pt x="9490" y="4033"/>
                  </a:cubicBezTo>
                  <a:cubicBezTo>
                    <a:pt x="10038" y="3521"/>
                    <a:pt x="10597" y="3105"/>
                    <a:pt x="11181" y="2783"/>
                  </a:cubicBezTo>
                  <a:cubicBezTo>
                    <a:pt x="11776" y="2474"/>
                    <a:pt x="12383" y="2259"/>
                    <a:pt x="13014" y="2176"/>
                  </a:cubicBezTo>
                  <a:cubicBezTo>
                    <a:pt x="13210" y="2139"/>
                    <a:pt x="13410" y="2123"/>
                    <a:pt x="13611" y="2123"/>
                  </a:cubicBezTo>
                  <a:cubicBezTo>
                    <a:pt x="13864" y="2123"/>
                    <a:pt x="14120" y="2148"/>
                    <a:pt x="14372" y="2188"/>
                  </a:cubicBezTo>
                  <a:cubicBezTo>
                    <a:pt x="14812" y="2259"/>
                    <a:pt x="15265" y="2426"/>
                    <a:pt x="15717" y="2664"/>
                  </a:cubicBezTo>
                  <a:cubicBezTo>
                    <a:pt x="16181" y="2914"/>
                    <a:pt x="16658" y="3247"/>
                    <a:pt x="17122" y="3640"/>
                  </a:cubicBezTo>
                  <a:cubicBezTo>
                    <a:pt x="17586" y="4045"/>
                    <a:pt x="18062" y="4510"/>
                    <a:pt x="18515" y="5010"/>
                  </a:cubicBezTo>
                  <a:cubicBezTo>
                    <a:pt x="18979" y="5533"/>
                    <a:pt x="19444" y="6105"/>
                    <a:pt x="19884" y="6724"/>
                  </a:cubicBezTo>
                  <a:cubicBezTo>
                    <a:pt x="20110" y="7057"/>
                    <a:pt x="20348" y="7379"/>
                    <a:pt x="20575" y="7724"/>
                  </a:cubicBezTo>
                  <a:cubicBezTo>
                    <a:pt x="20801" y="8070"/>
                    <a:pt x="21015" y="8427"/>
                    <a:pt x="21241" y="8808"/>
                  </a:cubicBezTo>
                  <a:cubicBezTo>
                    <a:pt x="21611" y="9463"/>
                    <a:pt x="21992" y="10177"/>
                    <a:pt x="22313" y="10939"/>
                  </a:cubicBezTo>
                  <a:cubicBezTo>
                    <a:pt x="22468" y="11344"/>
                    <a:pt x="22623" y="11749"/>
                    <a:pt x="22765" y="12153"/>
                  </a:cubicBezTo>
                  <a:cubicBezTo>
                    <a:pt x="22896" y="12582"/>
                    <a:pt x="23027" y="13011"/>
                    <a:pt x="23146" y="13439"/>
                  </a:cubicBezTo>
                  <a:cubicBezTo>
                    <a:pt x="23266" y="13868"/>
                    <a:pt x="23373" y="14332"/>
                    <a:pt x="23480" y="14797"/>
                  </a:cubicBezTo>
                  <a:cubicBezTo>
                    <a:pt x="23575" y="15261"/>
                    <a:pt x="23670" y="15737"/>
                    <a:pt x="23754" y="16225"/>
                  </a:cubicBezTo>
                  <a:cubicBezTo>
                    <a:pt x="23849" y="16702"/>
                    <a:pt x="23920" y="17190"/>
                    <a:pt x="24016" y="17678"/>
                  </a:cubicBezTo>
                  <a:cubicBezTo>
                    <a:pt x="24099" y="18178"/>
                    <a:pt x="24194" y="18654"/>
                    <a:pt x="24266" y="19130"/>
                  </a:cubicBezTo>
                  <a:cubicBezTo>
                    <a:pt x="24337" y="19583"/>
                    <a:pt x="24432" y="20059"/>
                    <a:pt x="24504" y="20512"/>
                  </a:cubicBezTo>
                  <a:lnTo>
                    <a:pt x="24730" y="21845"/>
                  </a:lnTo>
                  <a:cubicBezTo>
                    <a:pt x="24801" y="22297"/>
                    <a:pt x="24861" y="22738"/>
                    <a:pt x="24897" y="23190"/>
                  </a:cubicBezTo>
                  <a:cubicBezTo>
                    <a:pt x="24932" y="23631"/>
                    <a:pt x="24956" y="24083"/>
                    <a:pt x="24956" y="24548"/>
                  </a:cubicBezTo>
                  <a:cubicBezTo>
                    <a:pt x="24956" y="24988"/>
                    <a:pt x="24932" y="25453"/>
                    <a:pt x="24909" y="25917"/>
                  </a:cubicBezTo>
                  <a:cubicBezTo>
                    <a:pt x="24873" y="26369"/>
                    <a:pt x="24837" y="26834"/>
                    <a:pt x="24790" y="27298"/>
                  </a:cubicBezTo>
                  <a:cubicBezTo>
                    <a:pt x="24730" y="27762"/>
                    <a:pt x="25051" y="28143"/>
                    <a:pt x="25504" y="28143"/>
                  </a:cubicBezTo>
                  <a:lnTo>
                    <a:pt x="26456" y="28143"/>
                  </a:lnTo>
                  <a:cubicBezTo>
                    <a:pt x="26921" y="28143"/>
                    <a:pt x="27314" y="27762"/>
                    <a:pt x="27361" y="27262"/>
                  </a:cubicBezTo>
                  <a:cubicBezTo>
                    <a:pt x="27385" y="26846"/>
                    <a:pt x="27409" y="26429"/>
                    <a:pt x="27421" y="26012"/>
                  </a:cubicBezTo>
                  <a:cubicBezTo>
                    <a:pt x="27421" y="25595"/>
                    <a:pt x="27433" y="25179"/>
                    <a:pt x="27421" y="24762"/>
                  </a:cubicBezTo>
                  <a:cubicBezTo>
                    <a:pt x="27409" y="24345"/>
                    <a:pt x="27385" y="23929"/>
                    <a:pt x="27361" y="23512"/>
                  </a:cubicBezTo>
                  <a:cubicBezTo>
                    <a:pt x="27326" y="23095"/>
                    <a:pt x="27302" y="22678"/>
                    <a:pt x="27242" y="22262"/>
                  </a:cubicBezTo>
                  <a:cubicBezTo>
                    <a:pt x="27183" y="21845"/>
                    <a:pt x="27123" y="21428"/>
                    <a:pt x="27052" y="21012"/>
                  </a:cubicBezTo>
                  <a:cubicBezTo>
                    <a:pt x="26968" y="20607"/>
                    <a:pt x="26885" y="20178"/>
                    <a:pt x="26790" y="19761"/>
                  </a:cubicBezTo>
                  <a:cubicBezTo>
                    <a:pt x="26706" y="19333"/>
                    <a:pt x="26611" y="18904"/>
                    <a:pt x="26528" y="18452"/>
                  </a:cubicBezTo>
                  <a:cubicBezTo>
                    <a:pt x="26433" y="18011"/>
                    <a:pt x="26361" y="17547"/>
                    <a:pt x="26278" y="17083"/>
                  </a:cubicBezTo>
                  <a:cubicBezTo>
                    <a:pt x="26183" y="16618"/>
                    <a:pt x="26111" y="16142"/>
                    <a:pt x="26016" y="15689"/>
                  </a:cubicBezTo>
                  <a:cubicBezTo>
                    <a:pt x="25933" y="15225"/>
                    <a:pt x="25861" y="14761"/>
                    <a:pt x="25766" y="14296"/>
                  </a:cubicBezTo>
                  <a:cubicBezTo>
                    <a:pt x="25682" y="13856"/>
                    <a:pt x="25587" y="13403"/>
                    <a:pt x="25504" y="12975"/>
                  </a:cubicBezTo>
                  <a:cubicBezTo>
                    <a:pt x="25397" y="12546"/>
                    <a:pt x="25301" y="12130"/>
                    <a:pt x="25182" y="11713"/>
                  </a:cubicBezTo>
                  <a:cubicBezTo>
                    <a:pt x="25063" y="11308"/>
                    <a:pt x="24944" y="10903"/>
                    <a:pt x="24813" y="10522"/>
                  </a:cubicBezTo>
                  <a:cubicBezTo>
                    <a:pt x="24682" y="10129"/>
                    <a:pt x="24528" y="9760"/>
                    <a:pt x="24373" y="9391"/>
                  </a:cubicBezTo>
                  <a:cubicBezTo>
                    <a:pt x="24194" y="8986"/>
                    <a:pt x="23992" y="8581"/>
                    <a:pt x="23801" y="8200"/>
                  </a:cubicBezTo>
                  <a:cubicBezTo>
                    <a:pt x="23599" y="7831"/>
                    <a:pt x="23385" y="7450"/>
                    <a:pt x="23182" y="7093"/>
                  </a:cubicBezTo>
                  <a:cubicBezTo>
                    <a:pt x="22742" y="6379"/>
                    <a:pt x="22301" y="5712"/>
                    <a:pt x="21837" y="5105"/>
                  </a:cubicBezTo>
                  <a:cubicBezTo>
                    <a:pt x="21372" y="4474"/>
                    <a:pt x="20920" y="3914"/>
                    <a:pt x="20444" y="3390"/>
                  </a:cubicBezTo>
                  <a:cubicBezTo>
                    <a:pt x="19979" y="2866"/>
                    <a:pt x="19491" y="2378"/>
                    <a:pt x="18991" y="1950"/>
                  </a:cubicBezTo>
                  <a:cubicBezTo>
                    <a:pt x="18515" y="1521"/>
                    <a:pt x="18027" y="1164"/>
                    <a:pt x="17539" y="878"/>
                  </a:cubicBezTo>
                  <a:cubicBezTo>
                    <a:pt x="17170" y="664"/>
                    <a:pt x="16789" y="485"/>
                    <a:pt x="16419" y="354"/>
                  </a:cubicBezTo>
                  <a:cubicBezTo>
                    <a:pt x="15872" y="164"/>
                    <a:pt x="15288" y="45"/>
                    <a:pt x="14705" y="9"/>
                  </a:cubicBezTo>
                  <a:cubicBezTo>
                    <a:pt x="14564" y="3"/>
                    <a:pt x="14424" y="0"/>
                    <a:pt x="14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9"/>
            <p:cNvSpPr/>
            <p:nvPr/>
          </p:nvSpPr>
          <p:spPr>
            <a:xfrm>
              <a:off x="3320986" y="3619941"/>
              <a:ext cx="716332" cy="859198"/>
            </a:xfrm>
            <a:custGeom>
              <a:avLst/>
              <a:gdLst/>
              <a:ahLst/>
              <a:cxnLst/>
              <a:rect l="l" t="t" r="r" b="b"/>
              <a:pathLst>
                <a:path w="19670" h="23593" extrusionOk="0">
                  <a:moveTo>
                    <a:pt x="9769" y="0"/>
                  </a:moveTo>
                  <a:cubicBezTo>
                    <a:pt x="9704" y="0"/>
                    <a:pt x="9638" y="2"/>
                    <a:pt x="9573" y="6"/>
                  </a:cubicBezTo>
                  <a:cubicBezTo>
                    <a:pt x="8847" y="42"/>
                    <a:pt x="8192" y="280"/>
                    <a:pt x="7561" y="661"/>
                  </a:cubicBezTo>
                  <a:cubicBezTo>
                    <a:pt x="7251" y="852"/>
                    <a:pt x="6942" y="1078"/>
                    <a:pt x="6644" y="1340"/>
                  </a:cubicBezTo>
                  <a:cubicBezTo>
                    <a:pt x="6346" y="1614"/>
                    <a:pt x="6037" y="1911"/>
                    <a:pt x="5715" y="2245"/>
                  </a:cubicBezTo>
                  <a:cubicBezTo>
                    <a:pt x="5406" y="2590"/>
                    <a:pt x="5096" y="2983"/>
                    <a:pt x="4787" y="3411"/>
                  </a:cubicBezTo>
                  <a:cubicBezTo>
                    <a:pt x="4489" y="3840"/>
                    <a:pt x="4167" y="4304"/>
                    <a:pt x="3894" y="4828"/>
                  </a:cubicBezTo>
                  <a:cubicBezTo>
                    <a:pt x="3536" y="5447"/>
                    <a:pt x="3203" y="6114"/>
                    <a:pt x="2882" y="6828"/>
                  </a:cubicBezTo>
                  <a:cubicBezTo>
                    <a:pt x="2715" y="7186"/>
                    <a:pt x="2548" y="7567"/>
                    <a:pt x="2405" y="7936"/>
                  </a:cubicBezTo>
                  <a:cubicBezTo>
                    <a:pt x="2251" y="8305"/>
                    <a:pt x="2084" y="8698"/>
                    <a:pt x="1941" y="9079"/>
                  </a:cubicBezTo>
                  <a:cubicBezTo>
                    <a:pt x="1786" y="9472"/>
                    <a:pt x="1643" y="9853"/>
                    <a:pt x="1489" y="10257"/>
                  </a:cubicBezTo>
                  <a:cubicBezTo>
                    <a:pt x="1346" y="10662"/>
                    <a:pt x="1215" y="11055"/>
                    <a:pt x="1072" y="11460"/>
                  </a:cubicBezTo>
                  <a:cubicBezTo>
                    <a:pt x="988" y="11710"/>
                    <a:pt x="893" y="11984"/>
                    <a:pt x="822" y="12234"/>
                  </a:cubicBezTo>
                  <a:cubicBezTo>
                    <a:pt x="738" y="12484"/>
                    <a:pt x="655" y="12758"/>
                    <a:pt x="596" y="13008"/>
                  </a:cubicBezTo>
                  <a:cubicBezTo>
                    <a:pt x="524" y="13258"/>
                    <a:pt x="465" y="13532"/>
                    <a:pt x="417" y="13782"/>
                  </a:cubicBezTo>
                  <a:cubicBezTo>
                    <a:pt x="381" y="14032"/>
                    <a:pt x="334" y="14306"/>
                    <a:pt x="298" y="14556"/>
                  </a:cubicBezTo>
                  <a:cubicBezTo>
                    <a:pt x="250" y="14806"/>
                    <a:pt x="226" y="15079"/>
                    <a:pt x="215" y="15329"/>
                  </a:cubicBezTo>
                  <a:cubicBezTo>
                    <a:pt x="203" y="15591"/>
                    <a:pt x="179" y="15853"/>
                    <a:pt x="167" y="16103"/>
                  </a:cubicBezTo>
                  <a:cubicBezTo>
                    <a:pt x="155" y="16365"/>
                    <a:pt x="143" y="16627"/>
                    <a:pt x="143" y="16877"/>
                  </a:cubicBezTo>
                  <a:cubicBezTo>
                    <a:pt x="143" y="17139"/>
                    <a:pt x="119" y="17389"/>
                    <a:pt x="119" y="17639"/>
                  </a:cubicBezTo>
                  <a:cubicBezTo>
                    <a:pt x="119" y="17889"/>
                    <a:pt x="107" y="18151"/>
                    <a:pt x="107" y="18401"/>
                  </a:cubicBezTo>
                  <a:cubicBezTo>
                    <a:pt x="96" y="18651"/>
                    <a:pt x="96" y="18901"/>
                    <a:pt x="72" y="19139"/>
                  </a:cubicBezTo>
                  <a:cubicBezTo>
                    <a:pt x="72" y="19378"/>
                    <a:pt x="60" y="19640"/>
                    <a:pt x="48" y="19878"/>
                  </a:cubicBezTo>
                  <a:cubicBezTo>
                    <a:pt x="36" y="20128"/>
                    <a:pt x="12" y="20366"/>
                    <a:pt x="12" y="20604"/>
                  </a:cubicBezTo>
                  <a:cubicBezTo>
                    <a:pt x="0" y="20842"/>
                    <a:pt x="0" y="21080"/>
                    <a:pt x="0" y="21318"/>
                  </a:cubicBezTo>
                  <a:cubicBezTo>
                    <a:pt x="0" y="21795"/>
                    <a:pt x="12" y="22247"/>
                    <a:pt x="60" y="22711"/>
                  </a:cubicBezTo>
                  <a:cubicBezTo>
                    <a:pt x="107" y="23188"/>
                    <a:pt x="548" y="23580"/>
                    <a:pt x="1048" y="23580"/>
                  </a:cubicBezTo>
                  <a:lnTo>
                    <a:pt x="2084" y="23580"/>
                  </a:lnTo>
                  <a:cubicBezTo>
                    <a:pt x="2560" y="23580"/>
                    <a:pt x="2917" y="23188"/>
                    <a:pt x="2893" y="22723"/>
                  </a:cubicBezTo>
                  <a:cubicBezTo>
                    <a:pt x="2870" y="22449"/>
                    <a:pt x="2858" y="22152"/>
                    <a:pt x="2834" y="21866"/>
                  </a:cubicBezTo>
                  <a:cubicBezTo>
                    <a:pt x="2798" y="21580"/>
                    <a:pt x="2786" y="21283"/>
                    <a:pt x="2774" y="20997"/>
                  </a:cubicBezTo>
                  <a:cubicBezTo>
                    <a:pt x="2751" y="20723"/>
                    <a:pt x="2739" y="20425"/>
                    <a:pt x="2727" y="20140"/>
                  </a:cubicBezTo>
                  <a:cubicBezTo>
                    <a:pt x="2715" y="19854"/>
                    <a:pt x="2715" y="19556"/>
                    <a:pt x="2691" y="19282"/>
                  </a:cubicBezTo>
                  <a:cubicBezTo>
                    <a:pt x="2691" y="18997"/>
                    <a:pt x="2679" y="18711"/>
                    <a:pt x="2679" y="18413"/>
                  </a:cubicBezTo>
                  <a:lnTo>
                    <a:pt x="2679" y="17532"/>
                  </a:lnTo>
                  <a:cubicBezTo>
                    <a:pt x="2691" y="17234"/>
                    <a:pt x="2691" y="16961"/>
                    <a:pt x="2715" y="16663"/>
                  </a:cubicBezTo>
                  <a:cubicBezTo>
                    <a:pt x="2727" y="16365"/>
                    <a:pt x="2739" y="16080"/>
                    <a:pt x="2774" y="15782"/>
                  </a:cubicBezTo>
                  <a:cubicBezTo>
                    <a:pt x="2798" y="15484"/>
                    <a:pt x="2834" y="15199"/>
                    <a:pt x="2870" y="14901"/>
                  </a:cubicBezTo>
                  <a:cubicBezTo>
                    <a:pt x="2917" y="14615"/>
                    <a:pt x="2965" y="14317"/>
                    <a:pt x="3024" y="14044"/>
                  </a:cubicBezTo>
                  <a:cubicBezTo>
                    <a:pt x="3191" y="13246"/>
                    <a:pt x="3405" y="12472"/>
                    <a:pt x="3667" y="11698"/>
                  </a:cubicBezTo>
                  <a:cubicBezTo>
                    <a:pt x="3929" y="10924"/>
                    <a:pt x="4215" y="10186"/>
                    <a:pt x="4525" y="9472"/>
                  </a:cubicBezTo>
                  <a:cubicBezTo>
                    <a:pt x="4834" y="8757"/>
                    <a:pt x="5156" y="8067"/>
                    <a:pt x="5477" y="7448"/>
                  </a:cubicBezTo>
                  <a:cubicBezTo>
                    <a:pt x="5787" y="6817"/>
                    <a:pt x="6120" y="6245"/>
                    <a:pt x="6442" y="5745"/>
                  </a:cubicBezTo>
                  <a:cubicBezTo>
                    <a:pt x="6775" y="5257"/>
                    <a:pt x="7084" y="4816"/>
                    <a:pt x="7394" y="4435"/>
                  </a:cubicBezTo>
                  <a:cubicBezTo>
                    <a:pt x="7716" y="4066"/>
                    <a:pt x="8013" y="3769"/>
                    <a:pt x="8287" y="3519"/>
                  </a:cubicBezTo>
                  <a:cubicBezTo>
                    <a:pt x="8814" y="3059"/>
                    <a:pt x="9299" y="2789"/>
                    <a:pt x="9791" y="2789"/>
                  </a:cubicBezTo>
                  <a:cubicBezTo>
                    <a:pt x="9821" y="2789"/>
                    <a:pt x="9852" y="2790"/>
                    <a:pt x="9882" y="2792"/>
                  </a:cubicBezTo>
                  <a:cubicBezTo>
                    <a:pt x="10335" y="2816"/>
                    <a:pt x="10811" y="3066"/>
                    <a:pt x="11299" y="3507"/>
                  </a:cubicBezTo>
                  <a:cubicBezTo>
                    <a:pt x="11549" y="3709"/>
                    <a:pt x="11823" y="3983"/>
                    <a:pt x="12073" y="4292"/>
                  </a:cubicBezTo>
                  <a:cubicBezTo>
                    <a:pt x="12323" y="4602"/>
                    <a:pt x="12609" y="4947"/>
                    <a:pt x="12871" y="5352"/>
                  </a:cubicBezTo>
                  <a:cubicBezTo>
                    <a:pt x="13252" y="5888"/>
                    <a:pt x="13609" y="6483"/>
                    <a:pt x="13966" y="7150"/>
                  </a:cubicBezTo>
                  <a:cubicBezTo>
                    <a:pt x="14300" y="7817"/>
                    <a:pt x="14633" y="8531"/>
                    <a:pt x="14955" y="9281"/>
                  </a:cubicBezTo>
                  <a:cubicBezTo>
                    <a:pt x="15121" y="9650"/>
                    <a:pt x="15276" y="10031"/>
                    <a:pt x="15407" y="10436"/>
                  </a:cubicBezTo>
                  <a:cubicBezTo>
                    <a:pt x="15550" y="10841"/>
                    <a:pt x="15669" y="11269"/>
                    <a:pt x="15788" y="11698"/>
                  </a:cubicBezTo>
                  <a:cubicBezTo>
                    <a:pt x="15907" y="12151"/>
                    <a:pt x="16014" y="12591"/>
                    <a:pt x="16109" y="13055"/>
                  </a:cubicBezTo>
                  <a:cubicBezTo>
                    <a:pt x="16193" y="13520"/>
                    <a:pt x="16288" y="13984"/>
                    <a:pt x="16359" y="14437"/>
                  </a:cubicBezTo>
                  <a:cubicBezTo>
                    <a:pt x="16431" y="14901"/>
                    <a:pt x="16526" y="15365"/>
                    <a:pt x="16586" y="15830"/>
                  </a:cubicBezTo>
                  <a:cubicBezTo>
                    <a:pt x="16657" y="16282"/>
                    <a:pt x="16717" y="16734"/>
                    <a:pt x="16764" y="17199"/>
                  </a:cubicBezTo>
                  <a:cubicBezTo>
                    <a:pt x="16812" y="17639"/>
                    <a:pt x="16836" y="18104"/>
                    <a:pt x="16871" y="18568"/>
                  </a:cubicBezTo>
                  <a:cubicBezTo>
                    <a:pt x="16895" y="19020"/>
                    <a:pt x="16895" y="19485"/>
                    <a:pt x="16895" y="19949"/>
                  </a:cubicBezTo>
                  <a:cubicBezTo>
                    <a:pt x="16895" y="20413"/>
                    <a:pt x="16883" y="20890"/>
                    <a:pt x="16848" y="21342"/>
                  </a:cubicBezTo>
                  <a:cubicBezTo>
                    <a:pt x="16824" y="21818"/>
                    <a:pt x="16788" y="22283"/>
                    <a:pt x="16729" y="22747"/>
                  </a:cubicBezTo>
                  <a:cubicBezTo>
                    <a:pt x="16693" y="23223"/>
                    <a:pt x="17026" y="23592"/>
                    <a:pt x="17526" y="23592"/>
                  </a:cubicBezTo>
                  <a:lnTo>
                    <a:pt x="18550" y="23592"/>
                  </a:lnTo>
                  <a:cubicBezTo>
                    <a:pt x="19038" y="23592"/>
                    <a:pt x="19491" y="23211"/>
                    <a:pt x="19491" y="22699"/>
                  </a:cubicBezTo>
                  <a:cubicBezTo>
                    <a:pt x="19574" y="21926"/>
                    <a:pt x="19634" y="21140"/>
                    <a:pt x="19646" y="20330"/>
                  </a:cubicBezTo>
                  <a:cubicBezTo>
                    <a:pt x="19669" y="19925"/>
                    <a:pt x="19646" y="19509"/>
                    <a:pt x="19634" y="19116"/>
                  </a:cubicBezTo>
                  <a:cubicBezTo>
                    <a:pt x="19622" y="18699"/>
                    <a:pt x="19574" y="18294"/>
                    <a:pt x="19527" y="17877"/>
                  </a:cubicBezTo>
                  <a:cubicBezTo>
                    <a:pt x="19491" y="17461"/>
                    <a:pt x="19431" y="17044"/>
                    <a:pt x="19372" y="16627"/>
                  </a:cubicBezTo>
                  <a:cubicBezTo>
                    <a:pt x="19312" y="16211"/>
                    <a:pt x="19229" y="15782"/>
                    <a:pt x="19157" y="15329"/>
                  </a:cubicBezTo>
                  <a:cubicBezTo>
                    <a:pt x="19086" y="14889"/>
                    <a:pt x="19026" y="14437"/>
                    <a:pt x="18931" y="13960"/>
                  </a:cubicBezTo>
                  <a:cubicBezTo>
                    <a:pt x="18848" y="13484"/>
                    <a:pt x="18776" y="13020"/>
                    <a:pt x="18681" y="12543"/>
                  </a:cubicBezTo>
                  <a:cubicBezTo>
                    <a:pt x="18598" y="12091"/>
                    <a:pt x="18503" y="11615"/>
                    <a:pt x="18395" y="11150"/>
                  </a:cubicBezTo>
                  <a:cubicBezTo>
                    <a:pt x="18312" y="10674"/>
                    <a:pt x="18193" y="10222"/>
                    <a:pt x="18074" y="9793"/>
                  </a:cubicBezTo>
                  <a:cubicBezTo>
                    <a:pt x="17955" y="9364"/>
                    <a:pt x="17824" y="8948"/>
                    <a:pt x="17669" y="8531"/>
                  </a:cubicBezTo>
                  <a:cubicBezTo>
                    <a:pt x="17526" y="8126"/>
                    <a:pt x="17360" y="7721"/>
                    <a:pt x="17193" y="7340"/>
                  </a:cubicBezTo>
                  <a:cubicBezTo>
                    <a:pt x="16836" y="6566"/>
                    <a:pt x="16467" y="5840"/>
                    <a:pt x="16062" y="5185"/>
                  </a:cubicBezTo>
                  <a:cubicBezTo>
                    <a:pt x="15717" y="4626"/>
                    <a:pt x="15383" y="4126"/>
                    <a:pt x="15026" y="3661"/>
                  </a:cubicBezTo>
                  <a:cubicBezTo>
                    <a:pt x="14669" y="3197"/>
                    <a:pt x="14323" y="2780"/>
                    <a:pt x="13966" y="2399"/>
                  </a:cubicBezTo>
                  <a:cubicBezTo>
                    <a:pt x="13621" y="2030"/>
                    <a:pt x="13264" y="1685"/>
                    <a:pt x="12907" y="1387"/>
                  </a:cubicBezTo>
                  <a:cubicBezTo>
                    <a:pt x="12549" y="1090"/>
                    <a:pt x="12192" y="816"/>
                    <a:pt x="11823" y="613"/>
                  </a:cubicBezTo>
                  <a:cubicBezTo>
                    <a:pt x="11158" y="232"/>
                    <a:pt x="10474" y="0"/>
                    <a:pt x="9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9"/>
            <p:cNvSpPr/>
            <p:nvPr/>
          </p:nvSpPr>
          <p:spPr>
            <a:xfrm>
              <a:off x="3478386" y="3828509"/>
              <a:ext cx="397643" cy="650635"/>
            </a:xfrm>
            <a:custGeom>
              <a:avLst/>
              <a:gdLst/>
              <a:ahLst/>
              <a:cxnLst/>
              <a:rect l="l" t="t" r="r" b="b"/>
              <a:pathLst>
                <a:path w="10919" h="17866" extrusionOk="0">
                  <a:moveTo>
                    <a:pt x="5317" y="1"/>
                  </a:moveTo>
                  <a:cubicBezTo>
                    <a:pt x="4894" y="1"/>
                    <a:pt x="4493" y="104"/>
                    <a:pt x="4108" y="316"/>
                  </a:cubicBezTo>
                  <a:cubicBezTo>
                    <a:pt x="3632" y="578"/>
                    <a:pt x="3167" y="1018"/>
                    <a:pt x="2727" y="1661"/>
                  </a:cubicBezTo>
                  <a:cubicBezTo>
                    <a:pt x="2429" y="2078"/>
                    <a:pt x="2131" y="2602"/>
                    <a:pt x="1846" y="3197"/>
                  </a:cubicBezTo>
                  <a:cubicBezTo>
                    <a:pt x="1560" y="3804"/>
                    <a:pt x="1274" y="4471"/>
                    <a:pt x="1024" y="5233"/>
                  </a:cubicBezTo>
                  <a:cubicBezTo>
                    <a:pt x="893" y="5614"/>
                    <a:pt x="774" y="6007"/>
                    <a:pt x="655" y="6424"/>
                  </a:cubicBezTo>
                  <a:cubicBezTo>
                    <a:pt x="536" y="6828"/>
                    <a:pt x="429" y="7257"/>
                    <a:pt x="346" y="7697"/>
                  </a:cubicBezTo>
                  <a:cubicBezTo>
                    <a:pt x="226" y="8269"/>
                    <a:pt x="143" y="8829"/>
                    <a:pt x="84" y="9400"/>
                  </a:cubicBezTo>
                  <a:cubicBezTo>
                    <a:pt x="24" y="9960"/>
                    <a:pt x="0" y="10531"/>
                    <a:pt x="0" y="11079"/>
                  </a:cubicBezTo>
                  <a:cubicBezTo>
                    <a:pt x="0" y="11627"/>
                    <a:pt x="12" y="12186"/>
                    <a:pt x="24" y="12698"/>
                  </a:cubicBezTo>
                  <a:cubicBezTo>
                    <a:pt x="48" y="13222"/>
                    <a:pt x="72" y="13746"/>
                    <a:pt x="107" y="14234"/>
                  </a:cubicBezTo>
                  <a:cubicBezTo>
                    <a:pt x="131" y="14722"/>
                    <a:pt x="167" y="15198"/>
                    <a:pt x="179" y="15663"/>
                  </a:cubicBezTo>
                  <a:cubicBezTo>
                    <a:pt x="191" y="16127"/>
                    <a:pt x="226" y="16556"/>
                    <a:pt x="238" y="16961"/>
                  </a:cubicBezTo>
                  <a:cubicBezTo>
                    <a:pt x="262" y="17437"/>
                    <a:pt x="679" y="17842"/>
                    <a:pt x="1179" y="17842"/>
                  </a:cubicBezTo>
                  <a:lnTo>
                    <a:pt x="2191" y="17842"/>
                  </a:lnTo>
                  <a:cubicBezTo>
                    <a:pt x="2643" y="17842"/>
                    <a:pt x="3036" y="17461"/>
                    <a:pt x="3036" y="17008"/>
                  </a:cubicBezTo>
                  <a:cubicBezTo>
                    <a:pt x="3036" y="16341"/>
                    <a:pt x="3036" y="15663"/>
                    <a:pt x="3048" y="14960"/>
                  </a:cubicBezTo>
                  <a:cubicBezTo>
                    <a:pt x="3048" y="14282"/>
                    <a:pt x="3048" y="13579"/>
                    <a:pt x="3060" y="12877"/>
                  </a:cubicBezTo>
                  <a:cubicBezTo>
                    <a:pt x="3084" y="12186"/>
                    <a:pt x="3108" y="11496"/>
                    <a:pt x="3179" y="10805"/>
                  </a:cubicBezTo>
                  <a:cubicBezTo>
                    <a:pt x="3263" y="10126"/>
                    <a:pt x="3346" y="9460"/>
                    <a:pt x="3465" y="8817"/>
                  </a:cubicBezTo>
                  <a:cubicBezTo>
                    <a:pt x="3584" y="8162"/>
                    <a:pt x="3727" y="7555"/>
                    <a:pt x="3894" y="6971"/>
                  </a:cubicBezTo>
                  <a:cubicBezTo>
                    <a:pt x="4060" y="6388"/>
                    <a:pt x="4239" y="5852"/>
                    <a:pt x="4417" y="5364"/>
                  </a:cubicBezTo>
                  <a:cubicBezTo>
                    <a:pt x="4787" y="4399"/>
                    <a:pt x="5179" y="3637"/>
                    <a:pt x="5513" y="3256"/>
                  </a:cubicBezTo>
                  <a:cubicBezTo>
                    <a:pt x="5834" y="3697"/>
                    <a:pt x="6132" y="4483"/>
                    <a:pt x="6442" y="5471"/>
                  </a:cubicBezTo>
                  <a:cubicBezTo>
                    <a:pt x="6596" y="5959"/>
                    <a:pt x="6739" y="6495"/>
                    <a:pt x="6906" y="7066"/>
                  </a:cubicBezTo>
                  <a:cubicBezTo>
                    <a:pt x="7025" y="7543"/>
                    <a:pt x="7156" y="8031"/>
                    <a:pt x="7263" y="8555"/>
                  </a:cubicBezTo>
                  <a:cubicBezTo>
                    <a:pt x="7382" y="9067"/>
                    <a:pt x="7489" y="9602"/>
                    <a:pt x="7561" y="10162"/>
                  </a:cubicBezTo>
                  <a:cubicBezTo>
                    <a:pt x="7644" y="10710"/>
                    <a:pt x="7704" y="11269"/>
                    <a:pt x="7751" y="11853"/>
                  </a:cubicBezTo>
                  <a:cubicBezTo>
                    <a:pt x="7799" y="12436"/>
                    <a:pt x="7823" y="13020"/>
                    <a:pt x="7846" y="13591"/>
                  </a:cubicBezTo>
                  <a:cubicBezTo>
                    <a:pt x="7858" y="14174"/>
                    <a:pt x="7870" y="14758"/>
                    <a:pt x="7870" y="15341"/>
                  </a:cubicBezTo>
                  <a:cubicBezTo>
                    <a:pt x="7870" y="15901"/>
                    <a:pt x="7858" y="16484"/>
                    <a:pt x="7846" y="17032"/>
                  </a:cubicBezTo>
                  <a:cubicBezTo>
                    <a:pt x="7823" y="17496"/>
                    <a:pt x="8204" y="17865"/>
                    <a:pt x="8692" y="17865"/>
                  </a:cubicBezTo>
                  <a:lnTo>
                    <a:pt x="9751" y="17865"/>
                  </a:lnTo>
                  <a:cubicBezTo>
                    <a:pt x="10263" y="17865"/>
                    <a:pt x="10728" y="17484"/>
                    <a:pt x="10740" y="16972"/>
                  </a:cubicBezTo>
                  <a:cubicBezTo>
                    <a:pt x="10775" y="16568"/>
                    <a:pt x="10799" y="16139"/>
                    <a:pt x="10835" y="15675"/>
                  </a:cubicBezTo>
                  <a:cubicBezTo>
                    <a:pt x="10859" y="15222"/>
                    <a:pt x="10883" y="14734"/>
                    <a:pt x="10894" y="14234"/>
                  </a:cubicBezTo>
                  <a:cubicBezTo>
                    <a:pt x="10906" y="13734"/>
                    <a:pt x="10918" y="13210"/>
                    <a:pt x="10906" y="12686"/>
                  </a:cubicBezTo>
                  <a:cubicBezTo>
                    <a:pt x="10894" y="12150"/>
                    <a:pt x="10883" y="11615"/>
                    <a:pt x="10835" y="11079"/>
                  </a:cubicBezTo>
                  <a:cubicBezTo>
                    <a:pt x="10787" y="10543"/>
                    <a:pt x="10728" y="9995"/>
                    <a:pt x="10668" y="9448"/>
                  </a:cubicBezTo>
                  <a:cubicBezTo>
                    <a:pt x="10597" y="8888"/>
                    <a:pt x="10525" y="8340"/>
                    <a:pt x="10430" y="7793"/>
                  </a:cubicBezTo>
                  <a:cubicBezTo>
                    <a:pt x="10359" y="7364"/>
                    <a:pt x="10287" y="6947"/>
                    <a:pt x="10192" y="6543"/>
                  </a:cubicBezTo>
                  <a:cubicBezTo>
                    <a:pt x="10109" y="6138"/>
                    <a:pt x="10001" y="5769"/>
                    <a:pt x="9894" y="5411"/>
                  </a:cubicBezTo>
                  <a:cubicBezTo>
                    <a:pt x="9668" y="4697"/>
                    <a:pt x="9430" y="4066"/>
                    <a:pt x="9192" y="3506"/>
                  </a:cubicBezTo>
                  <a:cubicBezTo>
                    <a:pt x="8954" y="2935"/>
                    <a:pt x="8704" y="2447"/>
                    <a:pt x="8442" y="2018"/>
                  </a:cubicBezTo>
                  <a:cubicBezTo>
                    <a:pt x="8168" y="1601"/>
                    <a:pt x="7882" y="1244"/>
                    <a:pt x="7585" y="959"/>
                  </a:cubicBezTo>
                  <a:cubicBezTo>
                    <a:pt x="6989" y="399"/>
                    <a:pt x="6358" y="101"/>
                    <a:pt x="5620" y="18"/>
                  </a:cubicBezTo>
                  <a:cubicBezTo>
                    <a:pt x="5518" y="7"/>
                    <a:pt x="5417" y="1"/>
                    <a:pt x="5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8" name="Google Shape;6698;p29"/>
          <p:cNvGrpSpPr/>
          <p:nvPr/>
        </p:nvGrpSpPr>
        <p:grpSpPr>
          <a:xfrm>
            <a:off x="8217352" y="1324776"/>
            <a:ext cx="1103860" cy="989846"/>
            <a:chOff x="8217352" y="1324776"/>
            <a:chExt cx="1103860" cy="989846"/>
          </a:xfrm>
        </p:grpSpPr>
        <p:sp>
          <p:nvSpPr>
            <p:cNvPr id="6699" name="Google Shape;6699;p29"/>
            <p:cNvSpPr/>
            <p:nvPr/>
          </p:nvSpPr>
          <p:spPr>
            <a:xfrm>
              <a:off x="8217352" y="1324776"/>
              <a:ext cx="1103854" cy="988484"/>
            </a:xfrm>
            <a:custGeom>
              <a:avLst/>
              <a:gdLst/>
              <a:ahLst/>
              <a:cxnLst/>
              <a:rect l="l" t="t" r="r" b="b"/>
              <a:pathLst>
                <a:path w="29278" h="26218" extrusionOk="0">
                  <a:moveTo>
                    <a:pt x="23277" y="0"/>
                  </a:moveTo>
                  <a:cubicBezTo>
                    <a:pt x="22658" y="0"/>
                    <a:pt x="22063" y="24"/>
                    <a:pt x="21467" y="72"/>
                  </a:cubicBezTo>
                  <a:cubicBezTo>
                    <a:pt x="20872" y="119"/>
                    <a:pt x="20300" y="179"/>
                    <a:pt x="19753" y="262"/>
                  </a:cubicBezTo>
                  <a:cubicBezTo>
                    <a:pt x="19205" y="358"/>
                    <a:pt x="18669" y="453"/>
                    <a:pt x="18145" y="596"/>
                  </a:cubicBezTo>
                  <a:cubicBezTo>
                    <a:pt x="17622" y="727"/>
                    <a:pt x="17122" y="870"/>
                    <a:pt x="16610" y="1048"/>
                  </a:cubicBezTo>
                  <a:cubicBezTo>
                    <a:pt x="16109" y="1227"/>
                    <a:pt x="15621" y="1441"/>
                    <a:pt x="15121" y="1643"/>
                  </a:cubicBezTo>
                  <a:cubicBezTo>
                    <a:pt x="14633" y="1870"/>
                    <a:pt x="14145" y="2108"/>
                    <a:pt x="13669" y="2358"/>
                  </a:cubicBezTo>
                  <a:cubicBezTo>
                    <a:pt x="13181" y="2620"/>
                    <a:pt x="12704" y="2882"/>
                    <a:pt x="12204" y="3167"/>
                  </a:cubicBezTo>
                  <a:cubicBezTo>
                    <a:pt x="11716" y="3453"/>
                    <a:pt x="11228" y="3751"/>
                    <a:pt x="10752" y="4060"/>
                  </a:cubicBezTo>
                  <a:cubicBezTo>
                    <a:pt x="10275" y="4370"/>
                    <a:pt x="9799" y="4703"/>
                    <a:pt x="9335" y="5037"/>
                  </a:cubicBezTo>
                  <a:cubicBezTo>
                    <a:pt x="8418" y="5739"/>
                    <a:pt x="7537" y="6501"/>
                    <a:pt x="6704" y="7299"/>
                  </a:cubicBezTo>
                  <a:cubicBezTo>
                    <a:pt x="6287" y="7704"/>
                    <a:pt x="5894" y="8132"/>
                    <a:pt x="5525" y="8549"/>
                  </a:cubicBezTo>
                  <a:cubicBezTo>
                    <a:pt x="5156" y="8978"/>
                    <a:pt x="4822" y="9430"/>
                    <a:pt x="4513" y="9871"/>
                  </a:cubicBezTo>
                  <a:cubicBezTo>
                    <a:pt x="4203" y="10323"/>
                    <a:pt x="3929" y="10787"/>
                    <a:pt x="3667" y="11264"/>
                  </a:cubicBezTo>
                  <a:cubicBezTo>
                    <a:pt x="3417" y="11740"/>
                    <a:pt x="3155" y="12216"/>
                    <a:pt x="2941" y="12692"/>
                  </a:cubicBezTo>
                  <a:cubicBezTo>
                    <a:pt x="2715" y="13181"/>
                    <a:pt x="2501" y="13669"/>
                    <a:pt x="2310" y="14169"/>
                  </a:cubicBezTo>
                  <a:cubicBezTo>
                    <a:pt x="2120" y="14657"/>
                    <a:pt x="1929" y="15157"/>
                    <a:pt x="1751" y="15669"/>
                  </a:cubicBezTo>
                  <a:cubicBezTo>
                    <a:pt x="1572" y="16169"/>
                    <a:pt x="1393" y="16681"/>
                    <a:pt x="1215" y="17205"/>
                  </a:cubicBezTo>
                  <a:cubicBezTo>
                    <a:pt x="1036" y="17717"/>
                    <a:pt x="869" y="18241"/>
                    <a:pt x="703" y="18765"/>
                  </a:cubicBezTo>
                  <a:cubicBezTo>
                    <a:pt x="560" y="19300"/>
                    <a:pt x="405" y="19824"/>
                    <a:pt x="286" y="20372"/>
                  </a:cubicBezTo>
                  <a:cubicBezTo>
                    <a:pt x="167" y="20908"/>
                    <a:pt x="96" y="21455"/>
                    <a:pt x="48" y="22003"/>
                  </a:cubicBezTo>
                  <a:cubicBezTo>
                    <a:pt x="0" y="22563"/>
                    <a:pt x="0" y="23134"/>
                    <a:pt x="36" y="23706"/>
                  </a:cubicBezTo>
                  <a:cubicBezTo>
                    <a:pt x="60" y="24289"/>
                    <a:pt x="119" y="24861"/>
                    <a:pt x="179" y="25456"/>
                  </a:cubicBezTo>
                  <a:cubicBezTo>
                    <a:pt x="227" y="25873"/>
                    <a:pt x="619" y="26218"/>
                    <a:pt x="1036" y="26218"/>
                  </a:cubicBezTo>
                  <a:lnTo>
                    <a:pt x="2382" y="26218"/>
                  </a:lnTo>
                  <a:cubicBezTo>
                    <a:pt x="2739" y="26218"/>
                    <a:pt x="2977" y="25896"/>
                    <a:pt x="2941" y="25492"/>
                  </a:cubicBezTo>
                  <a:cubicBezTo>
                    <a:pt x="2858" y="24861"/>
                    <a:pt x="2798" y="24241"/>
                    <a:pt x="2786" y="23610"/>
                  </a:cubicBezTo>
                  <a:cubicBezTo>
                    <a:pt x="2774" y="23003"/>
                    <a:pt x="2786" y="22396"/>
                    <a:pt x="2846" y="21813"/>
                  </a:cubicBezTo>
                  <a:cubicBezTo>
                    <a:pt x="2905" y="21217"/>
                    <a:pt x="3025" y="20658"/>
                    <a:pt x="3179" y="20074"/>
                  </a:cubicBezTo>
                  <a:cubicBezTo>
                    <a:pt x="3322" y="19503"/>
                    <a:pt x="3501" y="18931"/>
                    <a:pt x="3679" y="18360"/>
                  </a:cubicBezTo>
                  <a:cubicBezTo>
                    <a:pt x="3870" y="17800"/>
                    <a:pt x="4072" y="17229"/>
                    <a:pt x="4263" y="16681"/>
                  </a:cubicBezTo>
                  <a:cubicBezTo>
                    <a:pt x="4453" y="16133"/>
                    <a:pt x="4668" y="15562"/>
                    <a:pt x="4870" y="15026"/>
                  </a:cubicBezTo>
                  <a:cubicBezTo>
                    <a:pt x="5084" y="14478"/>
                    <a:pt x="5299" y="13943"/>
                    <a:pt x="5561" y="13407"/>
                  </a:cubicBezTo>
                  <a:cubicBezTo>
                    <a:pt x="5811" y="12871"/>
                    <a:pt x="6073" y="12347"/>
                    <a:pt x="6370" y="11847"/>
                  </a:cubicBezTo>
                  <a:cubicBezTo>
                    <a:pt x="6668" y="11335"/>
                    <a:pt x="7001" y="10835"/>
                    <a:pt x="7370" y="10359"/>
                  </a:cubicBezTo>
                  <a:cubicBezTo>
                    <a:pt x="7739" y="9883"/>
                    <a:pt x="8156" y="9406"/>
                    <a:pt x="8609" y="8954"/>
                  </a:cubicBezTo>
                  <a:cubicBezTo>
                    <a:pt x="9049" y="8513"/>
                    <a:pt x="9513" y="8073"/>
                    <a:pt x="9990" y="7656"/>
                  </a:cubicBezTo>
                  <a:cubicBezTo>
                    <a:pt x="10466" y="7263"/>
                    <a:pt x="10978" y="6870"/>
                    <a:pt x="11478" y="6501"/>
                  </a:cubicBezTo>
                  <a:cubicBezTo>
                    <a:pt x="11990" y="6144"/>
                    <a:pt x="12502" y="5787"/>
                    <a:pt x="13026" y="5453"/>
                  </a:cubicBezTo>
                  <a:cubicBezTo>
                    <a:pt x="13550" y="5132"/>
                    <a:pt x="14050" y="4822"/>
                    <a:pt x="14562" y="4525"/>
                  </a:cubicBezTo>
                  <a:cubicBezTo>
                    <a:pt x="15062" y="4227"/>
                    <a:pt x="15586" y="3953"/>
                    <a:pt x="16109" y="3715"/>
                  </a:cubicBezTo>
                  <a:cubicBezTo>
                    <a:pt x="16633" y="3477"/>
                    <a:pt x="17169" y="3251"/>
                    <a:pt x="17705" y="3072"/>
                  </a:cubicBezTo>
                  <a:cubicBezTo>
                    <a:pt x="18253" y="2894"/>
                    <a:pt x="18800" y="2739"/>
                    <a:pt x="19396" y="2620"/>
                  </a:cubicBezTo>
                  <a:cubicBezTo>
                    <a:pt x="19979" y="2501"/>
                    <a:pt x="20586" y="2405"/>
                    <a:pt x="21229" y="2346"/>
                  </a:cubicBezTo>
                  <a:cubicBezTo>
                    <a:pt x="21872" y="2286"/>
                    <a:pt x="22527" y="2263"/>
                    <a:pt x="23206" y="2263"/>
                  </a:cubicBezTo>
                  <a:cubicBezTo>
                    <a:pt x="23896" y="2263"/>
                    <a:pt x="24575" y="2275"/>
                    <a:pt x="25277" y="2310"/>
                  </a:cubicBezTo>
                  <a:cubicBezTo>
                    <a:pt x="25956" y="2346"/>
                    <a:pt x="26647" y="2370"/>
                    <a:pt x="27289" y="2417"/>
                  </a:cubicBezTo>
                  <a:cubicBezTo>
                    <a:pt x="27944" y="2465"/>
                    <a:pt x="28552" y="2513"/>
                    <a:pt x="29159" y="2572"/>
                  </a:cubicBezTo>
                  <a:cubicBezTo>
                    <a:pt x="29206" y="2572"/>
                    <a:pt x="29230" y="2584"/>
                    <a:pt x="29278" y="2584"/>
                  </a:cubicBezTo>
                  <a:lnTo>
                    <a:pt x="29278" y="250"/>
                  </a:lnTo>
                  <a:cubicBezTo>
                    <a:pt x="29202" y="272"/>
                    <a:pt x="29134" y="279"/>
                    <a:pt x="29069" y="279"/>
                  </a:cubicBezTo>
                  <a:cubicBezTo>
                    <a:pt x="28990" y="279"/>
                    <a:pt x="28915" y="269"/>
                    <a:pt x="28837" y="262"/>
                  </a:cubicBezTo>
                  <a:cubicBezTo>
                    <a:pt x="28254" y="203"/>
                    <a:pt x="27659" y="155"/>
                    <a:pt x="27051" y="131"/>
                  </a:cubicBezTo>
                  <a:cubicBezTo>
                    <a:pt x="26432" y="84"/>
                    <a:pt x="25813" y="60"/>
                    <a:pt x="25170" y="24"/>
                  </a:cubicBezTo>
                  <a:cubicBezTo>
                    <a:pt x="24527" y="0"/>
                    <a:pt x="23908" y="0"/>
                    <a:pt x="23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9"/>
            <p:cNvSpPr/>
            <p:nvPr/>
          </p:nvSpPr>
          <p:spPr>
            <a:xfrm>
              <a:off x="8373107" y="1460623"/>
              <a:ext cx="948105" cy="853999"/>
            </a:xfrm>
            <a:custGeom>
              <a:avLst/>
              <a:gdLst/>
              <a:ahLst/>
              <a:cxnLst/>
              <a:rect l="l" t="t" r="r" b="b"/>
              <a:pathLst>
                <a:path w="25147" h="22651" extrusionOk="0">
                  <a:moveTo>
                    <a:pt x="19770" y="0"/>
                  </a:moveTo>
                  <a:cubicBezTo>
                    <a:pt x="19598" y="0"/>
                    <a:pt x="19425" y="2"/>
                    <a:pt x="19253" y="5"/>
                  </a:cubicBezTo>
                  <a:cubicBezTo>
                    <a:pt x="18610" y="5"/>
                    <a:pt x="17991" y="41"/>
                    <a:pt x="17396" y="100"/>
                  </a:cubicBezTo>
                  <a:cubicBezTo>
                    <a:pt x="16789" y="148"/>
                    <a:pt x="16205" y="231"/>
                    <a:pt x="15634" y="350"/>
                  </a:cubicBezTo>
                  <a:cubicBezTo>
                    <a:pt x="15074" y="469"/>
                    <a:pt x="14538" y="624"/>
                    <a:pt x="14026" y="779"/>
                  </a:cubicBezTo>
                  <a:cubicBezTo>
                    <a:pt x="13514" y="958"/>
                    <a:pt x="13014" y="1160"/>
                    <a:pt x="12526" y="1374"/>
                  </a:cubicBezTo>
                  <a:cubicBezTo>
                    <a:pt x="12038" y="1600"/>
                    <a:pt x="11562" y="1850"/>
                    <a:pt x="11086" y="2124"/>
                  </a:cubicBezTo>
                  <a:cubicBezTo>
                    <a:pt x="10609" y="2386"/>
                    <a:pt x="10133" y="2684"/>
                    <a:pt x="9657" y="2993"/>
                  </a:cubicBezTo>
                  <a:cubicBezTo>
                    <a:pt x="9181" y="3315"/>
                    <a:pt x="8704" y="3636"/>
                    <a:pt x="8228" y="3982"/>
                  </a:cubicBezTo>
                  <a:cubicBezTo>
                    <a:pt x="7752" y="4327"/>
                    <a:pt x="7287" y="4684"/>
                    <a:pt x="6823" y="5065"/>
                  </a:cubicBezTo>
                  <a:cubicBezTo>
                    <a:pt x="6383" y="5458"/>
                    <a:pt x="5930" y="5863"/>
                    <a:pt x="5513" y="6291"/>
                  </a:cubicBezTo>
                  <a:cubicBezTo>
                    <a:pt x="5097" y="6720"/>
                    <a:pt x="4716" y="7149"/>
                    <a:pt x="4358" y="7613"/>
                  </a:cubicBezTo>
                  <a:cubicBezTo>
                    <a:pt x="4001" y="8077"/>
                    <a:pt x="3692" y="8542"/>
                    <a:pt x="3406" y="9030"/>
                  </a:cubicBezTo>
                  <a:cubicBezTo>
                    <a:pt x="3120" y="9518"/>
                    <a:pt x="2870" y="10006"/>
                    <a:pt x="2632" y="10518"/>
                  </a:cubicBezTo>
                  <a:cubicBezTo>
                    <a:pt x="2394" y="11018"/>
                    <a:pt x="2168" y="11530"/>
                    <a:pt x="1977" y="12054"/>
                  </a:cubicBezTo>
                  <a:cubicBezTo>
                    <a:pt x="1763" y="12566"/>
                    <a:pt x="1572" y="13090"/>
                    <a:pt x="1394" y="13626"/>
                  </a:cubicBezTo>
                  <a:cubicBezTo>
                    <a:pt x="1215" y="14162"/>
                    <a:pt x="1025" y="14685"/>
                    <a:pt x="858" y="15221"/>
                  </a:cubicBezTo>
                  <a:cubicBezTo>
                    <a:pt x="691" y="15757"/>
                    <a:pt x="513" y="16293"/>
                    <a:pt x="382" y="16840"/>
                  </a:cubicBezTo>
                  <a:cubicBezTo>
                    <a:pt x="251" y="17376"/>
                    <a:pt x="144" y="17924"/>
                    <a:pt x="72" y="18483"/>
                  </a:cubicBezTo>
                  <a:cubicBezTo>
                    <a:pt x="13" y="19031"/>
                    <a:pt x="1" y="19591"/>
                    <a:pt x="13" y="20162"/>
                  </a:cubicBezTo>
                  <a:cubicBezTo>
                    <a:pt x="25" y="20722"/>
                    <a:pt x="72" y="21305"/>
                    <a:pt x="144" y="21901"/>
                  </a:cubicBezTo>
                  <a:cubicBezTo>
                    <a:pt x="190" y="22310"/>
                    <a:pt x="491" y="22651"/>
                    <a:pt x="829" y="22651"/>
                  </a:cubicBezTo>
                  <a:cubicBezTo>
                    <a:pt x="835" y="22651"/>
                    <a:pt x="840" y="22651"/>
                    <a:pt x="846" y="22651"/>
                  </a:cubicBezTo>
                  <a:lnTo>
                    <a:pt x="2001" y="22627"/>
                  </a:lnTo>
                  <a:cubicBezTo>
                    <a:pt x="2334" y="22627"/>
                    <a:pt x="2561" y="22305"/>
                    <a:pt x="2525" y="21901"/>
                  </a:cubicBezTo>
                  <a:cubicBezTo>
                    <a:pt x="2477" y="21281"/>
                    <a:pt x="2453" y="20650"/>
                    <a:pt x="2453" y="20019"/>
                  </a:cubicBezTo>
                  <a:cubicBezTo>
                    <a:pt x="2477" y="19412"/>
                    <a:pt x="2537" y="18793"/>
                    <a:pt x="2656" y="18186"/>
                  </a:cubicBezTo>
                  <a:cubicBezTo>
                    <a:pt x="2775" y="17567"/>
                    <a:pt x="2930" y="16959"/>
                    <a:pt x="3096" y="16352"/>
                  </a:cubicBezTo>
                  <a:cubicBezTo>
                    <a:pt x="3251" y="15733"/>
                    <a:pt x="3454" y="15138"/>
                    <a:pt x="3656" y="14531"/>
                  </a:cubicBezTo>
                  <a:cubicBezTo>
                    <a:pt x="3870" y="13935"/>
                    <a:pt x="4108" y="13340"/>
                    <a:pt x="4358" y="12768"/>
                  </a:cubicBezTo>
                  <a:cubicBezTo>
                    <a:pt x="4609" y="12185"/>
                    <a:pt x="4894" y="11614"/>
                    <a:pt x="5204" y="11066"/>
                  </a:cubicBezTo>
                  <a:cubicBezTo>
                    <a:pt x="5513" y="10518"/>
                    <a:pt x="5871" y="9982"/>
                    <a:pt x="6263" y="9459"/>
                  </a:cubicBezTo>
                  <a:cubicBezTo>
                    <a:pt x="6668" y="8935"/>
                    <a:pt x="7097" y="8447"/>
                    <a:pt x="7561" y="7982"/>
                  </a:cubicBezTo>
                  <a:cubicBezTo>
                    <a:pt x="8014" y="7506"/>
                    <a:pt x="8490" y="7077"/>
                    <a:pt x="9002" y="6661"/>
                  </a:cubicBezTo>
                  <a:cubicBezTo>
                    <a:pt x="9502" y="6244"/>
                    <a:pt x="10026" y="5875"/>
                    <a:pt x="10550" y="5518"/>
                  </a:cubicBezTo>
                  <a:cubicBezTo>
                    <a:pt x="11074" y="5160"/>
                    <a:pt x="11586" y="4815"/>
                    <a:pt x="12109" y="4517"/>
                  </a:cubicBezTo>
                  <a:cubicBezTo>
                    <a:pt x="12633" y="4208"/>
                    <a:pt x="13169" y="3922"/>
                    <a:pt x="13717" y="3684"/>
                  </a:cubicBezTo>
                  <a:cubicBezTo>
                    <a:pt x="14264" y="3434"/>
                    <a:pt x="14836" y="3220"/>
                    <a:pt x="15443" y="3041"/>
                  </a:cubicBezTo>
                  <a:cubicBezTo>
                    <a:pt x="16039" y="2863"/>
                    <a:pt x="16670" y="2732"/>
                    <a:pt x="17301" y="2612"/>
                  </a:cubicBezTo>
                  <a:cubicBezTo>
                    <a:pt x="17944" y="2505"/>
                    <a:pt x="18610" y="2422"/>
                    <a:pt x="19301" y="2386"/>
                  </a:cubicBezTo>
                  <a:cubicBezTo>
                    <a:pt x="19979" y="2351"/>
                    <a:pt x="20658" y="2303"/>
                    <a:pt x="21337" y="2291"/>
                  </a:cubicBezTo>
                  <a:cubicBezTo>
                    <a:pt x="21636" y="2280"/>
                    <a:pt x="21939" y="2274"/>
                    <a:pt x="22237" y="2274"/>
                  </a:cubicBezTo>
                  <a:cubicBezTo>
                    <a:pt x="22602" y="2274"/>
                    <a:pt x="22960" y="2283"/>
                    <a:pt x="23301" y="2303"/>
                  </a:cubicBezTo>
                  <a:cubicBezTo>
                    <a:pt x="23932" y="2327"/>
                    <a:pt x="24540" y="2374"/>
                    <a:pt x="25147" y="2434"/>
                  </a:cubicBezTo>
                  <a:lnTo>
                    <a:pt x="25147" y="231"/>
                  </a:lnTo>
                  <a:cubicBezTo>
                    <a:pt x="25016" y="219"/>
                    <a:pt x="24909" y="207"/>
                    <a:pt x="24790" y="207"/>
                  </a:cubicBezTo>
                  <a:cubicBezTo>
                    <a:pt x="24230" y="148"/>
                    <a:pt x="23647" y="112"/>
                    <a:pt x="23039" y="88"/>
                  </a:cubicBezTo>
                  <a:cubicBezTo>
                    <a:pt x="22444" y="53"/>
                    <a:pt x="21813" y="41"/>
                    <a:pt x="21170" y="29"/>
                  </a:cubicBezTo>
                  <a:cubicBezTo>
                    <a:pt x="20708" y="11"/>
                    <a:pt x="20240" y="0"/>
                    <a:pt x="19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9"/>
            <p:cNvSpPr/>
            <p:nvPr/>
          </p:nvSpPr>
          <p:spPr>
            <a:xfrm>
              <a:off x="8517664" y="1594736"/>
              <a:ext cx="801781" cy="716800"/>
            </a:xfrm>
            <a:custGeom>
              <a:avLst/>
              <a:gdLst/>
              <a:ahLst/>
              <a:cxnLst/>
              <a:rect l="l" t="t" r="r" b="b"/>
              <a:pathLst>
                <a:path w="21266" h="19012" extrusionOk="0">
                  <a:moveTo>
                    <a:pt x="18637" y="0"/>
                  </a:moveTo>
                  <a:cubicBezTo>
                    <a:pt x="18289" y="0"/>
                    <a:pt x="17932" y="6"/>
                    <a:pt x="17562" y="20"/>
                  </a:cubicBezTo>
                  <a:cubicBezTo>
                    <a:pt x="16955" y="56"/>
                    <a:pt x="16324" y="103"/>
                    <a:pt x="15705" y="163"/>
                  </a:cubicBezTo>
                  <a:cubicBezTo>
                    <a:pt x="15074" y="210"/>
                    <a:pt x="14467" y="306"/>
                    <a:pt x="13871" y="413"/>
                  </a:cubicBezTo>
                  <a:cubicBezTo>
                    <a:pt x="13276" y="532"/>
                    <a:pt x="12716" y="663"/>
                    <a:pt x="12157" y="841"/>
                  </a:cubicBezTo>
                  <a:cubicBezTo>
                    <a:pt x="11609" y="1008"/>
                    <a:pt x="11073" y="1211"/>
                    <a:pt x="10550" y="1437"/>
                  </a:cubicBezTo>
                  <a:cubicBezTo>
                    <a:pt x="10038" y="1663"/>
                    <a:pt x="9538" y="1913"/>
                    <a:pt x="9049" y="2199"/>
                  </a:cubicBezTo>
                  <a:cubicBezTo>
                    <a:pt x="8561" y="2473"/>
                    <a:pt x="8085" y="2794"/>
                    <a:pt x="7609" y="3115"/>
                  </a:cubicBezTo>
                  <a:cubicBezTo>
                    <a:pt x="7132" y="3449"/>
                    <a:pt x="6656" y="3806"/>
                    <a:pt x="6192" y="4175"/>
                  </a:cubicBezTo>
                  <a:cubicBezTo>
                    <a:pt x="5728" y="4544"/>
                    <a:pt x="5275" y="4961"/>
                    <a:pt x="4835" y="5401"/>
                  </a:cubicBezTo>
                  <a:cubicBezTo>
                    <a:pt x="4406" y="5830"/>
                    <a:pt x="3989" y="6271"/>
                    <a:pt x="3584" y="6747"/>
                  </a:cubicBezTo>
                  <a:cubicBezTo>
                    <a:pt x="3203" y="7223"/>
                    <a:pt x="2846" y="7723"/>
                    <a:pt x="2537" y="8223"/>
                  </a:cubicBezTo>
                  <a:cubicBezTo>
                    <a:pt x="2215" y="8723"/>
                    <a:pt x="1941" y="9247"/>
                    <a:pt x="1679" y="9783"/>
                  </a:cubicBezTo>
                  <a:cubicBezTo>
                    <a:pt x="1429" y="10319"/>
                    <a:pt x="1203" y="10878"/>
                    <a:pt x="1013" y="11426"/>
                  </a:cubicBezTo>
                  <a:cubicBezTo>
                    <a:pt x="822" y="11974"/>
                    <a:pt x="655" y="12545"/>
                    <a:pt x="513" y="13105"/>
                  </a:cubicBezTo>
                  <a:cubicBezTo>
                    <a:pt x="358" y="13676"/>
                    <a:pt x="251" y="14248"/>
                    <a:pt x="167" y="14819"/>
                  </a:cubicBezTo>
                  <a:cubicBezTo>
                    <a:pt x="72" y="15403"/>
                    <a:pt x="36" y="15962"/>
                    <a:pt x="13" y="16546"/>
                  </a:cubicBezTo>
                  <a:cubicBezTo>
                    <a:pt x="1" y="17129"/>
                    <a:pt x="1" y="17689"/>
                    <a:pt x="48" y="18272"/>
                  </a:cubicBezTo>
                  <a:cubicBezTo>
                    <a:pt x="71" y="18675"/>
                    <a:pt x="395" y="19011"/>
                    <a:pt x="750" y="19011"/>
                  </a:cubicBezTo>
                  <a:cubicBezTo>
                    <a:pt x="762" y="19011"/>
                    <a:pt x="774" y="19011"/>
                    <a:pt x="786" y="19010"/>
                  </a:cubicBezTo>
                  <a:lnTo>
                    <a:pt x="2191" y="18998"/>
                  </a:lnTo>
                  <a:cubicBezTo>
                    <a:pt x="2572" y="18986"/>
                    <a:pt x="2858" y="18653"/>
                    <a:pt x="2834" y="18224"/>
                  </a:cubicBezTo>
                  <a:cubicBezTo>
                    <a:pt x="2787" y="17558"/>
                    <a:pt x="2787" y="16903"/>
                    <a:pt x="2810" y="16236"/>
                  </a:cubicBezTo>
                  <a:cubicBezTo>
                    <a:pt x="2846" y="15558"/>
                    <a:pt x="2918" y="14903"/>
                    <a:pt x="3037" y="14248"/>
                  </a:cubicBezTo>
                  <a:cubicBezTo>
                    <a:pt x="3156" y="13593"/>
                    <a:pt x="3322" y="12962"/>
                    <a:pt x="3549" y="12319"/>
                  </a:cubicBezTo>
                  <a:cubicBezTo>
                    <a:pt x="3763" y="11688"/>
                    <a:pt x="4049" y="11069"/>
                    <a:pt x="4382" y="10485"/>
                  </a:cubicBezTo>
                  <a:cubicBezTo>
                    <a:pt x="4704" y="9890"/>
                    <a:pt x="5096" y="9331"/>
                    <a:pt x="5525" y="8795"/>
                  </a:cubicBezTo>
                  <a:cubicBezTo>
                    <a:pt x="5954" y="8259"/>
                    <a:pt x="6418" y="7747"/>
                    <a:pt x="6906" y="7271"/>
                  </a:cubicBezTo>
                  <a:cubicBezTo>
                    <a:pt x="7394" y="6795"/>
                    <a:pt x="7918" y="6366"/>
                    <a:pt x="8454" y="5961"/>
                  </a:cubicBezTo>
                  <a:cubicBezTo>
                    <a:pt x="8990" y="5556"/>
                    <a:pt x="9538" y="5187"/>
                    <a:pt x="10109" y="4866"/>
                  </a:cubicBezTo>
                  <a:cubicBezTo>
                    <a:pt x="10669" y="4532"/>
                    <a:pt x="11252" y="4235"/>
                    <a:pt x="11847" y="3973"/>
                  </a:cubicBezTo>
                  <a:cubicBezTo>
                    <a:pt x="12443" y="3699"/>
                    <a:pt x="13074" y="3473"/>
                    <a:pt x="13693" y="3282"/>
                  </a:cubicBezTo>
                  <a:cubicBezTo>
                    <a:pt x="14336" y="3092"/>
                    <a:pt x="14991" y="2937"/>
                    <a:pt x="15669" y="2842"/>
                  </a:cubicBezTo>
                  <a:cubicBezTo>
                    <a:pt x="16015" y="2782"/>
                    <a:pt x="16348" y="2734"/>
                    <a:pt x="16681" y="2699"/>
                  </a:cubicBezTo>
                  <a:cubicBezTo>
                    <a:pt x="17027" y="2675"/>
                    <a:pt x="17348" y="2639"/>
                    <a:pt x="17693" y="2627"/>
                  </a:cubicBezTo>
                  <a:cubicBezTo>
                    <a:pt x="18039" y="2615"/>
                    <a:pt x="18384" y="2615"/>
                    <a:pt x="18705" y="2615"/>
                  </a:cubicBezTo>
                  <a:cubicBezTo>
                    <a:pt x="19051" y="2627"/>
                    <a:pt x="19396" y="2663"/>
                    <a:pt x="19729" y="2699"/>
                  </a:cubicBezTo>
                  <a:cubicBezTo>
                    <a:pt x="20075" y="2746"/>
                    <a:pt x="20432" y="2806"/>
                    <a:pt x="20777" y="2901"/>
                  </a:cubicBezTo>
                  <a:cubicBezTo>
                    <a:pt x="20944" y="2925"/>
                    <a:pt x="21098" y="2985"/>
                    <a:pt x="21265" y="3020"/>
                  </a:cubicBezTo>
                  <a:lnTo>
                    <a:pt x="21265" y="187"/>
                  </a:lnTo>
                  <a:cubicBezTo>
                    <a:pt x="21229" y="175"/>
                    <a:pt x="21146" y="163"/>
                    <a:pt x="21087" y="163"/>
                  </a:cubicBezTo>
                  <a:cubicBezTo>
                    <a:pt x="20527" y="79"/>
                    <a:pt x="19944" y="20"/>
                    <a:pt x="19360" y="8"/>
                  </a:cubicBezTo>
                  <a:cubicBezTo>
                    <a:pt x="19123" y="3"/>
                    <a:pt x="18883" y="0"/>
                    <a:pt x="18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9"/>
            <p:cNvSpPr/>
            <p:nvPr/>
          </p:nvSpPr>
          <p:spPr>
            <a:xfrm>
              <a:off x="8681977" y="1754336"/>
              <a:ext cx="637926" cy="554038"/>
            </a:xfrm>
            <a:custGeom>
              <a:avLst/>
              <a:gdLst/>
              <a:ahLst/>
              <a:cxnLst/>
              <a:rect l="l" t="t" r="r" b="b"/>
              <a:pathLst>
                <a:path w="16920" h="14695" extrusionOk="0">
                  <a:moveTo>
                    <a:pt x="13698" y="0"/>
                  </a:moveTo>
                  <a:cubicBezTo>
                    <a:pt x="13644" y="0"/>
                    <a:pt x="13591" y="1"/>
                    <a:pt x="13538" y="2"/>
                  </a:cubicBezTo>
                  <a:cubicBezTo>
                    <a:pt x="12895" y="14"/>
                    <a:pt x="12264" y="61"/>
                    <a:pt x="11645" y="156"/>
                  </a:cubicBezTo>
                  <a:cubicBezTo>
                    <a:pt x="11037" y="240"/>
                    <a:pt x="10418" y="371"/>
                    <a:pt x="9859" y="549"/>
                  </a:cubicBezTo>
                  <a:cubicBezTo>
                    <a:pt x="9275" y="728"/>
                    <a:pt x="8716" y="942"/>
                    <a:pt x="8180" y="1180"/>
                  </a:cubicBezTo>
                  <a:cubicBezTo>
                    <a:pt x="7644" y="1419"/>
                    <a:pt x="7120" y="1680"/>
                    <a:pt x="6596" y="1978"/>
                  </a:cubicBezTo>
                  <a:cubicBezTo>
                    <a:pt x="6096" y="2276"/>
                    <a:pt x="5584" y="2609"/>
                    <a:pt x="5108" y="2966"/>
                  </a:cubicBezTo>
                  <a:cubicBezTo>
                    <a:pt x="4632" y="3324"/>
                    <a:pt x="4167" y="3705"/>
                    <a:pt x="3739" y="4121"/>
                  </a:cubicBezTo>
                  <a:cubicBezTo>
                    <a:pt x="3310" y="4538"/>
                    <a:pt x="2894" y="4990"/>
                    <a:pt x="2524" y="5455"/>
                  </a:cubicBezTo>
                  <a:cubicBezTo>
                    <a:pt x="2143" y="5907"/>
                    <a:pt x="1810" y="6419"/>
                    <a:pt x="1512" y="6943"/>
                  </a:cubicBezTo>
                  <a:cubicBezTo>
                    <a:pt x="1215" y="7455"/>
                    <a:pt x="953" y="7991"/>
                    <a:pt x="762" y="8562"/>
                  </a:cubicBezTo>
                  <a:cubicBezTo>
                    <a:pt x="572" y="9122"/>
                    <a:pt x="405" y="9693"/>
                    <a:pt x="286" y="10289"/>
                  </a:cubicBezTo>
                  <a:cubicBezTo>
                    <a:pt x="167" y="10872"/>
                    <a:pt x="96" y="11467"/>
                    <a:pt x="48" y="12063"/>
                  </a:cubicBezTo>
                  <a:cubicBezTo>
                    <a:pt x="0" y="12658"/>
                    <a:pt x="0" y="13253"/>
                    <a:pt x="36" y="13861"/>
                  </a:cubicBezTo>
                  <a:cubicBezTo>
                    <a:pt x="48" y="14318"/>
                    <a:pt x="429" y="14694"/>
                    <a:pt x="861" y="14694"/>
                  </a:cubicBezTo>
                  <a:cubicBezTo>
                    <a:pt x="868" y="14694"/>
                    <a:pt x="875" y="14694"/>
                    <a:pt x="881" y="14694"/>
                  </a:cubicBezTo>
                  <a:lnTo>
                    <a:pt x="2382" y="14646"/>
                  </a:lnTo>
                  <a:cubicBezTo>
                    <a:pt x="2786" y="14634"/>
                    <a:pt x="3120" y="14301"/>
                    <a:pt x="3132" y="13884"/>
                  </a:cubicBezTo>
                  <a:cubicBezTo>
                    <a:pt x="3132" y="13408"/>
                    <a:pt x="3155" y="12956"/>
                    <a:pt x="3203" y="12479"/>
                  </a:cubicBezTo>
                  <a:cubicBezTo>
                    <a:pt x="3251" y="12015"/>
                    <a:pt x="3322" y="11551"/>
                    <a:pt x="3417" y="11110"/>
                  </a:cubicBezTo>
                  <a:cubicBezTo>
                    <a:pt x="3501" y="10658"/>
                    <a:pt x="3620" y="10217"/>
                    <a:pt x="3763" y="9801"/>
                  </a:cubicBezTo>
                  <a:cubicBezTo>
                    <a:pt x="3917" y="9360"/>
                    <a:pt x="4096" y="8955"/>
                    <a:pt x="4322" y="8562"/>
                  </a:cubicBezTo>
                  <a:cubicBezTo>
                    <a:pt x="4548" y="8169"/>
                    <a:pt x="4787" y="7788"/>
                    <a:pt x="5060" y="7431"/>
                  </a:cubicBezTo>
                  <a:cubicBezTo>
                    <a:pt x="5346" y="7074"/>
                    <a:pt x="5644" y="6729"/>
                    <a:pt x="5977" y="6419"/>
                  </a:cubicBezTo>
                  <a:cubicBezTo>
                    <a:pt x="6299" y="6098"/>
                    <a:pt x="6644" y="5800"/>
                    <a:pt x="7013" y="5526"/>
                  </a:cubicBezTo>
                  <a:cubicBezTo>
                    <a:pt x="7382" y="5240"/>
                    <a:pt x="7775" y="4990"/>
                    <a:pt x="8180" y="4764"/>
                  </a:cubicBezTo>
                  <a:cubicBezTo>
                    <a:pt x="8573" y="4526"/>
                    <a:pt x="8990" y="4336"/>
                    <a:pt x="9418" y="4157"/>
                  </a:cubicBezTo>
                  <a:cubicBezTo>
                    <a:pt x="9859" y="3978"/>
                    <a:pt x="10287" y="3812"/>
                    <a:pt x="10764" y="3681"/>
                  </a:cubicBezTo>
                  <a:cubicBezTo>
                    <a:pt x="11228" y="3538"/>
                    <a:pt x="11728" y="3454"/>
                    <a:pt x="12252" y="3383"/>
                  </a:cubicBezTo>
                  <a:cubicBezTo>
                    <a:pt x="12640" y="3339"/>
                    <a:pt x="13042" y="3314"/>
                    <a:pt x="13452" y="3314"/>
                  </a:cubicBezTo>
                  <a:cubicBezTo>
                    <a:pt x="13595" y="3314"/>
                    <a:pt x="13738" y="3317"/>
                    <a:pt x="13883" y="3324"/>
                  </a:cubicBezTo>
                  <a:cubicBezTo>
                    <a:pt x="14454" y="3335"/>
                    <a:pt x="15026" y="3407"/>
                    <a:pt x="15574" y="3514"/>
                  </a:cubicBezTo>
                  <a:cubicBezTo>
                    <a:pt x="16050" y="3597"/>
                    <a:pt x="16490" y="3716"/>
                    <a:pt x="16919" y="3859"/>
                  </a:cubicBezTo>
                  <a:lnTo>
                    <a:pt x="16919" y="502"/>
                  </a:lnTo>
                  <a:cubicBezTo>
                    <a:pt x="16431" y="359"/>
                    <a:pt x="15943" y="240"/>
                    <a:pt x="15455" y="156"/>
                  </a:cubicBezTo>
                  <a:cubicBezTo>
                    <a:pt x="14866" y="58"/>
                    <a:pt x="14277" y="0"/>
                    <a:pt x="13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9"/>
            <p:cNvSpPr/>
            <p:nvPr/>
          </p:nvSpPr>
          <p:spPr>
            <a:xfrm>
              <a:off x="8863333" y="1953413"/>
              <a:ext cx="457444" cy="350935"/>
            </a:xfrm>
            <a:custGeom>
              <a:avLst/>
              <a:gdLst/>
              <a:ahLst/>
              <a:cxnLst/>
              <a:rect l="l" t="t" r="r" b="b"/>
              <a:pathLst>
                <a:path w="12133" h="9308" extrusionOk="0">
                  <a:moveTo>
                    <a:pt x="8717" y="1"/>
                  </a:moveTo>
                  <a:cubicBezTo>
                    <a:pt x="8142" y="1"/>
                    <a:pt x="7604" y="41"/>
                    <a:pt x="7097" y="127"/>
                  </a:cubicBezTo>
                  <a:cubicBezTo>
                    <a:pt x="6477" y="234"/>
                    <a:pt x="5894" y="389"/>
                    <a:pt x="5346" y="603"/>
                  </a:cubicBezTo>
                  <a:cubicBezTo>
                    <a:pt x="4811" y="806"/>
                    <a:pt x="4287" y="1080"/>
                    <a:pt x="3822" y="1377"/>
                  </a:cubicBezTo>
                  <a:cubicBezTo>
                    <a:pt x="3346" y="1675"/>
                    <a:pt x="2917" y="2032"/>
                    <a:pt x="2513" y="2401"/>
                  </a:cubicBezTo>
                  <a:cubicBezTo>
                    <a:pt x="2132" y="2782"/>
                    <a:pt x="1774" y="3199"/>
                    <a:pt x="1465" y="3651"/>
                  </a:cubicBezTo>
                  <a:cubicBezTo>
                    <a:pt x="1143" y="4092"/>
                    <a:pt x="893" y="4592"/>
                    <a:pt x="691" y="5092"/>
                  </a:cubicBezTo>
                  <a:cubicBezTo>
                    <a:pt x="477" y="5604"/>
                    <a:pt x="334" y="6152"/>
                    <a:pt x="227" y="6699"/>
                  </a:cubicBezTo>
                  <a:cubicBezTo>
                    <a:pt x="119" y="7247"/>
                    <a:pt x="60" y="7830"/>
                    <a:pt x="36" y="8414"/>
                  </a:cubicBezTo>
                  <a:cubicBezTo>
                    <a:pt x="1" y="8895"/>
                    <a:pt x="359" y="9307"/>
                    <a:pt x="814" y="9307"/>
                  </a:cubicBezTo>
                  <a:cubicBezTo>
                    <a:pt x="821" y="9307"/>
                    <a:pt x="827" y="9307"/>
                    <a:pt x="834" y="9307"/>
                  </a:cubicBezTo>
                  <a:lnTo>
                    <a:pt x="2310" y="9307"/>
                  </a:lnTo>
                  <a:cubicBezTo>
                    <a:pt x="2679" y="9307"/>
                    <a:pt x="2989" y="9009"/>
                    <a:pt x="3025" y="8592"/>
                  </a:cubicBezTo>
                  <a:cubicBezTo>
                    <a:pt x="3096" y="7878"/>
                    <a:pt x="3275" y="7176"/>
                    <a:pt x="3572" y="6568"/>
                  </a:cubicBezTo>
                  <a:cubicBezTo>
                    <a:pt x="3858" y="5937"/>
                    <a:pt x="4263" y="5390"/>
                    <a:pt x="4751" y="4925"/>
                  </a:cubicBezTo>
                  <a:cubicBezTo>
                    <a:pt x="5239" y="4473"/>
                    <a:pt x="5834" y="4116"/>
                    <a:pt x="6489" y="3878"/>
                  </a:cubicBezTo>
                  <a:cubicBezTo>
                    <a:pt x="6823" y="3759"/>
                    <a:pt x="7180" y="3663"/>
                    <a:pt x="7561" y="3604"/>
                  </a:cubicBezTo>
                  <a:cubicBezTo>
                    <a:pt x="7888" y="3554"/>
                    <a:pt x="8232" y="3529"/>
                    <a:pt x="8593" y="3529"/>
                  </a:cubicBezTo>
                  <a:cubicBezTo>
                    <a:pt x="8665" y="3529"/>
                    <a:pt x="8738" y="3530"/>
                    <a:pt x="8811" y="3532"/>
                  </a:cubicBezTo>
                  <a:cubicBezTo>
                    <a:pt x="9263" y="3532"/>
                    <a:pt x="9668" y="3580"/>
                    <a:pt x="10061" y="3651"/>
                  </a:cubicBezTo>
                  <a:cubicBezTo>
                    <a:pt x="10454" y="3723"/>
                    <a:pt x="10787" y="3830"/>
                    <a:pt x="11109" y="3961"/>
                  </a:cubicBezTo>
                  <a:cubicBezTo>
                    <a:pt x="11419" y="4092"/>
                    <a:pt x="11680" y="4259"/>
                    <a:pt x="11942" y="4473"/>
                  </a:cubicBezTo>
                  <a:cubicBezTo>
                    <a:pt x="12014" y="4532"/>
                    <a:pt x="12073" y="4592"/>
                    <a:pt x="12133" y="4651"/>
                  </a:cubicBezTo>
                  <a:lnTo>
                    <a:pt x="12133" y="520"/>
                  </a:lnTo>
                  <a:cubicBezTo>
                    <a:pt x="12097" y="496"/>
                    <a:pt x="12085" y="496"/>
                    <a:pt x="12061" y="484"/>
                  </a:cubicBezTo>
                  <a:cubicBezTo>
                    <a:pt x="11788" y="389"/>
                    <a:pt x="11490" y="306"/>
                    <a:pt x="11180" y="246"/>
                  </a:cubicBezTo>
                  <a:cubicBezTo>
                    <a:pt x="10871" y="175"/>
                    <a:pt x="10537" y="127"/>
                    <a:pt x="10192" y="79"/>
                  </a:cubicBezTo>
                  <a:cubicBezTo>
                    <a:pt x="9859" y="32"/>
                    <a:pt x="9502" y="20"/>
                    <a:pt x="9144" y="8"/>
                  </a:cubicBezTo>
                  <a:cubicBezTo>
                    <a:pt x="9000" y="3"/>
                    <a:pt x="8857" y="1"/>
                    <a:pt x="87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4" name="Google Shape;6704;p29"/>
          <p:cNvGrpSpPr/>
          <p:nvPr/>
        </p:nvGrpSpPr>
        <p:grpSpPr>
          <a:xfrm>
            <a:off x="8033734" y="1065562"/>
            <a:ext cx="508208" cy="441246"/>
            <a:chOff x="3425470" y="1047390"/>
            <a:chExt cx="490880" cy="426201"/>
          </a:xfrm>
        </p:grpSpPr>
        <p:sp>
          <p:nvSpPr>
            <p:cNvPr id="6705" name="Google Shape;6705;p29"/>
            <p:cNvSpPr/>
            <p:nvPr/>
          </p:nvSpPr>
          <p:spPr>
            <a:xfrm>
              <a:off x="3766273" y="1091929"/>
              <a:ext cx="74182" cy="86091"/>
            </a:xfrm>
            <a:custGeom>
              <a:avLst/>
              <a:gdLst/>
              <a:ahLst/>
              <a:cxnLst/>
              <a:rect l="l" t="t" r="r" b="b"/>
              <a:pathLst>
                <a:path w="2037" h="2364" extrusionOk="0">
                  <a:moveTo>
                    <a:pt x="798" y="1"/>
                  </a:moveTo>
                  <a:cubicBezTo>
                    <a:pt x="611" y="1"/>
                    <a:pt x="438" y="81"/>
                    <a:pt x="311" y="247"/>
                  </a:cubicBezTo>
                  <a:cubicBezTo>
                    <a:pt x="1" y="652"/>
                    <a:pt x="61" y="1378"/>
                    <a:pt x="453" y="1902"/>
                  </a:cubicBezTo>
                  <a:cubicBezTo>
                    <a:pt x="691" y="2202"/>
                    <a:pt x="986" y="2363"/>
                    <a:pt x="1249" y="2363"/>
                  </a:cubicBezTo>
                  <a:cubicBezTo>
                    <a:pt x="1435" y="2363"/>
                    <a:pt x="1604" y="2284"/>
                    <a:pt x="1727" y="2116"/>
                  </a:cubicBezTo>
                  <a:cubicBezTo>
                    <a:pt x="2037" y="1735"/>
                    <a:pt x="1977" y="985"/>
                    <a:pt x="1585" y="473"/>
                  </a:cubicBezTo>
                  <a:cubicBezTo>
                    <a:pt x="1360" y="165"/>
                    <a:pt x="1066" y="1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9"/>
            <p:cNvSpPr/>
            <p:nvPr/>
          </p:nvSpPr>
          <p:spPr>
            <a:xfrm>
              <a:off x="3425470" y="1159340"/>
              <a:ext cx="88058" cy="82376"/>
            </a:xfrm>
            <a:custGeom>
              <a:avLst/>
              <a:gdLst/>
              <a:ahLst/>
              <a:cxnLst/>
              <a:rect l="l" t="t" r="r" b="b"/>
              <a:pathLst>
                <a:path w="2418" h="2262" extrusionOk="0">
                  <a:moveTo>
                    <a:pt x="935" y="0"/>
                  </a:moveTo>
                  <a:cubicBezTo>
                    <a:pt x="659" y="0"/>
                    <a:pt x="415" y="116"/>
                    <a:pt x="275" y="349"/>
                  </a:cubicBezTo>
                  <a:cubicBezTo>
                    <a:pt x="1" y="789"/>
                    <a:pt x="215" y="1504"/>
                    <a:pt x="703" y="1932"/>
                  </a:cubicBezTo>
                  <a:cubicBezTo>
                    <a:pt x="946" y="2151"/>
                    <a:pt x="1220" y="2261"/>
                    <a:pt x="1472" y="2261"/>
                  </a:cubicBezTo>
                  <a:cubicBezTo>
                    <a:pt x="1727" y="2261"/>
                    <a:pt x="1958" y="2148"/>
                    <a:pt x="2108" y="1920"/>
                  </a:cubicBezTo>
                  <a:cubicBezTo>
                    <a:pt x="2418" y="1480"/>
                    <a:pt x="2251" y="742"/>
                    <a:pt x="1739" y="313"/>
                  </a:cubicBezTo>
                  <a:cubicBezTo>
                    <a:pt x="1484" y="104"/>
                    <a:pt x="1195" y="0"/>
                    <a:pt x="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9"/>
            <p:cNvSpPr/>
            <p:nvPr/>
          </p:nvSpPr>
          <p:spPr>
            <a:xfrm>
              <a:off x="3607161" y="1379743"/>
              <a:ext cx="88495" cy="93848"/>
            </a:xfrm>
            <a:custGeom>
              <a:avLst/>
              <a:gdLst/>
              <a:ahLst/>
              <a:cxnLst/>
              <a:rect l="l" t="t" r="r" b="b"/>
              <a:pathLst>
                <a:path w="2430" h="2577" extrusionOk="0">
                  <a:moveTo>
                    <a:pt x="1355" y="1"/>
                  </a:moveTo>
                  <a:cubicBezTo>
                    <a:pt x="1097" y="1"/>
                    <a:pt x="827" y="120"/>
                    <a:pt x="596" y="357"/>
                  </a:cubicBezTo>
                  <a:cubicBezTo>
                    <a:pt x="155" y="845"/>
                    <a:pt x="0" y="1643"/>
                    <a:pt x="322" y="2167"/>
                  </a:cubicBezTo>
                  <a:cubicBezTo>
                    <a:pt x="483" y="2439"/>
                    <a:pt x="744" y="2577"/>
                    <a:pt x="1030" y="2577"/>
                  </a:cubicBezTo>
                  <a:cubicBezTo>
                    <a:pt x="1293" y="2577"/>
                    <a:pt x="1577" y="2460"/>
                    <a:pt x="1822" y="2226"/>
                  </a:cubicBezTo>
                  <a:cubicBezTo>
                    <a:pt x="2322" y="1726"/>
                    <a:pt x="2429" y="916"/>
                    <a:pt x="2072" y="405"/>
                  </a:cubicBezTo>
                  <a:cubicBezTo>
                    <a:pt x="1888" y="135"/>
                    <a:pt x="1629" y="1"/>
                    <a:pt x="13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9"/>
            <p:cNvSpPr/>
            <p:nvPr/>
          </p:nvSpPr>
          <p:spPr>
            <a:xfrm>
              <a:off x="3609310" y="1047390"/>
              <a:ext cx="54262" cy="52441"/>
            </a:xfrm>
            <a:custGeom>
              <a:avLst/>
              <a:gdLst/>
              <a:ahLst/>
              <a:cxnLst/>
              <a:rect l="l" t="t" r="r" b="b"/>
              <a:pathLst>
                <a:path w="1490" h="1440" extrusionOk="0">
                  <a:moveTo>
                    <a:pt x="623" y="1"/>
                  </a:moveTo>
                  <a:cubicBezTo>
                    <a:pt x="462" y="1"/>
                    <a:pt x="313" y="69"/>
                    <a:pt x="215" y="208"/>
                  </a:cubicBezTo>
                  <a:cubicBezTo>
                    <a:pt x="1" y="470"/>
                    <a:pt x="108" y="934"/>
                    <a:pt x="406" y="1220"/>
                  </a:cubicBezTo>
                  <a:cubicBezTo>
                    <a:pt x="569" y="1364"/>
                    <a:pt x="756" y="1439"/>
                    <a:pt x="923" y="1439"/>
                  </a:cubicBezTo>
                  <a:cubicBezTo>
                    <a:pt x="1074" y="1439"/>
                    <a:pt x="1209" y="1379"/>
                    <a:pt x="1299" y="1256"/>
                  </a:cubicBezTo>
                  <a:cubicBezTo>
                    <a:pt x="1489" y="994"/>
                    <a:pt x="1418" y="529"/>
                    <a:pt x="1132" y="232"/>
                  </a:cubicBezTo>
                  <a:cubicBezTo>
                    <a:pt x="979" y="78"/>
                    <a:pt x="794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9"/>
            <p:cNvSpPr/>
            <p:nvPr/>
          </p:nvSpPr>
          <p:spPr>
            <a:xfrm>
              <a:off x="3640557" y="1223982"/>
              <a:ext cx="30809" cy="35398"/>
            </a:xfrm>
            <a:custGeom>
              <a:avLst/>
              <a:gdLst/>
              <a:ahLst/>
              <a:cxnLst/>
              <a:rect l="l" t="t" r="r" b="b"/>
              <a:pathLst>
                <a:path w="846" h="972" extrusionOk="0">
                  <a:moveTo>
                    <a:pt x="357" y="1"/>
                  </a:moveTo>
                  <a:cubicBezTo>
                    <a:pt x="265" y="1"/>
                    <a:pt x="178" y="45"/>
                    <a:pt x="119" y="133"/>
                  </a:cubicBezTo>
                  <a:cubicBezTo>
                    <a:pt x="0" y="312"/>
                    <a:pt x="24" y="621"/>
                    <a:pt x="191" y="812"/>
                  </a:cubicBezTo>
                  <a:cubicBezTo>
                    <a:pt x="278" y="918"/>
                    <a:pt x="384" y="972"/>
                    <a:pt x="483" y="972"/>
                  </a:cubicBezTo>
                  <a:cubicBezTo>
                    <a:pt x="574" y="972"/>
                    <a:pt x="658" y="927"/>
                    <a:pt x="715" y="836"/>
                  </a:cubicBezTo>
                  <a:cubicBezTo>
                    <a:pt x="846" y="633"/>
                    <a:pt x="798" y="336"/>
                    <a:pt x="631" y="145"/>
                  </a:cubicBezTo>
                  <a:cubicBezTo>
                    <a:pt x="553" y="48"/>
                    <a:pt x="452" y="1"/>
                    <a:pt x="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9"/>
            <p:cNvSpPr/>
            <p:nvPr/>
          </p:nvSpPr>
          <p:spPr>
            <a:xfrm>
              <a:off x="3455406" y="1354323"/>
              <a:ext cx="45995" cy="57321"/>
            </a:xfrm>
            <a:custGeom>
              <a:avLst/>
              <a:gdLst/>
              <a:ahLst/>
              <a:cxnLst/>
              <a:rect l="l" t="t" r="r" b="b"/>
              <a:pathLst>
                <a:path w="1263" h="1574" extrusionOk="0">
                  <a:moveTo>
                    <a:pt x="672" y="0"/>
                  </a:moveTo>
                  <a:cubicBezTo>
                    <a:pt x="537" y="0"/>
                    <a:pt x="398" y="69"/>
                    <a:pt x="286" y="210"/>
                  </a:cubicBezTo>
                  <a:cubicBezTo>
                    <a:pt x="48" y="495"/>
                    <a:pt x="0" y="1007"/>
                    <a:pt x="179" y="1317"/>
                  </a:cubicBezTo>
                  <a:cubicBezTo>
                    <a:pt x="273" y="1487"/>
                    <a:pt x="418" y="1574"/>
                    <a:pt x="570" y="1574"/>
                  </a:cubicBezTo>
                  <a:cubicBezTo>
                    <a:pt x="705" y="1574"/>
                    <a:pt x="847" y="1505"/>
                    <a:pt x="965" y="1364"/>
                  </a:cubicBezTo>
                  <a:cubicBezTo>
                    <a:pt x="1227" y="1067"/>
                    <a:pt x="1262" y="567"/>
                    <a:pt x="1072" y="257"/>
                  </a:cubicBezTo>
                  <a:cubicBezTo>
                    <a:pt x="971" y="87"/>
                    <a:pt x="824" y="0"/>
                    <a:pt x="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9"/>
            <p:cNvSpPr/>
            <p:nvPr/>
          </p:nvSpPr>
          <p:spPr>
            <a:xfrm>
              <a:off x="3808336" y="1279047"/>
              <a:ext cx="108014" cy="108124"/>
            </a:xfrm>
            <a:custGeom>
              <a:avLst/>
              <a:gdLst/>
              <a:ahLst/>
              <a:cxnLst/>
              <a:rect l="l" t="t" r="r" b="b"/>
              <a:pathLst>
                <a:path w="2966" h="2969" extrusionOk="0">
                  <a:moveTo>
                    <a:pt x="937" y="1"/>
                  </a:moveTo>
                  <a:cubicBezTo>
                    <a:pt x="694" y="1"/>
                    <a:pt x="483" y="99"/>
                    <a:pt x="346" y="300"/>
                  </a:cubicBezTo>
                  <a:cubicBezTo>
                    <a:pt x="1" y="788"/>
                    <a:pt x="168" y="1729"/>
                    <a:pt x="751" y="2384"/>
                  </a:cubicBezTo>
                  <a:cubicBezTo>
                    <a:pt x="1087" y="2769"/>
                    <a:pt x="1514" y="2969"/>
                    <a:pt x="1891" y="2969"/>
                  </a:cubicBezTo>
                  <a:cubicBezTo>
                    <a:pt x="2154" y="2969"/>
                    <a:pt x="2394" y="2871"/>
                    <a:pt x="2561" y="2669"/>
                  </a:cubicBezTo>
                  <a:cubicBezTo>
                    <a:pt x="2966" y="2157"/>
                    <a:pt x="2727" y="1229"/>
                    <a:pt x="2073" y="586"/>
                  </a:cubicBezTo>
                  <a:cubicBezTo>
                    <a:pt x="1701" y="201"/>
                    <a:pt x="1285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2" name="Google Shape;6712;p29"/>
          <p:cNvGrpSpPr/>
          <p:nvPr/>
        </p:nvGrpSpPr>
        <p:grpSpPr>
          <a:xfrm>
            <a:off x="1252314" y="416901"/>
            <a:ext cx="1321058" cy="1232306"/>
            <a:chOff x="1252639" y="435551"/>
            <a:chExt cx="1321058" cy="1232306"/>
          </a:xfrm>
        </p:grpSpPr>
        <p:sp>
          <p:nvSpPr>
            <p:cNvPr id="6713" name="Google Shape;6713;p29"/>
            <p:cNvSpPr/>
            <p:nvPr/>
          </p:nvSpPr>
          <p:spPr>
            <a:xfrm>
              <a:off x="1694302" y="986631"/>
              <a:ext cx="412126" cy="673555"/>
            </a:xfrm>
            <a:custGeom>
              <a:avLst/>
              <a:gdLst/>
              <a:ahLst/>
              <a:cxnLst/>
              <a:rect l="l" t="t" r="r" b="b"/>
              <a:pathLst>
                <a:path w="10931" h="17865" extrusionOk="0">
                  <a:moveTo>
                    <a:pt x="5328" y="0"/>
                  </a:moveTo>
                  <a:cubicBezTo>
                    <a:pt x="4902" y="0"/>
                    <a:pt x="4493" y="103"/>
                    <a:pt x="4108" y="315"/>
                  </a:cubicBezTo>
                  <a:cubicBezTo>
                    <a:pt x="3632" y="577"/>
                    <a:pt x="3167" y="1017"/>
                    <a:pt x="2727" y="1660"/>
                  </a:cubicBezTo>
                  <a:cubicBezTo>
                    <a:pt x="2429" y="2077"/>
                    <a:pt x="2132" y="2601"/>
                    <a:pt x="1846" y="3196"/>
                  </a:cubicBezTo>
                  <a:cubicBezTo>
                    <a:pt x="1560" y="3804"/>
                    <a:pt x="1286" y="4470"/>
                    <a:pt x="1024" y="5232"/>
                  </a:cubicBezTo>
                  <a:cubicBezTo>
                    <a:pt x="893" y="5613"/>
                    <a:pt x="774" y="6006"/>
                    <a:pt x="655" y="6423"/>
                  </a:cubicBezTo>
                  <a:cubicBezTo>
                    <a:pt x="536" y="6828"/>
                    <a:pt x="429" y="7256"/>
                    <a:pt x="346" y="7697"/>
                  </a:cubicBezTo>
                  <a:cubicBezTo>
                    <a:pt x="227" y="8268"/>
                    <a:pt x="155" y="8828"/>
                    <a:pt x="96" y="9399"/>
                  </a:cubicBezTo>
                  <a:cubicBezTo>
                    <a:pt x="36" y="9959"/>
                    <a:pt x="0" y="10531"/>
                    <a:pt x="0" y="11078"/>
                  </a:cubicBezTo>
                  <a:cubicBezTo>
                    <a:pt x="0" y="11626"/>
                    <a:pt x="12" y="12186"/>
                    <a:pt x="36" y="12697"/>
                  </a:cubicBezTo>
                  <a:cubicBezTo>
                    <a:pt x="48" y="13221"/>
                    <a:pt x="72" y="13745"/>
                    <a:pt x="108" y="14233"/>
                  </a:cubicBezTo>
                  <a:cubicBezTo>
                    <a:pt x="131" y="14722"/>
                    <a:pt x="167" y="15198"/>
                    <a:pt x="179" y="15662"/>
                  </a:cubicBezTo>
                  <a:cubicBezTo>
                    <a:pt x="191" y="16126"/>
                    <a:pt x="227" y="16555"/>
                    <a:pt x="239" y="16960"/>
                  </a:cubicBezTo>
                  <a:cubicBezTo>
                    <a:pt x="262" y="17436"/>
                    <a:pt x="679" y="17841"/>
                    <a:pt x="1179" y="17841"/>
                  </a:cubicBezTo>
                  <a:lnTo>
                    <a:pt x="2191" y="17841"/>
                  </a:lnTo>
                  <a:cubicBezTo>
                    <a:pt x="2644" y="17841"/>
                    <a:pt x="3036" y="17460"/>
                    <a:pt x="3036" y="17008"/>
                  </a:cubicBezTo>
                  <a:cubicBezTo>
                    <a:pt x="3036" y="16353"/>
                    <a:pt x="3036" y="15662"/>
                    <a:pt x="3048" y="14960"/>
                  </a:cubicBezTo>
                  <a:cubicBezTo>
                    <a:pt x="3048" y="14281"/>
                    <a:pt x="3048" y="13579"/>
                    <a:pt x="3072" y="12876"/>
                  </a:cubicBezTo>
                  <a:cubicBezTo>
                    <a:pt x="3084" y="12186"/>
                    <a:pt x="3108" y="11495"/>
                    <a:pt x="3191" y="10816"/>
                  </a:cubicBezTo>
                  <a:cubicBezTo>
                    <a:pt x="3263" y="10126"/>
                    <a:pt x="3346" y="9459"/>
                    <a:pt x="3465" y="8816"/>
                  </a:cubicBezTo>
                  <a:cubicBezTo>
                    <a:pt x="3584" y="8161"/>
                    <a:pt x="3739" y="7554"/>
                    <a:pt x="3906" y="6971"/>
                  </a:cubicBezTo>
                  <a:cubicBezTo>
                    <a:pt x="4060" y="6387"/>
                    <a:pt x="4239" y="5851"/>
                    <a:pt x="4418" y="5363"/>
                  </a:cubicBezTo>
                  <a:cubicBezTo>
                    <a:pt x="4799" y="4399"/>
                    <a:pt x="5180" y="3637"/>
                    <a:pt x="5525" y="3256"/>
                  </a:cubicBezTo>
                  <a:cubicBezTo>
                    <a:pt x="5834" y="3696"/>
                    <a:pt x="6132" y="4482"/>
                    <a:pt x="6442" y="5470"/>
                  </a:cubicBezTo>
                  <a:cubicBezTo>
                    <a:pt x="6596" y="5959"/>
                    <a:pt x="6739" y="6494"/>
                    <a:pt x="6906" y="7066"/>
                  </a:cubicBezTo>
                  <a:cubicBezTo>
                    <a:pt x="7025" y="7542"/>
                    <a:pt x="7156" y="8030"/>
                    <a:pt x="7263" y="8554"/>
                  </a:cubicBezTo>
                  <a:cubicBezTo>
                    <a:pt x="7382" y="9066"/>
                    <a:pt x="7489" y="9602"/>
                    <a:pt x="7561" y="10161"/>
                  </a:cubicBezTo>
                  <a:cubicBezTo>
                    <a:pt x="7644" y="10709"/>
                    <a:pt x="7704" y="11269"/>
                    <a:pt x="7751" y="11852"/>
                  </a:cubicBezTo>
                  <a:cubicBezTo>
                    <a:pt x="7799" y="12436"/>
                    <a:pt x="7823" y="13019"/>
                    <a:pt x="7847" y="13590"/>
                  </a:cubicBezTo>
                  <a:cubicBezTo>
                    <a:pt x="7859" y="14174"/>
                    <a:pt x="7870" y="14757"/>
                    <a:pt x="7870" y="15341"/>
                  </a:cubicBezTo>
                  <a:cubicBezTo>
                    <a:pt x="7870" y="15900"/>
                    <a:pt x="7859" y="16484"/>
                    <a:pt x="7847" y="17031"/>
                  </a:cubicBezTo>
                  <a:cubicBezTo>
                    <a:pt x="7823" y="17496"/>
                    <a:pt x="8204" y="17865"/>
                    <a:pt x="8692" y="17865"/>
                  </a:cubicBezTo>
                  <a:lnTo>
                    <a:pt x="9752" y="17865"/>
                  </a:lnTo>
                  <a:cubicBezTo>
                    <a:pt x="10275" y="17865"/>
                    <a:pt x="10716" y="17460"/>
                    <a:pt x="10752" y="16972"/>
                  </a:cubicBezTo>
                  <a:cubicBezTo>
                    <a:pt x="10776" y="16567"/>
                    <a:pt x="10811" y="16138"/>
                    <a:pt x="10835" y="15674"/>
                  </a:cubicBezTo>
                  <a:cubicBezTo>
                    <a:pt x="10871" y="15222"/>
                    <a:pt x="10883" y="14745"/>
                    <a:pt x="10895" y="14233"/>
                  </a:cubicBezTo>
                  <a:cubicBezTo>
                    <a:pt x="10907" y="13733"/>
                    <a:pt x="10930" y="13209"/>
                    <a:pt x="10907" y="12686"/>
                  </a:cubicBezTo>
                  <a:cubicBezTo>
                    <a:pt x="10895" y="12150"/>
                    <a:pt x="10883" y="11614"/>
                    <a:pt x="10835" y="11078"/>
                  </a:cubicBezTo>
                  <a:cubicBezTo>
                    <a:pt x="10787" y="10542"/>
                    <a:pt x="10728" y="9995"/>
                    <a:pt x="10668" y="9447"/>
                  </a:cubicBezTo>
                  <a:cubicBezTo>
                    <a:pt x="10597" y="8887"/>
                    <a:pt x="10526" y="8340"/>
                    <a:pt x="10430" y="7792"/>
                  </a:cubicBezTo>
                  <a:cubicBezTo>
                    <a:pt x="10359" y="7363"/>
                    <a:pt x="10287" y="6947"/>
                    <a:pt x="10192" y="6542"/>
                  </a:cubicBezTo>
                  <a:cubicBezTo>
                    <a:pt x="10109" y="6137"/>
                    <a:pt x="10002" y="5768"/>
                    <a:pt x="9894" y="5411"/>
                  </a:cubicBezTo>
                  <a:cubicBezTo>
                    <a:pt x="9680" y="4696"/>
                    <a:pt x="9442" y="4065"/>
                    <a:pt x="9204" y="3506"/>
                  </a:cubicBezTo>
                  <a:cubicBezTo>
                    <a:pt x="8966" y="2934"/>
                    <a:pt x="8704" y="2446"/>
                    <a:pt x="8442" y="2018"/>
                  </a:cubicBezTo>
                  <a:cubicBezTo>
                    <a:pt x="8168" y="1601"/>
                    <a:pt x="7894" y="1244"/>
                    <a:pt x="7597" y="958"/>
                  </a:cubicBezTo>
                  <a:cubicBezTo>
                    <a:pt x="7001" y="398"/>
                    <a:pt x="6358" y="101"/>
                    <a:pt x="5632" y="17"/>
                  </a:cubicBezTo>
                  <a:cubicBezTo>
                    <a:pt x="5530" y="6"/>
                    <a:pt x="5428" y="0"/>
                    <a:pt x="5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9"/>
            <p:cNvSpPr/>
            <p:nvPr/>
          </p:nvSpPr>
          <p:spPr>
            <a:xfrm>
              <a:off x="1531798" y="770663"/>
              <a:ext cx="741156" cy="889515"/>
            </a:xfrm>
            <a:custGeom>
              <a:avLst/>
              <a:gdLst/>
              <a:ahLst/>
              <a:cxnLst/>
              <a:rect l="l" t="t" r="r" b="b"/>
              <a:pathLst>
                <a:path w="19658" h="23593" extrusionOk="0">
                  <a:moveTo>
                    <a:pt x="9757" y="1"/>
                  </a:moveTo>
                  <a:cubicBezTo>
                    <a:pt x="9692" y="1"/>
                    <a:pt x="9627" y="3"/>
                    <a:pt x="9561" y="7"/>
                  </a:cubicBezTo>
                  <a:cubicBezTo>
                    <a:pt x="8835" y="54"/>
                    <a:pt x="8180" y="292"/>
                    <a:pt x="7561" y="661"/>
                  </a:cubicBezTo>
                  <a:cubicBezTo>
                    <a:pt x="7239" y="852"/>
                    <a:pt x="6930" y="1078"/>
                    <a:pt x="6632" y="1340"/>
                  </a:cubicBezTo>
                  <a:cubicBezTo>
                    <a:pt x="6334" y="1614"/>
                    <a:pt x="6025" y="1912"/>
                    <a:pt x="5715" y="2257"/>
                  </a:cubicBezTo>
                  <a:cubicBezTo>
                    <a:pt x="5394" y="2590"/>
                    <a:pt x="5084" y="2983"/>
                    <a:pt x="4775" y="3412"/>
                  </a:cubicBezTo>
                  <a:cubicBezTo>
                    <a:pt x="4477" y="3840"/>
                    <a:pt x="4168" y="4305"/>
                    <a:pt x="3882" y="4829"/>
                  </a:cubicBezTo>
                  <a:cubicBezTo>
                    <a:pt x="3525" y="5448"/>
                    <a:pt x="3191" y="6126"/>
                    <a:pt x="2870" y="6841"/>
                  </a:cubicBezTo>
                  <a:cubicBezTo>
                    <a:pt x="2703" y="7198"/>
                    <a:pt x="2536" y="7567"/>
                    <a:pt x="2393" y="7936"/>
                  </a:cubicBezTo>
                  <a:cubicBezTo>
                    <a:pt x="2239" y="8305"/>
                    <a:pt x="2084" y="8698"/>
                    <a:pt x="1929" y="9079"/>
                  </a:cubicBezTo>
                  <a:cubicBezTo>
                    <a:pt x="1786" y="9472"/>
                    <a:pt x="1631" y="9853"/>
                    <a:pt x="1489" y="10258"/>
                  </a:cubicBezTo>
                  <a:cubicBezTo>
                    <a:pt x="1334" y="10663"/>
                    <a:pt x="1203" y="11067"/>
                    <a:pt x="1072" y="11460"/>
                  </a:cubicBezTo>
                  <a:cubicBezTo>
                    <a:pt x="977" y="11722"/>
                    <a:pt x="893" y="11984"/>
                    <a:pt x="810" y="12234"/>
                  </a:cubicBezTo>
                  <a:cubicBezTo>
                    <a:pt x="727" y="12496"/>
                    <a:pt x="655" y="12758"/>
                    <a:pt x="596" y="13008"/>
                  </a:cubicBezTo>
                  <a:cubicBezTo>
                    <a:pt x="512" y="13270"/>
                    <a:pt x="453" y="13532"/>
                    <a:pt x="417" y="13782"/>
                  </a:cubicBezTo>
                  <a:cubicBezTo>
                    <a:pt x="369" y="14044"/>
                    <a:pt x="322" y="14306"/>
                    <a:pt x="298" y="14556"/>
                  </a:cubicBezTo>
                  <a:cubicBezTo>
                    <a:pt x="250" y="14818"/>
                    <a:pt x="215" y="15080"/>
                    <a:pt x="203" y="15330"/>
                  </a:cubicBezTo>
                  <a:cubicBezTo>
                    <a:pt x="191" y="15592"/>
                    <a:pt x="179" y="15854"/>
                    <a:pt x="155" y="16104"/>
                  </a:cubicBezTo>
                  <a:cubicBezTo>
                    <a:pt x="143" y="16366"/>
                    <a:pt x="131" y="16628"/>
                    <a:pt x="131" y="16878"/>
                  </a:cubicBezTo>
                  <a:cubicBezTo>
                    <a:pt x="131" y="17140"/>
                    <a:pt x="119" y="17390"/>
                    <a:pt x="119" y="17640"/>
                  </a:cubicBezTo>
                  <a:cubicBezTo>
                    <a:pt x="119" y="17890"/>
                    <a:pt x="96" y="18152"/>
                    <a:pt x="96" y="18402"/>
                  </a:cubicBezTo>
                  <a:cubicBezTo>
                    <a:pt x="84" y="18652"/>
                    <a:pt x="84" y="18902"/>
                    <a:pt x="72" y="19140"/>
                  </a:cubicBezTo>
                  <a:cubicBezTo>
                    <a:pt x="72" y="19378"/>
                    <a:pt x="60" y="19640"/>
                    <a:pt x="36" y="19878"/>
                  </a:cubicBezTo>
                  <a:cubicBezTo>
                    <a:pt x="24" y="20128"/>
                    <a:pt x="12" y="20366"/>
                    <a:pt x="12" y="20604"/>
                  </a:cubicBezTo>
                  <a:cubicBezTo>
                    <a:pt x="0" y="20842"/>
                    <a:pt x="0" y="21081"/>
                    <a:pt x="0" y="21319"/>
                  </a:cubicBezTo>
                  <a:cubicBezTo>
                    <a:pt x="0" y="21795"/>
                    <a:pt x="12" y="22259"/>
                    <a:pt x="60" y="22712"/>
                  </a:cubicBezTo>
                  <a:cubicBezTo>
                    <a:pt x="96" y="23188"/>
                    <a:pt x="548" y="23581"/>
                    <a:pt x="1036" y="23581"/>
                  </a:cubicBezTo>
                  <a:lnTo>
                    <a:pt x="2084" y="23581"/>
                  </a:lnTo>
                  <a:cubicBezTo>
                    <a:pt x="2560" y="23581"/>
                    <a:pt x="2917" y="23188"/>
                    <a:pt x="2882" y="22736"/>
                  </a:cubicBezTo>
                  <a:cubicBezTo>
                    <a:pt x="2870" y="22450"/>
                    <a:pt x="2834" y="22152"/>
                    <a:pt x="2822" y="21866"/>
                  </a:cubicBezTo>
                  <a:cubicBezTo>
                    <a:pt x="2798" y="21581"/>
                    <a:pt x="2774" y="21283"/>
                    <a:pt x="2763" y="21009"/>
                  </a:cubicBezTo>
                  <a:cubicBezTo>
                    <a:pt x="2751" y="20723"/>
                    <a:pt x="2739" y="20426"/>
                    <a:pt x="2715" y="20140"/>
                  </a:cubicBezTo>
                  <a:cubicBezTo>
                    <a:pt x="2703" y="19854"/>
                    <a:pt x="2703" y="19557"/>
                    <a:pt x="2691" y="19283"/>
                  </a:cubicBezTo>
                  <a:cubicBezTo>
                    <a:pt x="2691" y="18997"/>
                    <a:pt x="2679" y="18711"/>
                    <a:pt x="2679" y="18414"/>
                  </a:cubicBezTo>
                  <a:lnTo>
                    <a:pt x="2679" y="17533"/>
                  </a:lnTo>
                  <a:cubicBezTo>
                    <a:pt x="2691" y="17235"/>
                    <a:pt x="2691" y="16961"/>
                    <a:pt x="2703" y="16663"/>
                  </a:cubicBezTo>
                  <a:cubicBezTo>
                    <a:pt x="2715" y="16366"/>
                    <a:pt x="2739" y="16080"/>
                    <a:pt x="2763" y="15782"/>
                  </a:cubicBezTo>
                  <a:cubicBezTo>
                    <a:pt x="2798" y="15485"/>
                    <a:pt x="2822" y="15199"/>
                    <a:pt x="2870" y="14901"/>
                  </a:cubicBezTo>
                  <a:cubicBezTo>
                    <a:pt x="2917" y="14615"/>
                    <a:pt x="2953" y="14318"/>
                    <a:pt x="3013" y="14044"/>
                  </a:cubicBezTo>
                  <a:cubicBezTo>
                    <a:pt x="3179" y="13246"/>
                    <a:pt x="3406" y="12472"/>
                    <a:pt x="3656" y="11698"/>
                  </a:cubicBezTo>
                  <a:cubicBezTo>
                    <a:pt x="3929" y="10925"/>
                    <a:pt x="4203" y="10186"/>
                    <a:pt x="4525" y="9472"/>
                  </a:cubicBezTo>
                  <a:cubicBezTo>
                    <a:pt x="4834" y="8758"/>
                    <a:pt x="5144" y="8067"/>
                    <a:pt x="5477" y="7448"/>
                  </a:cubicBezTo>
                  <a:cubicBezTo>
                    <a:pt x="5787" y="6817"/>
                    <a:pt x="6108" y="6257"/>
                    <a:pt x="6442" y="5745"/>
                  </a:cubicBezTo>
                  <a:cubicBezTo>
                    <a:pt x="6763" y="5257"/>
                    <a:pt x="7085" y="4817"/>
                    <a:pt x="7394" y="4436"/>
                  </a:cubicBezTo>
                  <a:cubicBezTo>
                    <a:pt x="7704" y="4067"/>
                    <a:pt x="8001" y="3769"/>
                    <a:pt x="8287" y="3519"/>
                  </a:cubicBezTo>
                  <a:cubicBezTo>
                    <a:pt x="8803" y="3059"/>
                    <a:pt x="9298" y="2789"/>
                    <a:pt x="9791" y="2789"/>
                  </a:cubicBezTo>
                  <a:cubicBezTo>
                    <a:pt x="9822" y="2789"/>
                    <a:pt x="9852" y="2791"/>
                    <a:pt x="9883" y="2793"/>
                  </a:cubicBezTo>
                  <a:cubicBezTo>
                    <a:pt x="10323" y="2816"/>
                    <a:pt x="10799" y="3066"/>
                    <a:pt x="11287" y="3507"/>
                  </a:cubicBezTo>
                  <a:cubicBezTo>
                    <a:pt x="11549" y="3709"/>
                    <a:pt x="11811" y="3983"/>
                    <a:pt x="12061" y="4293"/>
                  </a:cubicBezTo>
                  <a:cubicBezTo>
                    <a:pt x="12323" y="4602"/>
                    <a:pt x="12597" y="4948"/>
                    <a:pt x="12871" y="5352"/>
                  </a:cubicBezTo>
                  <a:cubicBezTo>
                    <a:pt x="13240" y="5888"/>
                    <a:pt x="13597" y="6484"/>
                    <a:pt x="13954" y="7150"/>
                  </a:cubicBezTo>
                  <a:cubicBezTo>
                    <a:pt x="14300" y="7817"/>
                    <a:pt x="14621" y="8531"/>
                    <a:pt x="14955" y="9281"/>
                  </a:cubicBezTo>
                  <a:cubicBezTo>
                    <a:pt x="15121" y="9651"/>
                    <a:pt x="15264" y="10032"/>
                    <a:pt x="15395" y="10436"/>
                  </a:cubicBezTo>
                  <a:cubicBezTo>
                    <a:pt x="15550" y="10841"/>
                    <a:pt x="15669" y="11258"/>
                    <a:pt x="15788" y="11698"/>
                  </a:cubicBezTo>
                  <a:cubicBezTo>
                    <a:pt x="15907" y="12151"/>
                    <a:pt x="16014" y="12591"/>
                    <a:pt x="16098" y="13056"/>
                  </a:cubicBezTo>
                  <a:cubicBezTo>
                    <a:pt x="16193" y="13520"/>
                    <a:pt x="16276" y="13984"/>
                    <a:pt x="16348" y="14437"/>
                  </a:cubicBezTo>
                  <a:cubicBezTo>
                    <a:pt x="16431" y="14901"/>
                    <a:pt x="16514" y="15366"/>
                    <a:pt x="16574" y="15830"/>
                  </a:cubicBezTo>
                  <a:cubicBezTo>
                    <a:pt x="16645" y="16282"/>
                    <a:pt x="16705" y="16735"/>
                    <a:pt x="16752" y="17199"/>
                  </a:cubicBezTo>
                  <a:cubicBezTo>
                    <a:pt x="16800" y="17640"/>
                    <a:pt x="16848" y="18104"/>
                    <a:pt x="16860" y="18568"/>
                  </a:cubicBezTo>
                  <a:cubicBezTo>
                    <a:pt x="16883" y="19021"/>
                    <a:pt x="16883" y="19485"/>
                    <a:pt x="16883" y="19949"/>
                  </a:cubicBezTo>
                  <a:cubicBezTo>
                    <a:pt x="16883" y="20414"/>
                    <a:pt x="16871" y="20890"/>
                    <a:pt x="16848" y="21343"/>
                  </a:cubicBezTo>
                  <a:cubicBezTo>
                    <a:pt x="16812" y="21819"/>
                    <a:pt x="16788" y="22283"/>
                    <a:pt x="16729" y="22747"/>
                  </a:cubicBezTo>
                  <a:cubicBezTo>
                    <a:pt x="16681" y="23224"/>
                    <a:pt x="17026" y="23593"/>
                    <a:pt x="17514" y="23593"/>
                  </a:cubicBezTo>
                  <a:lnTo>
                    <a:pt x="18538" y="23593"/>
                  </a:lnTo>
                  <a:cubicBezTo>
                    <a:pt x="19027" y="23593"/>
                    <a:pt x="19479" y="23212"/>
                    <a:pt x="19479" y="22700"/>
                  </a:cubicBezTo>
                  <a:cubicBezTo>
                    <a:pt x="19562" y="21926"/>
                    <a:pt x="19622" y="21140"/>
                    <a:pt x="19646" y="20330"/>
                  </a:cubicBezTo>
                  <a:cubicBezTo>
                    <a:pt x="19658" y="19938"/>
                    <a:pt x="19646" y="19521"/>
                    <a:pt x="19622" y="19116"/>
                  </a:cubicBezTo>
                  <a:cubicBezTo>
                    <a:pt x="19610" y="18699"/>
                    <a:pt x="19562" y="18295"/>
                    <a:pt x="19527" y="17878"/>
                  </a:cubicBezTo>
                  <a:cubicBezTo>
                    <a:pt x="19479" y="17461"/>
                    <a:pt x="19419" y="17044"/>
                    <a:pt x="19360" y="16628"/>
                  </a:cubicBezTo>
                  <a:cubicBezTo>
                    <a:pt x="19300" y="16211"/>
                    <a:pt x="19229" y="15782"/>
                    <a:pt x="19146" y="15330"/>
                  </a:cubicBezTo>
                  <a:cubicBezTo>
                    <a:pt x="19074" y="14889"/>
                    <a:pt x="19003" y="14425"/>
                    <a:pt x="18931" y="13961"/>
                  </a:cubicBezTo>
                  <a:cubicBezTo>
                    <a:pt x="18836" y="13484"/>
                    <a:pt x="18765" y="13032"/>
                    <a:pt x="18669" y="12556"/>
                  </a:cubicBezTo>
                  <a:cubicBezTo>
                    <a:pt x="18586" y="12091"/>
                    <a:pt x="18491" y="11615"/>
                    <a:pt x="18395" y="11151"/>
                  </a:cubicBezTo>
                  <a:cubicBezTo>
                    <a:pt x="18300" y="10686"/>
                    <a:pt x="18181" y="10234"/>
                    <a:pt x="18062" y="9793"/>
                  </a:cubicBezTo>
                  <a:cubicBezTo>
                    <a:pt x="17943" y="9365"/>
                    <a:pt x="17812" y="8948"/>
                    <a:pt x="17657" y="8531"/>
                  </a:cubicBezTo>
                  <a:cubicBezTo>
                    <a:pt x="17514" y="8127"/>
                    <a:pt x="17348" y="7734"/>
                    <a:pt x="17181" y="7341"/>
                  </a:cubicBezTo>
                  <a:cubicBezTo>
                    <a:pt x="16824" y="6567"/>
                    <a:pt x="16455" y="5841"/>
                    <a:pt x="16050" y="5186"/>
                  </a:cubicBezTo>
                  <a:cubicBezTo>
                    <a:pt x="15717" y="4638"/>
                    <a:pt x="15371" y="4126"/>
                    <a:pt x="15014" y="3662"/>
                  </a:cubicBezTo>
                  <a:cubicBezTo>
                    <a:pt x="14657" y="3209"/>
                    <a:pt x="14312" y="2793"/>
                    <a:pt x="13954" y="2400"/>
                  </a:cubicBezTo>
                  <a:cubicBezTo>
                    <a:pt x="13609" y="2031"/>
                    <a:pt x="13252" y="1685"/>
                    <a:pt x="12895" y="1388"/>
                  </a:cubicBezTo>
                  <a:cubicBezTo>
                    <a:pt x="12538" y="1090"/>
                    <a:pt x="12180" y="828"/>
                    <a:pt x="11811" y="614"/>
                  </a:cubicBezTo>
                  <a:cubicBezTo>
                    <a:pt x="11147" y="232"/>
                    <a:pt x="10462" y="1"/>
                    <a:pt x="9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9"/>
            <p:cNvSpPr/>
            <p:nvPr/>
          </p:nvSpPr>
          <p:spPr>
            <a:xfrm>
              <a:off x="1390824" y="599337"/>
              <a:ext cx="1034293" cy="1063588"/>
            </a:xfrm>
            <a:custGeom>
              <a:avLst/>
              <a:gdLst/>
              <a:ahLst/>
              <a:cxnLst/>
              <a:rect l="l" t="t" r="r" b="b"/>
              <a:pathLst>
                <a:path w="27433" h="28210" extrusionOk="0">
                  <a:moveTo>
                    <a:pt x="14238" y="0"/>
                  </a:moveTo>
                  <a:cubicBezTo>
                    <a:pt x="13796" y="0"/>
                    <a:pt x="13349" y="36"/>
                    <a:pt x="12883" y="98"/>
                  </a:cubicBezTo>
                  <a:cubicBezTo>
                    <a:pt x="12490" y="157"/>
                    <a:pt x="12109" y="229"/>
                    <a:pt x="11728" y="324"/>
                  </a:cubicBezTo>
                  <a:cubicBezTo>
                    <a:pt x="11359" y="407"/>
                    <a:pt x="10978" y="526"/>
                    <a:pt x="10609" y="669"/>
                  </a:cubicBezTo>
                  <a:cubicBezTo>
                    <a:pt x="10240" y="800"/>
                    <a:pt x="9883" y="943"/>
                    <a:pt x="9538" y="1122"/>
                  </a:cubicBezTo>
                  <a:cubicBezTo>
                    <a:pt x="9192" y="1300"/>
                    <a:pt x="8859" y="1514"/>
                    <a:pt x="8526" y="1741"/>
                  </a:cubicBezTo>
                  <a:cubicBezTo>
                    <a:pt x="8204" y="1955"/>
                    <a:pt x="7883" y="2229"/>
                    <a:pt x="7573" y="2491"/>
                  </a:cubicBezTo>
                  <a:cubicBezTo>
                    <a:pt x="7264" y="2777"/>
                    <a:pt x="6954" y="3074"/>
                    <a:pt x="6633" y="3384"/>
                  </a:cubicBezTo>
                  <a:cubicBezTo>
                    <a:pt x="6263" y="3777"/>
                    <a:pt x="5894" y="4193"/>
                    <a:pt x="5549" y="4658"/>
                  </a:cubicBezTo>
                  <a:cubicBezTo>
                    <a:pt x="5192" y="5110"/>
                    <a:pt x="4870" y="5622"/>
                    <a:pt x="4549" y="6170"/>
                  </a:cubicBezTo>
                  <a:cubicBezTo>
                    <a:pt x="4251" y="6717"/>
                    <a:pt x="3977" y="7289"/>
                    <a:pt x="3704" y="7896"/>
                  </a:cubicBezTo>
                  <a:cubicBezTo>
                    <a:pt x="3406" y="8599"/>
                    <a:pt x="3120" y="9313"/>
                    <a:pt x="2882" y="10075"/>
                  </a:cubicBezTo>
                  <a:cubicBezTo>
                    <a:pt x="2763" y="10444"/>
                    <a:pt x="2644" y="10825"/>
                    <a:pt x="2525" y="11230"/>
                  </a:cubicBezTo>
                  <a:cubicBezTo>
                    <a:pt x="2406" y="11635"/>
                    <a:pt x="2311" y="12040"/>
                    <a:pt x="2192" y="12456"/>
                  </a:cubicBezTo>
                  <a:cubicBezTo>
                    <a:pt x="2084" y="12873"/>
                    <a:pt x="1965" y="13290"/>
                    <a:pt x="1846" y="13706"/>
                  </a:cubicBezTo>
                  <a:cubicBezTo>
                    <a:pt x="1727" y="14123"/>
                    <a:pt x="1608" y="14540"/>
                    <a:pt x="1489" y="14968"/>
                  </a:cubicBezTo>
                  <a:cubicBezTo>
                    <a:pt x="1418" y="15230"/>
                    <a:pt x="1334" y="15492"/>
                    <a:pt x="1263" y="15754"/>
                  </a:cubicBezTo>
                  <a:lnTo>
                    <a:pt x="1037" y="16564"/>
                  </a:lnTo>
                  <a:cubicBezTo>
                    <a:pt x="965" y="16826"/>
                    <a:pt x="906" y="17112"/>
                    <a:pt x="846" y="17374"/>
                  </a:cubicBezTo>
                  <a:cubicBezTo>
                    <a:pt x="798" y="17659"/>
                    <a:pt x="739" y="17933"/>
                    <a:pt x="703" y="18207"/>
                  </a:cubicBezTo>
                  <a:cubicBezTo>
                    <a:pt x="656" y="18493"/>
                    <a:pt x="608" y="18778"/>
                    <a:pt x="584" y="19064"/>
                  </a:cubicBezTo>
                  <a:lnTo>
                    <a:pt x="489" y="19910"/>
                  </a:lnTo>
                  <a:cubicBezTo>
                    <a:pt x="465" y="20195"/>
                    <a:pt x="429" y="20469"/>
                    <a:pt x="417" y="20755"/>
                  </a:cubicBezTo>
                  <a:cubicBezTo>
                    <a:pt x="406" y="21041"/>
                    <a:pt x="370" y="21326"/>
                    <a:pt x="358" y="21600"/>
                  </a:cubicBezTo>
                  <a:cubicBezTo>
                    <a:pt x="346" y="21886"/>
                    <a:pt x="310" y="22172"/>
                    <a:pt x="298" y="22458"/>
                  </a:cubicBezTo>
                  <a:cubicBezTo>
                    <a:pt x="287" y="22731"/>
                    <a:pt x="263" y="23017"/>
                    <a:pt x="239" y="23303"/>
                  </a:cubicBezTo>
                  <a:cubicBezTo>
                    <a:pt x="203" y="23589"/>
                    <a:pt x="191" y="23851"/>
                    <a:pt x="167" y="24136"/>
                  </a:cubicBezTo>
                  <a:cubicBezTo>
                    <a:pt x="132" y="24422"/>
                    <a:pt x="120" y="24696"/>
                    <a:pt x="84" y="24970"/>
                  </a:cubicBezTo>
                  <a:cubicBezTo>
                    <a:pt x="60" y="25232"/>
                    <a:pt x="48" y="25517"/>
                    <a:pt x="25" y="25791"/>
                  </a:cubicBezTo>
                  <a:cubicBezTo>
                    <a:pt x="13" y="26065"/>
                    <a:pt x="1" y="26339"/>
                    <a:pt x="1" y="26601"/>
                  </a:cubicBezTo>
                  <a:lnTo>
                    <a:pt x="1" y="27411"/>
                  </a:lnTo>
                  <a:cubicBezTo>
                    <a:pt x="12" y="27860"/>
                    <a:pt x="336" y="28209"/>
                    <a:pt x="735" y="28209"/>
                  </a:cubicBezTo>
                  <a:cubicBezTo>
                    <a:pt x="748" y="28209"/>
                    <a:pt x="761" y="28209"/>
                    <a:pt x="775" y="28208"/>
                  </a:cubicBezTo>
                  <a:lnTo>
                    <a:pt x="1668" y="28184"/>
                  </a:lnTo>
                  <a:cubicBezTo>
                    <a:pt x="2108" y="28184"/>
                    <a:pt x="2430" y="27792"/>
                    <a:pt x="2394" y="27339"/>
                  </a:cubicBezTo>
                  <a:cubicBezTo>
                    <a:pt x="2370" y="27053"/>
                    <a:pt x="2370" y="26756"/>
                    <a:pt x="2370" y="26470"/>
                  </a:cubicBezTo>
                  <a:cubicBezTo>
                    <a:pt x="2370" y="26184"/>
                    <a:pt x="2370" y="25887"/>
                    <a:pt x="2382" y="25613"/>
                  </a:cubicBezTo>
                  <a:cubicBezTo>
                    <a:pt x="2394" y="25327"/>
                    <a:pt x="2406" y="25029"/>
                    <a:pt x="2430" y="24744"/>
                  </a:cubicBezTo>
                  <a:cubicBezTo>
                    <a:pt x="2442" y="24458"/>
                    <a:pt x="2453" y="24160"/>
                    <a:pt x="2489" y="23886"/>
                  </a:cubicBezTo>
                  <a:cubicBezTo>
                    <a:pt x="2501" y="23601"/>
                    <a:pt x="2525" y="23303"/>
                    <a:pt x="2549" y="23017"/>
                  </a:cubicBezTo>
                  <a:cubicBezTo>
                    <a:pt x="2561" y="22731"/>
                    <a:pt x="2573" y="22434"/>
                    <a:pt x="2584" y="22160"/>
                  </a:cubicBezTo>
                  <a:cubicBezTo>
                    <a:pt x="2608" y="21874"/>
                    <a:pt x="2608" y="21576"/>
                    <a:pt x="2620" y="21291"/>
                  </a:cubicBezTo>
                  <a:cubicBezTo>
                    <a:pt x="2632" y="21005"/>
                    <a:pt x="2644" y="20707"/>
                    <a:pt x="2668" y="20433"/>
                  </a:cubicBezTo>
                  <a:cubicBezTo>
                    <a:pt x="2692" y="20136"/>
                    <a:pt x="2703" y="19850"/>
                    <a:pt x="2739" y="19564"/>
                  </a:cubicBezTo>
                  <a:cubicBezTo>
                    <a:pt x="2763" y="19279"/>
                    <a:pt x="2799" y="19005"/>
                    <a:pt x="2846" y="18719"/>
                  </a:cubicBezTo>
                  <a:cubicBezTo>
                    <a:pt x="2882" y="18433"/>
                    <a:pt x="2930" y="18171"/>
                    <a:pt x="2989" y="17886"/>
                  </a:cubicBezTo>
                  <a:cubicBezTo>
                    <a:pt x="3049" y="17612"/>
                    <a:pt x="3108" y="17338"/>
                    <a:pt x="3168" y="17064"/>
                  </a:cubicBezTo>
                  <a:cubicBezTo>
                    <a:pt x="3239" y="16778"/>
                    <a:pt x="3323" y="16516"/>
                    <a:pt x="3394" y="16242"/>
                  </a:cubicBezTo>
                  <a:cubicBezTo>
                    <a:pt x="3477" y="15981"/>
                    <a:pt x="3561" y="15707"/>
                    <a:pt x="3644" y="15445"/>
                  </a:cubicBezTo>
                  <a:cubicBezTo>
                    <a:pt x="3799" y="14933"/>
                    <a:pt x="3977" y="14445"/>
                    <a:pt x="4132" y="13956"/>
                  </a:cubicBezTo>
                  <a:cubicBezTo>
                    <a:pt x="4299" y="13468"/>
                    <a:pt x="4478" y="12968"/>
                    <a:pt x="4644" y="12516"/>
                  </a:cubicBezTo>
                  <a:cubicBezTo>
                    <a:pt x="4811" y="12040"/>
                    <a:pt x="4989" y="11587"/>
                    <a:pt x="5144" y="11147"/>
                  </a:cubicBezTo>
                  <a:cubicBezTo>
                    <a:pt x="5323" y="10706"/>
                    <a:pt x="5490" y="10277"/>
                    <a:pt x="5668" y="9861"/>
                  </a:cubicBezTo>
                  <a:cubicBezTo>
                    <a:pt x="5835" y="9444"/>
                    <a:pt x="6013" y="9039"/>
                    <a:pt x="6204" y="8670"/>
                  </a:cubicBezTo>
                  <a:cubicBezTo>
                    <a:pt x="6549" y="7968"/>
                    <a:pt x="6906" y="7337"/>
                    <a:pt x="7275" y="6753"/>
                  </a:cubicBezTo>
                  <a:cubicBezTo>
                    <a:pt x="7645" y="6182"/>
                    <a:pt x="8002" y="5670"/>
                    <a:pt x="8383" y="5217"/>
                  </a:cubicBezTo>
                  <a:cubicBezTo>
                    <a:pt x="8752" y="4777"/>
                    <a:pt x="9109" y="4372"/>
                    <a:pt x="9478" y="4027"/>
                  </a:cubicBezTo>
                  <a:cubicBezTo>
                    <a:pt x="10026" y="3527"/>
                    <a:pt x="10597" y="3110"/>
                    <a:pt x="11181" y="2777"/>
                  </a:cubicBezTo>
                  <a:cubicBezTo>
                    <a:pt x="11776" y="2467"/>
                    <a:pt x="12383" y="2253"/>
                    <a:pt x="13002" y="2169"/>
                  </a:cubicBezTo>
                  <a:cubicBezTo>
                    <a:pt x="13210" y="2137"/>
                    <a:pt x="13420" y="2121"/>
                    <a:pt x="13629" y="2121"/>
                  </a:cubicBezTo>
                  <a:cubicBezTo>
                    <a:pt x="13876" y="2121"/>
                    <a:pt x="14121" y="2143"/>
                    <a:pt x="14360" y="2181"/>
                  </a:cubicBezTo>
                  <a:cubicBezTo>
                    <a:pt x="14812" y="2253"/>
                    <a:pt x="15253" y="2419"/>
                    <a:pt x="15717" y="2657"/>
                  </a:cubicBezTo>
                  <a:cubicBezTo>
                    <a:pt x="16181" y="2907"/>
                    <a:pt x="16658" y="3241"/>
                    <a:pt x="17110" y="3646"/>
                  </a:cubicBezTo>
                  <a:cubicBezTo>
                    <a:pt x="17574" y="4039"/>
                    <a:pt x="18051" y="4503"/>
                    <a:pt x="18515" y="5015"/>
                  </a:cubicBezTo>
                  <a:cubicBezTo>
                    <a:pt x="18979" y="5527"/>
                    <a:pt x="19432" y="6098"/>
                    <a:pt x="19884" y="6717"/>
                  </a:cubicBezTo>
                  <a:cubicBezTo>
                    <a:pt x="20110" y="7051"/>
                    <a:pt x="20349" y="7372"/>
                    <a:pt x="20563" y="7718"/>
                  </a:cubicBezTo>
                  <a:cubicBezTo>
                    <a:pt x="20789" y="8063"/>
                    <a:pt x="21015" y="8420"/>
                    <a:pt x="21242" y="8801"/>
                  </a:cubicBezTo>
                  <a:cubicBezTo>
                    <a:pt x="21611" y="9456"/>
                    <a:pt x="21980" y="10170"/>
                    <a:pt x="22313" y="10932"/>
                  </a:cubicBezTo>
                  <a:cubicBezTo>
                    <a:pt x="22456" y="11337"/>
                    <a:pt x="22623" y="11742"/>
                    <a:pt x="22754" y="12159"/>
                  </a:cubicBezTo>
                  <a:cubicBezTo>
                    <a:pt x="22885" y="12575"/>
                    <a:pt x="23027" y="13004"/>
                    <a:pt x="23147" y="13433"/>
                  </a:cubicBezTo>
                  <a:cubicBezTo>
                    <a:pt x="23266" y="13861"/>
                    <a:pt x="23361" y="14326"/>
                    <a:pt x="23468" y="14790"/>
                  </a:cubicBezTo>
                  <a:cubicBezTo>
                    <a:pt x="23575" y="15254"/>
                    <a:pt x="23658" y="15730"/>
                    <a:pt x="23754" y="16219"/>
                  </a:cubicBezTo>
                  <a:cubicBezTo>
                    <a:pt x="23837" y="16695"/>
                    <a:pt x="23920" y="17183"/>
                    <a:pt x="24004" y="17671"/>
                  </a:cubicBezTo>
                  <a:cubicBezTo>
                    <a:pt x="24099" y="18171"/>
                    <a:pt x="24182" y="18648"/>
                    <a:pt x="24254" y="19124"/>
                  </a:cubicBezTo>
                  <a:cubicBezTo>
                    <a:pt x="24337" y="19576"/>
                    <a:pt x="24420" y="20052"/>
                    <a:pt x="24492" y="20505"/>
                  </a:cubicBezTo>
                  <a:lnTo>
                    <a:pt x="24718" y="21838"/>
                  </a:lnTo>
                  <a:cubicBezTo>
                    <a:pt x="24790" y="22291"/>
                    <a:pt x="24849" y="22731"/>
                    <a:pt x="24885" y="23184"/>
                  </a:cubicBezTo>
                  <a:cubicBezTo>
                    <a:pt x="24932" y="23624"/>
                    <a:pt x="24944" y="24077"/>
                    <a:pt x="24944" y="24541"/>
                  </a:cubicBezTo>
                  <a:cubicBezTo>
                    <a:pt x="24944" y="24982"/>
                    <a:pt x="24932" y="25446"/>
                    <a:pt x="24897" y="25910"/>
                  </a:cubicBezTo>
                  <a:cubicBezTo>
                    <a:pt x="24873" y="26363"/>
                    <a:pt x="24825" y="26827"/>
                    <a:pt x="24778" y="27291"/>
                  </a:cubicBezTo>
                  <a:cubicBezTo>
                    <a:pt x="24718" y="27756"/>
                    <a:pt x="25052" y="28137"/>
                    <a:pt x="25492" y="28137"/>
                  </a:cubicBezTo>
                  <a:lnTo>
                    <a:pt x="26445" y="28137"/>
                  </a:lnTo>
                  <a:cubicBezTo>
                    <a:pt x="26909" y="28137"/>
                    <a:pt x="27314" y="27756"/>
                    <a:pt x="27349" y="27256"/>
                  </a:cubicBezTo>
                  <a:cubicBezTo>
                    <a:pt x="27385" y="26839"/>
                    <a:pt x="27397" y="26422"/>
                    <a:pt x="27409" y="26006"/>
                  </a:cubicBezTo>
                  <a:cubicBezTo>
                    <a:pt x="27409" y="25589"/>
                    <a:pt x="27433" y="25172"/>
                    <a:pt x="27409" y="24755"/>
                  </a:cubicBezTo>
                  <a:cubicBezTo>
                    <a:pt x="27397" y="24339"/>
                    <a:pt x="27385" y="23922"/>
                    <a:pt x="27349" y="23505"/>
                  </a:cubicBezTo>
                  <a:cubicBezTo>
                    <a:pt x="27326" y="23089"/>
                    <a:pt x="27290" y="22672"/>
                    <a:pt x="27230" y="22255"/>
                  </a:cubicBezTo>
                  <a:cubicBezTo>
                    <a:pt x="27171" y="21838"/>
                    <a:pt x="27111" y="21422"/>
                    <a:pt x="27040" y="21005"/>
                  </a:cubicBezTo>
                  <a:cubicBezTo>
                    <a:pt x="26968" y="20612"/>
                    <a:pt x="26873" y="20172"/>
                    <a:pt x="26790" y="19755"/>
                  </a:cubicBezTo>
                  <a:cubicBezTo>
                    <a:pt x="26695" y="19326"/>
                    <a:pt x="26611" y="18898"/>
                    <a:pt x="26516" y="18445"/>
                  </a:cubicBezTo>
                  <a:cubicBezTo>
                    <a:pt x="26433" y="18005"/>
                    <a:pt x="26361" y="17540"/>
                    <a:pt x="26266" y="17076"/>
                  </a:cubicBezTo>
                  <a:cubicBezTo>
                    <a:pt x="26183" y="16623"/>
                    <a:pt x="26099" y="16147"/>
                    <a:pt x="26016" y="15683"/>
                  </a:cubicBezTo>
                  <a:cubicBezTo>
                    <a:pt x="25921" y="15219"/>
                    <a:pt x="25849" y="14754"/>
                    <a:pt x="25766" y="14302"/>
                  </a:cubicBezTo>
                  <a:cubicBezTo>
                    <a:pt x="25671" y="13849"/>
                    <a:pt x="25587" y="13409"/>
                    <a:pt x="25492" y="12968"/>
                  </a:cubicBezTo>
                  <a:cubicBezTo>
                    <a:pt x="25385" y="12540"/>
                    <a:pt x="25302" y="12123"/>
                    <a:pt x="25182" y="11706"/>
                  </a:cubicBezTo>
                  <a:cubicBezTo>
                    <a:pt x="25063" y="11301"/>
                    <a:pt x="24944" y="10908"/>
                    <a:pt x="24813" y="10516"/>
                  </a:cubicBezTo>
                  <a:cubicBezTo>
                    <a:pt x="24671" y="10135"/>
                    <a:pt x="24528" y="9754"/>
                    <a:pt x="24361" y="9384"/>
                  </a:cubicBezTo>
                  <a:cubicBezTo>
                    <a:pt x="24182" y="8980"/>
                    <a:pt x="23992" y="8587"/>
                    <a:pt x="23801" y="8194"/>
                  </a:cubicBezTo>
                  <a:cubicBezTo>
                    <a:pt x="23587" y="7825"/>
                    <a:pt x="23385" y="7456"/>
                    <a:pt x="23170" y="7098"/>
                  </a:cubicBezTo>
                  <a:cubicBezTo>
                    <a:pt x="22742" y="6384"/>
                    <a:pt x="22289" y="5705"/>
                    <a:pt x="21837" y="5098"/>
                  </a:cubicBezTo>
                  <a:cubicBezTo>
                    <a:pt x="21372" y="4479"/>
                    <a:pt x="20908" y="3908"/>
                    <a:pt x="20432" y="3384"/>
                  </a:cubicBezTo>
                  <a:cubicBezTo>
                    <a:pt x="19968" y="2872"/>
                    <a:pt x="19479" y="2372"/>
                    <a:pt x="18991" y="1943"/>
                  </a:cubicBezTo>
                  <a:cubicBezTo>
                    <a:pt x="18515" y="1514"/>
                    <a:pt x="18027" y="1157"/>
                    <a:pt x="17527" y="872"/>
                  </a:cubicBezTo>
                  <a:cubicBezTo>
                    <a:pt x="17158" y="669"/>
                    <a:pt x="16789" y="491"/>
                    <a:pt x="16419" y="348"/>
                  </a:cubicBezTo>
                  <a:cubicBezTo>
                    <a:pt x="15860" y="157"/>
                    <a:pt x="15288" y="38"/>
                    <a:pt x="14705" y="14"/>
                  </a:cubicBezTo>
                  <a:cubicBezTo>
                    <a:pt x="14549" y="5"/>
                    <a:pt x="14394" y="0"/>
                    <a:pt x="14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9"/>
            <p:cNvSpPr/>
            <p:nvPr/>
          </p:nvSpPr>
          <p:spPr>
            <a:xfrm>
              <a:off x="1252639" y="435551"/>
              <a:ext cx="1321058" cy="1232306"/>
            </a:xfrm>
            <a:custGeom>
              <a:avLst/>
              <a:gdLst/>
              <a:ahLst/>
              <a:cxnLst/>
              <a:rect l="l" t="t" r="r" b="b"/>
              <a:pathLst>
                <a:path w="35039" h="32685" extrusionOk="0">
                  <a:moveTo>
                    <a:pt x="18132" y="1"/>
                  </a:moveTo>
                  <a:cubicBezTo>
                    <a:pt x="17739" y="1"/>
                    <a:pt x="17358" y="24"/>
                    <a:pt x="16953" y="48"/>
                  </a:cubicBezTo>
                  <a:cubicBezTo>
                    <a:pt x="16465" y="84"/>
                    <a:pt x="15977" y="120"/>
                    <a:pt x="15501" y="203"/>
                  </a:cubicBezTo>
                  <a:cubicBezTo>
                    <a:pt x="15001" y="263"/>
                    <a:pt x="14548" y="346"/>
                    <a:pt x="14072" y="465"/>
                  </a:cubicBezTo>
                  <a:cubicBezTo>
                    <a:pt x="13607" y="584"/>
                    <a:pt x="13131" y="715"/>
                    <a:pt x="12667" y="882"/>
                  </a:cubicBezTo>
                  <a:cubicBezTo>
                    <a:pt x="12191" y="1048"/>
                    <a:pt x="11726" y="1227"/>
                    <a:pt x="11274" y="1453"/>
                  </a:cubicBezTo>
                  <a:cubicBezTo>
                    <a:pt x="10798" y="1667"/>
                    <a:pt x="10345" y="1929"/>
                    <a:pt x="9881" y="2227"/>
                  </a:cubicBezTo>
                  <a:cubicBezTo>
                    <a:pt x="9428" y="2525"/>
                    <a:pt x="8976" y="2858"/>
                    <a:pt x="8547" y="3215"/>
                  </a:cubicBezTo>
                  <a:cubicBezTo>
                    <a:pt x="8119" y="3572"/>
                    <a:pt x="7702" y="3965"/>
                    <a:pt x="7285" y="4382"/>
                  </a:cubicBezTo>
                  <a:cubicBezTo>
                    <a:pt x="6869" y="4799"/>
                    <a:pt x="6452" y="5239"/>
                    <a:pt x="6035" y="5704"/>
                  </a:cubicBezTo>
                  <a:cubicBezTo>
                    <a:pt x="5618" y="6180"/>
                    <a:pt x="5202" y="6692"/>
                    <a:pt x="4821" y="7240"/>
                  </a:cubicBezTo>
                  <a:cubicBezTo>
                    <a:pt x="4452" y="7787"/>
                    <a:pt x="4106" y="8383"/>
                    <a:pt x="3797" y="9014"/>
                  </a:cubicBezTo>
                  <a:cubicBezTo>
                    <a:pt x="3451" y="9692"/>
                    <a:pt x="3154" y="10419"/>
                    <a:pt x="2880" y="11169"/>
                  </a:cubicBezTo>
                  <a:cubicBezTo>
                    <a:pt x="2737" y="11538"/>
                    <a:pt x="2606" y="11931"/>
                    <a:pt x="2487" y="12312"/>
                  </a:cubicBezTo>
                  <a:cubicBezTo>
                    <a:pt x="2368" y="12705"/>
                    <a:pt x="2249" y="13097"/>
                    <a:pt x="2142" y="13502"/>
                  </a:cubicBezTo>
                  <a:cubicBezTo>
                    <a:pt x="2047" y="13907"/>
                    <a:pt x="1951" y="14312"/>
                    <a:pt x="1868" y="14729"/>
                  </a:cubicBezTo>
                  <a:lnTo>
                    <a:pt x="1642" y="15979"/>
                  </a:lnTo>
                  <a:cubicBezTo>
                    <a:pt x="1570" y="16419"/>
                    <a:pt x="1487" y="16872"/>
                    <a:pt x="1427" y="17312"/>
                  </a:cubicBezTo>
                  <a:cubicBezTo>
                    <a:pt x="1368" y="17705"/>
                    <a:pt x="1308" y="18122"/>
                    <a:pt x="1237" y="18515"/>
                  </a:cubicBezTo>
                  <a:cubicBezTo>
                    <a:pt x="1165" y="18920"/>
                    <a:pt x="1070" y="19336"/>
                    <a:pt x="999" y="19765"/>
                  </a:cubicBezTo>
                  <a:cubicBezTo>
                    <a:pt x="915" y="20205"/>
                    <a:pt x="832" y="20634"/>
                    <a:pt x="761" y="21075"/>
                  </a:cubicBezTo>
                  <a:cubicBezTo>
                    <a:pt x="689" y="21527"/>
                    <a:pt x="618" y="21991"/>
                    <a:pt x="534" y="22444"/>
                  </a:cubicBezTo>
                  <a:cubicBezTo>
                    <a:pt x="475" y="22908"/>
                    <a:pt x="403" y="23384"/>
                    <a:pt x="356" y="23861"/>
                  </a:cubicBezTo>
                  <a:cubicBezTo>
                    <a:pt x="344" y="24158"/>
                    <a:pt x="320" y="24468"/>
                    <a:pt x="296" y="24766"/>
                  </a:cubicBezTo>
                  <a:cubicBezTo>
                    <a:pt x="284" y="25063"/>
                    <a:pt x="272" y="25385"/>
                    <a:pt x="272" y="25682"/>
                  </a:cubicBezTo>
                  <a:cubicBezTo>
                    <a:pt x="272" y="25980"/>
                    <a:pt x="261" y="26290"/>
                    <a:pt x="261" y="26587"/>
                  </a:cubicBezTo>
                  <a:cubicBezTo>
                    <a:pt x="261" y="26885"/>
                    <a:pt x="237" y="27194"/>
                    <a:pt x="237" y="27492"/>
                  </a:cubicBezTo>
                  <a:cubicBezTo>
                    <a:pt x="237" y="27790"/>
                    <a:pt x="225" y="28087"/>
                    <a:pt x="225" y="28385"/>
                  </a:cubicBezTo>
                  <a:cubicBezTo>
                    <a:pt x="213" y="28683"/>
                    <a:pt x="213" y="28980"/>
                    <a:pt x="201" y="29278"/>
                  </a:cubicBezTo>
                  <a:cubicBezTo>
                    <a:pt x="177" y="29707"/>
                    <a:pt x="165" y="30159"/>
                    <a:pt x="142" y="30588"/>
                  </a:cubicBezTo>
                  <a:cubicBezTo>
                    <a:pt x="106" y="31016"/>
                    <a:pt x="82" y="31469"/>
                    <a:pt x="46" y="31897"/>
                  </a:cubicBezTo>
                  <a:cubicBezTo>
                    <a:pt x="0" y="32336"/>
                    <a:pt x="311" y="32684"/>
                    <a:pt x="709" y="32684"/>
                  </a:cubicBezTo>
                  <a:cubicBezTo>
                    <a:pt x="722" y="32684"/>
                    <a:pt x="736" y="32684"/>
                    <a:pt x="749" y="32683"/>
                  </a:cubicBezTo>
                  <a:lnTo>
                    <a:pt x="1630" y="32659"/>
                  </a:lnTo>
                  <a:cubicBezTo>
                    <a:pt x="2023" y="32624"/>
                    <a:pt x="2356" y="32255"/>
                    <a:pt x="2356" y="31814"/>
                  </a:cubicBezTo>
                  <a:lnTo>
                    <a:pt x="2356" y="30897"/>
                  </a:lnTo>
                  <a:cubicBezTo>
                    <a:pt x="2368" y="30600"/>
                    <a:pt x="2368" y="30290"/>
                    <a:pt x="2380" y="29992"/>
                  </a:cubicBezTo>
                  <a:cubicBezTo>
                    <a:pt x="2404" y="29695"/>
                    <a:pt x="2416" y="29385"/>
                    <a:pt x="2428" y="29088"/>
                  </a:cubicBezTo>
                  <a:cubicBezTo>
                    <a:pt x="2463" y="28778"/>
                    <a:pt x="2475" y="28480"/>
                    <a:pt x="2487" y="28159"/>
                  </a:cubicBezTo>
                  <a:cubicBezTo>
                    <a:pt x="2499" y="27849"/>
                    <a:pt x="2523" y="27552"/>
                    <a:pt x="2535" y="27242"/>
                  </a:cubicBezTo>
                  <a:cubicBezTo>
                    <a:pt x="2547" y="26944"/>
                    <a:pt x="2558" y="26635"/>
                    <a:pt x="2582" y="26313"/>
                  </a:cubicBezTo>
                  <a:cubicBezTo>
                    <a:pt x="2594" y="26016"/>
                    <a:pt x="2606" y="25706"/>
                    <a:pt x="2618" y="25397"/>
                  </a:cubicBezTo>
                  <a:cubicBezTo>
                    <a:pt x="2654" y="25099"/>
                    <a:pt x="2666" y="24789"/>
                    <a:pt x="2701" y="24468"/>
                  </a:cubicBezTo>
                  <a:cubicBezTo>
                    <a:pt x="2725" y="24158"/>
                    <a:pt x="2761" y="23861"/>
                    <a:pt x="2797" y="23551"/>
                  </a:cubicBezTo>
                  <a:cubicBezTo>
                    <a:pt x="2844" y="23253"/>
                    <a:pt x="2892" y="22944"/>
                    <a:pt x="2939" y="22646"/>
                  </a:cubicBezTo>
                  <a:cubicBezTo>
                    <a:pt x="2975" y="22349"/>
                    <a:pt x="3035" y="22051"/>
                    <a:pt x="3094" y="21753"/>
                  </a:cubicBezTo>
                  <a:cubicBezTo>
                    <a:pt x="3154" y="21456"/>
                    <a:pt x="3213" y="21158"/>
                    <a:pt x="3297" y="20872"/>
                  </a:cubicBezTo>
                  <a:lnTo>
                    <a:pt x="3511" y="20027"/>
                  </a:lnTo>
                  <a:cubicBezTo>
                    <a:pt x="3630" y="19574"/>
                    <a:pt x="3737" y="19134"/>
                    <a:pt x="3844" y="18693"/>
                  </a:cubicBezTo>
                  <a:cubicBezTo>
                    <a:pt x="3952" y="18265"/>
                    <a:pt x="4035" y="17836"/>
                    <a:pt x="4130" y="17419"/>
                  </a:cubicBezTo>
                  <a:cubicBezTo>
                    <a:pt x="4213" y="16991"/>
                    <a:pt x="4285" y="16586"/>
                    <a:pt x="4380" y="16169"/>
                  </a:cubicBezTo>
                  <a:cubicBezTo>
                    <a:pt x="4463" y="15753"/>
                    <a:pt x="4559" y="15348"/>
                    <a:pt x="4642" y="14943"/>
                  </a:cubicBezTo>
                  <a:cubicBezTo>
                    <a:pt x="4737" y="14550"/>
                    <a:pt x="4844" y="14157"/>
                    <a:pt x="4940" y="13776"/>
                  </a:cubicBezTo>
                  <a:cubicBezTo>
                    <a:pt x="5047" y="13383"/>
                    <a:pt x="5166" y="13014"/>
                    <a:pt x="5285" y="12645"/>
                  </a:cubicBezTo>
                  <a:cubicBezTo>
                    <a:pt x="5535" y="11907"/>
                    <a:pt x="5809" y="11192"/>
                    <a:pt x="6118" y="10526"/>
                  </a:cubicBezTo>
                  <a:cubicBezTo>
                    <a:pt x="6428" y="9859"/>
                    <a:pt x="6785" y="9204"/>
                    <a:pt x="7166" y="8609"/>
                  </a:cubicBezTo>
                  <a:cubicBezTo>
                    <a:pt x="7559" y="8025"/>
                    <a:pt x="7964" y="7490"/>
                    <a:pt x="8393" y="7001"/>
                  </a:cubicBezTo>
                  <a:cubicBezTo>
                    <a:pt x="8833" y="6513"/>
                    <a:pt x="9250" y="6061"/>
                    <a:pt x="9678" y="5644"/>
                  </a:cubicBezTo>
                  <a:cubicBezTo>
                    <a:pt x="10107" y="5227"/>
                    <a:pt x="10536" y="4846"/>
                    <a:pt x="10988" y="4501"/>
                  </a:cubicBezTo>
                  <a:cubicBezTo>
                    <a:pt x="11429" y="4168"/>
                    <a:pt x="11893" y="3870"/>
                    <a:pt x="12369" y="3620"/>
                  </a:cubicBezTo>
                  <a:cubicBezTo>
                    <a:pt x="12845" y="3370"/>
                    <a:pt x="13322" y="3156"/>
                    <a:pt x="13798" y="2977"/>
                  </a:cubicBezTo>
                  <a:cubicBezTo>
                    <a:pt x="14286" y="2799"/>
                    <a:pt x="14762" y="2656"/>
                    <a:pt x="15262" y="2549"/>
                  </a:cubicBezTo>
                  <a:cubicBezTo>
                    <a:pt x="15751" y="2441"/>
                    <a:pt x="16239" y="2358"/>
                    <a:pt x="16727" y="2310"/>
                  </a:cubicBezTo>
                  <a:cubicBezTo>
                    <a:pt x="17109" y="2270"/>
                    <a:pt x="17481" y="2251"/>
                    <a:pt x="17841" y="2251"/>
                  </a:cubicBezTo>
                  <a:cubicBezTo>
                    <a:pt x="18008" y="2251"/>
                    <a:pt x="18172" y="2255"/>
                    <a:pt x="18334" y="2263"/>
                  </a:cubicBezTo>
                  <a:cubicBezTo>
                    <a:pt x="18858" y="2299"/>
                    <a:pt x="19370" y="2370"/>
                    <a:pt x="19870" y="2489"/>
                  </a:cubicBezTo>
                  <a:cubicBezTo>
                    <a:pt x="20358" y="2608"/>
                    <a:pt x="20870" y="2787"/>
                    <a:pt x="21358" y="3025"/>
                  </a:cubicBezTo>
                  <a:cubicBezTo>
                    <a:pt x="21847" y="3263"/>
                    <a:pt x="22347" y="3561"/>
                    <a:pt x="22823" y="3918"/>
                  </a:cubicBezTo>
                  <a:cubicBezTo>
                    <a:pt x="23311" y="4275"/>
                    <a:pt x="23787" y="4727"/>
                    <a:pt x="24264" y="5227"/>
                  </a:cubicBezTo>
                  <a:cubicBezTo>
                    <a:pt x="24752" y="5763"/>
                    <a:pt x="25228" y="6335"/>
                    <a:pt x="25716" y="6942"/>
                  </a:cubicBezTo>
                  <a:cubicBezTo>
                    <a:pt x="25954" y="7240"/>
                    <a:pt x="26216" y="7549"/>
                    <a:pt x="26454" y="7883"/>
                  </a:cubicBezTo>
                  <a:cubicBezTo>
                    <a:pt x="26704" y="8204"/>
                    <a:pt x="26942" y="8549"/>
                    <a:pt x="27181" y="8895"/>
                  </a:cubicBezTo>
                  <a:cubicBezTo>
                    <a:pt x="27419" y="9228"/>
                    <a:pt x="27657" y="9609"/>
                    <a:pt x="27883" y="9978"/>
                  </a:cubicBezTo>
                  <a:cubicBezTo>
                    <a:pt x="28121" y="10359"/>
                    <a:pt x="28336" y="10752"/>
                    <a:pt x="28550" y="11157"/>
                  </a:cubicBezTo>
                  <a:cubicBezTo>
                    <a:pt x="28776" y="11562"/>
                    <a:pt x="28978" y="11978"/>
                    <a:pt x="29169" y="12407"/>
                  </a:cubicBezTo>
                  <a:cubicBezTo>
                    <a:pt x="29371" y="12824"/>
                    <a:pt x="29562" y="13288"/>
                    <a:pt x="29729" y="13728"/>
                  </a:cubicBezTo>
                  <a:cubicBezTo>
                    <a:pt x="29883" y="14181"/>
                    <a:pt x="30050" y="14657"/>
                    <a:pt x="30181" y="15133"/>
                  </a:cubicBezTo>
                  <a:cubicBezTo>
                    <a:pt x="30324" y="15610"/>
                    <a:pt x="30443" y="16098"/>
                    <a:pt x="30562" y="16622"/>
                  </a:cubicBezTo>
                  <a:cubicBezTo>
                    <a:pt x="30657" y="17098"/>
                    <a:pt x="30752" y="17574"/>
                    <a:pt x="30836" y="18074"/>
                  </a:cubicBezTo>
                  <a:cubicBezTo>
                    <a:pt x="30931" y="18586"/>
                    <a:pt x="31003" y="19086"/>
                    <a:pt x="31098" y="19610"/>
                  </a:cubicBezTo>
                  <a:cubicBezTo>
                    <a:pt x="31169" y="20110"/>
                    <a:pt x="31253" y="20634"/>
                    <a:pt x="31348" y="21158"/>
                  </a:cubicBezTo>
                  <a:cubicBezTo>
                    <a:pt x="31431" y="21682"/>
                    <a:pt x="31538" y="22182"/>
                    <a:pt x="31634" y="22694"/>
                  </a:cubicBezTo>
                  <a:cubicBezTo>
                    <a:pt x="31717" y="23194"/>
                    <a:pt x="31824" y="23670"/>
                    <a:pt x="31907" y="24158"/>
                  </a:cubicBezTo>
                  <a:cubicBezTo>
                    <a:pt x="32003" y="24658"/>
                    <a:pt x="32074" y="25135"/>
                    <a:pt x="32146" y="25623"/>
                  </a:cubicBezTo>
                  <a:cubicBezTo>
                    <a:pt x="32229" y="26111"/>
                    <a:pt x="32288" y="26599"/>
                    <a:pt x="32324" y="27099"/>
                  </a:cubicBezTo>
                  <a:cubicBezTo>
                    <a:pt x="32372" y="27587"/>
                    <a:pt x="32407" y="28075"/>
                    <a:pt x="32431" y="28587"/>
                  </a:cubicBezTo>
                  <a:cubicBezTo>
                    <a:pt x="32443" y="29088"/>
                    <a:pt x="32467" y="29599"/>
                    <a:pt x="32467" y="30100"/>
                  </a:cubicBezTo>
                  <a:cubicBezTo>
                    <a:pt x="32467" y="30612"/>
                    <a:pt x="32467" y="31123"/>
                    <a:pt x="32443" y="31635"/>
                  </a:cubicBezTo>
                  <a:cubicBezTo>
                    <a:pt x="32431" y="32100"/>
                    <a:pt x="32777" y="32481"/>
                    <a:pt x="33241" y="32481"/>
                  </a:cubicBezTo>
                  <a:lnTo>
                    <a:pt x="34205" y="32481"/>
                  </a:lnTo>
                  <a:cubicBezTo>
                    <a:pt x="34670" y="32481"/>
                    <a:pt x="35039" y="32100"/>
                    <a:pt x="35039" y="31612"/>
                  </a:cubicBezTo>
                  <a:cubicBezTo>
                    <a:pt x="35039" y="31100"/>
                    <a:pt x="35039" y="30588"/>
                    <a:pt x="35027" y="30088"/>
                  </a:cubicBezTo>
                  <a:cubicBezTo>
                    <a:pt x="35003" y="29576"/>
                    <a:pt x="34991" y="29088"/>
                    <a:pt x="34967" y="28576"/>
                  </a:cubicBezTo>
                  <a:cubicBezTo>
                    <a:pt x="34932" y="28075"/>
                    <a:pt x="34884" y="27587"/>
                    <a:pt x="34848" y="27087"/>
                  </a:cubicBezTo>
                  <a:cubicBezTo>
                    <a:pt x="34801" y="26599"/>
                    <a:pt x="34741" y="26123"/>
                    <a:pt x="34682" y="25635"/>
                  </a:cubicBezTo>
                  <a:cubicBezTo>
                    <a:pt x="34622" y="25147"/>
                    <a:pt x="34562" y="24670"/>
                    <a:pt x="34491" y="24194"/>
                  </a:cubicBezTo>
                  <a:cubicBezTo>
                    <a:pt x="34432" y="23718"/>
                    <a:pt x="34336" y="23242"/>
                    <a:pt x="34265" y="22777"/>
                  </a:cubicBezTo>
                  <a:cubicBezTo>
                    <a:pt x="34170" y="22313"/>
                    <a:pt x="34098" y="21837"/>
                    <a:pt x="34015" y="21372"/>
                  </a:cubicBezTo>
                  <a:cubicBezTo>
                    <a:pt x="33931" y="20884"/>
                    <a:pt x="33848" y="20396"/>
                    <a:pt x="33753" y="19908"/>
                  </a:cubicBezTo>
                  <a:lnTo>
                    <a:pt x="33491" y="18431"/>
                  </a:lnTo>
                  <a:cubicBezTo>
                    <a:pt x="33419" y="17979"/>
                    <a:pt x="33312" y="17538"/>
                    <a:pt x="33217" y="17086"/>
                  </a:cubicBezTo>
                  <a:cubicBezTo>
                    <a:pt x="33122" y="16646"/>
                    <a:pt x="33015" y="16217"/>
                    <a:pt x="32908" y="15800"/>
                  </a:cubicBezTo>
                  <a:cubicBezTo>
                    <a:pt x="32800" y="15383"/>
                    <a:pt x="32681" y="14979"/>
                    <a:pt x="32562" y="14574"/>
                  </a:cubicBezTo>
                  <a:cubicBezTo>
                    <a:pt x="32443" y="14169"/>
                    <a:pt x="32312" y="13788"/>
                    <a:pt x="32181" y="13419"/>
                  </a:cubicBezTo>
                  <a:cubicBezTo>
                    <a:pt x="31907" y="12657"/>
                    <a:pt x="31610" y="11931"/>
                    <a:pt x="31288" y="11228"/>
                  </a:cubicBezTo>
                  <a:cubicBezTo>
                    <a:pt x="30955" y="10526"/>
                    <a:pt x="30622" y="9847"/>
                    <a:pt x="30241" y="9192"/>
                  </a:cubicBezTo>
                  <a:cubicBezTo>
                    <a:pt x="29871" y="8537"/>
                    <a:pt x="29490" y="7906"/>
                    <a:pt x="29074" y="7323"/>
                  </a:cubicBezTo>
                  <a:cubicBezTo>
                    <a:pt x="28657" y="6751"/>
                    <a:pt x="28240" y="6180"/>
                    <a:pt x="27800" y="5644"/>
                  </a:cubicBezTo>
                  <a:cubicBezTo>
                    <a:pt x="27371" y="5108"/>
                    <a:pt x="26954" y="4608"/>
                    <a:pt x="26526" y="4132"/>
                  </a:cubicBezTo>
                  <a:cubicBezTo>
                    <a:pt x="26038" y="3572"/>
                    <a:pt x="25538" y="3072"/>
                    <a:pt x="25049" y="2644"/>
                  </a:cubicBezTo>
                  <a:cubicBezTo>
                    <a:pt x="24561" y="2203"/>
                    <a:pt x="24073" y="1846"/>
                    <a:pt x="23561" y="1537"/>
                  </a:cubicBezTo>
                  <a:cubicBezTo>
                    <a:pt x="23216" y="1334"/>
                    <a:pt x="22882" y="1156"/>
                    <a:pt x="22537" y="989"/>
                  </a:cubicBezTo>
                  <a:cubicBezTo>
                    <a:pt x="22192" y="822"/>
                    <a:pt x="21835" y="679"/>
                    <a:pt x="21478" y="560"/>
                  </a:cubicBezTo>
                  <a:cubicBezTo>
                    <a:pt x="21120" y="441"/>
                    <a:pt x="20763" y="334"/>
                    <a:pt x="20394" y="239"/>
                  </a:cubicBezTo>
                  <a:cubicBezTo>
                    <a:pt x="20025" y="167"/>
                    <a:pt x="19644" y="108"/>
                    <a:pt x="19275" y="60"/>
                  </a:cubicBezTo>
                  <a:cubicBezTo>
                    <a:pt x="18906" y="24"/>
                    <a:pt x="18513" y="1"/>
                    <a:pt x="18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7" name="Google Shape;6717;p29"/>
          <p:cNvGrpSpPr/>
          <p:nvPr/>
        </p:nvGrpSpPr>
        <p:grpSpPr>
          <a:xfrm>
            <a:off x="5815653" y="3842262"/>
            <a:ext cx="1688356" cy="912664"/>
            <a:chOff x="5815653" y="3842262"/>
            <a:chExt cx="1688356" cy="912664"/>
          </a:xfrm>
        </p:grpSpPr>
        <p:sp>
          <p:nvSpPr>
            <p:cNvPr id="6718" name="Google Shape;6718;p29"/>
            <p:cNvSpPr/>
            <p:nvPr/>
          </p:nvSpPr>
          <p:spPr>
            <a:xfrm>
              <a:off x="5815653" y="3842262"/>
              <a:ext cx="1688356" cy="912664"/>
            </a:xfrm>
            <a:custGeom>
              <a:avLst/>
              <a:gdLst/>
              <a:ahLst/>
              <a:cxnLst/>
              <a:rect l="l" t="t" r="r" b="b"/>
              <a:pathLst>
                <a:path w="44781" h="24207" extrusionOk="0">
                  <a:moveTo>
                    <a:pt x="23278" y="1"/>
                  </a:moveTo>
                  <a:cubicBezTo>
                    <a:pt x="22754" y="1"/>
                    <a:pt x="22206" y="24"/>
                    <a:pt x="21670" y="36"/>
                  </a:cubicBezTo>
                  <a:cubicBezTo>
                    <a:pt x="20992" y="60"/>
                    <a:pt x="20337" y="108"/>
                    <a:pt x="19682" y="155"/>
                  </a:cubicBezTo>
                  <a:cubicBezTo>
                    <a:pt x="19039" y="215"/>
                    <a:pt x="18384" y="274"/>
                    <a:pt x="17741" y="358"/>
                  </a:cubicBezTo>
                  <a:cubicBezTo>
                    <a:pt x="17098" y="453"/>
                    <a:pt x="16467" y="560"/>
                    <a:pt x="15824" y="679"/>
                  </a:cubicBezTo>
                  <a:cubicBezTo>
                    <a:pt x="15181" y="798"/>
                    <a:pt x="14562" y="929"/>
                    <a:pt x="13931" y="1096"/>
                  </a:cubicBezTo>
                  <a:cubicBezTo>
                    <a:pt x="13324" y="1251"/>
                    <a:pt x="12741" y="1453"/>
                    <a:pt x="12181" y="1656"/>
                  </a:cubicBezTo>
                  <a:cubicBezTo>
                    <a:pt x="11609" y="1870"/>
                    <a:pt x="11074" y="2108"/>
                    <a:pt x="10550" y="2370"/>
                  </a:cubicBezTo>
                  <a:cubicBezTo>
                    <a:pt x="10038" y="2644"/>
                    <a:pt x="9538" y="2918"/>
                    <a:pt x="9062" y="3215"/>
                  </a:cubicBezTo>
                  <a:cubicBezTo>
                    <a:pt x="8609" y="3513"/>
                    <a:pt x="8145" y="3846"/>
                    <a:pt x="7692" y="4215"/>
                  </a:cubicBezTo>
                  <a:cubicBezTo>
                    <a:pt x="7240" y="4584"/>
                    <a:pt x="6787" y="4989"/>
                    <a:pt x="6359" y="5442"/>
                  </a:cubicBezTo>
                  <a:cubicBezTo>
                    <a:pt x="5942" y="5882"/>
                    <a:pt x="5537" y="6347"/>
                    <a:pt x="5156" y="6835"/>
                  </a:cubicBezTo>
                  <a:cubicBezTo>
                    <a:pt x="4716" y="7382"/>
                    <a:pt x="4299" y="7942"/>
                    <a:pt x="3906" y="8502"/>
                  </a:cubicBezTo>
                  <a:cubicBezTo>
                    <a:pt x="3704" y="8787"/>
                    <a:pt x="3501" y="9085"/>
                    <a:pt x="3311" y="9371"/>
                  </a:cubicBezTo>
                  <a:cubicBezTo>
                    <a:pt x="3108" y="9645"/>
                    <a:pt x="2930" y="9930"/>
                    <a:pt x="2751" y="10228"/>
                  </a:cubicBezTo>
                  <a:cubicBezTo>
                    <a:pt x="2596" y="10526"/>
                    <a:pt x="2442" y="10811"/>
                    <a:pt x="2311" y="11109"/>
                  </a:cubicBezTo>
                  <a:cubicBezTo>
                    <a:pt x="2192" y="11407"/>
                    <a:pt x="2073" y="11692"/>
                    <a:pt x="1965" y="11990"/>
                  </a:cubicBezTo>
                  <a:cubicBezTo>
                    <a:pt x="1858" y="12288"/>
                    <a:pt x="1763" y="12597"/>
                    <a:pt x="1656" y="12907"/>
                  </a:cubicBezTo>
                  <a:cubicBezTo>
                    <a:pt x="1561" y="13181"/>
                    <a:pt x="1465" y="13455"/>
                    <a:pt x="1370" y="13740"/>
                  </a:cubicBezTo>
                  <a:cubicBezTo>
                    <a:pt x="1287" y="14026"/>
                    <a:pt x="1168" y="14312"/>
                    <a:pt x="1061" y="14609"/>
                  </a:cubicBezTo>
                  <a:cubicBezTo>
                    <a:pt x="941" y="14907"/>
                    <a:pt x="834" y="15205"/>
                    <a:pt x="727" y="15514"/>
                  </a:cubicBezTo>
                  <a:cubicBezTo>
                    <a:pt x="632" y="15824"/>
                    <a:pt x="525" y="16157"/>
                    <a:pt x="418" y="16479"/>
                  </a:cubicBezTo>
                  <a:cubicBezTo>
                    <a:pt x="310" y="16812"/>
                    <a:pt x="239" y="17145"/>
                    <a:pt x="179" y="17491"/>
                  </a:cubicBezTo>
                  <a:cubicBezTo>
                    <a:pt x="156" y="17717"/>
                    <a:pt x="132" y="17919"/>
                    <a:pt x="120" y="18146"/>
                  </a:cubicBezTo>
                  <a:lnTo>
                    <a:pt x="120" y="18800"/>
                  </a:lnTo>
                  <a:cubicBezTo>
                    <a:pt x="120" y="19015"/>
                    <a:pt x="120" y="19229"/>
                    <a:pt x="132" y="19455"/>
                  </a:cubicBezTo>
                  <a:cubicBezTo>
                    <a:pt x="156" y="19682"/>
                    <a:pt x="156" y="19884"/>
                    <a:pt x="168" y="20110"/>
                  </a:cubicBezTo>
                  <a:cubicBezTo>
                    <a:pt x="168" y="20336"/>
                    <a:pt x="179" y="20563"/>
                    <a:pt x="179" y="20765"/>
                  </a:cubicBezTo>
                  <a:lnTo>
                    <a:pt x="179" y="21408"/>
                  </a:lnTo>
                  <a:cubicBezTo>
                    <a:pt x="179" y="21717"/>
                    <a:pt x="156" y="22027"/>
                    <a:pt x="132" y="22349"/>
                  </a:cubicBezTo>
                  <a:cubicBezTo>
                    <a:pt x="120" y="22658"/>
                    <a:pt x="96" y="22968"/>
                    <a:pt x="49" y="23277"/>
                  </a:cubicBezTo>
                  <a:cubicBezTo>
                    <a:pt x="1" y="23611"/>
                    <a:pt x="418" y="23873"/>
                    <a:pt x="941" y="23896"/>
                  </a:cubicBezTo>
                  <a:lnTo>
                    <a:pt x="1977" y="23920"/>
                  </a:lnTo>
                  <a:cubicBezTo>
                    <a:pt x="1988" y="23920"/>
                    <a:pt x="1999" y="23921"/>
                    <a:pt x="2009" y="23921"/>
                  </a:cubicBezTo>
                  <a:cubicBezTo>
                    <a:pt x="2458" y="23921"/>
                    <a:pt x="2799" y="23675"/>
                    <a:pt x="2787" y="23361"/>
                  </a:cubicBezTo>
                  <a:cubicBezTo>
                    <a:pt x="2775" y="23134"/>
                    <a:pt x="2751" y="22920"/>
                    <a:pt x="2739" y="22706"/>
                  </a:cubicBezTo>
                  <a:cubicBezTo>
                    <a:pt x="2727" y="22479"/>
                    <a:pt x="2727" y="22265"/>
                    <a:pt x="2727" y="22051"/>
                  </a:cubicBezTo>
                  <a:cubicBezTo>
                    <a:pt x="2727" y="21825"/>
                    <a:pt x="2739" y="21610"/>
                    <a:pt x="2739" y="21396"/>
                  </a:cubicBezTo>
                  <a:cubicBezTo>
                    <a:pt x="2739" y="21170"/>
                    <a:pt x="2751" y="20944"/>
                    <a:pt x="2751" y="20717"/>
                  </a:cubicBezTo>
                  <a:lnTo>
                    <a:pt x="2751" y="20051"/>
                  </a:lnTo>
                  <a:cubicBezTo>
                    <a:pt x="2739" y="19824"/>
                    <a:pt x="2739" y="19610"/>
                    <a:pt x="2727" y="19384"/>
                  </a:cubicBezTo>
                  <a:cubicBezTo>
                    <a:pt x="2716" y="19158"/>
                    <a:pt x="2716" y="18931"/>
                    <a:pt x="2716" y="18717"/>
                  </a:cubicBezTo>
                  <a:cubicBezTo>
                    <a:pt x="2716" y="18491"/>
                    <a:pt x="2727" y="18265"/>
                    <a:pt x="2739" y="18038"/>
                  </a:cubicBezTo>
                  <a:cubicBezTo>
                    <a:pt x="2751" y="17824"/>
                    <a:pt x="2787" y="17610"/>
                    <a:pt x="2811" y="17384"/>
                  </a:cubicBezTo>
                  <a:cubicBezTo>
                    <a:pt x="2858" y="17181"/>
                    <a:pt x="2906" y="16955"/>
                    <a:pt x="2966" y="16753"/>
                  </a:cubicBezTo>
                  <a:cubicBezTo>
                    <a:pt x="3025" y="16538"/>
                    <a:pt x="3085" y="16336"/>
                    <a:pt x="3156" y="16122"/>
                  </a:cubicBezTo>
                  <a:cubicBezTo>
                    <a:pt x="3227" y="15919"/>
                    <a:pt x="3311" y="15705"/>
                    <a:pt x="3394" y="15514"/>
                  </a:cubicBezTo>
                  <a:cubicBezTo>
                    <a:pt x="3489" y="15300"/>
                    <a:pt x="3573" y="15110"/>
                    <a:pt x="3668" y="14919"/>
                  </a:cubicBezTo>
                  <a:cubicBezTo>
                    <a:pt x="3799" y="14609"/>
                    <a:pt x="3942" y="14288"/>
                    <a:pt x="4085" y="13990"/>
                  </a:cubicBezTo>
                  <a:cubicBezTo>
                    <a:pt x="4216" y="13681"/>
                    <a:pt x="4335" y="13383"/>
                    <a:pt x="4466" y="13085"/>
                  </a:cubicBezTo>
                  <a:cubicBezTo>
                    <a:pt x="4597" y="12788"/>
                    <a:pt x="4728" y="12490"/>
                    <a:pt x="4859" y="12193"/>
                  </a:cubicBezTo>
                  <a:cubicBezTo>
                    <a:pt x="4990" y="11895"/>
                    <a:pt x="5121" y="11609"/>
                    <a:pt x="5275" y="11311"/>
                  </a:cubicBezTo>
                  <a:cubicBezTo>
                    <a:pt x="5418" y="11038"/>
                    <a:pt x="5585" y="10740"/>
                    <a:pt x="5752" y="10454"/>
                  </a:cubicBezTo>
                  <a:cubicBezTo>
                    <a:pt x="5918" y="10168"/>
                    <a:pt x="6085" y="9883"/>
                    <a:pt x="6264" y="9609"/>
                  </a:cubicBezTo>
                  <a:cubicBezTo>
                    <a:pt x="6621" y="9037"/>
                    <a:pt x="7014" y="8502"/>
                    <a:pt x="7418" y="7966"/>
                  </a:cubicBezTo>
                  <a:cubicBezTo>
                    <a:pt x="7835" y="7430"/>
                    <a:pt x="8264" y="6930"/>
                    <a:pt x="8740" y="6454"/>
                  </a:cubicBezTo>
                  <a:cubicBezTo>
                    <a:pt x="9204" y="5989"/>
                    <a:pt x="9704" y="5585"/>
                    <a:pt x="10216" y="5215"/>
                  </a:cubicBezTo>
                  <a:cubicBezTo>
                    <a:pt x="10728" y="4858"/>
                    <a:pt x="11288" y="4525"/>
                    <a:pt x="11824" y="4227"/>
                  </a:cubicBezTo>
                  <a:cubicBezTo>
                    <a:pt x="12371" y="3930"/>
                    <a:pt x="12919" y="3656"/>
                    <a:pt x="13514" y="3394"/>
                  </a:cubicBezTo>
                  <a:cubicBezTo>
                    <a:pt x="14110" y="3144"/>
                    <a:pt x="14741" y="2918"/>
                    <a:pt x="15372" y="2739"/>
                  </a:cubicBezTo>
                  <a:cubicBezTo>
                    <a:pt x="16015" y="2560"/>
                    <a:pt x="16670" y="2418"/>
                    <a:pt x="17324" y="2287"/>
                  </a:cubicBezTo>
                  <a:cubicBezTo>
                    <a:pt x="17979" y="2167"/>
                    <a:pt x="18634" y="2048"/>
                    <a:pt x="19301" y="1965"/>
                  </a:cubicBezTo>
                  <a:cubicBezTo>
                    <a:pt x="19980" y="1882"/>
                    <a:pt x="20658" y="1822"/>
                    <a:pt x="21325" y="1786"/>
                  </a:cubicBezTo>
                  <a:cubicBezTo>
                    <a:pt x="21874" y="1769"/>
                    <a:pt x="22410" y="1758"/>
                    <a:pt x="22939" y="1758"/>
                  </a:cubicBezTo>
                  <a:cubicBezTo>
                    <a:pt x="23132" y="1758"/>
                    <a:pt x="23324" y="1759"/>
                    <a:pt x="23516" y="1763"/>
                  </a:cubicBezTo>
                  <a:cubicBezTo>
                    <a:pt x="24230" y="1775"/>
                    <a:pt x="24933" y="1834"/>
                    <a:pt x="25623" y="1929"/>
                  </a:cubicBezTo>
                  <a:cubicBezTo>
                    <a:pt x="26302" y="2013"/>
                    <a:pt x="26980" y="2144"/>
                    <a:pt x="27659" y="2322"/>
                  </a:cubicBezTo>
                  <a:cubicBezTo>
                    <a:pt x="28326" y="2501"/>
                    <a:pt x="28993" y="2727"/>
                    <a:pt x="29636" y="2977"/>
                  </a:cubicBezTo>
                  <a:cubicBezTo>
                    <a:pt x="30278" y="3251"/>
                    <a:pt x="30898" y="3549"/>
                    <a:pt x="31493" y="3906"/>
                  </a:cubicBezTo>
                  <a:cubicBezTo>
                    <a:pt x="32088" y="4275"/>
                    <a:pt x="32672" y="4680"/>
                    <a:pt x="33279" y="5108"/>
                  </a:cubicBezTo>
                  <a:cubicBezTo>
                    <a:pt x="33577" y="5335"/>
                    <a:pt x="33886" y="5561"/>
                    <a:pt x="34208" y="5799"/>
                  </a:cubicBezTo>
                  <a:cubicBezTo>
                    <a:pt x="34529" y="6037"/>
                    <a:pt x="34850" y="6287"/>
                    <a:pt x="35172" y="6537"/>
                  </a:cubicBezTo>
                  <a:cubicBezTo>
                    <a:pt x="35493" y="6787"/>
                    <a:pt x="35827" y="7061"/>
                    <a:pt x="36136" y="7347"/>
                  </a:cubicBezTo>
                  <a:cubicBezTo>
                    <a:pt x="36458" y="7609"/>
                    <a:pt x="36755" y="7906"/>
                    <a:pt x="37053" y="8204"/>
                  </a:cubicBezTo>
                  <a:cubicBezTo>
                    <a:pt x="37351" y="8502"/>
                    <a:pt x="37613" y="8811"/>
                    <a:pt x="37887" y="9145"/>
                  </a:cubicBezTo>
                  <a:cubicBezTo>
                    <a:pt x="38149" y="9466"/>
                    <a:pt x="38387" y="9799"/>
                    <a:pt x="38613" y="10157"/>
                  </a:cubicBezTo>
                  <a:cubicBezTo>
                    <a:pt x="38839" y="10514"/>
                    <a:pt x="39030" y="10871"/>
                    <a:pt x="39184" y="11240"/>
                  </a:cubicBezTo>
                  <a:cubicBezTo>
                    <a:pt x="39351" y="11609"/>
                    <a:pt x="39506" y="11990"/>
                    <a:pt x="39649" y="12383"/>
                  </a:cubicBezTo>
                  <a:cubicBezTo>
                    <a:pt x="39792" y="12740"/>
                    <a:pt x="39923" y="13121"/>
                    <a:pt x="40042" y="13502"/>
                  </a:cubicBezTo>
                  <a:cubicBezTo>
                    <a:pt x="40173" y="13895"/>
                    <a:pt x="40292" y="14276"/>
                    <a:pt x="40411" y="14681"/>
                  </a:cubicBezTo>
                  <a:cubicBezTo>
                    <a:pt x="40530" y="15062"/>
                    <a:pt x="40637" y="15467"/>
                    <a:pt x="40756" y="15872"/>
                  </a:cubicBezTo>
                  <a:cubicBezTo>
                    <a:pt x="40863" y="16264"/>
                    <a:pt x="40982" y="16657"/>
                    <a:pt x="41077" y="17050"/>
                  </a:cubicBezTo>
                  <a:cubicBezTo>
                    <a:pt x="41197" y="17419"/>
                    <a:pt x="41304" y="17788"/>
                    <a:pt x="41411" y="18158"/>
                  </a:cubicBezTo>
                  <a:cubicBezTo>
                    <a:pt x="41518" y="18539"/>
                    <a:pt x="41613" y="18884"/>
                    <a:pt x="41697" y="19241"/>
                  </a:cubicBezTo>
                  <a:cubicBezTo>
                    <a:pt x="41780" y="19610"/>
                    <a:pt x="41839" y="19967"/>
                    <a:pt x="41887" y="20324"/>
                  </a:cubicBezTo>
                  <a:cubicBezTo>
                    <a:pt x="41923" y="20682"/>
                    <a:pt x="41959" y="21039"/>
                    <a:pt x="41959" y="21396"/>
                  </a:cubicBezTo>
                  <a:cubicBezTo>
                    <a:pt x="41959" y="21753"/>
                    <a:pt x="41959" y="22087"/>
                    <a:pt x="41947" y="22444"/>
                  </a:cubicBezTo>
                  <a:cubicBezTo>
                    <a:pt x="41923" y="22801"/>
                    <a:pt x="41911" y="23158"/>
                    <a:pt x="41887" y="23515"/>
                  </a:cubicBezTo>
                  <a:cubicBezTo>
                    <a:pt x="41863" y="23849"/>
                    <a:pt x="42220" y="24146"/>
                    <a:pt x="42709" y="24158"/>
                  </a:cubicBezTo>
                  <a:lnTo>
                    <a:pt x="43756" y="24206"/>
                  </a:lnTo>
                  <a:cubicBezTo>
                    <a:pt x="43768" y="24206"/>
                    <a:pt x="43780" y="24206"/>
                    <a:pt x="43791" y="24206"/>
                  </a:cubicBezTo>
                  <a:cubicBezTo>
                    <a:pt x="44313" y="24206"/>
                    <a:pt x="44768" y="23947"/>
                    <a:pt x="44756" y="23551"/>
                  </a:cubicBezTo>
                  <a:cubicBezTo>
                    <a:pt x="44768" y="23194"/>
                    <a:pt x="44780" y="22849"/>
                    <a:pt x="44780" y="22503"/>
                  </a:cubicBezTo>
                  <a:lnTo>
                    <a:pt x="44780" y="21479"/>
                  </a:lnTo>
                  <a:cubicBezTo>
                    <a:pt x="44768" y="21134"/>
                    <a:pt x="44768" y="20801"/>
                    <a:pt x="44745" y="20455"/>
                  </a:cubicBezTo>
                  <a:cubicBezTo>
                    <a:pt x="44721" y="20110"/>
                    <a:pt x="44685" y="19765"/>
                    <a:pt x="44626" y="19431"/>
                  </a:cubicBezTo>
                  <a:cubicBezTo>
                    <a:pt x="44566" y="19086"/>
                    <a:pt x="44483" y="18741"/>
                    <a:pt x="44399" y="18396"/>
                  </a:cubicBezTo>
                  <a:lnTo>
                    <a:pt x="44125" y="17372"/>
                  </a:lnTo>
                  <a:cubicBezTo>
                    <a:pt x="44042" y="17015"/>
                    <a:pt x="43935" y="16669"/>
                    <a:pt x="43852" y="16312"/>
                  </a:cubicBezTo>
                  <a:cubicBezTo>
                    <a:pt x="43744" y="15943"/>
                    <a:pt x="43649" y="15574"/>
                    <a:pt x="43554" y="15181"/>
                  </a:cubicBezTo>
                  <a:cubicBezTo>
                    <a:pt x="43459" y="14800"/>
                    <a:pt x="43352" y="14407"/>
                    <a:pt x="43232" y="14026"/>
                  </a:cubicBezTo>
                  <a:cubicBezTo>
                    <a:pt x="43113" y="13669"/>
                    <a:pt x="43018" y="13312"/>
                    <a:pt x="42875" y="12955"/>
                  </a:cubicBezTo>
                  <a:cubicBezTo>
                    <a:pt x="42744" y="12609"/>
                    <a:pt x="42613" y="12264"/>
                    <a:pt x="42459" y="11931"/>
                  </a:cubicBezTo>
                  <a:cubicBezTo>
                    <a:pt x="42328" y="11597"/>
                    <a:pt x="42185" y="11252"/>
                    <a:pt x="42030" y="10942"/>
                  </a:cubicBezTo>
                  <a:cubicBezTo>
                    <a:pt x="41887" y="10621"/>
                    <a:pt x="41732" y="10323"/>
                    <a:pt x="41554" y="10002"/>
                  </a:cubicBezTo>
                  <a:cubicBezTo>
                    <a:pt x="41197" y="9395"/>
                    <a:pt x="40792" y="8799"/>
                    <a:pt x="40351" y="8216"/>
                  </a:cubicBezTo>
                  <a:cubicBezTo>
                    <a:pt x="39887" y="7656"/>
                    <a:pt x="39399" y="7120"/>
                    <a:pt x="38875" y="6597"/>
                  </a:cubicBezTo>
                  <a:cubicBezTo>
                    <a:pt x="38351" y="6097"/>
                    <a:pt x="37791" y="5620"/>
                    <a:pt x="37208" y="5168"/>
                  </a:cubicBezTo>
                  <a:cubicBezTo>
                    <a:pt x="36625" y="4727"/>
                    <a:pt x="36065" y="4311"/>
                    <a:pt x="35529" y="3918"/>
                  </a:cubicBezTo>
                  <a:cubicBezTo>
                    <a:pt x="34993" y="3537"/>
                    <a:pt x="34505" y="3179"/>
                    <a:pt x="34005" y="2846"/>
                  </a:cubicBezTo>
                  <a:cubicBezTo>
                    <a:pt x="33457" y="2465"/>
                    <a:pt x="32910" y="2120"/>
                    <a:pt x="32362" y="1834"/>
                  </a:cubicBezTo>
                  <a:cubicBezTo>
                    <a:pt x="31802" y="1548"/>
                    <a:pt x="31231" y="1310"/>
                    <a:pt x="30600" y="1108"/>
                  </a:cubicBezTo>
                  <a:cubicBezTo>
                    <a:pt x="30183" y="977"/>
                    <a:pt x="29743" y="858"/>
                    <a:pt x="29278" y="739"/>
                  </a:cubicBezTo>
                  <a:cubicBezTo>
                    <a:pt x="28814" y="620"/>
                    <a:pt x="28338" y="513"/>
                    <a:pt x="27850" y="417"/>
                  </a:cubicBezTo>
                  <a:cubicBezTo>
                    <a:pt x="27361" y="322"/>
                    <a:pt x="26861" y="239"/>
                    <a:pt x="26361" y="179"/>
                  </a:cubicBezTo>
                  <a:cubicBezTo>
                    <a:pt x="25873" y="120"/>
                    <a:pt x="25349" y="84"/>
                    <a:pt x="24837" y="48"/>
                  </a:cubicBezTo>
                  <a:cubicBezTo>
                    <a:pt x="24325" y="24"/>
                    <a:pt x="23801" y="1"/>
                    <a:pt x="23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9"/>
            <p:cNvSpPr/>
            <p:nvPr/>
          </p:nvSpPr>
          <p:spPr>
            <a:xfrm>
              <a:off x="5970088" y="3967628"/>
              <a:ext cx="1368714" cy="781460"/>
            </a:xfrm>
            <a:custGeom>
              <a:avLst/>
              <a:gdLst/>
              <a:ahLst/>
              <a:cxnLst/>
              <a:rect l="l" t="t" r="r" b="b"/>
              <a:pathLst>
                <a:path w="36303" h="20727" extrusionOk="0">
                  <a:moveTo>
                    <a:pt x="18825" y="0"/>
                  </a:moveTo>
                  <a:cubicBezTo>
                    <a:pt x="18220" y="0"/>
                    <a:pt x="17606" y="25"/>
                    <a:pt x="16979" y="69"/>
                  </a:cubicBezTo>
                  <a:cubicBezTo>
                    <a:pt x="16443" y="116"/>
                    <a:pt x="15919" y="164"/>
                    <a:pt x="15407" y="235"/>
                  </a:cubicBezTo>
                  <a:cubicBezTo>
                    <a:pt x="14883" y="307"/>
                    <a:pt x="14371" y="378"/>
                    <a:pt x="13871" y="486"/>
                  </a:cubicBezTo>
                  <a:cubicBezTo>
                    <a:pt x="13383" y="593"/>
                    <a:pt x="12883" y="700"/>
                    <a:pt x="12407" y="831"/>
                  </a:cubicBezTo>
                  <a:cubicBezTo>
                    <a:pt x="11931" y="950"/>
                    <a:pt x="11478" y="1117"/>
                    <a:pt x="11026" y="1271"/>
                  </a:cubicBezTo>
                  <a:cubicBezTo>
                    <a:pt x="10585" y="1450"/>
                    <a:pt x="10169" y="1629"/>
                    <a:pt x="9728" y="1843"/>
                  </a:cubicBezTo>
                  <a:cubicBezTo>
                    <a:pt x="9299" y="2045"/>
                    <a:pt x="8883" y="2260"/>
                    <a:pt x="8466" y="2498"/>
                  </a:cubicBezTo>
                  <a:cubicBezTo>
                    <a:pt x="7978" y="2783"/>
                    <a:pt x="7490" y="3081"/>
                    <a:pt x="7025" y="3414"/>
                  </a:cubicBezTo>
                  <a:cubicBezTo>
                    <a:pt x="6561" y="3760"/>
                    <a:pt x="6144" y="4153"/>
                    <a:pt x="5728" y="4569"/>
                  </a:cubicBezTo>
                  <a:cubicBezTo>
                    <a:pt x="5323" y="4998"/>
                    <a:pt x="4942" y="5439"/>
                    <a:pt x="4573" y="5903"/>
                  </a:cubicBezTo>
                  <a:cubicBezTo>
                    <a:pt x="4156" y="6439"/>
                    <a:pt x="3775" y="7010"/>
                    <a:pt x="3418" y="7570"/>
                  </a:cubicBezTo>
                  <a:cubicBezTo>
                    <a:pt x="3263" y="7855"/>
                    <a:pt x="3084" y="8141"/>
                    <a:pt x="2918" y="8439"/>
                  </a:cubicBezTo>
                  <a:cubicBezTo>
                    <a:pt x="2751" y="8737"/>
                    <a:pt x="2572" y="9034"/>
                    <a:pt x="2418" y="9332"/>
                  </a:cubicBezTo>
                  <a:cubicBezTo>
                    <a:pt x="2251" y="9630"/>
                    <a:pt x="2072" y="9939"/>
                    <a:pt x="1906" y="10237"/>
                  </a:cubicBezTo>
                  <a:cubicBezTo>
                    <a:pt x="1727" y="10534"/>
                    <a:pt x="1560" y="10844"/>
                    <a:pt x="1406" y="11142"/>
                  </a:cubicBezTo>
                  <a:cubicBezTo>
                    <a:pt x="1298" y="11332"/>
                    <a:pt x="1203" y="11511"/>
                    <a:pt x="1108" y="11713"/>
                  </a:cubicBezTo>
                  <a:cubicBezTo>
                    <a:pt x="1013" y="11904"/>
                    <a:pt x="906" y="12082"/>
                    <a:pt x="822" y="12273"/>
                  </a:cubicBezTo>
                  <a:cubicBezTo>
                    <a:pt x="727" y="12463"/>
                    <a:pt x="655" y="12666"/>
                    <a:pt x="584" y="12856"/>
                  </a:cubicBezTo>
                  <a:cubicBezTo>
                    <a:pt x="513" y="13047"/>
                    <a:pt x="453" y="13261"/>
                    <a:pt x="405" y="13451"/>
                  </a:cubicBezTo>
                  <a:cubicBezTo>
                    <a:pt x="346" y="13642"/>
                    <a:pt x="298" y="13832"/>
                    <a:pt x="274" y="14047"/>
                  </a:cubicBezTo>
                  <a:cubicBezTo>
                    <a:pt x="239" y="14249"/>
                    <a:pt x="215" y="14452"/>
                    <a:pt x="191" y="14654"/>
                  </a:cubicBezTo>
                  <a:cubicBezTo>
                    <a:pt x="179" y="14844"/>
                    <a:pt x="167" y="15059"/>
                    <a:pt x="167" y="15261"/>
                  </a:cubicBezTo>
                  <a:cubicBezTo>
                    <a:pt x="167" y="15475"/>
                    <a:pt x="155" y="15678"/>
                    <a:pt x="155" y="15892"/>
                  </a:cubicBezTo>
                  <a:cubicBezTo>
                    <a:pt x="155" y="16095"/>
                    <a:pt x="155" y="16309"/>
                    <a:pt x="132" y="16511"/>
                  </a:cubicBezTo>
                  <a:cubicBezTo>
                    <a:pt x="120" y="16726"/>
                    <a:pt x="120" y="16928"/>
                    <a:pt x="108" y="17142"/>
                  </a:cubicBezTo>
                  <a:cubicBezTo>
                    <a:pt x="96" y="17345"/>
                    <a:pt x="72" y="17547"/>
                    <a:pt x="60" y="17750"/>
                  </a:cubicBezTo>
                  <a:cubicBezTo>
                    <a:pt x="48" y="17940"/>
                    <a:pt x="13" y="18154"/>
                    <a:pt x="13" y="18345"/>
                  </a:cubicBezTo>
                  <a:cubicBezTo>
                    <a:pt x="13" y="18535"/>
                    <a:pt x="1" y="18750"/>
                    <a:pt x="1" y="18940"/>
                  </a:cubicBezTo>
                  <a:cubicBezTo>
                    <a:pt x="1" y="19154"/>
                    <a:pt x="1" y="19345"/>
                    <a:pt x="13" y="19535"/>
                  </a:cubicBezTo>
                  <a:lnTo>
                    <a:pt x="60" y="20119"/>
                  </a:lnTo>
                  <a:cubicBezTo>
                    <a:pt x="108" y="20440"/>
                    <a:pt x="489" y="20726"/>
                    <a:pt x="953" y="20726"/>
                  </a:cubicBezTo>
                  <a:lnTo>
                    <a:pt x="1965" y="20726"/>
                  </a:lnTo>
                  <a:cubicBezTo>
                    <a:pt x="2489" y="20726"/>
                    <a:pt x="2858" y="20440"/>
                    <a:pt x="2811" y="20107"/>
                  </a:cubicBezTo>
                  <a:cubicBezTo>
                    <a:pt x="2787" y="19893"/>
                    <a:pt x="2775" y="19666"/>
                    <a:pt x="2751" y="19464"/>
                  </a:cubicBezTo>
                  <a:cubicBezTo>
                    <a:pt x="2739" y="19250"/>
                    <a:pt x="2739" y="19035"/>
                    <a:pt x="2751" y="18821"/>
                  </a:cubicBezTo>
                  <a:cubicBezTo>
                    <a:pt x="2775" y="18595"/>
                    <a:pt x="2787" y="18392"/>
                    <a:pt x="2799" y="18178"/>
                  </a:cubicBezTo>
                  <a:cubicBezTo>
                    <a:pt x="2811" y="17964"/>
                    <a:pt x="2834" y="17750"/>
                    <a:pt x="2858" y="17547"/>
                  </a:cubicBezTo>
                  <a:cubicBezTo>
                    <a:pt x="2894" y="17333"/>
                    <a:pt x="2918" y="17107"/>
                    <a:pt x="2930" y="16904"/>
                  </a:cubicBezTo>
                  <a:cubicBezTo>
                    <a:pt x="2953" y="16702"/>
                    <a:pt x="2965" y="16476"/>
                    <a:pt x="2977" y="16261"/>
                  </a:cubicBezTo>
                  <a:cubicBezTo>
                    <a:pt x="2989" y="16059"/>
                    <a:pt x="2989" y="15833"/>
                    <a:pt x="3013" y="15630"/>
                  </a:cubicBezTo>
                  <a:cubicBezTo>
                    <a:pt x="3013" y="15404"/>
                    <a:pt x="3025" y="15190"/>
                    <a:pt x="3037" y="14987"/>
                  </a:cubicBezTo>
                  <a:cubicBezTo>
                    <a:pt x="3049" y="14773"/>
                    <a:pt x="3084" y="14571"/>
                    <a:pt x="3108" y="14356"/>
                  </a:cubicBezTo>
                  <a:cubicBezTo>
                    <a:pt x="3144" y="14166"/>
                    <a:pt x="3192" y="13963"/>
                    <a:pt x="3227" y="13749"/>
                  </a:cubicBezTo>
                  <a:cubicBezTo>
                    <a:pt x="3287" y="13547"/>
                    <a:pt x="3346" y="13344"/>
                    <a:pt x="3406" y="13142"/>
                  </a:cubicBezTo>
                  <a:cubicBezTo>
                    <a:pt x="3465" y="12951"/>
                    <a:pt x="3549" y="12737"/>
                    <a:pt x="3632" y="12547"/>
                  </a:cubicBezTo>
                  <a:cubicBezTo>
                    <a:pt x="3727" y="12332"/>
                    <a:pt x="3823" y="12142"/>
                    <a:pt x="3930" y="11951"/>
                  </a:cubicBezTo>
                  <a:cubicBezTo>
                    <a:pt x="4037" y="11761"/>
                    <a:pt x="4156" y="11558"/>
                    <a:pt x="4275" y="11368"/>
                  </a:cubicBezTo>
                  <a:cubicBezTo>
                    <a:pt x="4501" y="10999"/>
                    <a:pt x="4739" y="10630"/>
                    <a:pt x="4977" y="10272"/>
                  </a:cubicBezTo>
                  <a:cubicBezTo>
                    <a:pt x="5216" y="9891"/>
                    <a:pt x="5466" y="9534"/>
                    <a:pt x="5704" y="9201"/>
                  </a:cubicBezTo>
                  <a:cubicBezTo>
                    <a:pt x="5942" y="8856"/>
                    <a:pt x="6180" y="8510"/>
                    <a:pt x="6418" y="8189"/>
                  </a:cubicBezTo>
                  <a:cubicBezTo>
                    <a:pt x="6656" y="7855"/>
                    <a:pt x="6894" y="7546"/>
                    <a:pt x="7132" y="7236"/>
                  </a:cubicBezTo>
                  <a:cubicBezTo>
                    <a:pt x="7371" y="6915"/>
                    <a:pt x="7621" y="6641"/>
                    <a:pt x="7871" y="6355"/>
                  </a:cubicBezTo>
                  <a:cubicBezTo>
                    <a:pt x="8347" y="5831"/>
                    <a:pt x="8847" y="5367"/>
                    <a:pt x="9347" y="4938"/>
                  </a:cubicBezTo>
                  <a:cubicBezTo>
                    <a:pt x="9871" y="4522"/>
                    <a:pt x="10359" y="4141"/>
                    <a:pt x="10871" y="3807"/>
                  </a:cubicBezTo>
                  <a:cubicBezTo>
                    <a:pt x="11371" y="3486"/>
                    <a:pt x="11859" y="3188"/>
                    <a:pt x="12371" y="2926"/>
                  </a:cubicBezTo>
                  <a:cubicBezTo>
                    <a:pt x="13098" y="2557"/>
                    <a:pt x="13871" y="2248"/>
                    <a:pt x="14681" y="2010"/>
                  </a:cubicBezTo>
                  <a:cubicBezTo>
                    <a:pt x="15467" y="1771"/>
                    <a:pt x="16300" y="1605"/>
                    <a:pt x="17158" y="1545"/>
                  </a:cubicBezTo>
                  <a:cubicBezTo>
                    <a:pt x="17450" y="1523"/>
                    <a:pt x="17742" y="1511"/>
                    <a:pt x="18033" y="1511"/>
                  </a:cubicBezTo>
                  <a:cubicBezTo>
                    <a:pt x="18359" y="1511"/>
                    <a:pt x="18682" y="1526"/>
                    <a:pt x="19003" y="1557"/>
                  </a:cubicBezTo>
                  <a:cubicBezTo>
                    <a:pt x="19634" y="1617"/>
                    <a:pt x="20241" y="1736"/>
                    <a:pt x="20872" y="1914"/>
                  </a:cubicBezTo>
                  <a:cubicBezTo>
                    <a:pt x="21503" y="2117"/>
                    <a:pt x="22134" y="2355"/>
                    <a:pt x="22777" y="2652"/>
                  </a:cubicBezTo>
                  <a:cubicBezTo>
                    <a:pt x="23396" y="2950"/>
                    <a:pt x="24051" y="3283"/>
                    <a:pt x="24682" y="3653"/>
                  </a:cubicBezTo>
                  <a:cubicBezTo>
                    <a:pt x="25301" y="4034"/>
                    <a:pt x="25932" y="4450"/>
                    <a:pt x="26540" y="4903"/>
                  </a:cubicBezTo>
                  <a:cubicBezTo>
                    <a:pt x="26837" y="5141"/>
                    <a:pt x="27147" y="5379"/>
                    <a:pt x="27456" y="5641"/>
                  </a:cubicBezTo>
                  <a:cubicBezTo>
                    <a:pt x="27778" y="5891"/>
                    <a:pt x="28087" y="6153"/>
                    <a:pt x="28385" y="6439"/>
                  </a:cubicBezTo>
                  <a:cubicBezTo>
                    <a:pt x="28909" y="6915"/>
                    <a:pt x="29409" y="7439"/>
                    <a:pt x="29862" y="7998"/>
                  </a:cubicBezTo>
                  <a:cubicBezTo>
                    <a:pt x="30064" y="8296"/>
                    <a:pt x="30278" y="8594"/>
                    <a:pt x="30469" y="8891"/>
                  </a:cubicBezTo>
                  <a:cubicBezTo>
                    <a:pt x="30659" y="9189"/>
                    <a:pt x="30826" y="9510"/>
                    <a:pt x="30993" y="9820"/>
                  </a:cubicBezTo>
                  <a:cubicBezTo>
                    <a:pt x="31147" y="10153"/>
                    <a:pt x="31302" y="10475"/>
                    <a:pt x="31433" y="10820"/>
                  </a:cubicBezTo>
                  <a:cubicBezTo>
                    <a:pt x="31564" y="11165"/>
                    <a:pt x="31707" y="11523"/>
                    <a:pt x="31826" y="11880"/>
                  </a:cubicBezTo>
                  <a:cubicBezTo>
                    <a:pt x="31945" y="12237"/>
                    <a:pt x="32064" y="12606"/>
                    <a:pt x="32183" y="12963"/>
                  </a:cubicBezTo>
                  <a:cubicBezTo>
                    <a:pt x="32302" y="13320"/>
                    <a:pt x="32398" y="13678"/>
                    <a:pt x="32517" y="14035"/>
                  </a:cubicBezTo>
                  <a:cubicBezTo>
                    <a:pt x="32624" y="14368"/>
                    <a:pt x="32743" y="14713"/>
                    <a:pt x="32850" y="15059"/>
                  </a:cubicBezTo>
                  <a:cubicBezTo>
                    <a:pt x="32957" y="15404"/>
                    <a:pt x="33052" y="15725"/>
                    <a:pt x="33148" y="16059"/>
                  </a:cubicBezTo>
                  <a:cubicBezTo>
                    <a:pt x="33231" y="16380"/>
                    <a:pt x="33302" y="16714"/>
                    <a:pt x="33350" y="17035"/>
                  </a:cubicBezTo>
                  <a:cubicBezTo>
                    <a:pt x="33398" y="17369"/>
                    <a:pt x="33433" y="17690"/>
                    <a:pt x="33433" y="18035"/>
                  </a:cubicBezTo>
                  <a:cubicBezTo>
                    <a:pt x="33445" y="18381"/>
                    <a:pt x="33410" y="18702"/>
                    <a:pt x="33386" y="19047"/>
                  </a:cubicBezTo>
                  <a:cubicBezTo>
                    <a:pt x="33350" y="19381"/>
                    <a:pt x="33291" y="19714"/>
                    <a:pt x="33231" y="20059"/>
                  </a:cubicBezTo>
                  <a:cubicBezTo>
                    <a:pt x="33171" y="20405"/>
                    <a:pt x="33588" y="20690"/>
                    <a:pt x="34172" y="20690"/>
                  </a:cubicBezTo>
                  <a:lnTo>
                    <a:pt x="35303" y="20702"/>
                  </a:lnTo>
                  <a:cubicBezTo>
                    <a:pt x="35314" y="20703"/>
                    <a:pt x="35325" y="20703"/>
                    <a:pt x="35336" y="20703"/>
                  </a:cubicBezTo>
                  <a:cubicBezTo>
                    <a:pt x="35833" y="20703"/>
                    <a:pt x="36242" y="20445"/>
                    <a:pt x="36208" y="20131"/>
                  </a:cubicBezTo>
                  <a:cubicBezTo>
                    <a:pt x="36243" y="19833"/>
                    <a:pt x="36267" y="19524"/>
                    <a:pt x="36279" y="19226"/>
                  </a:cubicBezTo>
                  <a:cubicBezTo>
                    <a:pt x="36303" y="18928"/>
                    <a:pt x="36303" y="18631"/>
                    <a:pt x="36303" y="18333"/>
                  </a:cubicBezTo>
                  <a:cubicBezTo>
                    <a:pt x="36303" y="18035"/>
                    <a:pt x="36279" y="17738"/>
                    <a:pt x="36255" y="17440"/>
                  </a:cubicBezTo>
                  <a:cubicBezTo>
                    <a:pt x="36219" y="17130"/>
                    <a:pt x="36184" y="16833"/>
                    <a:pt x="36124" y="16511"/>
                  </a:cubicBezTo>
                  <a:cubicBezTo>
                    <a:pt x="36065" y="16214"/>
                    <a:pt x="36005" y="15904"/>
                    <a:pt x="35910" y="15595"/>
                  </a:cubicBezTo>
                  <a:cubicBezTo>
                    <a:pt x="35827" y="15285"/>
                    <a:pt x="35731" y="14963"/>
                    <a:pt x="35624" y="14642"/>
                  </a:cubicBezTo>
                  <a:cubicBezTo>
                    <a:pt x="35529" y="14309"/>
                    <a:pt x="35422" y="13987"/>
                    <a:pt x="35303" y="13642"/>
                  </a:cubicBezTo>
                  <a:cubicBezTo>
                    <a:pt x="35196" y="13297"/>
                    <a:pt x="35076" y="12939"/>
                    <a:pt x="34957" y="12606"/>
                  </a:cubicBezTo>
                  <a:cubicBezTo>
                    <a:pt x="34826" y="12249"/>
                    <a:pt x="34707" y="11904"/>
                    <a:pt x="34588" y="11546"/>
                  </a:cubicBezTo>
                  <a:cubicBezTo>
                    <a:pt x="34469" y="11189"/>
                    <a:pt x="34350" y="10844"/>
                    <a:pt x="34231" y="10499"/>
                  </a:cubicBezTo>
                  <a:cubicBezTo>
                    <a:pt x="34112" y="10165"/>
                    <a:pt x="33993" y="9832"/>
                    <a:pt x="33874" y="9510"/>
                  </a:cubicBezTo>
                  <a:cubicBezTo>
                    <a:pt x="33755" y="9189"/>
                    <a:pt x="33624" y="8879"/>
                    <a:pt x="33481" y="8570"/>
                  </a:cubicBezTo>
                  <a:cubicBezTo>
                    <a:pt x="33350" y="8272"/>
                    <a:pt x="33207" y="7975"/>
                    <a:pt x="33040" y="7689"/>
                  </a:cubicBezTo>
                  <a:cubicBezTo>
                    <a:pt x="32874" y="7403"/>
                    <a:pt x="32695" y="7129"/>
                    <a:pt x="32493" y="6855"/>
                  </a:cubicBezTo>
                  <a:cubicBezTo>
                    <a:pt x="32267" y="6558"/>
                    <a:pt x="32017" y="6260"/>
                    <a:pt x="31743" y="5974"/>
                  </a:cubicBezTo>
                  <a:cubicBezTo>
                    <a:pt x="31481" y="5700"/>
                    <a:pt x="31195" y="5427"/>
                    <a:pt x="30897" y="5177"/>
                  </a:cubicBezTo>
                  <a:cubicBezTo>
                    <a:pt x="30302" y="4653"/>
                    <a:pt x="29695" y="4165"/>
                    <a:pt x="29076" y="3712"/>
                  </a:cubicBezTo>
                  <a:cubicBezTo>
                    <a:pt x="28468" y="3272"/>
                    <a:pt x="27861" y="2855"/>
                    <a:pt x="27230" y="2486"/>
                  </a:cubicBezTo>
                  <a:cubicBezTo>
                    <a:pt x="26611" y="2105"/>
                    <a:pt x="25968" y="1748"/>
                    <a:pt x="25301" y="1438"/>
                  </a:cubicBezTo>
                  <a:cubicBezTo>
                    <a:pt x="24647" y="1128"/>
                    <a:pt x="23980" y="855"/>
                    <a:pt x="23313" y="652"/>
                  </a:cubicBezTo>
                  <a:cubicBezTo>
                    <a:pt x="22801" y="486"/>
                    <a:pt x="22289" y="366"/>
                    <a:pt x="21789" y="259"/>
                  </a:cubicBezTo>
                  <a:cubicBezTo>
                    <a:pt x="21027" y="128"/>
                    <a:pt x="20253" y="45"/>
                    <a:pt x="19455" y="9"/>
                  </a:cubicBezTo>
                  <a:cubicBezTo>
                    <a:pt x="19246" y="3"/>
                    <a:pt x="19036" y="0"/>
                    <a:pt x="188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9"/>
            <p:cNvSpPr/>
            <p:nvPr/>
          </p:nvSpPr>
          <p:spPr>
            <a:xfrm>
              <a:off x="6144280" y="4092126"/>
              <a:ext cx="1008693" cy="655609"/>
            </a:xfrm>
            <a:custGeom>
              <a:avLst/>
              <a:gdLst/>
              <a:ahLst/>
              <a:cxnLst/>
              <a:rect l="l" t="t" r="r" b="b"/>
              <a:pathLst>
                <a:path w="26754" h="17389" extrusionOk="0">
                  <a:moveTo>
                    <a:pt x="13273" y="1"/>
                  </a:moveTo>
                  <a:cubicBezTo>
                    <a:pt x="13179" y="1"/>
                    <a:pt x="13085" y="2"/>
                    <a:pt x="12990" y="5"/>
                  </a:cubicBezTo>
                  <a:cubicBezTo>
                    <a:pt x="12002" y="29"/>
                    <a:pt x="11097" y="196"/>
                    <a:pt x="10252" y="482"/>
                  </a:cubicBezTo>
                  <a:cubicBezTo>
                    <a:pt x="9835" y="624"/>
                    <a:pt x="9418" y="791"/>
                    <a:pt x="9001" y="982"/>
                  </a:cubicBezTo>
                  <a:cubicBezTo>
                    <a:pt x="8585" y="1172"/>
                    <a:pt x="8168" y="1398"/>
                    <a:pt x="7739" y="1648"/>
                  </a:cubicBezTo>
                  <a:cubicBezTo>
                    <a:pt x="7323" y="1910"/>
                    <a:pt x="6870" y="2184"/>
                    <a:pt x="6453" y="2506"/>
                  </a:cubicBezTo>
                  <a:cubicBezTo>
                    <a:pt x="6037" y="2815"/>
                    <a:pt x="5632" y="3172"/>
                    <a:pt x="5239" y="3541"/>
                  </a:cubicBezTo>
                  <a:cubicBezTo>
                    <a:pt x="4763" y="3994"/>
                    <a:pt x="4310" y="4494"/>
                    <a:pt x="3870" y="5018"/>
                  </a:cubicBezTo>
                  <a:cubicBezTo>
                    <a:pt x="3655" y="5280"/>
                    <a:pt x="3429" y="5554"/>
                    <a:pt x="3227" y="5839"/>
                  </a:cubicBezTo>
                  <a:lnTo>
                    <a:pt x="2596" y="6685"/>
                  </a:lnTo>
                  <a:cubicBezTo>
                    <a:pt x="2393" y="6982"/>
                    <a:pt x="2179" y="7268"/>
                    <a:pt x="1989" y="7566"/>
                  </a:cubicBezTo>
                  <a:cubicBezTo>
                    <a:pt x="1786" y="7863"/>
                    <a:pt x="1584" y="8161"/>
                    <a:pt x="1405" y="8459"/>
                  </a:cubicBezTo>
                  <a:cubicBezTo>
                    <a:pt x="1286" y="8649"/>
                    <a:pt x="1167" y="8828"/>
                    <a:pt x="1072" y="9018"/>
                  </a:cubicBezTo>
                  <a:cubicBezTo>
                    <a:pt x="965" y="9209"/>
                    <a:pt x="858" y="9387"/>
                    <a:pt x="774" y="9590"/>
                  </a:cubicBezTo>
                  <a:cubicBezTo>
                    <a:pt x="679" y="9768"/>
                    <a:pt x="596" y="9959"/>
                    <a:pt x="536" y="10149"/>
                  </a:cubicBezTo>
                  <a:cubicBezTo>
                    <a:pt x="477" y="10340"/>
                    <a:pt x="417" y="10542"/>
                    <a:pt x="369" y="10733"/>
                  </a:cubicBezTo>
                  <a:cubicBezTo>
                    <a:pt x="322" y="10923"/>
                    <a:pt x="298" y="11114"/>
                    <a:pt x="262" y="11316"/>
                  </a:cubicBezTo>
                  <a:cubicBezTo>
                    <a:pt x="238" y="11483"/>
                    <a:pt x="203" y="11685"/>
                    <a:pt x="191" y="11876"/>
                  </a:cubicBezTo>
                  <a:cubicBezTo>
                    <a:pt x="179" y="12066"/>
                    <a:pt x="155" y="12245"/>
                    <a:pt x="155" y="12435"/>
                  </a:cubicBezTo>
                  <a:cubicBezTo>
                    <a:pt x="155" y="12638"/>
                    <a:pt x="143" y="12828"/>
                    <a:pt x="143" y="13007"/>
                  </a:cubicBezTo>
                  <a:cubicBezTo>
                    <a:pt x="143" y="13185"/>
                    <a:pt x="143" y="13376"/>
                    <a:pt x="131" y="13555"/>
                  </a:cubicBezTo>
                  <a:cubicBezTo>
                    <a:pt x="131" y="13745"/>
                    <a:pt x="119" y="13924"/>
                    <a:pt x="96" y="14102"/>
                  </a:cubicBezTo>
                  <a:lnTo>
                    <a:pt x="60" y="14638"/>
                  </a:lnTo>
                  <a:cubicBezTo>
                    <a:pt x="24" y="14829"/>
                    <a:pt x="24" y="14995"/>
                    <a:pt x="12" y="15186"/>
                  </a:cubicBezTo>
                  <a:cubicBezTo>
                    <a:pt x="0" y="15364"/>
                    <a:pt x="0" y="15519"/>
                    <a:pt x="0" y="15698"/>
                  </a:cubicBezTo>
                  <a:cubicBezTo>
                    <a:pt x="0" y="16043"/>
                    <a:pt x="24" y="16388"/>
                    <a:pt x="84" y="16722"/>
                  </a:cubicBezTo>
                  <a:cubicBezTo>
                    <a:pt x="155" y="17079"/>
                    <a:pt x="750" y="17365"/>
                    <a:pt x="1405" y="17365"/>
                  </a:cubicBezTo>
                  <a:lnTo>
                    <a:pt x="2822" y="17365"/>
                  </a:lnTo>
                  <a:cubicBezTo>
                    <a:pt x="3477" y="17365"/>
                    <a:pt x="3965" y="17079"/>
                    <a:pt x="3929" y="16745"/>
                  </a:cubicBezTo>
                  <a:cubicBezTo>
                    <a:pt x="3894" y="16531"/>
                    <a:pt x="3870" y="16305"/>
                    <a:pt x="3834" y="16103"/>
                  </a:cubicBezTo>
                  <a:cubicBezTo>
                    <a:pt x="3810" y="15888"/>
                    <a:pt x="3786" y="15674"/>
                    <a:pt x="3763" y="15460"/>
                  </a:cubicBezTo>
                  <a:cubicBezTo>
                    <a:pt x="3751" y="15257"/>
                    <a:pt x="3715" y="15031"/>
                    <a:pt x="3703" y="14829"/>
                  </a:cubicBezTo>
                  <a:cubicBezTo>
                    <a:pt x="3691" y="14614"/>
                    <a:pt x="3667" y="14388"/>
                    <a:pt x="3655" y="14186"/>
                  </a:cubicBezTo>
                  <a:cubicBezTo>
                    <a:pt x="3644" y="13971"/>
                    <a:pt x="3632" y="13757"/>
                    <a:pt x="3632" y="13543"/>
                  </a:cubicBezTo>
                  <a:lnTo>
                    <a:pt x="3632" y="12900"/>
                  </a:lnTo>
                  <a:cubicBezTo>
                    <a:pt x="3632" y="12697"/>
                    <a:pt x="3644" y="12483"/>
                    <a:pt x="3655" y="12269"/>
                  </a:cubicBezTo>
                  <a:cubicBezTo>
                    <a:pt x="3667" y="12042"/>
                    <a:pt x="3703" y="11828"/>
                    <a:pt x="3727" y="11614"/>
                  </a:cubicBezTo>
                  <a:cubicBezTo>
                    <a:pt x="3775" y="11400"/>
                    <a:pt x="3822" y="11173"/>
                    <a:pt x="3882" y="10971"/>
                  </a:cubicBezTo>
                  <a:cubicBezTo>
                    <a:pt x="3941" y="10745"/>
                    <a:pt x="4013" y="10542"/>
                    <a:pt x="4084" y="10328"/>
                  </a:cubicBezTo>
                  <a:cubicBezTo>
                    <a:pt x="4322" y="9745"/>
                    <a:pt x="4608" y="9185"/>
                    <a:pt x="4965" y="8614"/>
                  </a:cubicBezTo>
                  <a:cubicBezTo>
                    <a:pt x="5322" y="8054"/>
                    <a:pt x="5727" y="7506"/>
                    <a:pt x="6144" y="6982"/>
                  </a:cubicBezTo>
                  <a:cubicBezTo>
                    <a:pt x="6561" y="6458"/>
                    <a:pt x="7001" y="5958"/>
                    <a:pt x="7442" y="5494"/>
                  </a:cubicBezTo>
                  <a:cubicBezTo>
                    <a:pt x="7870" y="5030"/>
                    <a:pt x="8311" y="4613"/>
                    <a:pt x="8763" y="4244"/>
                  </a:cubicBezTo>
                  <a:cubicBezTo>
                    <a:pt x="9204" y="3875"/>
                    <a:pt x="9632" y="3541"/>
                    <a:pt x="10061" y="3280"/>
                  </a:cubicBezTo>
                  <a:cubicBezTo>
                    <a:pt x="10478" y="3006"/>
                    <a:pt x="10871" y="2768"/>
                    <a:pt x="11264" y="2589"/>
                  </a:cubicBezTo>
                  <a:cubicBezTo>
                    <a:pt x="11963" y="2251"/>
                    <a:pt x="12662" y="2051"/>
                    <a:pt x="13320" y="2051"/>
                  </a:cubicBezTo>
                  <a:cubicBezTo>
                    <a:pt x="13357" y="2051"/>
                    <a:pt x="13394" y="2052"/>
                    <a:pt x="13431" y="2053"/>
                  </a:cubicBezTo>
                  <a:cubicBezTo>
                    <a:pt x="14050" y="2065"/>
                    <a:pt x="14704" y="2267"/>
                    <a:pt x="15371" y="2577"/>
                  </a:cubicBezTo>
                  <a:cubicBezTo>
                    <a:pt x="15693" y="2744"/>
                    <a:pt x="16050" y="2934"/>
                    <a:pt x="16407" y="3160"/>
                  </a:cubicBezTo>
                  <a:cubicBezTo>
                    <a:pt x="16764" y="3375"/>
                    <a:pt x="17145" y="3637"/>
                    <a:pt x="17514" y="3934"/>
                  </a:cubicBezTo>
                  <a:cubicBezTo>
                    <a:pt x="18003" y="4315"/>
                    <a:pt x="18514" y="4768"/>
                    <a:pt x="18991" y="5256"/>
                  </a:cubicBezTo>
                  <a:cubicBezTo>
                    <a:pt x="19479" y="5744"/>
                    <a:pt x="19919" y="6268"/>
                    <a:pt x="20348" y="6816"/>
                  </a:cubicBezTo>
                  <a:cubicBezTo>
                    <a:pt x="20562" y="7101"/>
                    <a:pt x="20777" y="7387"/>
                    <a:pt x="20967" y="7685"/>
                  </a:cubicBezTo>
                  <a:cubicBezTo>
                    <a:pt x="21158" y="7982"/>
                    <a:pt x="21324" y="8292"/>
                    <a:pt x="21491" y="8614"/>
                  </a:cubicBezTo>
                  <a:cubicBezTo>
                    <a:pt x="21634" y="8947"/>
                    <a:pt x="21789" y="9268"/>
                    <a:pt x="21908" y="9614"/>
                  </a:cubicBezTo>
                  <a:cubicBezTo>
                    <a:pt x="22039" y="9959"/>
                    <a:pt x="22158" y="10304"/>
                    <a:pt x="22265" y="10638"/>
                  </a:cubicBezTo>
                  <a:cubicBezTo>
                    <a:pt x="22360" y="10983"/>
                    <a:pt x="22467" y="11316"/>
                    <a:pt x="22563" y="11650"/>
                  </a:cubicBezTo>
                  <a:cubicBezTo>
                    <a:pt x="22646" y="11995"/>
                    <a:pt x="22741" y="12328"/>
                    <a:pt x="22801" y="12662"/>
                  </a:cubicBezTo>
                  <a:cubicBezTo>
                    <a:pt x="22872" y="13007"/>
                    <a:pt x="22920" y="13340"/>
                    <a:pt x="22944" y="13674"/>
                  </a:cubicBezTo>
                  <a:cubicBezTo>
                    <a:pt x="22979" y="14019"/>
                    <a:pt x="22991" y="14364"/>
                    <a:pt x="22991" y="14709"/>
                  </a:cubicBezTo>
                  <a:cubicBezTo>
                    <a:pt x="22991" y="15043"/>
                    <a:pt x="22979" y="15388"/>
                    <a:pt x="22932" y="15733"/>
                  </a:cubicBezTo>
                  <a:cubicBezTo>
                    <a:pt x="22884" y="16079"/>
                    <a:pt x="22825" y="16412"/>
                    <a:pt x="22753" y="16757"/>
                  </a:cubicBezTo>
                  <a:cubicBezTo>
                    <a:pt x="22682" y="17103"/>
                    <a:pt x="23158" y="17388"/>
                    <a:pt x="23825" y="17388"/>
                  </a:cubicBezTo>
                  <a:lnTo>
                    <a:pt x="25242" y="17388"/>
                  </a:lnTo>
                  <a:cubicBezTo>
                    <a:pt x="25896" y="17388"/>
                    <a:pt x="26504" y="17103"/>
                    <a:pt x="26515" y="16698"/>
                  </a:cubicBezTo>
                  <a:cubicBezTo>
                    <a:pt x="26635" y="16138"/>
                    <a:pt x="26706" y="15555"/>
                    <a:pt x="26742" y="14960"/>
                  </a:cubicBezTo>
                  <a:cubicBezTo>
                    <a:pt x="26754" y="14662"/>
                    <a:pt x="26742" y="14364"/>
                    <a:pt x="26706" y="14067"/>
                  </a:cubicBezTo>
                  <a:cubicBezTo>
                    <a:pt x="26682" y="13769"/>
                    <a:pt x="26623" y="13459"/>
                    <a:pt x="26563" y="13162"/>
                  </a:cubicBezTo>
                  <a:cubicBezTo>
                    <a:pt x="26492" y="12840"/>
                    <a:pt x="26408" y="12543"/>
                    <a:pt x="26325" y="12233"/>
                  </a:cubicBezTo>
                  <a:cubicBezTo>
                    <a:pt x="26230" y="11923"/>
                    <a:pt x="26146" y="11614"/>
                    <a:pt x="26039" y="11280"/>
                  </a:cubicBezTo>
                  <a:cubicBezTo>
                    <a:pt x="25932" y="10971"/>
                    <a:pt x="25837" y="10626"/>
                    <a:pt x="25730" y="10280"/>
                  </a:cubicBezTo>
                  <a:cubicBezTo>
                    <a:pt x="25623" y="9947"/>
                    <a:pt x="25503" y="9578"/>
                    <a:pt x="25384" y="9245"/>
                  </a:cubicBezTo>
                  <a:cubicBezTo>
                    <a:pt x="25265" y="8899"/>
                    <a:pt x="25134" y="8554"/>
                    <a:pt x="25003" y="8221"/>
                  </a:cubicBezTo>
                  <a:cubicBezTo>
                    <a:pt x="24861" y="7875"/>
                    <a:pt x="24718" y="7530"/>
                    <a:pt x="24551" y="7220"/>
                  </a:cubicBezTo>
                  <a:cubicBezTo>
                    <a:pt x="24384" y="6887"/>
                    <a:pt x="24206" y="6578"/>
                    <a:pt x="24015" y="6280"/>
                  </a:cubicBezTo>
                  <a:cubicBezTo>
                    <a:pt x="23813" y="5982"/>
                    <a:pt x="23598" y="5685"/>
                    <a:pt x="23360" y="5399"/>
                  </a:cubicBezTo>
                  <a:cubicBezTo>
                    <a:pt x="22884" y="4815"/>
                    <a:pt x="22384" y="4303"/>
                    <a:pt x="21824" y="3815"/>
                  </a:cubicBezTo>
                  <a:cubicBezTo>
                    <a:pt x="21372" y="3410"/>
                    <a:pt x="20896" y="3029"/>
                    <a:pt x="20419" y="2696"/>
                  </a:cubicBezTo>
                  <a:cubicBezTo>
                    <a:pt x="19943" y="2351"/>
                    <a:pt x="19467" y="2041"/>
                    <a:pt x="18991" y="1756"/>
                  </a:cubicBezTo>
                  <a:cubicBezTo>
                    <a:pt x="18514" y="1494"/>
                    <a:pt x="18038" y="1232"/>
                    <a:pt x="17538" y="1017"/>
                  </a:cubicBezTo>
                  <a:cubicBezTo>
                    <a:pt x="17050" y="791"/>
                    <a:pt x="16562" y="613"/>
                    <a:pt x="16050" y="446"/>
                  </a:cubicBezTo>
                  <a:cubicBezTo>
                    <a:pt x="15150" y="164"/>
                    <a:pt x="14230" y="1"/>
                    <a:pt x="13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_1_1">
    <p:spTree>
      <p:nvGrpSpPr>
        <p:cNvPr id="1" name="Shape 6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2" name="Google Shape;6722;p30"/>
          <p:cNvGrpSpPr/>
          <p:nvPr/>
        </p:nvGrpSpPr>
        <p:grpSpPr>
          <a:xfrm>
            <a:off x="-273275" y="-18800"/>
            <a:ext cx="9594487" cy="5181090"/>
            <a:chOff x="-273275" y="-18800"/>
            <a:chExt cx="9594487" cy="5181090"/>
          </a:xfrm>
        </p:grpSpPr>
        <p:sp>
          <p:nvSpPr>
            <p:cNvPr id="6723" name="Google Shape;6723;p30"/>
            <p:cNvSpPr/>
            <p:nvPr/>
          </p:nvSpPr>
          <p:spPr>
            <a:xfrm>
              <a:off x="7093739" y="82623"/>
              <a:ext cx="90712" cy="99723"/>
            </a:xfrm>
            <a:custGeom>
              <a:avLst/>
              <a:gdLst/>
              <a:ahLst/>
              <a:cxnLst/>
              <a:rect l="l" t="t" r="r" b="b"/>
              <a:pathLst>
                <a:path w="2406" h="2645" extrusionOk="0">
                  <a:moveTo>
                    <a:pt x="1250" y="1"/>
                  </a:moveTo>
                  <a:cubicBezTo>
                    <a:pt x="595" y="37"/>
                    <a:pt x="36" y="644"/>
                    <a:pt x="24" y="1370"/>
                  </a:cubicBezTo>
                  <a:cubicBezTo>
                    <a:pt x="0" y="2089"/>
                    <a:pt x="443" y="2644"/>
                    <a:pt x="1064" y="2644"/>
                  </a:cubicBezTo>
                  <a:cubicBezTo>
                    <a:pt x="1070" y="2644"/>
                    <a:pt x="1077" y="2644"/>
                    <a:pt x="1083" y="2644"/>
                  </a:cubicBezTo>
                  <a:cubicBezTo>
                    <a:pt x="1691" y="2620"/>
                    <a:pt x="2274" y="2025"/>
                    <a:pt x="2334" y="1299"/>
                  </a:cubicBezTo>
                  <a:cubicBezTo>
                    <a:pt x="2405" y="572"/>
                    <a:pt x="1905" y="1"/>
                    <a:pt x="1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4" name="Google Shape;6724;p30"/>
            <p:cNvGrpSpPr/>
            <p:nvPr/>
          </p:nvGrpSpPr>
          <p:grpSpPr>
            <a:xfrm>
              <a:off x="-273275" y="-18800"/>
              <a:ext cx="9594487" cy="5181090"/>
              <a:chOff x="-273275" y="-18800"/>
              <a:chExt cx="9594487" cy="5181090"/>
            </a:xfrm>
          </p:grpSpPr>
          <p:sp>
            <p:nvSpPr>
              <p:cNvPr id="6725" name="Google Shape;6725;p30"/>
              <p:cNvSpPr/>
              <p:nvPr/>
            </p:nvSpPr>
            <p:spPr>
              <a:xfrm>
                <a:off x="8498812" y="-18800"/>
                <a:ext cx="663074" cy="168342"/>
              </a:xfrm>
              <a:custGeom>
                <a:avLst/>
                <a:gdLst/>
                <a:ahLst/>
                <a:cxnLst/>
                <a:rect l="l" t="t" r="r" b="b"/>
                <a:pathLst>
                  <a:path w="17587" h="4465" extrusionOk="0">
                    <a:moveTo>
                      <a:pt x="1" y="0"/>
                    </a:moveTo>
                    <a:lnTo>
                      <a:pt x="1" y="24"/>
                    </a:lnTo>
                    <a:cubicBezTo>
                      <a:pt x="141" y="586"/>
                      <a:pt x="466" y="929"/>
                      <a:pt x="884" y="929"/>
                    </a:cubicBezTo>
                    <a:cubicBezTo>
                      <a:pt x="891" y="929"/>
                      <a:pt x="898" y="929"/>
                      <a:pt x="905" y="929"/>
                    </a:cubicBezTo>
                    <a:cubicBezTo>
                      <a:pt x="1263" y="905"/>
                      <a:pt x="1632" y="631"/>
                      <a:pt x="1941" y="179"/>
                    </a:cubicBezTo>
                    <a:cubicBezTo>
                      <a:pt x="2144" y="905"/>
                      <a:pt x="2477" y="1524"/>
                      <a:pt x="2894" y="1905"/>
                    </a:cubicBezTo>
                    <a:cubicBezTo>
                      <a:pt x="3252" y="2197"/>
                      <a:pt x="3640" y="2355"/>
                      <a:pt x="4069" y="2355"/>
                    </a:cubicBezTo>
                    <a:cubicBezTo>
                      <a:pt x="4183" y="2355"/>
                      <a:pt x="4299" y="2344"/>
                      <a:pt x="4418" y="2322"/>
                    </a:cubicBezTo>
                    <a:cubicBezTo>
                      <a:pt x="4965" y="2215"/>
                      <a:pt x="5477" y="1881"/>
                      <a:pt x="5870" y="1369"/>
                    </a:cubicBezTo>
                    <a:cubicBezTo>
                      <a:pt x="6037" y="1774"/>
                      <a:pt x="6204" y="2143"/>
                      <a:pt x="6394" y="2488"/>
                    </a:cubicBezTo>
                    <a:cubicBezTo>
                      <a:pt x="6585" y="2810"/>
                      <a:pt x="6799" y="3108"/>
                      <a:pt x="7025" y="3358"/>
                    </a:cubicBezTo>
                    <a:cubicBezTo>
                      <a:pt x="7240" y="3620"/>
                      <a:pt x="7501" y="3822"/>
                      <a:pt x="7763" y="3989"/>
                    </a:cubicBezTo>
                    <a:cubicBezTo>
                      <a:pt x="8037" y="4155"/>
                      <a:pt x="8335" y="4274"/>
                      <a:pt x="8633" y="4346"/>
                    </a:cubicBezTo>
                    <a:cubicBezTo>
                      <a:pt x="8942" y="4417"/>
                      <a:pt x="9252" y="4465"/>
                      <a:pt x="9561" y="4465"/>
                    </a:cubicBezTo>
                    <a:cubicBezTo>
                      <a:pt x="9895" y="4465"/>
                      <a:pt x="10204" y="4429"/>
                      <a:pt x="10514" y="4358"/>
                    </a:cubicBezTo>
                    <a:cubicBezTo>
                      <a:pt x="10811" y="4286"/>
                      <a:pt x="11097" y="4191"/>
                      <a:pt x="11371" y="4072"/>
                    </a:cubicBezTo>
                    <a:cubicBezTo>
                      <a:pt x="11621" y="3953"/>
                      <a:pt x="11871" y="3810"/>
                      <a:pt x="12097" y="3631"/>
                    </a:cubicBezTo>
                    <a:cubicBezTo>
                      <a:pt x="12324" y="3465"/>
                      <a:pt x="12526" y="3274"/>
                      <a:pt x="12705" y="3048"/>
                    </a:cubicBezTo>
                    <a:cubicBezTo>
                      <a:pt x="12883" y="2846"/>
                      <a:pt x="13050" y="2608"/>
                      <a:pt x="13181" y="2369"/>
                    </a:cubicBezTo>
                    <a:cubicBezTo>
                      <a:pt x="13312" y="2107"/>
                      <a:pt x="13431" y="1857"/>
                      <a:pt x="13538" y="1572"/>
                    </a:cubicBezTo>
                    <a:cubicBezTo>
                      <a:pt x="13633" y="1298"/>
                      <a:pt x="13693" y="1000"/>
                      <a:pt x="13717" y="679"/>
                    </a:cubicBezTo>
                    <a:cubicBezTo>
                      <a:pt x="14086" y="1119"/>
                      <a:pt x="14467" y="1453"/>
                      <a:pt x="14836" y="1679"/>
                    </a:cubicBezTo>
                    <a:cubicBezTo>
                      <a:pt x="15193" y="1905"/>
                      <a:pt x="15550" y="2024"/>
                      <a:pt x="15895" y="2024"/>
                    </a:cubicBezTo>
                    <a:cubicBezTo>
                      <a:pt x="16169" y="2024"/>
                      <a:pt x="16431" y="1929"/>
                      <a:pt x="16634" y="1786"/>
                    </a:cubicBezTo>
                    <a:cubicBezTo>
                      <a:pt x="16860" y="1631"/>
                      <a:pt x="17050" y="1417"/>
                      <a:pt x="17205" y="1143"/>
                    </a:cubicBezTo>
                    <a:cubicBezTo>
                      <a:pt x="17348" y="881"/>
                      <a:pt x="17467" y="548"/>
                      <a:pt x="17562" y="179"/>
                    </a:cubicBezTo>
                    <a:cubicBezTo>
                      <a:pt x="17574" y="119"/>
                      <a:pt x="17574" y="60"/>
                      <a:pt x="17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6" name="Google Shape;6726;p30"/>
              <p:cNvSpPr/>
              <p:nvPr/>
            </p:nvSpPr>
            <p:spPr>
              <a:xfrm>
                <a:off x="3738192" y="-11993"/>
                <a:ext cx="663074" cy="168342"/>
              </a:xfrm>
              <a:custGeom>
                <a:avLst/>
                <a:gdLst/>
                <a:ahLst/>
                <a:cxnLst/>
                <a:rect l="l" t="t" r="r" b="b"/>
                <a:pathLst>
                  <a:path w="17587" h="4465" extrusionOk="0">
                    <a:moveTo>
                      <a:pt x="1" y="0"/>
                    </a:moveTo>
                    <a:lnTo>
                      <a:pt x="1" y="24"/>
                    </a:lnTo>
                    <a:cubicBezTo>
                      <a:pt x="141" y="586"/>
                      <a:pt x="466" y="929"/>
                      <a:pt x="884" y="929"/>
                    </a:cubicBezTo>
                    <a:cubicBezTo>
                      <a:pt x="891" y="929"/>
                      <a:pt x="898" y="929"/>
                      <a:pt x="905" y="929"/>
                    </a:cubicBezTo>
                    <a:cubicBezTo>
                      <a:pt x="1263" y="905"/>
                      <a:pt x="1632" y="631"/>
                      <a:pt x="1941" y="179"/>
                    </a:cubicBezTo>
                    <a:cubicBezTo>
                      <a:pt x="2144" y="905"/>
                      <a:pt x="2477" y="1524"/>
                      <a:pt x="2894" y="1905"/>
                    </a:cubicBezTo>
                    <a:cubicBezTo>
                      <a:pt x="3252" y="2197"/>
                      <a:pt x="3640" y="2355"/>
                      <a:pt x="4069" y="2355"/>
                    </a:cubicBezTo>
                    <a:cubicBezTo>
                      <a:pt x="4183" y="2355"/>
                      <a:pt x="4299" y="2344"/>
                      <a:pt x="4418" y="2322"/>
                    </a:cubicBezTo>
                    <a:cubicBezTo>
                      <a:pt x="4965" y="2215"/>
                      <a:pt x="5477" y="1881"/>
                      <a:pt x="5870" y="1369"/>
                    </a:cubicBezTo>
                    <a:cubicBezTo>
                      <a:pt x="6037" y="1774"/>
                      <a:pt x="6204" y="2143"/>
                      <a:pt x="6394" y="2488"/>
                    </a:cubicBezTo>
                    <a:cubicBezTo>
                      <a:pt x="6585" y="2810"/>
                      <a:pt x="6799" y="3108"/>
                      <a:pt x="7025" y="3358"/>
                    </a:cubicBezTo>
                    <a:cubicBezTo>
                      <a:pt x="7240" y="3620"/>
                      <a:pt x="7501" y="3822"/>
                      <a:pt x="7763" y="3989"/>
                    </a:cubicBezTo>
                    <a:cubicBezTo>
                      <a:pt x="8037" y="4155"/>
                      <a:pt x="8335" y="4274"/>
                      <a:pt x="8633" y="4346"/>
                    </a:cubicBezTo>
                    <a:cubicBezTo>
                      <a:pt x="8942" y="4417"/>
                      <a:pt x="9252" y="4465"/>
                      <a:pt x="9561" y="4465"/>
                    </a:cubicBezTo>
                    <a:cubicBezTo>
                      <a:pt x="9895" y="4465"/>
                      <a:pt x="10204" y="4429"/>
                      <a:pt x="10514" y="4358"/>
                    </a:cubicBezTo>
                    <a:cubicBezTo>
                      <a:pt x="10811" y="4286"/>
                      <a:pt x="11097" y="4191"/>
                      <a:pt x="11371" y="4072"/>
                    </a:cubicBezTo>
                    <a:cubicBezTo>
                      <a:pt x="11621" y="3953"/>
                      <a:pt x="11871" y="3810"/>
                      <a:pt x="12097" y="3631"/>
                    </a:cubicBezTo>
                    <a:cubicBezTo>
                      <a:pt x="12324" y="3465"/>
                      <a:pt x="12526" y="3274"/>
                      <a:pt x="12705" y="3048"/>
                    </a:cubicBezTo>
                    <a:cubicBezTo>
                      <a:pt x="12883" y="2846"/>
                      <a:pt x="13050" y="2608"/>
                      <a:pt x="13181" y="2369"/>
                    </a:cubicBezTo>
                    <a:cubicBezTo>
                      <a:pt x="13312" y="2107"/>
                      <a:pt x="13431" y="1857"/>
                      <a:pt x="13538" y="1572"/>
                    </a:cubicBezTo>
                    <a:cubicBezTo>
                      <a:pt x="13633" y="1298"/>
                      <a:pt x="13693" y="1000"/>
                      <a:pt x="13717" y="679"/>
                    </a:cubicBezTo>
                    <a:cubicBezTo>
                      <a:pt x="14086" y="1119"/>
                      <a:pt x="14467" y="1453"/>
                      <a:pt x="14836" y="1679"/>
                    </a:cubicBezTo>
                    <a:cubicBezTo>
                      <a:pt x="15193" y="1905"/>
                      <a:pt x="15550" y="2024"/>
                      <a:pt x="15895" y="2024"/>
                    </a:cubicBezTo>
                    <a:cubicBezTo>
                      <a:pt x="16169" y="2024"/>
                      <a:pt x="16431" y="1929"/>
                      <a:pt x="16634" y="1786"/>
                    </a:cubicBezTo>
                    <a:cubicBezTo>
                      <a:pt x="16860" y="1631"/>
                      <a:pt x="17050" y="1417"/>
                      <a:pt x="17205" y="1143"/>
                    </a:cubicBezTo>
                    <a:cubicBezTo>
                      <a:pt x="17348" y="881"/>
                      <a:pt x="17467" y="548"/>
                      <a:pt x="17562" y="179"/>
                    </a:cubicBezTo>
                    <a:cubicBezTo>
                      <a:pt x="17574" y="119"/>
                      <a:pt x="17574" y="60"/>
                      <a:pt x="17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27" name="Google Shape;6727;p30"/>
              <p:cNvGrpSpPr/>
              <p:nvPr/>
            </p:nvGrpSpPr>
            <p:grpSpPr>
              <a:xfrm>
                <a:off x="-273275" y="51216"/>
                <a:ext cx="9594487" cy="5111074"/>
                <a:chOff x="-273275" y="51216"/>
                <a:chExt cx="9594487" cy="5111074"/>
              </a:xfrm>
            </p:grpSpPr>
            <p:sp>
              <p:nvSpPr>
                <p:cNvPr id="6728" name="Google Shape;6728;p30"/>
                <p:cNvSpPr/>
                <p:nvPr/>
              </p:nvSpPr>
              <p:spPr>
                <a:xfrm>
                  <a:off x="4586091" y="51216"/>
                  <a:ext cx="1301377" cy="67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7" h="17968" extrusionOk="0">
                      <a:moveTo>
                        <a:pt x="15860" y="0"/>
                      </a:moveTo>
                      <a:cubicBezTo>
                        <a:pt x="15443" y="0"/>
                        <a:pt x="15026" y="12"/>
                        <a:pt x="14622" y="48"/>
                      </a:cubicBezTo>
                      <a:cubicBezTo>
                        <a:pt x="14217" y="72"/>
                        <a:pt x="13836" y="120"/>
                        <a:pt x="13455" y="179"/>
                      </a:cubicBezTo>
                      <a:cubicBezTo>
                        <a:pt x="13086" y="239"/>
                        <a:pt x="12728" y="310"/>
                        <a:pt x="12371" y="405"/>
                      </a:cubicBezTo>
                      <a:cubicBezTo>
                        <a:pt x="12014" y="489"/>
                        <a:pt x="11669" y="596"/>
                        <a:pt x="11335" y="715"/>
                      </a:cubicBezTo>
                      <a:cubicBezTo>
                        <a:pt x="10990" y="834"/>
                        <a:pt x="10645" y="965"/>
                        <a:pt x="10323" y="1120"/>
                      </a:cubicBezTo>
                      <a:cubicBezTo>
                        <a:pt x="9978" y="1263"/>
                        <a:pt x="9645" y="1429"/>
                        <a:pt x="9323" y="1608"/>
                      </a:cubicBezTo>
                      <a:cubicBezTo>
                        <a:pt x="8990" y="1786"/>
                        <a:pt x="8657" y="1965"/>
                        <a:pt x="8323" y="2155"/>
                      </a:cubicBezTo>
                      <a:cubicBezTo>
                        <a:pt x="7978" y="2358"/>
                        <a:pt x="7656" y="2560"/>
                        <a:pt x="7323" y="2775"/>
                      </a:cubicBezTo>
                      <a:cubicBezTo>
                        <a:pt x="7002" y="2977"/>
                        <a:pt x="6668" y="3203"/>
                        <a:pt x="6359" y="3441"/>
                      </a:cubicBezTo>
                      <a:cubicBezTo>
                        <a:pt x="5739" y="3918"/>
                        <a:pt x="5144" y="4441"/>
                        <a:pt x="4573" y="4989"/>
                      </a:cubicBezTo>
                      <a:cubicBezTo>
                        <a:pt x="4287" y="5251"/>
                        <a:pt x="4025" y="5537"/>
                        <a:pt x="3775" y="5835"/>
                      </a:cubicBezTo>
                      <a:cubicBezTo>
                        <a:pt x="3513" y="6132"/>
                        <a:pt x="3299" y="6430"/>
                        <a:pt x="3084" y="6739"/>
                      </a:cubicBezTo>
                      <a:cubicBezTo>
                        <a:pt x="2882" y="7061"/>
                        <a:pt x="2680" y="7370"/>
                        <a:pt x="2501" y="7680"/>
                      </a:cubicBezTo>
                      <a:cubicBezTo>
                        <a:pt x="2322" y="7990"/>
                        <a:pt x="2168" y="8323"/>
                        <a:pt x="2013" y="8644"/>
                      </a:cubicBezTo>
                      <a:cubicBezTo>
                        <a:pt x="1870" y="8978"/>
                        <a:pt x="1715" y="9311"/>
                        <a:pt x="1584" y="9645"/>
                      </a:cubicBezTo>
                      <a:cubicBezTo>
                        <a:pt x="1453" y="9990"/>
                        <a:pt x="1310" y="10335"/>
                        <a:pt x="1191" y="10680"/>
                      </a:cubicBezTo>
                      <a:cubicBezTo>
                        <a:pt x="1060" y="11014"/>
                        <a:pt x="941" y="11359"/>
                        <a:pt x="822" y="11716"/>
                      </a:cubicBezTo>
                      <a:cubicBezTo>
                        <a:pt x="703" y="12073"/>
                        <a:pt x="584" y="12431"/>
                        <a:pt x="477" y="12788"/>
                      </a:cubicBezTo>
                      <a:cubicBezTo>
                        <a:pt x="382" y="13145"/>
                        <a:pt x="275" y="13502"/>
                        <a:pt x="203" y="13871"/>
                      </a:cubicBezTo>
                      <a:cubicBezTo>
                        <a:pt x="120" y="14252"/>
                        <a:pt x="60" y="14621"/>
                        <a:pt x="36" y="14990"/>
                      </a:cubicBezTo>
                      <a:cubicBezTo>
                        <a:pt x="1" y="15383"/>
                        <a:pt x="1" y="15764"/>
                        <a:pt x="24" y="16157"/>
                      </a:cubicBezTo>
                      <a:cubicBezTo>
                        <a:pt x="48" y="16538"/>
                        <a:pt x="84" y="16943"/>
                        <a:pt x="120" y="17348"/>
                      </a:cubicBezTo>
                      <a:cubicBezTo>
                        <a:pt x="155" y="17622"/>
                        <a:pt x="417" y="17860"/>
                        <a:pt x="703" y="17860"/>
                      </a:cubicBezTo>
                      <a:lnTo>
                        <a:pt x="1632" y="17860"/>
                      </a:lnTo>
                      <a:cubicBezTo>
                        <a:pt x="1870" y="17848"/>
                        <a:pt x="2025" y="17645"/>
                        <a:pt x="2001" y="17360"/>
                      </a:cubicBezTo>
                      <a:cubicBezTo>
                        <a:pt x="1953" y="16943"/>
                        <a:pt x="1906" y="16514"/>
                        <a:pt x="1894" y="16086"/>
                      </a:cubicBezTo>
                      <a:cubicBezTo>
                        <a:pt x="1882" y="15681"/>
                        <a:pt x="1894" y="15276"/>
                        <a:pt x="1941" y="14871"/>
                      </a:cubicBezTo>
                      <a:cubicBezTo>
                        <a:pt x="1989" y="14467"/>
                        <a:pt x="2060" y="14086"/>
                        <a:pt x="2168" y="13693"/>
                      </a:cubicBezTo>
                      <a:cubicBezTo>
                        <a:pt x="2251" y="13312"/>
                        <a:pt x="2370" y="12919"/>
                        <a:pt x="2501" y="12538"/>
                      </a:cubicBezTo>
                      <a:cubicBezTo>
                        <a:pt x="2620" y="12145"/>
                        <a:pt x="2763" y="11764"/>
                        <a:pt x="2894" y="11395"/>
                      </a:cubicBezTo>
                      <a:cubicBezTo>
                        <a:pt x="3025" y="11002"/>
                        <a:pt x="3156" y="10633"/>
                        <a:pt x="3311" y="10264"/>
                      </a:cubicBezTo>
                      <a:cubicBezTo>
                        <a:pt x="3442" y="9883"/>
                        <a:pt x="3608" y="9514"/>
                        <a:pt x="3775" y="9156"/>
                      </a:cubicBezTo>
                      <a:cubicBezTo>
                        <a:pt x="3930" y="8799"/>
                        <a:pt x="4108" y="8442"/>
                        <a:pt x="4323" y="8097"/>
                      </a:cubicBezTo>
                      <a:cubicBezTo>
                        <a:pt x="4513" y="7763"/>
                        <a:pt x="4739" y="7418"/>
                        <a:pt x="4989" y="7085"/>
                      </a:cubicBezTo>
                      <a:cubicBezTo>
                        <a:pt x="5239" y="6763"/>
                        <a:pt x="5525" y="6454"/>
                        <a:pt x="5823" y="6132"/>
                      </a:cubicBezTo>
                      <a:cubicBezTo>
                        <a:pt x="6120" y="5823"/>
                        <a:pt x="6430" y="5537"/>
                        <a:pt x="6763" y="5263"/>
                      </a:cubicBezTo>
                      <a:cubicBezTo>
                        <a:pt x="7085" y="4977"/>
                        <a:pt x="7430" y="4727"/>
                        <a:pt x="7775" y="4465"/>
                      </a:cubicBezTo>
                      <a:cubicBezTo>
                        <a:pt x="8121" y="4227"/>
                        <a:pt x="8478" y="3989"/>
                        <a:pt x="8811" y="3775"/>
                      </a:cubicBezTo>
                      <a:cubicBezTo>
                        <a:pt x="9157" y="3549"/>
                        <a:pt x="9514" y="3322"/>
                        <a:pt x="9859" y="3132"/>
                      </a:cubicBezTo>
                      <a:cubicBezTo>
                        <a:pt x="10216" y="2917"/>
                        <a:pt x="10562" y="2739"/>
                        <a:pt x="10919" y="2584"/>
                      </a:cubicBezTo>
                      <a:cubicBezTo>
                        <a:pt x="11276" y="2417"/>
                        <a:pt x="11633" y="2263"/>
                        <a:pt x="12002" y="2144"/>
                      </a:cubicBezTo>
                      <a:cubicBezTo>
                        <a:pt x="12371" y="2025"/>
                        <a:pt x="12740" y="1929"/>
                        <a:pt x="13145" y="1834"/>
                      </a:cubicBezTo>
                      <a:cubicBezTo>
                        <a:pt x="13550" y="1763"/>
                        <a:pt x="13967" y="1703"/>
                        <a:pt x="14395" y="1655"/>
                      </a:cubicBezTo>
                      <a:cubicBezTo>
                        <a:pt x="14824" y="1608"/>
                        <a:pt x="15276" y="1596"/>
                        <a:pt x="15741" y="1596"/>
                      </a:cubicBezTo>
                      <a:cubicBezTo>
                        <a:pt x="16193" y="1596"/>
                        <a:pt x="16658" y="1608"/>
                        <a:pt x="17134" y="1644"/>
                      </a:cubicBezTo>
                      <a:cubicBezTo>
                        <a:pt x="17610" y="1667"/>
                        <a:pt x="18062" y="1691"/>
                        <a:pt x="18503" y="1715"/>
                      </a:cubicBezTo>
                      <a:cubicBezTo>
                        <a:pt x="18955" y="1727"/>
                        <a:pt x="19372" y="1763"/>
                        <a:pt x="19789" y="1810"/>
                      </a:cubicBezTo>
                      <a:cubicBezTo>
                        <a:pt x="20206" y="1846"/>
                        <a:pt x="20622" y="1905"/>
                        <a:pt x="21015" y="1965"/>
                      </a:cubicBezTo>
                      <a:cubicBezTo>
                        <a:pt x="21420" y="2025"/>
                        <a:pt x="21825" y="2108"/>
                        <a:pt x="22230" y="2191"/>
                      </a:cubicBezTo>
                      <a:cubicBezTo>
                        <a:pt x="22623" y="2286"/>
                        <a:pt x="23015" y="2382"/>
                        <a:pt x="23396" y="2501"/>
                      </a:cubicBezTo>
                      <a:cubicBezTo>
                        <a:pt x="23777" y="2620"/>
                        <a:pt x="24158" y="2763"/>
                        <a:pt x="24528" y="2917"/>
                      </a:cubicBezTo>
                      <a:cubicBezTo>
                        <a:pt x="24861" y="3072"/>
                        <a:pt x="25182" y="3215"/>
                        <a:pt x="25504" y="3382"/>
                      </a:cubicBezTo>
                      <a:cubicBezTo>
                        <a:pt x="25813" y="3549"/>
                        <a:pt x="26123" y="3739"/>
                        <a:pt x="26421" y="3930"/>
                      </a:cubicBezTo>
                      <a:cubicBezTo>
                        <a:pt x="26778" y="4156"/>
                        <a:pt x="27111" y="4430"/>
                        <a:pt x="27433" y="4692"/>
                      </a:cubicBezTo>
                      <a:cubicBezTo>
                        <a:pt x="27742" y="4965"/>
                        <a:pt x="28064" y="5263"/>
                        <a:pt x="28361" y="5584"/>
                      </a:cubicBezTo>
                      <a:cubicBezTo>
                        <a:pt x="28659" y="5918"/>
                        <a:pt x="28921" y="6251"/>
                        <a:pt x="29195" y="6632"/>
                      </a:cubicBezTo>
                      <a:cubicBezTo>
                        <a:pt x="29457" y="7001"/>
                        <a:pt x="29695" y="7382"/>
                        <a:pt x="29933" y="7775"/>
                      </a:cubicBezTo>
                      <a:cubicBezTo>
                        <a:pt x="30159" y="8180"/>
                        <a:pt x="30385" y="8561"/>
                        <a:pt x="30576" y="8966"/>
                      </a:cubicBezTo>
                      <a:cubicBezTo>
                        <a:pt x="30778" y="9371"/>
                        <a:pt x="30957" y="9787"/>
                        <a:pt x="31136" y="10180"/>
                      </a:cubicBezTo>
                      <a:cubicBezTo>
                        <a:pt x="31255" y="10502"/>
                        <a:pt x="31397" y="10799"/>
                        <a:pt x="31517" y="11109"/>
                      </a:cubicBezTo>
                      <a:cubicBezTo>
                        <a:pt x="31636" y="11419"/>
                        <a:pt x="31731" y="11716"/>
                        <a:pt x="31838" y="12014"/>
                      </a:cubicBezTo>
                      <a:cubicBezTo>
                        <a:pt x="31945" y="12312"/>
                        <a:pt x="32028" y="12609"/>
                        <a:pt x="32124" y="12907"/>
                      </a:cubicBezTo>
                      <a:cubicBezTo>
                        <a:pt x="32195" y="13204"/>
                        <a:pt x="32267" y="13502"/>
                        <a:pt x="32326" y="13800"/>
                      </a:cubicBezTo>
                      <a:cubicBezTo>
                        <a:pt x="32386" y="14097"/>
                        <a:pt x="32445" y="14407"/>
                        <a:pt x="32481" y="14705"/>
                      </a:cubicBezTo>
                      <a:cubicBezTo>
                        <a:pt x="32505" y="15026"/>
                        <a:pt x="32540" y="15324"/>
                        <a:pt x="32552" y="15633"/>
                      </a:cubicBezTo>
                      <a:cubicBezTo>
                        <a:pt x="32564" y="15943"/>
                        <a:pt x="32564" y="16252"/>
                        <a:pt x="32564" y="16574"/>
                      </a:cubicBezTo>
                      <a:cubicBezTo>
                        <a:pt x="32564" y="16883"/>
                        <a:pt x="32552" y="17193"/>
                        <a:pt x="32540" y="17503"/>
                      </a:cubicBezTo>
                      <a:cubicBezTo>
                        <a:pt x="32529" y="17769"/>
                        <a:pt x="32709" y="17967"/>
                        <a:pt x="32948" y="17967"/>
                      </a:cubicBezTo>
                      <a:cubicBezTo>
                        <a:pt x="32955" y="17967"/>
                        <a:pt x="32962" y="17967"/>
                        <a:pt x="32969" y="17967"/>
                      </a:cubicBezTo>
                      <a:lnTo>
                        <a:pt x="33910" y="17919"/>
                      </a:lnTo>
                      <a:cubicBezTo>
                        <a:pt x="34184" y="17907"/>
                        <a:pt x="34422" y="17669"/>
                        <a:pt x="34493" y="17395"/>
                      </a:cubicBezTo>
                      <a:cubicBezTo>
                        <a:pt x="34505" y="17014"/>
                        <a:pt x="34517" y="16622"/>
                        <a:pt x="34505" y="16252"/>
                      </a:cubicBezTo>
                      <a:cubicBezTo>
                        <a:pt x="34505" y="15883"/>
                        <a:pt x="34469" y="15514"/>
                        <a:pt x="34445" y="15133"/>
                      </a:cubicBezTo>
                      <a:cubicBezTo>
                        <a:pt x="34410" y="14764"/>
                        <a:pt x="34350" y="14395"/>
                        <a:pt x="34291" y="14038"/>
                      </a:cubicBezTo>
                      <a:cubicBezTo>
                        <a:pt x="34219" y="13669"/>
                        <a:pt x="34148" y="13312"/>
                        <a:pt x="34041" y="12954"/>
                      </a:cubicBezTo>
                      <a:cubicBezTo>
                        <a:pt x="33957" y="12597"/>
                        <a:pt x="33838" y="12240"/>
                        <a:pt x="33719" y="11895"/>
                      </a:cubicBezTo>
                      <a:cubicBezTo>
                        <a:pt x="33600" y="11538"/>
                        <a:pt x="33469" y="11192"/>
                        <a:pt x="33314" y="10847"/>
                      </a:cubicBezTo>
                      <a:cubicBezTo>
                        <a:pt x="33183" y="10514"/>
                        <a:pt x="33029" y="10168"/>
                        <a:pt x="32874" y="9823"/>
                      </a:cubicBezTo>
                      <a:cubicBezTo>
                        <a:pt x="32719" y="9478"/>
                        <a:pt x="32552" y="9144"/>
                        <a:pt x="32398" y="8799"/>
                      </a:cubicBezTo>
                      <a:cubicBezTo>
                        <a:pt x="32231" y="8454"/>
                        <a:pt x="32052" y="8132"/>
                        <a:pt x="31874" y="7787"/>
                      </a:cubicBezTo>
                      <a:cubicBezTo>
                        <a:pt x="31695" y="7442"/>
                        <a:pt x="31505" y="7120"/>
                        <a:pt x="31290" y="6799"/>
                      </a:cubicBezTo>
                      <a:cubicBezTo>
                        <a:pt x="31088" y="6477"/>
                        <a:pt x="30862" y="6168"/>
                        <a:pt x="30635" y="5870"/>
                      </a:cubicBezTo>
                      <a:cubicBezTo>
                        <a:pt x="30397" y="5549"/>
                        <a:pt x="30159" y="5251"/>
                        <a:pt x="29909" y="4977"/>
                      </a:cubicBezTo>
                      <a:cubicBezTo>
                        <a:pt x="29647" y="4692"/>
                        <a:pt x="29385" y="4406"/>
                        <a:pt x="29111" y="4156"/>
                      </a:cubicBezTo>
                      <a:cubicBezTo>
                        <a:pt x="28838" y="3882"/>
                        <a:pt x="28552" y="3644"/>
                        <a:pt x="28266" y="3406"/>
                      </a:cubicBezTo>
                      <a:cubicBezTo>
                        <a:pt x="27968" y="3168"/>
                        <a:pt x="27671" y="2965"/>
                        <a:pt x="27373" y="2751"/>
                      </a:cubicBezTo>
                      <a:cubicBezTo>
                        <a:pt x="27064" y="2548"/>
                        <a:pt x="26754" y="2358"/>
                        <a:pt x="26433" y="2179"/>
                      </a:cubicBezTo>
                      <a:cubicBezTo>
                        <a:pt x="26075" y="1965"/>
                        <a:pt x="25706" y="1774"/>
                        <a:pt x="25325" y="1596"/>
                      </a:cubicBezTo>
                      <a:cubicBezTo>
                        <a:pt x="24932" y="1417"/>
                        <a:pt x="24551" y="1251"/>
                        <a:pt x="24147" y="1120"/>
                      </a:cubicBezTo>
                      <a:cubicBezTo>
                        <a:pt x="23789" y="989"/>
                        <a:pt x="23432" y="882"/>
                        <a:pt x="23063" y="774"/>
                      </a:cubicBezTo>
                      <a:cubicBezTo>
                        <a:pt x="22682" y="691"/>
                        <a:pt x="22313" y="584"/>
                        <a:pt x="21944" y="512"/>
                      </a:cubicBezTo>
                      <a:cubicBezTo>
                        <a:pt x="21551" y="429"/>
                        <a:pt x="21182" y="370"/>
                        <a:pt x="20801" y="310"/>
                      </a:cubicBezTo>
                      <a:cubicBezTo>
                        <a:pt x="20420" y="250"/>
                        <a:pt x="20027" y="215"/>
                        <a:pt x="19634" y="179"/>
                      </a:cubicBezTo>
                      <a:cubicBezTo>
                        <a:pt x="19229" y="155"/>
                        <a:pt x="18836" y="120"/>
                        <a:pt x="18420" y="96"/>
                      </a:cubicBezTo>
                      <a:cubicBezTo>
                        <a:pt x="18003" y="60"/>
                        <a:pt x="17562" y="36"/>
                        <a:pt x="17134" y="12"/>
                      </a:cubicBezTo>
                      <a:cubicBezTo>
                        <a:pt x="16705" y="0"/>
                        <a:pt x="16277" y="0"/>
                        <a:pt x="158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9" name="Google Shape;6729;p30"/>
                <p:cNvSpPr/>
                <p:nvPr/>
              </p:nvSpPr>
              <p:spPr>
                <a:xfrm>
                  <a:off x="4689815" y="145023"/>
                  <a:ext cx="1086360" cy="58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4" h="15599" extrusionOk="0">
                      <a:moveTo>
                        <a:pt x="13121" y="1"/>
                      </a:moveTo>
                      <a:cubicBezTo>
                        <a:pt x="12692" y="1"/>
                        <a:pt x="12275" y="25"/>
                        <a:pt x="11859" y="60"/>
                      </a:cubicBezTo>
                      <a:cubicBezTo>
                        <a:pt x="11442" y="96"/>
                        <a:pt x="11049" y="144"/>
                        <a:pt x="10668" y="227"/>
                      </a:cubicBezTo>
                      <a:cubicBezTo>
                        <a:pt x="10275" y="299"/>
                        <a:pt x="9918" y="406"/>
                        <a:pt x="9561" y="525"/>
                      </a:cubicBezTo>
                      <a:cubicBezTo>
                        <a:pt x="9204" y="644"/>
                        <a:pt x="8870" y="775"/>
                        <a:pt x="8537" y="930"/>
                      </a:cubicBezTo>
                      <a:cubicBezTo>
                        <a:pt x="8215" y="1072"/>
                        <a:pt x="7870" y="1263"/>
                        <a:pt x="7537" y="1442"/>
                      </a:cubicBezTo>
                      <a:cubicBezTo>
                        <a:pt x="7215" y="1620"/>
                        <a:pt x="6906" y="1834"/>
                        <a:pt x="6572" y="2037"/>
                      </a:cubicBezTo>
                      <a:cubicBezTo>
                        <a:pt x="6263" y="2251"/>
                        <a:pt x="5929" y="2465"/>
                        <a:pt x="5608" y="2704"/>
                      </a:cubicBezTo>
                      <a:cubicBezTo>
                        <a:pt x="5274" y="2942"/>
                        <a:pt x="4965" y="3192"/>
                        <a:pt x="4655" y="3454"/>
                      </a:cubicBezTo>
                      <a:cubicBezTo>
                        <a:pt x="4346" y="3728"/>
                        <a:pt x="4048" y="4001"/>
                        <a:pt x="3762" y="4287"/>
                      </a:cubicBezTo>
                      <a:cubicBezTo>
                        <a:pt x="3477" y="4573"/>
                        <a:pt x="3215" y="4871"/>
                        <a:pt x="2977" y="5180"/>
                      </a:cubicBezTo>
                      <a:cubicBezTo>
                        <a:pt x="2738" y="5490"/>
                        <a:pt x="2524" y="5823"/>
                        <a:pt x="2334" y="6144"/>
                      </a:cubicBezTo>
                      <a:cubicBezTo>
                        <a:pt x="2155" y="6478"/>
                        <a:pt x="1976" y="6823"/>
                        <a:pt x="1810" y="7157"/>
                      </a:cubicBezTo>
                      <a:cubicBezTo>
                        <a:pt x="1643" y="7502"/>
                        <a:pt x="1500" y="7847"/>
                        <a:pt x="1369" y="8204"/>
                      </a:cubicBezTo>
                      <a:cubicBezTo>
                        <a:pt x="1214" y="8561"/>
                        <a:pt x="1083" y="8919"/>
                        <a:pt x="964" y="9276"/>
                      </a:cubicBezTo>
                      <a:cubicBezTo>
                        <a:pt x="833" y="9633"/>
                        <a:pt x="714" y="10002"/>
                        <a:pt x="595" y="10359"/>
                      </a:cubicBezTo>
                      <a:cubicBezTo>
                        <a:pt x="476" y="10728"/>
                        <a:pt x="357" y="11086"/>
                        <a:pt x="262" y="11467"/>
                      </a:cubicBezTo>
                      <a:cubicBezTo>
                        <a:pt x="179" y="11836"/>
                        <a:pt x="95" y="12205"/>
                        <a:pt x="60" y="12574"/>
                      </a:cubicBezTo>
                      <a:cubicBezTo>
                        <a:pt x="12" y="12955"/>
                        <a:pt x="0" y="13336"/>
                        <a:pt x="12" y="13729"/>
                      </a:cubicBezTo>
                      <a:cubicBezTo>
                        <a:pt x="24" y="14110"/>
                        <a:pt x="60" y="14503"/>
                        <a:pt x="95" y="14896"/>
                      </a:cubicBezTo>
                      <a:cubicBezTo>
                        <a:pt x="131" y="15181"/>
                        <a:pt x="357" y="15408"/>
                        <a:pt x="572" y="15408"/>
                      </a:cubicBezTo>
                      <a:lnTo>
                        <a:pt x="1369" y="15396"/>
                      </a:lnTo>
                      <a:cubicBezTo>
                        <a:pt x="1584" y="15372"/>
                        <a:pt x="1750" y="15157"/>
                        <a:pt x="1726" y="14884"/>
                      </a:cubicBezTo>
                      <a:cubicBezTo>
                        <a:pt x="1691" y="14467"/>
                        <a:pt x="1679" y="14038"/>
                        <a:pt x="1679" y="13622"/>
                      </a:cubicBezTo>
                      <a:cubicBezTo>
                        <a:pt x="1691" y="13205"/>
                        <a:pt x="1738" y="12788"/>
                        <a:pt x="1810" y="12371"/>
                      </a:cubicBezTo>
                      <a:cubicBezTo>
                        <a:pt x="1905" y="11955"/>
                        <a:pt x="1988" y="11538"/>
                        <a:pt x="2107" y="11121"/>
                      </a:cubicBezTo>
                      <a:cubicBezTo>
                        <a:pt x="2226" y="10705"/>
                        <a:pt x="2357" y="10288"/>
                        <a:pt x="2500" y="9883"/>
                      </a:cubicBezTo>
                      <a:cubicBezTo>
                        <a:pt x="2643" y="9466"/>
                        <a:pt x="2798" y="9062"/>
                        <a:pt x="2977" y="8681"/>
                      </a:cubicBezTo>
                      <a:cubicBezTo>
                        <a:pt x="3155" y="8288"/>
                        <a:pt x="3346" y="7907"/>
                        <a:pt x="3548" y="7538"/>
                      </a:cubicBezTo>
                      <a:cubicBezTo>
                        <a:pt x="3774" y="7157"/>
                        <a:pt x="4012" y="6787"/>
                        <a:pt x="4286" y="6442"/>
                      </a:cubicBezTo>
                      <a:cubicBezTo>
                        <a:pt x="4548" y="6109"/>
                        <a:pt x="4846" y="5763"/>
                        <a:pt x="5155" y="5454"/>
                      </a:cubicBezTo>
                      <a:cubicBezTo>
                        <a:pt x="5477" y="5121"/>
                        <a:pt x="5798" y="4823"/>
                        <a:pt x="6144" y="4537"/>
                      </a:cubicBezTo>
                      <a:cubicBezTo>
                        <a:pt x="6465" y="4263"/>
                        <a:pt x="6822" y="3989"/>
                        <a:pt x="7179" y="3751"/>
                      </a:cubicBezTo>
                      <a:cubicBezTo>
                        <a:pt x="7537" y="3501"/>
                        <a:pt x="7894" y="3275"/>
                        <a:pt x="8251" y="3073"/>
                      </a:cubicBezTo>
                      <a:cubicBezTo>
                        <a:pt x="8596" y="2858"/>
                        <a:pt x="8965" y="2668"/>
                        <a:pt x="9346" y="2501"/>
                      </a:cubicBezTo>
                      <a:cubicBezTo>
                        <a:pt x="9727" y="2334"/>
                        <a:pt x="10120" y="2192"/>
                        <a:pt x="10513" y="2073"/>
                      </a:cubicBezTo>
                      <a:cubicBezTo>
                        <a:pt x="10918" y="1942"/>
                        <a:pt x="11347" y="1846"/>
                        <a:pt x="11787" y="1775"/>
                      </a:cubicBezTo>
                      <a:cubicBezTo>
                        <a:pt x="12216" y="1703"/>
                        <a:pt x="12680" y="1656"/>
                        <a:pt x="13133" y="1620"/>
                      </a:cubicBezTo>
                      <a:cubicBezTo>
                        <a:pt x="13597" y="1584"/>
                        <a:pt x="14061" y="1561"/>
                        <a:pt x="14526" y="1549"/>
                      </a:cubicBezTo>
                      <a:cubicBezTo>
                        <a:pt x="14752" y="1543"/>
                        <a:pt x="14978" y="1540"/>
                        <a:pt x="15201" y="1540"/>
                      </a:cubicBezTo>
                      <a:cubicBezTo>
                        <a:pt x="15425" y="1540"/>
                        <a:pt x="15645" y="1543"/>
                        <a:pt x="15859" y="1549"/>
                      </a:cubicBezTo>
                      <a:cubicBezTo>
                        <a:pt x="16288" y="1584"/>
                        <a:pt x="16704" y="1608"/>
                        <a:pt x="17121" y="1656"/>
                      </a:cubicBezTo>
                      <a:cubicBezTo>
                        <a:pt x="17478" y="1703"/>
                        <a:pt x="17859" y="1739"/>
                        <a:pt x="18217" y="1823"/>
                      </a:cubicBezTo>
                      <a:cubicBezTo>
                        <a:pt x="18586" y="1882"/>
                        <a:pt x="18943" y="1965"/>
                        <a:pt x="19300" y="2084"/>
                      </a:cubicBezTo>
                      <a:cubicBezTo>
                        <a:pt x="19669" y="2204"/>
                        <a:pt x="20026" y="2323"/>
                        <a:pt x="20384" y="2477"/>
                      </a:cubicBezTo>
                      <a:cubicBezTo>
                        <a:pt x="20741" y="2620"/>
                        <a:pt x="21098" y="2787"/>
                        <a:pt x="21443" y="2966"/>
                      </a:cubicBezTo>
                      <a:cubicBezTo>
                        <a:pt x="21765" y="3144"/>
                        <a:pt x="22110" y="3347"/>
                        <a:pt x="22419" y="3585"/>
                      </a:cubicBezTo>
                      <a:cubicBezTo>
                        <a:pt x="22753" y="3823"/>
                        <a:pt x="23062" y="4097"/>
                        <a:pt x="23348" y="4382"/>
                      </a:cubicBezTo>
                      <a:cubicBezTo>
                        <a:pt x="23586" y="4620"/>
                        <a:pt x="23813" y="4871"/>
                        <a:pt x="24027" y="5132"/>
                      </a:cubicBezTo>
                      <a:cubicBezTo>
                        <a:pt x="24253" y="5406"/>
                        <a:pt x="24467" y="5692"/>
                        <a:pt x="24658" y="5990"/>
                      </a:cubicBezTo>
                      <a:cubicBezTo>
                        <a:pt x="24908" y="6359"/>
                        <a:pt x="25134" y="6764"/>
                        <a:pt x="25360" y="7145"/>
                      </a:cubicBezTo>
                      <a:cubicBezTo>
                        <a:pt x="25563" y="7538"/>
                        <a:pt x="25777" y="7930"/>
                        <a:pt x="25956" y="8323"/>
                      </a:cubicBezTo>
                      <a:cubicBezTo>
                        <a:pt x="26134" y="8728"/>
                        <a:pt x="26289" y="9109"/>
                        <a:pt x="26432" y="9502"/>
                      </a:cubicBezTo>
                      <a:cubicBezTo>
                        <a:pt x="26563" y="9895"/>
                        <a:pt x="26694" y="10288"/>
                        <a:pt x="26789" y="10657"/>
                      </a:cubicBezTo>
                      <a:cubicBezTo>
                        <a:pt x="26884" y="11050"/>
                        <a:pt x="26968" y="11419"/>
                        <a:pt x="27003" y="11788"/>
                      </a:cubicBezTo>
                      <a:cubicBezTo>
                        <a:pt x="27051" y="12157"/>
                        <a:pt x="27087" y="12538"/>
                        <a:pt x="27099" y="12907"/>
                      </a:cubicBezTo>
                      <a:cubicBezTo>
                        <a:pt x="27111" y="13276"/>
                        <a:pt x="27111" y="13645"/>
                        <a:pt x="27099" y="14026"/>
                      </a:cubicBezTo>
                      <a:cubicBezTo>
                        <a:pt x="27087" y="14395"/>
                        <a:pt x="27051" y="14765"/>
                        <a:pt x="27027" y="15134"/>
                      </a:cubicBezTo>
                      <a:cubicBezTo>
                        <a:pt x="26992" y="15400"/>
                        <a:pt x="27160" y="15599"/>
                        <a:pt x="27388" y="15599"/>
                      </a:cubicBezTo>
                      <a:cubicBezTo>
                        <a:pt x="27395" y="15599"/>
                        <a:pt x="27402" y="15598"/>
                        <a:pt x="27408" y="15598"/>
                      </a:cubicBezTo>
                      <a:lnTo>
                        <a:pt x="28289" y="15550"/>
                      </a:lnTo>
                      <a:cubicBezTo>
                        <a:pt x="28539" y="15550"/>
                        <a:pt x="28766" y="15312"/>
                        <a:pt x="28766" y="15050"/>
                      </a:cubicBezTo>
                      <a:cubicBezTo>
                        <a:pt x="28789" y="14657"/>
                        <a:pt x="28813" y="14288"/>
                        <a:pt x="28813" y="13919"/>
                      </a:cubicBezTo>
                      <a:cubicBezTo>
                        <a:pt x="28813" y="13550"/>
                        <a:pt x="28813" y="13169"/>
                        <a:pt x="28777" y="12800"/>
                      </a:cubicBezTo>
                      <a:cubicBezTo>
                        <a:pt x="28766" y="12431"/>
                        <a:pt x="28718" y="12074"/>
                        <a:pt x="28658" y="11705"/>
                      </a:cubicBezTo>
                      <a:cubicBezTo>
                        <a:pt x="28599" y="11347"/>
                        <a:pt x="28527" y="10966"/>
                        <a:pt x="28432" y="10609"/>
                      </a:cubicBezTo>
                      <a:cubicBezTo>
                        <a:pt x="28349" y="10240"/>
                        <a:pt x="28230" y="9883"/>
                        <a:pt x="28111" y="9514"/>
                      </a:cubicBezTo>
                      <a:cubicBezTo>
                        <a:pt x="27980" y="9157"/>
                        <a:pt x="27837" y="8764"/>
                        <a:pt x="27694" y="8395"/>
                      </a:cubicBezTo>
                      <a:cubicBezTo>
                        <a:pt x="27539" y="8014"/>
                        <a:pt x="27396" y="7633"/>
                        <a:pt x="27218" y="7264"/>
                      </a:cubicBezTo>
                      <a:cubicBezTo>
                        <a:pt x="27039" y="6895"/>
                        <a:pt x="26861" y="6525"/>
                        <a:pt x="26646" y="6144"/>
                      </a:cubicBezTo>
                      <a:cubicBezTo>
                        <a:pt x="26444" y="5775"/>
                        <a:pt x="26229" y="5406"/>
                        <a:pt x="25991" y="5049"/>
                      </a:cubicBezTo>
                      <a:cubicBezTo>
                        <a:pt x="25777" y="4692"/>
                        <a:pt x="25515" y="4347"/>
                        <a:pt x="25265" y="4037"/>
                      </a:cubicBezTo>
                      <a:cubicBezTo>
                        <a:pt x="25015" y="3704"/>
                        <a:pt x="24741" y="3406"/>
                        <a:pt x="24467" y="3144"/>
                      </a:cubicBezTo>
                      <a:cubicBezTo>
                        <a:pt x="24182" y="2870"/>
                        <a:pt x="23884" y="2620"/>
                        <a:pt x="23574" y="2382"/>
                      </a:cubicBezTo>
                      <a:cubicBezTo>
                        <a:pt x="23301" y="2192"/>
                        <a:pt x="23015" y="2001"/>
                        <a:pt x="22741" y="1834"/>
                      </a:cubicBezTo>
                      <a:cubicBezTo>
                        <a:pt x="22455" y="1668"/>
                        <a:pt x="22169" y="1525"/>
                        <a:pt x="21872" y="1382"/>
                      </a:cubicBezTo>
                      <a:cubicBezTo>
                        <a:pt x="21467" y="1203"/>
                        <a:pt x="21074" y="1061"/>
                        <a:pt x="20669" y="906"/>
                      </a:cubicBezTo>
                      <a:cubicBezTo>
                        <a:pt x="20264" y="775"/>
                        <a:pt x="19848" y="656"/>
                        <a:pt x="19431" y="549"/>
                      </a:cubicBezTo>
                      <a:cubicBezTo>
                        <a:pt x="19014" y="441"/>
                        <a:pt x="18598" y="358"/>
                        <a:pt x="18169" y="299"/>
                      </a:cubicBezTo>
                      <a:cubicBezTo>
                        <a:pt x="17740" y="239"/>
                        <a:pt x="17300" y="179"/>
                        <a:pt x="16871" y="132"/>
                      </a:cubicBezTo>
                      <a:cubicBezTo>
                        <a:pt x="16490" y="108"/>
                        <a:pt x="16085" y="72"/>
                        <a:pt x="15681" y="60"/>
                      </a:cubicBezTo>
                      <a:cubicBezTo>
                        <a:pt x="15264" y="48"/>
                        <a:pt x="14847" y="37"/>
                        <a:pt x="14418" y="13"/>
                      </a:cubicBezTo>
                      <a:cubicBezTo>
                        <a:pt x="13990" y="1"/>
                        <a:pt x="13549" y="1"/>
                        <a:pt x="13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0" name="Google Shape;6730;p30"/>
                <p:cNvSpPr/>
                <p:nvPr/>
              </p:nvSpPr>
              <p:spPr>
                <a:xfrm>
                  <a:off x="4791238" y="233476"/>
                  <a:ext cx="886612" cy="5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6" h="13360" extrusionOk="0">
                      <a:moveTo>
                        <a:pt x="13133" y="0"/>
                      </a:moveTo>
                      <a:cubicBezTo>
                        <a:pt x="12741" y="0"/>
                        <a:pt x="12336" y="0"/>
                        <a:pt x="11919" y="24"/>
                      </a:cubicBezTo>
                      <a:cubicBezTo>
                        <a:pt x="11502" y="36"/>
                        <a:pt x="11074" y="60"/>
                        <a:pt x="10657" y="108"/>
                      </a:cubicBezTo>
                      <a:cubicBezTo>
                        <a:pt x="10240" y="155"/>
                        <a:pt x="9823" y="215"/>
                        <a:pt x="9419" y="286"/>
                      </a:cubicBezTo>
                      <a:cubicBezTo>
                        <a:pt x="9014" y="381"/>
                        <a:pt x="8633" y="465"/>
                        <a:pt x="8264" y="584"/>
                      </a:cubicBezTo>
                      <a:cubicBezTo>
                        <a:pt x="7883" y="703"/>
                        <a:pt x="7526" y="834"/>
                        <a:pt x="7168" y="989"/>
                      </a:cubicBezTo>
                      <a:cubicBezTo>
                        <a:pt x="6811" y="1131"/>
                        <a:pt x="6466" y="1310"/>
                        <a:pt x="6144" y="1512"/>
                      </a:cubicBezTo>
                      <a:cubicBezTo>
                        <a:pt x="5823" y="1703"/>
                        <a:pt x="5490" y="1905"/>
                        <a:pt x="5168" y="2132"/>
                      </a:cubicBezTo>
                      <a:cubicBezTo>
                        <a:pt x="4835" y="2358"/>
                        <a:pt x="4501" y="2596"/>
                        <a:pt x="4192" y="2846"/>
                      </a:cubicBezTo>
                      <a:cubicBezTo>
                        <a:pt x="3882" y="3096"/>
                        <a:pt x="3573" y="3370"/>
                        <a:pt x="3275" y="3668"/>
                      </a:cubicBezTo>
                      <a:cubicBezTo>
                        <a:pt x="2977" y="3965"/>
                        <a:pt x="2692" y="4263"/>
                        <a:pt x="2418" y="4584"/>
                      </a:cubicBezTo>
                      <a:cubicBezTo>
                        <a:pt x="2168" y="4906"/>
                        <a:pt x="1918" y="5239"/>
                        <a:pt x="1703" y="5584"/>
                      </a:cubicBezTo>
                      <a:cubicBezTo>
                        <a:pt x="1501" y="5942"/>
                        <a:pt x="1311" y="6299"/>
                        <a:pt x="1144" y="6656"/>
                      </a:cubicBezTo>
                      <a:cubicBezTo>
                        <a:pt x="977" y="7025"/>
                        <a:pt x="834" y="7406"/>
                        <a:pt x="691" y="7775"/>
                      </a:cubicBezTo>
                      <a:cubicBezTo>
                        <a:pt x="560" y="8144"/>
                        <a:pt x="441" y="8537"/>
                        <a:pt x="358" y="8918"/>
                      </a:cubicBezTo>
                      <a:cubicBezTo>
                        <a:pt x="251" y="9311"/>
                        <a:pt x="179" y="9692"/>
                        <a:pt x="120" y="10085"/>
                      </a:cubicBezTo>
                      <a:cubicBezTo>
                        <a:pt x="60" y="10478"/>
                        <a:pt x="25" y="10871"/>
                        <a:pt x="13" y="11252"/>
                      </a:cubicBezTo>
                      <a:cubicBezTo>
                        <a:pt x="1" y="11645"/>
                        <a:pt x="1" y="12049"/>
                        <a:pt x="25" y="12430"/>
                      </a:cubicBezTo>
                      <a:cubicBezTo>
                        <a:pt x="37" y="12716"/>
                        <a:pt x="263" y="12942"/>
                        <a:pt x="537" y="12942"/>
                      </a:cubicBezTo>
                      <a:lnTo>
                        <a:pt x="1489" y="12919"/>
                      </a:lnTo>
                      <a:cubicBezTo>
                        <a:pt x="1751" y="12919"/>
                        <a:pt x="1930" y="12681"/>
                        <a:pt x="1918" y="12407"/>
                      </a:cubicBezTo>
                      <a:cubicBezTo>
                        <a:pt x="1882" y="11954"/>
                        <a:pt x="1882" y="11490"/>
                        <a:pt x="1906" y="11049"/>
                      </a:cubicBezTo>
                      <a:cubicBezTo>
                        <a:pt x="1918" y="10597"/>
                        <a:pt x="1977" y="10156"/>
                        <a:pt x="2049" y="9704"/>
                      </a:cubicBezTo>
                      <a:cubicBezTo>
                        <a:pt x="2120" y="9263"/>
                        <a:pt x="2239" y="8835"/>
                        <a:pt x="2394" y="8394"/>
                      </a:cubicBezTo>
                      <a:cubicBezTo>
                        <a:pt x="2537" y="7966"/>
                        <a:pt x="2739" y="7549"/>
                        <a:pt x="2954" y="7144"/>
                      </a:cubicBezTo>
                      <a:cubicBezTo>
                        <a:pt x="3180" y="6727"/>
                        <a:pt x="3430" y="6358"/>
                        <a:pt x="3727" y="5989"/>
                      </a:cubicBezTo>
                      <a:cubicBezTo>
                        <a:pt x="4013" y="5632"/>
                        <a:pt x="4323" y="5287"/>
                        <a:pt x="4668" y="4965"/>
                      </a:cubicBezTo>
                      <a:cubicBezTo>
                        <a:pt x="5001" y="4632"/>
                        <a:pt x="5359" y="4334"/>
                        <a:pt x="5716" y="4072"/>
                      </a:cubicBezTo>
                      <a:cubicBezTo>
                        <a:pt x="6073" y="3798"/>
                        <a:pt x="6442" y="3548"/>
                        <a:pt x="6823" y="3322"/>
                      </a:cubicBezTo>
                      <a:cubicBezTo>
                        <a:pt x="7216" y="3096"/>
                        <a:pt x="7621" y="2906"/>
                        <a:pt x="8014" y="2727"/>
                      </a:cubicBezTo>
                      <a:cubicBezTo>
                        <a:pt x="8430" y="2548"/>
                        <a:pt x="8847" y="2405"/>
                        <a:pt x="9288" y="2263"/>
                      </a:cubicBezTo>
                      <a:cubicBezTo>
                        <a:pt x="9716" y="2144"/>
                        <a:pt x="10157" y="2048"/>
                        <a:pt x="10621" y="1965"/>
                      </a:cubicBezTo>
                      <a:cubicBezTo>
                        <a:pt x="10847" y="1941"/>
                        <a:pt x="11086" y="1905"/>
                        <a:pt x="11312" y="1882"/>
                      </a:cubicBezTo>
                      <a:cubicBezTo>
                        <a:pt x="11526" y="1846"/>
                        <a:pt x="11764" y="1834"/>
                        <a:pt x="11990" y="1822"/>
                      </a:cubicBezTo>
                      <a:cubicBezTo>
                        <a:pt x="12141" y="1822"/>
                        <a:pt x="12292" y="1817"/>
                        <a:pt x="12446" y="1817"/>
                      </a:cubicBezTo>
                      <a:cubicBezTo>
                        <a:pt x="12524" y="1817"/>
                        <a:pt x="12602" y="1818"/>
                        <a:pt x="12681" y="1822"/>
                      </a:cubicBezTo>
                      <a:cubicBezTo>
                        <a:pt x="12919" y="1834"/>
                        <a:pt x="13133" y="1846"/>
                        <a:pt x="13372" y="1882"/>
                      </a:cubicBezTo>
                      <a:cubicBezTo>
                        <a:pt x="13610" y="1905"/>
                        <a:pt x="13848" y="1953"/>
                        <a:pt x="14086" y="2013"/>
                      </a:cubicBezTo>
                      <a:cubicBezTo>
                        <a:pt x="14324" y="2060"/>
                        <a:pt x="14562" y="2120"/>
                        <a:pt x="14800" y="2191"/>
                      </a:cubicBezTo>
                      <a:cubicBezTo>
                        <a:pt x="15205" y="2310"/>
                        <a:pt x="15598" y="2441"/>
                        <a:pt x="15979" y="2620"/>
                      </a:cubicBezTo>
                      <a:cubicBezTo>
                        <a:pt x="16372" y="2798"/>
                        <a:pt x="16753" y="3001"/>
                        <a:pt x="17110" y="3215"/>
                      </a:cubicBezTo>
                      <a:cubicBezTo>
                        <a:pt x="17467" y="3429"/>
                        <a:pt x="17801" y="3668"/>
                        <a:pt x="18110" y="3918"/>
                      </a:cubicBezTo>
                      <a:cubicBezTo>
                        <a:pt x="18420" y="4168"/>
                        <a:pt x="18706" y="4441"/>
                        <a:pt x="18967" y="4727"/>
                      </a:cubicBezTo>
                      <a:cubicBezTo>
                        <a:pt x="19229" y="5001"/>
                        <a:pt x="19444" y="5299"/>
                        <a:pt x="19670" y="5620"/>
                      </a:cubicBezTo>
                      <a:cubicBezTo>
                        <a:pt x="19884" y="5930"/>
                        <a:pt x="20087" y="6251"/>
                        <a:pt x="20265" y="6585"/>
                      </a:cubicBezTo>
                      <a:cubicBezTo>
                        <a:pt x="20396" y="6835"/>
                        <a:pt x="20539" y="7085"/>
                        <a:pt x="20658" y="7347"/>
                      </a:cubicBezTo>
                      <a:cubicBezTo>
                        <a:pt x="20777" y="7608"/>
                        <a:pt x="20896" y="7858"/>
                        <a:pt x="20992" y="8132"/>
                      </a:cubicBezTo>
                      <a:cubicBezTo>
                        <a:pt x="21099" y="8394"/>
                        <a:pt x="21206" y="8656"/>
                        <a:pt x="21277" y="8918"/>
                      </a:cubicBezTo>
                      <a:cubicBezTo>
                        <a:pt x="21349" y="9168"/>
                        <a:pt x="21420" y="9442"/>
                        <a:pt x="21480" y="9704"/>
                      </a:cubicBezTo>
                      <a:cubicBezTo>
                        <a:pt x="21515" y="9978"/>
                        <a:pt x="21563" y="10240"/>
                        <a:pt x="21599" y="10514"/>
                      </a:cubicBezTo>
                      <a:cubicBezTo>
                        <a:pt x="21623" y="10776"/>
                        <a:pt x="21634" y="11049"/>
                        <a:pt x="21658" y="11311"/>
                      </a:cubicBezTo>
                      <a:cubicBezTo>
                        <a:pt x="21670" y="11585"/>
                        <a:pt x="21670" y="11835"/>
                        <a:pt x="21670" y="12109"/>
                      </a:cubicBezTo>
                      <a:cubicBezTo>
                        <a:pt x="21646" y="12371"/>
                        <a:pt x="21634" y="12645"/>
                        <a:pt x="21623" y="12895"/>
                      </a:cubicBezTo>
                      <a:cubicBezTo>
                        <a:pt x="21599" y="13157"/>
                        <a:pt x="21754" y="13359"/>
                        <a:pt x="21992" y="13359"/>
                      </a:cubicBezTo>
                      <a:lnTo>
                        <a:pt x="22861" y="13323"/>
                      </a:lnTo>
                      <a:cubicBezTo>
                        <a:pt x="23111" y="13312"/>
                        <a:pt x="23349" y="13085"/>
                        <a:pt x="23409" y="12764"/>
                      </a:cubicBezTo>
                      <a:cubicBezTo>
                        <a:pt x="23432" y="12490"/>
                        <a:pt x="23468" y="12204"/>
                        <a:pt x="23480" y="11942"/>
                      </a:cubicBezTo>
                      <a:cubicBezTo>
                        <a:pt x="23504" y="11668"/>
                        <a:pt x="23516" y="11395"/>
                        <a:pt x="23516" y="11121"/>
                      </a:cubicBezTo>
                      <a:cubicBezTo>
                        <a:pt x="23516" y="10835"/>
                        <a:pt x="23516" y="10573"/>
                        <a:pt x="23504" y="10287"/>
                      </a:cubicBezTo>
                      <a:cubicBezTo>
                        <a:pt x="23480" y="10002"/>
                        <a:pt x="23456" y="9740"/>
                        <a:pt x="23420" y="9454"/>
                      </a:cubicBezTo>
                      <a:cubicBezTo>
                        <a:pt x="23397" y="9168"/>
                        <a:pt x="23337" y="8906"/>
                        <a:pt x="23278" y="8620"/>
                      </a:cubicBezTo>
                      <a:cubicBezTo>
                        <a:pt x="23218" y="8335"/>
                        <a:pt x="23123" y="8061"/>
                        <a:pt x="23039" y="7775"/>
                      </a:cubicBezTo>
                      <a:cubicBezTo>
                        <a:pt x="22944" y="7489"/>
                        <a:pt x="22849" y="7204"/>
                        <a:pt x="22730" y="6930"/>
                      </a:cubicBezTo>
                      <a:cubicBezTo>
                        <a:pt x="22611" y="6644"/>
                        <a:pt x="22492" y="6358"/>
                        <a:pt x="22337" y="6073"/>
                      </a:cubicBezTo>
                      <a:cubicBezTo>
                        <a:pt x="22194" y="5799"/>
                        <a:pt x="22027" y="5513"/>
                        <a:pt x="21861" y="5227"/>
                      </a:cubicBezTo>
                      <a:cubicBezTo>
                        <a:pt x="21694" y="4941"/>
                        <a:pt x="21515" y="4668"/>
                        <a:pt x="21325" y="4394"/>
                      </a:cubicBezTo>
                      <a:cubicBezTo>
                        <a:pt x="21146" y="4132"/>
                        <a:pt x="20956" y="3858"/>
                        <a:pt x="20742" y="3608"/>
                      </a:cubicBezTo>
                      <a:cubicBezTo>
                        <a:pt x="20539" y="3358"/>
                        <a:pt x="20325" y="3120"/>
                        <a:pt x="20110" y="2882"/>
                      </a:cubicBezTo>
                      <a:cubicBezTo>
                        <a:pt x="19837" y="2608"/>
                        <a:pt x="19551" y="2358"/>
                        <a:pt x="19253" y="2120"/>
                      </a:cubicBezTo>
                      <a:cubicBezTo>
                        <a:pt x="18956" y="1893"/>
                        <a:pt x="18646" y="1691"/>
                        <a:pt x="18336" y="1489"/>
                      </a:cubicBezTo>
                      <a:cubicBezTo>
                        <a:pt x="18027" y="1310"/>
                        <a:pt x="17694" y="1131"/>
                        <a:pt x="17348" y="989"/>
                      </a:cubicBezTo>
                      <a:cubicBezTo>
                        <a:pt x="17027" y="834"/>
                        <a:pt x="16681" y="703"/>
                        <a:pt x="16336" y="584"/>
                      </a:cubicBezTo>
                      <a:cubicBezTo>
                        <a:pt x="16003" y="465"/>
                        <a:pt x="15669" y="358"/>
                        <a:pt x="15324" y="286"/>
                      </a:cubicBezTo>
                      <a:cubicBezTo>
                        <a:pt x="14991" y="215"/>
                        <a:pt x="14657" y="155"/>
                        <a:pt x="14312" y="108"/>
                      </a:cubicBezTo>
                      <a:cubicBezTo>
                        <a:pt x="13931" y="60"/>
                        <a:pt x="13538" y="24"/>
                        <a:pt x="13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1" name="Google Shape;6731;p30"/>
                <p:cNvSpPr/>
                <p:nvPr/>
              </p:nvSpPr>
              <p:spPr>
                <a:xfrm>
                  <a:off x="4901673" y="343458"/>
                  <a:ext cx="671142" cy="39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1" h="10443" extrusionOk="0">
                      <a:moveTo>
                        <a:pt x="9216" y="0"/>
                      </a:moveTo>
                      <a:cubicBezTo>
                        <a:pt x="8788" y="0"/>
                        <a:pt x="8347" y="48"/>
                        <a:pt x="7930" y="108"/>
                      </a:cubicBezTo>
                      <a:cubicBezTo>
                        <a:pt x="7514" y="179"/>
                        <a:pt x="7097" y="274"/>
                        <a:pt x="6716" y="393"/>
                      </a:cubicBezTo>
                      <a:cubicBezTo>
                        <a:pt x="6311" y="512"/>
                        <a:pt x="5942" y="655"/>
                        <a:pt x="5573" y="822"/>
                      </a:cubicBezTo>
                      <a:cubicBezTo>
                        <a:pt x="5192" y="989"/>
                        <a:pt x="4835" y="1167"/>
                        <a:pt x="4501" y="1370"/>
                      </a:cubicBezTo>
                      <a:cubicBezTo>
                        <a:pt x="4144" y="1584"/>
                        <a:pt x="3811" y="1810"/>
                        <a:pt x="3489" y="2048"/>
                      </a:cubicBezTo>
                      <a:cubicBezTo>
                        <a:pt x="3156" y="2286"/>
                        <a:pt x="2846" y="2548"/>
                        <a:pt x="2549" y="2834"/>
                      </a:cubicBezTo>
                      <a:cubicBezTo>
                        <a:pt x="2251" y="3120"/>
                        <a:pt x="1965" y="3418"/>
                        <a:pt x="1715" y="3727"/>
                      </a:cubicBezTo>
                      <a:cubicBezTo>
                        <a:pt x="1465" y="4049"/>
                        <a:pt x="1227" y="4382"/>
                        <a:pt x="1025" y="4739"/>
                      </a:cubicBezTo>
                      <a:cubicBezTo>
                        <a:pt x="834" y="5096"/>
                        <a:pt x="656" y="5465"/>
                        <a:pt x="525" y="5834"/>
                      </a:cubicBezTo>
                      <a:cubicBezTo>
                        <a:pt x="394" y="6227"/>
                        <a:pt x="275" y="6608"/>
                        <a:pt x="191" y="7013"/>
                      </a:cubicBezTo>
                      <a:cubicBezTo>
                        <a:pt x="108" y="7418"/>
                        <a:pt x="60" y="7823"/>
                        <a:pt x="36" y="8216"/>
                      </a:cubicBezTo>
                      <a:cubicBezTo>
                        <a:pt x="1" y="8621"/>
                        <a:pt x="1" y="9037"/>
                        <a:pt x="13" y="9442"/>
                      </a:cubicBezTo>
                      <a:cubicBezTo>
                        <a:pt x="35" y="9739"/>
                        <a:pt x="267" y="10003"/>
                        <a:pt x="548" y="10003"/>
                      </a:cubicBezTo>
                      <a:cubicBezTo>
                        <a:pt x="560" y="10003"/>
                        <a:pt x="572" y="10003"/>
                        <a:pt x="584" y="10002"/>
                      </a:cubicBezTo>
                      <a:lnTo>
                        <a:pt x="1608" y="9978"/>
                      </a:lnTo>
                      <a:cubicBezTo>
                        <a:pt x="1894" y="9966"/>
                        <a:pt x="2120" y="9740"/>
                        <a:pt x="2120" y="9454"/>
                      </a:cubicBezTo>
                      <a:cubicBezTo>
                        <a:pt x="2132" y="9144"/>
                        <a:pt x="2144" y="8811"/>
                        <a:pt x="2180" y="8501"/>
                      </a:cubicBezTo>
                      <a:cubicBezTo>
                        <a:pt x="2203" y="8180"/>
                        <a:pt x="2251" y="7882"/>
                        <a:pt x="2311" y="7561"/>
                      </a:cubicBezTo>
                      <a:cubicBezTo>
                        <a:pt x="2370" y="7251"/>
                        <a:pt x="2442" y="6954"/>
                        <a:pt x="2549" y="6668"/>
                      </a:cubicBezTo>
                      <a:cubicBezTo>
                        <a:pt x="2656" y="6394"/>
                        <a:pt x="2775" y="6108"/>
                        <a:pt x="2918" y="5834"/>
                      </a:cubicBezTo>
                      <a:cubicBezTo>
                        <a:pt x="3073" y="5573"/>
                        <a:pt x="3227" y="5322"/>
                        <a:pt x="3430" y="5084"/>
                      </a:cubicBezTo>
                      <a:cubicBezTo>
                        <a:pt x="3608" y="4846"/>
                        <a:pt x="3811" y="4608"/>
                        <a:pt x="4037" y="4394"/>
                      </a:cubicBezTo>
                      <a:cubicBezTo>
                        <a:pt x="4263" y="4168"/>
                        <a:pt x="4501" y="3977"/>
                        <a:pt x="4751" y="3787"/>
                      </a:cubicBezTo>
                      <a:cubicBezTo>
                        <a:pt x="5001" y="3596"/>
                        <a:pt x="5275" y="3418"/>
                        <a:pt x="5537" y="3263"/>
                      </a:cubicBezTo>
                      <a:cubicBezTo>
                        <a:pt x="5811" y="3120"/>
                        <a:pt x="6085" y="2965"/>
                        <a:pt x="6383" y="2846"/>
                      </a:cubicBezTo>
                      <a:cubicBezTo>
                        <a:pt x="6680" y="2715"/>
                        <a:pt x="6978" y="2608"/>
                        <a:pt x="7299" y="2525"/>
                      </a:cubicBezTo>
                      <a:cubicBezTo>
                        <a:pt x="7609" y="2429"/>
                        <a:pt x="7954" y="2370"/>
                        <a:pt x="8311" y="2322"/>
                      </a:cubicBezTo>
                      <a:cubicBezTo>
                        <a:pt x="8579" y="2295"/>
                        <a:pt x="8854" y="2282"/>
                        <a:pt x="9135" y="2282"/>
                      </a:cubicBezTo>
                      <a:cubicBezTo>
                        <a:pt x="9229" y="2282"/>
                        <a:pt x="9323" y="2283"/>
                        <a:pt x="9419" y="2286"/>
                      </a:cubicBezTo>
                      <a:cubicBezTo>
                        <a:pt x="9812" y="2298"/>
                        <a:pt x="10193" y="2346"/>
                        <a:pt x="10574" y="2417"/>
                      </a:cubicBezTo>
                      <a:cubicBezTo>
                        <a:pt x="10943" y="2477"/>
                        <a:pt x="11300" y="2584"/>
                        <a:pt x="11621" y="2679"/>
                      </a:cubicBezTo>
                      <a:cubicBezTo>
                        <a:pt x="12026" y="2822"/>
                        <a:pt x="12383" y="2977"/>
                        <a:pt x="12693" y="3179"/>
                      </a:cubicBezTo>
                      <a:cubicBezTo>
                        <a:pt x="13014" y="3370"/>
                        <a:pt x="13276" y="3572"/>
                        <a:pt x="13526" y="3810"/>
                      </a:cubicBezTo>
                      <a:cubicBezTo>
                        <a:pt x="13764" y="4049"/>
                        <a:pt x="13979" y="4322"/>
                        <a:pt x="14157" y="4608"/>
                      </a:cubicBezTo>
                      <a:cubicBezTo>
                        <a:pt x="14336" y="4882"/>
                        <a:pt x="14503" y="5203"/>
                        <a:pt x="14657" y="5525"/>
                      </a:cubicBezTo>
                      <a:cubicBezTo>
                        <a:pt x="14812" y="5858"/>
                        <a:pt x="14955" y="6192"/>
                        <a:pt x="15110" y="6549"/>
                      </a:cubicBezTo>
                      <a:cubicBezTo>
                        <a:pt x="15253" y="6918"/>
                        <a:pt x="15396" y="7287"/>
                        <a:pt x="15491" y="7656"/>
                      </a:cubicBezTo>
                      <a:cubicBezTo>
                        <a:pt x="15610" y="8025"/>
                        <a:pt x="15717" y="8418"/>
                        <a:pt x="15812" y="8787"/>
                      </a:cubicBezTo>
                      <a:cubicBezTo>
                        <a:pt x="15896" y="9156"/>
                        <a:pt x="15955" y="9525"/>
                        <a:pt x="16003" y="9906"/>
                      </a:cubicBezTo>
                      <a:cubicBezTo>
                        <a:pt x="16027" y="10168"/>
                        <a:pt x="16229" y="10383"/>
                        <a:pt x="16467" y="10395"/>
                      </a:cubicBezTo>
                      <a:lnTo>
                        <a:pt x="17312" y="10442"/>
                      </a:lnTo>
                      <a:cubicBezTo>
                        <a:pt x="17318" y="10442"/>
                        <a:pt x="17324" y="10443"/>
                        <a:pt x="17330" y="10443"/>
                      </a:cubicBezTo>
                      <a:cubicBezTo>
                        <a:pt x="17572" y="10443"/>
                        <a:pt x="17754" y="10209"/>
                        <a:pt x="17801" y="9906"/>
                      </a:cubicBezTo>
                      <a:cubicBezTo>
                        <a:pt x="17801" y="9430"/>
                        <a:pt x="17777" y="8954"/>
                        <a:pt x="17717" y="8478"/>
                      </a:cubicBezTo>
                      <a:cubicBezTo>
                        <a:pt x="17670" y="8001"/>
                        <a:pt x="17598" y="7525"/>
                        <a:pt x="17479" y="7049"/>
                      </a:cubicBezTo>
                      <a:cubicBezTo>
                        <a:pt x="17360" y="6573"/>
                        <a:pt x="17205" y="6108"/>
                        <a:pt x="17015" y="5644"/>
                      </a:cubicBezTo>
                      <a:cubicBezTo>
                        <a:pt x="16920" y="5418"/>
                        <a:pt x="16836" y="5203"/>
                        <a:pt x="16729" y="4977"/>
                      </a:cubicBezTo>
                      <a:cubicBezTo>
                        <a:pt x="16622" y="4751"/>
                        <a:pt x="16527" y="4525"/>
                        <a:pt x="16419" y="4322"/>
                      </a:cubicBezTo>
                      <a:cubicBezTo>
                        <a:pt x="16265" y="4037"/>
                        <a:pt x="16110" y="3775"/>
                        <a:pt x="15943" y="3501"/>
                      </a:cubicBezTo>
                      <a:cubicBezTo>
                        <a:pt x="15765" y="3239"/>
                        <a:pt x="15586" y="3001"/>
                        <a:pt x="15396" y="2763"/>
                      </a:cubicBezTo>
                      <a:cubicBezTo>
                        <a:pt x="15181" y="2525"/>
                        <a:pt x="14955" y="2298"/>
                        <a:pt x="14705" y="2072"/>
                      </a:cubicBezTo>
                      <a:cubicBezTo>
                        <a:pt x="14455" y="1846"/>
                        <a:pt x="14181" y="1643"/>
                        <a:pt x="13883" y="1453"/>
                      </a:cubicBezTo>
                      <a:cubicBezTo>
                        <a:pt x="13586" y="1251"/>
                        <a:pt x="13264" y="1060"/>
                        <a:pt x="12919" y="893"/>
                      </a:cubicBezTo>
                      <a:cubicBezTo>
                        <a:pt x="12574" y="739"/>
                        <a:pt x="12205" y="584"/>
                        <a:pt x="11836" y="453"/>
                      </a:cubicBezTo>
                      <a:cubicBezTo>
                        <a:pt x="11383" y="298"/>
                        <a:pt x="10943" y="179"/>
                        <a:pt x="10514" y="108"/>
                      </a:cubicBezTo>
                      <a:cubicBezTo>
                        <a:pt x="10073" y="36"/>
                        <a:pt x="9645" y="0"/>
                        <a:pt x="9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2" name="Google Shape;6732;p30"/>
                <p:cNvSpPr/>
                <p:nvPr/>
              </p:nvSpPr>
              <p:spPr>
                <a:xfrm>
                  <a:off x="5024248" y="479833"/>
                  <a:ext cx="443419" cy="250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1" h="6649" extrusionOk="0">
                      <a:moveTo>
                        <a:pt x="5973" y="0"/>
                      </a:moveTo>
                      <a:cubicBezTo>
                        <a:pt x="5569" y="0"/>
                        <a:pt x="5183" y="28"/>
                        <a:pt x="4822" y="98"/>
                      </a:cubicBezTo>
                      <a:cubicBezTo>
                        <a:pt x="4405" y="170"/>
                        <a:pt x="4001" y="277"/>
                        <a:pt x="3632" y="420"/>
                      </a:cubicBezTo>
                      <a:cubicBezTo>
                        <a:pt x="3251" y="551"/>
                        <a:pt x="2917" y="729"/>
                        <a:pt x="2584" y="944"/>
                      </a:cubicBezTo>
                      <a:cubicBezTo>
                        <a:pt x="2262" y="1146"/>
                        <a:pt x="1965" y="1384"/>
                        <a:pt x="1691" y="1646"/>
                      </a:cubicBezTo>
                      <a:cubicBezTo>
                        <a:pt x="1429" y="1896"/>
                        <a:pt x="1191" y="2182"/>
                        <a:pt x="976" y="2491"/>
                      </a:cubicBezTo>
                      <a:cubicBezTo>
                        <a:pt x="774" y="2789"/>
                        <a:pt x="595" y="3134"/>
                        <a:pt x="453" y="3468"/>
                      </a:cubicBezTo>
                      <a:cubicBezTo>
                        <a:pt x="322" y="3813"/>
                        <a:pt x="214" y="4182"/>
                        <a:pt x="143" y="4563"/>
                      </a:cubicBezTo>
                      <a:cubicBezTo>
                        <a:pt x="72" y="4932"/>
                        <a:pt x="24" y="5313"/>
                        <a:pt x="12" y="5718"/>
                      </a:cubicBezTo>
                      <a:cubicBezTo>
                        <a:pt x="0" y="6051"/>
                        <a:pt x="250" y="6325"/>
                        <a:pt x="560" y="6325"/>
                      </a:cubicBezTo>
                      <a:lnTo>
                        <a:pt x="1560" y="6325"/>
                      </a:lnTo>
                      <a:cubicBezTo>
                        <a:pt x="1810" y="6325"/>
                        <a:pt x="2024" y="6135"/>
                        <a:pt x="2048" y="5849"/>
                      </a:cubicBezTo>
                      <a:cubicBezTo>
                        <a:pt x="2096" y="5361"/>
                        <a:pt x="2227" y="4884"/>
                        <a:pt x="2417" y="4468"/>
                      </a:cubicBezTo>
                      <a:cubicBezTo>
                        <a:pt x="2631" y="4039"/>
                        <a:pt x="2893" y="3670"/>
                        <a:pt x="3227" y="3349"/>
                      </a:cubicBezTo>
                      <a:cubicBezTo>
                        <a:pt x="3548" y="3039"/>
                        <a:pt x="3953" y="2801"/>
                        <a:pt x="4405" y="2634"/>
                      </a:cubicBezTo>
                      <a:cubicBezTo>
                        <a:pt x="4620" y="2563"/>
                        <a:pt x="4858" y="2503"/>
                        <a:pt x="5132" y="2456"/>
                      </a:cubicBezTo>
                      <a:cubicBezTo>
                        <a:pt x="5394" y="2420"/>
                        <a:pt x="5679" y="2396"/>
                        <a:pt x="5977" y="2396"/>
                      </a:cubicBezTo>
                      <a:cubicBezTo>
                        <a:pt x="6275" y="2396"/>
                        <a:pt x="6561" y="2432"/>
                        <a:pt x="6822" y="2479"/>
                      </a:cubicBezTo>
                      <a:cubicBezTo>
                        <a:pt x="7084" y="2527"/>
                        <a:pt x="7323" y="2598"/>
                        <a:pt x="7525" y="2682"/>
                      </a:cubicBezTo>
                      <a:cubicBezTo>
                        <a:pt x="7739" y="2777"/>
                        <a:pt x="7930" y="2896"/>
                        <a:pt x="8096" y="3027"/>
                      </a:cubicBezTo>
                      <a:cubicBezTo>
                        <a:pt x="8275" y="3158"/>
                        <a:pt x="8418" y="3313"/>
                        <a:pt x="8573" y="3491"/>
                      </a:cubicBezTo>
                      <a:cubicBezTo>
                        <a:pt x="8847" y="3825"/>
                        <a:pt x="9085" y="4230"/>
                        <a:pt x="9287" y="4682"/>
                      </a:cubicBezTo>
                      <a:cubicBezTo>
                        <a:pt x="9478" y="5111"/>
                        <a:pt x="9620" y="5587"/>
                        <a:pt x="9680" y="6075"/>
                      </a:cubicBezTo>
                      <a:cubicBezTo>
                        <a:pt x="9716" y="6361"/>
                        <a:pt x="9954" y="6575"/>
                        <a:pt x="10216" y="6587"/>
                      </a:cubicBezTo>
                      <a:lnTo>
                        <a:pt x="11252" y="6647"/>
                      </a:lnTo>
                      <a:cubicBezTo>
                        <a:pt x="11265" y="6648"/>
                        <a:pt x="11278" y="6648"/>
                        <a:pt x="11291" y="6648"/>
                      </a:cubicBezTo>
                      <a:cubicBezTo>
                        <a:pt x="11568" y="6648"/>
                        <a:pt x="11760" y="6407"/>
                        <a:pt x="11692" y="6123"/>
                      </a:cubicBezTo>
                      <a:cubicBezTo>
                        <a:pt x="11644" y="5837"/>
                        <a:pt x="11585" y="5551"/>
                        <a:pt x="11514" y="5277"/>
                      </a:cubicBezTo>
                      <a:cubicBezTo>
                        <a:pt x="11442" y="5004"/>
                        <a:pt x="11347" y="4718"/>
                        <a:pt x="11263" y="4444"/>
                      </a:cubicBezTo>
                      <a:cubicBezTo>
                        <a:pt x="11168" y="4170"/>
                        <a:pt x="11073" y="3884"/>
                        <a:pt x="10966" y="3622"/>
                      </a:cubicBezTo>
                      <a:cubicBezTo>
                        <a:pt x="10847" y="3349"/>
                        <a:pt x="10740" y="3087"/>
                        <a:pt x="10621" y="2837"/>
                      </a:cubicBezTo>
                      <a:cubicBezTo>
                        <a:pt x="10501" y="2575"/>
                        <a:pt x="10382" y="2337"/>
                        <a:pt x="10251" y="2122"/>
                      </a:cubicBezTo>
                      <a:cubicBezTo>
                        <a:pt x="10120" y="1896"/>
                        <a:pt x="9966" y="1682"/>
                        <a:pt x="9823" y="1491"/>
                      </a:cubicBezTo>
                      <a:cubicBezTo>
                        <a:pt x="9668" y="1301"/>
                        <a:pt x="9489" y="1122"/>
                        <a:pt x="9311" y="955"/>
                      </a:cubicBezTo>
                      <a:cubicBezTo>
                        <a:pt x="9132" y="801"/>
                        <a:pt x="8930" y="658"/>
                        <a:pt x="8692" y="539"/>
                      </a:cubicBezTo>
                      <a:cubicBezTo>
                        <a:pt x="8537" y="467"/>
                        <a:pt x="8358" y="396"/>
                        <a:pt x="8180" y="336"/>
                      </a:cubicBezTo>
                      <a:cubicBezTo>
                        <a:pt x="8001" y="277"/>
                        <a:pt x="7799" y="217"/>
                        <a:pt x="7584" y="170"/>
                      </a:cubicBezTo>
                      <a:cubicBezTo>
                        <a:pt x="7358" y="122"/>
                        <a:pt x="7156" y="98"/>
                        <a:pt x="6918" y="62"/>
                      </a:cubicBezTo>
                      <a:cubicBezTo>
                        <a:pt x="6691" y="39"/>
                        <a:pt x="6453" y="3"/>
                        <a:pt x="6203" y="3"/>
                      </a:cubicBezTo>
                      <a:cubicBezTo>
                        <a:pt x="6126" y="1"/>
                        <a:pt x="6049" y="0"/>
                        <a:pt x="5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3" name="Google Shape;6733;p30"/>
                <p:cNvSpPr/>
                <p:nvPr/>
              </p:nvSpPr>
              <p:spPr>
                <a:xfrm>
                  <a:off x="7183964" y="2384217"/>
                  <a:ext cx="999719" cy="5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6" h="13836" extrusionOk="0">
                      <a:moveTo>
                        <a:pt x="12156" y="0"/>
                      </a:moveTo>
                      <a:cubicBezTo>
                        <a:pt x="11835" y="0"/>
                        <a:pt x="11513" y="12"/>
                        <a:pt x="11204" y="24"/>
                      </a:cubicBezTo>
                      <a:cubicBezTo>
                        <a:pt x="10894" y="60"/>
                        <a:pt x="10597" y="83"/>
                        <a:pt x="10311" y="131"/>
                      </a:cubicBezTo>
                      <a:cubicBezTo>
                        <a:pt x="10025" y="179"/>
                        <a:pt x="9751" y="214"/>
                        <a:pt x="9478" y="298"/>
                      </a:cubicBezTo>
                      <a:cubicBezTo>
                        <a:pt x="9216" y="357"/>
                        <a:pt x="8942" y="441"/>
                        <a:pt x="8680" y="536"/>
                      </a:cubicBezTo>
                      <a:cubicBezTo>
                        <a:pt x="8418" y="619"/>
                        <a:pt x="8156" y="726"/>
                        <a:pt x="7906" y="845"/>
                      </a:cubicBezTo>
                      <a:cubicBezTo>
                        <a:pt x="7644" y="965"/>
                        <a:pt x="7394" y="1084"/>
                        <a:pt x="7144" y="1215"/>
                      </a:cubicBezTo>
                      <a:cubicBezTo>
                        <a:pt x="6870" y="1346"/>
                        <a:pt x="6620" y="1488"/>
                        <a:pt x="6370" y="1631"/>
                      </a:cubicBezTo>
                      <a:cubicBezTo>
                        <a:pt x="6120" y="1786"/>
                        <a:pt x="5858" y="1929"/>
                        <a:pt x="5608" y="2096"/>
                      </a:cubicBezTo>
                      <a:cubicBezTo>
                        <a:pt x="5358" y="2262"/>
                        <a:pt x="5108" y="2441"/>
                        <a:pt x="4870" y="2619"/>
                      </a:cubicBezTo>
                      <a:cubicBezTo>
                        <a:pt x="4394" y="2989"/>
                        <a:pt x="3929" y="3370"/>
                        <a:pt x="3501" y="3810"/>
                      </a:cubicBezTo>
                      <a:cubicBezTo>
                        <a:pt x="3286" y="4013"/>
                        <a:pt x="3084" y="4239"/>
                        <a:pt x="2881" y="4465"/>
                      </a:cubicBezTo>
                      <a:cubicBezTo>
                        <a:pt x="2703" y="4703"/>
                        <a:pt x="2524" y="4917"/>
                        <a:pt x="2369" y="5156"/>
                      </a:cubicBezTo>
                      <a:cubicBezTo>
                        <a:pt x="2203" y="5394"/>
                        <a:pt x="2048" y="5632"/>
                        <a:pt x="1917" y="5894"/>
                      </a:cubicBezTo>
                      <a:cubicBezTo>
                        <a:pt x="1774" y="6132"/>
                        <a:pt x="1655" y="6382"/>
                        <a:pt x="1536" y="6632"/>
                      </a:cubicBezTo>
                      <a:cubicBezTo>
                        <a:pt x="1417" y="6882"/>
                        <a:pt x="1310" y="7156"/>
                        <a:pt x="1203" y="7406"/>
                      </a:cubicBezTo>
                      <a:cubicBezTo>
                        <a:pt x="1096" y="7680"/>
                        <a:pt x="1000" y="7930"/>
                        <a:pt x="905" y="8192"/>
                      </a:cubicBezTo>
                      <a:cubicBezTo>
                        <a:pt x="822" y="8465"/>
                        <a:pt x="715" y="8727"/>
                        <a:pt x="619" y="9001"/>
                      </a:cubicBezTo>
                      <a:cubicBezTo>
                        <a:pt x="524" y="9263"/>
                        <a:pt x="441" y="9537"/>
                        <a:pt x="357" y="9823"/>
                      </a:cubicBezTo>
                      <a:cubicBezTo>
                        <a:pt x="286" y="10085"/>
                        <a:pt x="203" y="10370"/>
                        <a:pt x="143" y="10656"/>
                      </a:cubicBezTo>
                      <a:cubicBezTo>
                        <a:pt x="107" y="10930"/>
                        <a:pt x="60" y="11216"/>
                        <a:pt x="24" y="11513"/>
                      </a:cubicBezTo>
                      <a:cubicBezTo>
                        <a:pt x="0" y="11811"/>
                        <a:pt x="0" y="12109"/>
                        <a:pt x="12" y="12406"/>
                      </a:cubicBezTo>
                      <a:cubicBezTo>
                        <a:pt x="24" y="12716"/>
                        <a:pt x="60" y="13014"/>
                        <a:pt x="83" y="13335"/>
                      </a:cubicBezTo>
                      <a:cubicBezTo>
                        <a:pt x="119" y="13549"/>
                        <a:pt x="310" y="13728"/>
                        <a:pt x="536" y="13728"/>
                      </a:cubicBezTo>
                      <a:lnTo>
                        <a:pt x="1250" y="13728"/>
                      </a:lnTo>
                      <a:cubicBezTo>
                        <a:pt x="1429" y="13728"/>
                        <a:pt x="1560" y="13549"/>
                        <a:pt x="1536" y="13347"/>
                      </a:cubicBezTo>
                      <a:cubicBezTo>
                        <a:pt x="1500" y="13014"/>
                        <a:pt x="1477" y="12692"/>
                        <a:pt x="1453" y="12359"/>
                      </a:cubicBezTo>
                      <a:cubicBezTo>
                        <a:pt x="1441" y="12049"/>
                        <a:pt x="1453" y="11740"/>
                        <a:pt x="1488" y="11430"/>
                      </a:cubicBezTo>
                      <a:cubicBezTo>
                        <a:pt x="1512" y="11109"/>
                        <a:pt x="1572" y="10811"/>
                        <a:pt x="1655" y="10513"/>
                      </a:cubicBezTo>
                      <a:cubicBezTo>
                        <a:pt x="1727" y="10216"/>
                        <a:pt x="1810" y="9918"/>
                        <a:pt x="1917" y="9620"/>
                      </a:cubicBezTo>
                      <a:cubicBezTo>
                        <a:pt x="2012" y="9323"/>
                        <a:pt x="2108" y="9049"/>
                        <a:pt x="2215" y="8751"/>
                      </a:cubicBezTo>
                      <a:cubicBezTo>
                        <a:pt x="2322" y="8465"/>
                        <a:pt x="2429" y="8168"/>
                        <a:pt x="2524" y="7882"/>
                      </a:cubicBezTo>
                      <a:cubicBezTo>
                        <a:pt x="2631" y="7596"/>
                        <a:pt x="2750" y="7322"/>
                        <a:pt x="2881" y="7037"/>
                      </a:cubicBezTo>
                      <a:cubicBezTo>
                        <a:pt x="3024" y="6751"/>
                        <a:pt x="3167" y="6489"/>
                        <a:pt x="3322" y="6215"/>
                      </a:cubicBezTo>
                      <a:cubicBezTo>
                        <a:pt x="3465" y="5965"/>
                        <a:pt x="3643" y="5691"/>
                        <a:pt x="3834" y="5441"/>
                      </a:cubicBezTo>
                      <a:cubicBezTo>
                        <a:pt x="4036" y="5191"/>
                        <a:pt x="4239" y="4953"/>
                        <a:pt x="4477" y="4715"/>
                      </a:cubicBezTo>
                      <a:cubicBezTo>
                        <a:pt x="4715" y="4477"/>
                        <a:pt x="4953" y="4251"/>
                        <a:pt x="5203" y="4048"/>
                      </a:cubicBezTo>
                      <a:cubicBezTo>
                        <a:pt x="5465" y="3822"/>
                        <a:pt x="5715" y="3632"/>
                        <a:pt x="5977" y="3429"/>
                      </a:cubicBezTo>
                      <a:lnTo>
                        <a:pt x="6787" y="2893"/>
                      </a:lnTo>
                      <a:cubicBezTo>
                        <a:pt x="7049" y="2715"/>
                        <a:pt x="7322" y="2560"/>
                        <a:pt x="7584" y="2405"/>
                      </a:cubicBezTo>
                      <a:cubicBezTo>
                        <a:pt x="7858" y="2262"/>
                        <a:pt x="8120" y="2119"/>
                        <a:pt x="8394" y="1988"/>
                      </a:cubicBezTo>
                      <a:cubicBezTo>
                        <a:pt x="8656" y="1869"/>
                        <a:pt x="8942" y="1750"/>
                        <a:pt x="9227" y="1667"/>
                      </a:cubicBezTo>
                      <a:cubicBezTo>
                        <a:pt x="9525" y="1572"/>
                        <a:pt x="9811" y="1488"/>
                        <a:pt x="10120" y="1429"/>
                      </a:cubicBezTo>
                      <a:cubicBezTo>
                        <a:pt x="10430" y="1346"/>
                        <a:pt x="10763" y="1310"/>
                        <a:pt x="11085" y="1274"/>
                      </a:cubicBezTo>
                      <a:cubicBezTo>
                        <a:pt x="11418" y="1250"/>
                        <a:pt x="11752" y="1226"/>
                        <a:pt x="12109" y="1226"/>
                      </a:cubicBezTo>
                      <a:cubicBezTo>
                        <a:pt x="12466" y="1226"/>
                        <a:pt x="12823" y="1250"/>
                        <a:pt x="13204" y="1262"/>
                      </a:cubicBezTo>
                      <a:cubicBezTo>
                        <a:pt x="13573" y="1274"/>
                        <a:pt x="13919" y="1310"/>
                        <a:pt x="14252" y="1322"/>
                      </a:cubicBezTo>
                      <a:cubicBezTo>
                        <a:pt x="14597" y="1334"/>
                        <a:pt x="14931" y="1369"/>
                        <a:pt x="15240" y="1393"/>
                      </a:cubicBezTo>
                      <a:cubicBezTo>
                        <a:pt x="15562" y="1441"/>
                        <a:pt x="15883" y="1488"/>
                        <a:pt x="16193" y="1524"/>
                      </a:cubicBezTo>
                      <a:lnTo>
                        <a:pt x="17133" y="1703"/>
                      </a:lnTo>
                      <a:cubicBezTo>
                        <a:pt x="17443" y="1762"/>
                        <a:pt x="17740" y="1857"/>
                        <a:pt x="18038" y="1941"/>
                      </a:cubicBezTo>
                      <a:cubicBezTo>
                        <a:pt x="18336" y="2036"/>
                        <a:pt x="18633" y="2155"/>
                        <a:pt x="18919" y="2274"/>
                      </a:cubicBezTo>
                      <a:cubicBezTo>
                        <a:pt x="19169" y="2381"/>
                        <a:pt x="19419" y="2500"/>
                        <a:pt x="19657" y="2631"/>
                      </a:cubicBezTo>
                      <a:cubicBezTo>
                        <a:pt x="19907" y="2750"/>
                        <a:pt x="20134" y="2893"/>
                        <a:pt x="20372" y="3048"/>
                      </a:cubicBezTo>
                      <a:cubicBezTo>
                        <a:pt x="20646" y="3227"/>
                        <a:pt x="20896" y="3417"/>
                        <a:pt x="21146" y="3632"/>
                      </a:cubicBezTo>
                      <a:cubicBezTo>
                        <a:pt x="21396" y="3846"/>
                        <a:pt x="21634" y="4072"/>
                        <a:pt x="21860" y="4322"/>
                      </a:cubicBezTo>
                      <a:cubicBezTo>
                        <a:pt x="22086" y="4584"/>
                        <a:pt x="22289" y="4846"/>
                        <a:pt x="22503" y="5132"/>
                      </a:cubicBezTo>
                      <a:cubicBezTo>
                        <a:pt x="22693" y="5417"/>
                        <a:pt x="22884" y="5715"/>
                        <a:pt x="23063" y="6013"/>
                      </a:cubicBezTo>
                      <a:cubicBezTo>
                        <a:pt x="23241" y="6310"/>
                        <a:pt x="23408" y="6608"/>
                        <a:pt x="23563" y="6918"/>
                      </a:cubicBezTo>
                      <a:cubicBezTo>
                        <a:pt x="23705" y="7227"/>
                        <a:pt x="23860" y="7537"/>
                        <a:pt x="23991" y="7858"/>
                      </a:cubicBezTo>
                      <a:cubicBezTo>
                        <a:pt x="24075" y="8073"/>
                        <a:pt x="24182" y="8311"/>
                        <a:pt x="24277" y="8549"/>
                      </a:cubicBezTo>
                      <a:cubicBezTo>
                        <a:pt x="24360" y="8787"/>
                        <a:pt x="24456" y="9025"/>
                        <a:pt x="24527" y="9251"/>
                      </a:cubicBezTo>
                      <a:cubicBezTo>
                        <a:pt x="24598" y="9477"/>
                        <a:pt x="24670" y="9716"/>
                        <a:pt x="24729" y="9942"/>
                      </a:cubicBezTo>
                      <a:cubicBezTo>
                        <a:pt x="24789" y="10156"/>
                        <a:pt x="24848" y="10382"/>
                        <a:pt x="24896" y="10620"/>
                      </a:cubicBezTo>
                      <a:cubicBezTo>
                        <a:pt x="24956" y="10859"/>
                        <a:pt x="24979" y="11085"/>
                        <a:pt x="25015" y="11323"/>
                      </a:cubicBezTo>
                      <a:cubicBezTo>
                        <a:pt x="25039" y="11561"/>
                        <a:pt x="25063" y="11799"/>
                        <a:pt x="25075" y="12037"/>
                      </a:cubicBezTo>
                      <a:cubicBezTo>
                        <a:pt x="25087" y="12275"/>
                        <a:pt x="25087" y="12514"/>
                        <a:pt x="25087" y="12752"/>
                      </a:cubicBezTo>
                      <a:cubicBezTo>
                        <a:pt x="25087" y="12990"/>
                        <a:pt x="25075" y="13240"/>
                        <a:pt x="25063" y="13478"/>
                      </a:cubicBezTo>
                      <a:cubicBezTo>
                        <a:pt x="25051" y="13685"/>
                        <a:pt x="25184" y="13836"/>
                        <a:pt x="25364" y="13836"/>
                      </a:cubicBezTo>
                      <a:cubicBezTo>
                        <a:pt x="25371" y="13836"/>
                        <a:pt x="25377" y="13836"/>
                        <a:pt x="25384" y="13835"/>
                      </a:cubicBezTo>
                      <a:lnTo>
                        <a:pt x="26122" y="13811"/>
                      </a:lnTo>
                      <a:cubicBezTo>
                        <a:pt x="26325" y="13788"/>
                        <a:pt x="26515" y="13609"/>
                        <a:pt x="26515" y="13395"/>
                      </a:cubicBezTo>
                      <a:lnTo>
                        <a:pt x="26515" y="12514"/>
                      </a:lnTo>
                      <a:cubicBezTo>
                        <a:pt x="26515" y="12228"/>
                        <a:pt x="26503" y="11930"/>
                        <a:pt x="26480" y="11644"/>
                      </a:cubicBezTo>
                      <a:cubicBezTo>
                        <a:pt x="26444" y="11371"/>
                        <a:pt x="26396" y="11085"/>
                        <a:pt x="26361" y="10799"/>
                      </a:cubicBezTo>
                      <a:cubicBezTo>
                        <a:pt x="26301" y="10513"/>
                        <a:pt x="26242" y="10239"/>
                        <a:pt x="26158" y="9966"/>
                      </a:cubicBezTo>
                      <a:cubicBezTo>
                        <a:pt x="26087" y="9680"/>
                        <a:pt x="26003" y="9418"/>
                        <a:pt x="25908" y="9144"/>
                      </a:cubicBezTo>
                      <a:lnTo>
                        <a:pt x="25599" y="8346"/>
                      </a:lnTo>
                      <a:cubicBezTo>
                        <a:pt x="25491" y="8073"/>
                        <a:pt x="25372" y="7811"/>
                        <a:pt x="25253" y="7561"/>
                      </a:cubicBezTo>
                      <a:cubicBezTo>
                        <a:pt x="25134" y="7299"/>
                        <a:pt x="25015" y="7037"/>
                        <a:pt x="24884" y="6763"/>
                      </a:cubicBezTo>
                      <a:cubicBezTo>
                        <a:pt x="24765" y="6501"/>
                        <a:pt x="24634" y="6227"/>
                        <a:pt x="24479" y="5977"/>
                      </a:cubicBezTo>
                      <a:cubicBezTo>
                        <a:pt x="24348" y="5715"/>
                        <a:pt x="24194" y="5453"/>
                        <a:pt x="24039" y="5215"/>
                      </a:cubicBezTo>
                      <a:cubicBezTo>
                        <a:pt x="23872" y="4977"/>
                        <a:pt x="23705" y="4739"/>
                        <a:pt x="23527" y="4501"/>
                      </a:cubicBezTo>
                      <a:cubicBezTo>
                        <a:pt x="23348" y="4263"/>
                        <a:pt x="23158" y="4048"/>
                        <a:pt x="22967" y="3822"/>
                      </a:cubicBezTo>
                      <a:cubicBezTo>
                        <a:pt x="22765" y="3608"/>
                        <a:pt x="22562" y="3393"/>
                        <a:pt x="22348" y="3191"/>
                      </a:cubicBezTo>
                      <a:cubicBezTo>
                        <a:pt x="22146" y="3000"/>
                        <a:pt x="21920" y="2810"/>
                        <a:pt x="21693" y="2631"/>
                      </a:cubicBezTo>
                      <a:cubicBezTo>
                        <a:pt x="21479" y="2453"/>
                        <a:pt x="21253" y="2286"/>
                        <a:pt x="21015" y="2119"/>
                      </a:cubicBezTo>
                      <a:cubicBezTo>
                        <a:pt x="20788" y="1965"/>
                        <a:pt x="20538" y="1810"/>
                        <a:pt x="20300" y="1679"/>
                      </a:cubicBezTo>
                      <a:cubicBezTo>
                        <a:pt x="20015" y="1512"/>
                        <a:pt x="19729" y="1369"/>
                        <a:pt x="19431" y="1226"/>
                      </a:cubicBezTo>
                      <a:cubicBezTo>
                        <a:pt x="19133" y="1095"/>
                        <a:pt x="18836" y="976"/>
                        <a:pt x="18526" y="869"/>
                      </a:cubicBezTo>
                      <a:cubicBezTo>
                        <a:pt x="18264" y="774"/>
                        <a:pt x="17979" y="679"/>
                        <a:pt x="17693" y="607"/>
                      </a:cubicBezTo>
                      <a:cubicBezTo>
                        <a:pt x="17407" y="536"/>
                        <a:pt x="17109" y="453"/>
                        <a:pt x="16836" y="393"/>
                      </a:cubicBezTo>
                      <a:cubicBezTo>
                        <a:pt x="16550" y="333"/>
                        <a:pt x="16252" y="298"/>
                        <a:pt x="15955" y="250"/>
                      </a:cubicBezTo>
                      <a:cubicBezTo>
                        <a:pt x="15657" y="203"/>
                        <a:pt x="15359" y="179"/>
                        <a:pt x="15062" y="143"/>
                      </a:cubicBezTo>
                      <a:cubicBezTo>
                        <a:pt x="14752" y="119"/>
                        <a:pt x="14454" y="83"/>
                        <a:pt x="14121" y="72"/>
                      </a:cubicBezTo>
                      <a:cubicBezTo>
                        <a:pt x="13799" y="36"/>
                        <a:pt x="13466" y="24"/>
                        <a:pt x="13145" y="12"/>
                      </a:cubicBezTo>
                      <a:cubicBezTo>
                        <a:pt x="12811" y="0"/>
                        <a:pt x="12490" y="0"/>
                        <a:pt x="121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4" name="Google Shape;6734;p30"/>
                <p:cNvSpPr/>
                <p:nvPr/>
              </p:nvSpPr>
              <p:spPr>
                <a:xfrm>
                  <a:off x="7266083" y="2456910"/>
                  <a:ext cx="838127" cy="452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0" h="12015" extrusionOk="0">
                      <a:moveTo>
                        <a:pt x="10097" y="1"/>
                      </a:moveTo>
                      <a:cubicBezTo>
                        <a:pt x="9752" y="1"/>
                        <a:pt x="9431" y="13"/>
                        <a:pt x="9109" y="49"/>
                      </a:cubicBezTo>
                      <a:cubicBezTo>
                        <a:pt x="8788" y="72"/>
                        <a:pt x="8490" y="120"/>
                        <a:pt x="8192" y="180"/>
                      </a:cubicBezTo>
                      <a:cubicBezTo>
                        <a:pt x="7895" y="239"/>
                        <a:pt x="7609" y="310"/>
                        <a:pt x="7347" y="406"/>
                      </a:cubicBezTo>
                      <a:cubicBezTo>
                        <a:pt x="7073" y="489"/>
                        <a:pt x="6811" y="596"/>
                        <a:pt x="6549" y="715"/>
                      </a:cubicBezTo>
                      <a:cubicBezTo>
                        <a:pt x="6299" y="834"/>
                        <a:pt x="6049" y="953"/>
                        <a:pt x="5799" y="1108"/>
                      </a:cubicBezTo>
                      <a:cubicBezTo>
                        <a:pt x="5537" y="1251"/>
                        <a:pt x="5299" y="1406"/>
                        <a:pt x="5049" y="1561"/>
                      </a:cubicBezTo>
                      <a:cubicBezTo>
                        <a:pt x="4811" y="1727"/>
                        <a:pt x="4561" y="1906"/>
                        <a:pt x="4311" y="2085"/>
                      </a:cubicBezTo>
                      <a:cubicBezTo>
                        <a:pt x="4049" y="2263"/>
                        <a:pt x="3811" y="2442"/>
                        <a:pt x="3573" y="2656"/>
                      </a:cubicBezTo>
                      <a:cubicBezTo>
                        <a:pt x="3335" y="2858"/>
                        <a:pt x="3120" y="3073"/>
                        <a:pt x="2894" y="3287"/>
                      </a:cubicBezTo>
                      <a:cubicBezTo>
                        <a:pt x="2668" y="3513"/>
                        <a:pt x="2466" y="3751"/>
                        <a:pt x="2287" y="3990"/>
                      </a:cubicBezTo>
                      <a:cubicBezTo>
                        <a:pt x="2108" y="4228"/>
                        <a:pt x="1942" y="4478"/>
                        <a:pt x="1787" y="4740"/>
                      </a:cubicBezTo>
                      <a:cubicBezTo>
                        <a:pt x="1644" y="4990"/>
                        <a:pt x="1513" y="5240"/>
                        <a:pt x="1394" y="5514"/>
                      </a:cubicBezTo>
                      <a:cubicBezTo>
                        <a:pt x="1275" y="5775"/>
                        <a:pt x="1156" y="6049"/>
                        <a:pt x="1049" y="6311"/>
                      </a:cubicBezTo>
                      <a:cubicBezTo>
                        <a:pt x="942" y="6585"/>
                        <a:pt x="858" y="6847"/>
                        <a:pt x="751" y="7133"/>
                      </a:cubicBezTo>
                      <a:cubicBezTo>
                        <a:pt x="644" y="7395"/>
                        <a:pt x="561" y="7680"/>
                        <a:pt x="465" y="7966"/>
                      </a:cubicBezTo>
                      <a:cubicBezTo>
                        <a:pt x="382" y="8252"/>
                        <a:pt x="287" y="8526"/>
                        <a:pt x="215" y="8812"/>
                      </a:cubicBezTo>
                      <a:cubicBezTo>
                        <a:pt x="144" y="9097"/>
                        <a:pt x="96" y="9383"/>
                        <a:pt x="49" y="9657"/>
                      </a:cubicBezTo>
                      <a:cubicBezTo>
                        <a:pt x="25" y="9943"/>
                        <a:pt x="1" y="10240"/>
                        <a:pt x="25" y="10538"/>
                      </a:cubicBezTo>
                      <a:cubicBezTo>
                        <a:pt x="37" y="10836"/>
                        <a:pt x="61" y="11133"/>
                        <a:pt x="96" y="11443"/>
                      </a:cubicBezTo>
                      <a:cubicBezTo>
                        <a:pt x="108" y="11657"/>
                        <a:pt x="275" y="11836"/>
                        <a:pt x="453" y="11836"/>
                      </a:cubicBezTo>
                      <a:lnTo>
                        <a:pt x="1061" y="11824"/>
                      </a:lnTo>
                      <a:cubicBezTo>
                        <a:pt x="1227" y="11824"/>
                        <a:pt x="1346" y="11645"/>
                        <a:pt x="1334" y="11431"/>
                      </a:cubicBezTo>
                      <a:cubicBezTo>
                        <a:pt x="1299" y="11109"/>
                        <a:pt x="1287" y="10776"/>
                        <a:pt x="1287" y="10455"/>
                      </a:cubicBezTo>
                      <a:cubicBezTo>
                        <a:pt x="1299" y="10121"/>
                        <a:pt x="1334" y="9800"/>
                        <a:pt x="1394" y="9478"/>
                      </a:cubicBezTo>
                      <a:cubicBezTo>
                        <a:pt x="1454" y="9169"/>
                        <a:pt x="1525" y="8847"/>
                        <a:pt x="1608" y="8526"/>
                      </a:cubicBezTo>
                      <a:cubicBezTo>
                        <a:pt x="1704" y="8204"/>
                        <a:pt x="1811" y="7895"/>
                        <a:pt x="1906" y="7573"/>
                      </a:cubicBezTo>
                      <a:cubicBezTo>
                        <a:pt x="2013" y="7264"/>
                        <a:pt x="2132" y="6954"/>
                        <a:pt x="2263" y="6657"/>
                      </a:cubicBezTo>
                      <a:cubicBezTo>
                        <a:pt x="2406" y="6347"/>
                        <a:pt x="2549" y="6049"/>
                        <a:pt x="2716" y="5764"/>
                      </a:cubicBezTo>
                      <a:cubicBezTo>
                        <a:pt x="2882" y="5478"/>
                        <a:pt x="3061" y="5192"/>
                        <a:pt x="3263" y="4930"/>
                      </a:cubicBezTo>
                      <a:cubicBezTo>
                        <a:pt x="3454" y="4656"/>
                        <a:pt x="3692" y="4406"/>
                        <a:pt x="3930" y="4156"/>
                      </a:cubicBezTo>
                      <a:cubicBezTo>
                        <a:pt x="4192" y="3906"/>
                        <a:pt x="4430" y="3668"/>
                        <a:pt x="4692" y="3454"/>
                      </a:cubicBezTo>
                      <a:cubicBezTo>
                        <a:pt x="4942" y="3228"/>
                        <a:pt x="5228" y="3037"/>
                        <a:pt x="5502" y="2847"/>
                      </a:cubicBezTo>
                      <a:cubicBezTo>
                        <a:pt x="5764" y="2668"/>
                        <a:pt x="6049" y="2489"/>
                        <a:pt x="6311" y="2323"/>
                      </a:cubicBezTo>
                      <a:cubicBezTo>
                        <a:pt x="6597" y="2156"/>
                        <a:pt x="6883" y="2025"/>
                        <a:pt x="7169" y="1894"/>
                      </a:cubicBezTo>
                      <a:cubicBezTo>
                        <a:pt x="7442" y="1775"/>
                        <a:pt x="7740" y="1656"/>
                        <a:pt x="8062" y="1561"/>
                      </a:cubicBezTo>
                      <a:cubicBezTo>
                        <a:pt x="8371" y="1477"/>
                        <a:pt x="8693" y="1406"/>
                        <a:pt x="9038" y="1346"/>
                      </a:cubicBezTo>
                      <a:cubicBezTo>
                        <a:pt x="9371" y="1287"/>
                        <a:pt x="9728" y="1251"/>
                        <a:pt x="10086" y="1227"/>
                      </a:cubicBezTo>
                      <a:cubicBezTo>
                        <a:pt x="10443" y="1192"/>
                        <a:pt x="10800" y="1180"/>
                        <a:pt x="11157" y="1168"/>
                      </a:cubicBezTo>
                      <a:cubicBezTo>
                        <a:pt x="11324" y="1156"/>
                        <a:pt x="11496" y="1150"/>
                        <a:pt x="11669" y="1150"/>
                      </a:cubicBezTo>
                      <a:cubicBezTo>
                        <a:pt x="11842" y="1150"/>
                        <a:pt x="12014" y="1156"/>
                        <a:pt x="12181" y="1168"/>
                      </a:cubicBezTo>
                      <a:cubicBezTo>
                        <a:pt x="12526" y="1180"/>
                        <a:pt x="12836" y="1203"/>
                        <a:pt x="13157" y="1239"/>
                      </a:cubicBezTo>
                      <a:cubicBezTo>
                        <a:pt x="13443" y="1287"/>
                        <a:pt x="13717" y="1311"/>
                        <a:pt x="13991" y="1370"/>
                      </a:cubicBezTo>
                      <a:cubicBezTo>
                        <a:pt x="14277" y="1418"/>
                        <a:pt x="14550" y="1489"/>
                        <a:pt x="14824" y="1584"/>
                      </a:cubicBezTo>
                      <a:cubicBezTo>
                        <a:pt x="15110" y="1668"/>
                        <a:pt x="15396" y="1763"/>
                        <a:pt x="15658" y="1882"/>
                      </a:cubicBezTo>
                      <a:cubicBezTo>
                        <a:pt x="15932" y="1977"/>
                        <a:pt x="16193" y="2096"/>
                        <a:pt x="16467" y="2251"/>
                      </a:cubicBezTo>
                      <a:cubicBezTo>
                        <a:pt x="16717" y="2394"/>
                        <a:pt x="16967" y="2561"/>
                        <a:pt x="17229" y="2739"/>
                      </a:cubicBezTo>
                      <a:cubicBezTo>
                        <a:pt x="17467" y="2918"/>
                        <a:pt x="17706" y="3132"/>
                        <a:pt x="17920" y="3347"/>
                      </a:cubicBezTo>
                      <a:cubicBezTo>
                        <a:pt x="18122" y="3549"/>
                        <a:pt x="18301" y="3739"/>
                        <a:pt x="18456" y="3942"/>
                      </a:cubicBezTo>
                      <a:cubicBezTo>
                        <a:pt x="18622" y="4156"/>
                        <a:pt x="18789" y="4382"/>
                        <a:pt x="18932" y="4597"/>
                      </a:cubicBezTo>
                      <a:cubicBezTo>
                        <a:pt x="19134" y="4894"/>
                        <a:pt x="19313" y="5192"/>
                        <a:pt x="19468" y="5490"/>
                      </a:cubicBezTo>
                      <a:cubicBezTo>
                        <a:pt x="19634" y="5811"/>
                        <a:pt x="19801" y="6109"/>
                        <a:pt x="19932" y="6406"/>
                      </a:cubicBezTo>
                      <a:cubicBezTo>
                        <a:pt x="20063" y="6716"/>
                        <a:pt x="20206" y="7014"/>
                        <a:pt x="20313" y="7311"/>
                      </a:cubicBezTo>
                      <a:cubicBezTo>
                        <a:pt x="20408" y="7609"/>
                        <a:pt x="20504" y="7907"/>
                        <a:pt x="20575" y="8204"/>
                      </a:cubicBezTo>
                      <a:cubicBezTo>
                        <a:pt x="20646" y="8490"/>
                        <a:pt x="20694" y="8788"/>
                        <a:pt x="20742" y="9062"/>
                      </a:cubicBezTo>
                      <a:cubicBezTo>
                        <a:pt x="20777" y="9347"/>
                        <a:pt x="20801" y="9645"/>
                        <a:pt x="20813" y="9931"/>
                      </a:cubicBezTo>
                      <a:cubicBezTo>
                        <a:pt x="20825" y="10216"/>
                        <a:pt x="20825" y="10514"/>
                        <a:pt x="20813" y="10788"/>
                      </a:cubicBezTo>
                      <a:cubicBezTo>
                        <a:pt x="20801" y="11074"/>
                        <a:pt x="20789" y="11371"/>
                        <a:pt x="20754" y="11657"/>
                      </a:cubicBezTo>
                      <a:cubicBezTo>
                        <a:pt x="20742" y="11853"/>
                        <a:pt x="20853" y="12015"/>
                        <a:pt x="21032" y="12015"/>
                      </a:cubicBezTo>
                      <a:cubicBezTo>
                        <a:pt x="21038" y="12015"/>
                        <a:pt x="21045" y="12015"/>
                        <a:pt x="21051" y="12014"/>
                      </a:cubicBezTo>
                      <a:lnTo>
                        <a:pt x="21742" y="11979"/>
                      </a:lnTo>
                      <a:cubicBezTo>
                        <a:pt x="21932" y="11967"/>
                        <a:pt x="22111" y="11788"/>
                        <a:pt x="22194" y="11621"/>
                      </a:cubicBezTo>
                      <a:cubicBezTo>
                        <a:pt x="22218" y="11348"/>
                        <a:pt x="22230" y="11050"/>
                        <a:pt x="22230" y="10764"/>
                      </a:cubicBezTo>
                      <a:cubicBezTo>
                        <a:pt x="22230" y="10466"/>
                        <a:pt x="22218" y="10181"/>
                        <a:pt x="22194" y="9895"/>
                      </a:cubicBezTo>
                      <a:cubicBezTo>
                        <a:pt x="22170" y="9621"/>
                        <a:pt x="22135" y="9323"/>
                        <a:pt x="22099" y="9050"/>
                      </a:cubicBezTo>
                      <a:cubicBezTo>
                        <a:pt x="22051" y="8788"/>
                        <a:pt x="21992" y="8502"/>
                        <a:pt x="21908" y="8216"/>
                      </a:cubicBezTo>
                      <a:cubicBezTo>
                        <a:pt x="21837" y="7930"/>
                        <a:pt x="21754" y="7657"/>
                        <a:pt x="21658" y="7371"/>
                      </a:cubicBezTo>
                      <a:cubicBezTo>
                        <a:pt x="21575" y="7085"/>
                        <a:pt x="21468" y="6799"/>
                        <a:pt x="21349" y="6502"/>
                      </a:cubicBezTo>
                      <a:cubicBezTo>
                        <a:pt x="21230" y="6228"/>
                        <a:pt x="21111" y="5930"/>
                        <a:pt x="20980" y="5644"/>
                      </a:cubicBezTo>
                      <a:cubicBezTo>
                        <a:pt x="20837" y="5347"/>
                        <a:pt x="20706" y="5061"/>
                        <a:pt x="20539" y="4775"/>
                      </a:cubicBezTo>
                      <a:cubicBezTo>
                        <a:pt x="20384" y="4501"/>
                        <a:pt x="20218" y="4204"/>
                        <a:pt x="20039" y="3930"/>
                      </a:cubicBezTo>
                      <a:cubicBezTo>
                        <a:pt x="19861" y="3644"/>
                        <a:pt x="19670" y="3382"/>
                        <a:pt x="19468" y="3144"/>
                      </a:cubicBezTo>
                      <a:cubicBezTo>
                        <a:pt x="19277" y="2882"/>
                        <a:pt x="19075" y="2668"/>
                        <a:pt x="18849" y="2454"/>
                      </a:cubicBezTo>
                      <a:cubicBezTo>
                        <a:pt x="18622" y="2227"/>
                        <a:pt x="18384" y="2037"/>
                        <a:pt x="18146" y="1858"/>
                      </a:cubicBezTo>
                      <a:cubicBezTo>
                        <a:pt x="17944" y="1704"/>
                        <a:pt x="17729" y="1561"/>
                        <a:pt x="17503" y="1430"/>
                      </a:cubicBezTo>
                      <a:cubicBezTo>
                        <a:pt x="17289" y="1311"/>
                        <a:pt x="17063" y="1192"/>
                        <a:pt x="16836" y="1084"/>
                      </a:cubicBezTo>
                      <a:cubicBezTo>
                        <a:pt x="16539" y="942"/>
                        <a:pt x="16229" y="822"/>
                        <a:pt x="15920" y="715"/>
                      </a:cubicBezTo>
                      <a:cubicBezTo>
                        <a:pt x="15598" y="596"/>
                        <a:pt x="15289" y="513"/>
                        <a:pt x="14967" y="430"/>
                      </a:cubicBezTo>
                      <a:cubicBezTo>
                        <a:pt x="14634" y="358"/>
                        <a:pt x="14312" y="287"/>
                        <a:pt x="13979" y="239"/>
                      </a:cubicBezTo>
                      <a:cubicBezTo>
                        <a:pt x="13657" y="180"/>
                        <a:pt x="13324" y="132"/>
                        <a:pt x="12979" y="108"/>
                      </a:cubicBezTo>
                      <a:cubicBezTo>
                        <a:pt x="12681" y="72"/>
                        <a:pt x="12372" y="60"/>
                        <a:pt x="12062" y="49"/>
                      </a:cubicBezTo>
                      <a:cubicBezTo>
                        <a:pt x="11752" y="37"/>
                        <a:pt x="11419" y="13"/>
                        <a:pt x="11098" y="13"/>
                      </a:cubicBezTo>
                      <a:cubicBezTo>
                        <a:pt x="10764" y="1"/>
                        <a:pt x="10419" y="1"/>
                        <a:pt x="100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5" name="Google Shape;6735;p30"/>
                <p:cNvSpPr/>
                <p:nvPr/>
              </p:nvSpPr>
              <p:spPr>
                <a:xfrm>
                  <a:off x="7341981" y="2527077"/>
                  <a:ext cx="682792" cy="38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0225" extrusionOk="0">
                      <a:moveTo>
                        <a:pt x="9652" y="0"/>
                      </a:moveTo>
                      <a:cubicBezTo>
                        <a:pt x="9495" y="0"/>
                        <a:pt x="9335" y="3"/>
                        <a:pt x="9168" y="9"/>
                      </a:cubicBezTo>
                      <a:cubicBezTo>
                        <a:pt x="8858" y="33"/>
                        <a:pt x="8525" y="57"/>
                        <a:pt x="8204" y="93"/>
                      </a:cubicBezTo>
                      <a:cubicBezTo>
                        <a:pt x="7882" y="116"/>
                        <a:pt x="7561" y="164"/>
                        <a:pt x="7251" y="224"/>
                      </a:cubicBezTo>
                      <a:cubicBezTo>
                        <a:pt x="6953" y="283"/>
                        <a:pt x="6644" y="354"/>
                        <a:pt x="6358" y="450"/>
                      </a:cubicBezTo>
                      <a:cubicBezTo>
                        <a:pt x="6072" y="533"/>
                        <a:pt x="5787" y="640"/>
                        <a:pt x="5525" y="759"/>
                      </a:cubicBezTo>
                      <a:cubicBezTo>
                        <a:pt x="5251" y="878"/>
                        <a:pt x="4989" y="1009"/>
                        <a:pt x="4739" y="1164"/>
                      </a:cubicBezTo>
                      <a:cubicBezTo>
                        <a:pt x="4477" y="1307"/>
                        <a:pt x="4227" y="1462"/>
                        <a:pt x="3977" y="1640"/>
                      </a:cubicBezTo>
                      <a:cubicBezTo>
                        <a:pt x="3727" y="1795"/>
                        <a:pt x="3465" y="1998"/>
                        <a:pt x="3227" y="2188"/>
                      </a:cubicBezTo>
                      <a:cubicBezTo>
                        <a:pt x="2977" y="2390"/>
                        <a:pt x="2739" y="2605"/>
                        <a:pt x="2524" y="2831"/>
                      </a:cubicBezTo>
                      <a:cubicBezTo>
                        <a:pt x="2274" y="3045"/>
                        <a:pt x="2072" y="3283"/>
                        <a:pt x="1869" y="3545"/>
                      </a:cubicBezTo>
                      <a:cubicBezTo>
                        <a:pt x="1667" y="3795"/>
                        <a:pt x="1477" y="4045"/>
                        <a:pt x="1310" y="4319"/>
                      </a:cubicBezTo>
                      <a:cubicBezTo>
                        <a:pt x="1143" y="4581"/>
                        <a:pt x="1000" y="4855"/>
                        <a:pt x="869" y="5129"/>
                      </a:cubicBezTo>
                      <a:cubicBezTo>
                        <a:pt x="750" y="5415"/>
                        <a:pt x="631" y="5700"/>
                        <a:pt x="524" y="5998"/>
                      </a:cubicBezTo>
                      <a:cubicBezTo>
                        <a:pt x="417" y="6284"/>
                        <a:pt x="334" y="6581"/>
                        <a:pt x="262" y="6879"/>
                      </a:cubicBezTo>
                      <a:cubicBezTo>
                        <a:pt x="179" y="7177"/>
                        <a:pt x="119" y="7474"/>
                        <a:pt x="83" y="7772"/>
                      </a:cubicBezTo>
                      <a:cubicBezTo>
                        <a:pt x="48" y="8082"/>
                        <a:pt x="24" y="8379"/>
                        <a:pt x="0" y="8677"/>
                      </a:cubicBezTo>
                      <a:cubicBezTo>
                        <a:pt x="0" y="8975"/>
                        <a:pt x="0" y="9284"/>
                        <a:pt x="24" y="9582"/>
                      </a:cubicBezTo>
                      <a:cubicBezTo>
                        <a:pt x="24" y="9796"/>
                        <a:pt x="203" y="9975"/>
                        <a:pt x="405" y="9975"/>
                      </a:cubicBezTo>
                      <a:lnTo>
                        <a:pt x="1131" y="9951"/>
                      </a:lnTo>
                      <a:cubicBezTo>
                        <a:pt x="1334" y="9951"/>
                        <a:pt x="1477" y="9772"/>
                        <a:pt x="1465" y="9558"/>
                      </a:cubicBezTo>
                      <a:cubicBezTo>
                        <a:pt x="1429" y="9213"/>
                        <a:pt x="1429" y="8856"/>
                        <a:pt x="1453" y="8510"/>
                      </a:cubicBezTo>
                      <a:cubicBezTo>
                        <a:pt x="1465" y="8153"/>
                        <a:pt x="1512" y="7808"/>
                        <a:pt x="1572" y="7474"/>
                      </a:cubicBezTo>
                      <a:cubicBezTo>
                        <a:pt x="1631" y="7129"/>
                        <a:pt x="1715" y="6784"/>
                        <a:pt x="1834" y="6462"/>
                      </a:cubicBezTo>
                      <a:cubicBezTo>
                        <a:pt x="1941" y="6117"/>
                        <a:pt x="2084" y="5808"/>
                        <a:pt x="2262" y="5486"/>
                      </a:cubicBezTo>
                      <a:cubicBezTo>
                        <a:pt x="2429" y="5177"/>
                        <a:pt x="2631" y="4879"/>
                        <a:pt x="2858" y="4593"/>
                      </a:cubicBezTo>
                      <a:cubicBezTo>
                        <a:pt x="3084" y="4319"/>
                        <a:pt x="3334" y="4057"/>
                        <a:pt x="3584" y="3807"/>
                      </a:cubicBezTo>
                      <a:cubicBezTo>
                        <a:pt x="3846" y="3569"/>
                        <a:pt x="4108" y="3331"/>
                        <a:pt x="4394" y="3129"/>
                      </a:cubicBezTo>
                      <a:cubicBezTo>
                        <a:pt x="4679" y="2902"/>
                        <a:pt x="4953" y="2724"/>
                        <a:pt x="5251" y="2545"/>
                      </a:cubicBezTo>
                      <a:cubicBezTo>
                        <a:pt x="5537" y="2379"/>
                        <a:pt x="5846" y="2212"/>
                        <a:pt x="6168" y="2081"/>
                      </a:cubicBezTo>
                      <a:cubicBezTo>
                        <a:pt x="6477" y="1950"/>
                        <a:pt x="6799" y="1831"/>
                        <a:pt x="7132" y="1724"/>
                      </a:cubicBezTo>
                      <a:cubicBezTo>
                        <a:pt x="7477" y="1617"/>
                        <a:pt x="7811" y="1545"/>
                        <a:pt x="8168" y="1486"/>
                      </a:cubicBezTo>
                      <a:cubicBezTo>
                        <a:pt x="8346" y="1462"/>
                        <a:pt x="8525" y="1426"/>
                        <a:pt x="8704" y="1414"/>
                      </a:cubicBezTo>
                      <a:lnTo>
                        <a:pt x="9239" y="1367"/>
                      </a:lnTo>
                      <a:lnTo>
                        <a:pt x="9775" y="1367"/>
                      </a:lnTo>
                      <a:cubicBezTo>
                        <a:pt x="9966" y="1367"/>
                        <a:pt x="10132" y="1378"/>
                        <a:pt x="10311" y="1414"/>
                      </a:cubicBezTo>
                      <a:cubicBezTo>
                        <a:pt x="10501" y="1438"/>
                        <a:pt x="10692" y="1474"/>
                        <a:pt x="10871" y="1521"/>
                      </a:cubicBezTo>
                      <a:cubicBezTo>
                        <a:pt x="11049" y="1557"/>
                        <a:pt x="11240" y="1605"/>
                        <a:pt x="11418" y="1664"/>
                      </a:cubicBezTo>
                      <a:cubicBezTo>
                        <a:pt x="11728" y="1759"/>
                        <a:pt x="12025" y="1855"/>
                        <a:pt x="12323" y="1998"/>
                      </a:cubicBezTo>
                      <a:cubicBezTo>
                        <a:pt x="12621" y="2129"/>
                        <a:pt x="12907" y="2295"/>
                        <a:pt x="13192" y="2450"/>
                      </a:cubicBezTo>
                      <a:cubicBezTo>
                        <a:pt x="13454" y="2617"/>
                        <a:pt x="13716" y="2795"/>
                        <a:pt x="13954" y="2986"/>
                      </a:cubicBezTo>
                      <a:cubicBezTo>
                        <a:pt x="14192" y="3188"/>
                        <a:pt x="14407" y="3379"/>
                        <a:pt x="14621" y="3605"/>
                      </a:cubicBezTo>
                      <a:cubicBezTo>
                        <a:pt x="14823" y="3819"/>
                        <a:pt x="15002" y="4045"/>
                        <a:pt x="15169" y="4284"/>
                      </a:cubicBezTo>
                      <a:cubicBezTo>
                        <a:pt x="15335" y="4522"/>
                        <a:pt x="15478" y="4772"/>
                        <a:pt x="15633" y="5034"/>
                      </a:cubicBezTo>
                      <a:cubicBezTo>
                        <a:pt x="15740" y="5224"/>
                        <a:pt x="15835" y="5415"/>
                        <a:pt x="15931" y="5605"/>
                      </a:cubicBezTo>
                      <a:cubicBezTo>
                        <a:pt x="16038" y="5819"/>
                        <a:pt x="16121" y="6010"/>
                        <a:pt x="16193" y="6224"/>
                      </a:cubicBezTo>
                      <a:cubicBezTo>
                        <a:pt x="16276" y="6427"/>
                        <a:pt x="16347" y="6617"/>
                        <a:pt x="16407" y="6831"/>
                      </a:cubicBezTo>
                      <a:cubicBezTo>
                        <a:pt x="16466" y="7046"/>
                        <a:pt x="16514" y="7236"/>
                        <a:pt x="16550" y="7439"/>
                      </a:cubicBezTo>
                      <a:cubicBezTo>
                        <a:pt x="16586" y="7641"/>
                        <a:pt x="16609" y="7843"/>
                        <a:pt x="16645" y="8058"/>
                      </a:cubicBezTo>
                      <a:cubicBezTo>
                        <a:pt x="16657" y="8248"/>
                        <a:pt x="16669" y="8451"/>
                        <a:pt x="16693" y="8665"/>
                      </a:cubicBezTo>
                      <a:lnTo>
                        <a:pt x="16693" y="9272"/>
                      </a:lnTo>
                      <a:cubicBezTo>
                        <a:pt x="16693" y="9463"/>
                        <a:pt x="16669" y="9677"/>
                        <a:pt x="16657" y="9868"/>
                      </a:cubicBezTo>
                      <a:cubicBezTo>
                        <a:pt x="16645" y="10082"/>
                        <a:pt x="16776" y="10225"/>
                        <a:pt x="16955" y="10225"/>
                      </a:cubicBezTo>
                      <a:lnTo>
                        <a:pt x="17609" y="10213"/>
                      </a:lnTo>
                      <a:cubicBezTo>
                        <a:pt x="17800" y="10189"/>
                        <a:pt x="17979" y="10022"/>
                        <a:pt x="18026" y="9820"/>
                      </a:cubicBezTo>
                      <a:cubicBezTo>
                        <a:pt x="18050" y="9618"/>
                        <a:pt x="18074" y="9403"/>
                        <a:pt x="18086" y="9201"/>
                      </a:cubicBezTo>
                      <a:cubicBezTo>
                        <a:pt x="18098" y="8986"/>
                        <a:pt x="18110" y="8784"/>
                        <a:pt x="18110" y="8570"/>
                      </a:cubicBezTo>
                      <a:cubicBezTo>
                        <a:pt x="18110" y="8367"/>
                        <a:pt x="18110" y="8141"/>
                        <a:pt x="18098" y="7927"/>
                      </a:cubicBezTo>
                      <a:cubicBezTo>
                        <a:pt x="18086" y="7724"/>
                        <a:pt x="18074" y="7498"/>
                        <a:pt x="18038" y="7296"/>
                      </a:cubicBezTo>
                      <a:cubicBezTo>
                        <a:pt x="18014" y="7081"/>
                        <a:pt x="17967" y="6855"/>
                        <a:pt x="17919" y="6653"/>
                      </a:cubicBezTo>
                      <a:cubicBezTo>
                        <a:pt x="17871" y="6427"/>
                        <a:pt x="17812" y="6224"/>
                        <a:pt x="17740" y="5998"/>
                      </a:cubicBezTo>
                      <a:cubicBezTo>
                        <a:pt x="17669" y="5784"/>
                        <a:pt x="17574" y="5569"/>
                        <a:pt x="17490" y="5343"/>
                      </a:cubicBezTo>
                      <a:cubicBezTo>
                        <a:pt x="17395" y="5117"/>
                        <a:pt x="17300" y="4915"/>
                        <a:pt x="17193" y="4688"/>
                      </a:cubicBezTo>
                      <a:cubicBezTo>
                        <a:pt x="17086" y="4486"/>
                        <a:pt x="16967" y="4260"/>
                        <a:pt x="16836" y="4034"/>
                      </a:cubicBezTo>
                      <a:cubicBezTo>
                        <a:pt x="16705" y="3819"/>
                        <a:pt x="16562" y="3605"/>
                        <a:pt x="16419" y="3391"/>
                      </a:cubicBezTo>
                      <a:cubicBezTo>
                        <a:pt x="16288" y="3188"/>
                        <a:pt x="16121" y="2974"/>
                        <a:pt x="15966" y="2783"/>
                      </a:cubicBezTo>
                      <a:cubicBezTo>
                        <a:pt x="15812" y="2593"/>
                        <a:pt x="15657" y="2390"/>
                        <a:pt x="15478" y="2212"/>
                      </a:cubicBezTo>
                      <a:cubicBezTo>
                        <a:pt x="15276" y="2009"/>
                        <a:pt x="15050" y="1819"/>
                        <a:pt x="14823" y="1640"/>
                      </a:cubicBezTo>
                      <a:cubicBezTo>
                        <a:pt x="14585" y="1462"/>
                        <a:pt x="14347" y="1295"/>
                        <a:pt x="14109" y="1140"/>
                      </a:cubicBezTo>
                      <a:cubicBezTo>
                        <a:pt x="13859" y="1009"/>
                        <a:pt x="13609" y="878"/>
                        <a:pt x="13347" y="759"/>
                      </a:cubicBezTo>
                      <a:cubicBezTo>
                        <a:pt x="13085" y="640"/>
                        <a:pt x="12835" y="533"/>
                        <a:pt x="12561" y="450"/>
                      </a:cubicBezTo>
                      <a:cubicBezTo>
                        <a:pt x="12311" y="354"/>
                        <a:pt x="12049" y="283"/>
                        <a:pt x="11787" y="224"/>
                      </a:cubicBezTo>
                      <a:cubicBezTo>
                        <a:pt x="11537" y="164"/>
                        <a:pt x="11287" y="116"/>
                        <a:pt x="11013" y="93"/>
                      </a:cubicBezTo>
                      <a:cubicBezTo>
                        <a:pt x="10716" y="57"/>
                        <a:pt x="10418" y="33"/>
                        <a:pt x="10109" y="9"/>
                      </a:cubicBezTo>
                      <a:cubicBezTo>
                        <a:pt x="9960" y="3"/>
                        <a:pt x="9808" y="0"/>
                        <a:pt x="96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6" name="Google Shape;6736;p30"/>
                <p:cNvSpPr/>
                <p:nvPr/>
              </p:nvSpPr>
              <p:spPr>
                <a:xfrm>
                  <a:off x="7426363" y="2610892"/>
                  <a:ext cx="516713" cy="301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5" h="8002" extrusionOk="0">
                      <a:moveTo>
                        <a:pt x="7049" y="1"/>
                      </a:moveTo>
                      <a:cubicBezTo>
                        <a:pt x="6728" y="1"/>
                        <a:pt x="6394" y="25"/>
                        <a:pt x="6073" y="72"/>
                      </a:cubicBezTo>
                      <a:cubicBezTo>
                        <a:pt x="5739" y="120"/>
                        <a:pt x="5430" y="191"/>
                        <a:pt x="5132" y="275"/>
                      </a:cubicBezTo>
                      <a:cubicBezTo>
                        <a:pt x="4834" y="370"/>
                        <a:pt x="4537" y="489"/>
                        <a:pt x="4251" y="608"/>
                      </a:cubicBezTo>
                      <a:cubicBezTo>
                        <a:pt x="3977" y="727"/>
                        <a:pt x="3703" y="870"/>
                        <a:pt x="3441" y="1025"/>
                      </a:cubicBezTo>
                      <a:cubicBezTo>
                        <a:pt x="3168" y="1191"/>
                        <a:pt x="2918" y="1346"/>
                        <a:pt x="2668" y="1549"/>
                      </a:cubicBezTo>
                      <a:cubicBezTo>
                        <a:pt x="2429" y="1739"/>
                        <a:pt x="2167" y="1930"/>
                        <a:pt x="1953" y="2156"/>
                      </a:cubicBezTo>
                      <a:cubicBezTo>
                        <a:pt x="1727" y="2382"/>
                        <a:pt x="1501" y="2620"/>
                        <a:pt x="1310" y="2858"/>
                      </a:cubicBezTo>
                      <a:cubicBezTo>
                        <a:pt x="1120" y="3096"/>
                        <a:pt x="941" y="3358"/>
                        <a:pt x="786" y="3632"/>
                      </a:cubicBezTo>
                      <a:cubicBezTo>
                        <a:pt x="643" y="3894"/>
                        <a:pt x="501" y="4180"/>
                        <a:pt x="405" y="4477"/>
                      </a:cubicBezTo>
                      <a:cubicBezTo>
                        <a:pt x="298" y="4775"/>
                        <a:pt x="203" y="5073"/>
                        <a:pt x="143" y="5382"/>
                      </a:cubicBezTo>
                      <a:cubicBezTo>
                        <a:pt x="84" y="5680"/>
                        <a:pt x="48" y="5990"/>
                        <a:pt x="24" y="6311"/>
                      </a:cubicBezTo>
                      <a:cubicBezTo>
                        <a:pt x="1" y="6621"/>
                        <a:pt x="1" y="6930"/>
                        <a:pt x="12" y="7240"/>
                      </a:cubicBezTo>
                      <a:cubicBezTo>
                        <a:pt x="24" y="7478"/>
                        <a:pt x="239" y="7680"/>
                        <a:pt x="465" y="7680"/>
                      </a:cubicBezTo>
                      <a:lnTo>
                        <a:pt x="1251" y="7645"/>
                      </a:lnTo>
                      <a:cubicBezTo>
                        <a:pt x="1453" y="7633"/>
                        <a:pt x="1632" y="7466"/>
                        <a:pt x="1632" y="7240"/>
                      </a:cubicBezTo>
                      <a:cubicBezTo>
                        <a:pt x="1632" y="7002"/>
                        <a:pt x="1644" y="6752"/>
                        <a:pt x="1679" y="6513"/>
                      </a:cubicBezTo>
                      <a:cubicBezTo>
                        <a:pt x="1691" y="6275"/>
                        <a:pt x="1739" y="6037"/>
                        <a:pt x="1786" y="5799"/>
                      </a:cubicBezTo>
                      <a:cubicBezTo>
                        <a:pt x="1846" y="5561"/>
                        <a:pt x="1906" y="5335"/>
                        <a:pt x="1977" y="5120"/>
                      </a:cubicBezTo>
                      <a:cubicBezTo>
                        <a:pt x="2048" y="4894"/>
                        <a:pt x="2144" y="4680"/>
                        <a:pt x="2263" y="4477"/>
                      </a:cubicBezTo>
                      <a:cubicBezTo>
                        <a:pt x="2370" y="4263"/>
                        <a:pt x="2501" y="4061"/>
                        <a:pt x="2644" y="3882"/>
                      </a:cubicBezTo>
                      <a:cubicBezTo>
                        <a:pt x="2798" y="3692"/>
                        <a:pt x="2965" y="3513"/>
                        <a:pt x="3120" y="3346"/>
                      </a:cubicBezTo>
                      <a:cubicBezTo>
                        <a:pt x="3299" y="3180"/>
                        <a:pt x="3477" y="3037"/>
                        <a:pt x="3680" y="2882"/>
                      </a:cubicBezTo>
                      <a:cubicBezTo>
                        <a:pt x="3870" y="2739"/>
                        <a:pt x="4072" y="2596"/>
                        <a:pt x="4287" y="2477"/>
                      </a:cubicBezTo>
                      <a:cubicBezTo>
                        <a:pt x="4489" y="2358"/>
                        <a:pt x="4715" y="2239"/>
                        <a:pt x="4942" y="2156"/>
                      </a:cubicBezTo>
                      <a:cubicBezTo>
                        <a:pt x="5168" y="2049"/>
                        <a:pt x="5406" y="1977"/>
                        <a:pt x="5644" y="1906"/>
                      </a:cubicBezTo>
                      <a:cubicBezTo>
                        <a:pt x="5882" y="1846"/>
                        <a:pt x="6144" y="1787"/>
                        <a:pt x="6418" y="1751"/>
                      </a:cubicBezTo>
                      <a:cubicBezTo>
                        <a:pt x="6612" y="1734"/>
                        <a:pt x="6811" y="1717"/>
                        <a:pt x="7017" y="1717"/>
                      </a:cubicBezTo>
                      <a:cubicBezTo>
                        <a:pt x="7102" y="1717"/>
                        <a:pt x="7188" y="1720"/>
                        <a:pt x="7275" y="1727"/>
                      </a:cubicBezTo>
                      <a:cubicBezTo>
                        <a:pt x="7573" y="1739"/>
                        <a:pt x="7871" y="1763"/>
                        <a:pt x="8156" y="1822"/>
                      </a:cubicBezTo>
                      <a:cubicBezTo>
                        <a:pt x="8442" y="1882"/>
                        <a:pt x="8716" y="1941"/>
                        <a:pt x="8978" y="2037"/>
                      </a:cubicBezTo>
                      <a:cubicBezTo>
                        <a:pt x="9275" y="2144"/>
                        <a:pt x="9549" y="2263"/>
                        <a:pt x="9787" y="2406"/>
                      </a:cubicBezTo>
                      <a:cubicBezTo>
                        <a:pt x="10026" y="2561"/>
                        <a:pt x="10240" y="2715"/>
                        <a:pt x="10430" y="2894"/>
                      </a:cubicBezTo>
                      <a:cubicBezTo>
                        <a:pt x="10621" y="3096"/>
                        <a:pt x="10788" y="3287"/>
                        <a:pt x="10919" y="3513"/>
                      </a:cubicBezTo>
                      <a:cubicBezTo>
                        <a:pt x="11050" y="3727"/>
                        <a:pt x="11192" y="3966"/>
                        <a:pt x="11311" y="4227"/>
                      </a:cubicBezTo>
                      <a:cubicBezTo>
                        <a:pt x="11431" y="4477"/>
                        <a:pt x="11550" y="4728"/>
                        <a:pt x="11645" y="5013"/>
                      </a:cubicBezTo>
                      <a:cubicBezTo>
                        <a:pt x="11764" y="5299"/>
                        <a:pt x="11871" y="5573"/>
                        <a:pt x="11942" y="5859"/>
                      </a:cubicBezTo>
                      <a:cubicBezTo>
                        <a:pt x="12050" y="6144"/>
                        <a:pt x="12133" y="6442"/>
                        <a:pt x="12204" y="6728"/>
                      </a:cubicBezTo>
                      <a:cubicBezTo>
                        <a:pt x="12264" y="7002"/>
                        <a:pt x="12323" y="7299"/>
                        <a:pt x="12347" y="7585"/>
                      </a:cubicBezTo>
                      <a:cubicBezTo>
                        <a:pt x="12371" y="7787"/>
                        <a:pt x="12526" y="7954"/>
                        <a:pt x="12704" y="7966"/>
                      </a:cubicBezTo>
                      <a:lnTo>
                        <a:pt x="13359" y="8002"/>
                      </a:lnTo>
                      <a:cubicBezTo>
                        <a:pt x="13562" y="8002"/>
                        <a:pt x="13705" y="7823"/>
                        <a:pt x="13657" y="7597"/>
                      </a:cubicBezTo>
                      <a:cubicBezTo>
                        <a:pt x="13645" y="7228"/>
                        <a:pt x="13633" y="6871"/>
                        <a:pt x="13586" y="6502"/>
                      </a:cubicBezTo>
                      <a:cubicBezTo>
                        <a:pt x="13550" y="6132"/>
                        <a:pt x="13490" y="5775"/>
                        <a:pt x="13407" y="5394"/>
                      </a:cubicBezTo>
                      <a:cubicBezTo>
                        <a:pt x="13312" y="5037"/>
                        <a:pt x="13193" y="4680"/>
                        <a:pt x="13050" y="4323"/>
                      </a:cubicBezTo>
                      <a:cubicBezTo>
                        <a:pt x="12978" y="4144"/>
                        <a:pt x="12895" y="3989"/>
                        <a:pt x="12824" y="3811"/>
                      </a:cubicBezTo>
                      <a:cubicBezTo>
                        <a:pt x="12752" y="3632"/>
                        <a:pt x="12681" y="3465"/>
                        <a:pt x="12585" y="3299"/>
                      </a:cubicBezTo>
                      <a:cubicBezTo>
                        <a:pt x="12490" y="3096"/>
                        <a:pt x="12359" y="2882"/>
                        <a:pt x="12228" y="2680"/>
                      </a:cubicBezTo>
                      <a:cubicBezTo>
                        <a:pt x="12109" y="2477"/>
                        <a:pt x="11966" y="2287"/>
                        <a:pt x="11812" y="2108"/>
                      </a:cubicBezTo>
                      <a:cubicBezTo>
                        <a:pt x="11669" y="1930"/>
                        <a:pt x="11490" y="1751"/>
                        <a:pt x="11300" y="1584"/>
                      </a:cubicBezTo>
                      <a:cubicBezTo>
                        <a:pt x="11085" y="1430"/>
                        <a:pt x="10883" y="1263"/>
                        <a:pt x="10657" y="1108"/>
                      </a:cubicBezTo>
                      <a:cubicBezTo>
                        <a:pt x="10418" y="953"/>
                        <a:pt x="10180" y="810"/>
                        <a:pt x="9907" y="679"/>
                      </a:cubicBezTo>
                      <a:cubicBezTo>
                        <a:pt x="9645" y="548"/>
                        <a:pt x="9359" y="441"/>
                        <a:pt x="9073" y="334"/>
                      </a:cubicBezTo>
                      <a:cubicBezTo>
                        <a:pt x="8716" y="215"/>
                        <a:pt x="8383" y="132"/>
                        <a:pt x="8049" y="72"/>
                      </a:cubicBezTo>
                      <a:cubicBezTo>
                        <a:pt x="7728" y="25"/>
                        <a:pt x="7382" y="1"/>
                        <a:pt x="70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7" name="Google Shape;6737;p30"/>
                <p:cNvSpPr/>
                <p:nvPr/>
              </p:nvSpPr>
              <p:spPr>
                <a:xfrm>
                  <a:off x="7521527" y="2713108"/>
                  <a:ext cx="342037" cy="19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2" h="5161" extrusionOk="0">
                      <a:moveTo>
                        <a:pt x="4539" y="0"/>
                      </a:moveTo>
                      <a:cubicBezTo>
                        <a:pt x="4247" y="0"/>
                        <a:pt x="3977" y="18"/>
                        <a:pt x="3727" y="64"/>
                      </a:cubicBezTo>
                      <a:cubicBezTo>
                        <a:pt x="3394" y="123"/>
                        <a:pt x="3084" y="219"/>
                        <a:pt x="2799" y="326"/>
                      </a:cubicBezTo>
                      <a:cubicBezTo>
                        <a:pt x="2525" y="421"/>
                        <a:pt x="2251" y="552"/>
                        <a:pt x="2001" y="719"/>
                      </a:cubicBezTo>
                      <a:cubicBezTo>
                        <a:pt x="1751" y="874"/>
                        <a:pt x="1525" y="1064"/>
                        <a:pt x="1310" y="1255"/>
                      </a:cubicBezTo>
                      <a:cubicBezTo>
                        <a:pt x="1108" y="1469"/>
                        <a:pt x="929" y="1671"/>
                        <a:pt x="763" y="1909"/>
                      </a:cubicBezTo>
                      <a:cubicBezTo>
                        <a:pt x="596" y="2147"/>
                        <a:pt x="465" y="2409"/>
                        <a:pt x="358" y="2671"/>
                      </a:cubicBezTo>
                      <a:cubicBezTo>
                        <a:pt x="263" y="2945"/>
                        <a:pt x="179" y="3219"/>
                        <a:pt x="120" y="3505"/>
                      </a:cubicBezTo>
                      <a:cubicBezTo>
                        <a:pt x="60" y="3791"/>
                        <a:pt x="36" y="4100"/>
                        <a:pt x="24" y="4398"/>
                      </a:cubicBezTo>
                      <a:cubicBezTo>
                        <a:pt x="1" y="4672"/>
                        <a:pt x="203" y="4874"/>
                        <a:pt x="441" y="4874"/>
                      </a:cubicBezTo>
                      <a:lnTo>
                        <a:pt x="1215" y="4874"/>
                      </a:lnTo>
                      <a:cubicBezTo>
                        <a:pt x="1406" y="4874"/>
                        <a:pt x="1572" y="4707"/>
                        <a:pt x="1584" y="4505"/>
                      </a:cubicBezTo>
                      <a:cubicBezTo>
                        <a:pt x="1608" y="4136"/>
                        <a:pt x="1715" y="3779"/>
                        <a:pt x="1870" y="3445"/>
                      </a:cubicBezTo>
                      <a:cubicBezTo>
                        <a:pt x="2013" y="3136"/>
                        <a:pt x="2227" y="2838"/>
                        <a:pt x="2477" y="2600"/>
                      </a:cubicBezTo>
                      <a:cubicBezTo>
                        <a:pt x="2727" y="2362"/>
                        <a:pt x="3037" y="2171"/>
                        <a:pt x="3382" y="2052"/>
                      </a:cubicBezTo>
                      <a:cubicBezTo>
                        <a:pt x="3561" y="1993"/>
                        <a:pt x="3739" y="1945"/>
                        <a:pt x="3954" y="1909"/>
                      </a:cubicBezTo>
                      <a:cubicBezTo>
                        <a:pt x="4156" y="1886"/>
                        <a:pt x="4382" y="1874"/>
                        <a:pt x="4608" y="1874"/>
                      </a:cubicBezTo>
                      <a:cubicBezTo>
                        <a:pt x="4846" y="1874"/>
                        <a:pt x="5049" y="1897"/>
                        <a:pt x="5263" y="1933"/>
                      </a:cubicBezTo>
                      <a:cubicBezTo>
                        <a:pt x="5466" y="1969"/>
                        <a:pt x="5644" y="2017"/>
                        <a:pt x="5811" y="2088"/>
                      </a:cubicBezTo>
                      <a:cubicBezTo>
                        <a:pt x="5954" y="2171"/>
                        <a:pt x="6109" y="2255"/>
                        <a:pt x="6240" y="2362"/>
                      </a:cubicBezTo>
                      <a:cubicBezTo>
                        <a:pt x="6370" y="2469"/>
                        <a:pt x="6490" y="2588"/>
                        <a:pt x="6597" y="2719"/>
                      </a:cubicBezTo>
                      <a:cubicBezTo>
                        <a:pt x="6823" y="2981"/>
                        <a:pt x="7002" y="3302"/>
                        <a:pt x="7144" y="3636"/>
                      </a:cubicBezTo>
                      <a:cubicBezTo>
                        <a:pt x="7299" y="3981"/>
                        <a:pt x="7418" y="4350"/>
                        <a:pt x="7466" y="4731"/>
                      </a:cubicBezTo>
                      <a:cubicBezTo>
                        <a:pt x="7490" y="4934"/>
                        <a:pt x="7668" y="5100"/>
                        <a:pt x="7883" y="5112"/>
                      </a:cubicBezTo>
                      <a:lnTo>
                        <a:pt x="8668" y="5160"/>
                      </a:lnTo>
                      <a:cubicBezTo>
                        <a:pt x="8675" y="5160"/>
                        <a:pt x="8682" y="5160"/>
                        <a:pt x="8689" y="5160"/>
                      </a:cubicBezTo>
                      <a:cubicBezTo>
                        <a:pt x="8916" y="5160"/>
                        <a:pt x="9072" y="4974"/>
                        <a:pt x="9026" y="4743"/>
                      </a:cubicBezTo>
                      <a:cubicBezTo>
                        <a:pt x="8990" y="4517"/>
                        <a:pt x="8954" y="4314"/>
                        <a:pt x="8895" y="4088"/>
                      </a:cubicBezTo>
                      <a:cubicBezTo>
                        <a:pt x="8847" y="3874"/>
                        <a:pt x="8776" y="3660"/>
                        <a:pt x="8692" y="3445"/>
                      </a:cubicBezTo>
                      <a:cubicBezTo>
                        <a:pt x="8621" y="3219"/>
                        <a:pt x="8537" y="3017"/>
                        <a:pt x="8454" y="2802"/>
                      </a:cubicBezTo>
                      <a:cubicBezTo>
                        <a:pt x="8383" y="2600"/>
                        <a:pt x="8299" y="2386"/>
                        <a:pt x="8204" y="2195"/>
                      </a:cubicBezTo>
                      <a:cubicBezTo>
                        <a:pt x="8097" y="2005"/>
                        <a:pt x="8014" y="1826"/>
                        <a:pt x="7906" y="1647"/>
                      </a:cubicBezTo>
                      <a:cubicBezTo>
                        <a:pt x="7799" y="1469"/>
                        <a:pt x="7704" y="1302"/>
                        <a:pt x="7585" y="1159"/>
                      </a:cubicBezTo>
                      <a:cubicBezTo>
                        <a:pt x="7466" y="1005"/>
                        <a:pt x="7347" y="874"/>
                        <a:pt x="7192" y="754"/>
                      </a:cubicBezTo>
                      <a:cubicBezTo>
                        <a:pt x="7049" y="635"/>
                        <a:pt x="6882" y="528"/>
                        <a:pt x="6704" y="445"/>
                      </a:cubicBezTo>
                      <a:cubicBezTo>
                        <a:pt x="6585" y="385"/>
                        <a:pt x="6454" y="326"/>
                        <a:pt x="6311" y="278"/>
                      </a:cubicBezTo>
                      <a:cubicBezTo>
                        <a:pt x="6168" y="219"/>
                        <a:pt x="6013" y="171"/>
                        <a:pt x="5859" y="147"/>
                      </a:cubicBezTo>
                      <a:cubicBezTo>
                        <a:pt x="5692" y="100"/>
                        <a:pt x="5525" y="88"/>
                        <a:pt x="5347" y="52"/>
                      </a:cubicBezTo>
                      <a:cubicBezTo>
                        <a:pt x="5168" y="28"/>
                        <a:pt x="4989" y="4"/>
                        <a:pt x="4799" y="4"/>
                      </a:cubicBezTo>
                      <a:cubicBezTo>
                        <a:pt x="4711" y="2"/>
                        <a:pt x="4624" y="0"/>
                        <a:pt x="45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8" name="Google Shape;6738;p30"/>
                <p:cNvSpPr/>
                <p:nvPr/>
              </p:nvSpPr>
              <p:spPr>
                <a:xfrm>
                  <a:off x="4633221" y="4200939"/>
                  <a:ext cx="799519" cy="455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6" h="12087" extrusionOk="0">
                      <a:moveTo>
                        <a:pt x="9669" y="1"/>
                      </a:moveTo>
                      <a:cubicBezTo>
                        <a:pt x="9335" y="1"/>
                        <a:pt x="9026" y="13"/>
                        <a:pt x="8728" y="48"/>
                      </a:cubicBezTo>
                      <a:cubicBezTo>
                        <a:pt x="8419" y="72"/>
                        <a:pt x="8133" y="120"/>
                        <a:pt x="7847" y="179"/>
                      </a:cubicBezTo>
                      <a:cubicBezTo>
                        <a:pt x="7561" y="239"/>
                        <a:pt x="7299" y="310"/>
                        <a:pt x="7049" y="405"/>
                      </a:cubicBezTo>
                      <a:cubicBezTo>
                        <a:pt x="6775" y="489"/>
                        <a:pt x="6525" y="596"/>
                        <a:pt x="6287" y="715"/>
                      </a:cubicBezTo>
                      <a:cubicBezTo>
                        <a:pt x="6037" y="834"/>
                        <a:pt x="5799" y="953"/>
                        <a:pt x="5561" y="1108"/>
                      </a:cubicBezTo>
                      <a:cubicBezTo>
                        <a:pt x="5323" y="1251"/>
                        <a:pt x="5085" y="1406"/>
                        <a:pt x="4847" y="1560"/>
                      </a:cubicBezTo>
                      <a:cubicBezTo>
                        <a:pt x="4609" y="1727"/>
                        <a:pt x="4370" y="1906"/>
                        <a:pt x="4132" y="2084"/>
                      </a:cubicBezTo>
                      <a:cubicBezTo>
                        <a:pt x="3894" y="2263"/>
                        <a:pt x="3656" y="2453"/>
                        <a:pt x="3430" y="2668"/>
                      </a:cubicBezTo>
                      <a:cubicBezTo>
                        <a:pt x="3204" y="2870"/>
                        <a:pt x="2977" y="3084"/>
                        <a:pt x="2775" y="3311"/>
                      </a:cubicBezTo>
                      <a:cubicBezTo>
                        <a:pt x="2561" y="3525"/>
                        <a:pt x="2370" y="3763"/>
                        <a:pt x="2192" y="4001"/>
                      </a:cubicBezTo>
                      <a:cubicBezTo>
                        <a:pt x="2013" y="4239"/>
                        <a:pt x="1846" y="4501"/>
                        <a:pt x="1715" y="4751"/>
                      </a:cubicBezTo>
                      <a:cubicBezTo>
                        <a:pt x="1584" y="5013"/>
                        <a:pt x="1453" y="5275"/>
                        <a:pt x="1334" y="5537"/>
                      </a:cubicBezTo>
                      <a:cubicBezTo>
                        <a:pt x="1215" y="5787"/>
                        <a:pt x="1108" y="6073"/>
                        <a:pt x="1001" y="6347"/>
                      </a:cubicBezTo>
                      <a:cubicBezTo>
                        <a:pt x="894" y="6620"/>
                        <a:pt x="799" y="6894"/>
                        <a:pt x="703" y="7180"/>
                      </a:cubicBezTo>
                      <a:lnTo>
                        <a:pt x="441" y="8025"/>
                      </a:lnTo>
                      <a:cubicBezTo>
                        <a:pt x="346" y="8311"/>
                        <a:pt x="275" y="8585"/>
                        <a:pt x="203" y="8871"/>
                      </a:cubicBezTo>
                      <a:cubicBezTo>
                        <a:pt x="120" y="9156"/>
                        <a:pt x="60" y="9454"/>
                        <a:pt x="37" y="9740"/>
                      </a:cubicBezTo>
                      <a:cubicBezTo>
                        <a:pt x="1" y="10038"/>
                        <a:pt x="1" y="10335"/>
                        <a:pt x="1" y="10633"/>
                      </a:cubicBezTo>
                      <a:cubicBezTo>
                        <a:pt x="1" y="10931"/>
                        <a:pt x="37" y="11228"/>
                        <a:pt x="60" y="11538"/>
                      </a:cubicBezTo>
                      <a:cubicBezTo>
                        <a:pt x="84" y="11764"/>
                        <a:pt x="239" y="11943"/>
                        <a:pt x="406" y="11943"/>
                      </a:cubicBezTo>
                      <a:lnTo>
                        <a:pt x="989" y="11919"/>
                      </a:lnTo>
                      <a:cubicBezTo>
                        <a:pt x="1132" y="11919"/>
                        <a:pt x="1251" y="11740"/>
                        <a:pt x="1239" y="11538"/>
                      </a:cubicBezTo>
                      <a:cubicBezTo>
                        <a:pt x="1227" y="11204"/>
                        <a:pt x="1215" y="10883"/>
                        <a:pt x="1215" y="10550"/>
                      </a:cubicBezTo>
                      <a:cubicBezTo>
                        <a:pt x="1227" y="10228"/>
                        <a:pt x="1251" y="9918"/>
                        <a:pt x="1311" y="9585"/>
                      </a:cubicBezTo>
                      <a:cubicBezTo>
                        <a:pt x="1370" y="9264"/>
                        <a:pt x="1453" y="8942"/>
                        <a:pt x="1537" y="8621"/>
                      </a:cubicBezTo>
                      <a:cubicBezTo>
                        <a:pt x="1632" y="8311"/>
                        <a:pt x="1715" y="7978"/>
                        <a:pt x="1822" y="7668"/>
                      </a:cubicBezTo>
                      <a:cubicBezTo>
                        <a:pt x="1930" y="7359"/>
                        <a:pt x="2025" y="7037"/>
                        <a:pt x="2168" y="6740"/>
                      </a:cubicBezTo>
                      <a:cubicBezTo>
                        <a:pt x="2299" y="6442"/>
                        <a:pt x="2430" y="6144"/>
                        <a:pt x="2596" y="5847"/>
                      </a:cubicBezTo>
                      <a:cubicBezTo>
                        <a:pt x="2763" y="5549"/>
                        <a:pt x="2942" y="5275"/>
                        <a:pt x="3132" y="5001"/>
                      </a:cubicBezTo>
                      <a:cubicBezTo>
                        <a:pt x="3323" y="4739"/>
                        <a:pt x="3549" y="4477"/>
                        <a:pt x="3775" y="4227"/>
                      </a:cubicBezTo>
                      <a:cubicBezTo>
                        <a:pt x="3989" y="3977"/>
                        <a:pt x="4228" y="3751"/>
                        <a:pt x="4489" y="3525"/>
                      </a:cubicBezTo>
                      <a:cubicBezTo>
                        <a:pt x="4740" y="3311"/>
                        <a:pt x="4990" y="3108"/>
                        <a:pt x="5263" y="2918"/>
                      </a:cubicBezTo>
                      <a:cubicBezTo>
                        <a:pt x="5525" y="2727"/>
                        <a:pt x="5775" y="2549"/>
                        <a:pt x="6049" y="2382"/>
                      </a:cubicBezTo>
                      <a:cubicBezTo>
                        <a:pt x="6311" y="2215"/>
                        <a:pt x="6585" y="2072"/>
                        <a:pt x="6847" y="1941"/>
                      </a:cubicBezTo>
                      <a:cubicBezTo>
                        <a:pt x="7133" y="1822"/>
                        <a:pt x="7418" y="1703"/>
                        <a:pt x="7716" y="1608"/>
                      </a:cubicBezTo>
                      <a:cubicBezTo>
                        <a:pt x="8014" y="1525"/>
                        <a:pt x="8323" y="1441"/>
                        <a:pt x="8657" y="1382"/>
                      </a:cubicBezTo>
                      <a:cubicBezTo>
                        <a:pt x="8978" y="1322"/>
                        <a:pt x="9312" y="1298"/>
                        <a:pt x="9645" y="1263"/>
                      </a:cubicBezTo>
                      <a:cubicBezTo>
                        <a:pt x="9978" y="1239"/>
                        <a:pt x="10324" y="1227"/>
                        <a:pt x="10657" y="1203"/>
                      </a:cubicBezTo>
                      <a:cubicBezTo>
                        <a:pt x="10830" y="1197"/>
                        <a:pt x="10999" y="1194"/>
                        <a:pt x="11164" y="1194"/>
                      </a:cubicBezTo>
                      <a:cubicBezTo>
                        <a:pt x="11330" y="1194"/>
                        <a:pt x="11490" y="1197"/>
                        <a:pt x="11645" y="1203"/>
                      </a:cubicBezTo>
                      <a:cubicBezTo>
                        <a:pt x="11967" y="1227"/>
                        <a:pt x="12264" y="1251"/>
                        <a:pt x="12586" y="1286"/>
                      </a:cubicBezTo>
                      <a:cubicBezTo>
                        <a:pt x="12848" y="1322"/>
                        <a:pt x="13122" y="1358"/>
                        <a:pt x="13383" y="1417"/>
                      </a:cubicBezTo>
                      <a:cubicBezTo>
                        <a:pt x="13633" y="1465"/>
                        <a:pt x="13907" y="1537"/>
                        <a:pt x="14169" y="1620"/>
                      </a:cubicBezTo>
                      <a:cubicBezTo>
                        <a:pt x="14443" y="1715"/>
                        <a:pt x="14693" y="1798"/>
                        <a:pt x="14967" y="1918"/>
                      </a:cubicBezTo>
                      <a:cubicBezTo>
                        <a:pt x="15229" y="2037"/>
                        <a:pt x="15479" y="2156"/>
                        <a:pt x="15741" y="2310"/>
                      </a:cubicBezTo>
                      <a:cubicBezTo>
                        <a:pt x="15991" y="2453"/>
                        <a:pt x="16229" y="2620"/>
                        <a:pt x="16467" y="2799"/>
                      </a:cubicBezTo>
                      <a:cubicBezTo>
                        <a:pt x="16705" y="2977"/>
                        <a:pt x="16932" y="3191"/>
                        <a:pt x="17134" y="3406"/>
                      </a:cubicBezTo>
                      <a:cubicBezTo>
                        <a:pt x="17313" y="3608"/>
                        <a:pt x="17479" y="3799"/>
                        <a:pt x="17646" y="4001"/>
                      </a:cubicBezTo>
                      <a:cubicBezTo>
                        <a:pt x="17801" y="4215"/>
                        <a:pt x="17955" y="4442"/>
                        <a:pt x="18098" y="4656"/>
                      </a:cubicBezTo>
                      <a:cubicBezTo>
                        <a:pt x="18301" y="4942"/>
                        <a:pt x="18456" y="5239"/>
                        <a:pt x="18622" y="5549"/>
                      </a:cubicBezTo>
                      <a:cubicBezTo>
                        <a:pt x="18789" y="5847"/>
                        <a:pt x="18932" y="6168"/>
                        <a:pt x="19075" y="6466"/>
                      </a:cubicBezTo>
                      <a:cubicBezTo>
                        <a:pt x="19206" y="6763"/>
                        <a:pt x="19325" y="7073"/>
                        <a:pt x="19432" y="7371"/>
                      </a:cubicBezTo>
                      <a:cubicBezTo>
                        <a:pt x="19539" y="7668"/>
                        <a:pt x="19622" y="7966"/>
                        <a:pt x="19694" y="8264"/>
                      </a:cubicBezTo>
                      <a:cubicBezTo>
                        <a:pt x="19777" y="8561"/>
                        <a:pt x="19813" y="8859"/>
                        <a:pt x="19860" y="9145"/>
                      </a:cubicBezTo>
                      <a:cubicBezTo>
                        <a:pt x="19908" y="9418"/>
                        <a:pt x="19920" y="9716"/>
                        <a:pt x="19932" y="10002"/>
                      </a:cubicBezTo>
                      <a:cubicBezTo>
                        <a:pt x="19944" y="10288"/>
                        <a:pt x="19944" y="10585"/>
                        <a:pt x="19932" y="10871"/>
                      </a:cubicBezTo>
                      <a:cubicBezTo>
                        <a:pt x="19932" y="11145"/>
                        <a:pt x="19920" y="11431"/>
                        <a:pt x="19884" y="11728"/>
                      </a:cubicBezTo>
                      <a:cubicBezTo>
                        <a:pt x="19873" y="11935"/>
                        <a:pt x="19983" y="12086"/>
                        <a:pt x="20151" y="12086"/>
                      </a:cubicBezTo>
                      <a:cubicBezTo>
                        <a:pt x="20157" y="12086"/>
                        <a:pt x="20164" y="12086"/>
                        <a:pt x="20170" y="12085"/>
                      </a:cubicBezTo>
                      <a:lnTo>
                        <a:pt x="20825" y="12062"/>
                      </a:lnTo>
                      <a:cubicBezTo>
                        <a:pt x="21003" y="12062"/>
                        <a:pt x="21182" y="11883"/>
                        <a:pt x="21170" y="11681"/>
                      </a:cubicBezTo>
                      <a:cubicBezTo>
                        <a:pt x="21182" y="11383"/>
                        <a:pt x="21206" y="11085"/>
                        <a:pt x="21206" y="10811"/>
                      </a:cubicBezTo>
                      <a:cubicBezTo>
                        <a:pt x="21206" y="10514"/>
                        <a:pt x="21182" y="10228"/>
                        <a:pt x="21170" y="9942"/>
                      </a:cubicBezTo>
                      <a:cubicBezTo>
                        <a:pt x="21158" y="9657"/>
                        <a:pt x="21123" y="9383"/>
                        <a:pt x="21087" y="9097"/>
                      </a:cubicBezTo>
                      <a:cubicBezTo>
                        <a:pt x="21039" y="8811"/>
                        <a:pt x="20992" y="8525"/>
                        <a:pt x="20920" y="8252"/>
                      </a:cubicBezTo>
                      <a:cubicBezTo>
                        <a:pt x="20861" y="7966"/>
                        <a:pt x="20765" y="7680"/>
                        <a:pt x="20682" y="7394"/>
                      </a:cubicBezTo>
                      <a:cubicBezTo>
                        <a:pt x="20587" y="7121"/>
                        <a:pt x="20491" y="6835"/>
                        <a:pt x="20384" y="6537"/>
                      </a:cubicBezTo>
                      <a:cubicBezTo>
                        <a:pt x="20265" y="6239"/>
                        <a:pt x="20158" y="5942"/>
                        <a:pt x="20027" y="5656"/>
                      </a:cubicBezTo>
                      <a:cubicBezTo>
                        <a:pt x="19896" y="5370"/>
                        <a:pt x="19753" y="5073"/>
                        <a:pt x="19610" y="4799"/>
                      </a:cubicBezTo>
                      <a:cubicBezTo>
                        <a:pt x="19456" y="4513"/>
                        <a:pt x="19301" y="4227"/>
                        <a:pt x="19134" y="3942"/>
                      </a:cubicBezTo>
                      <a:cubicBezTo>
                        <a:pt x="18967" y="3668"/>
                        <a:pt x="18789" y="3406"/>
                        <a:pt x="18598" y="3156"/>
                      </a:cubicBezTo>
                      <a:cubicBezTo>
                        <a:pt x="18408" y="2918"/>
                        <a:pt x="18205" y="2680"/>
                        <a:pt x="18003" y="2477"/>
                      </a:cubicBezTo>
                      <a:cubicBezTo>
                        <a:pt x="17789" y="2263"/>
                        <a:pt x="17586" y="2060"/>
                        <a:pt x="17348" y="1882"/>
                      </a:cubicBezTo>
                      <a:cubicBezTo>
                        <a:pt x="17158" y="1715"/>
                        <a:pt x="16943" y="1584"/>
                        <a:pt x="16741" y="1441"/>
                      </a:cubicBezTo>
                      <a:cubicBezTo>
                        <a:pt x="16527" y="1310"/>
                        <a:pt x="16324" y="1191"/>
                        <a:pt x="16098" y="1084"/>
                      </a:cubicBezTo>
                      <a:cubicBezTo>
                        <a:pt x="15812" y="953"/>
                        <a:pt x="15515" y="822"/>
                        <a:pt x="15217" y="715"/>
                      </a:cubicBezTo>
                      <a:cubicBezTo>
                        <a:pt x="14919" y="608"/>
                        <a:pt x="14622" y="513"/>
                        <a:pt x="14312" y="429"/>
                      </a:cubicBezTo>
                      <a:cubicBezTo>
                        <a:pt x="14003" y="358"/>
                        <a:pt x="13681" y="286"/>
                        <a:pt x="13372" y="239"/>
                      </a:cubicBezTo>
                      <a:cubicBezTo>
                        <a:pt x="13062" y="179"/>
                        <a:pt x="12752" y="132"/>
                        <a:pt x="12419" y="108"/>
                      </a:cubicBezTo>
                      <a:cubicBezTo>
                        <a:pt x="12133" y="72"/>
                        <a:pt x="11836" y="60"/>
                        <a:pt x="11538" y="48"/>
                      </a:cubicBezTo>
                      <a:cubicBezTo>
                        <a:pt x="11240" y="36"/>
                        <a:pt x="10931" y="13"/>
                        <a:pt x="10621" y="13"/>
                      </a:cubicBezTo>
                      <a:cubicBezTo>
                        <a:pt x="10300" y="1"/>
                        <a:pt x="9978" y="1"/>
                        <a:pt x="96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9" name="Google Shape;6739;p30"/>
                <p:cNvSpPr/>
                <p:nvPr/>
              </p:nvSpPr>
              <p:spPr>
                <a:xfrm>
                  <a:off x="4707309" y="4270201"/>
                  <a:ext cx="653158" cy="389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4" h="10344" extrusionOk="0">
                      <a:moveTo>
                        <a:pt x="9231" y="0"/>
                      </a:moveTo>
                      <a:cubicBezTo>
                        <a:pt x="9082" y="0"/>
                        <a:pt x="8930" y="3"/>
                        <a:pt x="8775" y="9"/>
                      </a:cubicBezTo>
                      <a:cubicBezTo>
                        <a:pt x="8478" y="21"/>
                        <a:pt x="8156" y="57"/>
                        <a:pt x="7847" y="81"/>
                      </a:cubicBezTo>
                      <a:cubicBezTo>
                        <a:pt x="7537" y="116"/>
                        <a:pt x="7239" y="152"/>
                        <a:pt x="6942" y="211"/>
                      </a:cubicBezTo>
                      <a:cubicBezTo>
                        <a:pt x="6644" y="271"/>
                        <a:pt x="6358" y="354"/>
                        <a:pt x="6073" y="438"/>
                      </a:cubicBezTo>
                      <a:cubicBezTo>
                        <a:pt x="5799" y="533"/>
                        <a:pt x="5525" y="628"/>
                        <a:pt x="5275" y="747"/>
                      </a:cubicBezTo>
                      <a:cubicBezTo>
                        <a:pt x="5025" y="866"/>
                        <a:pt x="4763" y="1009"/>
                        <a:pt x="4525" y="1152"/>
                      </a:cubicBezTo>
                      <a:cubicBezTo>
                        <a:pt x="4275" y="1307"/>
                        <a:pt x="4037" y="1450"/>
                        <a:pt x="3798" y="1628"/>
                      </a:cubicBezTo>
                      <a:cubicBezTo>
                        <a:pt x="3548" y="1795"/>
                        <a:pt x="3322" y="1986"/>
                        <a:pt x="3084" y="2176"/>
                      </a:cubicBezTo>
                      <a:cubicBezTo>
                        <a:pt x="2846" y="2378"/>
                        <a:pt x="2620" y="2593"/>
                        <a:pt x="2405" y="2819"/>
                      </a:cubicBezTo>
                      <a:cubicBezTo>
                        <a:pt x="2179" y="3045"/>
                        <a:pt x="1965" y="3283"/>
                        <a:pt x="1774" y="3533"/>
                      </a:cubicBezTo>
                      <a:cubicBezTo>
                        <a:pt x="1584" y="3783"/>
                        <a:pt x="1405" y="4045"/>
                        <a:pt x="1239" y="4307"/>
                      </a:cubicBezTo>
                      <a:cubicBezTo>
                        <a:pt x="1096" y="4593"/>
                        <a:pt x="941" y="4855"/>
                        <a:pt x="822" y="5141"/>
                      </a:cubicBezTo>
                      <a:cubicBezTo>
                        <a:pt x="703" y="5426"/>
                        <a:pt x="596" y="5712"/>
                        <a:pt x="500" y="6010"/>
                      </a:cubicBezTo>
                      <a:cubicBezTo>
                        <a:pt x="393" y="6307"/>
                        <a:pt x="322" y="6605"/>
                        <a:pt x="238" y="6903"/>
                      </a:cubicBezTo>
                      <a:cubicBezTo>
                        <a:pt x="179" y="7200"/>
                        <a:pt x="119" y="7510"/>
                        <a:pt x="84" y="7808"/>
                      </a:cubicBezTo>
                      <a:cubicBezTo>
                        <a:pt x="36" y="8105"/>
                        <a:pt x="24" y="8415"/>
                        <a:pt x="0" y="8713"/>
                      </a:cubicBezTo>
                      <a:cubicBezTo>
                        <a:pt x="0" y="9010"/>
                        <a:pt x="0" y="9320"/>
                        <a:pt x="24" y="9617"/>
                      </a:cubicBezTo>
                      <a:cubicBezTo>
                        <a:pt x="36" y="9832"/>
                        <a:pt x="203" y="10010"/>
                        <a:pt x="393" y="10010"/>
                      </a:cubicBezTo>
                      <a:lnTo>
                        <a:pt x="1096" y="9998"/>
                      </a:lnTo>
                      <a:cubicBezTo>
                        <a:pt x="1286" y="9998"/>
                        <a:pt x="1417" y="9820"/>
                        <a:pt x="1405" y="9594"/>
                      </a:cubicBezTo>
                      <a:cubicBezTo>
                        <a:pt x="1370" y="9236"/>
                        <a:pt x="1370" y="8879"/>
                        <a:pt x="1393" y="8534"/>
                      </a:cubicBezTo>
                      <a:cubicBezTo>
                        <a:pt x="1417" y="8189"/>
                        <a:pt x="1453" y="7831"/>
                        <a:pt x="1512" y="7498"/>
                      </a:cubicBezTo>
                      <a:cubicBezTo>
                        <a:pt x="1572" y="7153"/>
                        <a:pt x="1655" y="6808"/>
                        <a:pt x="1762" y="6486"/>
                      </a:cubicBezTo>
                      <a:cubicBezTo>
                        <a:pt x="1870" y="6153"/>
                        <a:pt x="2013" y="5831"/>
                        <a:pt x="2179" y="5510"/>
                      </a:cubicBezTo>
                      <a:cubicBezTo>
                        <a:pt x="2358" y="5200"/>
                        <a:pt x="2548" y="4903"/>
                        <a:pt x="2763" y="4617"/>
                      </a:cubicBezTo>
                      <a:cubicBezTo>
                        <a:pt x="2977" y="4343"/>
                        <a:pt x="3203" y="4069"/>
                        <a:pt x="3453" y="3819"/>
                      </a:cubicBezTo>
                      <a:cubicBezTo>
                        <a:pt x="3715" y="3569"/>
                        <a:pt x="3965" y="3331"/>
                        <a:pt x="4227" y="3117"/>
                      </a:cubicBezTo>
                      <a:cubicBezTo>
                        <a:pt x="4489" y="2914"/>
                        <a:pt x="4763" y="2712"/>
                        <a:pt x="5049" y="2533"/>
                      </a:cubicBezTo>
                      <a:cubicBezTo>
                        <a:pt x="5334" y="2378"/>
                        <a:pt x="5632" y="2212"/>
                        <a:pt x="5930" y="2081"/>
                      </a:cubicBezTo>
                      <a:cubicBezTo>
                        <a:pt x="6227" y="1938"/>
                        <a:pt x="6537" y="1819"/>
                        <a:pt x="6846" y="1724"/>
                      </a:cubicBezTo>
                      <a:cubicBezTo>
                        <a:pt x="7168" y="1616"/>
                        <a:pt x="7489" y="1545"/>
                        <a:pt x="7835" y="1485"/>
                      </a:cubicBezTo>
                      <a:cubicBezTo>
                        <a:pt x="8001" y="1450"/>
                        <a:pt x="8180" y="1426"/>
                        <a:pt x="8335" y="1402"/>
                      </a:cubicBezTo>
                      <a:cubicBezTo>
                        <a:pt x="8501" y="1390"/>
                        <a:pt x="8680" y="1378"/>
                        <a:pt x="8847" y="1366"/>
                      </a:cubicBezTo>
                      <a:lnTo>
                        <a:pt x="9347" y="1366"/>
                      </a:lnTo>
                      <a:cubicBezTo>
                        <a:pt x="9525" y="1366"/>
                        <a:pt x="9692" y="1378"/>
                        <a:pt x="9871" y="1402"/>
                      </a:cubicBezTo>
                      <a:cubicBezTo>
                        <a:pt x="10049" y="1438"/>
                        <a:pt x="10216" y="1462"/>
                        <a:pt x="10395" y="1509"/>
                      </a:cubicBezTo>
                      <a:cubicBezTo>
                        <a:pt x="10573" y="1557"/>
                        <a:pt x="10740" y="1605"/>
                        <a:pt x="10918" y="1664"/>
                      </a:cubicBezTo>
                      <a:cubicBezTo>
                        <a:pt x="11216" y="1747"/>
                        <a:pt x="11490" y="1866"/>
                        <a:pt x="11776" y="1997"/>
                      </a:cubicBezTo>
                      <a:cubicBezTo>
                        <a:pt x="12073" y="2140"/>
                        <a:pt x="12347" y="2295"/>
                        <a:pt x="12609" y="2462"/>
                      </a:cubicBezTo>
                      <a:cubicBezTo>
                        <a:pt x="12883" y="2640"/>
                        <a:pt x="13121" y="2819"/>
                        <a:pt x="13335" y="3009"/>
                      </a:cubicBezTo>
                      <a:cubicBezTo>
                        <a:pt x="13573" y="3212"/>
                        <a:pt x="13788" y="3414"/>
                        <a:pt x="13978" y="3640"/>
                      </a:cubicBezTo>
                      <a:cubicBezTo>
                        <a:pt x="14169" y="3843"/>
                        <a:pt x="14335" y="4081"/>
                        <a:pt x="14502" y="4319"/>
                      </a:cubicBezTo>
                      <a:cubicBezTo>
                        <a:pt x="14669" y="4581"/>
                        <a:pt x="14812" y="4831"/>
                        <a:pt x="14943" y="5081"/>
                      </a:cubicBezTo>
                      <a:cubicBezTo>
                        <a:pt x="15038" y="5272"/>
                        <a:pt x="15145" y="5486"/>
                        <a:pt x="15228" y="5676"/>
                      </a:cubicBezTo>
                      <a:cubicBezTo>
                        <a:pt x="15324" y="5891"/>
                        <a:pt x="15407" y="6081"/>
                        <a:pt x="15478" y="6284"/>
                      </a:cubicBezTo>
                      <a:cubicBezTo>
                        <a:pt x="15562" y="6498"/>
                        <a:pt x="15633" y="6688"/>
                        <a:pt x="15693" y="6903"/>
                      </a:cubicBezTo>
                      <a:cubicBezTo>
                        <a:pt x="15752" y="7093"/>
                        <a:pt x="15800" y="7296"/>
                        <a:pt x="15836" y="7510"/>
                      </a:cubicBezTo>
                      <a:lnTo>
                        <a:pt x="15931" y="8129"/>
                      </a:lnTo>
                      <a:lnTo>
                        <a:pt x="15979" y="8760"/>
                      </a:lnTo>
                      <a:lnTo>
                        <a:pt x="15979" y="9367"/>
                      </a:lnTo>
                      <a:cubicBezTo>
                        <a:pt x="15979" y="9582"/>
                        <a:pt x="15955" y="9784"/>
                        <a:pt x="15943" y="9986"/>
                      </a:cubicBezTo>
                      <a:cubicBezTo>
                        <a:pt x="15931" y="10189"/>
                        <a:pt x="16050" y="10344"/>
                        <a:pt x="16229" y="10344"/>
                      </a:cubicBezTo>
                      <a:lnTo>
                        <a:pt x="16848" y="10320"/>
                      </a:lnTo>
                      <a:cubicBezTo>
                        <a:pt x="17038" y="10308"/>
                        <a:pt x="17217" y="10129"/>
                        <a:pt x="17253" y="9903"/>
                      </a:cubicBezTo>
                      <a:cubicBezTo>
                        <a:pt x="17264" y="9677"/>
                        <a:pt x="17288" y="9475"/>
                        <a:pt x="17300" y="9260"/>
                      </a:cubicBezTo>
                      <a:cubicBezTo>
                        <a:pt x="17312" y="9058"/>
                        <a:pt x="17324" y="8832"/>
                        <a:pt x="17324" y="8629"/>
                      </a:cubicBezTo>
                      <a:cubicBezTo>
                        <a:pt x="17324" y="8415"/>
                        <a:pt x="17324" y="8189"/>
                        <a:pt x="17312" y="7986"/>
                      </a:cubicBezTo>
                      <a:cubicBezTo>
                        <a:pt x="17300" y="7772"/>
                        <a:pt x="17288" y="7558"/>
                        <a:pt x="17253" y="7343"/>
                      </a:cubicBezTo>
                      <a:cubicBezTo>
                        <a:pt x="17229" y="7141"/>
                        <a:pt x="17181" y="6915"/>
                        <a:pt x="17133" y="6700"/>
                      </a:cubicBezTo>
                      <a:cubicBezTo>
                        <a:pt x="17086" y="6486"/>
                        <a:pt x="17026" y="6272"/>
                        <a:pt x="16955" y="6046"/>
                      </a:cubicBezTo>
                      <a:cubicBezTo>
                        <a:pt x="16883" y="5831"/>
                        <a:pt x="16812" y="5605"/>
                        <a:pt x="16717" y="5379"/>
                      </a:cubicBezTo>
                      <a:cubicBezTo>
                        <a:pt x="16645" y="5153"/>
                        <a:pt x="16538" y="4950"/>
                        <a:pt x="16431" y="4724"/>
                      </a:cubicBezTo>
                      <a:cubicBezTo>
                        <a:pt x="16336" y="4522"/>
                        <a:pt x="16217" y="4295"/>
                        <a:pt x="16098" y="4069"/>
                      </a:cubicBezTo>
                      <a:cubicBezTo>
                        <a:pt x="15955" y="3843"/>
                        <a:pt x="15824" y="3629"/>
                        <a:pt x="15693" y="3414"/>
                      </a:cubicBezTo>
                      <a:cubicBezTo>
                        <a:pt x="15562" y="3212"/>
                        <a:pt x="15407" y="2998"/>
                        <a:pt x="15264" y="2807"/>
                      </a:cubicBezTo>
                      <a:cubicBezTo>
                        <a:pt x="15109" y="2617"/>
                        <a:pt x="14967" y="2414"/>
                        <a:pt x="14800" y="2236"/>
                      </a:cubicBezTo>
                      <a:cubicBezTo>
                        <a:pt x="14609" y="2021"/>
                        <a:pt x="14395" y="1819"/>
                        <a:pt x="14169" y="1640"/>
                      </a:cubicBezTo>
                      <a:cubicBezTo>
                        <a:pt x="13954" y="1462"/>
                        <a:pt x="13728" y="1307"/>
                        <a:pt x="13490" y="1152"/>
                      </a:cubicBezTo>
                      <a:cubicBezTo>
                        <a:pt x="13252" y="1009"/>
                        <a:pt x="13014" y="866"/>
                        <a:pt x="12764" y="747"/>
                      </a:cubicBezTo>
                      <a:cubicBezTo>
                        <a:pt x="12526" y="628"/>
                        <a:pt x="12264" y="533"/>
                        <a:pt x="12014" y="438"/>
                      </a:cubicBezTo>
                      <a:cubicBezTo>
                        <a:pt x="11764" y="354"/>
                        <a:pt x="11526" y="271"/>
                        <a:pt x="11276" y="211"/>
                      </a:cubicBezTo>
                      <a:cubicBezTo>
                        <a:pt x="11014" y="152"/>
                        <a:pt x="10776" y="116"/>
                        <a:pt x="10525" y="81"/>
                      </a:cubicBezTo>
                      <a:cubicBezTo>
                        <a:pt x="10240" y="57"/>
                        <a:pt x="9966" y="21"/>
                        <a:pt x="9668" y="9"/>
                      </a:cubicBezTo>
                      <a:cubicBezTo>
                        <a:pt x="9525" y="3"/>
                        <a:pt x="9379" y="0"/>
                        <a:pt x="92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0" name="Google Shape;6740;p30"/>
                <p:cNvSpPr/>
                <p:nvPr/>
              </p:nvSpPr>
              <p:spPr>
                <a:xfrm>
                  <a:off x="4789014" y="4356279"/>
                  <a:ext cx="493375" cy="30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6" h="8061" extrusionOk="0">
                      <a:moveTo>
                        <a:pt x="6751" y="0"/>
                      </a:moveTo>
                      <a:cubicBezTo>
                        <a:pt x="6442" y="24"/>
                        <a:pt x="6132" y="48"/>
                        <a:pt x="5811" y="95"/>
                      </a:cubicBezTo>
                      <a:cubicBezTo>
                        <a:pt x="5513" y="143"/>
                        <a:pt x="5203" y="214"/>
                        <a:pt x="4918" y="298"/>
                      </a:cubicBezTo>
                      <a:cubicBezTo>
                        <a:pt x="4644" y="393"/>
                        <a:pt x="4358" y="512"/>
                        <a:pt x="4084" y="631"/>
                      </a:cubicBezTo>
                      <a:cubicBezTo>
                        <a:pt x="3822" y="750"/>
                        <a:pt x="3548" y="893"/>
                        <a:pt x="3298" y="1048"/>
                      </a:cubicBezTo>
                      <a:cubicBezTo>
                        <a:pt x="3048" y="1215"/>
                        <a:pt x="2798" y="1369"/>
                        <a:pt x="2560" y="1572"/>
                      </a:cubicBezTo>
                      <a:cubicBezTo>
                        <a:pt x="2322" y="1762"/>
                        <a:pt x="2096" y="1953"/>
                        <a:pt x="1870" y="2179"/>
                      </a:cubicBezTo>
                      <a:cubicBezTo>
                        <a:pt x="1667" y="2405"/>
                        <a:pt x="1453" y="2620"/>
                        <a:pt x="1262" y="2881"/>
                      </a:cubicBezTo>
                      <a:cubicBezTo>
                        <a:pt x="1072" y="3120"/>
                        <a:pt x="905" y="3382"/>
                        <a:pt x="750" y="3655"/>
                      </a:cubicBezTo>
                      <a:cubicBezTo>
                        <a:pt x="608" y="3917"/>
                        <a:pt x="488" y="4203"/>
                        <a:pt x="381" y="4501"/>
                      </a:cubicBezTo>
                      <a:cubicBezTo>
                        <a:pt x="274" y="4798"/>
                        <a:pt x="203" y="5096"/>
                        <a:pt x="143" y="5406"/>
                      </a:cubicBezTo>
                      <a:cubicBezTo>
                        <a:pt x="84" y="5715"/>
                        <a:pt x="36" y="6037"/>
                        <a:pt x="24" y="6346"/>
                      </a:cubicBezTo>
                      <a:cubicBezTo>
                        <a:pt x="0" y="6668"/>
                        <a:pt x="0" y="6989"/>
                        <a:pt x="12" y="7299"/>
                      </a:cubicBezTo>
                      <a:cubicBezTo>
                        <a:pt x="12" y="7537"/>
                        <a:pt x="203" y="7727"/>
                        <a:pt x="429" y="7727"/>
                      </a:cubicBezTo>
                      <a:lnTo>
                        <a:pt x="1191" y="7703"/>
                      </a:lnTo>
                      <a:cubicBezTo>
                        <a:pt x="1393" y="7703"/>
                        <a:pt x="1560" y="7525"/>
                        <a:pt x="1560" y="7299"/>
                      </a:cubicBezTo>
                      <a:cubicBezTo>
                        <a:pt x="1560" y="7049"/>
                        <a:pt x="1572" y="6787"/>
                        <a:pt x="1608" y="6549"/>
                      </a:cubicBezTo>
                      <a:cubicBezTo>
                        <a:pt x="1631" y="6299"/>
                        <a:pt x="1667" y="6060"/>
                        <a:pt x="1703" y="5822"/>
                      </a:cubicBezTo>
                      <a:cubicBezTo>
                        <a:pt x="1751" y="5596"/>
                        <a:pt x="1810" y="5358"/>
                        <a:pt x="1881" y="5144"/>
                      </a:cubicBezTo>
                      <a:cubicBezTo>
                        <a:pt x="1965" y="4917"/>
                        <a:pt x="2048" y="4703"/>
                        <a:pt x="2155" y="4501"/>
                      </a:cubicBezTo>
                      <a:cubicBezTo>
                        <a:pt x="2262" y="4286"/>
                        <a:pt x="2393" y="4096"/>
                        <a:pt x="2524" y="3905"/>
                      </a:cubicBezTo>
                      <a:cubicBezTo>
                        <a:pt x="2655" y="3715"/>
                        <a:pt x="2810" y="3536"/>
                        <a:pt x="2977" y="3370"/>
                      </a:cubicBezTo>
                      <a:cubicBezTo>
                        <a:pt x="3132" y="3191"/>
                        <a:pt x="3310" y="3036"/>
                        <a:pt x="3489" y="2893"/>
                      </a:cubicBezTo>
                      <a:cubicBezTo>
                        <a:pt x="3691" y="2739"/>
                        <a:pt x="3870" y="2608"/>
                        <a:pt x="4072" y="2489"/>
                      </a:cubicBezTo>
                      <a:cubicBezTo>
                        <a:pt x="4287" y="2370"/>
                        <a:pt x="4489" y="2250"/>
                        <a:pt x="4703" y="2167"/>
                      </a:cubicBezTo>
                      <a:cubicBezTo>
                        <a:pt x="4906" y="2060"/>
                        <a:pt x="5132" y="1989"/>
                        <a:pt x="5370" y="1905"/>
                      </a:cubicBezTo>
                      <a:cubicBezTo>
                        <a:pt x="5608" y="1846"/>
                        <a:pt x="5846" y="1786"/>
                        <a:pt x="6120" y="1762"/>
                      </a:cubicBezTo>
                      <a:cubicBezTo>
                        <a:pt x="6308" y="1735"/>
                        <a:pt x="6509" y="1722"/>
                        <a:pt x="6718" y="1722"/>
                      </a:cubicBezTo>
                      <a:cubicBezTo>
                        <a:pt x="6788" y="1722"/>
                        <a:pt x="6858" y="1724"/>
                        <a:pt x="6930" y="1727"/>
                      </a:cubicBezTo>
                      <a:cubicBezTo>
                        <a:pt x="7227" y="1750"/>
                        <a:pt x="7513" y="1774"/>
                        <a:pt x="7787" y="1834"/>
                      </a:cubicBezTo>
                      <a:cubicBezTo>
                        <a:pt x="8049" y="1893"/>
                        <a:pt x="8299" y="1953"/>
                        <a:pt x="8561" y="2048"/>
                      </a:cubicBezTo>
                      <a:cubicBezTo>
                        <a:pt x="8859" y="2167"/>
                        <a:pt x="9109" y="2286"/>
                        <a:pt x="9347" y="2429"/>
                      </a:cubicBezTo>
                      <a:cubicBezTo>
                        <a:pt x="9573" y="2584"/>
                        <a:pt x="9775" y="2739"/>
                        <a:pt x="9954" y="2917"/>
                      </a:cubicBezTo>
                      <a:cubicBezTo>
                        <a:pt x="10133" y="3120"/>
                        <a:pt x="10275" y="3310"/>
                        <a:pt x="10418" y="3536"/>
                      </a:cubicBezTo>
                      <a:cubicBezTo>
                        <a:pt x="10549" y="3751"/>
                        <a:pt x="10668" y="3989"/>
                        <a:pt x="10787" y="4251"/>
                      </a:cubicBezTo>
                      <a:cubicBezTo>
                        <a:pt x="10895" y="4501"/>
                        <a:pt x="11014" y="4763"/>
                        <a:pt x="11109" y="5048"/>
                      </a:cubicBezTo>
                      <a:cubicBezTo>
                        <a:pt x="11216" y="5322"/>
                        <a:pt x="11323" y="5620"/>
                        <a:pt x="11395" y="5894"/>
                      </a:cubicBezTo>
                      <a:cubicBezTo>
                        <a:pt x="11502" y="6191"/>
                        <a:pt x="11561" y="6489"/>
                        <a:pt x="11633" y="6775"/>
                      </a:cubicBezTo>
                      <a:cubicBezTo>
                        <a:pt x="11704" y="7061"/>
                        <a:pt x="11752" y="7358"/>
                        <a:pt x="11787" y="7632"/>
                      </a:cubicBezTo>
                      <a:cubicBezTo>
                        <a:pt x="11799" y="7846"/>
                        <a:pt x="11966" y="8013"/>
                        <a:pt x="12133" y="8025"/>
                      </a:cubicBezTo>
                      <a:lnTo>
                        <a:pt x="12752" y="8061"/>
                      </a:lnTo>
                      <a:cubicBezTo>
                        <a:pt x="12942" y="8061"/>
                        <a:pt x="13085" y="7882"/>
                        <a:pt x="13073" y="7668"/>
                      </a:cubicBezTo>
                      <a:cubicBezTo>
                        <a:pt x="13073" y="7311"/>
                        <a:pt x="13061" y="6941"/>
                        <a:pt x="13014" y="6560"/>
                      </a:cubicBezTo>
                      <a:cubicBezTo>
                        <a:pt x="12978" y="6203"/>
                        <a:pt x="12930" y="5834"/>
                        <a:pt x="12835" y="5465"/>
                      </a:cubicBezTo>
                      <a:cubicBezTo>
                        <a:pt x="12752" y="5096"/>
                        <a:pt x="12645" y="4739"/>
                        <a:pt x="12502" y="4382"/>
                      </a:cubicBezTo>
                      <a:cubicBezTo>
                        <a:pt x="12442" y="4203"/>
                        <a:pt x="12359" y="4036"/>
                        <a:pt x="12288" y="3858"/>
                      </a:cubicBezTo>
                      <a:cubicBezTo>
                        <a:pt x="12216" y="3691"/>
                        <a:pt x="12121" y="3512"/>
                        <a:pt x="12049" y="3358"/>
                      </a:cubicBezTo>
                      <a:cubicBezTo>
                        <a:pt x="11942" y="3132"/>
                        <a:pt x="11823" y="2917"/>
                        <a:pt x="11704" y="2715"/>
                      </a:cubicBezTo>
                      <a:cubicBezTo>
                        <a:pt x="11585" y="2500"/>
                        <a:pt x="11454" y="2310"/>
                        <a:pt x="11311" y="2131"/>
                      </a:cubicBezTo>
                      <a:cubicBezTo>
                        <a:pt x="11156" y="1953"/>
                        <a:pt x="10978" y="1774"/>
                        <a:pt x="10799" y="1608"/>
                      </a:cubicBezTo>
                      <a:cubicBezTo>
                        <a:pt x="10609" y="1429"/>
                        <a:pt x="10394" y="1274"/>
                        <a:pt x="10192" y="1119"/>
                      </a:cubicBezTo>
                      <a:cubicBezTo>
                        <a:pt x="9966" y="953"/>
                        <a:pt x="9728" y="822"/>
                        <a:pt x="9478" y="691"/>
                      </a:cubicBezTo>
                      <a:cubicBezTo>
                        <a:pt x="9228" y="560"/>
                        <a:pt x="8954" y="453"/>
                        <a:pt x="8692" y="345"/>
                      </a:cubicBezTo>
                      <a:cubicBezTo>
                        <a:pt x="8347" y="226"/>
                        <a:pt x="8013" y="143"/>
                        <a:pt x="7704" y="84"/>
                      </a:cubicBezTo>
                      <a:cubicBezTo>
                        <a:pt x="7394" y="36"/>
                        <a:pt x="7061" y="0"/>
                        <a:pt x="67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1" name="Google Shape;6741;p30"/>
                <p:cNvSpPr/>
                <p:nvPr/>
              </p:nvSpPr>
              <p:spPr>
                <a:xfrm>
                  <a:off x="4879692" y="4461171"/>
                  <a:ext cx="326730" cy="193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138" extrusionOk="0">
                      <a:moveTo>
                        <a:pt x="4322" y="0"/>
                      </a:moveTo>
                      <a:cubicBezTo>
                        <a:pt x="4050" y="0"/>
                        <a:pt x="3788" y="18"/>
                        <a:pt x="3548" y="64"/>
                      </a:cubicBezTo>
                      <a:cubicBezTo>
                        <a:pt x="3227" y="123"/>
                        <a:pt x="2929" y="195"/>
                        <a:pt x="2667" y="314"/>
                      </a:cubicBezTo>
                      <a:cubicBezTo>
                        <a:pt x="2394" y="421"/>
                        <a:pt x="2143" y="552"/>
                        <a:pt x="1905" y="719"/>
                      </a:cubicBezTo>
                      <a:cubicBezTo>
                        <a:pt x="1667" y="885"/>
                        <a:pt x="1441" y="1064"/>
                        <a:pt x="1251" y="1266"/>
                      </a:cubicBezTo>
                      <a:cubicBezTo>
                        <a:pt x="1060" y="1457"/>
                        <a:pt x="881" y="1683"/>
                        <a:pt x="727" y="1921"/>
                      </a:cubicBezTo>
                      <a:cubicBezTo>
                        <a:pt x="584" y="2159"/>
                        <a:pt x="453" y="2421"/>
                        <a:pt x="346" y="2683"/>
                      </a:cubicBezTo>
                      <a:cubicBezTo>
                        <a:pt x="238" y="2957"/>
                        <a:pt x="155" y="3231"/>
                        <a:pt x="108" y="3528"/>
                      </a:cubicBezTo>
                      <a:cubicBezTo>
                        <a:pt x="60" y="3814"/>
                        <a:pt x="36" y="4112"/>
                        <a:pt x="24" y="4421"/>
                      </a:cubicBezTo>
                      <a:cubicBezTo>
                        <a:pt x="0" y="4695"/>
                        <a:pt x="203" y="4898"/>
                        <a:pt x="417" y="4898"/>
                      </a:cubicBezTo>
                      <a:lnTo>
                        <a:pt x="1167" y="4898"/>
                      </a:lnTo>
                      <a:cubicBezTo>
                        <a:pt x="1346" y="4898"/>
                        <a:pt x="1512" y="4743"/>
                        <a:pt x="1524" y="4529"/>
                      </a:cubicBezTo>
                      <a:cubicBezTo>
                        <a:pt x="1548" y="4148"/>
                        <a:pt x="1643" y="3790"/>
                        <a:pt x="1786" y="3457"/>
                      </a:cubicBezTo>
                      <a:cubicBezTo>
                        <a:pt x="1929" y="3136"/>
                        <a:pt x="2132" y="2838"/>
                        <a:pt x="2370" y="2600"/>
                      </a:cubicBezTo>
                      <a:cubicBezTo>
                        <a:pt x="2608" y="2338"/>
                        <a:pt x="2905" y="2147"/>
                        <a:pt x="3239" y="2028"/>
                      </a:cubicBezTo>
                      <a:cubicBezTo>
                        <a:pt x="3394" y="1969"/>
                        <a:pt x="3572" y="1921"/>
                        <a:pt x="3775" y="1897"/>
                      </a:cubicBezTo>
                      <a:cubicBezTo>
                        <a:pt x="3965" y="1862"/>
                        <a:pt x="4168" y="1850"/>
                        <a:pt x="4394" y="1850"/>
                      </a:cubicBezTo>
                      <a:cubicBezTo>
                        <a:pt x="4620" y="1850"/>
                        <a:pt x="4822" y="1885"/>
                        <a:pt x="5025" y="1909"/>
                      </a:cubicBezTo>
                      <a:cubicBezTo>
                        <a:pt x="5215" y="1957"/>
                        <a:pt x="5394" y="2004"/>
                        <a:pt x="5537" y="2076"/>
                      </a:cubicBezTo>
                      <a:cubicBezTo>
                        <a:pt x="5692" y="2147"/>
                        <a:pt x="5834" y="2243"/>
                        <a:pt x="5953" y="2338"/>
                      </a:cubicBezTo>
                      <a:cubicBezTo>
                        <a:pt x="6073" y="2445"/>
                        <a:pt x="6192" y="2564"/>
                        <a:pt x="6299" y="2695"/>
                      </a:cubicBezTo>
                      <a:cubicBezTo>
                        <a:pt x="6513" y="2969"/>
                        <a:pt x="6692" y="3278"/>
                        <a:pt x="6823" y="3624"/>
                      </a:cubicBezTo>
                      <a:cubicBezTo>
                        <a:pt x="6966" y="3969"/>
                        <a:pt x="7073" y="4338"/>
                        <a:pt x="7120" y="4707"/>
                      </a:cubicBezTo>
                      <a:cubicBezTo>
                        <a:pt x="7144" y="4921"/>
                        <a:pt x="7311" y="5076"/>
                        <a:pt x="7525" y="5100"/>
                      </a:cubicBezTo>
                      <a:lnTo>
                        <a:pt x="8275" y="5136"/>
                      </a:lnTo>
                      <a:cubicBezTo>
                        <a:pt x="8287" y="5137"/>
                        <a:pt x="8300" y="5138"/>
                        <a:pt x="8311" y="5138"/>
                      </a:cubicBezTo>
                      <a:cubicBezTo>
                        <a:pt x="8519" y="5138"/>
                        <a:pt x="8666" y="4948"/>
                        <a:pt x="8620" y="4779"/>
                      </a:cubicBezTo>
                      <a:cubicBezTo>
                        <a:pt x="8585" y="4552"/>
                        <a:pt x="8549" y="4350"/>
                        <a:pt x="8490" y="4124"/>
                      </a:cubicBezTo>
                      <a:cubicBezTo>
                        <a:pt x="8430" y="3898"/>
                        <a:pt x="8370" y="3695"/>
                        <a:pt x="8287" y="3469"/>
                      </a:cubicBezTo>
                      <a:cubicBezTo>
                        <a:pt x="8216" y="3243"/>
                        <a:pt x="8144" y="3040"/>
                        <a:pt x="8073" y="2826"/>
                      </a:cubicBezTo>
                      <a:cubicBezTo>
                        <a:pt x="7978" y="2624"/>
                        <a:pt x="7906" y="2409"/>
                        <a:pt x="7811" y="2219"/>
                      </a:cubicBezTo>
                      <a:cubicBezTo>
                        <a:pt x="7728" y="2028"/>
                        <a:pt x="7632" y="1850"/>
                        <a:pt x="7537" y="1671"/>
                      </a:cubicBezTo>
                      <a:cubicBezTo>
                        <a:pt x="7442" y="1492"/>
                        <a:pt x="7335" y="1326"/>
                        <a:pt x="7216" y="1183"/>
                      </a:cubicBezTo>
                      <a:cubicBezTo>
                        <a:pt x="7120" y="1016"/>
                        <a:pt x="6977" y="885"/>
                        <a:pt x="6846" y="766"/>
                      </a:cubicBezTo>
                      <a:cubicBezTo>
                        <a:pt x="6715" y="623"/>
                        <a:pt x="6549" y="528"/>
                        <a:pt x="6382" y="433"/>
                      </a:cubicBezTo>
                      <a:cubicBezTo>
                        <a:pt x="6263" y="373"/>
                        <a:pt x="6144" y="314"/>
                        <a:pt x="6013" y="266"/>
                      </a:cubicBezTo>
                      <a:cubicBezTo>
                        <a:pt x="5870" y="207"/>
                        <a:pt x="5715" y="171"/>
                        <a:pt x="5572" y="135"/>
                      </a:cubicBezTo>
                      <a:cubicBezTo>
                        <a:pt x="5406" y="88"/>
                        <a:pt x="5239" y="76"/>
                        <a:pt x="5072" y="52"/>
                      </a:cubicBezTo>
                      <a:cubicBezTo>
                        <a:pt x="4918" y="16"/>
                        <a:pt x="4739" y="4"/>
                        <a:pt x="4560" y="4"/>
                      </a:cubicBezTo>
                      <a:cubicBezTo>
                        <a:pt x="4480" y="2"/>
                        <a:pt x="4400" y="0"/>
                        <a:pt x="43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2" name="Google Shape;6742;p30"/>
                <p:cNvSpPr/>
                <p:nvPr/>
              </p:nvSpPr>
              <p:spPr>
                <a:xfrm>
                  <a:off x="4488702" y="1773678"/>
                  <a:ext cx="349276" cy="55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14825" extrusionOk="0">
                      <a:moveTo>
                        <a:pt x="0" y="1"/>
                      </a:moveTo>
                      <a:lnTo>
                        <a:pt x="0" y="3346"/>
                      </a:lnTo>
                      <a:cubicBezTo>
                        <a:pt x="60" y="3358"/>
                        <a:pt x="131" y="3394"/>
                        <a:pt x="214" y="3406"/>
                      </a:cubicBezTo>
                      <a:cubicBezTo>
                        <a:pt x="786" y="3596"/>
                        <a:pt x="1322" y="3846"/>
                        <a:pt x="1786" y="4132"/>
                      </a:cubicBezTo>
                      <a:cubicBezTo>
                        <a:pt x="2238" y="4418"/>
                        <a:pt x="2631" y="4727"/>
                        <a:pt x="3012" y="5073"/>
                      </a:cubicBezTo>
                      <a:cubicBezTo>
                        <a:pt x="3346" y="5418"/>
                        <a:pt x="3667" y="5799"/>
                        <a:pt x="3929" y="6228"/>
                      </a:cubicBezTo>
                      <a:cubicBezTo>
                        <a:pt x="4203" y="6644"/>
                        <a:pt x="4441" y="7109"/>
                        <a:pt x="4679" y="7585"/>
                      </a:cubicBezTo>
                      <a:cubicBezTo>
                        <a:pt x="4893" y="8061"/>
                        <a:pt x="5120" y="8585"/>
                        <a:pt x="5334" y="9109"/>
                      </a:cubicBezTo>
                      <a:cubicBezTo>
                        <a:pt x="5536" y="9621"/>
                        <a:pt x="5727" y="10180"/>
                        <a:pt x="5894" y="10728"/>
                      </a:cubicBezTo>
                      <a:cubicBezTo>
                        <a:pt x="6084" y="11276"/>
                        <a:pt x="6239" y="11824"/>
                        <a:pt x="6370" y="12383"/>
                      </a:cubicBezTo>
                      <a:cubicBezTo>
                        <a:pt x="6501" y="12931"/>
                        <a:pt x="6608" y="13478"/>
                        <a:pt x="6668" y="14026"/>
                      </a:cubicBezTo>
                      <a:cubicBezTo>
                        <a:pt x="6715" y="14431"/>
                        <a:pt x="7013" y="14729"/>
                        <a:pt x="7358" y="14764"/>
                      </a:cubicBezTo>
                      <a:lnTo>
                        <a:pt x="8608" y="14824"/>
                      </a:lnTo>
                      <a:cubicBezTo>
                        <a:pt x="8614" y="14824"/>
                        <a:pt x="8620" y="14824"/>
                        <a:pt x="8626" y="14824"/>
                      </a:cubicBezTo>
                      <a:cubicBezTo>
                        <a:pt x="8975" y="14824"/>
                        <a:pt x="9263" y="14472"/>
                        <a:pt x="9263" y="14062"/>
                      </a:cubicBezTo>
                      <a:cubicBezTo>
                        <a:pt x="9239" y="13371"/>
                        <a:pt x="9204" y="12681"/>
                        <a:pt x="9108" y="11966"/>
                      </a:cubicBezTo>
                      <a:cubicBezTo>
                        <a:pt x="9049" y="11264"/>
                        <a:pt x="8930" y="10550"/>
                        <a:pt x="8763" y="9859"/>
                      </a:cubicBezTo>
                      <a:cubicBezTo>
                        <a:pt x="8608" y="9168"/>
                        <a:pt x="8382" y="8478"/>
                        <a:pt x="8084" y="7811"/>
                      </a:cubicBezTo>
                      <a:cubicBezTo>
                        <a:pt x="7953" y="7478"/>
                        <a:pt x="7811" y="7132"/>
                        <a:pt x="7668" y="6811"/>
                      </a:cubicBezTo>
                      <a:cubicBezTo>
                        <a:pt x="7513" y="6490"/>
                        <a:pt x="7370" y="6156"/>
                        <a:pt x="7203" y="5847"/>
                      </a:cubicBezTo>
                      <a:cubicBezTo>
                        <a:pt x="7001" y="5430"/>
                        <a:pt x="6763" y="5025"/>
                        <a:pt x="6501" y="4632"/>
                      </a:cubicBezTo>
                      <a:cubicBezTo>
                        <a:pt x="6251" y="4251"/>
                        <a:pt x="5989" y="3894"/>
                        <a:pt x="5703" y="3537"/>
                      </a:cubicBezTo>
                      <a:cubicBezTo>
                        <a:pt x="5405" y="3192"/>
                        <a:pt x="5060" y="2870"/>
                        <a:pt x="4691" y="2537"/>
                      </a:cubicBezTo>
                      <a:cubicBezTo>
                        <a:pt x="4322" y="2215"/>
                        <a:pt x="3917" y="1918"/>
                        <a:pt x="3489" y="1620"/>
                      </a:cubicBezTo>
                      <a:cubicBezTo>
                        <a:pt x="3036" y="1322"/>
                        <a:pt x="2560" y="1048"/>
                        <a:pt x="2072" y="798"/>
                      </a:cubicBezTo>
                      <a:cubicBezTo>
                        <a:pt x="1560" y="560"/>
                        <a:pt x="1024" y="334"/>
                        <a:pt x="476" y="144"/>
                      </a:cubicBezTo>
                      <a:cubicBezTo>
                        <a:pt x="310" y="84"/>
                        <a:pt x="167" y="36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3" name="Google Shape;6743;p30"/>
                <p:cNvSpPr/>
                <p:nvPr/>
              </p:nvSpPr>
              <p:spPr>
                <a:xfrm>
                  <a:off x="4487345" y="1603106"/>
                  <a:ext cx="504573" cy="7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3" h="19372" extrusionOk="0">
                      <a:moveTo>
                        <a:pt x="0" y="0"/>
                      </a:moveTo>
                      <a:lnTo>
                        <a:pt x="0" y="2822"/>
                      </a:lnTo>
                      <a:cubicBezTo>
                        <a:pt x="203" y="2870"/>
                        <a:pt x="381" y="2917"/>
                        <a:pt x="572" y="2977"/>
                      </a:cubicBezTo>
                      <a:cubicBezTo>
                        <a:pt x="1155" y="3155"/>
                        <a:pt x="1727" y="3358"/>
                        <a:pt x="2298" y="3608"/>
                      </a:cubicBezTo>
                      <a:cubicBezTo>
                        <a:pt x="2858" y="3870"/>
                        <a:pt x="3429" y="4167"/>
                        <a:pt x="3953" y="4477"/>
                      </a:cubicBezTo>
                      <a:cubicBezTo>
                        <a:pt x="4465" y="4798"/>
                        <a:pt x="4965" y="5144"/>
                        <a:pt x="5406" y="5513"/>
                      </a:cubicBezTo>
                      <a:cubicBezTo>
                        <a:pt x="5858" y="5894"/>
                        <a:pt x="6287" y="6275"/>
                        <a:pt x="6668" y="6692"/>
                      </a:cubicBezTo>
                      <a:cubicBezTo>
                        <a:pt x="7049" y="7108"/>
                        <a:pt x="7406" y="7537"/>
                        <a:pt x="7716" y="8001"/>
                      </a:cubicBezTo>
                      <a:cubicBezTo>
                        <a:pt x="8025" y="8466"/>
                        <a:pt x="8323" y="8942"/>
                        <a:pt x="8597" y="9430"/>
                      </a:cubicBezTo>
                      <a:cubicBezTo>
                        <a:pt x="8799" y="9799"/>
                        <a:pt x="8990" y="10180"/>
                        <a:pt x="9168" y="10549"/>
                      </a:cubicBezTo>
                      <a:cubicBezTo>
                        <a:pt x="9347" y="10930"/>
                        <a:pt x="9525" y="11311"/>
                        <a:pt x="9680" y="11704"/>
                      </a:cubicBezTo>
                      <a:cubicBezTo>
                        <a:pt x="9823" y="12097"/>
                        <a:pt x="9978" y="12478"/>
                        <a:pt x="10097" y="12871"/>
                      </a:cubicBezTo>
                      <a:cubicBezTo>
                        <a:pt x="10216" y="13252"/>
                        <a:pt x="10323" y="13645"/>
                        <a:pt x="10394" y="14026"/>
                      </a:cubicBezTo>
                      <a:cubicBezTo>
                        <a:pt x="10466" y="14419"/>
                        <a:pt x="10525" y="14824"/>
                        <a:pt x="10573" y="15205"/>
                      </a:cubicBezTo>
                      <a:cubicBezTo>
                        <a:pt x="10621" y="15597"/>
                        <a:pt x="10644" y="15990"/>
                        <a:pt x="10656" y="16383"/>
                      </a:cubicBezTo>
                      <a:cubicBezTo>
                        <a:pt x="10680" y="16764"/>
                        <a:pt x="10692" y="17157"/>
                        <a:pt x="10680" y="17538"/>
                      </a:cubicBezTo>
                      <a:cubicBezTo>
                        <a:pt x="10656" y="17931"/>
                        <a:pt x="10644" y="18312"/>
                        <a:pt x="10621" y="18693"/>
                      </a:cubicBezTo>
                      <a:cubicBezTo>
                        <a:pt x="10585" y="19074"/>
                        <a:pt x="10823" y="19372"/>
                        <a:pt x="11168" y="19372"/>
                      </a:cubicBezTo>
                      <a:lnTo>
                        <a:pt x="12430" y="19324"/>
                      </a:lnTo>
                      <a:cubicBezTo>
                        <a:pt x="12800" y="19312"/>
                        <a:pt x="13145" y="18967"/>
                        <a:pt x="13192" y="18586"/>
                      </a:cubicBezTo>
                      <a:cubicBezTo>
                        <a:pt x="13240" y="18181"/>
                        <a:pt x="13264" y="17776"/>
                        <a:pt x="13300" y="17383"/>
                      </a:cubicBezTo>
                      <a:cubicBezTo>
                        <a:pt x="13323" y="16979"/>
                        <a:pt x="13335" y="16574"/>
                        <a:pt x="13335" y="16169"/>
                      </a:cubicBezTo>
                      <a:cubicBezTo>
                        <a:pt x="13383" y="15740"/>
                        <a:pt x="13383" y="15336"/>
                        <a:pt x="13371" y="14943"/>
                      </a:cubicBezTo>
                      <a:cubicBezTo>
                        <a:pt x="13359" y="14538"/>
                        <a:pt x="13311" y="14121"/>
                        <a:pt x="13264" y="13716"/>
                      </a:cubicBezTo>
                      <a:cubicBezTo>
                        <a:pt x="13204" y="13311"/>
                        <a:pt x="13133" y="12895"/>
                        <a:pt x="13050" y="12502"/>
                      </a:cubicBezTo>
                      <a:cubicBezTo>
                        <a:pt x="12954" y="12097"/>
                        <a:pt x="12835" y="11680"/>
                        <a:pt x="12680" y="11264"/>
                      </a:cubicBezTo>
                      <a:cubicBezTo>
                        <a:pt x="12549" y="10847"/>
                        <a:pt x="12383" y="10430"/>
                        <a:pt x="12204" y="10002"/>
                      </a:cubicBezTo>
                      <a:cubicBezTo>
                        <a:pt x="12026" y="9585"/>
                        <a:pt x="11835" y="9168"/>
                        <a:pt x="11633" y="8751"/>
                      </a:cubicBezTo>
                      <a:cubicBezTo>
                        <a:pt x="11418" y="8335"/>
                        <a:pt x="11180" y="7918"/>
                        <a:pt x="10930" y="7501"/>
                      </a:cubicBezTo>
                      <a:cubicBezTo>
                        <a:pt x="10680" y="7084"/>
                        <a:pt x="10406" y="6668"/>
                        <a:pt x="10144" y="6263"/>
                      </a:cubicBezTo>
                      <a:cubicBezTo>
                        <a:pt x="9859" y="5858"/>
                        <a:pt x="9573" y="5477"/>
                        <a:pt x="9275" y="5096"/>
                      </a:cubicBezTo>
                      <a:cubicBezTo>
                        <a:pt x="8978" y="4727"/>
                        <a:pt x="8668" y="4370"/>
                        <a:pt x="8335" y="4025"/>
                      </a:cubicBezTo>
                      <a:cubicBezTo>
                        <a:pt x="7942" y="3632"/>
                        <a:pt x="7537" y="3239"/>
                        <a:pt x="7085" y="2917"/>
                      </a:cubicBezTo>
                      <a:cubicBezTo>
                        <a:pt x="6656" y="2572"/>
                        <a:pt x="6192" y="2262"/>
                        <a:pt x="5739" y="1989"/>
                      </a:cubicBezTo>
                      <a:cubicBezTo>
                        <a:pt x="5263" y="1703"/>
                        <a:pt x="4787" y="1453"/>
                        <a:pt x="4275" y="1250"/>
                      </a:cubicBezTo>
                      <a:cubicBezTo>
                        <a:pt x="3786" y="1024"/>
                        <a:pt x="3275" y="834"/>
                        <a:pt x="2774" y="655"/>
                      </a:cubicBezTo>
                      <a:cubicBezTo>
                        <a:pt x="2286" y="477"/>
                        <a:pt x="1774" y="334"/>
                        <a:pt x="1286" y="215"/>
                      </a:cubicBezTo>
                      <a:cubicBezTo>
                        <a:pt x="869" y="131"/>
                        <a:pt x="441" y="60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4" name="Google Shape;6744;p30"/>
                <p:cNvSpPr/>
                <p:nvPr/>
              </p:nvSpPr>
              <p:spPr>
                <a:xfrm>
                  <a:off x="4489117" y="1468881"/>
                  <a:ext cx="652291" cy="857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22742" extrusionOk="0">
                      <a:moveTo>
                        <a:pt x="1" y="0"/>
                      </a:moveTo>
                      <a:lnTo>
                        <a:pt x="1" y="2203"/>
                      </a:lnTo>
                      <a:lnTo>
                        <a:pt x="37" y="2203"/>
                      </a:lnTo>
                      <a:cubicBezTo>
                        <a:pt x="572" y="2263"/>
                        <a:pt x="1108" y="2334"/>
                        <a:pt x="1644" y="2441"/>
                      </a:cubicBezTo>
                      <a:cubicBezTo>
                        <a:pt x="2180" y="2536"/>
                        <a:pt x="2692" y="2679"/>
                        <a:pt x="3228" y="2834"/>
                      </a:cubicBezTo>
                      <a:cubicBezTo>
                        <a:pt x="3775" y="3001"/>
                        <a:pt x="4299" y="3191"/>
                        <a:pt x="4823" y="3417"/>
                      </a:cubicBezTo>
                      <a:cubicBezTo>
                        <a:pt x="5347" y="3632"/>
                        <a:pt x="5871" y="3870"/>
                        <a:pt x="6371" y="4144"/>
                      </a:cubicBezTo>
                      <a:cubicBezTo>
                        <a:pt x="6883" y="4418"/>
                        <a:pt x="7359" y="4727"/>
                        <a:pt x="7835" y="5072"/>
                      </a:cubicBezTo>
                      <a:cubicBezTo>
                        <a:pt x="8311" y="5430"/>
                        <a:pt x="8752" y="5811"/>
                        <a:pt x="9193" y="6227"/>
                      </a:cubicBezTo>
                      <a:cubicBezTo>
                        <a:pt x="9550" y="6584"/>
                        <a:pt x="9871" y="6965"/>
                        <a:pt x="10205" y="7358"/>
                      </a:cubicBezTo>
                      <a:cubicBezTo>
                        <a:pt x="10514" y="7763"/>
                        <a:pt x="10824" y="8168"/>
                        <a:pt x="11109" y="8609"/>
                      </a:cubicBezTo>
                      <a:cubicBezTo>
                        <a:pt x="11467" y="9168"/>
                        <a:pt x="11824" y="9728"/>
                        <a:pt x="12133" y="10311"/>
                      </a:cubicBezTo>
                      <a:cubicBezTo>
                        <a:pt x="12467" y="10895"/>
                        <a:pt x="12764" y="11466"/>
                        <a:pt x="13026" y="12038"/>
                      </a:cubicBezTo>
                      <a:cubicBezTo>
                        <a:pt x="13300" y="12597"/>
                        <a:pt x="13538" y="13181"/>
                        <a:pt x="13741" y="13764"/>
                      </a:cubicBezTo>
                      <a:cubicBezTo>
                        <a:pt x="13955" y="14347"/>
                        <a:pt x="14134" y="14907"/>
                        <a:pt x="14265" y="15455"/>
                      </a:cubicBezTo>
                      <a:cubicBezTo>
                        <a:pt x="14407" y="16014"/>
                        <a:pt x="14515" y="16562"/>
                        <a:pt x="14586" y="17110"/>
                      </a:cubicBezTo>
                      <a:cubicBezTo>
                        <a:pt x="14669" y="17657"/>
                        <a:pt x="14705" y="18217"/>
                        <a:pt x="14729" y="18765"/>
                      </a:cubicBezTo>
                      <a:cubicBezTo>
                        <a:pt x="14741" y="19312"/>
                        <a:pt x="14741" y="19860"/>
                        <a:pt x="14729" y="20419"/>
                      </a:cubicBezTo>
                      <a:cubicBezTo>
                        <a:pt x="14705" y="20967"/>
                        <a:pt x="14669" y="21515"/>
                        <a:pt x="14622" y="22074"/>
                      </a:cubicBezTo>
                      <a:cubicBezTo>
                        <a:pt x="14587" y="22448"/>
                        <a:pt x="14838" y="22742"/>
                        <a:pt x="15185" y="22742"/>
                      </a:cubicBezTo>
                      <a:cubicBezTo>
                        <a:pt x="15191" y="22742"/>
                        <a:pt x="15198" y="22741"/>
                        <a:pt x="15205" y="22741"/>
                      </a:cubicBezTo>
                      <a:lnTo>
                        <a:pt x="16491" y="22682"/>
                      </a:lnTo>
                      <a:cubicBezTo>
                        <a:pt x="16872" y="22670"/>
                        <a:pt x="17205" y="22324"/>
                        <a:pt x="17241" y="21920"/>
                      </a:cubicBezTo>
                      <a:cubicBezTo>
                        <a:pt x="17289" y="21372"/>
                        <a:pt x="17301" y="20800"/>
                        <a:pt x="17301" y="20253"/>
                      </a:cubicBezTo>
                      <a:cubicBezTo>
                        <a:pt x="17265" y="19717"/>
                        <a:pt x="17253" y="19181"/>
                        <a:pt x="17205" y="18634"/>
                      </a:cubicBezTo>
                      <a:cubicBezTo>
                        <a:pt x="17170" y="18098"/>
                        <a:pt x="17110" y="17550"/>
                        <a:pt x="17027" y="17014"/>
                      </a:cubicBezTo>
                      <a:cubicBezTo>
                        <a:pt x="16944" y="16479"/>
                        <a:pt x="16836" y="15943"/>
                        <a:pt x="16705" y="15407"/>
                      </a:cubicBezTo>
                      <a:cubicBezTo>
                        <a:pt x="16574" y="14871"/>
                        <a:pt x="16408" y="14335"/>
                        <a:pt x="16229" y="13800"/>
                      </a:cubicBezTo>
                      <a:cubicBezTo>
                        <a:pt x="16051" y="13240"/>
                        <a:pt x="15836" y="12692"/>
                        <a:pt x="15622" y="12145"/>
                      </a:cubicBezTo>
                      <a:cubicBezTo>
                        <a:pt x="15396" y="11597"/>
                        <a:pt x="15158" y="11037"/>
                        <a:pt x="14908" y="10490"/>
                      </a:cubicBezTo>
                      <a:cubicBezTo>
                        <a:pt x="14646" y="9942"/>
                        <a:pt x="14372" y="9406"/>
                        <a:pt x="14074" y="8847"/>
                      </a:cubicBezTo>
                      <a:cubicBezTo>
                        <a:pt x="13776" y="8299"/>
                        <a:pt x="13443" y="7763"/>
                        <a:pt x="13098" y="7227"/>
                      </a:cubicBezTo>
                      <a:cubicBezTo>
                        <a:pt x="12764" y="6704"/>
                        <a:pt x="12407" y="6203"/>
                        <a:pt x="12026" y="5739"/>
                      </a:cubicBezTo>
                      <a:cubicBezTo>
                        <a:pt x="11657" y="5263"/>
                        <a:pt x="11252" y="4834"/>
                        <a:pt x="10836" y="4429"/>
                      </a:cubicBezTo>
                      <a:cubicBezTo>
                        <a:pt x="10419" y="4025"/>
                        <a:pt x="9978" y="3656"/>
                        <a:pt x="9514" y="3298"/>
                      </a:cubicBezTo>
                      <a:cubicBezTo>
                        <a:pt x="9109" y="3001"/>
                        <a:pt x="8716" y="2739"/>
                        <a:pt x="8300" y="2477"/>
                      </a:cubicBezTo>
                      <a:cubicBezTo>
                        <a:pt x="7883" y="2227"/>
                        <a:pt x="7442" y="2001"/>
                        <a:pt x="7014" y="1810"/>
                      </a:cubicBezTo>
                      <a:cubicBezTo>
                        <a:pt x="6430" y="1548"/>
                        <a:pt x="5859" y="1322"/>
                        <a:pt x="5240" y="1108"/>
                      </a:cubicBezTo>
                      <a:cubicBezTo>
                        <a:pt x="4644" y="905"/>
                        <a:pt x="4037" y="727"/>
                        <a:pt x="3430" y="572"/>
                      </a:cubicBezTo>
                      <a:cubicBezTo>
                        <a:pt x="2823" y="429"/>
                        <a:pt x="2192" y="310"/>
                        <a:pt x="1561" y="203"/>
                      </a:cubicBezTo>
                      <a:cubicBezTo>
                        <a:pt x="1049" y="131"/>
                        <a:pt x="525" y="6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5" name="Google Shape;6745;p30"/>
                <p:cNvSpPr/>
                <p:nvPr/>
              </p:nvSpPr>
              <p:spPr>
                <a:xfrm>
                  <a:off x="4488702" y="1336879"/>
                  <a:ext cx="809812" cy="98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26064" extrusionOk="0">
                      <a:moveTo>
                        <a:pt x="0" y="1"/>
                      </a:moveTo>
                      <a:lnTo>
                        <a:pt x="0" y="2335"/>
                      </a:lnTo>
                      <a:cubicBezTo>
                        <a:pt x="560" y="2394"/>
                        <a:pt x="1143" y="2477"/>
                        <a:pt x="1691" y="2561"/>
                      </a:cubicBezTo>
                      <a:cubicBezTo>
                        <a:pt x="2286" y="2668"/>
                        <a:pt x="2881" y="2775"/>
                        <a:pt x="3477" y="2894"/>
                      </a:cubicBezTo>
                      <a:cubicBezTo>
                        <a:pt x="4060" y="3025"/>
                        <a:pt x="4643" y="3168"/>
                        <a:pt x="5203" y="3347"/>
                      </a:cubicBezTo>
                      <a:cubicBezTo>
                        <a:pt x="5775" y="3525"/>
                        <a:pt x="6334" y="3739"/>
                        <a:pt x="6894" y="3978"/>
                      </a:cubicBezTo>
                      <a:cubicBezTo>
                        <a:pt x="7370" y="4180"/>
                        <a:pt x="7846" y="4406"/>
                        <a:pt x="8299" y="4644"/>
                      </a:cubicBezTo>
                      <a:cubicBezTo>
                        <a:pt x="8763" y="4894"/>
                        <a:pt x="9227" y="5168"/>
                        <a:pt x="9656" y="5454"/>
                      </a:cubicBezTo>
                      <a:cubicBezTo>
                        <a:pt x="10180" y="5787"/>
                        <a:pt x="10668" y="6168"/>
                        <a:pt x="11144" y="6561"/>
                      </a:cubicBezTo>
                      <a:cubicBezTo>
                        <a:pt x="11621" y="6966"/>
                        <a:pt x="12073" y="7418"/>
                        <a:pt x="12513" y="7895"/>
                      </a:cubicBezTo>
                      <a:cubicBezTo>
                        <a:pt x="12942" y="8359"/>
                        <a:pt x="13359" y="8883"/>
                        <a:pt x="13752" y="9419"/>
                      </a:cubicBezTo>
                      <a:cubicBezTo>
                        <a:pt x="14133" y="9954"/>
                        <a:pt x="14490" y="10526"/>
                        <a:pt x="14835" y="11109"/>
                      </a:cubicBezTo>
                      <a:cubicBezTo>
                        <a:pt x="15180" y="11681"/>
                        <a:pt x="15490" y="12264"/>
                        <a:pt x="15788" y="12848"/>
                      </a:cubicBezTo>
                      <a:cubicBezTo>
                        <a:pt x="16085" y="13431"/>
                        <a:pt x="16359" y="14038"/>
                        <a:pt x="16609" y="14634"/>
                      </a:cubicBezTo>
                      <a:cubicBezTo>
                        <a:pt x="16800" y="15074"/>
                        <a:pt x="16978" y="15539"/>
                        <a:pt x="17157" y="15991"/>
                      </a:cubicBezTo>
                      <a:cubicBezTo>
                        <a:pt x="17336" y="16431"/>
                        <a:pt x="17502" y="16884"/>
                        <a:pt x="17645" y="17313"/>
                      </a:cubicBezTo>
                      <a:cubicBezTo>
                        <a:pt x="17800" y="17741"/>
                        <a:pt x="17931" y="18194"/>
                        <a:pt x="18050" y="18622"/>
                      </a:cubicBezTo>
                      <a:cubicBezTo>
                        <a:pt x="18169" y="19051"/>
                        <a:pt x="18276" y="19503"/>
                        <a:pt x="18359" y="19944"/>
                      </a:cubicBezTo>
                      <a:cubicBezTo>
                        <a:pt x="18455" y="20396"/>
                        <a:pt x="18526" y="20837"/>
                        <a:pt x="18574" y="21289"/>
                      </a:cubicBezTo>
                      <a:cubicBezTo>
                        <a:pt x="18633" y="21730"/>
                        <a:pt x="18657" y="22182"/>
                        <a:pt x="18681" y="22635"/>
                      </a:cubicBezTo>
                      <a:cubicBezTo>
                        <a:pt x="18693" y="23099"/>
                        <a:pt x="18705" y="23551"/>
                        <a:pt x="18693" y="24004"/>
                      </a:cubicBezTo>
                      <a:cubicBezTo>
                        <a:pt x="18693" y="24468"/>
                        <a:pt x="18657" y="24933"/>
                        <a:pt x="18645" y="25397"/>
                      </a:cubicBezTo>
                      <a:cubicBezTo>
                        <a:pt x="18634" y="25770"/>
                        <a:pt x="18885" y="26064"/>
                        <a:pt x="19265" y="26064"/>
                      </a:cubicBezTo>
                      <a:cubicBezTo>
                        <a:pt x="19273" y="26064"/>
                        <a:pt x="19281" y="26064"/>
                        <a:pt x="19288" y="26064"/>
                      </a:cubicBezTo>
                      <a:lnTo>
                        <a:pt x="20669" y="26004"/>
                      </a:lnTo>
                      <a:cubicBezTo>
                        <a:pt x="21074" y="25992"/>
                        <a:pt x="21419" y="25647"/>
                        <a:pt x="21431" y="25242"/>
                      </a:cubicBezTo>
                      <a:cubicBezTo>
                        <a:pt x="21479" y="24694"/>
                        <a:pt x="21479" y="24123"/>
                        <a:pt x="21455" y="23575"/>
                      </a:cubicBezTo>
                      <a:cubicBezTo>
                        <a:pt x="21443" y="23028"/>
                        <a:pt x="21419" y="22480"/>
                        <a:pt x="21372" y="21920"/>
                      </a:cubicBezTo>
                      <a:cubicBezTo>
                        <a:pt x="21324" y="21373"/>
                        <a:pt x="21253" y="20837"/>
                        <a:pt x="21146" y="20301"/>
                      </a:cubicBezTo>
                      <a:cubicBezTo>
                        <a:pt x="21050" y="19765"/>
                        <a:pt x="20931" y="19229"/>
                        <a:pt x="20788" y="18706"/>
                      </a:cubicBezTo>
                      <a:cubicBezTo>
                        <a:pt x="20645" y="18194"/>
                        <a:pt x="20479" y="17670"/>
                        <a:pt x="20300" y="17158"/>
                      </a:cubicBezTo>
                      <a:cubicBezTo>
                        <a:pt x="20122" y="16658"/>
                        <a:pt x="19907" y="16134"/>
                        <a:pt x="19705" y="15646"/>
                      </a:cubicBezTo>
                      <a:cubicBezTo>
                        <a:pt x="19491" y="15134"/>
                        <a:pt x="19276" y="14634"/>
                        <a:pt x="19038" y="14145"/>
                      </a:cubicBezTo>
                      <a:cubicBezTo>
                        <a:pt x="18800" y="13634"/>
                        <a:pt x="18574" y="13133"/>
                        <a:pt x="18324" y="12621"/>
                      </a:cubicBezTo>
                      <a:cubicBezTo>
                        <a:pt x="18086" y="12121"/>
                        <a:pt x="17824" y="11609"/>
                        <a:pt x="17550" y="11121"/>
                      </a:cubicBezTo>
                      <a:cubicBezTo>
                        <a:pt x="17276" y="10633"/>
                        <a:pt x="16990" y="10133"/>
                        <a:pt x="16681" y="9681"/>
                      </a:cubicBezTo>
                      <a:cubicBezTo>
                        <a:pt x="16383" y="9204"/>
                        <a:pt x="16062" y="8752"/>
                        <a:pt x="15728" y="8311"/>
                      </a:cubicBezTo>
                      <a:cubicBezTo>
                        <a:pt x="15383" y="7859"/>
                        <a:pt x="15026" y="7430"/>
                        <a:pt x="14657" y="7002"/>
                      </a:cubicBezTo>
                      <a:cubicBezTo>
                        <a:pt x="14288" y="6585"/>
                        <a:pt x="13895" y="6180"/>
                        <a:pt x="13502" y="5787"/>
                      </a:cubicBezTo>
                      <a:cubicBezTo>
                        <a:pt x="13097" y="5406"/>
                        <a:pt x="12680" y="5049"/>
                        <a:pt x="12263" y="4704"/>
                      </a:cubicBezTo>
                      <a:cubicBezTo>
                        <a:pt x="11835" y="4359"/>
                        <a:pt x="11394" y="4037"/>
                        <a:pt x="10954" y="3739"/>
                      </a:cubicBezTo>
                      <a:cubicBezTo>
                        <a:pt x="10501" y="3442"/>
                        <a:pt x="10049" y="3156"/>
                        <a:pt x="9585" y="2894"/>
                      </a:cubicBezTo>
                      <a:cubicBezTo>
                        <a:pt x="9049" y="2573"/>
                        <a:pt x="8501" y="2299"/>
                        <a:pt x="7930" y="2037"/>
                      </a:cubicBezTo>
                      <a:cubicBezTo>
                        <a:pt x="7370" y="1787"/>
                        <a:pt x="6787" y="1549"/>
                        <a:pt x="6203" y="1346"/>
                      </a:cubicBezTo>
                      <a:cubicBezTo>
                        <a:pt x="5679" y="1168"/>
                        <a:pt x="5144" y="1001"/>
                        <a:pt x="4608" y="834"/>
                      </a:cubicBezTo>
                      <a:cubicBezTo>
                        <a:pt x="4072" y="691"/>
                        <a:pt x="3524" y="549"/>
                        <a:pt x="2977" y="430"/>
                      </a:cubicBezTo>
                      <a:cubicBezTo>
                        <a:pt x="2429" y="310"/>
                        <a:pt x="1857" y="227"/>
                        <a:pt x="1298" y="156"/>
                      </a:cubicBezTo>
                      <a:cubicBezTo>
                        <a:pt x="857" y="96"/>
                        <a:pt x="429" y="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6" name="Google Shape;6746;p30"/>
                <p:cNvSpPr/>
                <p:nvPr/>
              </p:nvSpPr>
              <p:spPr>
                <a:xfrm>
                  <a:off x="8217352" y="1324776"/>
                  <a:ext cx="1103854" cy="988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8" h="26218" extrusionOk="0">
                      <a:moveTo>
                        <a:pt x="23277" y="0"/>
                      </a:moveTo>
                      <a:cubicBezTo>
                        <a:pt x="22658" y="0"/>
                        <a:pt x="22063" y="24"/>
                        <a:pt x="21467" y="72"/>
                      </a:cubicBezTo>
                      <a:cubicBezTo>
                        <a:pt x="20872" y="119"/>
                        <a:pt x="20300" y="179"/>
                        <a:pt x="19753" y="262"/>
                      </a:cubicBezTo>
                      <a:cubicBezTo>
                        <a:pt x="19205" y="358"/>
                        <a:pt x="18669" y="453"/>
                        <a:pt x="18145" y="596"/>
                      </a:cubicBezTo>
                      <a:cubicBezTo>
                        <a:pt x="17622" y="727"/>
                        <a:pt x="17122" y="870"/>
                        <a:pt x="16610" y="1048"/>
                      </a:cubicBezTo>
                      <a:cubicBezTo>
                        <a:pt x="16109" y="1227"/>
                        <a:pt x="15621" y="1441"/>
                        <a:pt x="15121" y="1643"/>
                      </a:cubicBezTo>
                      <a:cubicBezTo>
                        <a:pt x="14633" y="1870"/>
                        <a:pt x="14145" y="2108"/>
                        <a:pt x="13669" y="2358"/>
                      </a:cubicBezTo>
                      <a:cubicBezTo>
                        <a:pt x="13181" y="2620"/>
                        <a:pt x="12704" y="2882"/>
                        <a:pt x="12204" y="3167"/>
                      </a:cubicBezTo>
                      <a:cubicBezTo>
                        <a:pt x="11716" y="3453"/>
                        <a:pt x="11228" y="3751"/>
                        <a:pt x="10752" y="4060"/>
                      </a:cubicBezTo>
                      <a:cubicBezTo>
                        <a:pt x="10275" y="4370"/>
                        <a:pt x="9799" y="4703"/>
                        <a:pt x="9335" y="5037"/>
                      </a:cubicBezTo>
                      <a:cubicBezTo>
                        <a:pt x="8418" y="5739"/>
                        <a:pt x="7537" y="6501"/>
                        <a:pt x="6704" y="7299"/>
                      </a:cubicBezTo>
                      <a:cubicBezTo>
                        <a:pt x="6287" y="7704"/>
                        <a:pt x="5894" y="8132"/>
                        <a:pt x="5525" y="8549"/>
                      </a:cubicBezTo>
                      <a:cubicBezTo>
                        <a:pt x="5156" y="8978"/>
                        <a:pt x="4822" y="9430"/>
                        <a:pt x="4513" y="9871"/>
                      </a:cubicBezTo>
                      <a:cubicBezTo>
                        <a:pt x="4203" y="10323"/>
                        <a:pt x="3929" y="10787"/>
                        <a:pt x="3667" y="11264"/>
                      </a:cubicBezTo>
                      <a:cubicBezTo>
                        <a:pt x="3417" y="11740"/>
                        <a:pt x="3155" y="12216"/>
                        <a:pt x="2941" y="12692"/>
                      </a:cubicBezTo>
                      <a:cubicBezTo>
                        <a:pt x="2715" y="13181"/>
                        <a:pt x="2501" y="13669"/>
                        <a:pt x="2310" y="14169"/>
                      </a:cubicBezTo>
                      <a:cubicBezTo>
                        <a:pt x="2120" y="14657"/>
                        <a:pt x="1929" y="15157"/>
                        <a:pt x="1751" y="15669"/>
                      </a:cubicBezTo>
                      <a:cubicBezTo>
                        <a:pt x="1572" y="16169"/>
                        <a:pt x="1393" y="16681"/>
                        <a:pt x="1215" y="17205"/>
                      </a:cubicBezTo>
                      <a:cubicBezTo>
                        <a:pt x="1036" y="17717"/>
                        <a:pt x="869" y="18241"/>
                        <a:pt x="703" y="18765"/>
                      </a:cubicBezTo>
                      <a:cubicBezTo>
                        <a:pt x="560" y="19300"/>
                        <a:pt x="405" y="19824"/>
                        <a:pt x="286" y="20372"/>
                      </a:cubicBezTo>
                      <a:cubicBezTo>
                        <a:pt x="167" y="20908"/>
                        <a:pt x="96" y="21455"/>
                        <a:pt x="48" y="22003"/>
                      </a:cubicBezTo>
                      <a:cubicBezTo>
                        <a:pt x="0" y="22563"/>
                        <a:pt x="0" y="23134"/>
                        <a:pt x="36" y="23706"/>
                      </a:cubicBezTo>
                      <a:cubicBezTo>
                        <a:pt x="60" y="24289"/>
                        <a:pt x="119" y="24861"/>
                        <a:pt x="179" y="25456"/>
                      </a:cubicBezTo>
                      <a:cubicBezTo>
                        <a:pt x="227" y="25873"/>
                        <a:pt x="619" y="26218"/>
                        <a:pt x="1036" y="26218"/>
                      </a:cubicBezTo>
                      <a:lnTo>
                        <a:pt x="2382" y="26218"/>
                      </a:lnTo>
                      <a:cubicBezTo>
                        <a:pt x="2739" y="26218"/>
                        <a:pt x="2977" y="25896"/>
                        <a:pt x="2941" y="25492"/>
                      </a:cubicBezTo>
                      <a:cubicBezTo>
                        <a:pt x="2858" y="24861"/>
                        <a:pt x="2798" y="24241"/>
                        <a:pt x="2786" y="23610"/>
                      </a:cubicBezTo>
                      <a:cubicBezTo>
                        <a:pt x="2774" y="23003"/>
                        <a:pt x="2786" y="22396"/>
                        <a:pt x="2846" y="21813"/>
                      </a:cubicBezTo>
                      <a:cubicBezTo>
                        <a:pt x="2905" y="21217"/>
                        <a:pt x="3025" y="20658"/>
                        <a:pt x="3179" y="20074"/>
                      </a:cubicBezTo>
                      <a:cubicBezTo>
                        <a:pt x="3322" y="19503"/>
                        <a:pt x="3501" y="18931"/>
                        <a:pt x="3679" y="18360"/>
                      </a:cubicBezTo>
                      <a:cubicBezTo>
                        <a:pt x="3870" y="17800"/>
                        <a:pt x="4072" y="17229"/>
                        <a:pt x="4263" y="16681"/>
                      </a:cubicBezTo>
                      <a:cubicBezTo>
                        <a:pt x="4453" y="16133"/>
                        <a:pt x="4668" y="15562"/>
                        <a:pt x="4870" y="15026"/>
                      </a:cubicBezTo>
                      <a:cubicBezTo>
                        <a:pt x="5084" y="14478"/>
                        <a:pt x="5299" y="13943"/>
                        <a:pt x="5561" y="13407"/>
                      </a:cubicBezTo>
                      <a:cubicBezTo>
                        <a:pt x="5811" y="12871"/>
                        <a:pt x="6073" y="12347"/>
                        <a:pt x="6370" y="11847"/>
                      </a:cubicBezTo>
                      <a:cubicBezTo>
                        <a:pt x="6668" y="11335"/>
                        <a:pt x="7001" y="10835"/>
                        <a:pt x="7370" y="10359"/>
                      </a:cubicBezTo>
                      <a:cubicBezTo>
                        <a:pt x="7739" y="9883"/>
                        <a:pt x="8156" y="9406"/>
                        <a:pt x="8609" y="8954"/>
                      </a:cubicBezTo>
                      <a:cubicBezTo>
                        <a:pt x="9049" y="8513"/>
                        <a:pt x="9513" y="8073"/>
                        <a:pt x="9990" y="7656"/>
                      </a:cubicBezTo>
                      <a:cubicBezTo>
                        <a:pt x="10466" y="7263"/>
                        <a:pt x="10978" y="6870"/>
                        <a:pt x="11478" y="6501"/>
                      </a:cubicBezTo>
                      <a:cubicBezTo>
                        <a:pt x="11990" y="6144"/>
                        <a:pt x="12502" y="5787"/>
                        <a:pt x="13026" y="5453"/>
                      </a:cubicBezTo>
                      <a:cubicBezTo>
                        <a:pt x="13550" y="5132"/>
                        <a:pt x="14050" y="4822"/>
                        <a:pt x="14562" y="4525"/>
                      </a:cubicBezTo>
                      <a:cubicBezTo>
                        <a:pt x="15062" y="4227"/>
                        <a:pt x="15586" y="3953"/>
                        <a:pt x="16109" y="3715"/>
                      </a:cubicBezTo>
                      <a:cubicBezTo>
                        <a:pt x="16633" y="3477"/>
                        <a:pt x="17169" y="3251"/>
                        <a:pt x="17705" y="3072"/>
                      </a:cubicBezTo>
                      <a:cubicBezTo>
                        <a:pt x="18253" y="2894"/>
                        <a:pt x="18800" y="2739"/>
                        <a:pt x="19396" y="2620"/>
                      </a:cubicBezTo>
                      <a:cubicBezTo>
                        <a:pt x="19979" y="2501"/>
                        <a:pt x="20586" y="2405"/>
                        <a:pt x="21229" y="2346"/>
                      </a:cubicBezTo>
                      <a:cubicBezTo>
                        <a:pt x="21872" y="2286"/>
                        <a:pt x="22527" y="2263"/>
                        <a:pt x="23206" y="2263"/>
                      </a:cubicBezTo>
                      <a:cubicBezTo>
                        <a:pt x="23896" y="2263"/>
                        <a:pt x="24575" y="2275"/>
                        <a:pt x="25277" y="2310"/>
                      </a:cubicBezTo>
                      <a:cubicBezTo>
                        <a:pt x="25956" y="2346"/>
                        <a:pt x="26647" y="2370"/>
                        <a:pt x="27289" y="2417"/>
                      </a:cubicBezTo>
                      <a:cubicBezTo>
                        <a:pt x="27944" y="2465"/>
                        <a:pt x="28552" y="2513"/>
                        <a:pt x="29159" y="2572"/>
                      </a:cubicBezTo>
                      <a:cubicBezTo>
                        <a:pt x="29206" y="2572"/>
                        <a:pt x="29230" y="2584"/>
                        <a:pt x="29278" y="2584"/>
                      </a:cubicBezTo>
                      <a:lnTo>
                        <a:pt x="29278" y="250"/>
                      </a:lnTo>
                      <a:cubicBezTo>
                        <a:pt x="29202" y="272"/>
                        <a:pt x="29134" y="279"/>
                        <a:pt x="29069" y="279"/>
                      </a:cubicBezTo>
                      <a:cubicBezTo>
                        <a:pt x="28990" y="279"/>
                        <a:pt x="28915" y="269"/>
                        <a:pt x="28837" y="262"/>
                      </a:cubicBezTo>
                      <a:cubicBezTo>
                        <a:pt x="28254" y="203"/>
                        <a:pt x="27659" y="155"/>
                        <a:pt x="27051" y="131"/>
                      </a:cubicBezTo>
                      <a:cubicBezTo>
                        <a:pt x="26432" y="84"/>
                        <a:pt x="25813" y="60"/>
                        <a:pt x="25170" y="24"/>
                      </a:cubicBezTo>
                      <a:cubicBezTo>
                        <a:pt x="24527" y="0"/>
                        <a:pt x="23908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7" name="Google Shape;6747;p30"/>
                <p:cNvSpPr/>
                <p:nvPr/>
              </p:nvSpPr>
              <p:spPr>
                <a:xfrm>
                  <a:off x="8373107" y="1460623"/>
                  <a:ext cx="948105" cy="853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7" h="22651" extrusionOk="0">
                      <a:moveTo>
                        <a:pt x="19770" y="0"/>
                      </a:moveTo>
                      <a:cubicBezTo>
                        <a:pt x="19598" y="0"/>
                        <a:pt x="19425" y="2"/>
                        <a:pt x="19253" y="5"/>
                      </a:cubicBezTo>
                      <a:cubicBezTo>
                        <a:pt x="18610" y="5"/>
                        <a:pt x="17991" y="41"/>
                        <a:pt x="17396" y="100"/>
                      </a:cubicBezTo>
                      <a:cubicBezTo>
                        <a:pt x="16789" y="148"/>
                        <a:pt x="16205" y="231"/>
                        <a:pt x="15634" y="350"/>
                      </a:cubicBezTo>
                      <a:cubicBezTo>
                        <a:pt x="15074" y="469"/>
                        <a:pt x="14538" y="624"/>
                        <a:pt x="14026" y="779"/>
                      </a:cubicBezTo>
                      <a:cubicBezTo>
                        <a:pt x="13514" y="958"/>
                        <a:pt x="13014" y="1160"/>
                        <a:pt x="12526" y="1374"/>
                      </a:cubicBezTo>
                      <a:cubicBezTo>
                        <a:pt x="12038" y="1600"/>
                        <a:pt x="11562" y="1850"/>
                        <a:pt x="11086" y="2124"/>
                      </a:cubicBezTo>
                      <a:cubicBezTo>
                        <a:pt x="10609" y="2386"/>
                        <a:pt x="10133" y="2684"/>
                        <a:pt x="9657" y="2993"/>
                      </a:cubicBezTo>
                      <a:cubicBezTo>
                        <a:pt x="9181" y="3315"/>
                        <a:pt x="8704" y="3636"/>
                        <a:pt x="8228" y="3982"/>
                      </a:cubicBezTo>
                      <a:cubicBezTo>
                        <a:pt x="7752" y="4327"/>
                        <a:pt x="7287" y="4684"/>
                        <a:pt x="6823" y="5065"/>
                      </a:cubicBezTo>
                      <a:cubicBezTo>
                        <a:pt x="6383" y="5458"/>
                        <a:pt x="5930" y="5863"/>
                        <a:pt x="5513" y="6291"/>
                      </a:cubicBezTo>
                      <a:cubicBezTo>
                        <a:pt x="5097" y="6720"/>
                        <a:pt x="4716" y="7149"/>
                        <a:pt x="4358" y="7613"/>
                      </a:cubicBezTo>
                      <a:cubicBezTo>
                        <a:pt x="4001" y="8077"/>
                        <a:pt x="3692" y="8542"/>
                        <a:pt x="3406" y="9030"/>
                      </a:cubicBezTo>
                      <a:cubicBezTo>
                        <a:pt x="3120" y="9518"/>
                        <a:pt x="2870" y="10006"/>
                        <a:pt x="2632" y="10518"/>
                      </a:cubicBezTo>
                      <a:cubicBezTo>
                        <a:pt x="2394" y="11018"/>
                        <a:pt x="2168" y="11530"/>
                        <a:pt x="1977" y="12054"/>
                      </a:cubicBezTo>
                      <a:cubicBezTo>
                        <a:pt x="1763" y="12566"/>
                        <a:pt x="1572" y="13090"/>
                        <a:pt x="1394" y="13626"/>
                      </a:cubicBezTo>
                      <a:cubicBezTo>
                        <a:pt x="1215" y="14162"/>
                        <a:pt x="1025" y="14685"/>
                        <a:pt x="858" y="15221"/>
                      </a:cubicBezTo>
                      <a:cubicBezTo>
                        <a:pt x="691" y="15757"/>
                        <a:pt x="513" y="16293"/>
                        <a:pt x="382" y="16840"/>
                      </a:cubicBezTo>
                      <a:cubicBezTo>
                        <a:pt x="251" y="17376"/>
                        <a:pt x="144" y="17924"/>
                        <a:pt x="72" y="18483"/>
                      </a:cubicBezTo>
                      <a:cubicBezTo>
                        <a:pt x="13" y="19031"/>
                        <a:pt x="1" y="19591"/>
                        <a:pt x="13" y="20162"/>
                      </a:cubicBezTo>
                      <a:cubicBezTo>
                        <a:pt x="25" y="20722"/>
                        <a:pt x="72" y="21305"/>
                        <a:pt x="144" y="21901"/>
                      </a:cubicBezTo>
                      <a:cubicBezTo>
                        <a:pt x="190" y="22310"/>
                        <a:pt x="491" y="22651"/>
                        <a:pt x="829" y="22651"/>
                      </a:cubicBezTo>
                      <a:cubicBezTo>
                        <a:pt x="835" y="22651"/>
                        <a:pt x="840" y="22651"/>
                        <a:pt x="846" y="22651"/>
                      </a:cubicBezTo>
                      <a:lnTo>
                        <a:pt x="2001" y="22627"/>
                      </a:lnTo>
                      <a:cubicBezTo>
                        <a:pt x="2334" y="22627"/>
                        <a:pt x="2561" y="22305"/>
                        <a:pt x="2525" y="21901"/>
                      </a:cubicBezTo>
                      <a:cubicBezTo>
                        <a:pt x="2477" y="21281"/>
                        <a:pt x="2453" y="20650"/>
                        <a:pt x="2453" y="20019"/>
                      </a:cubicBezTo>
                      <a:cubicBezTo>
                        <a:pt x="2477" y="19412"/>
                        <a:pt x="2537" y="18793"/>
                        <a:pt x="2656" y="18186"/>
                      </a:cubicBezTo>
                      <a:cubicBezTo>
                        <a:pt x="2775" y="17567"/>
                        <a:pt x="2930" y="16959"/>
                        <a:pt x="3096" y="16352"/>
                      </a:cubicBezTo>
                      <a:cubicBezTo>
                        <a:pt x="3251" y="15733"/>
                        <a:pt x="3454" y="15138"/>
                        <a:pt x="3656" y="14531"/>
                      </a:cubicBezTo>
                      <a:cubicBezTo>
                        <a:pt x="3870" y="13935"/>
                        <a:pt x="4108" y="13340"/>
                        <a:pt x="4358" y="12768"/>
                      </a:cubicBezTo>
                      <a:cubicBezTo>
                        <a:pt x="4609" y="12185"/>
                        <a:pt x="4894" y="11614"/>
                        <a:pt x="5204" y="11066"/>
                      </a:cubicBezTo>
                      <a:cubicBezTo>
                        <a:pt x="5513" y="10518"/>
                        <a:pt x="5871" y="9982"/>
                        <a:pt x="6263" y="9459"/>
                      </a:cubicBezTo>
                      <a:cubicBezTo>
                        <a:pt x="6668" y="8935"/>
                        <a:pt x="7097" y="8447"/>
                        <a:pt x="7561" y="7982"/>
                      </a:cubicBezTo>
                      <a:cubicBezTo>
                        <a:pt x="8014" y="7506"/>
                        <a:pt x="8490" y="7077"/>
                        <a:pt x="9002" y="6661"/>
                      </a:cubicBezTo>
                      <a:cubicBezTo>
                        <a:pt x="9502" y="6244"/>
                        <a:pt x="10026" y="5875"/>
                        <a:pt x="10550" y="5518"/>
                      </a:cubicBezTo>
                      <a:cubicBezTo>
                        <a:pt x="11074" y="5160"/>
                        <a:pt x="11586" y="4815"/>
                        <a:pt x="12109" y="4517"/>
                      </a:cubicBezTo>
                      <a:cubicBezTo>
                        <a:pt x="12633" y="4208"/>
                        <a:pt x="13169" y="3922"/>
                        <a:pt x="13717" y="3684"/>
                      </a:cubicBezTo>
                      <a:cubicBezTo>
                        <a:pt x="14264" y="3434"/>
                        <a:pt x="14836" y="3220"/>
                        <a:pt x="15443" y="3041"/>
                      </a:cubicBezTo>
                      <a:cubicBezTo>
                        <a:pt x="16039" y="2863"/>
                        <a:pt x="16670" y="2732"/>
                        <a:pt x="17301" y="2612"/>
                      </a:cubicBezTo>
                      <a:cubicBezTo>
                        <a:pt x="17944" y="2505"/>
                        <a:pt x="18610" y="2422"/>
                        <a:pt x="19301" y="2386"/>
                      </a:cubicBezTo>
                      <a:cubicBezTo>
                        <a:pt x="19979" y="2351"/>
                        <a:pt x="20658" y="2303"/>
                        <a:pt x="21337" y="2291"/>
                      </a:cubicBezTo>
                      <a:cubicBezTo>
                        <a:pt x="21636" y="2280"/>
                        <a:pt x="21939" y="2274"/>
                        <a:pt x="22237" y="2274"/>
                      </a:cubicBezTo>
                      <a:cubicBezTo>
                        <a:pt x="22602" y="2274"/>
                        <a:pt x="22960" y="2283"/>
                        <a:pt x="23301" y="2303"/>
                      </a:cubicBezTo>
                      <a:cubicBezTo>
                        <a:pt x="23932" y="2327"/>
                        <a:pt x="24540" y="2374"/>
                        <a:pt x="25147" y="2434"/>
                      </a:cubicBezTo>
                      <a:lnTo>
                        <a:pt x="25147" y="231"/>
                      </a:lnTo>
                      <a:cubicBezTo>
                        <a:pt x="25016" y="219"/>
                        <a:pt x="24909" y="207"/>
                        <a:pt x="24790" y="207"/>
                      </a:cubicBezTo>
                      <a:cubicBezTo>
                        <a:pt x="24230" y="148"/>
                        <a:pt x="23647" y="112"/>
                        <a:pt x="23039" y="88"/>
                      </a:cubicBezTo>
                      <a:cubicBezTo>
                        <a:pt x="22444" y="53"/>
                        <a:pt x="21813" y="41"/>
                        <a:pt x="21170" y="29"/>
                      </a:cubicBezTo>
                      <a:cubicBezTo>
                        <a:pt x="20708" y="11"/>
                        <a:pt x="20240" y="0"/>
                        <a:pt x="19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8" name="Google Shape;6748;p30"/>
                <p:cNvSpPr/>
                <p:nvPr/>
              </p:nvSpPr>
              <p:spPr>
                <a:xfrm>
                  <a:off x="8517664" y="1594736"/>
                  <a:ext cx="801781" cy="7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6" h="19012" extrusionOk="0">
                      <a:moveTo>
                        <a:pt x="18637" y="0"/>
                      </a:moveTo>
                      <a:cubicBezTo>
                        <a:pt x="18289" y="0"/>
                        <a:pt x="17932" y="6"/>
                        <a:pt x="17562" y="20"/>
                      </a:cubicBezTo>
                      <a:cubicBezTo>
                        <a:pt x="16955" y="56"/>
                        <a:pt x="16324" y="103"/>
                        <a:pt x="15705" y="163"/>
                      </a:cubicBezTo>
                      <a:cubicBezTo>
                        <a:pt x="15074" y="210"/>
                        <a:pt x="14467" y="306"/>
                        <a:pt x="13871" y="413"/>
                      </a:cubicBezTo>
                      <a:cubicBezTo>
                        <a:pt x="13276" y="532"/>
                        <a:pt x="12716" y="663"/>
                        <a:pt x="12157" y="841"/>
                      </a:cubicBezTo>
                      <a:cubicBezTo>
                        <a:pt x="11609" y="1008"/>
                        <a:pt x="11073" y="1211"/>
                        <a:pt x="10550" y="1437"/>
                      </a:cubicBezTo>
                      <a:cubicBezTo>
                        <a:pt x="10038" y="1663"/>
                        <a:pt x="9538" y="1913"/>
                        <a:pt x="9049" y="2199"/>
                      </a:cubicBezTo>
                      <a:cubicBezTo>
                        <a:pt x="8561" y="2473"/>
                        <a:pt x="8085" y="2794"/>
                        <a:pt x="7609" y="3115"/>
                      </a:cubicBezTo>
                      <a:cubicBezTo>
                        <a:pt x="7132" y="3449"/>
                        <a:pt x="6656" y="3806"/>
                        <a:pt x="6192" y="4175"/>
                      </a:cubicBezTo>
                      <a:cubicBezTo>
                        <a:pt x="5728" y="4544"/>
                        <a:pt x="5275" y="4961"/>
                        <a:pt x="4835" y="5401"/>
                      </a:cubicBezTo>
                      <a:cubicBezTo>
                        <a:pt x="4406" y="5830"/>
                        <a:pt x="3989" y="6271"/>
                        <a:pt x="3584" y="6747"/>
                      </a:cubicBezTo>
                      <a:cubicBezTo>
                        <a:pt x="3203" y="7223"/>
                        <a:pt x="2846" y="7723"/>
                        <a:pt x="2537" y="8223"/>
                      </a:cubicBezTo>
                      <a:cubicBezTo>
                        <a:pt x="2215" y="8723"/>
                        <a:pt x="1941" y="9247"/>
                        <a:pt x="1679" y="9783"/>
                      </a:cubicBezTo>
                      <a:cubicBezTo>
                        <a:pt x="1429" y="10319"/>
                        <a:pt x="1203" y="10878"/>
                        <a:pt x="1013" y="11426"/>
                      </a:cubicBezTo>
                      <a:cubicBezTo>
                        <a:pt x="822" y="11974"/>
                        <a:pt x="655" y="12545"/>
                        <a:pt x="513" y="13105"/>
                      </a:cubicBezTo>
                      <a:cubicBezTo>
                        <a:pt x="358" y="13676"/>
                        <a:pt x="251" y="14248"/>
                        <a:pt x="167" y="14819"/>
                      </a:cubicBezTo>
                      <a:cubicBezTo>
                        <a:pt x="72" y="15403"/>
                        <a:pt x="36" y="15962"/>
                        <a:pt x="13" y="16546"/>
                      </a:cubicBezTo>
                      <a:cubicBezTo>
                        <a:pt x="1" y="17129"/>
                        <a:pt x="1" y="17689"/>
                        <a:pt x="48" y="18272"/>
                      </a:cubicBezTo>
                      <a:cubicBezTo>
                        <a:pt x="71" y="18675"/>
                        <a:pt x="395" y="19011"/>
                        <a:pt x="750" y="19011"/>
                      </a:cubicBezTo>
                      <a:cubicBezTo>
                        <a:pt x="762" y="19011"/>
                        <a:pt x="774" y="19011"/>
                        <a:pt x="786" y="19010"/>
                      </a:cubicBezTo>
                      <a:lnTo>
                        <a:pt x="2191" y="18998"/>
                      </a:lnTo>
                      <a:cubicBezTo>
                        <a:pt x="2572" y="18986"/>
                        <a:pt x="2858" y="18653"/>
                        <a:pt x="2834" y="18224"/>
                      </a:cubicBezTo>
                      <a:cubicBezTo>
                        <a:pt x="2787" y="17558"/>
                        <a:pt x="2787" y="16903"/>
                        <a:pt x="2810" y="16236"/>
                      </a:cubicBezTo>
                      <a:cubicBezTo>
                        <a:pt x="2846" y="15558"/>
                        <a:pt x="2918" y="14903"/>
                        <a:pt x="3037" y="14248"/>
                      </a:cubicBezTo>
                      <a:cubicBezTo>
                        <a:pt x="3156" y="13593"/>
                        <a:pt x="3322" y="12962"/>
                        <a:pt x="3549" y="12319"/>
                      </a:cubicBezTo>
                      <a:cubicBezTo>
                        <a:pt x="3763" y="11688"/>
                        <a:pt x="4049" y="11069"/>
                        <a:pt x="4382" y="10485"/>
                      </a:cubicBezTo>
                      <a:cubicBezTo>
                        <a:pt x="4704" y="9890"/>
                        <a:pt x="5096" y="9331"/>
                        <a:pt x="5525" y="8795"/>
                      </a:cubicBezTo>
                      <a:cubicBezTo>
                        <a:pt x="5954" y="8259"/>
                        <a:pt x="6418" y="7747"/>
                        <a:pt x="6906" y="7271"/>
                      </a:cubicBezTo>
                      <a:cubicBezTo>
                        <a:pt x="7394" y="6795"/>
                        <a:pt x="7918" y="6366"/>
                        <a:pt x="8454" y="5961"/>
                      </a:cubicBezTo>
                      <a:cubicBezTo>
                        <a:pt x="8990" y="5556"/>
                        <a:pt x="9538" y="5187"/>
                        <a:pt x="10109" y="4866"/>
                      </a:cubicBezTo>
                      <a:cubicBezTo>
                        <a:pt x="10669" y="4532"/>
                        <a:pt x="11252" y="4235"/>
                        <a:pt x="11847" y="3973"/>
                      </a:cubicBezTo>
                      <a:cubicBezTo>
                        <a:pt x="12443" y="3699"/>
                        <a:pt x="13074" y="3473"/>
                        <a:pt x="13693" y="3282"/>
                      </a:cubicBezTo>
                      <a:cubicBezTo>
                        <a:pt x="14336" y="3092"/>
                        <a:pt x="14991" y="2937"/>
                        <a:pt x="15669" y="2842"/>
                      </a:cubicBezTo>
                      <a:cubicBezTo>
                        <a:pt x="16015" y="2782"/>
                        <a:pt x="16348" y="2734"/>
                        <a:pt x="16681" y="2699"/>
                      </a:cubicBezTo>
                      <a:cubicBezTo>
                        <a:pt x="17027" y="2675"/>
                        <a:pt x="17348" y="2639"/>
                        <a:pt x="17693" y="2627"/>
                      </a:cubicBezTo>
                      <a:cubicBezTo>
                        <a:pt x="18039" y="2615"/>
                        <a:pt x="18384" y="2615"/>
                        <a:pt x="18705" y="2615"/>
                      </a:cubicBezTo>
                      <a:cubicBezTo>
                        <a:pt x="19051" y="2627"/>
                        <a:pt x="19396" y="2663"/>
                        <a:pt x="19729" y="2699"/>
                      </a:cubicBezTo>
                      <a:cubicBezTo>
                        <a:pt x="20075" y="2746"/>
                        <a:pt x="20432" y="2806"/>
                        <a:pt x="20777" y="2901"/>
                      </a:cubicBezTo>
                      <a:cubicBezTo>
                        <a:pt x="20944" y="2925"/>
                        <a:pt x="21098" y="2985"/>
                        <a:pt x="21265" y="3020"/>
                      </a:cubicBezTo>
                      <a:lnTo>
                        <a:pt x="21265" y="187"/>
                      </a:lnTo>
                      <a:cubicBezTo>
                        <a:pt x="21229" y="175"/>
                        <a:pt x="21146" y="163"/>
                        <a:pt x="21087" y="163"/>
                      </a:cubicBezTo>
                      <a:cubicBezTo>
                        <a:pt x="20527" y="79"/>
                        <a:pt x="19944" y="20"/>
                        <a:pt x="19360" y="8"/>
                      </a:cubicBezTo>
                      <a:cubicBezTo>
                        <a:pt x="19123" y="3"/>
                        <a:pt x="18883" y="0"/>
                        <a:pt x="186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9" name="Google Shape;6749;p30"/>
                <p:cNvSpPr/>
                <p:nvPr/>
              </p:nvSpPr>
              <p:spPr>
                <a:xfrm>
                  <a:off x="8681977" y="1754336"/>
                  <a:ext cx="637926" cy="55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0" h="14695" extrusionOk="0">
                      <a:moveTo>
                        <a:pt x="13698" y="0"/>
                      </a:moveTo>
                      <a:cubicBezTo>
                        <a:pt x="13644" y="0"/>
                        <a:pt x="13591" y="1"/>
                        <a:pt x="13538" y="2"/>
                      </a:cubicBezTo>
                      <a:cubicBezTo>
                        <a:pt x="12895" y="14"/>
                        <a:pt x="12264" y="61"/>
                        <a:pt x="11645" y="156"/>
                      </a:cubicBezTo>
                      <a:cubicBezTo>
                        <a:pt x="11037" y="240"/>
                        <a:pt x="10418" y="371"/>
                        <a:pt x="9859" y="549"/>
                      </a:cubicBezTo>
                      <a:cubicBezTo>
                        <a:pt x="9275" y="728"/>
                        <a:pt x="8716" y="942"/>
                        <a:pt x="8180" y="1180"/>
                      </a:cubicBezTo>
                      <a:cubicBezTo>
                        <a:pt x="7644" y="1419"/>
                        <a:pt x="7120" y="1680"/>
                        <a:pt x="6596" y="1978"/>
                      </a:cubicBezTo>
                      <a:cubicBezTo>
                        <a:pt x="6096" y="2276"/>
                        <a:pt x="5584" y="2609"/>
                        <a:pt x="5108" y="2966"/>
                      </a:cubicBezTo>
                      <a:cubicBezTo>
                        <a:pt x="4632" y="3324"/>
                        <a:pt x="4167" y="3705"/>
                        <a:pt x="3739" y="4121"/>
                      </a:cubicBezTo>
                      <a:cubicBezTo>
                        <a:pt x="3310" y="4538"/>
                        <a:pt x="2894" y="4990"/>
                        <a:pt x="2524" y="5455"/>
                      </a:cubicBezTo>
                      <a:cubicBezTo>
                        <a:pt x="2143" y="5907"/>
                        <a:pt x="1810" y="6419"/>
                        <a:pt x="1512" y="6943"/>
                      </a:cubicBezTo>
                      <a:cubicBezTo>
                        <a:pt x="1215" y="7455"/>
                        <a:pt x="953" y="7991"/>
                        <a:pt x="762" y="8562"/>
                      </a:cubicBezTo>
                      <a:cubicBezTo>
                        <a:pt x="572" y="9122"/>
                        <a:pt x="405" y="9693"/>
                        <a:pt x="286" y="10289"/>
                      </a:cubicBezTo>
                      <a:cubicBezTo>
                        <a:pt x="167" y="10872"/>
                        <a:pt x="96" y="11467"/>
                        <a:pt x="48" y="12063"/>
                      </a:cubicBezTo>
                      <a:cubicBezTo>
                        <a:pt x="0" y="12658"/>
                        <a:pt x="0" y="13253"/>
                        <a:pt x="36" y="13861"/>
                      </a:cubicBezTo>
                      <a:cubicBezTo>
                        <a:pt x="48" y="14318"/>
                        <a:pt x="429" y="14694"/>
                        <a:pt x="861" y="14694"/>
                      </a:cubicBezTo>
                      <a:cubicBezTo>
                        <a:pt x="868" y="14694"/>
                        <a:pt x="875" y="14694"/>
                        <a:pt x="881" y="14694"/>
                      </a:cubicBezTo>
                      <a:lnTo>
                        <a:pt x="2382" y="14646"/>
                      </a:lnTo>
                      <a:cubicBezTo>
                        <a:pt x="2786" y="14634"/>
                        <a:pt x="3120" y="14301"/>
                        <a:pt x="3132" y="13884"/>
                      </a:cubicBezTo>
                      <a:cubicBezTo>
                        <a:pt x="3132" y="13408"/>
                        <a:pt x="3155" y="12956"/>
                        <a:pt x="3203" y="12479"/>
                      </a:cubicBezTo>
                      <a:cubicBezTo>
                        <a:pt x="3251" y="12015"/>
                        <a:pt x="3322" y="11551"/>
                        <a:pt x="3417" y="11110"/>
                      </a:cubicBezTo>
                      <a:cubicBezTo>
                        <a:pt x="3501" y="10658"/>
                        <a:pt x="3620" y="10217"/>
                        <a:pt x="3763" y="9801"/>
                      </a:cubicBezTo>
                      <a:cubicBezTo>
                        <a:pt x="3917" y="9360"/>
                        <a:pt x="4096" y="8955"/>
                        <a:pt x="4322" y="8562"/>
                      </a:cubicBezTo>
                      <a:cubicBezTo>
                        <a:pt x="4548" y="8169"/>
                        <a:pt x="4787" y="7788"/>
                        <a:pt x="5060" y="7431"/>
                      </a:cubicBezTo>
                      <a:cubicBezTo>
                        <a:pt x="5346" y="7074"/>
                        <a:pt x="5644" y="6729"/>
                        <a:pt x="5977" y="6419"/>
                      </a:cubicBezTo>
                      <a:cubicBezTo>
                        <a:pt x="6299" y="6098"/>
                        <a:pt x="6644" y="5800"/>
                        <a:pt x="7013" y="5526"/>
                      </a:cubicBezTo>
                      <a:cubicBezTo>
                        <a:pt x="7382" y="5240"/>
                        <a:pt x="7775" y="4990"/>
                        <a:pt x="8180" y="4764"/>
                      </a:cubicBezTo>
                      <a:cubicBezTo>
                        <a:pt x="8573" y="4526"/>
                        <a:pt x="8990" y="4336"/>
                        <a:pt x="9418" y="4157"/>
                      </a:cubicBezTo>
                      <a:cubicBezTo>
                        <a:pt x="9859" y="3978"/>
                        <a:pt x="10287" y="3812"/>
                        <a:pt x="10764" y="3681"/>
                      </a:cubicBezTo>
                      <a:cubicBezTo>
                        <a:pt x="11228" y="3538"/>
                        <a:pt x="11728" y="3454"/>
                        <a:pt x="12252" y="3383"/>
                      </a:cubicBezTo>
                      <a:cubicBezTo>
                        <a:pt x="12640" y="3339"/>
                        <a:pt x="13042" y="3314"/>
                        <a:pt x="13452" y="3314"/>
                      </a:cubicBezTo>
                      <a:cubicBezTo>
                        <a:pt x="13595" y="3314"/>
                        <a:pt x="13738" y="3317"/>
                        <a:pt x="13883" y="3324"/>
                      </a:cubicBezTo>
                      <a:cubicBezTo>
                        <a:pt x="14454" y="3335"/>
                        <a:pt x="15026" y="3407"/>
                        <a:pt x="15574" y="3514"/>
                      </a:cubicBezTo>
                      <a:cubicBezTo>
                        <a:pt x="16050" y="3597"/>
                        <a:pt x="16490" y="3716"/>
                        <a:pt x="16919" y="3859"/>
                      </a:cubicBezTo>
                      <a:lnTo>
                        <a:pt x="16919" y="502"/>
                      </a:lnTo>
                      <a:cubicBezTo>
                        <a:pt x="16431" y="359"/>
                        <a:pt x="15943" y="240"/>
                        <a:pt x="15455" y="156"/>
                      </a:cubicBezTo>
                      <a:cubicBezTo>
                        <a:pt x="14866" y="58"/>
                        <a:pt x="14277" y="0"/>
                        <a:pt x="136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0" name="Google Shape;6750;p30"/>
                <p:cNvSpPr/>
                <p:nvPr/>
              </p:nvSpPr>
              <p:spPr>
                <a:xfrm>
                  <a:off x="4488250" y="1973433"/>
                  <a:ext cx="196166" cy="35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9300" extrusionOk="0">
                      <a:moveTo>
                        <a:pt x="0" y="1"/>
                      </a:moveTo>
                      <a:lnTo>
                        <a:pt x="0" y="4120"/>
                      </a:lnTo>
                      <a:cubicBezTo>
                        <a:pt x="179" y="4263"/>
                        <a:pt x="345" y="4442"/>
                        <a:pt x="488" y="4621"/>
                      </a:cubicBezTo>
                      <a:cubicBezTo>
                        <a:pt x="905" y="5133"/>
                        <a:pt x="1262" y="5728"/>
                        <a:pt x="1548" y="6383"/>
                      </a:cubicBezTo>
                      <a:cubicBezTo>
                        <a:pt x="1834" y="7037"/>
                        <a:pt x="2036" y="7740"/>
                        <a:pt x="2143" y="8442"/>
                      </a:cubicBezTo>
                      <a:cubicBezTo>
                        <a:pt x="2203" y="8847"/>
                        <a:pt x="2548" y="9157"/>
                        <a:pt x="2941" y="9193"/>
                      </a:cubicBezTo>
                      <a:lnTo>
                        <a:pt x="4465" y="9300"/>
                      </a:lnTo>
                      <a:cubicBezTo>
                        <a:pt x="4472" y="9300"/>
                        <a:pt x="4478" y="9300"/>
                        <a:pt x="4485" y="9300"/>
                      </a:cubicBezTo>
                      <a:cubicBezTo>
                        <a:pt x="4903" y="9300"/>
                        <a:pt x="5202" y="8935"/>
                        <a:pt x="5144" y="8478"/>
                      </a:cubicBezTo>
                      <a:cubicBezTo>
                        <a:pt x="5084" y="8061"/>
                        <a:pt x="5001" y="7657"/>
                        <a:pt x="4882" y="7240"/>
                      </a:cubicBezTo>
                      <a:cubicBezTo>
                        <a:pt x="4763" y="6823"/>
                        <a:pt x="4644" y="6406"/>
                        <a:pt x="4489" y="6014"/>
                      </a:cubicBezTo>
                      <a:cubicBezTo>
                        <a:pt x="4358" y="5597"/>
                        <a:pt x="4215" y="5192"/>
                        <a:pt x="4048" y="4799"/>
                      </a:cubicBezTo>
                      <a:cubicBezTo>
                        <a:pt x="3893" y="4406"/>
                        <a:pt x="3739" y="4013"/>
                        <a:pt x="3560" y="3656"/>
                      </a:cubicBezTo>
                      <a:cubicBezTo>
                        <a:pt x="3381" y="3287"/>
                        <a:pt x="3203" y="2930"/>
                        <a:pt x="3000" y="2596"/>
                      </a:cubicBezTo>
                      <a:cubicBezTo>
                        <a:pt x="2810" y="2275"/>
                        <a:pt x="2608" y="1954"/>
                        <a:pt x="2369" y="1680"/>
                      </a:cubicBezTo>
                      <a:cubicBezTo>
                        <a:pt x="2131" y="1394"/>
                        <a:pt x="1893" y="1132"/>
                        <a:pt x="1607" y="906"/>
                      </a:cubicBezTo>
                      <a:cubicBezTo>
                        <a:pt x="1322" y="680"/>
                        <a:pt x="1024" y="477"/>
                        <a:pt x="679" y="299"/>
                      </a:cubicBezTo>
                      <a:cubicBezTo>
                        <a:pt x="476" y="191"/>
                        <a:pt x="250" y="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1" name="Google Shape;6751;p30"/>
                <p:cNvSpPr/>
                <p:nvPr/>
              </p:nvSpPr>
              <p:spPr>
                <a:xfrm>
                  <a:off x="8863333" y="1953413"/>
                  <a:ext cx="457444" cy="35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3" h="9308" extrusionOk="0">
                      <a:moveTo>
                        <a:pt x="8717" y="1"/>
                      </a:moveTo>
                      <a:cubicBezTo>
                        <a:pt x="8142" y="1"/>
                        <a:pt x="7604" y="41"/>
                        <a:pt x="7097" y="127"/>
                      </a:cubicBezTo>
                      <a:cubicBezTo>
                        <a:pt x="6477" y="234"/>
                        <a:pt x="5894" y="389"/>
                        <a:pt x="5346" y="603"/>
                      </a:cubicBezTo>
                      <a:cubicBezTo>
                        <a:pt x="4811" y="806"/>
                        <a:pt x="4287" y="1080"/>
                        <a:pt x="3822" y="1377"/>
                      </a:cubicBezTo>
                      <a:cubicBezTo>
                        <a:pt x="3346" y="1675"/>
                        <a:pt x="2917" y="2032"/>
                        <a:pt x="2513" y="2401"/>
                      </a:cubicBezTo>
                      <a:cubicBezTo>
                        <a:pt x="2132" y="2782"/>
                        <a:pt x="1774" y="3199"/>
                        <a:pt x="1465" y="3651"/>
                      </a:cubicBezTo>
                      <a:cubicBezTo>
                        <a:pt x="1143" y="4092"/>
                        <a:pt x="893" y="4592"/>
                        <a:pt x="691" y="5092"/>
                      </a:cubicBezTo>
                      <a:cubicBezTo>
                        <a:pt x="477" y="5604"/>
                        <a:pt x="334" y="6152"/>
                        <a:pt x="227" y="6699"/>
                      </a:cubicBezTo>
                      <a:cubicBezTo>
                        <a:pt x="119" y="7247"/>
                        <a:pt x="60" y="7830"/>
                        <a:pt x="36" y="8414"/>
                      </a:cubicBezTo>
                      <a:cubicBezTo>
                        <a:pt x="1" y="8895"/>
                        <a:pt x="359" y="9307"/>
                        <a:pt x="814" y="9307"/>
                      </a:cubicBezTo>
                      <a:cubicBezTo>
                        <a:pt x="821" y="9307"/>
                        <a:pt x="827" y="9307"/>
                        <a:pt x="834" y="9307"/>
                      </a:cubicBezTo>
                      <a:lnTo>
                        <a:pt x="2310" y="9307"/>
                      </a:lnTo>
                      <a:cubicBezTo>
                        <a:pt x="2679" y="9307"/>
                        <a:pt x="2989" y="9009"/>
                        <a:pt x="3025" y="8592"/>
                      </a:cubicBezTo>
                      <a:cubicBezTo>
                        <a:pt x="3096" y="7878"/>
                        <a:pt x="3275" y="7176"/>
                        <a:pt x="3572" y="6568"/>
                      </a:cubicBezTo>
                      <a:cubicBezTo>
                        <a:pt x="3858" y="5937"/>
                        <a:pt x="4263" y="5390"/>
                        <a:pt x="4751" y="4925"/>
                      </a:cubicBezTo>
                      <a:cubicBezTo>
                        <a:pt x="5239" y="4473"/>
                        <a:pt x="5834" y="4116"/>
                        <a:pt x="6489" y="3878"/>
                      </a:cubicBezTo>
                      <a:cubicBezTo>
                        <a:pt x="6823" y="3759"/>
                        <a:pt x="7180" y="3663"/>
                        <a:pt x="7561" y="3604"/>
                      </a:cubicBezTo>
                      <a:cubicBezTo>
                        <a:pt x="7888" y="3554"/>
                        <a:pt x="8232" y="3529"/>
                        <a:pt x="8593" y="3529"/>
                      </a:cubicBezTo>
                      <a:cubicBezTo>
                        <a:pt x="8665" y="3529"/>
                        <a:pt x="8738" y="3530"/>
                        <a:pt x="8811" y="3532"/>
                      </a:cubicBezTo>
                      <a:cubicBezTo>
                        <a:pt x="9263" y="3532"/>
                        <a:pt x="9668" y="3580"/>
                        <a:pt x="10061" y="3651"/>
                      </a:cubicBezTo>
                      <a:cubicBezTo>
                        <a:pt x="10454" y="3723"/>
                        <a:pt x="10787" y="3830"/>
                        <a:pt x="11109" y="3961"/>
                      </a:cubicBezTo>
                      <a:cubicBezTo>
                        <a:pt x="11419" y="4092"/>
                        <a:pt x="11680" y="4259"/>
                        <a:pt x="11942" y="4473"/>
                      </a:cubicBezTo>
                      <a:cubicBezTo>
                        <a:pt x="12014" y="4532"/>
                        <a:pt x="12073" y="4592"/>
                        <a:pt x="12133" y="4651"/>
                      </a:cubicBezTo>
                      <a:lnTo>
                        <a:pt x="12133" y="520"/>
                      </a:lnTo>
                      <a:cubicBezTo>
                        <a:pt x="12097" y="496"/>
                        <a:pt x="12085" y="496"/>
                        <a:pt x="12061" y="484"/>
                      </a:cubicBezTo>
                      <a:cubicBezTo>
                        <a:pt x="11788" y="389"/>
                        <a:pt x="11490" y="306"/>
                        <a:pt x="11180" y="246"/>
                      </a:cubicBezTo>
                      <a:cubicBezTo>
                        <a:pt x="10871" y="175"/>
                        <a:pt x="10537" y="127"/>
                        <a:pt x="10192" y="79"/>
                      </a:cubicBezTo>
                      <a:cubicBezTo>
                        <a:pt x="9859" y="32"/>
                        <a:pt x="9502" y="20"/>
                        <a:pt x="9144" y="8"/>
                      </a:cubicBezTo>
                      <a:cubicBezTo>
                        <a:pt x="9000" y="3"/>
                        <a:pt x="8857" y="1"/>
                        <a:pt x="87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2" name="Google Shape;6752;p30"/>
                <p:cNvSpPr/>
                <p:nvPr/>
              </p:nvSpPr>
              <p:spPr>
                <a:xfrm>
                  <a:off x="6013259" y="428744"/>
                  <a:ext cx="1321058" cy="1232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9" h="32685" extrusionOk="0">
                      <a:moveTo>
                        <a:pt x="18132" y="1"/>
                      </a:moveTo>
                      <a:cubicBezTo>
                        <a:pt x="17739" y="1"/>
                        <a:pt x="17358" y="24"/>
                        <a:pt x="16953" y="48"/>
                      </a:cubicBezTo>
                      <a:cubicBezTo>
                        <a:pt x="16465" y="84"/>
                        <a:pt x="15977" y="120"/>
                        <a:pt x="15501" y="203"/>
                      </a:cubicBezTo>
                      <a:cubicBezTo>
                        <a:pt x="15001" y="263"/>
                        <a:pt x="14548" y="346"/>
                        <a:pt x="14072" y="465"/>
                      </a:cubicBezTo>
                      <a:cubicBezTo>
                        <a:pt x="13607" y="584"/>
                        <a:pt x="13131" y="715"/>
                        <a:pt x="12667" y="882"/>
                      </a:cubicBezTo>
                      <a:cubicBezTo>
                        <a:pt x="12191" y="1048"/>
                        <a:pt x="11726" y="1227"/>
                        <a:pt x="11274" y="1453"/>
                      </a:cubicBezTo>
                      <a:cubicBezTo>
                        <a:pt x="10798" y="1667"/>
                        <a:pt x="10345" y="1929"/>
                        <a:pt x="9881" y="2227"/>
                      </a:cubicBezTo>
                      <a:cubicBezTo>
                        <a:pt x="9428" y="2525"/>
                        <a:pt x="8976" y="2858"/>
                        <a:pt x="8547" y="3215"/>
                      </a:cubicBezTo>
                      <a:cubicBezTo>
                        <a:pt x="8119" y="3572"/>
                        <a:pt x="7702" y="3965"/>
                        <a:pt x="7285" y="4382"/>
                      </a:cubicBezTo>
                      <a:cubicBezTo>
                        <a:pt x="6869" y="4799"/>
                        <a:pt x="6452" y="5239"/>
                        <a:pt x="6035" y="5704"/>
                      </a:cubicBezTo>
                      <a:cubicBezTo>
                        <a:pt x="5618" y="6180"/>
                        <a:pt x="5202" y="6692"/>
                        <a:pt x="4821" y="7240"/>
                      </a:cubicBezTo>
                      <a:cubicBezTo>
                        <a:pt x="4452" y="7787"/>
                        <a:pt x="4106" y="8383"/>
                        <a:pt x="3797" y="9014"/>
                      </a:cubicBezTo>
                      <a:cubicBezTo>
                        <a:pt x="3451" y="9692"/>
                        <a:pt x="3154" y="10419"/>
                        <a:pt x="2880" y="11169"/>
                      </a:cubicBezTo>
                      <a:cubicBezTo>
                        <a:pt x="2737" y="11538"/>
                        <a:pt x="2606" y="11931"/>
                        <a:pt x="2487" y="12312"/>
                      </a:cubicBezTo>
                      <a:cubicBezTo>
                        <a:pt x="2368" y="12705"/>
                        <a:pt x="2249" y="13097"/>
                        <a:pt x="2142" y="13502"/>
                      </a:cubicBezTo>
                      <a:cubicBezTo>
                        <a:pt x="2047" y="13907"/>
                        <a:pt x="1951" y="14312"/>
                        <a:pt x="1868" y="14729"/>
                      </a:cubicBezTo>
                      <a:lnTo>
                        <a:pt x="1642" y="15979"/>
                      </a:lnTo>
                      <a:cubicBezTo>
                        <a:pt x="1570" y="16419"/>
                        <a:pt x="1487" y="16872"/>
                        <a:pt x="1427" y="17312"/>
                      </a:cubicBezTo>
                      <a:cubicBezTo>
                        <a:pt x="1368" y="17705"/>
                        <a:pt x="1308" y="18122"/>
                        <a:pt x="1237" y="18515"/>
                      </a:cubicBezTo>
                      <a:cubicBezTo>
                        <a:pt x="1165" y="18920"/>
                        <a:pt x="1070" y="19336"/>
                        <a:pt x="999" y="19765"/>
                      </a:cubicBezTo>
                      <a:cubicBezTo>
                        <a:pt x="915" y="20205"/>
                        <a:pt x="832" y="20634"/>
                        <a:pt x="761" y="21075"/>
                      </a:cubicBezTo>
                      <a:cubicBezTo>
                        <a:pt x="689" y="21527"/>
                        <a:pt x="618" y="21991"/>
                        <a:pt x="534" y="22444"/>
                      </a:cubicBezTo>
                      <a:cubicBezTo>
                        <a:pt x="475" y="22908"/>
                        <a:pt x="403" y="23384"/>
                        <a:pt x="356" y="23861"/>
                      </a:cubicBezTo>
                      <a:cubicBezTo>
                        <a:pt x="344" y="24158"/>
                        <a:pt x="320" y="24468"/>
                        <a:pt x="296" y="24766"/>
                      </a:cubicBezTo>
                      <a:cubicBezTo>
                        <a:pt x="284" y="25063"/>
                        <a:pt x="272" y="25385"/>
                        <a:pt x="272" y="25682"/>
                      </a:cubicBezTo>
                      <a:cubicBezTo>
                        <a:pt x="272" y="25980"/>
                        <a:pt x="261" y="26290"/>
                        <a:pt x="261" y="26587"/>
                      </a:cubicBezTo>
                      <a:cubicBezTo>
                        <a:pt x="261" y="26885"/>
                        <a:pt x="237" y="27194"/>
                        <a:pt x="237" y="27492"/>
                      </a:cubicBezTo>
                      <a:cubicBezTo>
                        <a:pt x="237" y="27790"/>
                        <a:pt x="225" y="28087"/>
                        <a:pt x="225" y="28385"/>
                      </a:cubicBezTo>
                      <a:cubicBezTo>
                        <a:pt x="213" y="28683"/>
                        <a:pt x="213" y="28980"/>
                        <a:pt x="201" y="29278"/>
                      </a:cubicBezTo>
                      <a:cubicBezTo>
                        <a:pt x="177" y="29707"/>
                        <a:pt x="165" y="30159"/>
                        <a:pt x="142" y="30588"/>
                      </a:cubicBezTo>
                      <a:cubicBezTo>
                        <a:pt x="106" y="31016"/>
                        <a:pt x="82" y="31469"/>
                        <a:pt x="46" y="31897"/>
                      </a:cubicBezTo>
                      <a:cubicBezTo>
                        <a:pt x="0" y="32336"/>
                        <a:pt x="311" y="32684"/>
                        <a:pt x="709" y="32684"/>
                      </a:cubicBezTo>
                      <a:cubicBezTo>
                        <a:pt x="722" y="32684"/>
                        <a:pt x="736" y="32684"/>
                        <a:pt x="749" y="32683"/>
                      </a:cubicBezTo>
                      <a:lnTo>
                        <a:pt x="1630" y="32659"/>
                      </a:lnTo>
                      <a:cubicBezTo>
                        <a:pt x="2023" y="32624"/>
                        <a:pt x="2356" y="32255"/>
                        <a:pt x="2356" y="31814"/>
                      </a:cubicBezTo>
                      <a:lnTo>
                        <a:pt x="2356" y="30897"/>
                      </a:lnTo>
                      <a:cubicBezTo>
                        <a:pt x="2368" y="30600"/>
                        <a:pt x="2368" y="30290"/>
                        <a:pt x="2380" y="29992"/>
                      </a:cubicBezTo>
                      <a:cubicBezTo>
                        <a:pt x="2404" y="29695"/>
                        <a:pt x="2416" y="29385"/>
                        <a:pt x="2428" y="29088"/>
                      </a:cubicBezTo>
                      <a:cubicBezTo>
                        <a:pt x="2463" y="28778"/>
                        <a:pt x="2475" y="28480"/>
                        <a:pt x="2487" y="28159"/>
                      </a:cubicBezTo>
                      <a:cubicBezTo>
                        <a:pt x="2499" y="27849"/>
                        <a:pt x="2523" y="27552"/>
                        <a:pt x="2535" y="27242"/>
                      </a:cubicBezTo>
                      <a:cubicBezTo>
                        <a:pt x="2547" y="26944"/>
                        <a:pt x="2558" y="26635"/>
                        <a:pt x="2582" y="26313"/>
                      </a:cubicBezTo>
                      <a:cubicBezTo>
                        <a:pt x="2594" y="26016"/>
                        <a:pt x="2606" y="25706"/>
                        <a:pt x="2618" y="25397"/>
                      </a:cubicBezTo>
                      <a:cubicBezTo>
                        <a:pt x="2654" y="25099"/>
                        <a:pt x="2666" y="24789"/>
                        <a:pt x="2701" y="24468"/>
                      </a:cubicBezTo>
                      <a:cubicBezTo>
                        <a:pt x="2725" y="24158"/>
                        <a:pt x="2761" y="23861"/>
                        <a:pt x="2797" y="23551"/>
                      </a:cubicBezTo>
                      <a:cubicBezTo>
                        <a:pt x="2844" y="23253"/>
                        <a:pt x="2892" y="22944"/>
                        <a:pt x="2939" y="22646"/>
                      </a:cubicBezTo>
                      <a:cubicBezTo>
                        <a:pt x="2975" y="22349"/>
                        <a:pt x="3035" y="22051"/>
                        <a:pt x="3094" y="21753"/>
                      </a:cubicBezTo>
                      <a:cubicBezTo>
                        <a:pt x="3154" y="21456"/>
                        <a:pt x="3213" y="21158"/>
                        <a:pt x="3297" y="20872"/>
                      </a:cubicBezTo>
                      <a:lnTo>
                        <a:pt x="3511" y="20027"/>
                      </a:lnTo>
                      <a:cubicBezTo>
                        <a:pt x="3630" y="19574"/>
                        <a:pt x="3737" y="19134"/>
                        <a:pt x="3844" y="18693"/>
                      </a:cubicBezTo>
                      <a:cubicBezTo>
                        <a:pt x="3952" y="18265"/>
                        <a:pt x="4035" y="17836"/>
                        <a:pt x="4130" y="17419"/>
                      </a:cubicBezTo>
                      <a:cubicBezTo>
                        <a:pt x="4213" y="16991"/>
                        <a:pt x="4285" y="16586"/>
                        <a:pt x="4380" y="16169"/>
                      </a:cubicBezTo>
                      <a:cubicBezTo>
                        <a:pt x="4463" y="15753"/>
                        <a:pt x="4559" y="15348"/>
                        <a:pt x="4642" y="14943"/>
                      </a:cubicBezTo>
                      <a:cubicBezTo>
                        <a:pt x="4737" y="14550"/>
                        <a:pt x="4844" y="14157"/>
                        <a:pt x="4940" y="13776"/>
                      </a:cubicBezTo>
                      <a:cubicBezTo>
                        <a:pt x="5047" y="13383"/>
                        <a:pt x="5166" y="13014"/>
                        <a:pt x="5285" y="12645"/>
                      </a:cubicBezTo>
                      <a:cubicBezTo>
                        <a:pt x="5535" y="11907"/>
                        <a:pt x="5809" y="11192"/>
                        <a:pt x="6118" y="10526"/>
                      </a:cubicBezTo>
                      <a:cubicBezTo>
                        <a:pt x="6428" y="9859"/>
                        <a:pt x="6785" y="9204"/>
                        <a:pt x="7166" y="8609"/>
                      </a:cubicBezTo>
                      <a:cubicBezTo>
                        <a:pt x="7559" y="8025"/>
                        <a:pt x="7964" y="7490"/>
                        <a:pt x="8393" y="7001"/>
                      </a:cubicBezTo>
                      <a:cubicBezTo>
                        <a:pt x="8833" y="6513"/>
                        <a:pt x="9250" y="6061"/>
                        <a:pt x="9678" y="5644"/>
                      </a:cubicBezTo>
                      <a:cubicBezTo>
                        <a:pt x="10107" y="5227"/>
                        <a:pt x="10536" y="4846"/>
                        <a:pt x="10988" y="4501"/>
                      </a:cubicBezTo>
                      <a:cubicBezTo>
                        <a:pt x="11429" y="4168"/>
                        <a:pt x="11893" y="3870"/>
                        <a:pt x="12369" y="3620"/>
                      </a:cubicBezTo>
                      <a:cubicBezTo>
                        <a:pt x="12845" y="3370"/>
                        <a:pt x="13322" y="3156"/>
                        <a:pt x="13798" y="2977"/>
                      </a:cubicBezTo>
                      <a:cubicBezTo>
                        <a:pt x="14286" y="2799"/>
                        <a:pt x="14762" y="2656"/>
                        <a:pt x="15262" y="2549"/>
                      </a:cubicBezTo>
                      <a:cubicBezTo>
                        <a:pt x="15751" y="2441"/>
                        <a:pt x="16239" y="2358"/>
                        <a:pt x="16727" y="2310"/>
                      </a:cubicBezTo>
                      <a:cubicBezTo>
                        <a:pt x="17109" y="2270"/>
                        <a:pt x="17481" y="2251"/>
                        <a:pt x="17841" y="2251"/>
                      </a:cubicBezTo>
                      <a:cubicBezTo>
                        <a:pt x="18008" y="2251"/>
                        <a:pt x="18172" y="2255"/>
                        <a:pt x="18334" y="2263"/>
                      </a:cubicBezTo>
                      <a:cubicBezTo>
                        <a:pt x="18858" y="2299"/>
                        <a:pt x="19370" y="2370"/>
                        <a:pt x="19870" y="2489"/>
                      </a:cubicBezTo>
                      <a:cubicBezTo>
                        <a:pt x="20358" y="2608"/>
                        <a:pt x="20870" y="2787"/>
                        <a:pt x="21358" y="3025"/>
                      </a:cubicBezTo>
                      <a:cubicBezTo>
                        <a:pt x="21847" y="3263"/>
                        <a:pt x="22347" y="3561"/>
                        <a:pt x="22823" y="3918"/>
                      </a:cubicBezTo>
                      <a:cubicBezTo>
                        <a:pt x="23311" y="4275"/>
                        <a:pt x="23787" y="4727"/>
                        <a:pt x="24264" y="5227"/>
                      </a:cubicBezTo>
                      <a:cubicBezTo>
                        <a:pt x="24752" y="5763"/>
                        <a:pt x="25228" y="6335"/>
                        <a:pt x="25716" y="6942"/>
                      </a:cubicBezTo>
                      <a:cubicBezTo>
                        <a:pt x="25954" y="7240"/>
                        <a:pt x="26216" y="7549"/>
                        <a:pt x="26454" y="7883"/>
                      </a:cubicBezTo>
                      <a:cubicBezTo>
                        <a:pt x="26704" y="8204"/>
                        <a:pt x="26942" y="8549"/>
                        <a:pt x="27181" y="8895"/>
                      </a:cubicBezTo>
                      <a:cubicBezTo>
                        <a:pt x="27419" y="9228"/>
                        <a:pt x="27657" y="9609"/>
                        <a:pt x="27883" y="9978"/>
                      </a:cubicBezTo>
                      <a:cubicBezTo>
                        <a:pt x="28121" y="10359"/>
                        <a:pt x="28336" y="10752"/>
                        <a:pt x="28550" y="11157"/>
                      </a:cubicBezTo>
                      <a:cubicBezTo>
                        <a:pt x="28776" y="11562"/>
                        <a:pt x="28978" y="11978"/>
                        <a:pt x="29169" y="12407"/>
                      </a:cubicBezTo>
                      <a:cubicBezTo>
                        <a:pt x="29371" y="12824"/>
                        <a:pt x="29562" y="13288"/>
                        <a:pt x="29729" y="13728"/>
                      </a:cubicBezTo>
                      <a:cubicBezTo>
                        <a:pt x="29883" y="14181"/>
                        <a:pt x="30050" y="14657"/>
                        <a:pt x="30181" y="15133"/>
                      </a:cubicBezTo>
                      <a:cubicBezTo>
                        <a:pt x="30324" y="15610"/>
                        <a:pt x="30443" y="16098"/>
                        <a:pt x="30562" y="16622"/>
                      </a:cubicBezTo>
                      <a:cubicBezTo>
                        <a:pt x="30657" y="17098"/>
                        <a:pt x="30752" y="17574"/>
                        <a:pt x="30836" y="18074"/>
                      </a:cubicBezTo>
                      <a:cubicBezTo>
                        <a:pt x="30931" y="18586"/>
                        <a:pt x="31003" y="19086"/>
                        <a:pt x="31098" y="19610"/>
                      </a:cubicBezTo>
                      <a:cubicBezTo>
                        <a:pt x="31169" y="20110"/>
                        <a:pt x="31253" y="20634"/>
                        <a:pt x="31348" y="21158"/>
                      </a:cubicBezTo>
                      <a:cubicBezTo>
                        <a:pt x="31431" y="21682"/>
                        <a:pt x="31538" y="22182"/>
                        <a:pt x="31634" y="22694"/>
                      </a:cubicBezTo>
                      <a:cubicBezTo>
                        <a:pt x="31717" y="23194"/>
                        <a:pt x="31824" y="23670"/>
                        <a:pt x="31907" y="24158"/>
                      </a:cubicBezTo>
                      <a:cubicBezTo>
                        <a:pt x="32003" y="24658"/>
                        <a:pt x="32074" y="25135"/>
                        <a:pt x="32146" y="25623"/>
                      </a:cubicBezTo>
                      <a:cubicBezTo>
                        <a:pt x="32229" y="26111"/>
                        <a:pt x="32288" y="26599"/>
                        <a:pt x="32324" y="27099"/>
                      </a:cubicBezTo>
                      <a:cubicBezTo>
                        <a:pt x="32372" y="27587"/>
                        <a:pt x="32407" y="28075"/>
                        <a:pt x="32431" y="28587"/>
                      </a:cubicBezTo>
                      <a:cubicBezTo>
                        <a:pt x="32443" y="29088"/>
                        <a:pt x="32467" y="29599"/>
                        <a:pt x="32467" y="30100"/>
                      </a:cubicBezTo>
                      <a:cubicBezTo>
                        <a:pt x="32467" y="30612"/>
                        <a:pt x="32467" y="31123"/>
                        <a:pt x="32443" y="31635"/>
                      </a:cubicBezTo>
                      <a:cubicBezTo>
                        <a:pt x="32431" y="32100"/>
                        <a:pt x="32777" y="32481"/>
                        <a:pt x="33241" y="32481"/>
                      </a:cubicBezTo>
                      <a:lnTo>
                        <a:pt x="34205" y="32481"/>
                      </a:lnTo>
                      <a:cubicBezTo>
                        <a:pt x="34670" y="32481"/>
                        <a:pt x="35039" y="32100"/>
                        <a:pt x="35039" y="31612"/>
                      </a:cubicBezTo>
                      <a:cubicBezTo>
                        <a:pt x="35039" y="31100"/>
                        <a:pt x="35039" y="30588"/>
                        <a:pt x="35027" y="30088"/>
                      </a:cubicBezTo>
                      <a:cubicBezTo>
                        <a:pt x="35003" y="29576"/>
                        <a:pt x="34991" y="29088"/>
                        <a:pt x="34967" y="28576"/>
                      </a:cubicBezTo>
                      <a:cubicBezTo>
                        <a:pt x="34932" y="28075"/>
                        <a:pt x="34884" y="27587"/>
                        <a:pt x="34848" y="27087"/>
                      </a:cubicBezTo>
                      <a:cubicBezTo>
                        <a:pt x="34801" y="26599"/>
                        <a:pt x="34741" y="26123"/>
                        <a:pt x="34682" y="25635"/>
                      </a:cubicBezTo>
                      <a:cubicBezTo>
                        <a:pt x="34622" y="25147"/>
                        <a:pt x="34562" y="24670"/>
                        <a:pt x="34491" y="24194"/>
                      </a:cubicBezTo>
                      <a:cubicBezTo>
                        <a:pt x="34432" y="23718"/>
                        <a:pt x="34336" y="23242"/>
                        <a:pt x="34265" y="22777"/>
                      </a:cubicBezTo>
                      <a:cubicBezTo>
                        <a:pt x="34170" y="22313"/>
                        <a:pt x="34098" y="21837"/>
                        <a:pt x="34015" y="21372"/>
                      </a:cubicBezTo>
                      <a:cubicBezTo>
                        <a:pt x="33931" y="20884"/>
                        <a:pt x="33848" y="20396"/>
                        <a:pt x="33753" y="19908"/>
                      </a:cubicBezTo>
                      <a:lnTo>
                        <a:pt x="33491" y="18431"/>
                      </a:lnTo>
                      <a:cubicBezTo>
                        <a:pt x="33419" y="17979"/>
                        <a:pt x="33312" y="17538"/>
                        <a:pt x="33217" y="17086"/>
                      </a:cubicBezTo>
                      <a:cubicBezTo>
                        <a:pt x="33122" y="16646"/>
                        <a:pt x="33015" y="16217"/>
                        <a:pt x="32908" y="15800"/>
                      </a:cubicBezTo>
                      <a:cubicBezTo>
                        <a:pt x="32800" y="15383"/>
                        <a:pt x="32681" y="14979"/>
                        <a:pt x="32562" y="14574"/>
                      </a:cubicBezTo>
                      <a:cubicBezTo>
                        <a:pt x="32443" y="14169"/>
                        <a:pt x="32312" y="13788"/>
                        <a:pt x="32181" y="13419"/>
                      </a:cubicBezTo>
                      <a:cubicBezTo>
                        <a:pt x="31907" y="12657"/>
                        <a:pt x="31610" y="11931"/>
                        <a:pt x="31288" y="11228"/>
                      </a:cubicBezTo>
                      <a:cubicBezTo>
                        <a:pt x="30955" y="10526"/>
                        <a:pt x="30622" y="9847"/>
                        <a:pt x="30241" y="9192"/>
                      </a:cubicBezTo>
                      <a:cubicBezTo>
                        <a:pt x="29871" y="8537"/>
                        <a:pt x="29490" y="7906"/>
                        <a:pt x="29074" y="7323"/>
                      </a:cubicBezTo>
                      <a:cubicBezTo>
                        <a:pt x="28657" y="6751"/>
                        <a:pt x="28240" y="6180"/>
                        <a:pt x="27800" y="5644"/>
                      </a:cubicBezTo>
                      <a:cubicBezTo>
                        <a:pt x="27371" y="5108"/>
                        <a:pt x="26954" y="4608"/>
                        <a:pt x="26526" y="4132"/>
                      </a:cubicBezTo>
                      <a:cubicBezTo>
                        <a:pt x="26038" y="3572"/>
                        <a:pt x="25538" y="3072"/>
                        <a:pt x="25049" y="2644"/>
                      </a:cubicBezTo>
                      <a:cubicBezTo>
                        <a:pt x="24561" y="2203"/>
                        <a:pt x="24073" y="1846"/>
                        <a:pt x="23561" y="1537"/>
                      </a:cubicBezTo>
                      <a:cubicBezTo>
                        <a:pt x="23216" y="1334"/>
                        <a:pt x="22882" y="1156"/>
                        <a:pt x="22537" y="989"/>
                      </a:cubicBezTo>
                      <a:cubicBezTo>
                        <a:pt x="22192" y="822"/>
                        <a:pt x="21835" y="679"/>
                        <a:pt x="21478" y="560"/>
                      </a:cubicBezTo>
                      <a:cubicBezTo>
                        <a:pt x="21120" y="441"/>
                        <a:pt x="20763" y="334"/>
                        <a:pt x="20394" y="239"/>
                      </a:cubicBezTo>
                      <a:cubicBezTo>
                        <a:pt x="20025" y="167"/>
                        <a:pt x="19644" y="108"/>
                        <a:pt x="19275" y="60"/>
                      </a:cubicBezTo>
                      <a:cubicBezTo>
                        <a:pt x="18906" y="24"/>
                        <a:pt x="18513" y="1"/>
                        <a:pt x="18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3" name="Google Shape;6753;p30"/>
                <p:cNvSpPr/>
                <p:nvPr/>
              </p:nvSpPr>
              <p:spPr>
                <a:xfrm>
                  <a:off x="6151444" y="592530"/>
                  <a:ext cx="1034293" cy="106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0" extrusionOk="0">
                      <a:moveTo>
                        <a:pt x="14238" y="0"/>
                      </a:moveTo>
                      <a:cubicBezTo>
                        <a:pt x="13796" y="0"/>
                        <a:pt x="13349" y="36"/>
                        <a:pt x="12883" y="98"/>
                      </a:cubicBezTo>
                      <a:cubicBezTo>
                        <a:pt x="12490" y="157"/>
                        <a:pt x="12109" y="229"/>
                        <a:pt x="11728" y="324"/>
                      </a:cubicBezTo>
                      <a:cubicBezTo>
                        <a:pt x="11359" y="407"/>
                        <a:pt x="10978" y="526"/>
                        <a:pt x="10609" y="669"/>
                      </a:cubicBezTo>
                      <a:cubicBezTo>
                        <a:pt x="10240" y="800"/>
                        <a:pt x="9883" y="943"/>
                        <a:pt x="9538" y="1122"/>
                      </a:cubicBezTo>
                      <a:cubicBezTo>
                        <a:pt x="9192" y="1300"/>
                        <a:pt x="8859" y="1514"/>
                        <a:pt x="8526" y="1741"/>
                      </a:cubicBezTo>
                      <a:cubicBezTo>
                        <a:pt x="8204" y="1955"/>
                        <a:pt x="7883" y="2229"/>
                        <a:pt x="7573" y="2491"/>
                      </a:cubicBezTo>
                      <a:cubicBezTo>
                        <a:pt x="7264" y="2777"/>
                        <a:pt x="6954" y="3074"/>
                        <a:pt x="6633" y="3384"/>
                      </a:cubicBezTo>
                      <a:cubicBezTo>
                        <a:pt x="6263" y="3777"/>
                        <a:pt x="5894" y="4193"/>
                        <a:pt x="5549" y="4658"/>
                      </a:cubicBezTo>
                      <a:cubicBezTo>
                        <a:pt x="5192" y="5110"/>
                        <a:pt x="4870" y="5622"/>
                        <a:pt x="4549" y="6170"/>
                      </a:cubicBezTo>
                      <a:cubicBezTo>
                        <a:pt x="4251" y="6717"/>
                        <a:pt x="3977" y="7289"/>
                        <a:pt x="3704" y="7896"/>
                      </a:cubicBezTo>
                      <a:cubicBezTo>
                        <a:pt x="3406" y="8599"/>
                        <a:pt x="3120" y="9313"/>
                        <a:pt x="2882" y="10075"/>
                      </a:cubicBezTo>
                      <a:cubicBezTo>
                        <a:pt x="2763" y="10444"/>
                        <a:pt x="2644" y="10825"/>
                        <a:pt x="2525" y="11230"/>
                      </a:cubicBezTo>
                      <a:cubicBezTo>
                        <a:pt x="2406" y="11635"/>
                        <a:pt x="2311" y="12040"/>
                        <a:pt x="2192" y="12456"/>
                      </a:cubicBezTo>
                      <a:cubicBezTo>
                        <a:pt x="2084" y="12873"/>
                        <a:pt x="1965" y="13290"/>
                        <a:pt x="1846" y="13706"/>
                      </a:cubicBezTo>
                      <a:cubicBezTo>
                        <a:pt x="1727" y="14123"/>
                        <a:pt x="1608" y="14540"/>
                        <a:pt x="1489" y="14968"/>
                      </a:cubicBezTo>
                      <a:cubicBezTo>
                        <a:pt x="1418" y="15230"/>
                        <a:pt x="1334" y="15492"/>
                        <a:pt x="1263" y="15754"/>
                      </a:cubicBezTo>
                      <a:lnTo>
                        <a:pt x="1037" y="16564"/>
                      </a:lnTo>
                      <a:cubicBezTo>
                        <a:pt x="965" y="16826"/>
                        <a:pt x="906" y="17112"/>
                        <a:pt x="846" y="17374"/>
                      </a:cubicBezTo>
                      <a:cubicBezTo>
                        <a:pt x="798" y="17659"/>
                        <a:pt x="739" y="17933"/>
                        <a:pt x="703" y="18207"/>
                      </a:cubicBezTo>
                      <a:cubicBezTo>
                        <a:pt x="656" y="18493"/>
                        <a:pt x="608" y="18778"/>
                        <a:pt x="584" y="19064"/>
                      </a:cubicBezTo>
                      <a:lnTo>
                        <a:pt x="489" y="19910"/>
                      </a:lnTo>
                      <a:cubicBezTo>
                        <a:pt x="465" y="20195"/>
                        <a:pt x="429" y="20469"/>
                        <a:pt x="417" y="20755"/>
                      </a:cubicBezTo>
                      <a:cubicBezTo>
                        <a:pt x="406" y="21041"/>
                        <a:pt x="370" y="21326"/>
                        <a:pt x="358" y="21600"/>
                      </a:cubicBezTo>
                      <a:cubicBezTo>
                        <a:pt x="346" y="21886"/>
                        <a:pt x="310" y="22172"/>
                        <a:pt x="298" y="22458"/>
                      </a:cubicBezTo>
                      <a:cubicBezTo>
                        <a:pt x="287" y="22731"/>
                        <a:pt x="263" y="23017"/>
                        <a:pt x="239" y="23303"/>
                      </a:cubicBezTo>
                      <a:cubicBezTo>
                        <a:pt x="203" y="23589"/>
                        <a:pt x="191" y="23851"/>
                        <a:pt x="167" y="24136"/>
                      </a:cubicBezTo>
                      <a:cubicBezTo>
                        <a:pt x="132" y="24422"/>
                        <a:pt x="120" y="24696"/>
                        <a:pt x="84" y="24970"/>
                      </a:cubicBezTo>
                      <a:cubicBezTo>
                        <a:pt x="60" y="25232"/>
                        <a:pt x="48" y="25517"/>
                        <a:pt x="25" y="25791"/>
                      </a:cubicBezTo>
                      <a:cubicBezTo>
                        <a:pt x="13" y="26065"/>
                        <a:pt x="1" y="26339"/>
                        <a:pt x="1" y="26601"/>
                      </a:cubicBezTo>
                      <a:lnTo>
                        <a:pt x="1" y="27411"/>
                      </a:lnTo>
                      <a:cubicBezTo>
                        <a:pt x="12" y="27860"/>
                        <a:pt x="336" y="28209"/>
                        <a:pt x="735" y="28209"/>
                      </a:cubicBezTo>
                      <a:cubicBezTo>
                        <a:pt x="748" y="28209"/>
                        <a:pt x="761" y="28209"/>
                        <a:pt x="775" y="28208"/>
                      </a:cubicBezTo>
                      <a:lnTo>
                        <a:pt x="1668" y="28184"/>
                      </a:lnTo>
                      <a:cubicBezTo>
                        <a:pt x="2108" y="28184"/>
                        <a:pt x="2430" y="27792"/>
                        <a:pt x="2394" y="27339"/>
                      </a:cubicBezTo>
                      <a:cubicBezTo>
                        <a:pt x="2370" y="27053"/>
                        <a:pt x="2370" y="26756"/>
                        <a:pt x="2370" y="26470"/>
                      </a:cubicBezTo>
                      <a:cubicBezTo>
                        <a:pt x="2370" y="26184"/>
                        <a:pt x="2370" y="25887"/>
                        <a:pt x="2382" y="25613"/>
                      </a:cubicBezTo>
                      <a:cubicBezTo>
                        <a:pt x="2394" y="25327"/>
                        <a:pt x="2406" y="25029"/>
                        <a:pt x="2430" y="24744"/>
                      </a:cubicBezTo>
                      <a:cubicBezTo>
                        <a:pt x="2442" y="24458"/>
                        <a:pt x="2453" y="24160"/>
                        <a:pt x="2489" y="23886"/>
                      </a:cubicBezTo>
                      <a:cubicBezTo>
                        <a:pt x="2501" y="23601"/>
                        <a:pt x="2525" y="23303"/>
                        <a:pt x="2549" y="23017"/>
                      </a:cubicBezTo>
                      <a:cubicBezTo>
                        <a:pt x="2561" y="22731"/>
                        <a:pt x="2573" y="22434"/>
                        <a:pt x="2584" y="22160"/>
                      </a:cubicBezTo>
                      <a:cubicBezTo>
                        <a:pt x="2608" y="21874"/>
                        <a:pt x="2608" y="21576"/>
                        <a:pt x="2620" y="21291"/>
                      </a:cubicBezTo>
                      <a:cubicBezTo>
                        <a:pt x="2632" y="21005"/>
                        <a:pt x="2644" y="20707"/>
                        <a:pt x="2668" y="20433"/>
                      </a:cubicBezTo>
                      <a:cubicBezTo>
                        <a:pt x="2692" y="20136"/>
                        <a:pt x="2703" y="19850"/>
                        <a:pt x="2739" y="19564"/>
                      </a:cubicBezTo>
                      <a:cubicBezTo>
                        <a:pt x="2763" y="19279"/>
                        <a:pt x="2799" y="19005"/>
                        <a:pt x="2846" y="18719"/>
                      </a:cubicBezTo>
                      <a:cubicBezTo>
                        <a:pt x="2882" y="18433"/>
                        <a:pt x="2930" y="18171"/>
                        <a:pt x="2989" y="17886"/>
                      </a:cubicBezTo>
                      <a:cubicBezTo>
                        <a:pt x="3049" y="17612"/>
                        <a:pt x="3108" y="17338"/>
                        <a:pt x="3168" y="17064"/>
                      </a:cubicBezTo>
                      <a:cubicBezTo>
                        <a:pt x="3239" y="16778"/>
                        <a:pt x="3323" y="16516"/>
                        <a:pt x="3394" y="16242"/>
                      </a:cubicBezTo>
                      <a:cubicBezTo>
                        <a:pt x="3477" y="15981"/>
                        <a:pt x="3561" y="15707"/>
                        <a:pt x="3644" y="15445"/>
                      </a:cubicBezTo>
                      <a:cubicBezTo>
                        <a:pt x="3799" y="14933"/>
                        <a:pt x="3977" y="14445"/>
                        <a:pt x="4132" y="13956"/>
                      </a:cubicBezTo>
                      <a:cubicBezTo>
                        <a:pt x="4299" y="13468"/>
                        <a:pt x="4478" y="12968"/>
                        <a:pt x="4644" y="12516"/>
                      </a:cubicBezTo>
                      <a:cubicBezTo>
                        <a:pt x="4811" y="12040"/>
                        <a:pt x="4989" y="11587"/>
                        <a:pt x="5144" y="11147"/>
                      </a:cubicBezTo>
                      <a:cubicBezTo>
                        <a:pt x="5323" y="10706"/>
                        <a:pt x="5490" y="10277"/>
                        <a:pt x="5668" y="9861"/>
                      </a:cubicBezTo>
                      <a:cubicBezTo>
                        <a:pt x="5835" y="9444"/>
                        <a:pt x="6013" y="9039"/>
                        <a:pt x="6204" y="8670"/>
                      </a:cubicBezTo>
                      <a:cubicBezTo>
                        <a:pt x="6549" y="7968"/>
                        <a:pt x="6906" y="7337"/>
                        <a:pt x="7275" y="6753"/>
                      </a:cubicBezTo>
                      <a:cubicBezTo>
                        <a:pt x="7645" y="6182"/>
                        <a:pt x="8002" y="5670"/>
                        <a:pt x="8383" y="5217"/>
                      </a:cubicBezTo>
                      <a:cubicBezTo>
                        <a:pt x="8752" y="4777"/>
                        <a:pt x="9109" y="4372"/>
                        <a:pt x="9478" y="4027"/>
                      </a:cubicBezTo>
                      <a:cubicBezTo>
                        <a:pt x="10026" y="3527"/>
                        <a:pt x="10597" y="3110"/>
                        <a:pt x="11181" y="2777"/>
                      </a:cubicBezTo>
                      <a:cubicBezTo>
                        <a:pt x="11776" y="2467"/>
                        <a:pt x="12383" y="2253"/>
                        <a:pt x="13002" y="2169"/>
                      </a:cubicBezTo>
                      <a:cubicBezTo>
                        <a:pt x="13210" y="2137"/>
                        <a:pt x="13420" y="2121"/>
                        <a:pt x="13629" y="2121"/>
                      </a:cubicBezTo>
                      <a:cubicBezTo>
                        <a:pt x="13876" y="2121"/>
                        <a:pt x="14121" y="2143"/>
                        <a:pt x="14360" y="2181"/>
                      </a:cubicBezTo>
                      <a:cubicBezTo>
                        <a:pt x="14812" y="2253"/>
                        <a:pt x="15253" y="2419"/>
                        <a:pt x="15717" y="2657"/>
                      </a:cubicBezTo>
                      <a:cubicBezTo>
                        <a:pt x="16181" y="2907"/>
                        <a:pt x="16658" y="3241"/>
                        <a:pt x="17110" y="3646"/>
                      </a:cubicBezTo>
                      <a:cubicBezTo>
                        <a:pt x="17574" y="4039"/>
                        <a:pt x="18051" y="4503"/>
                        <a:pt x="18515" y="5015"/>
                      </a:cubicBezTo>
                      <a:cubicBezTo>
                        <a:pt x="18979" y="5527"/>
                        <a:pt x="19432" y="6098"/>
                        <a:pt x="19884" y="6717"/>
                      </a:cubicBezTo>
                      <a:cubicBezTo>
                        <a:pt x="20110" y="7051"/>
                        <a:pt x="20349" y="7372"/>
                        <a:pt x="20563" y="7718"/>
                      </a:cubicBezTo>
                      <a:cubicBezTo>
                        <a:pt x="20789" y="8063"/>
                        <a:pt x="21015" y="8420"/>
                        <a:pt x="21242" y="8801"/>
                      </a:cubicBezTo>
                      <a:cubicBezTo>
                        <a:pt x="21611" y="9456"/>
                        <a:pt x="21980" y="10170"/>
                        <a:pt x="22313" y="10932"/>
                      </a:cubicBezTo>
                      <a:cubicBezTo>
                        <a:pt x="22456" y="11337"/>
                        <a:pt x="22623" y="11742"/>
                        <a:pt x="22754" y="12159"/>
                      </a:cubicBezTo>
                      <a:cubicBezTo>
                        <a:pt x="22885" y="12575"/>
                        <a:pt x="23027" y="13004"/>
                        <a:pt x="23147" y="13433"/>
                      </a:cubicBezTo>
                      <a:cubicBezTo>
                        <a:pt x="23266" y="13861"/>
                        <a:pt x="23361" y="14326"/>
                        <a:pt x="23468" y="14790"/>
                      </a:cubicBezTo>
                      <a:cubicBezTo>
                        <a:pt x="23575" y="15254"/>
                        <a:pt x="23658" y="15730"/>
                        <a:pt x="23754" y="16219"/>
                      </a:cubicBezTo>
                      <a:cubicBezTo>
                        <a:pt x="23837" y="16695"/>
                        <a:pt x="23920" y="17183"/>
                        <a:pt x="24004" y="17671"/>
                      </a:cubicBezTo>
                      <a:cubicBezTo>
                        <a:pt x="24099" y="18171"/>
                        <a:pt x="24182" y="18648"/>
                        <a:pt x="24254" y="19124"/>
                      </a:cubicBezTo>
                      <a:cubicBezTo>
                        <a:pt x="24337" y="19576"/>
                        <a:pt x="24420" y="20052"/>
                        <a:pt x="24492" y="20505"/>
                      </a:cubicBezTo>
                      <a:lnTo>
                        <a:pt x="24718" y="21838"/>
                      </a:lnTo>
                      <a:cubicBezTo>
                        <a:pt x="24790" y="22291"/>
                        <a:pt x="24849" y="22731"/>
                        <a:pt x="24885" y="23184"/>
                      </a:cubicBezTo>
                      <a:cubicBezTo>
                        <a:pt x="24932" y="23624"/>
                        <a:pt x="24944" y="24077"/>
                        <a:pt x="24944" y="24541"/>
                      </a:cubicBezTo>
                      <a:cubicBezTo>
                        <a:pt x="24944" y="24982"/>
                        <a:pt x="24932" y="25446"/>
                        <a:pt x="24897" y="25910"/>
                      </a:cubicBezTo>
                      <a:cubicBezTo>
                        <a:pt x="24873" y="26363"/>
                        <a:pt x="24825" y="26827"/>
                        <a:pt x="24778" y="27291"/>
                      </a:cubicBezTo>
                      <a:cubicBezTo>
                        <a:pt x="24718" y="27756"/>
                        <a:pt x="25052" y="28137"/>
                        <a:pt x="25492" y="28137"/>
                      </a:cubicBezTo>
                      <a:lnTo>
                        <a:pt x="26445" y="28137"/>
                      </a:lnTo>
                      <a:cubicBezTo>
                        <a:pt x="26909" y="28137"/>
                        <a:pt x="27314" y="27756"/>
                        <a:pt x="27349" y="27256"/>
                      </a:cubicBezTo>
                      <a:cubicBezTo>
                        <a:pt x="27385" y="26839"/>
                        <a:pt x="27397" y="26422"/>
                        <a:pt x="27409" y="26006"/>
                      </a:cubicBezTo>
                      <a:cubicBezTo>
                        <a:pt x="27409" y="25589"/>
                        <a:pt x="27433" y="25172"/>
                        <a:pt x="27409" y="24755"/>
                      </a:cubicBezTo>
                      <a:cubicBezTo>
                        <a:pt x="27397" y="24339"/>
                        <a:pt x="27385" y="23922"/>
                        <a:pt x="27349" y="23505"/>
                      </a:cubicBezTo>
                      <a:cubicBezTo>
                        <a:pt x="27326" y="23089"/>
                        <a:pt x="27290" y="22672"/>
                        <a:pt x="27230" y="22255"/>
                      </a:cubicBezTo>
                      <a:cubicBezTo>
                        <a:pt x="27171" y="21838"/>
                        <a:pt x="27111" y="21422"/>
                        <a:pt x="27040" y="21005"/>
                      </a:cubicBezTo>
                      <a:cubicBezTo>
                        <a:pt x="26968" y="20612"/>
                        <a:pt x="26873" y="20172"/>
                        <a:pt x="26790" y="19755"/>
                      </a:cubicBezTo>
                      <a:cubicBezTo>
                        <a:pt x="26695" y="19326"/>
                        <a:pt x="26611" y="18898"/>
                        <a:pt x="26516" y="18445"/>
                      </a:cubicBezTo>
                      <a:cubicBezTo>
                        <a:pt x="26433" y="18005"/>
                        <a:pt x="26361" y="17540"/>
                        <a:pt x="26266" y="17076"/>
                      </a:cubicBezTo>
                      <a:cubicBezTo>
                        <a:pt x="26183" y="16623"/>
                        <a:pt x="26099" y="16147"/>
                        <a:pt x="26016" y="15683"/>
                      </a:cubicBezTo>
                      <a:cubicBezTo>
                        <a:pt x="25921" y="15219"/>
                        <a:pt x="25849" y="14754"/>
                        <a:pt x="25766" y="14302"/>
                      </a:cubicBezTo>
                      <a:cubicBezTo>
                        <a:pt x="25671" y="13849"/>
                        <a:pt x="25587" y="13409"/>
                        <a:pt x="25492" y="12968"/>
                      </a:cubicBezTo>
                      <a:cubicBezTo>
                        <a:pt x="25385" y="12540"/>
                        <a:pt x="25302" y="12123"/>
                        <a:pt x="25182" y="11706"/>
                      </a:cubicBezTo>
                      <a:cubicBezTo>
                        <a:pt x="25063" y="11301"/>
                        <a:pt x="24944" y="10908"/>
                        <a:pt x="24813" y="10516"/>
                      </a:cubicBezTo>
                      <a:cubicBezTo>
                        <a:pt x="24671" y="10135"/>
                        <a:pt x="24528" y="9754"/>
                        <a:pt x="24361" y="9384"/>
                      </a:cubicBezTo>
                      <a:cubicBezTo>
                        <a:pt x="24182" y="8980"/>
                        <a:pt x="23992" y="8587"/>
                        <a:pt x="23801" y="8194"/>
                      </a:cubicBezTo>
                      <a:cubicBezTo>
                        <a:pt x="23587" y="7825"/>
                        <a:pt x="23385" y="7456"/>
                        <a:pt x="23170" y="7098"/>
                      </a:cubicBezTo>
                      <a:cubicBezTo>
                        <a:pt x="22742" y="6384"/>
                        <a:pt x="22289" y="5705"/>
                        <a:pt x="21837" y="5098"/>
                      </a:cubicBezTo>
                      <a:cubicBezTo>
                        <a:pt x="21372" y="4479"/>
                        <a:pt x="20908" y="3908"/>
                        <a:pt x="20432" y="3384"/>
                      </a:cubicBezTo>
                      <a:cubicBezTo>
                        <a:pt x="19968" y="2872"/>
                        <a:pt x="19479" y="2372"/>
                        <a:pt x="18991" y="1943"/>
                      </a:cubicBezTo>
                      <a:cubicBezTo>
                        <a:pt x="18515" y="1514"/>
                        <a:pt x="18027" y="1157"/>
                        <a:pt x="17527" y="872"/>
                      </a:cubicBezTo>
                      <a:cubicBezTo>
                        <a:pt x="17158" y="669"/>
                        <a:pt x="16789" y="491"/>
                        <a:pt x="16419" y="348"/>
                      </a:cubicBezTo>
                      <a:cubicBezTo>
                        <a:pt x="15860" y="157"/>
                        <a:pt x="15288" y="38"/>
                        <a:pt x="14705" y="14"/>
                      </a:cubicBezTo>
                      <a:cubicBezTo>
                        <a:pt x="14549" y="5"/>
                        <a:pt x="14394" y="0"/>
                        <a:pt x="142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4" name="Google Shape;6754;p30"/>
                <p:cNvSpPr/>
                <p:nvPr/>
              </p:nvSpPr>
              <p:spPr>
                <a:xfrm>
                  <a:off x="6292418" y="763856"/>
                  <a:ext cx="741156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8" h="23593" extrusionOk="0">
                      <a:moveTo>
                        <a:pt x="9757" y="1"/>
                      </a:moveTo>
                      <a:cubicBezTo>
                        <a:pt x="9692" y="1"/>
                        <a:pt x="9627" y="3"/>
                        <a:pt x="9561" y="7"/>
                      </a:cubicBezTo>
                      <a:cubicBezTo>
                        <a:pt x="8835" y="54"/>
                        <a:pt x="8180" y="292"/>
                        <a:pt x="7561" y="661"/>
                      </a:cubicBezTo>
                      <a:cubicBezTo>
                        <a:pt x="7239" y="852"/>
                        <a:pt x="6930" y="1078"/>
                        <a:pt x="6632" y="1340"/>
                      </a:cubicBezTo>
                      <a:cubicBezTo>
                        <a:pt x="6334" y="1614"/>
                        <a:pt x="6025" y="1912"/>
                        <a:pt x="5715" y="2257"/>
                      </a:cubicBezTo>
                      <a:cubicBezTo>
                        <a:pt x="5394" y="2590"/>
                        <a:pt x="5084" y="2983"/>
                        <a:pt x="4775" y="3412"/>
                      </a:cubicBezTo>
                      <a:cubicBezTo>
                        <a:pt x="4477" y="3840"/>
                        <a:pt x="4168" y="4305"/>
                        <a:pt x="3882" y="4829"/>
                      </a:cubicBezTo>
                      <a:cubicBezTo>
                        <a:pt x="3525" y="5448"/>
                        <a:pt x="3191" y="6126"/>
                        <a:pt x="2870" y="6841"/>
                      </a:cubicBezTo>
                      <a:cubicBezTo>
                        <a:pt x="2703" y="7198"/>
                        <a:pt x="2536" y="7567"/>
                        <a:pt x="2393" y="7936"/>
                      </a:cubicBezTo>
                      <a:cubicBezTo>
                        <a:pt x="2239" y="8305"/>
                        <a:pt x="2084" y="8698"/>
                        <a:pt x="1929" y="9079"/>
                      </a:cubicBezTo>
                      <a:cubicBezTo>
                        <a:pt x="1786" y="9472"/>
                        <a:pt x="1631" y="9853"/>
                        <a:pt x="1489" y="10258"/>
                      </a:cubicBezTo>
                      <a:cubicBezTo>
                        <a:pt x="1334" y="10663"/>
                        <a:pt x="1203" y="11067"/>
                        <a:pt x="1072" y="11460"/>
                      </a:cubicBezTo>
                      <a:cubicBezTo>
                        <a:pt x="977" y="11722"/>
                        <a:pt x="893" y="11984"/>
                        <a:pt x="810" y="12234"/>
                      </a:cubicBezTo>
                      <a:cubicBezTo>
                        <a:pt x="727" y="12496"/>
                        <a:pt x="655" y="12758"/>
                        <a:pt x="596" y="13008"/>
                      </a:cubicBezTo>
                      <a:cubicBezTo>
                        <a:pt x="512" y="13270"/>
                        <a:pt x="453" y="13532"/>
                        <a:pt x="417" y="13782"/>
                      </a:cubicBezTo>
                      <a:cubicBezTo>
                        <a:pt x="369" y="14044"/>
                        <a:pt x="322" y="14306"/>
                        <a:pt x="298" y="14556"/>
                      </a:cubicBezTo>
                      <a:cubicBezTo>
                        <a:pt x="250" y="14818"/>
                        <a:pt x="215" y="15080"/>
                        <a:pt x="203" y="15330"/>
                      </a:cubicBezTo>
                      <a:cubicBezTo>
                        <a:pt x="191" y="15592"/>
                        <a:pt x="179" y="15854"/>
                        <a:pt x="155" y="16104"/>
                      </a:cubicBezTo>
                      <a:cubicBezTo>
                        <a:pt x="143" y="16366"/>
                        <a:pt x="131" y="16628"/>
                        <a:pt x="131" y="16878"/>
                      </a:cubicBezTo>
                      <a:cubicBezTo>
                        <a:pt x="131" y="17140"/>
                        <a:pt x="119" y="17390"/>
                        <a:pt x="119" y="17640"/>
                      </a:cubicBezTo>
                      <a:cubicBezTo>
                        <a:pt x="119" y="17890"/>
                        <a:pt x="96" y="18152"/>
                        <a:pt x="96" y="18402"/>
                      </a:cubicBezTo>
                      <a:cubicBezTo>
                        <a:pt x="84" y="18652"/>
                        <a:pt x="84" y="18902"/>
                        <a:pt x="72" y="19140"/>
                      </a:cubicBezTo>
                      <a:cubicBezTo>
                        <a:pt x="72" y="19378"/>
                        <a:pt x="60" y="19640"/>
                        <a:pt x="36" y="19878"/>
                      </a:cubicBezTo>
                      <a:cubicBezTo>
                        <a:pt x="24" y="20128"/>
                        <a:pt x="12" y="20366"/>
                        <a:pt x="12" y="20604"/>
                      </a:cubicBezTo>
                      <a:cubicBezTo>
                        <a:pt x="0" y="20842"/>
                        <a:pt x="0" y="21081"/>
                        <a:pt x="0" y="21319"/>
                      </a:cubicBezTo>
                      <a:cubicBezTo>
                        <a:pt x="0" y="21795"/>
                        <a:pt x="12" y="22259"/>
                        <a:pt x="60" y="22712"/>
                      </a:cubicBezTo>
                      <a:cubicBezTo>
                        <a:pt x="96" y="23188"/>
                        <a:pt x="548" y="23581"/>
                        <a:pt x="1036" y="23581"/>
                      </a:cubicBezTo>
                      <a:lnTo>
                        <a:pt x="2084" y="23581"/>
                      </a:lnTo>
                      <a:cubicBezTo>
                        <a:pt x="2560" y="23581"/>
                        <a:pt x="2917" y="23188"/>
                        <a:pt x="2882" y="22736"/>
                      </a:cubicBezTo>
                      <a:cubicBezTo>
                        <a:pt x="2870" y="22450"/>
                        <a:pt x="2834" y="22152"/>
                        <a:pt x="2822" y="21866"/>
                      </a:cubicBezTo>
                      <a:cubicBezTo>
                        <a:pt x="2798" y="21581"/>
                        <a:pt x="2774" y="21283"/>
                        <a:pt x="2763" y="21009"/>
                      </a:cubicBezTo>
                      <a:cubicBezTo>
                        <a:pt x="2751" y="20723"/>
                        <a:pt x="2739" y="20426"/>
                        <a:pt x="2715" y="20140"/>
                      </a:cubicBezTo>
                      <a:cubicBezTo>
                        <a:pt x="2703" y="19854"/>
                        <a:pt x="2703" y="19557"/>
                        <a:pt x="2691" y="19283"/>
                      </a:cubicBezTo>
                      <a:cubicBezTo>
                        <a:pt x="2691" y="18997"/>
                        <a:pt x="2679" y="18711"/>
                        <a:pt x="2679" y="18414"/>
                      </a:cubicBezTo>
                      <a:lnTo>
                        <a:pt x="2679" y="17533"/>
                      </a:lnTo>
                      <a:cubicBezTo>
                        <a:pt x="2691" y="17235"/>
                        <a:pt x="2691" y="16961"/>
                        <a:pt x="2703" y="16663"/>
                      </a:cubicBezTo>
                      <a:cubicBezTo>
                        <a:pt x="2715" y="16366"/>
                        <a:pt x="2739" y="16080"/>
                        <a:pt x="2763" y="15782"/>
                      </a:cubicBezTo>
                      <a:cubicBezTo>
                        <a:pt x="2798" y="15485"/>
                        <a:pt x="2822" y="15199"/>
                        <a:pt x="2870" y="14901"/>
                      </a:cubicBezTo>
                      <a:cubicBezTo>
                        <a:pt x="2917" y="14615"/>
                        <a:pt x="2953" y="14318"/>
                        <a:pt x="3013" y="14044"/>
                      </a:cubicBezTo>
                      <a:cubicBezTo>
                        <a:pt x="3179" y="13246"/>
                        <a:pt x="3406" y="12472"/>
                        <a:pt x="3656" y="11698"/>
                      </a:cubicBezTo>
                      <a:cubicBezTo>
                        <a:pt x="3929" y="10925"/>
                        <a:pt x="4203" y="10186"/>
                        <a:pt x="4525" y="9472"/>
                      </a:cubicBezTo>
                      <a:cubicBezTo>
                        <a:pt x="4834" y="8758"/>
                        <a:pt x="5144" y="8067"/>
                        <a:pt x="5477" y="7448"/>
                      </a:cubicBezTo>
                      <a:cubicBezTo>
                        <a:pt x="5787" y="6817"/>
                        <a:pt x="6108" y="6257"/>
                        <a:pt x="6442" y="5745"/>
                      </a:cubicBezTo>
                      <a:cubicBezTo>
                        <a:pt x="6763" y="5257"/>
                        <a:pt x="7085" y="4817"/>
                        <a:pt x="7394" y="4436"/>
                      </a:cubicBezTo>
                      <a:cubicBezTo>
                        <a:pt x="7704" y="4067"/>
                        <a:pt x="8001" y="3769"/>
                        <a:pt x="8287" y="3519"/>
                      </a:cubicBezTo>
                      <a:cubicBezTo>
                        <a:pt x="8803" y="3059"/>
                        <a:pt x="9298" y="2789"/>
                        <a:pt x="9791" y="2789"/>
                      </a:cubicBezTo>
                      <a:cubicBezTo>
                        <a:pt x="9822" y="2789"/>
                        <a:pt x="9852" y="2791"/>
                        <a:pt x="9883" y="2793"/>
                      </a:cubicBezTo>
                      <a:cubicBezTo>
                        <a:pt x="10323" y="2816"/>
                        <a:pt x="10799" y="3066"/>
                        <a:pt x="11287" y="3507"/>
                      </a:cubicBezTo>
                      <a:cubicBezTo>
                        <a:pt x="11549" y="3709"/>
                        <a:pt x="11811" y="3983"/>
                        <a:pt x="12061" y="4293"/>
                      </a:cubicBezTo>
                      <a:cubicBezTo>
                        <a:pt x="12323" y="4602"/>
                        <a:pt x="12597" y="4948"/>
                        <a:pt x="12871" y="5352"/>
                      </a:cubicBezTo>
                      <a:cubicBezTo>
                        <a:pt x="13240" y="5888"/>
                        <a:pt x="13597" y="6484"/>
                        <a:pt x="13954" y="7150"/>
                      </a:cubicBezTo>
                      <a:cubicBezTo>
                        <a:pt x="14300" y="7817"/>
                        <a:pt x="14621" y="8531"/>
                        <a:pt x="14955" y="9281"/>
                      </a:cubicBezTo>
                      <a:cubicBezTo>
                        <a:pt x="15121" y="9651"/>
                        <a:pt x="15264" y="10032"/>
                        <a:pt x="15395" y="10436"/>
                      </a:cubicBezTo>
                      <a:cubicBezTo>
                        <a:pt x="15550" y="10841"/>
                        <a:pt x="15669" y="11258"/>
                        <a:pt x="15788" y="11698"/>
                      </a:cubicBezTo>
                      <a:cubicBezTo>
                        <a:pt x="15907" y="12151"/>
                        <a:pt x="16014" y="12591"/>
                        <a:pt x="16098" y="13056"/>
                      </a:cubicBezTo>
                      <a:cubicBezTo>
                        <a:pt x="16193" y="13520"/>
                        <a:pt x="16276" y="13984"/>
                        <a:pt x="16348" y="14437"/>
                      </a:cubicBezTo>
                      <a:cubicBezTo>
                        <a:pt x="16431" y="14901"/>
                        <a:pt x="16514" y="15366"/>
                        <a:pt x="16574" y="15830"/>
                      </a:cubicBezTo>
                      <a:cubicBezTo>
                        <a:pt x="16645" y="16282"/>
                        <a:pt x="16705" y="16735"/>
                        <a:pt x="16752" y="17199"/>
                      </a:cubicBezTo>
                      <a:cubicBezTo>
                        <a:pt x="16800" y="17640"/>
                        <a:pt x="16848" y="18104"/>
                        <a:pt x="16860" y="18568"/>
                      </a:cubicBezTo>
                      <a:cubicBezTo>
                        <a:pt x="16883" y="19021"/>
                        <a:pt x="16883" y="19485"/>
                        <a:pt x="16883" y="19949"/>
                      </a:cubicBezTo>
                      <a:cubicBezTo>
                        <a:pt x="16883" y="20414"/>
                        <a:pt x="16871" y="20890"/>
                        <a:pt x="16848" y="21343"/>
                      </a:cubicBezTo>
                      <a:cubicBezTo>
                        <a:pt x="16812" y="21819"/>
                        <a:pt x="16788" y="22283"/>
                        <a:pt x="16729" y="22747"/>
                      </a:cubicBezTo>
                      <a:cubicBezTo>
                        <a:pt x="16681" y="23224"/>
                        <a:pt x="17026" y="23593"/>
                        <a:pt x="17514" y="23593"/>
                      </a:cubicBezTo>
                      <a:lnTo>
                        <a:pt x="18538" y="23593"/>
                      </a:lnTo>
                      <a:cubicBezTo>
                        <a:pt x="19027" y="23593"/>
                        <a:pt x="19479" y="23212"/>
                        <a:pt x="19479" y="22700"/>
                      </a:cubicBezTo>
                      <a:cubicBezTo>
                        <a:pt x="19562" y="21926"/>
                        <a:pt x="19622" y="21140"/>
                        <a:pt x="19646" y="20330"/>
                      </a:cubicBezTo>
                      <a:cubicBezTo>
                        <a:pt x="19658" y="19938"/>
                        <a:pt x="19646" y="19521"/>
                        <a:pt x="19622" y="19116"/>
                      </a:cubicBezTo>
                      <a:cubicBezTo>
                        <a:pt x="19610" y="18699"/>
                        <a:pt x="19562" y="18295"/>
                        <a:pt x="19527" y="17878"/>
                      </a:cubicBezTo>
                      <a:cubicBezTo>
                        <a:pt x="19479" y="17461"/>
                        <a:pt x="19419" y="17044"/>
                        <a:pt x="19360" y="16628"/>
                      </a:cubicBezTo>
                      <a:cubicBezTo>
                        <a:pt x="19300" y="16211"/>
                        <a:pt x="19229" y="15782"/>
                        <a:pt x="19146" y="15330"/>
                      </a:cubicBezTo>
                      <a:cubicBezTo>
                        <a:pt x="19074" y="14889"/>
                        <a:pt x="19003" y="14425"/>
                        <a:pt x="18931" y="13961"/>
                      </a:cubicBezTo>
                      <a:cubicBezTo>
                        <a:pt x="18836" y="13484"/>
                        <a:pt x="18765" y="13032"/>
                        <a:pt x="18669" y="12556"/>
                      </a:cubicBezTo>
                      <a:cubicBezTo>
                        <a:pt x="18586" y="12091"/>
                        <a:pt x="18491" y="11615"/>
                        <a:pt x="18395" y="11151"/>
                      </a:cubicBezTo>
                      <a:cubicBezTo>
                        <a:pt x="18300" y="10686"/>
                        <a:pt x="18181" y="10234"/>
                        <a:pt x="18062" y="9793"/>
                      </a:cubicBezTo>
                      <a:cubicBezTo>
                        <a:pt x="17943" y="9365"/>
                        <a:pt x="17812" y="8948"/>
                        <a:pt x="17657" y="8531"/>
                      </a:cubicBezTo>
                      <a:cubicBezTo>
                        <a:pt x="17514" y="8127"/>
                        <a:pt x="17348" y="7734"/>
                        <a:pt x="17181" y="7341"/>
                      </a:cubicBezTo>
                      <a:cubicBezTo>
                        <a:pt x="16824" y="6567"/>
                        <a:pt x="16455" y="5841"/>
                        <a:pt x="16050" y="5186"/>
                      </a:cubicBezTo>
                      <a:cubicBezTo>
                        <a:pt x="15717" y="4638"/>
                        <a:pt x="15371" y="4126"/>
                        <a:pt x="15014" y="3662"/>
                      </a:cubicBezTo>
                      <a:cubicBezTo>
                        <a:pt x="14657" y="3209"/>
                        <a:pt x="14312" y="2793"/>
                        <a:pt x="13954" y="2400"/>
                      </a:cubicBezTo>
                      <a:cubicBezTo>
                        <a:pt x="13609" y="2031"/>
                        <a:pt x="13252" y="1685"/>
                        <a:pt x="12895" y="1388"/>
                      </a:cubicBezTo>
                      <a:cubicBezTo>
                        <a:pt x="12538" y="1090"/>
                        <a:pt x="12180" y="828"/>
                        <a:pt x="11811" y="614"/>
                      </a:cubicBezTo>
                      <a:cubicBezTo>
                        <a:pt x="11147" y="232"/>
                        <a:pt x="10462" y="1"/>
                        <a:pt x="97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5" name="Google Shape;6755;p30"/>
                <p:cNvSpPr/>
                <p:nvPr/>
              </p:nvSpPr>
              <p:spPr>
                <a:xfrm>
                  <a:off x="6454922" y="979824"/>
                  <a:ext cx="412126" cy="67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7865" extrusionOk="0">
                      <a:moveTo>
                        <a:pt x="5328" y="0"/>
                      </a:moveTo>
                      <a:cubicBezTo>
                        <a:pt x="4902" y="0"/>
                        <a:pt x="4493" y="103"/>
                        <a:pt x="4108" y="315"/>
                      </a:cubicBezTo>
                      <a:cubicBezTo>
                        <a:pt x="3632" y="577"/>
                        <a:pt x="3167" y="1017"/>
                        <a:pt x="2727" y="1660"/>
                      </a:cubicBezTo>
                      <a:cubicBezTo>
                        <a:pt x="2429" y="2077"/>
                        <a:pt x="2132" y="2601"/>
                        <a:pt x="1846" y="3196"/>
                      </a:cubicBezTo>
                      <a:cubicBezTo>
                        <a:pt x="1560" y="3804"/>
                        <a:pt x="1286" y="4470"/>
                        <a:pt x="1024" y="5232"/>
                      </a:cubicBezTo>
                      <a:cubicBezTo>
                        <a:pt x="893" y="5613"/>
                        <a:pt x="774" y="6006"/>
                        <a:pt x="655" y="6423"/>
                      </a:cubicBezTo>
                      <a:cubicBezTo>
                        <a:pt x="536" y="6828"/>
                        <a:pt x="429" y="7256"/>
                        <a:pt x="346" y="7697"/>
                      </a:cubicBezTo>
                      <a:cubicBezTo>
                        <a:pt x="227" y="8268"/>
                        <a:pt x="155" y="8828"/>
                        <a:pt x="96" y="9399"/>
                      </a:cubicBezTo>
                      <a:cubicBezTo>
                        <a:pt x="36" y="9959"/>
                        <a:pt x="0" y="10531"/>
                        <a:pt x="0" y="11078"/>
                      </a:cubicBezTo>
                      <a:cubicBezTo>
                        <a:pt x="0" y="11626"/>
                        <a:pt x="12" y="12186"/>
                        <a:pt x="36" y="12697"/>
                      </a:cubicBezTo>
                      <a:cubicBezTo>
                        <a:pt x="48" y="13221"/>
                        <a:pt x="72" y="13745"/>
                        <a:pt x="108" y="14233"/>
                      </a:cubicBezTo>
                      <a:cubicBezTo>
                        <a:pt x="131" y="14722"/>
                        <a:pt x="167" y="15198"/>
                        <a:pt x="179" y="15662"/>
                      </a:cubicBezTo>
                      <a:cubicBezTo>
                        <a:pt x="191" y="16126"/>
                        <a:pt x="227" y="16555"/>
                        <a:pt x="239" y="16960"/>
                      </a:cubicBezTo>
                      <a:cubicBezTo>
                        <a:pt x="262" y="17436"/>
                        <a:pt x="679" y="17841"/>
                        <a:pt x="1179" y="17841"/>
                      </a:cubicBezTo>
                      <a:lnTo>
                        <a:pt x="2191" y="17841"/>
                      </a:lnTo>
                      <a:cubicBezTo>
                        <a:pt x="2644" y="17841"/>
                        <a:pt x="3036" y="17460"/>
                        <a:pt x="3036" y="17008"/>
                      </a:cubicBezTo>
                      <a:cubicBezTo>
                        <a:pt x="3036" y="16353"/>
                        <a:pt x="3036" y="15662"/>
                        <a:pt x="3048" y="14960"/>
                      </a:cubicBezTo>
                      <a:cubicBezTo>
                        <a:pt x="3048" y="14281"/>
                        <a:pt x="3048" y="13579"/>
                        <a:pt x="3072" y="12876"/>
                      </a:cubicBezTo>
                      <a:cubicBezTo>
                        <a:pt x="3084" y="12186"/>
                        <a:pt x="3108" y="11495"/>
                        <a:pt x="3191" y="10816"/>
                      </a:cubicBezTo>
                      <a:cubicBezTo>
                        <a:pt x="3263" y="10126"/>
                        <a:pt x="3346" y="9459"/>
                        <a:pt x="3465" y="8816"/>
                      </a:cubicBezTo>
                      <a:cubicBezTo>
                        <a:pt x="3584" y="8161"/>
                        <a:pt x="3739" y="7554"/>
                        <a:pt x="3906" y="6971"/>
                      </a:cubicBezTo>
                      <a:cubicBezTo>
                        <a:pt x="4060" y="6387"/>
                        <a:pt x="4239" y="5851"/>
                        <a:pt x="4418" y="5363"/>
                      </a:cubicBezTo>
                      <a:cubicBezTo>
                        <a:pt x="4799" y="4399"/>
                        <a:pt x="5180" y="3637"/>
                        <a:pt x="5525" y="3256"/>
                      </a:cubicBezTo>
                      <a:cubicBezTo>
                        <a:pt x="5834" y="3696"/>
                        <a:pt x="6132" y="4482"/>
                        <a:pt x="6442" y="5470"/>
                      </a:cubicBezTo>
                      <a:cubicBezTo>
                        <a:pt x="6596" y="5959"/>
                        <a:pt x="6739" y="6494"/>
                        <a:pt x="6906" y="7066"/>
                      </a:cubicBezTo>
                      <a:cubicBezTo>
                        <a:pt x="7025" y="7542"/>
                        <a:pt x="7156" y="8030"/>
                        <a:pt x="7263" y="8554"/>
                      </a:cubicBezTo>
                      <a:cubicBezTo>
                        <a:pt x="7382" y="9066"/>
                        <a:pt x="7489" y="9602"/>
                        <a:pt x="7561" y="10161"/>
                      </a:cubicBezTo>
                      <a:cubicBezTo>
                        <a:pt x="7644" y="10709"/>
                        <a:pt x="7704" y="11269"/>
                        <a:pt x="7751" y="11852"/>
                      </a:cubicBezTo>
                      <a:cubicBezTo>
                        <a:pt x="7799" y="12436"/>
                        <a:pt x="7823" y="13019"/>
                        <a:pt x="7847" y="13590"/>
                      </a:cubicBezTo>
                      <a:cubicBezTo>
                        <a:pt x="7859" y="14174"/>
                        <a:pt x="7870" y="14757"/>
                        <a:pt x="7870" y="15341"/>
                      </a:cubicBezTo>
                      <a:cubicBezTo>
                        <a:pt x="7870" y="15900"/>
                        <a:pt x="7859" y="16484"/>
                        <a:pt x="7847" y="17031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2" y="17865"/>
                      </a:lnTo>
                      <a:cubicBezTo>
                        <a:pt x="10275" y="17865"/>
                        <a:pt x="10716" y="17460"/>
                        <a:pt x="10752" y="16972"/>
                      </a:cubicBezTo>
                      <a:cubicBezTo>
                        <a:pt x="10776" y="16567"/>
                        <a:pt x="10811" y="16138"/>
                        <a:pt x="10835" y="15674"/>
                      </a:cubicBezTo>
                      <a:cubicBezTo>
                        <a:pt x="10871" y="15222"/>
                        <a:pt x="10883" y="14745"/>
                        <a:pt x="10895" y="14233"/>
                      </a:cubicBezTo>
                      <a:cubicBezTo>
                        <a:pt x="10907" y="13733"/>
                        <a:pt x="10930" y="13209"/>
                        <a:pt x="10907" y="12686"/>
                      </a:cubicBezTo>
                      <a:cubicBezTo>
                        <a:pt x="10895" y="12150"/>
                        <a:pt x="10883" y="11614"/>
                        <a:pt x="10835" y="11078"/>
                      </a:cubicBezTo>
                      <a:cubicBezTo>
                        <a:pt x="10787" y="10542"/>
                        <a:pt x="10728" y="9995"/>
                        <a:pt x="10668" y="9447"/>
                      </a:cubicBezTo>
                      <a:cubicBezTo>
                        <a:pt x="10597" y="8887"/>
                        <a:pt x="10526" y="8340"/>
                        <a:pt x="10430" y="7792"/>
                      </a:cubicBezTo>
                      <a:cubicBezTo>
                        <a:pt x="10359" y="7363"/>
                        <a:pt x="10287" y="6947"/>
                        <a:pt x="10192" y="6542"/>
                      </a:cubicBezTo>
                      <a:cubicBezTo>
                        <a:pt x="10109" y="6137"/>
                        <a:pt x="10002" y="5768"/>
                        <a:pt x="9894" y="5411"/>
                      </a:cubicBezTo>
                      <a:cubicBezTo>
                        <a:pt x="9680" y="4696"/>
                        <a:pt x="9442" y="4065"/>
                        <a:pt x="9204" y="3506"/>
                      </a:cubicBezTo>
                      <a:cubicBezTo>
                        <a:pt x="8966" y="2934"/>
                        <a:pt x="8704" y="2446"/>
                        <a:pt x="8442" y="2018"/>
                      </a:cubicBezTo>
                      <a:cubicBezTo>
                        <a:pt x="8168" y="1601"/>
                        <a:pt x="7894" y="1244"/>
                        <a:pt x="7597" y="958"/>
                      </a:cubicBezTo>
                      <a:cubicBezTo>
                        <a:pt x="7001" y="398"/>
                        <a:pt x="6358" y="101"/>
                        <a:pt x="5632" y="17"/>
                      </a:cubicBezTo>
                      <a:cubicBezTo>
                        <a:pt x="5530" y="6"/>
                        <a:pt x="5428" y="0"/>
                        <a:pt x="5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6" name="Google Shape;6756;p30"/>
                <p:cNvSpPr/>
                <p:nvPr/>
              </p:nvSpPr>
              <p:spPr>
                <a:xfrm>
                  <a:off x="5815653" y="3842262"/>
                  <a:ext cx="1688356" cy="91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1" h="24207" extrusionOk="0">
                      <a:moveTo>
                        <a:pt x="23278" y="1"/>
                      </a:moveTo>
                      <a:cubicBezTo>
                        <a:pt x="22754" y="1"/>
                        <a:pt x="22206" y="24"/>
                        <a:pt x="21670" y="36"/>
                      </a:cubicBezTo>
                      <a:cubicBezTo>
                        <a:pt x="20992" y="60"/>
                        <a:pt x="20337" y="108"/>
                        <a:pt x="19682" y="155"/>
                      </a:cubicBezTo>
                      <a:cubicBezTo>
                        <a:pt x="19039" y="215"/>
                        <a:pt x="18384" y="274"/>
                        <a:pt x="17741" y="358"/>
                      </a:cubicBezTo>
                      <a:cubicBezTo>
                        <a:pt x="17098" y="453"/>
                        <a:pt x="16467" y="560"/>
                        <a:pt x="15824" y="679"/>
                      </a:cubicBezTo>
                      <a:cubicBezTo>
                        <a:pt x="15181" y="798"/>
                        <a:pt x="14562" y="929"/>
                        <a:pt x="13931" y="1096"/>
                      </a:cubicBezTo>
                      <a:cubicBezTo>
                        <a:pt x="13324" y="1251"/>
                        <a:pt x="12741" y="1453"/>
                        <a:pt x="12181" y="1656"/>
                      </a:cubicBezTo>
                      <a:cubicBezTo>
                        <a:pt x="11609" y="1870"/>
                        <a:pt x="11074" y="2108"/>
                        <a:pt x="10550" y="2370"/>
                      </a:cubicBezTo>
                      <a:cubicBezTo>
                        <a:pt x="10038" y="2644"/>
                        <a:pt x="9538" y="2918"/>
                        <a:pt x="9062" y="3215"/>
                      </a:cubicBezTo>
                      <a:cubicBezTo>
                        <a:pt x="8609" y="3513"/>
                        <a:pt x="8145" y="3846"/>
                        <a:pt x="7692" y="4215"/>
                      </a:cubicBezTo>
                      <a:cubicBezTo>
                        <a:pt x="7240" y="4584"/>
                        <a:pt x="6787" y="4989"/>
                        <a:pt x="6359" y="5442"/>
                      </a:cubicBezTo>
                      <a:cubicBezTo>
                        <a:pt x="5942" y="5882"/>
                        <a:pt x="5537" y="6347"/>
                        <a:pt x="5156" y="6835"/>
                      </a:cubicBezTo>
                      <a:cubicBezTo>
                        <a:pt x="4716" y="7382"/>
                        <a:pt x="4299" y="7942"/>
                        <a:pt x="3906" y="8502"/>
                      </a:cubicBezTo>
                      <a:cubicBezTo>
                        <a:pt x="3704" y="8787"/>
                        <a:pt x="3501" y="9085"/>
                        <a:pt x="3311" y="9371"/>
                      </a:cubicBezTo>
                      <a:cubicBezTo>
                        <a:pt x="3108" y="9645"/>
                        <a:pt x="2930" y="9930"/>
                        <a:pt x="2751" y="10228"/>
                      </a:cubicBezTo>
                      <a:cubicBezTo>
                        <a:pt x="2596" y="10526"/>
                        <a:pt x="2442" y="10811"/>
                        <a:pt x="2311" y="11109"/>
                      </a:cubicBezTo>
                      <a:cubicBezTo>
                        <a:pt x="2192" y="11407"/>
                        <a:pt x="2073" y="11692"/>
                        <a:pt x="1965" y="11990"/>
                      </a:cubicBezTo>
                      <a:cubicBezTo>
                        <a:pt x="1858" y="12288"/>
                        <a:pt x="1763" y="12597"/>
                        <a:pt x="1656" y="12907"/>
                      </a:cubicBezTo>
                      <a:cubicBezTo>
                        <a:pt x="1561" y="13181"/>
                        <a:pt x="1465" y="13455"/>
                        <a:pt x="1370" y="13740"/>
                      </a:cubicBezTo>
                      <a:cubicBezTo>
                        <a:pt x="1287" y="14026"/>
                        <a:pt x="1168" y="14312"/>
                        <a:pt x="1061" y="14609"/>
                      </a:cubicBezTo>
                      <a:cubicBezTo>
                        <a:pt x="941" y="14907"/>
                        <a:pt x="834" y="15205"/>
                        <a:pt x="727" y="15514"/>
                      </a:cubicBezTo>
                      <a:cubicBezTo>
                        <a:pt x="632" y="15824"/>
                        <a:pt x="525" y="16157"/>
                        <a:pt x="418" y="16479"/>
                      </a:cubicBezTo>
                      <a:cubicBezTo>
                        <a:pt x="310" y="16812"/>
                        <a:pt x="239" y="17145"/>
                        <a:pt x="179" y="17491"/>
                      </a:cubicBezTo>
                      <a:cubicBezTo>
                        <a:pt x="156" y="17717"/>
                        <a:pt x="132" y="17919"/>
                        <a:pt x="120" y="18146"/>
                      </a:cubicBezTo>
                      <a:lnTo>
                        <a:pt x="120" y="18800"/>
                      </a:lnTo>
                      <a:cubicBezTo>
                        <a:pt x="120" y="19015"/>
                        <a:pt x="120" y="19229"/>
                        <a:pt x="132" y="19455"/>
                      </a:cubicBezTo>
                      <a:cubicBezTo>
                        <a:pt x="156" y="19682"/>
                        <a:pt x="156" y="19884"/>
                        <a:pt x="168" y="20110"/>
                      </a:cubicBezTo>
                      <a:cubicBezTo>
                        <a:pt x="168" y="20336"/>
                        <a:pt x="179" y="20563"/>
                        <a:pt x="179" y="20765"/>
                      </a:cubicBezTo>
                      <a:lnTo>
                        <a:pt x="179" y="21408"/>
                      </a:lnTo>
                      <a:cubicBezTo>
                        <a:pt x="179" y="21717"/>
                        <a:pt x="156" y="22027"/>
                        <a:pt x="132" y="22349"/>
                      </a:cubicBezTo>
                      <a:cubicBezTo>
                        <a:pt x="120" y="22658"/>
                        <a:pt x="96" y="22968"/>
                        <a:pt x="49" y="23277"/>
                      </a:cubicBezTo>
                      <a:cubicBezTo>
                        <a:pt x="1" y="23611"/>
                        <a:pt x="418" y="23873"/>
                        <a:pt x="941" y="23896"/>
                      </a:cubicBezTo>
                      <a:lnTo>
                        <a:pt x="1977" y="23920"/>
                      </a:lnTo>
                      <a:cubicBezTo>
                        <a:pt x="1988" y="23920"/>
                        <a:pt x="1999" y="23921"/>
                        <a:pt x="2009" y="23921"/>
                      </a:cubicBezTo>
                      <a:cubicBezTo>
                        <a:pt x="2458" y="23921"/>
                        <a:pt x="2799" y="23675"/>
                        <a:pt x="2787" y="23361"/>
                      </a:cubicBezTo>
                      <a:cubicBezTo>
                        <a:pt x="2775" y="23134"/>
                        <a:pt x="2751" y="22920"/>
                        <a:pt x="2739" y="22706"/>
                      </a:cubicBezTo>
                      <a:cubicBezTo>
                        <a:pt x="2727" y="22479"/>
                        <a:pt x="2727" y="22265"/>
                        <a:pt x="2727" y="22051"/>
                      </a:cubicBezTo>
                      <a:cubicBezTo>
                        <a:pt x="2727" y="21825"/>
                        <a:pt x="2739" y="21610"/>
                        <a:pt x="2739" y="21396"/>
                      </a:cubicBezTo>
                      <a:cubicBezTo>
                        <a:pt x="2739" y="21170"/>
                        <a:pt x="2751" y="20944"/>
                        <a:pt x="2751" y="20717"/>
                      </a:cubicBezTo>
                      <a:lnTo>
                        <a:pt x="2751" y="20051"/>
                      </a:lnTo>
                      <a:cubicBezTo>
                        <a:pt x="2739" y="19824"/>
                        <a:pt x="2739" y="19610"/>
                        <a:pt x="2727" y="19384"/>
                      </a:cubicBezTo>
                      <a:cubicBezTo>
                        <a:pt x="2716" y="19158"/>
                        <a:pt x="2716" y="18931"/>
                        <a:pt x="2716" y="18717"/>
                      </a:cubicBezTo>
                      <a:cubicBezTo>
                        <a:pt x="2716" y="18491"/>
                        <a:pt x="2727" y="18265"/>
                        <a:pt x="2739" y="18038"/>
                      </a:cubicBezTo>
                      <a:cubicBezTo>
                        <a:pt x="2751" y="17824"/>
                        <a:pt x="2787" y="17610"/>
                        <a:pt x="2811" y="17384"/>
                      </a:cubicBezTo>
                      <a:cubicBezTo>
                        <a:pt x="2858" y="17181"/>
                        <a:pt x="2906" y="16955"/>
                        <a:pt x="2966" y="16753"/>
                      </a:cubicBezTo>
                      <a:cubicBezTo>
                        <a:pt x="3025" y="16538"/>
                        <a:pt x="3085" y="16336"/>
                        <a:pt x="3156" y="16122"/>
                      </a:cubicBezTo>
                      <a:cubicBezTo>
                        <a:pt x="3227" y="15919"/>
                        <a:pt x="3311" y="15705"/>
                        <a:pt x="3394" y="15514"/>
                      </a:cubicBezTo>
                      <a:cubicBezTo>
                        <a:pt x="3489" y="15300"/>
                        <a:pt x="3573" y="15110"/>
                        <a:pt x="3668" y="14919"/>
                      </a:cubicBezTo>
                      <a:cubicBezTo>
                        <a:pt x="3799" y="14609"/>
                        <a:pt x="3942" y="14288"/>
                        <a:pt x="4085" y="13990"/>
                      </a:cubicBezTo>
                      <a:cubicBezTo>
                        <a:pt x="4216" y="13681"/>
                        <a:pt x="4335" y="13383"/>
                        <a:pt x="4466" y="13085"/>
                      </a:cubicBezTo>
                      <a:cubicBezTo>
                        <a:pt x="4597" y="12788"/>
                        <a:pt x="4728" y="12490"/>
                        <a:pt x="4859" y="12193"/>
                      </a:cubicBezTo>
                      <a:cubicBezTo>
                        <a:pt x="4990" y="11895"/>
                        <a:pt x="5121" y="11609"/>
                        <a:pt x="5275" y="11311"/>
                      </a:cubicBezTo>
                      <a:cubicBezTo>
                        <a:pt x="5418" y="11038"/>
                        <a:pt x="5585" y="10740"/>
                        <a:pt x="5752" y="10454"/>
                      </a:cubicBezTo>
                      <a:cubicBezTo>
                        <a:pt x="5918" y="10168"/>
                        <a:pt x="6085" y="9883"/>
                        <a:pt x="6264" y="9609"/>
                      </a:cubicBezTo>
                      <a:cubicBezTo>
                        <a:pt x="6621" y="9037"/>
                        <a:pt x="7014" y="8502"/>
                        <a:pt x="7418" y="7966"/>
                      </a:cubicBezTo>
                      <a:cubicBezTo>
                        <a:pt x="7835" y="7430"/>
                        <a:pt x="8264" y="6930"/>
                        <a:pt x="8740" y="6454"/>
                      </a:cubicBezTo>
                      <a:cubicBezTo>
                        <a:pt x="9204" y="5989"/>
                        <a:pt x="9704" y="5585"/>
                        <a:pt x="10216" y="5215"/>
                      </a:cubicBezTo>
                      <a:cubicBezTo>
                        <a:pt x="10728" y="4858"/>
                        <a:pt x="11288" y="4525"/>
                        <a:pt x="11824" y="4227"/>
                      </a:cubicBezTo>
                      <a:cubicBezTo>
                        <a:pt x="12371" y="3930"/>
                        <a:pt x="12919" y="3656"/>
                        <a:pt x="13514" y="3394"/>
                      </a:cubicBezTo>
                      <a:cubicBezTo>
                        <a:pt x="14110" y="3144"/>
                        <a:pt x="14741" y="2918"/>
                        <a:pt x="15372" y="2739"/>
                      </a:cubicBezTo>
                      <a:cubicBezTo>
                        <a:pt x="16015" y="2560"/>
                        <a:pt x="16670" y="2418"/>
                        <a:pt x="17324" y="2287"/>
                      </a:cubicBezTo>
                      <a:cubicBezTo>
                        <a:pt x="17979" y="2167"/>
                        <a:pt x="18634" y="2048"/>
                        <a:pt x="19301" y="1965"/>
                      </a:cubicBezTo>
                      <a:cubicBezTo>
                        <a:pt x="19980" y="1882"/>
                        <a:pt x="20658" y="1822"/>
                        <a:pt x="21325" y="1786"/>
                      </a:cubicBezTo>
                      <a:cubicBezTo>
                        <a:pt x="21874" y="1769"/>
                        <a:pt x="22410" y="1758"/>
                        <a:pt x="22939" y="1758"/>
                      </a:cubicBezTo>
                      <a:cubicBezTo>
                        <a:pt x="23132" y="1758"/>
                        <a:pt x="23324" y="1759"/>
                        <a:pt x="23516" y="1763"/>
                      </a:cubicBezTo>
                      <a:cubicBezTo>
                        <a:pt x="24230" y="1775"/>
                        <a:pt x="24933" y="1834"/>
                        <a:pt x="25623" y="1929"/>
                      </a:cubicBezTo>
                      <a:cubicBezTo>
                        <a:pt x="26302" y="2013"/>
                        <a:pt x="26980" y="2144"/>
                        <a:pt x="27659" y="2322"/>
                      </a:cubicBezTo>
                      <a:cubicBezTo>
                        <a:pt x="28326" y="2501"/>
                        <a:pt x="28993" y="2727"/>
                        <a:pt x="29636" y="2977"/>
                      </a:cubicBezTo>
                      <a:cubicBezTo>
                        <a:pt x="30278" y="3251"/>
                        <a:pt x="30898" y="3549"/>
                        <a:pt x="31493" y="3906"/>
                      </a:cubicBezTo>
                      <a:cubicBezTo>
                        <a:pt x="32088" y="4275"/>
                        <a:pt x="32672" y="4680"/>
                        <a:pt x="33279" y="5108"/>
                      </a:cubicBezTo>
                      <a:cubicBezTo>
                        <a:pt x="33577" y="5335"/>
                        <a:pt x="33886" y="5561"/>
                        <a:pt x="34208" y="5799"/>
                      </a:cubicBezTo>
                      <a:cubicBezTo>
                        <a:pt x="34529" y="6037"/>
                        <a:pt x="34850" y="6287"/>
                        <a:pt x="35172" y="6537"/>
                      </a:cubicBezTo>
                      <a:cubicBezTo>
                        <a:pt x="35493" y="6787"/>
                        <a:pt x="35827" y="7061"/>
                        <a:pt x="36136" y="7347"/>
                      </a:cubicBezTo>
                      <a:cubicBezTo>
                        <a:pt x="36458" y="7609"/>
                        <a:pt x="36755" y="7906"/>
                        <a:pt x="37053" y="8204"/>
                      </a:cubicBezTo>
                      <a:cubicBezTo>
                        <a:pt x="37351" y="8502"/>
                        <a:pt x="37613" y="8811"/>
                        <a:pt x="37887" y="9145"/>
                      </a:cubicBezTo>
                      <a:cubicBezTo>
                        <a:pt x="38149" y="9466"/>
                        <a:pt x="38387" y="9799"/>
                        <a:pt x="38613" y="10157"/>
                      </a:cubicBezTo>
                      <a:cubicBezTo>
                        <a:pt x="38839" y="10514"/>
                        <a:pt x="39030" y="10871"/>
                        <a:pt x="39184" y="11240"/>
                      </a:cubicBezTo>
                      <a:cubicBezTo>
                        <a:pt x="39351" y="11609"/>
                        <a:pt x="39506" y="11990"/>
                        <a:pt x="39649" y="12383"/>
                      </a:cubicBezTo>
                      <a:cubicBezTo>
                        <a:pt x="39792" y="12740"/>
                        <a:pt x="39923" y="13121"/>
                        <a:pt x="40042" y="13502"/>
                      </a:cubicBezTo>
                      <a:cubicBezTo>
                        <a:pt x="40173" y="13895"/>
                        <a:pt x="40292" y="14276"/>
                        <a:pt x="40411" y="14681"/>
                      </a:cubicBezTo>
                      <a:cubicBezTo>
                        <a:pt x="40530" y="15062"/>
                        <a:pt x="40637" y="15467"/>
                        <a:pt x="40756" y="15872"/>
                      </a:cubicBezTo>
                      <a:cubicBezTo>
                        <a:pt x="40863" y="16264"/>
                        <a:pt x="40982" y="16657"/>
                        <a:pt x="41077" y="17050"/>
                      </a:cubicBezTo>
                      <a:cubicBezTo>
                        <a:pt x="41197" y="17419"/>
                        <a:pt x="41304" y="17788"/>
                        <a:pt x="41411" y="18158"/>
                      </a:cubicBezTo>
                      <a:cubicBezTo>
                        <a:pt x="41518" y="18539"/>
                        <a:pt x="41613" y="18884"/>
                        <a:pt x="41697" y="19241"/>
                      </a:cubicBezTo>
                      <a:cubicBezTo>
                        <a:pt x="41780" y="19610"/>
                        <a:pt x="41839" y="19967"/>
                        <a:pt x="41887" y="20324"/>
                      </a:cubicBezTo>
                      <a:cubicBezTo>
                        <a:pt x="41923" y="20682"/>
                        <a:pt x="41959" y="21039"/>
                        <a:pt x="41959" y="21396"/>
                      </a:cubicBezTo>
                      <a:cubicBezTo>
                        <a:pt x="41959" y="21753"/>
                        <a:pt x="41959" y="22087"/>
                        <a:pt x="41947" y="22444"/>
                      </a:cubicBezTo>
                      <a:cubicBezTo>
                        <a:pt x="41923" y="22801"/>
                        <a:pt x="41911" y="23158"/>
                        <a:pt x="41887" y="23515"/>
                      </a:cubicBezTo>
                      <a:cubicBezTo>
                        <a:pt x="41863" y="23849"/>
                        <a:pt x="42220" y="24146"/>
                        <a:pt x="42709" y="24158"/>
                      </a:cubicBezTo>
                      <a:lnTo>
                        <a:pt x="43756" y="24206"/>
                      </a:lnTo>
                      <a:cubicBezTo>
                        <a:pt x="43768" y="24206"/>
                        <a:pt x="43780" y="24206"/>
                        <a:pt x="43791" y="24206"/>
                      </a:cubicBezTo>
                      <a:cubicBezTo>
                        <a:pt x="44313" y="24206"/>
                        <a:pt x="44768" y="23947"/>
                        <a:pt x="44756" y="23551"/>
                      </a:cubicBezTo>
                      <a:cubicBezTo>
                        <a:pt x="44768" y="23194"/>
                        <a:pt x="44780" y="22849"/>
                        <a:pt x="44780" y="22503"/>
                      </a:cubicBezTo>
                      <a:lnTo>
                        <a:pt x="44780" y="21479"/>
                      </a:lnTo>
                      <a:cubicBezTo>
                        <a:pt x="44768" y="21134"/>
                        <a:pt x="44768" y="20801"/>
                        <a:pt x="44745" y="20455"/>
                      </a:cubicBezTo>
                      <a:cubicBezTo>
                        <a:pt x="44721" y="20110"/>
                        <a:pt x="44685" y="19765"/>
                        <a:pt x="44626" y="19431"/>
                      </a:cubicBezTo>
                      <a:cubicBezTo>
                        <a:pt x="44566" y="19086"/>
                        <a:pt x="44483" y="18741"/>
                        <a:pt x="44399" y="18396"/>
                      </a:cubicBezTo>
                      <a:lnTo>
                        <a:pt x="44125" y="17372"/>
                      </a:lnTo>
                      <a:cubicBezTo>
                        <a:pt x="44042" y="17015"/>
                        <a:pt x="43935" y="16669"/>
                        <a:pt x="43852" y="16312"/>
                      </a:cubicBezTo>
                      <a:cubicBezTo>
                        <a:pt x="43744" y="15943"/>
                        <a:pt x="43649" y="15574"/>
                        <a:pt x="43554" y="15181"/>
                      </a:cubicBezTo>
                      <a:cubicBezTo>
                        <a:pt x="43459" y="14800"/>
                        <a:pt x="43352" y="14407"/>
                        <a:pt x="43232" y="14026"/>
                      </a:cubicBezTo>
                      <a:cubicBezTo>
                        <a:pt x="43113" y="13669"/>
                        <a:pt x="43018" y="13312"/>
                        <a:pt x="42875" y="12955"/>
                      </a:cubicBezTo>
                      <a:cubicBezTo>
                        <a:pt x="42744" y="12609"/>
                        <a:pt x="42613" y="12264"/>
                        <a:pt x="42459" y="11931"/>
                      </a:cubicBezTo>
                      <a:cubicBezTo>
                        <a:pt x="42328" y="11597"/>
                        <a:pt x="42185" y="11252"/>
                        <a:pt x="42030" y="10942"/>
                      </a:cubicBezTo>
                      <a:cubicBezTo>
                        <a:pt x="41887" y="10621"/>
                        <a:pt x="41732" y="10323"/>
                        <a:pt x="41554" y="10002"/>
                      </a:cubicBezTo>
                      <a:cubicBezTo>
                        <a:pt x="41197" y="9395"/>
                        <a:pt x="40792" y="8799"/>
                        <a:pt x="40351" y="8216"/>
                      </a:cubicBezTo>
                      <a:cubicBezTo>
                        <a:pt x="39887" y="7656"/>
                        <a:pt x="39399" y="7120"/>
                        <a:pt x="38875" y="6597"/>
                      </a:cubicBezTo>
                      <a:cubicBezTo>
                        <a:pt x="38351" y="6097"/>
                        <a:pt x="37791" y="5620"/>
                        <a:pt x="37208" y="5168"/>
                      </a:cubicBezTo>
                      <a:cubicBezTo>
                        <a:pt x="36625" y="4727"/>
                        <a:pt x="36065" y="4311"/>
                        <a:pt x="35529" y="3918"/>
                      </a:cubicBezTo>
                      <a:cubicBezTo>
                        <a:pt x="34993" y="3537"/>
                        <a:pt x="34505" y="3179"/>
                        <a:pt x="34005" y="2846"/>
                      </a:cubicBezTo>
                      <a:cubicBezTo>
                        <a:pt x="33457" y="2465"/>
                        <a:pt x="32910" y="2120"/>
                        <a:pt x="32362" y="1834"/>
                      </a:cubicBezTo>
                      <a:cubicBezTo>
                        <a:pt x="31802" y="1548"/>
                        <a:pt x="31231" y="1310"/>
                        <a:pt x="30600" y="1108"/>
                      </a:cubicBezTo>
                      <a:cubicBezTo>
                        <a:pt x="30183" y="977"/>
                        <a:pt x="29743" y="858"/>
                        <a:pt x="29278" y="739"/>
                      </a:cubicBezTo>
                      <a:cubicBezTo>
                        <a:pt x="28814" y="620"/>
                        <a:pt x="28338" y="513"/>
                        <a:pt x="27850" y="417"/>
                      </a:cubicBezTo>
                      <a:cubicBezTo>
                        <a:pt x="27361" y="322"/>
                        <a:pt x="26861" y="239"/>
                        <a:pt x="26361" y="179"/>
                      </a:cubicBezTo>
                      <a:cubicBezTo>
                        <a:pt x="25873" y="120"/>
                        <a:pt x="25349" y="84"/>
                        <a:pt x="24837" y="48"/>
                      </a:cubicBezTo>
                      <a:cubicBezTo>
                        <a:pt x="24325" y="24"/>
                        <a:pt x="23801" y="1"/>
                        <a:pt x="2327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7" name="Google Shape;6757;p30"/>
                <p:cNvSpPr/>
                <p:nvPr/>
              </p:nvSpPr>
              <p:spPr>
                <a:xfrm>
                  <a:off x="5970088" y="3967628"/>
                  <a:ext cx="1368714" cy="78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3" h="20727" extrusionOk="0">
                      <a:moveTo>
                        <a:pt x="18825" y="0"/>
                      </a:moveTo>
                      <a:cubicBezTo>
                        <a:pt x="18220" y="0"/>
                        <a:pt x="17606" y="25"/>
                        <a:pt x="16979" y="69"/>
                      </a:cubicBezTo>
                      <a:cubicBezTo>
                        <a:pt x="16443" y="116"/>
                        <a:pt x="15919" y="164"/>
                        <a:pt x="15407" y="235"/>
                      </a:cubicBezTo>
                      <a:cubicBezTo>
                        <a:pt x="14883" y="307"/>
                        <a:pt x="14371" y="378"/>
                        <a:pt x="13871" y="486"/>
                      </a:cubicBezTo>
                      <a:cubicBezTo>
                        <a:pt x="13383" y="593"/>
                        <a:pt x="12883" y="700"/>
                        <a:pt x="12407" y="831"/>
                      </a:cubicBezTo>
                      <a:cubicBezTo>
                        <a:pt x="11931" y="950"/>
                        <a:pt x="11478" y="1117"/>
                        <a:pt x="11026" y="1271"/>
                      </a:cubicBezTo>
                      <a:cubicBezTo>
                        <a:pt x="10585" y="1450"/>
                        <a:pt x="10169" y="1629"/>
                        <a:pt x="9728" y="1843"/>
                      </a:cubicBezTo>
                      <a:cubicBezTo>
                        <a:pt x="9299" y="2045"/>
                        <a:pt x="8883" y="2260"/>
                        <a:pt x="8466" y="2498"/>
                      </a:cubicBezTo>
                      <a:cubicBezTo>
                        <a:pt x="7978" y="2783"/>
                        <a:pt x="7490" y="3081"/>
                        <a:pt x="7025" y="3414"/>
                      </a:cubicBezTo>
                      <a:cubicBezTo>
                        <a:pt x="6561" y="3760"/>
                        <a:pt x="6144" y="4153"/>
                        <a:pt x="5728" y="4569"/>
                      </a:cubicBezTo>
                      <a:cubicBezTo>
                        <a:pt x="5323" y="4998"/>
                        <a:pt x="4942" y="5439"/>
                        <a:pt x="4573" y="5903"/>
                      </a:cubicBezTo>
                      <a:cubicBezTo>
                        <a:pt x="4156" y="6439"/>
                        <a:pt x="3775" y="7010"/>
                        <a:pt x="3418" y="7570"/>
                      </a:cubicBezTo>
                      <a:cubicBezTo>
                        <a:pt x="3263" y="7855"/>
                        <a:pt x="3084" y="8141"/>
                        <a:pt x="2918" y="8439"/>
                      </a:cubicBezTo>
                      <a:cubicBezTo>
                        <a:pt x="2751" y="8737"/>
                        <a:pt x="2572" y="9034"/>
                        <a:pt x="2418" y="9332"/>
                      </a:cubicBezTo>
                      <a:cubicBezTo>
                        <a:pt x="2251" y="9630"/>
                        <a:pt x="2072" y="9939"/>
                        <a:pt x="1906" y="10237"/>
                      </a:cubicBezTo>
                      <a:cubicBezTo>
                        <a:pt x="1727" y="10534"/>
                        <a:pt x="1560" y="10844"/>
                        <a:pt x="1406" y="11142"/>
                      </a:cubicBezTo>
                      <a:cubicBezTo>
                        <a:pt x="1298" y="11332"/>
                        <a:pt x="1203" y="11511"/>
                        <a:pt x="1108" y="11713"/>
                      </a:cubicBezTo>
                      <a:cubicBezTo>
                        <a:pt x="1013" y="11904"/>
                        <a:pt x="906" y="12082"/>
                        <a:pt x="822" y="12273"/>
                      </a:cubicBezTo>
                      <a:cubicBezTo>
                        <a:pt x="727" y="12463"/>
                        <a:pt x="655" y="12666"/>
                        <a:pt x="584" y="12856"/>
                      </a:cubicBezTo>
                      <a:cubicBezTo>
                        <a:pt x="513" y="13047"/>
                        <a:pt x="453" y="13261"/>
                        <a:pt x="405" y="13451"/>
                      </a:cubicBezTo>
                      <a:cubicBezTo>
                        <a:pt x="346" y="13642"/>
                        <a:pt x="298" y="13832"/>
                        <a:pt x="274" y="14047"/>
                      </a:cubicBezTo>
                      <a:cubicBezTo>
                        <a:pt x="239" y="14249"/>
                        <a:pt x="215" y="14452"/>
                        <a:pt x="191" y="14654"/>
                      </a:cubicBezTo>
                      <a:cubicBezTo>
                        <a:pt x="179" y="14844"/>
                        <a:pt x="167" y="15059"/>
                        <a:pt x="167" y="15261"/>
                      </a:cubicBezTo>
                      <a:cubicBezTo>
                        <a:pt x="167" y="15475"/>
                        <a:pt x="155" y="15678"/>
                        <a:pt x="155" y="15892"/>
                      </a:cubicBezTo>
                      <a:cubicBezTo>
                        <a:pt x="155" y="16095"/>
                        <a:pt x="155" y="16309"/>
                        <a:pt x="132" y="16511"/>
                      </a:cubicBezTo>
                      <a:cubicBezTo>
                        <a:pt x="120" y="16726"/>
                        <a:pt x="120" y="16928"/>
                        <a:pt x="108" y="17142"/>
                      </a:cubicBezTo>
                      <a:cubicBezTo>
                        <a:pt x="96" y="17345"/>
                        <a:pt x="72" y="17547"/>
                        <a:pt x="60" y="17750"/>
                      </a:cubicBezTo>
                      <a:cubicBezTo>
                        <a:pt x="48" y="17940"/>
                        <a:pt x="13" y="18154"/>
                        <a:pt x="13" y="18345"/>
                      </a:cubicBezTo>
                      <a:cubicBezTo>
                        <a:pt x="13" y="18535"/>
                        <a:pt x="1" y="18750"/>
                        <a:pt x="1" y="18940"/>
                      </a:cubicBezTo>
                      <a:cubicBezTo>
                        <a:pt x="1" y="19154"/>
                        <a:pt x="1" y="19345"/>
                        <a:pt x="13" y="19535"/>
                      </a:cubicBezTo>
                      <a:lnTo>
                        <a:pt x="60" y="20119"/>
                      </a:lnTo>
                      <a:cubicBezTo>
                        <a:pt x="108" y="20440"/>
                        <a:pt x="489" y="20726"/>
                        <a:pt x="953" y="20726"/>
                      </a:cubicBezTo>
                      <a:lnTo>
                        <a:pt x="1965" y="20726"/>
                      </a:lnTo>
                      <a:cubicBezTo>
                        <a:pt x="2489" y="20726"/>
                        <a:pt x="2858" y="20440"/>
                        <a:pt x="2811" y="20107"/>
                      </a:cubicBezTo>
                      <a:cubicBezTo>
                        <a:pt x="2787" y="19893"/>
                        <a:pt x="2775" y="19666"/>
                        <a:pt x="2751" y="19464"/>
                      </a:cubicBezTo>
                      <a:cubicBezTo>
                        <a:pt x="2739" y="19250"/>
                        <a:pt x="2739" y="19035"/>
                        <a:pt x="2751" y="18821"/>
                      </a:cubicBezTo>
                      <a:cubicBezTo>
                        <a:pt x="2775" y="18595"/>
                        <a:pt x="2787" y="18392"/>
                        <a:pt x="2799" y="18178"/>
                      </a:cubicBezTo>
                      <a:cubicBezTo>
                        <a:pt x="2811" y="17964"/>
                        <a:pt x="2834" y="17750"/>
                        <a:pt x="2858" y="17547"/>
                      </a:cubicBezTo>
                      <a:cubicBezTo>
                        <a:pt x="2894" y="17333"/>
                        <a:pt x="2918" y="17107"/>
                        <a:pt x="2930" y="16904"/>
                      </a:cubicBezTo>
                      <a:cubicBezTo>
                        <a:pt x="2953" y="16702"/>
                        <a:pt x="2965" y="16476"/>
                        <a:pt x="2977" y="16261"/>
                      </a:cubicBezTo>
                      <a:cubicBezTo>
                        <a:pt x="2989" y="16059"/>
                        <a:pt x="2989" y="15833"/>
                        <a:pt x="3013" y="15630"/>
                      </a:cubicBezTo>
                      <a:cubicBezTo>
                        <a:pt x="3013" y="15404"/>
                        <a:pt x="3025" y="15190"/>
                        <a:pt x="3037" y="14987"/>
                      </a:cubicBezTo>
                      <a:cubicBezTo>
                        <a:pt x="3049" y="14773"/>
                        <a:pt x="3084" y="14571"/>
                        <a:pt x="3108" y="14356"/>
                      </a:cubicBezTo>
                      <a:cubicBezTo>
                        <a:pt x="3144" y="14166"/>
                        <a:pt x="3192" y="13963"/>
                        <a:pt x="3227" y="13749"/>
                      </a:cubicBezTo>
                      <a:cubicBezTo>
                        <a:pt x="3287" y="13547"/>
                        <a:pt x="3346" y="13344"/>
                        <a:pt x="3406" y="13142"/>
                      </a:cubicBezTo>
                      <a:cubicBezTo>
                        <a:pt x="3465" y="12951"/>
                        <a:pt x="3549" y="12737"/>
                        <a:pt x="3632" y="12547"/>
                      </a:cubicBezTo>
                      <a:cubicBezTo>
                        <a:pt x="3727" y="12332"/>
                        <a:pt x="3823" y="12142"/>
                        <a:pt x="3930" y="11951"/>
                      </a:cubicBezTo>
                      <a:cubicBezTo>
                        <a:pt x="4037" y="11761"/>
                        <a:pt x="4156" y="11558"/>
                        <a:pt x="4275" y="11368"/>
                      </a:cubicBezTo>
                      <a:cubicBezTo>
                        <a:pt x="4501" y="10999"/>
                        <a:pt x="4739" y="10630"/>
                        <a:pt x="4977" y="10272"/>
                      </a:cubicBezTo>
                      <a:cubicBezTo>
                        <a:pt x="5216" y="9891"/>
                        <a:pt x="5466" y="9534"/>
                        <a:pt x="5704" y="9201"/>
                      </a:cubicBezTo>
                      <a:cubicBezTo>
                        <a:pt x="5942" y="8856"/>
                        <a:pt x="6180" y="8510"/>
                        <a:pt x="6418" y="8189"/>
                      </a:cubicBezTo>
                      <a:cubicBezTo>
                        <a:pt x="6656" y="7855"/>
                        <a:pt x="6894" y="7546"/>
                        <a:pt x="7132" y="7236"/>
                      </a:cubicBezTo>
                      <a:cubicBezTo>
                        <a:pt x="7371" y="6915"/>
                        <a:pt x="7621" y="6641"/>
                        <a:pt x="7871" y="6355"/>
                      </a:cubicBezTo>
                      <a:cubicBezTo>
                        <a:pt x="8347" y="5831"/>
                        <a:pt x="8847" y="5367"/>
                        <a:pt x="9347" y="4938"/>
                      </a:cubicBezTo>
                      <a:cubicBezTo>
                        <a:pt x="9871" y="4522"/>
                        <a:pt x="10359" y="4141"/>
                        <a:pt x="10871" y="3807"/>
                      </a:cubicBezTo>
                      <a:cubicBezTo>
                        <a:pt x="11371" y="3486"/>
                        <a:pt x="11859" y="3188"/>
                        <a:pt x="12371" y="2926"/>
                      </a:cubicBezTo>
                      <a:cubicBezTo>
                        <a:pt x="13098" y="2557"/>
                        <a:pt x="13871" y="2248"/>
                        <a:pt x="14681" y="2010"/>
                      </a:cubicBezTo>
                      <a:cubicBezTo>
                        <a:pt x="15467" y="1771"/>
                        <a:pt x="16300" y="1605"/>
                        <a:pt x="17158" y="1545"/>
                      </a:cubicBezTo>
                      <a:cubicBezTo>
                        <a:pt x="17450" y="1523"/>
                        <a:pt x="17742" y="1511"/>
                        <a:pt x="18033" y="1511"/>
                      </a:cubicBezTo>
                      <a:cubicBezTo>
                        <a:pt x="18359" y="1511"/>
                        <a:pt x="18682" y="1526"/>
                        <a:pt x="19003" y="1557"/>
                      </a:cubicBezTo>
                      <a:cubicBezTo>
                        <a:pt x="19634" y="1617"/>
                        <a:pt x="20241" y="1736"/>
                        <a:pt x="20872" y="1914"/>
                      </a:cubicBezTo>
                      <a:cubicBezTo>
                        <a:pt x="21503" y="2117"/>
                        <a:pt x="22134" y="2355"/>
                        <a:pt x="22777" y="2652"/>
                      </a:cubicBezTo>
                      <a:cubicBezTo>
                        <a:pt x="23396" y="2950"/>
                        <a:pt x="24051" y="3283"/>
                        <a:pt x="24682" y="3653"/>
                      </a:cubicBezTo>
                      <a:cubicBezTo>
                        <a:pt x="25301" y="4034"/>
                        <a:pt x="25932" y="4450"/>
                        <a:pt x="26540" y="4903"/>
                      </a:cubicBezTo>
                      <a:cubicBezTo>
                        <a:pt x="26837" y="5141"/>
                        <a:pt x="27147" y="5379"/>
                        <a:pt x="27456" y="5641"/>
                      </a:cubicBezTo>
                      <a:cubicBezTo>
                        <a:pt x="27778" y="5891"/>
                        <a:pt x="28087" y="6153"/>
                        <a:pt x="28385" y="6439"/>
                      </a:cubicBezTo>
                      <a:cubicBezTo>
                        <a:pt x="28909" y="6915"/>
                        <a:pt x="29409" y="7439"/>
                        <a:pt x="29862" y="7998"/>
                      </a:cubicBezTo>
                      <a:cubicBezTo>
                        <a:pt x="30064" y="8296"/>
                        <a:pt x="30278" y="8594"/>
                        <a:pt x="30469" y="8891"/>
                      </a:cubicBezTo>
                      <a:cubicBezTo>
                        <a:pt x="30659" y="9189"/>
                        <a:pt x="30826" y="9510"/>
                        <a:pt x="30993" y="9820"/>
                      </a:cubicBezTo>
                      <a:cubicBezTo>
                        <a:pt x="31147" y="10153"/>
                        <a:pt x="31302" y="10475"/>
                        <a:pt x="31433" y="10820"/>
                      </a:cubicBezTo>
                      <a:cubicBezTo>
                        <a:pt x="31564" y="11165"/>
                        <a:pt x="31707" y="11523"/>
                        <a:pt x="31826" y="11880"/>
                      </a:cubicBezTo>
                      <a:cubicBezTo>
                        <a:pt x="31945" y="12237"/>
                        <a:pt x="32064" y="12606"/>
                        <a:pt x="32183" y="12963"/>
                      </a:cubicBezTo>
                      <a:cubicBezTo>
                        <a:pt x="32302" y="13320"/>
                        <a:pt x="32398" y="13678"/>
                        <a:pt x="32517" y="14035"/>
                      </a:cubicBezTo>
                      <a:cubicBezTo>
                        <a:pt x="32624" y="14368"/>
                        <a:pt x="32743" y="14713"/>
                        <a:pt x="32850" y="15059"/>
                      </a:cubicBezTo>
                      <a:cubicBezTo>
                        <a:pt x="32957" y="15404"/>
                        <a:pt x="33052" y="15725"/>
                        <a:pt x="33148" y="16059"/>
                      </a:cubicBezTo>
                      <a:cubicBezTo>
                        <a:pt x="33231" y="16380"/>
                        <a:pt x="33302" y="16714"/>
                        <a:pt x="33350" y="17035"/>
                      </a:cubicBezTo>
                      <a:cubicBezTo>
                        <a:pt x="33398" y="17369"/>
                        <a:pt x="33433" y="17690"/>
                        <a:pt x="33433" y="18035"/>
                      </a:cubicBezTo>
                      <a:cubicBezTo>
                        <a:pt x="33445" y="18381"/>
                        <a:pt x="33410" y="18702"/>
                        <a:pt x="33386" y="19047"/>
                      </a:cubicBezTo>
                      <a:cubicBezTo>
                        <a:pt x="33350" y="19381"/>
                        <a:pt x="33291" y="19714"/>
                        <a:pt x="33231" y="20059"/>
                      </a:cubicBezTo>
                      <a:cubicBezTo>
                        <a:pt x="33171" y="20405"/>
                        <a:pt x="33588" y="20690"/>
                        <a:pt x="34172" y="20690"/>
                      </a:cubicBezTo>
                      <a:lnTo>
                        <a:pt x="35303" y="20702"/>
                      </a:lnTo>
                      <a:cubicBezTo>
                        <a:pt x="35314" y="20703"/>
                        <a:pt x="35325" y="20703"/>
                        <a:pt x="35336" y="20703"/>
                      </a:cubicBezTo>
                      <a:cubicBezTo>
                        <a:pt x="35833" y="20703"/>
                        <a:pt x="36242" y="20445"/>
                        <a:pt x="36208" y="20131"/>
                      </a:cubicBezTo>
                      <a:cubicBezTo>
                        <a:pt x="36243" y="19833"/>
                        <a:pt x="36267" y="19524"/>
                        <a:pt x="36279" y="19226"/>
                      </a:cubicBezTo>
                      <a:cubicBezTo>
                        <a:pt x="36303" y="18928"/>
                        <a:pt x="36303" y="18631"/>
                        <a:pt x="36303" y="18333"/>
                      </a:cubicBezTo>
                      <a:cubicBezTo>
                        <a:pt x="36303" y="18035"/>
                        <a:pt x="36279" y="17738"/>
                        <a:pt x="36255" y="17440"/>
                      </a:cubicBezTo>
                      <a:cubicBezTo>
                        <a:pt x="36219" y="17130"/>
                        <a:pt x="36184" y="16833"/>
                        <a:pt x="36124" y="16511"/>
                      </a:cubicBezTo>
                      <a:cubicBezTo>
                        <a:pt x="36065" y="16214"/>
                        <a:pt x="36005" y="15904"/>
                        <a:pt x="35910" y="15595"/>
                      </a:cubicBezTo>
                      <a:cubicBezTo>
                        <a:pt x="35827" y="15285"/>
                        <a:pt x="35731" y="14963"/>
                        <a:pt x="35624" y="14642"/>
                      </a:cubicBezTo>
                      <a:cubicBezTo>
                        <a:pt x="35529" y="14309"/>
                        <a:pt x="35422" y="13987"/>
                        <a:pt x="35303" y="13642"/>
                      </a:cubicBezTo>
                      <a:cubicBezTo>
                        <a:pt x="35196" y="13297"/>
                        <a:pt x="35076" y="12939"/>
                        <a:pt x="34957" y="12606"/>
                      </a:cubicBezTo>
                      <a:cubicBezTo>
                        <a:pt x="34826" y="12249"/>
                        <a:pt x="34707" y="11904"/>
                        <a:pt x="34588" y="11546"/>
                      </a:cubicBezTo>
                      <a:cubicBezTo>
                        <a:pt x="34469" y="11189"/>
                        <a:pt x="34350" y="10844"/>
                        <a:pt x="34231" y="10499"/>
                      </a:cubicBezTo>
                      <a:cubicBezTo>
                        <a:pt x="34112" y="10165"/>
                        <a:pt x="33993" y="9832"/>
                        <a:pt x="33874" y="9510"/>
                      </a:cubicBezTo>
                      <a:cubicBezTo>
                        <a:pt x="33755" y="9189"/>
                        <a:pt x="33624" y="8879"/>
                        <a:pt x="33481" y="8570"/>
                      </a:cubicBezTo>
                      <a:cubicBezTo>
                        <a:pt x="33350" y="8272"/>
                        <a:pt x="33207" y="7975"/>
                        <a:pt x="33040" y="7689"/>
                      </a:cubicBezTo>
                      <a:cubicBezTo>
                        <a:pt x="32874" y="7403"/>
                        <a:pt x="32695" y="7129"/>
                        <a:pt x="32493" y="6855"/>
                      </a:cubicBezTo>
                      <a:cubicBezTo>
                        <a:pt x="32267" y="6558"/>
                        <a:pt x="32017" y="6260"/>
                        <a:pt x="31743" y="5974"/>
                      </a:cubicBezTo>
                      <a:cubicBezTo>
                        <a:pt x="31481" y="5700"/>
                        <a:pt x="31195" y="5427"/>
                        <a:pt x="30897" y="5177"/>
                      </a:cubicBezTo>
                      <a:cubicBezTo>
                        <a:pt x="30302" y="4653"/>
                        <a:pt x="29695" y="4165"/>
                        <a:pt x="29076" y="3712"/>
                      </a:cubicBezTo>
                      <a:cubicBezTo>
                        <a:pt x="28468" y="3272"/>
                        <a:pt x="27861" y="2855"/>
                        <a:pt x="27230" y="2486"/>
                      </a:cubicBezTo>
                      <a:cubicBezTo>
                        <a:pt x="26611" y="2105"/>
                        <a:pt x="25968" y="1748"/>
                        <a:pt x="25301" y="1438"/>
                      </a:cubicBezTo>
                      <a:cubicBezTo>
                        <a:pt x="24647" y="1128"/>
                        <a:pt x="23980" y="855"/>
                        <a:pt x="23313" y="652"/>
                      </a:cubicBezTo>
                      <a:cubicBezTo>
                        <a:pt x="22801" y="486"/>
                        <a:pt x="22289" y="366"/>
                        <a:pt x="21789" y="259"/>
                      </a:cubicBezTo>
                      <a:cubicBezTo>
                        <a:pt x="21027" y="128"/>
                        <a:pt x="20253" y="45"/>
                        <a:pt x="19455" y="9"/>
                      </a:cubicBezTo>
                      <a:cubicBezTo>
                        <a:pt x="19246" y="3"/>
                        <a:pt x="19036" y="0"/>
                        <a:pt x="188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8" name="Google Shape;6758;p30"/>
                <p:cNvSpPr/>
                <p:nvPr/>
              </p:nvSpPr>
              <p:spPr>
                <a:xfrm>
                  <a:off x="6144280" y="4092126"/>
                  <a:ext cx="1008693" cy="65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4" h="17389" extrusionOk="0">
                      <a:moveTo>
                        <a:pt x="13273" y="1"/>
                      </a:moveTo>
                      <a:cubicBezTo>
                        <a:pt x="13179" y="1"/>
                        <a:pt x="13085" y="2"/>
                        <a:pt x="12990" y="5"/>
                      </a:cubicBezTo>
                      <a:cubicBezTo>
                        <a:pt x="12002" y="29"/>
                        <a:pt x="11097" y="196"/>
                        <a:pt x="10252" y="482"/>
                      </a:cubicBezTo>
                      <a:cubicBezTo>
                        <a:pt x="9835" y="624"/>
                        <a:pt x="9418" y="791"/>
                        <a:pt x="9001" y="982"/>
                      </a:cubicBezTo>
                      <a:cubicBezTo>
                        <a:pt x="8585" y="1172"/>
                        <a:pt x="8168" y="1398"/>
                        <a:pt x="7739" y="1648"/>
                      </a:cubicBezTo>
                      <a:cubicBezTo>
                        <a:pt x="7323" y="1910"/>
                        <a:pt x="6870" y="2184"/>
                        <a:pt x="6453" y="2506"/>
                      </a:cubicBezTo>
                      <a:cubicBezTo>
                        <a:pt x="6037" y="2815"/>
                        <a:pt x="5632" y="3172"/>
                        <a:pt x="5239" y="3541"/>
                      </a:cubicBezTo>
                      <a:cubicBezTo>
                        <a:pt x="4763" y="3994"/>
                        <a:pt x="4310" y="4494"/>
                        <a:pt x="3870" y="5018"/>
                      </a:cubicBezTo>
                      <a:cubicBezTo>
                        <a:pt x="3655" y="5280"/>
                        <a:pt x="3429" y="5554"/>
                        <a:pt x="3227" y="5839"/>
                      </a:cubicBezTo>
                      <a:lnTo>
                        <a:pt x="2596" y="6685"/>
                      </a:lnTo>
                      <a:cubicBezTo>
                        <a:pt x="2393" y="6982"/>
                        <a:pt x="2179" y="7268"/>
                        <a:pt x="1989" y="7566"/>
                      </a:cubicBezTo>
                      <a:cubicBezTo>
                        <a:pt x="1786" y="7863"/>
                        <a:pt x="1584" y="8161"/>
                        <a:pt x="1405" y="8459"/>
                      </a:cubicBezTo>
                      <a:cubicBezTo>
                        <a:pt x="1286" y="8649"/>
                        <a:pt x="1167" y="8828"/>
                        <a:pt x="1072" y="9018"/>
                      </a:cubicBezTo>
                      <a:cubicBezTo>
                        <a:pt x="965" y="9209"/>
                        <a:pt x="858" y="9387"/>
                        <a:pt x="774" y="9590"/>
                      </a:cubicBezTo>
                      <a:cubicBezTo>
                        <a:pt x="679" y="9768"/>
                        <a:pt x="596" y="9959"/>
                        <a:pt x="536" y="10149"/>
                      </a:cubicBezTo>
                      <a:cubicBezTo>
                        <a:pt x="477" y="10340"/>
                        <a:pt x="417" y="10542"/>
                        <a:pt x="369" y="10733"/>
                      </a:cubicBezTo>
                      <a:cubicBezTo>
                        <a:pt x="322" y="10923"/>
                        <a:pt x="298" y="11114"/>
                        <a:pt x="262" y="11316"/>
                      </a:cubicBezTo>
                      <a:cubicBezTo>
                        <a:pt x="238" y="11483"/>
                        <a:pt x="203" y="11685"/>
                        <a:pt x="191" y="11876"/>
                      </a:cubicBezTo>
                      <a:cubicBezTo>
                        <a:pt x="179" y="12066"/>
                        <a:pt x="155" y="12245"/>
                        <a:pt x="155" y="12435"/>
                      </a:cubicBezTo>
                      <a:cubicBezTo>
                        <a:pt x="155" y="12638"/>
                        <a:pt x="143" y="12828"/>
                        <a:pt x="143" y="13007"/>
                      </a:cubicBezTo>
                      <a:cubicBezTo>
                        <a:pt x="143" y="13185"/>
                        <a:pt x="143" y="13376"/>
                        <a:pt x="131" y="13555"/>
                      </a:cubicBezTo>
                      <a:cubicBezTo>
                        <a:pt x="131" y="13745"/>
                        <a:pt x="119" y="13924"/>
                        <a:pt x="96" y="14102"/>
                      </a:cubicBezTo>
                      <a:lnTo>
                        <a:pt x="60" y="14638"/>
                      </a:lnTo>
                      <a:cubicBezTo>
                        <a:pt x="24" y="14829"/>
                        <a:pt x="24" y="14995"/>
                        <a:pt x="12" y="15186"/>
                      </a:cubicBezTo>
                      <a:cubicBezTo>
                        <a:pt x="0" y="15364"/>
                        <a:pt x="0" y="15519"/>
                        <a:pt x="0" y="15698"/>
                      </a:cubicBezTo>
                      <a:cubicBezTo>
                        <a:pt x="0" y="16043"/>
                        <a:pt x="24" y="16388"/>
                        <a:pt x="84" y="16722"/>
                      </a:cubicBezTo>
                      <a:cubicBezTo>
                        <a:pt x="155" y="17079"/>
                        <a:pt x="750" y="17365"/>
                        <a:pt x="1405" y="17365"/>
                      </a:cubicBezTo>
                      <a:lnTo>
                        <a:pt x="2822" y="17365"/>
                      </a:lnTo>
                      <a:cubicBezTo>
                        <a:pt x="3477" y="17365"/>
                        <a:pt x="3965" y="17079"/>
                        <a:pt x="3929" y="16745"/>
                      </a:cubicBezTo>
                      <a:cubicBezTo>
                        <a:pt x="3894" y="16531"/>
                        <a:pt x="3870" y="16305"/>
                        <a:pt x="3834" y="16103"/>
                      </a:cubicBezTo>
                      <a:cubicBezTo>
                        <a:pt x="3810" y="15888"/>
                        <a:pt x="3786" y="15674"/>
                        <a:pt x="3763" y="15460"/>
                      </a:cubicBezTo>
                      <a:cubicBezTo>
                        <a:pt x="3751" y="15257"/>
                        <a:pt x="3715" y="15031"/>
                        <a:pt x="3703" y="14829"/>
                      </a:cubicBezTo>
                      <a:cubicBezTo>
                        <a:pt x="3691" y="14614"/>
                        <a:pt x="3667" y="14388"/>
                        <a:pt x="3655" y="14186"/>
                      </a:cubicBezTo>
                      <a:cubicBezTo>
                        <a:pt x="3644" y="13971"/>
                        <a:pt x="3632" y="13757"/>
                        <a:pt x="3632" y="13543"/>
                      </a:cubicBezTo>
                      <a:lnTo>
                        <a:pt x="3632" y="12900"/>
                      </a:lnTo>
                      <a:cubicBezTo>
                        <a:pt x="3632" y="12697"/>
                        <a:pt x="3644" y="12483"/>
                        <a:pt x="3655" y="12269"/>
                      </a:cubicBezTo>
                      <a:cubicBezTo>
                        <a:pt x="3667" y="12042"/>
                        <a:pt x="3703" y="11828"/>
                        <a:pt x="3727" y="11614"/>
                      </a:cubicBezTo>
                      <a:cubicBezTo>
                        <a:pt x="3775" y="11400"/>
                        <a:pt x="3822" y="11173"/>
                        <a:pt x="3882" y="10971"/>
                      </a:cubicBezTo>
                      <a:cubicBezTo>
                        <a:pt x="3941" y="10745"/>
                        <a:pt x="4013" y="10542"/>
                        <a:pt x="4084" y="10328"/>
                      </a:cubicBezTo>
                      <a:cubicBezTo>
                        <a:pt x="4322" y="9745"/>
                        <a:pt x="4608" y="9185"/>
                        <a:pt x="4965" y="8614"/>
                      </a:cubicBezTo>
                      <a:cubicBezTo>
                        <a:pt x="5322" y="8054"/>
                        <a:pt x="5727" y="7506"/>
                        <a:pt x="6144" y="6982"/>
                      </a:cubicBezTo>
                      <a:cubicBezTo>
                        <a:pt x="6561" y="6458"/>
                        <a:pt x="7001" y="5958"/>
                        <a:pt x="7442" y="5494"/>
                      </a:cubicBezTo>
                      <a:cubicBezTo>
                        <a:pt x="7870" y="5030"/>
                        <a:pt x="8311" y="4613"/>
                        <a:pt x="8763" y="4244"/>
                      </a:cubicBezTo>
                      <a:cubicBezTo>
                        <a:pt x="9204" y="3875"/>
                        <a:pt x="9632" y="3541"/>
                        <a:pt x="10061" y="3280"/>
                      </a:cubicBezTo>
                      <a:cubicBezTo>
                        <a:pt x="10478" y="3006"/>
                        <a:pt x="10871" y="2768"/>
                        <a:pt x="11264" y="2589"/>
                      </a:cubicBezTo>
                      <a:cubicBezTo>
                        <a:pt x="11963" y="2251"/>
                        <a:pt x="12662" y="2051"/>
                        <a:pt x="13320" y="2051"/>
                      </a:cubicBezTo>
                      <a:cubicBezTo>
                        <a:pt x="13357" y="2051"/>
                        <a:pt x="13394" y="2052"/>
                        <a:pt x="13431" y="2053"/>
                      </a:cubicBezTo>
                      <a:cubicBezTo>
                        <a:pt x="14050" y="2065"/>
                        <a:pt x="14704" y="2267"/>
                        <a:pt x="15371" y="2577"/>
                      </a:cubicBezTo>
                      <a:cubicBezTo>
                        <a:pt x="15693" y="2744"/>
                        <a:pt x="16050" y="2934"/>
                        <a:pt x="16407" y="3160"/>
                      </a:cubicBezTo>
                      <a:cubicBezTo>
                        <a:pt x="16764" y="3375"/>
                        <a:pt x="17145" y="3637"/>
                        <a:pt x="17514" y="3934"/>
                      </a:cubicBezTo>
                      <a:cubicBezTo>
                        <a:pt x="18003" y="4315"/>
                        <a:pt x="18514" y="4768"/>
                        <a:pt x="18991" y="5256"/>
                      </a:cubicBezTo>
                      <a:cubicBezTo>
                        <a:pt x="19479" y="5744"/>
                        <a:pt x="19919" y="6268"/>
                        <a:pt x="20348" y="6816"/>
                      </a:cubicBezTo>
                      <a:cubicBezTo>
                        <a:pt x="20562" y="7101"/>
                        <a:pt x="20777" y="7387"/>
                        <a:pt x="20967" y="7685"/>
                      </a:cubicBezTo>
                      <a:cubicBezTo>
                        <a:pt x="21158" y="7982"/>
                        <a:pt x="21324" y="8292"/>
                        <a:pt x="21491" y="8614"/>
                      </a:cubicBezTo>
                      <a:cubicBezTo>
                        <a:pt x="21634" y="8947"/>
                        <a:pt x="21789" y="9268"/>
                        <a:pt x="21908" y="9614"/>
                      </a:cubicBezTo>
                      <a:cubicBezTo>
                        <a:pt x="22039" y="9959"/>
                        <a:pt x="22158" y="10304"/>
                        <a:pt x="22265" y="10638"/>
                      </a:cubicBezTo>
                      <a:cubicBezTo>
                        <a:pt x="22360" y="10983"/>
                        <a:pt x="22467" y="11316"/>
                        <a:pt x="22563" y="11650"/>
                      </a:cubicBezTo>
                      <a:cubicBezTo>
                        <a:pt x="22646" y="11995"/>
                        <a:pt x="22741" y="12328"/>
                        <a:pt x="22801" y="12662"/>
                      </a:cubicBezTo>
                      <a:cubicBezTo>
                        <a:pt x="22872" y="13007"/>
                        <a:pt x="22920" y="13340"/>
                        <a:pt x="22944" y="13674"/>
                      </a:cubicBezTo>
                      <a:cubicBezTo>
                        <a:pt x="22979" y="14019"/>
                        <a:pt x="22991" y="14364"/>
                        <a:pt x="22991" y="14709"/>
                      </a:cubicBezTo>
                      <a:cubicBezTo>
                        <a:pt x="22991" y="15043"/>
                        <a:pt x="22979" y="15388"/>
                        <a:pt x="22932" y="15733"/>
                      </a:cubicBezTo>
                      <a:cubicBezTo>
                        <a:pt x="22884" y="16079"/>
                        <a:pt x="22825" y="16412"/>
                        <a:pt x="22753" y="16757"/>
                      </a:cubicBezTo>
                      <a:cubicBezTo>
                        <a:pt x="22682" y="17103"/>
                        <a:pt x="23158" y="17388"/>
                        <a:pt x="23825" y="17388"/>
                      </a:cubicBezTo>
                      <a:lnTo>
                        <a:pt x="25242" y="17388"/>
                      </a:lnTo>
                      <a:cubicBezTo>
                        <a:pt x="25896" y="17388"/>
                        <a:pt x="26504" y="17103"/>
                        <a:pt x="26515" y="16698"/>
                      </a:cubicBezTo>
                      <a:cubicBezTo>
                        <a:pt x="26635" y="16138"/>
                        <a:pt x="26706" y="15555"/>
                        <a:pt x="26742" y="14960"/>
                      </a:cubicBezTo>
                      <a:cubicBezTo>
                        <a:pt x="26754" y="14662"/>
                        <a:pt x="26742" y="14364"/>
                        <a:pt x="26706" y="14067"/>
                      </a:cubicBezTo>
                      <a:cubicBezTo>
                        <a:pt x="26682" y="13769"/>
                        <a:pt x="26623" y="13459"/>
                        <a:pt x="26563" y="13162"/>
                      </a:cubicBezTo>
                      <a:cubicBezTo>
                        <a:pt x="26492" y="12840"/>
                        <a:pt x="26408" y="12543"/>
                        <a:pt x="26325" y="12233"/>
                      </a:cubicBezTo>
                      <a:cubicBezTo>
                        <a:pt x="26230" y="11923"/>
                        <a:pt x="26146" y="11614"/>
                        <a:pt x="26039" y="11280"/>
                      </a:cubicBezTo>
                      <a:cubicBezTo>
                        <a:pt x="25932" y="10971"/>
                        <a:pt x="25837" y="10626"/>
                        <a:pt x="25730" y="10280"/>
                      </a:cubicBezTo>
                      <a:cubicBezTo>
                        <a:pt x="25623" y="9947"/>
                        <a:pt x="25503" y="9578"/>
                        <a:pt x="25384" y="9245"/>
                      </a:cubicBezTo>
                      <a:cubicBezTo>
                        <a:pt x="25265" y="8899"/>
                        <a:pt x="25134" y="8554"/>
                        <a:pt x="25003" y="8221"/>
                      </a:cubicBezTo>
                      <a:cubicBezTo>
                        <a:pt x="24861" y="7875"/>
                        <a:pt x="24718" y="7530"/>
                        <a:pt x="24551" y="7220"/>
                      </a:cubicBezTo>
                      <a:cubicBezTo>
                        <a:pt x="24384" y="6887"/>
                        <a:pt x="24206" y="6578"/>
                        <a:pt x="24015" y="6280"/>
                      </a:cubicBezTo>
                      <a:cubicBezTo>
                        <a:pt x="23813" y="5982"/>
                        <a:pt x="23598" y="5685"/>
                        <a:pt x="23360" y="5399"/>
                      </a:cubicBezTo>
                      <a:cubicBezTo>
                        <a:pt x="22884" y="4815"/>
                        <a:pt x="22384" y="4303"/>
                        <a:pt x="21824" y="3815"/>
                      </a:cubicBezTo>
                      <a:cubicBezTo>
                        <a:pt x="21372" y="3410"/>
                        <a:pt x="20896" y="3029"/>
                        <a:pt x="20419" y="2696"/>
                      </a:cubicBezTo>
                      <a:cubicBezTo>
                        <a:pt x="19943" y="2351"/>
                        <a:pt x="19467" y="2041"/>
                        <a:pt x="18991" y="1756"/>
                      </a:cubicBezTo>
                      <a:cubicBezTo>
                        <a:pt x="18514" y="1494"/>
                        <a:pt x="18038" y="1232"/>
                        <a:pt x="17538" y="1017"/>
                      </a:cubicBezTo>
                      <a:cubicBezTo>
                        <a:pt x="17050" y="791"/>
                        <a:pt x="16562" y="613"/>
                        <a:pt x="16050" y="446"/>
                      </a:cubicBezTo>
                      <a:cubicBezTo>
                        <a:pt x="15150" y="164"/>
                        <a:pt x="14230" y="1"/>
                        <a:pt x="132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9" name="Google Shape;6759;p30"/>
                <p:cNvSpPr/>
                <p:nvPr/>
              </p:nvSpPr>
              <p:spPr>
                <a:xfrm>
                  <a:off x="4573989" y="3287865"/>
                  <a:ext cx="1253344" cy="648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3" h="17207" extrusionOk="0">
                      <a:moveTo>
                        <a:pt x="17288" y="0"/>
                      </a:moveTo>
                      <a:cubicBezTo>
                        <a:pt x="16907" y="0"/>
                        <a:pt x="16502" y="0"/>
                        <a:pt x="16097" y="12"/>
                      </a:cubicBezTo>
                      <a:cubicBezTo>
                        <a:pt x="15597" y="36"/>
                        <a:pt x="15109" y="60"/>
                        <a:pt x="14633" y="96"/>
                      </a:cubicBezTo>
                      <a:cubicBezTo>
                        <a:pt x="14133" y="131"/>
                        <a:pt x="13657" y="179"/>
                        <a:pt x="13180" y="238"/>
                      </a:cubicBezTo>
                      <a:cubicBezTo>
                        <a:pt x="12704" y="298"/>
                        <a:pt x="12252" y="369"/>
                        <a:pt x="11775" y="465"/>
                      </a:cubicBezTo>
                      <a:cubicBezTo>
                        <a:pt x="11299" y="548"/>
                        <a:pt x="10835" y="643"/>
                        <a:pt x="10371" y="762"/>
                      </a:cubicBezTo>
                      <a:cubicBezTo>
                        <a:pt x="9906" y="881"/>
                        <a:pt x="9478" y="1012"/>
                        <a:pt x="9061" y="1167"/>
                      </a:cubicBezTo>
                      <a:cubicBezTo>
                        <a:pt x="8644" y="1310"/>
                        <a:pt x="8239" y="1477"/>
                        <a:pt x="7858" y="1667"/>
                      </a:cubicBezTo>
                      <a:cubicBezTo>
                        <a:pt x="7489" y="1846"/>
                        <a:pt x="7108" y="2060"/>
                        <a:pt x="6751" y="2263"/>
                      </a:cubicBezTo>
                      <a:cubicBezTo>
                        <a:pt x="6418" y="2489"/>
                        <a:pt x="6072" y="2727"/>
                        <a:pt x="5739" y="2977"/>
                      </a:cubicBezTo>
                      <a:cubicBezTo>
                        <a:pt x="5406" y="3251"/>
                        <a:pt x="5060" y="3548"/>
                        <a:pt x="4751" y="3858"/>
                      </a:cubicBezTo>
                      <a:cubicBezTo>
                        <a:pt x="4429" y="4168"/>
                        <a:pt x="4132" y="4513"/>
                        <a:pt x="3858" y="4858"/>
                      </a:cubicBezTo>
                      <a:cubicBezTo>
                        <a:pt x="3536" y="5239"/>
                        <a:pt x="3227" y="5644"/>
                        <a:pt x="2929" y="6049"/>
                      </a:cubicBezTo>
                      <a:cubicBezTo>
                        <a:pt x="2786" y="6251"/>
                        <a:pt x="2631" y="6442"/>
                        <a:pt x="2489" y="6656"/>
                      </a:cubicBezTo>
                      <a:cubicBezTo>
                        <a:pt x="2334" y="6858"/>
                        <a:pt x="2203" y="7073"/>
                        <a:pt x="2072" y="7275"/>
                      </a:cubicBezTo>
                      <a:cubicBezTo>
                        <a:pt x="1929" y="7489"/>
                        <a:pt x="1834" y="7692"/>
                        <a:pt x="1727" y="7906"/>
                      </a:cubicBezTo>
                      <a:cubicBezTo>
                        <a:pt x="1631" y="8120"/>
                        <a:pt x="1548" y="8323"/>
                        <a:pt x="1477" y="8525"/>
                      </a:cubicBezTo>
                      <a:cubicBezTo>
                        <a:pt x="1381" y="8740"/>
                        <a:pt x="1310" y="8966"/>
                        <a:pt x="1238" y="9180"/>
                      </a:cubicBezTo>
                      <a:cubicBezTo>
                        <a:pt x="1155" y="9382"/>
                        <a:pt x="1096" y="9573"/>
                        <a:pt x="1024" y="9775"/>
                      </a:cubicBezTo>
                      <a:cubicBezTo>
                        <a:pt x="953" y="9978"/>
                        <a:pt x="857" y="10180"/>
                        <a:pt x="786" y="10394"/>
                      </a:cubicBezTo>
                      <a:cubicBezTo>
                        <a:pt x="715" y="10621"/>
                        <a:pt x="619" y="10823"/>
                        <a:pt x="548" y="11049"/>
                      </a:cubicBezTo>
                      <a:cubicBezTo>
                        <a:pt x="465" y="11264"/>
                        <a:pt x="381" y="11490"/>
                        <a:pt x="310" y="11728"/>
                      </a:cubicBezTo>
                      <a:cubicBezTo>
                        <a:pt x="238" y="11954"/>
                        <a:pt x="179" y="12204"/>
                        <a:pt x="131" y="12442"/>
                      </a:cubicBezTo>
                      <a:cubicBezTo>
                        <a:pt x="107" y="12597"/>
                        <a:pt x="84" y="12752"/>
                        <a:pt x="84" y="12907"/>
                      </a:cubicBezTo>
                      <a:lnTo>
                        <a:pt x="84" y="13383"/>
                      </a:lnTo>
                      <a:cubicBezTo>
                        <a:pt x="84" y="13550"/>
                        <a:pt x="107" y="13693"/>
                        <a:pt x="107" y="13859"/>
                      </a:cubicBezTo>
                      <a:cubicBezTo>
                        <a:pt x="107" y="14026"/>
                        <a:pt x="107" y="14193"/>
                        <a:pt x="119" y="14335"/>
                      </a:cubicBezTo>
                      <a:cubicBezTo>
                        <a:pt x="119" y="14490"/>
                        <a:pt x="131" y="14645"/>
                        <a:pt x="131" y="14800"/>
                      </a:cubicBezTo>
                      <a:lnTo>
                        <a:pt x="131" y="15240"/>
                      </a:lnTo>
                      <a:cubicBezTo>
                        <a:pt x="131" y="15467"/>
                        <a:pt x="119" y="15693"/>
                        <a:pt x="107" y="15919"/>
                      </a:cubicBezTo>
                      <a:cubicBezTo>
                        <a:pt x="84" y="16133"/>
                        <a:pt x="60" y="16360"/>
                        <a:pt x="24" y="16586"/>
                      </a:cubicBezTo>
                      <a:cubicBezTo>
                        <a:pt x="0" y="16812"/>
                        <a:pt x="310" y="17002"/>
                        <a:pt x="703" y="17014"/>
                      </a:cubicBezTo>
                      <a:lnTo>
                        <a:pt x="1477" y="17026"/>
                      </a:lnTo>
                      <a:cubicBezTo>
                        <a:pt x="1497" y="17028"/>
                        <a:pt x="1516" y="17028"/>
                        <a:pt x="1536" y="17028"/>
                      </a:cubicBezTo>
                      <a:cubicBezTo>
                        <a:pt x="1842" y="17028"/>
                        <a:pt x="2083" y="16857"/>
                        <a:pt x="2072" y="16633"/>
                      </a:cubicBezTo>
                      <a:cubicBezTo>
                        <a:pt x="2048" y="16479"/>
                        <a:pt x="2048" y="16312"/>
                        <a:pt x="2036" y="16169"/>
                      </a:cubicBezTo>
                      <a:cubicBezTo>
                        <a:pt x="2024" y="16014"/>
                        <a:pt x="2024" y="15859"/>
                        <a:pt x="2024" y="15705"/>
                      </a:cubicBezTo>
                      <a:lnTo>
                        <a:pt x="2024" y="15240"/>
                      </a:lnTo>
                      <a:cubicBezTo>
                        <a:pt x="2036" y="15086"/>
                        <a:pt x="2036" y="14931"/>
                        <a:pt x="2036" y="14764"/>
                      </a:cubicBezTo>
                      <a:lnTo>
                        <a:pt x="2036" y="14288"/>
                      </a:lnTo>
                      <a:cubicBezTo>
                        <a:pt x="2036" y="14121"/>
                        <a:pt x="2024" y="13978"/>
                        <a:pt x="2024" y="13812"/>
                      </a:cubicBezTo>
                      <a:cubicBezTo>
                        <a:pt x="2012" y="13645"/>
                        <a:pt x="2012" y="13502"/>
                        <a:pt x="2012" y="13335"/>
                      </a:cubicBezTo>
                      <a:cubicBezTo>
                        <a:pt x="2012" y="13169"/>
                        <a:pt x="2012" y="13026"/>
                        <a:pt x="2024" y="12859"/>
                      </a:cubicBezTo>
                      <a:cubicBezTo>
                        <a:pt x="2036" y="12692"/>
                        <a:pt x="2048" y="12538"/>
                        <a:pt x="2084" y="12383"/>
                      </a:cubicBezTo>
                      <a:cubicBezTo>
                        <a:pt x="2108" y="12216"/>
                        <a:pt x="2143" y="12073"/>
                        <a:pt x="2191" y="11918"/>
                      </a:cubicBezTo>
                      <a:cubicBezTo>
                        <a:pt x="2227" y="11776"/>
                        <a:pt x="2274" y="11621"/>
                        <a:pt x="2334" y="11478"/>
                      </a:cubicBezTo>
                      <a:cubicBezTo>
                        <a:pt x="2393" y="11323"/>
                        <a:pt x="2453" y="11180"/>
                        <a:pt x="2512" y="11049"/>
                      </a:cubicBezTo>
                      <a:cubicBezTo>
                        <a:pt x="2572" y="10906"/>
                        <a:pt x="2643" y="10764"/>
                        <a:pt x="2703" y="10633"/>
                      </a:cubicBezTo>
                      <a:cubicBezTo>
                        <a:pt x="2810" y="10406"/>
                        <a:pt x="2917" y="10192"/>
                        <a:pt x="3024" y="9978"/>
                      </a:cubicBezTo>
                      <a:cubicBezTo>
                        <a:pt x="3120" y="9763"/>
                        <a:pt x="3227" y="9537"/>
                        <a:pt x="3322" y="9335"/>
                      </a:cubicBezTo>
                      <a:cubicBezTo>
                        <a:pt x="3405" y="9109"/>
                        <a:pt x="3513" y="8906"/>
                        <a:pt x="3596" y="8692"/>
                      </a:cubicBezTo>
                      <a:cubicBezTo>
                        <a:pt x="3703" y="8489"/>
                        <a:pt x="3798" y="8275"/>
                        <a:pt x="3917" y="8073"/>
                      </a:cubicBezTo>
                      <a:lnTo>
                        <a:pt x="4275" y="7442"/>
                      </a:lnTo>
                      <a:cubicBezTo>
                        <a:pt x="4394" y="7239"/>
                        <a:pt x="4525" y="7025"/>
                        <a:pt x="4656" y="6835"/>
                      </a:cubicBezTo>
                      <a:cubicBezTo>
                        <a:pt x="4929" y="6430"/>
                        <a:pt x="5203" y="6025"/>
                        <a:pt x="5501" y="5656"/>
                      </a:cubicBezTo>
                      <a:cubicBezTo>
                        <a:pt x="5822" y="5275"/>
                        <a:pt x="6144" y="4918"/>
                        <a:pt x="6489" y="4572"/>
                      </a:cubicBezTo>
                      <a:cubicBezTo>
                        <a:pt x="6846" y="4239"/>
                        <a:pt x="7215" y="3965"/>
                        <a:pt x="7584" y="3691"/>
                      </a:cubicBezTo>
                      <a:cubicBezTo>
                        <a:pt x="7977" y="3441"/>
                        <a:pt x="8382" y="3203"/>
                        <a:pt x="8775" y="2989"/>
                      </a:cubicBezTo>
                      <a:cubicBezTo>
                        <a:pt x="9180" y="2786"/>
                        <a:pt x="9597" y="2572"/>
                        <a:pt x="10025" y="2393"/>
                      </a:cubicBezTo>
                      <a:cubicBezTo>
                        <a:pt x="10478" y="2215"/>
                        <a:pt x="10942" y="2072"/>
                        <a:pt x="11418" y="1941"/>
                      </a:cubicBezTo>
                      <a:cubicBezTo>
                        <a:pt x="11895" y="1822"/>
                        <a:pt x="12371" y="1703"/>
                        <a:pt x="12859" y="1608"/>
                      </a:cubicBezTo>
                      <a:cubicBezTo>
                        <a:pt x="13347" y="1524"/>
                        <a:pt x="13835" y="1441"/>
                        <a:pt x="14335" y="1381"/>
                      </a:cubicBezTo>
                      <a:cubicBezTo>
                        <a:pt x="14835" y="1346"/>
                        <a:pt x="15324" y="1298"/>
                        <a:pt x="15836" y="1262"/>
                      </a:cubicBezTo>
                      <a:cubicBezTo>
                        <a:pt x="16236" y="1245"/>
                        <a:pt x="16637" y="1234"/>
                        <a:pt x="17029" y="1234"/>
                      </a:cubicBezTo>
                      <a:cubicBezTo>
                        <a:pt x="17172" y="1234"/>
                        <a:pt x="17314" y="1235"/>
                        <a:pt x="17455" y="1239"/>
                      </a:cubicBezTo>
                      <a:cubicBezTo>
                        <a:pt x="17979" y="1250"/>
                        <a:pt x="18503" y="1298"/>
                        <a:pt x="19003" y="1358"/>
                      </a:cubicBezTo>
                      <a:cubicBezTo>
                        <a:pt x="19515" y="1417"/>
                        <a:pt x="20015" y="1524"/>
                        <a:pt x="20503" y="1643"/>
                      </a:cubicBezTo>
                      <a:cubicBezTo>
                        <a:pt x="21015" y="1762"/>
                        <a:pt x="21503" y="1917"/>
                        <a:pt x="21979" y="2096"/>
                      </a:cubicBezTo>
                      <a:cubicBezTo>
                        <a:pt x="22455" y="2274"/>
                        <a:pt x="22920" y="2501"/>
                        <a:pt x="23360" y="2751"/>
                      </a:cubicBezTo>
                      <a:cubicBezTo>
                        <a:pt x="23801" y="3013"/>
                        <a:pt x="24241" y="3286"/>
                        <a:pt x="24694" y="3608"/>
                      </a:cubicBezTo>
                      <a:cubicBezTo>
                        <a:pt x="24908" y="3751"/>
                        <a:pt x="25134" y="3917"/>
                        <a:pt x="25372" y="4084"/>
                      </a:cubicBezTo>
                      <a:cubicBezTo>
                        <a:pt x="25611" y="4239"/>
                        <a:pt x="25849" y="4418"/>
                        <a:pt x="26087" y="4596"/>
                      </a:cubicBezTo>
                      <a:cubicBezTo>
                        <a:pt x="26325" y="4775"/>
                        <a:pt x="26563" y="4977"/>
                        <a:pt x="26801" y="5168"/>
                      </a:cubicBezTo>
                      <a:cubicBezTo>
                        <a:pt x="27027" y="5370"/>
                        <a:pt x="27266" y="5584"/>
                        <a:pt x="27480" y="5787"/>
                      </a:cubicBezTo>
                      <a:cubicBezTo>
                        <a:pt x="27682" y="6001"/>
                        <a:pt x="27885" y="6227"/>
                        <a:pt x="28087" y="6465"/>
                      </a:cubicBezTo>
                      <a:cubicBezTo>
                        <a:pt x="28278" y="6704"/>
                        <a:pt x="28456" y="6942"/>
                        <a:pt x="28623" y="7192"/>
                      </a:cubicBezTo>
                      <a:cubicBezTo>
                        <a:pt x="28778" y="7442"/>
                        <a:pt x="28932" y="7692"/>
                        <a:pt x="29051" y="7966"/>
                      </a:cubicBezTo>
                      <a:cubicBezTo>
                        <a:pt x="29171" y="8228"/>
                        <a:pt x="29290" y="8501"/>
                        <a:pt x="29397" y="8787"/>
                      </a:cubicBezTo>
                      <a:cubicBezTo>
                        <a:pt x="29480" y="9049"/>
                        <a:pt x="29587" y="9323"/>
                        <a:pt x="29682" y="9585"/>
                      </a:cubicBezTo>
                      <a:cubicBezTo>
                        <a:pt x="29766" y="9859"/>
                        <a:pt x="29861" y="10133"/>
                        <a:pt x="29944" y="10418"/>
                      </a:cubicBezTo>
                      <a:cubicBezTo>
                        <a:pt x="30040" y="10704"/>
                        <a:pt x="30111" y="10990"/>
                        <a:pt x="30194" y="11264"/>
                      </a:cubicBezTo>
                      <a:cubicBezTo>
                        <a:pt x="30290" y="11549"/>
                        <a:pt x="30361" y="11835"/>
                        <a:pt x="30456" y="12097"/>
                      </a:cubicBezTo>
                      <a:cubicBezTo>
                        <a:pt x="30528" y="12383"/>
                        <a:pt x="30611" y="12657"/>
                        <a:pt x="30683" y="12907"/>
                      </a:cubicBezTo>
                      <a:cubicBezTo>
                        <a:pt x="30766" y="13169"/>
                        <a:pt x="30837" y="13431"/>
                        <a:pt x="30897" y="13681"/>
                      </a:cubicBezTo>
                      <a:cubicBezTo>
                        <a:pt x="30956" y="13931"/>
                        <a:pt x="31016" y="14181"/>
                        <a:pt x="31052" y="14443"/>
                      </a:cubicBezTo>
                      <a:cubicBezTo>
                        <a:pt x="31087" y="14693"/>
                        <a:pt x="31111" y="14943"/>
                        <a:pt x="31111" y="15193"/>
                      </a:cubicBezTo>
                      <a:cubicBezTo>
                        <a:pt x="31111" y="15455"/>
                        <a:pt x="31111" y="15705"/>
                        <a:pt x="31087" y="15955"/>
                      </a:cubicBezTo>
                      <a:lnTo>
                        <a:pt x="31052" y="16717"/>
                      </a:lnTo>
                      <a:cubicBezTo>
                        <a:pt x="31028" y="16955"/>
                        <a:pt x="31302" y="17169"/>
                        <a:pt x="31659" y="17181"/>
                      </a:cubicBezTo>
                      <a:lnTo>
                        <a:pt x="32445" y="17205"/>
                      </a:lnTo>
                      <a:cubicBezTo>
                        <a:pt x="32466" y="17206"/>
                        <a:pt x="32488" y="17207"/>
                        <a:pt x="32509" y="17207"/>
                      </a:cubicBezTo>
                      <a:cubicBezTo>
                        <a:pt x="32886" y="17207"/>
                        <a:pt x="33197" y="17010"/>
                        <a:pt x="33231" y="16729"/>
                      </a:cubicBezTo>
                      <a:cubicBezTo>
                        <a:pt x="33231" y="16479"/>
                        <a:pt x="33242" y="16229"/>
                        <a:pt x="33242" y="15990"/>
                      </a:cubicBezTo>
                      <a:lnTo>
                        <a:pt x="33242" y="15252"/>
                      </a:lnTo>
                      <a:cubicBezTo>
                        <a:pt x="33242" y="15014"/>
                        <a:pt x="33231" y="14764"/>
                        <a:pt x="33219" y="14526"/>
                      </a:cubicBezTo>
                      <a:cubicBezTo>
                        <a:pt x="33207" y="14288"/>
                        <a:pt x="33171" y="14038"/>
                        <a:pt x="33123" y="13800"/>
                      </a:cubicBezTo>
                      <a:cubicBezTo>
                        <a:pt x="33088" y="13562"/>
                        <a:pt x="33028" y="13312"/>
                        <a:pt x="32969" y="13073"/>
                      </a:cubicBezTo>
                      <a:cubicBezTo>
                        <a:pt x="32909" y="12835"/>
                        <a:pt x="32850" y="12597"/>
                        <a:pt x="32766" y="12335"/>
                      </a:cubicBezTo>
                      <a:cubicBezTo>
                        <a:pt x="32695" y="12097"/>
                        <a:pt x="32635" y="11847"/>
                        <a:pt x="32564" y="11597"/>
                      </a:cubicBezTo>
                      <a:cubicBezTo>
                        <a:pt x="32492" y="11347"/>
                        <a:pt x="32409" y="11061"/>
                        <a:pt x="32338" y="10787"/>
                      </a:cubicBezTo>
                      <a:cubicBezTo>
                        <a:pt x="32266" y="10514"/>
                        <a:pt x="32195" y="10240"/>
                        <a:pt x="32099" y="9954"/>
                      </a:cubicBezTo>
                      <a:cubicBezTo>
                        <a:pt x="32028" y="9704"/>
                        <a:pt x="31933" y="9454"/>
                        <a:pt x="31849" y="9204"/>
                      </a:cubicBezTo>
                      <a:cubicBezTo>
                        <a:pt x="31742" y="8966"/>
                        <a:pt x="31635" y="8704"/>
                        <a:pt x="31540" y="8466"/>
                      </a:cubicBezTo>
                      <a:cubicBezTo>
                        <a:pt x="31433" y="8228"/>
                        <a:pt x="31314" y="7989"/>
                        <a:pt x="31206" y="7775"/>
                      </a:cubicBezTo>
                      <a:cubicBezTo>
                        <a:pt x="31099" y="7549"/>
                        <a:pt x="30980" y="7323"/>
                        <a:pt x="30849" y="7096"/>
                      </a:cubicBezTo>
                      <a:cubicBezTo>
                        <a:pt x="30587" y="6668"/>
                        <a:pt x="30302" y="6239"/>
                        <a:pt x="29956" y="5834"/>
                      </a:cubicBezTo>
                      <a:cubicBezTo>
                        <a:pt x="29635" y="5430"/>
                        <a:pt x="29254" y="5049"/>
                        <a:pt x="28873" y="4679"/>
                      </a:cubicBezTo>
                      <a:cubicBezTo>
                        <a:pt x="28480" y="4322"/>
                        <a:pt x="28063" y="3989"/>
                        <a:pt x="27635" y="3667"/>
                      </a:cubicBezTo>
                      <a:cubicBezTo>
                        <a:pt x="27206" y="3334"/>
                        <a:pt x="26789" y="3036"/>
                        <a:pt x="26384" y="2774"/>
                      </a:cubicBezTo>
                      <a:cubicBezTo>
                        <a:pt x="25980" y="2501"/>
                        <a:pt x="25611" y="2251"/>
                        <a:pt x="25253" y="2012"/>
                      </a:cubicBezTo>
                      <a:cubicBezTo>
                        <a:pt x="24849" y="1739"/>
                        <a:pt x="24456" y="1501"/>
                        <a:pt x="24039" y="1298"/>
                      </a:cubicBezTo>
                      <a:cubicBezTo>
                        <a:pt x="23622" y="1084"/>
                        <a:pt x="23182" y="929"/>
                        <a:pt x="22729" y="774"/>
                      </a:cubicBezTo>
                      <a:cubicBezTo>
                        <a:pt x="22408" y="667"/>
                        <a:pt x="22086" y="584"/>
                        <a:pt x="21741" y="512"/>
                      </a:cubicBezTo>
                      <a:cubicBezTo>
                        <a:pt x="21396" y="417"/>
                        <a:pt x="21039" y="346"/>
                        <a:pt x="20681" y="286"/>
                      </a:cubicBezTo>
                      <a:cubicBezTo>
                        <a:pt x="20324" y="227"/>
                        <a:pt x="19955" y="167"/>
                        <a:pt x="19586" y="119"/>
                      </a:cubicBezTo>
                      <a:cubicBezTo>
                        <a:pt x="19217" y="96"/>
                        <a:pt x="18836" y="48"/>
                        <a:pt x="18455" y="36"/>
                      </a:cubicBezTo>
                      <a:cubicBezTo>
                        <a:pt x="18062" y="12"/>
                        <a:pt x="17681" y="0"/>
                        <a:pt x="17288" y="0"/>
                      </a:cubicBezTo>
                      <a:close/>
                    </a:path>
                  </a:pathLst>
                </a:custGeom>
                <a:solidFill>
                  <a:srgbClr val="F79F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0" name="Google Shape;6760;p30"/>
                <p:cNvSpPr/>
                <p:nvPr/>
              </p:nvSpPr>
              <p:spPr>
                <a:xfrm>
                  <a:off x="4688910" y="3375225"/>
                  <a:ext cx="1017666" cy="557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2" h="14793" extrusionOk="0">
                      <a:moveTo>
                        <a:pt x="14043" y="1"/>
                      </a:moveTo>
                      <a:cubicBezTo>
                        <a:pt x="13584" y="1"/>
                        <a:pt x="13118" y="16"/>
                        <a:pt x="12645" y="53"/>
                      </a:cubicBezTo>
                      <a:cubicBezTo>
                        <a:pt x="12240" y="88"/>
                        <a:pt x="11847" y="124"/>
                        <a:pt x="11466" y="172"/>
                      </a:cubicBezTo>
                      <a:cubicBezTo>
                        <a:pt x="11073" y="219"/>
                        <a:pt x="10704" y="279"/>
                        <a:pt x="10335" y="350"/>
                      </a:cubicBezTo>
                      <a:cubicBezTo>
                        <a:pt x="9966" y="410"/>
                        <a:pt x="9609" y="505"/>
                        <a:pt x="9251" y="588"/>
                      </a:cubicBezTo>
                      <a:cubicBezTo>
                        <a:pt x="8894" y="696"/>
                        <a:pt x="8549" y="803"/>
                        <a:pt x="8216" y="922"/>
                      </a:cubicBezTo>
                      <a:cubicBezTo>
                        <a:pt x="7894" y="1041"/>
                        <a:pt x="7561" y="1172"/>
                        <a:pt x="7251" y="1315"/>
                      </a:cubicBezTo>
                      <a:cubicBezTo>
                        <a:pt x="6942" y="1458"/>
                        <a:pt x="6632" y="1612"/>
                        <a:pt x="6311" y="1779"/>
                      </a:cubicBezTo>
                      <a:cubicBezTo>
                        <a:pt x="5941" y="1970"/>
                        <a:pt x="5584" y="2196"/>
                        <a:pt x="5239" y="2434"/>
                      </a:cubicBezTo>
                      <a:cubicBezTo>
                        <a:pt x="4906" y="2672"/>
                        <a:pt x="4572" y="2958"/>
                        <a:pt x="4275" y="3255"/>
                      </a:cubicBezTo>
                      <a:cubicBezTo>
                        <a:pt x="3977" y="3553"/>
                        <a:pt x="3679" y="3875"/>
                        <a:pt x="3417" y="4208"/>
                      </a:cubicBezTo>
                      <a:cubicBezTo>
                        <a:pt x="3120" y="4589"/>
                        <a:pt x="2822" y="4994"/>
                        <a:pt x="2560" y="5399"/>
                      </a:cubicBezTo>
                      <a:cubicBezTo>
                        <a:pt x="2429" y="5601"/>
                        <a:pt x="2298" y="5815"/>
                        <a:pt x="2179" y="6018"/>
                      </a:cubicBezTo>
                      <a:cubicBezTo>
                        <a:pt x="2060" y="6232"/>
                        <a:pt x="1929" y="6458"/>
                        <a:pt x="1810" y="6661"/>
                      </a:cubicBezTo>
                      <a:cubicBezTo>
                        <a:pt x="1691" y="6875"/>
                        <a:pt x="1548" y="7089"/>
                        <a:pt x="1429" y="7304"/>
                      </a:cubicBezTo>
                      <a:cubicBezTo>
                        <a:pt x="1298" y="7530"/>
                        <a:pt x="1179" y="7732"/>
                        <a:pt x="1060" y="7958"/>
                      </a:cubicBezTo>
                      <a:lnTo>
                        <a:pt x="834" y="8363"/>
                      </a:lnTo>
                      <a:cubicBezTo>
                        <a:pt x="762" y="8494"/>
                        <a:pt x="691" y="8625"/>
                        <a:pt x="631" y="8756"/>
                      </a:cubicBezTo>
                      <a:cubicBezTo>
                        <a:pt x="560" y="8911"/>
                        <a:pt x="500" y="9042"/>
                        <a:pt x="453" y="9173"/>
                      </a:cubicBezTo>
                      <a:cubicBezTo>
                        <a:pt x="393" y="9316"/>
                        <a:pt x="357" y="9459"/>
                        <a:pt x="322" y="9590"/>
                      </a:cubicBezTo>
                      <a:cubicBezTo>
                        <a:pt x="286" y="9744"/>
                        <a:pt x="262" y="9875"/>
                        <a:pt x="226" y="10030"/>
                      </a:cubicBezTo>
                      <a:cubicBezTo>
                        <a:pt x="203" y="10173"/>
                        <a:pt x="179" y="10304"/>
                        <a:pt x="167" y="10459"/>
                      </a:cubicBezTo>
                      <a:cubicBezTo>
                        <a:pt x="155" y="10590"/>
                        <a:pt x="143" y="10744"/>
                        <a:pt x="143" y="10887"/>
                      </a:cubicBezTo>
                      <a:cubicBezTo>
                        <a:pt x="119" y="11042"/>
                        <a:pt x="119" y="11185"/>
                        <a:pt x="119" y="11340"/>
                      </a:cubicBezTo>
                      <a:cubicBezTo>
                        <a:pt x="107" y="11483"/>
                        <a:pt x="107" y="11637"/>
                        <a:pt x="107" y="11780"/>
                      </a:cubicBezTo>
                      <a:cubicBezTo>
                        <a:pt x="107" y="11935"/>
                        <a:pt x="107" y="12078"/>
                        <a:pt x="95" y="12233"/>
                      </a:cubicBezTo>
                      <a:cubicBezTo>
                        <a:pt x="84" y="12376"/>
                        <a:pt x="84" y="12507"/>
                        <a:pt x="60" y="12661"/>
                      </a:cubicBezTo>
                      <a:cubicBezTo>
                        <a:pt x="48" y="12804"/>
                        <a:pt x="48" y="12947"/>
                        <a:pt x="36" y="13090"/>
                      </a:cubicBezTo>
                      <a:cubicBezTo>
                        <a:pt x="36" y="13245"/>
                        <a:pt x="12" y="13388"/>
                        <a:pt x="12" y="13519"/>
                      </a:cubicBezTo>
                      <a:cubicBezTo>
                        <a:pt x="0" y="13662"/>
                        <a:pt x="12" y="13804"/>
                        <a:pt x="12" y="13935"/>
                      </a:cubicBezTo>
                      <a:cubicBezTo>
                        <a:pt x="12" y="14078"/>
                        <a:pt x="36" y="14221"/>
                        <a:pt x="48" y="14352"/>
                      </a:cubicBezTo>
                      <a:cubicBezTo>
                        <a:pt x="72" y="14590"/>
                        <a:pt x="357" y="14793"/>
                        <a:pt x="703" y="14793"/>
                      </a:cubicBezTo>
                      <a:lnTo>
                        <a:pt x="1453" y="14793"/>
                      </a:lnTo>
                      <a:cubicBezTo>
                        <a:pt x="1834" y="14793"/>
                        <a:pt x="2108" y="14578"/>
                        <a:pt x="2072" y="14340"/>
                      </a:cubicBezTo>
                      <a:cubicBezTo>
                        <a:pt x="2048" y="14173"/>
                        <a:pt x="2024" y="14031"/>
                        <a:pt x="2024" y="13876"/>
                      </a:cubicBezTo>
                      <a:cubicBezTo>
                        <a:pt x="2012" y="13721"/>
                        <a:pt x="2024" y="13566"/>
                        <a:pt x="2024" y="13423"/>
                      </a:cubicBezTo>
                      <a:cubicBezTo>
                        <a:pt x="2024" y="13269"/>
                        <a:pt x="2048" y="13126"/>
                        <a:pt x="2060" y="12971"/>
                      </a:cubicBezTo>
                      <a:lnTo>
                        <a:pt x="2108" y="12530"/>
                      </a:lnTo>
                      <a:cubicBezTo>
                        <a:pt x="2131" y="12376"/>
                        <a:pt x="2143" y="12233"/>
                        <a:pt x="2167" y="12078"/>
                      </a:cubicBezTo>
                      <a:cubicBezTo>
                        <a:pt x="2179" y="11911"/>
                        <a:pt x="2179" y="11768"/>
                        <a:pt x="2191" y="11614"/>
                      </a:cubicBezTo>
                      <a:cubicBezTo>
                        <a:pt x="2191" y="11459"/>
                        <a:pt x="2203" y="11304"/>
                        <a:pt x="2203" y="11161"/>
                      </a:cubicBezTo>
                      <a:cubicBezTo>
                        <a:pt x="2227" y="11006"/>
                        <a:pt x="2227" y="10864"/>
                        <a:pt x="2239" y="10709"/>
                      </a:cubicBezTo>
                      <a:cubicBezTo>
                        <a:pt x="2239" y="10566"/>
                        <a:pt x="2250" y="10411"/>
                        <a:pt x="2286" y="10268"/>
                      </a:cubicBezTo>
                      <a:lnTo>
                        <a:pt x="2370" y="9816"/>
                      </a:lnTo>
                      <a:cubicBezTo>
                        <a:pt x="2417" y="9673"/>
                        <a:pt x="2465" y="9530"/>
                        <a:pt x="2501" y="9387"/>
                      </a:cubicBezTo>
                      <a:cubicBezTo>
                        <a:pt x="2548" y="9232"/>
                        <a:pt x="2608" y="9090"/>
                        <a:pt x="2667" y="8959"/>
                      </a:cubicBezTo>
                      <a:cubicBezTo>
                        <a:pt x="2739" y="8816"/>
                        <a:pt x="2822" y="8673"/>
                        <a:pt x="2893" y="8542"/>
                      </a:cubicBezTo>
                      <a:cubicBezTo>
                        <a:pt x="2965" y="8399"/>
                        <a:pt x="3060" y="8256"/>
                        <a:pt x="3143" y="8125"/>
                      </a:cubicBezTo>
                      <a:cubicBezTo>
                        <a:pt x="3310" y="7863"/>
                        <a:pt x="3489" y="7601"/>
                        <a:pt x="3667" y="7351"/>
                      </a:cubicBezTo>
                      <a:lnTo>
                        <a:pt x="4203" y="6589"/>
                      </a:lnTo>
                      <a:cubicBezTo>
                        <a:pt x="4382" y="6339"/>
                        <a:pt x="4560" y="6101"/>
                        <a:pt x="4739" y="5863"/>
                      </a:cubicBezTo>
                      <a:cubicBezTo>
                        <a:pt x="4917" y="5625"/>
                        <a:pt x="5096" y="5399"/>
                        <a:pt x="5275" y="5172"/>
                      </a:cubicBezTo>
                      <a:cubicBezTo>
                        <a:pt x="5453" y="4946"/>
                        <a:pt x="5632" y="4744"/>
                        <a:pt x="5822" y="4553"/>
                      </a:cubicBezTo>
                      <a:cubicBezTo>
                        <a:pt x="6168" y="4196"/>
                        <a:pt x="6537" y="3851"/>
                        <a:pt x="6906" y="3553"/>
                      </a:cubicBezTo>
                      <a:cubicBezTo>
                        <a:pt x="7287" y="3255"/>
                        <a:pt x="7656" y="2982"/>
                        <a:pt x="8025" y="2743"/>
                      </a:cubicBezTo>
                      <a:cubicBezTo>
                        <a:pt x="8394" y="2505"/>
                        <a:pt x="8775" y="2303"/>
                        <a:pt x="9144" y="2124"/>
                      </a:cubicBezTo>
                      <a:cubicBezTo>
                        <a:pt x="9692" y="1851"/>
                        <a:pt x="10263" y="1636"/>
                        <a:pt x="10859" y="1470"/>
                      </a:cubicBezTo>
                      <a:cubicBezTo>
                        <a:pt x="11454" y="1291"/>
                        <a:pt x="12061" y="1184"/>
                        <a:pt x="12704" y="1136"/>
                      </a:cubicBezTo>
                      <a:cubicBezTo>
                        <a:pt x="12892" y="1126"/>
                        <a:pt x="13079" y="1121"/>
                        <a:pt x="13267" y="1121"/>
                      </a:cubicBezTo>
                      <a:cubicBezTo>
                        <a:pt x="13533" y="1121"/>
                        <a:pt x="13801" y="1132"/>
                        <a:pt x="14073" y="1160"/>
                      </a:cubicBezTo>
                      <a:cubicBezTo>
                        <a:pt x="14514" y="1196"/>
                        <a:pt x="14978" y="1279"/>
                        <a:pt x="15443" y="1410"/>
                      </a:cubicBezTo>
                      <a:cubicBezTo>
                        <a:pt x="15919" y="1541"/>
                        <a:pt x="16371" y="1720"/>
                        <a:pt x="16848" y="1934"/>
                      </a:cubicBezTo>
                      <a:cubicBezTo>
                        <a:pt x="17324" y="2136"/>
                        <a:pt x="17800" y="2374"/>
                        <a:pt x="18264" y="2648"/>
                      </a:cubicBezTo>
                      <a:cubicBezTo>
                        <a:pt x="18741" y="2910"/>
                        <a:pt x="19193" y="3208"/>
                        <a:pt x="19646" y="3541"/>
                      </a:cubicBezTo>
                      <a:cubicBezTo>
                        <a:pt x="19872" y="3696"/>
                        <a:pt x="20110" y="3875"/>
                        <a:pt x="20336" y="4053"/>
                      </a:cubicBezTo>
                      <a:cubicBezTo>
                        <a:pt x="20562" y="4232"/>
                        <a:pt x="20800" y="4434"/>
                        <a:pt x="21015" y="4625"/>
                      </a:cubicBezTo>
                      <a:cubicBezTo>
                        <a:pt x="21408" y="4958"/>
                        <a:pt x="21765" y="5339"/>
                        <a:pt x="22110" y="5744"/>
                      </a:cubicBezTo>
                      <a:cubicBezTo>
                        <a:pt x="22253" y="5946"/>
                        <a:pt x="22420" y="6149"/>
                        <a:pt x="22551" y="6375"/>
                      </a:cubicBezTo>
                      <a:cubicBezTo>
                        <a:pt x="22682" y="6601"/>
                        <a:pt x="22824" y="6827"/>
                        <a:pt x="22944" y="7054"/>
                      </a:cubicBezTo>
                      <a:cubicBezTo>
                        <a:pt x="23063" y="7268"/>
                        <a:pt x="23158" y="7506"/>
                        <a:pt x="23265" y="7744"/>
                      </a:cubicBezTo>
                      <a:cubicBezTo>
                        <a:pt x="23360" y="7982"/>
                        <a:pt x="23456" y="8244"/>
                        <a:pt x="23551" y="8494"/>
                      </a:cubicBezTo>
                      <a:cubicBezTo>
                        <a:pt x="23634" y="8744"/>
                        <a:pt x="23729" y="9018"/>
                        <a:pt x="23813" y="9268"/>
                      </a:cubicBezTo>
                      <a:cubicBezTo>
                        <a:pt x="23908" y="9518"/>
                        <a:pt x="23979" y="9768"/>
                        <a:pt x="24075" y="10030"/>
                      </a:cubicBezTo>
                      <a:cubicBezTo>
                        <a:pt x="24158" y="10268"/>
                        <a:pt x="24253" y="10518"/>
                        <a:pt x="24325" y="10756"/>
                      </a:cubicBezTo>
                      <a:cubicBezTo>
                        <a:pt x="24408" y="10995"/>
                        <a:pt x="24491" y="11221"/>
                        <a:pt x="24551" y="11459"/>
                      </a:cubicBezTo>
                      <a:cubicBezTo>
                        <a:pt x="24610" y="11673"/>
                        <a:pt x="24670" y="11911"/>
                        <a:pt x="24694" y="12149"/>
                      </a:cubicBezTo>
                      <a:cubicBezTo>
                        <a:pt x="24741" y="12388"/>
                        <a:pt x="24753" y="12626"/>
                        <a:pt x="24753" y="12864"/>
                      </a:cubicBezTo>
                      <a:cubicBezTo>
                        <a:pt x="24765" y="13102"/>
                        <a:pt x="24753" y="13340"/>
                        <a:pt x="24729" y="13578"/>
                      </a:cubicBezTo>
                      <a:cubicBezTo>
                        <a:pt x="24706" y="13816"/>
                        <a:pt x="24670" y="14078"/>
                        <a:pt x="24622" y="14316"/>
                      </a:cubicBezTo>
                      <a:cubicBezTo>
                        <a:pt x="24575" y="14554"/>
                        <a:pt x="24884" y="14757"/>
                        <a:pt x="25325" y="14757"/>
                      </a:cubicBezTo>
                      <a:lnTo>
                        <a:pt x="26170" y="14769"/>
                      </a:lnTo>
                      <a:cubicBezTo>
                        <a:pt x="26190" y="14770"/>
                        <a:pt x="26210" y="14771"/>
                        <a:pt x="26229" y="14771"/>
                      </a:cubicBezTo>
                      <a:cubicBezTo>
                        <a:pt x="26574" y="14771"/>
                        <a:pt x="26875" y="14577"/>
                        <a:pt x="26908" y="14340"/>
                      </a:cubicBezTo>
                      <a:cubicBezTo>
                        <a:pt x="26944" y="14138"/>
                        <a:pt x="26956" y="13912"/>
                        <a:pt x="26968" y="13697"/>
                      </a:cubicBezTo>
                      <a:cubicBezTo>
                        <a:pt x="26992" y="13495"/>
                        <a:pt x="26992" y="13269"/>
                        <a:pt x="26992" y="13066"/>
                      </a:cubicBezTo>
                      <a:cubicBezTo>
                        <a:pt x="26968" y="12852"/>
                        <a:pt x="26968" y="12626"/>
                        <a:pt x="26944" y="12423"/>
                      </a:cubicBezTo>
                      <a:cubicBezTo>
                        <a:pt x="26908" y="12197"/>
                        <a:pt x="26885" y="11995"/>
                        <a:pt x="26837" y="11768"/>
                      </a:cubicBezTo>
                      <a:cubicBezTo>
                        <a:pt x="26789" y="11554"/>
                        <a:pt x="26730" y="11340"/>
                        <a:pt x="26670" y="11114"/>
                      </a:cubicBezTo>
                      <a:cubicBezTo>
                        <a:pt x="26611" y="10899"/>
                        <a:pt x="26539" y="10661"/>
                        <a:pt x="26468" y="10447"/>
                      </a:cubicBezTo>
                      <a:cubicBezTo>
                        <a:pt x="26396" y="10209"/>
                        <a:pt x="26313" y="9971"/>
                        <a:pt x="26230" y="9732"/>
                      </a:cubicBezTo>
                      <a:cubicBezTo>
                        <a:pt x="26158" y="9471"/>
                        <a:pt x="26063" y="9232"/>
                        <a:pt x="25980" y="8982"/>
                      </a:cubicBezTo>
                      <a:cubicBezTo>
                        <a:pt x="25884" y="8744"/>
                        <a:pt x="25801" y="8494"/>
                        <a:pt x="25706" y="8244"/>
                      </a:cubicBezTo>
                      <a:cubicBezTo>
                        <a:pt x="25622" y="7982"/>
                        <a:pt x="25527" y="7732"/>
                        <a:pt x="25444" y="7494"/>
                      </a:cubicBezTo>
                      <a:cubicBezTo>
                        <a:pt x="25349" y="7244"/>
                        <a:pt x="25265" y="7018"/>
                        <a:pt x="25170" y="6780"/>
                      </a:cubicBezTo>
                      <a:cubicBezTo>
                        <a:pt x="25087" y="6553"/>
                        <a:pt x="24991" y="6339"/>
                        <a:pt x="24884" y="6113"/>
                      </a:cubicBezTo>
                      <a:cubicBezTo>
                        <a:pt x="24789" y="5899"/>
                        <a:pt x="24670" y="5696"/>
                        <a:pt x="24551" y="5482"/>
                      </a:cubicBezTo>
                      <a:cubicBezTo>
                        <a:pt x="24408" y="5280"/>
                        <a:pt x="24277" y="5089"/>
                        <a:pt x="24134" y="4887"/>
                      </a:cubicBezTo>
                      <a:cubicBezTo>
                        <a:pt x="23967" y="4672"/>
                        <a:pt x="23777" y="4458"/>
                        <a:pt x="23575" y="4267"/>
                      </a:cubicBezTo>
                      <a:cubicBezTo>
                        <a:pt x="23384" y="4053"/>
                        <a:pt x="23182" y="3863"/>
                        <a:pt x="22955" y="3684"/>
                      </a:cubicBezTo>
                      <a:cubicBezTo>
                        <a:pt x="22527" y="3315"/>
                        <a:pt x="22062" y="2958"/>
                        <a:pt x="21610" y="2648"/>
                      </a:cubicBezTo>
                      <a:cubicBezTo>
                        <a:pt x="21170" y="2327"/>
                        <a:pt x="20705" y="2029"/>
                        <a:pt x="20241" y="1767"/>
                      </a:cubicBezTo>
                      <a:cubicBezTo>
                        <a:pt x="19788" y="1493"/>
                        <a:pt x="19312" y="1243"/>
                        <a:pt x="18812" y="1017"/>
                      </a:cubicBezTo>
                      <a:cubicBezTo>
                        <a:pt x="18324" y="803"/>
                        <a:pt x="17836" y="600"/>
                        <a:pt x="17348" y="457"/>
                      </a:cubicBezTo>
                      <a:cubicBezTo>
                        <a:pt x="16967" y="350"/>
                        <a:pt x="16586" y="267"/>
                        <a:pt x="16217" y="184"/>
                      </a:cubicBezTo>
                      <a:cubicBezTo>
                        <a:pt x="15633" y="88"/>
                        <a:pt x="15062" y="29"/>
                        <a:pt x="14466" y="5"/>
                      </a:cubicBezTo>
                      <a:cubicBezTo>
                        <a:pt x="14326" y="2"/>
                        <a:pt x="14185" y="1"/>
                        <a:pt x="1404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1" name="Google Shape;6761;p30"/>
                <p:cNvSpPr/>
                <p:nvPr/>
              </p:nvSpPr>
              <p:spPr>
                <a:xfrm>
                  <a:off x="5360454" y="2183557"/>
                  <a:ext cx="1678478" cy="94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9" h="25040" extrusionOk="0">
                      <a:moveTo>
                        <a:pt x="23123" y="0"/>
                      </a:moveTo>
                      <a:cubicBezTo>
                        <a:pt x="22599" y="0"/>
                        <a:pt x="22063" y="24"/>
                        <a:pt x="21527" y="36"/>
                      </a:cubicBezTo>
                      <a:cubicBezTo>
                        <a:pt x="20861" y="60"/>
                        <a:pt x="20206" y="95"/>
                        <a:pt x="19551" y="155"/>
                      </a:cubicBezTo>
                      <a:cubicBezTo>
                        <a:pt x="18896" y="202"/>
                        <a:pt x="18253" y="274"/>
                        <a:pt x="17610" y="357"/>
                      </a:cubicBezTo>
                      <a:cubicBezTo>
                        <a:pt x="16979" y="452"/>
                        <a:pt x="16336" y="560"/>
                        <a:pt x="15705" y="679"/>
                      </a:cubicBezTo>
                      <a:cubicBezTo>
                        <a:pt x="15086" y="798"/>
                        <a:pt x="14455" y="941"/>
                        <a:pt x="13836" y="1107"/>
                      </a:cubicBezTo>
                      <a:cubicBezTo>
                        <a:pt x="13241" y="1274"/>
                        <a:pt x="12657" y="1464"/>
                        <a:pt x="12098" y="1691"/>
                      </a:cubicBezTo>
                      <a:cubicBezTo>
                        <a:pt x="11538" y="1905"/>
                        <a:pt x="11002" y="2167"/>
                        <a:pt x="10490" y="2429"/>
                      </a:cubicBezTo>
                      <a:cubicBezTo>
                        <a:pt x="9966" y="2715"/>
                        <a:pt x="9478" y="3000"/>
                        <a:pt x="9002" y="3310"/>
                      </a:cubicBezTo>
                      <a:cubicBezTo>
                        <a:pt x="8550" y="3620"/>
                        <a:pt x="8085" y="3977"/>
                        <a:pt x="7645" y="4346"/>
                      </a:cubicBezTo>
                      <a:cubicBezTo>
                        <a:pt x="7192" y="4739"/>
                        <a:pt x="6740" y="5155"/>
                        <a:pt x="6323" y="5620"/>
                      </a:cubicBezTo>
                      <a:cubicBezTo>
                        <a:pt x="5883" y="6072"/>
                        <a:pt x="5502" y="6548"/>
                        <a:pt x="5109" y="7060"/>
                      </a:cubicBezTo>
                      <a:cubicBezTo>
                        <a:pt x="4692" y="7620"/>
                        <a:pt x="4275" y="8192"/>
                        <a:pt x="3882" y="8787"/>
                      </a:cubicBezTo>
                      <a:cubicBezTo>
                        <a:pt x="3680" y="9084"/>
                        <a:pt x="3478" y="9382"/>
                        <a:pt x="3287" y="9680"/>
                      </a:cubicBezTo>
                      <a:cubicBezTo>
                        <a:pt x="3085" y="9977"/>
                        <a:pt x="2894" y="10287"/>
                        <a:pt x="2727" y="10585"/>
                      </a:cubicBezTo>
                      <a:cubicBezTo>
                        <a:pt x="2573" y="10882"/>
                        <a:pt x="2418" y="11192"/>
                        <a:pt x="2287" y="11490"/>
                      </a:cubicBezTo>
                      <a:cubicBezTo>
                        <a:pt x="2168" y="11787"/>
                        <a:pt x="2049" y="12109"/>
                        <a:pt x="1942" y="12406"/>
                      </a:cubicBezTo>
                      <a:cubicBezTo>
                        <a:pt x="1835" y="12728"/>
                        <a:pt x="1739" y="13037"/>
                        <a:pt x="1632" y="13371"/>
                      </a:cubicBezTo>
                      <a:cubicBezTo>
                        <a:pt x="1537" y="13656"/>
                        <a:pt x="1442" y="13930"/>
                        <a:pt x="1346" y="14228"/>
                      </a:cubicBezTo>
                      <a:cubicBezTo>
                        <a:pt x="1239" y="14526"/>
                        <a:pt x="1144" y="14811"/>
                        <a:pt x="1037" y="15121"/>
                      </a:cubicBezTo>
                      <a:cubicBezTo>
                        <a:pt x="930" y="15419"/>
                        <a:pt x="822" y="15740"/>
                        <a:pt x="727" y="16062"/>
                      </a:cubicBezTo>
                      <a:cubicBezTo>
                        <a:pt x="620" y="16395"/>
                        <a:pt x="513" y="16716"/>
                        <a:pt x="406" y="17062"/>
                      </a:cubicBezTo>
                      <a:cubicBezTo>
                        <a:pt x="311" y="17407"/>
                        <a:pt x="227" y="17740"/>
                        <a:pt x="168" y="18097"/>
                      </a:cubicBezTo>
                      <a:lnTo>
                        <a:pt x="132" y="18776"/>
                      </a:lnTo>
                      <a:lnTo>
                        <a:pt x="132" y="19455"/>
                      </a:lnTo>
                      <a:cubicBezTo>
                        <a:pt x="132" y="19681"/>
                        <a:pt x="132" y="19919"/>
                        <a:pt x="144" y="20145"/>
                      </a:cubicBezTo>
                      <a:cubicBezTo>
                        <a:pt x="156" y="20360"/>
                        <a:pt x="156" y="20598"/>
                        <a:pt x="168" y="20824"/>
                      </a:cubicBezTo>
                      <a:cubicBezTo>
                        <a:pt x="168" y="21050"/>
                        <a:pt x="191" y="21276"/>
                        <a:pt x="191" y="21491"/>
                      </a:cubicBezTo>
                      <a:lnTo>
                        <a:pt x="191" y="22146"/>
                      </a:lnTo>
                      <a:cubicBezTo>
                        <a:pt x="191" y="22479"/>
                        <a:pt x="168" y="22800"/>
                        <a:pt x="144" y="23134"/>
                      </a:cubicBezTo>
                      <a:cubicBezTo>
                        <a:pt x="120" y="23455"/>
                        <a:pt x="96" y="23777"/>
                        <a:pt x="49" y="24098"/>
                      </a:cubicBezTo>
                      <a:cubicBezTo>
                        <a:pt x="1" y="24432"/>
                        <a:pt x="418" y="24705"/>
                        <a:pt x="942" y="24729"/>
                      </a:cubicBezTo>
                      <a:lnTo>
                        <a:pt x="1977" y="24753"/>
                      </a:lnTo>
                      <a:cubicBezTo>
                        <a:pt x="2418" y="24753"/>
                        <a:pt x="2775" y="24503"/>
                        <a:pt x="2763" y="24158"/>
                      </a:cubicBezTo>
                      <a:lnTo>
                        <a:pt x="2716" y="23491"/>
                      </a:lnTo>
                      <a:cubicBezTo>
                        <a:pt x="2704" y="23265"/>
                        <a:pt x="2704" y="23039"/>
                        <a:pt x="2704" y="22824"/>
                      </a:cubicBezTo>
                      <a:cubicBezTo>
                        <a:pt x="2704" y="22598"/>
                        <a:pt x="2716" y="22360"/>
                        <a:pt x="2716" y="22134"/>
                      </a:cubicBezTo>
                      <a:cubicBezTo>
                        <a:pt x="2716" y="21907"/>
                        <a:pt x="2727" y="21693"/>
                        <a:pt x="2727" y="21455"/>
                      </a:cubicBezTo>
                      <a:lnTo>
                        <a:pt x="2727" y="20753"/>
                      </a:lnTo>
                      <a:cubicBezTo>
                        <a:pt x="2716" y="20514"/>
                        <a:pt x="2716" y="20288"/>
                        <a:pt x="2704" y="20050"/>
                      </a:cubicBezTo>
                      <a:cubicBezTo>
                        <a:pt x="2692" y="19812"/>
                        <a:pt x="2692" y="19586"/>
                        <a:pt x="2692" y="19348"/>
                      </a:cubicBezTo>
                      <a:cubicBezTo>
                        <a:pt x="2692" y="19110"/>
                        <a:pt x="2704" y="18871"/>
                        <a:pt x="2716" y="18657"/>
                      </a:cubicBezTo>
                      <a:cubicBezTo>
                        <a:pt x="2727" y="18431"/>
                        <a:pt x="2763" y="18193"/>
                        <a:pt x="2787" y="17967"/>
                      </a:cubicBezTo>
                      <a:cubicBezTo>
                        <a:pt x="2823" y="17740"/>
                        <a:pt x="2870" y="17526"/>
                        <a:pt x="2930" y="17300"/>
                      </a:cubicBezTo>
                      <a:cubicBezTo>
                        <a:pt x="2989" y="17074"/>
                        <a:pt x="3049" y="16847"/>
                        <a:pt x="3120" y="16645"/>
                      </a:cubicBezTo>
                      <a:cubicBezTo>
                        <a:pt x="3192" y="16431"/>
                        <a:pt x="3263" y="16228"/>
                        <a:pt x="3359" y="16014"/>
                      </a:cubicBezTo>
                      <a:cubicBezTo>
                        <a:pt x="3442" y="15811"/>
                        <a:pt x="3537" y="15597"/>
                        <a:pt x="3620" y="15407"/>
                      </a:cubicBezTo>
                      <a:cubicBezTo>
                        <a:pt x="3763" y="15085"/>
                        <a:pt x="3906" y="14752"/>
                        <a:pt x="4037" y="14442"/>
                      </a:cubicBezTo>
                      <a:cubicBezTo>
                        <a:pt x="4180" y="14133"/>
                        <a:pt x="4311" y="13811"/>
                        <a:pt x="4430" y="13502"/>
                      </a:cubicBezTo>
                      <a:cubicBezTo>
                        <a:pt x="4561" y="13192"/>
                        <a:pt x="4680" y="12883"/>
                        <a:pt x="4811" y="12585"/>
                      </a:cubicBezTo>
                      <a:cubicBezTo>
                        <a:pt x="4954" y="12287"/>
                        <a:pt x="5085" y="11966"/>
                        <a:pt x="5228" y="11668"/>
                      </a:cubicBezTo>
                      <a:cubicBezTo>
                        <a:pt x="5383" y="11370"/>
                        <a:pt x="5549" y="11073"/>
                        <a:pt x="5704" y="10775"/>
                      </a:cubicBezTo>
                      <a:cubicBezTo>
                        <a:pt x="5871" y="10478"/>
                        <a:pt x="6049" y="10204"/>
                        <a:pt x="6228" y="9906"/>
                      </a:cubicBezTo>
                      <a:cubicBezTo>
                        <a:pt x="6585" y="9323"/>
                        <a:pt x="6978" y="8751"/>
                        <a:pt x="7371" y="8203"/>
                      </a:cubicBezTo>
                      <a:cubicBezTo>
                        <a:pt x="7776" y="7656"/>
                        <a:pt x="8228" y="7120"/>
                        <a:pt x="8681" y="6632"/>
                      </a:cubicBezTo>
                      <a:cubicBezTo>
                        <a:pt x="9157" y="6156"/>
                        <a:pt x="9657" y="5715"/>
                        <a:pt x="10157" y="5346"/>
                      </a:cubicBezTo>
                      <a:cubicBezTo>
                        <a:pt x="10693" y="4977"/>
                        <a:pt x="11229" y="4632"/>
                        <a:pt x="11764" y="4322"/>
                      </a:cubicBezTo>
                      <a:cubicBezTo>
                        <a:pt x="12300" y="4012"/>
                        <a:pt x="12872" y="3727"/>
                        <a:pt x="13443" y="3453"/>
                      </a:cubicBezTo>
                      <a:cubicBezTo>
                        <a:pt x="14038" y="3203"/>
                        <a:pt x="14669" y="2977"/>
                        <a:pt x="15312" y="2786"/>
                      </a:cubicBezTo>
                      <a:cubicBezTo>
                        <a:pt x="15943" y="2596"/>
                        <a:pt x="16586" y="2429"/>
                        <a:pt x="17241" y="2298"/>
                      </a:cubicBezTo>
                      <a:cubicBezTo>
                        <a:pt x="17884" y="2167"/>
                        <a:pt x="18539" y="2060"/>
                        <a:pt x="19206" y="1965"/>
                      </a:cubicBezTo>
                      <a:cubicBezTo>
                        <a:pt x="19872" y="1893"/>
                        <a:pt x="20551" y="1834"/>
                        <a:pt x="21218" y="1786"/>
                      </a:cubicBezTo>
                      <a:cubicBezTo>
                        <a:pt x="21758" y="1769"/>
                        <a:pt x="22299" y="1757"/>
                        <a:pt x="22820" y="1757"/>
                      </a:cubicBezTo>
                      <a:cubicBezTo>
                        <a:pt x="23011" y="1757"/>
                        <a:pt x="23200" y="1759"/>
                        <a:pt x="23385" y="1762"/>
                      </a:cubicBezTo>
                      <a:cubicBezTo>
                        <a:pt x="24099" y="1774"/>
                        <a:pt x="24790" y="1834"/>
                        <a:pt x="25468" y="1929"/>
                      </a:cubicBezTo>
                      <a:cubicBezTo>
                        <a:pt x="26159" y="2024"/>
                        <a:pt x="26826" y="2167"/>
                        <a:pt x="27492" y="2346"/>
                      </a:cubicBezTo>
                      <a:cubicBezTo>
                        <a:pt x="28171" y="2524"/>
                        <a:pt x="28826" y="2738"/>
                        <a:pt x="29457" y="3012"/>
                      </a:cubicBezTo>
                      <a:cubicBezTo>
                        <a:pt x="30100" y="3274"/>
                        <a:pt x="30707" y="3596"/>
                        <a:pt x="31302" y="3965"/>
                      </a:cubicBezTo>
                      <a:cubicBezTo>
                        <a:pt x="31898" y="4346"/>
                        <a:pt x="32493" y="4763"/>
                        <a:pt x="33088" y="5215"/>
                      </a:cubicBezTo>
                      <a:cubicBezTo>
                        <a:pt x="33386" y="5441"/>
                        <a:pt x="33708" y="5679"/>
                        <a:pt x="34017" y="5917"/>
                      </a:cubicBezTo>
                      <a:cubicBezTo>
                        <a:pt x="34327" y="6167"/>
                        <a:pt x="34636" y="6417"/>
                        <a:pt x="34970" y="6691"/>
                      </a:cubicBezTo>
                      <a:cubicBezTo>
                        <a:pt x="35279" y="6953"/>
                        <a:pt x="35613" y="7239"/>
                        <a:pt x="35922" y="7525"/>
                      </a:cubicBezTo>
                      <a:cubicBezTo>
                        <a:pt x="36232" y="7822"/>
                        <a:pt x="36541" y="8120"/>
                        <a:pt x="36827" y="8430"/>
                      </a:cubicBezTo>
                      <a:cubicBezTo>
                        <a:pt x="37113" y="8739"/>
                        <a:pt x="37398" y="9073"/>
                        <a:pt x="37649" y="9406"/>
                      </a:cubicBezTo>
                      <a:cubicBezTo>
                        <a:pt x="37910" y="9751"/>
                        <a:pt x="38149" y="10108"/>
                        <a:pt x="38375" y="10466"/>
                      </a:cubicBezTo>
                      <a:cubicBezTo>
                        <a:pt x="38601" y="10823"/>
                        <a:pt x="38792" y="11192"/>
                        <a:pt x="38958" y="11585"/>
                      </a:cubicBezTo>
                      <a:cubicBezTo>
                        <a:pt x="39125" y="11966"/>
                        <a:pt x="39268" y="12359"/>
                        <a:pt x="39423" y="12775"/>
                      </a:cubicBezTo>
                      <a:cubicBezTo>
                        <a:pt x="39554" y="13145"/>
                        <a:pt x="39684" y="13537"/>
                        <a:pt x="39804" y="13930"/>
                      </a:cubicBezTo>
                      <a:cubicBezTo>
                        <a:pt x="39923" y="14335"/>
                        <a:pt x="40042" y="14740"/>
                        <a:pt x="40161" y="15157"/>
                      </a:cubicBezTo>
                      <a:cubicBezTo>
                        <a:pt x="40280" y="15561"/>
                        <a:pt x="40399" y="15978"/>
                        <a:pt x="40506" y="16395"/>
                      </a:cubicBezTo>
                      <a:cubicBezTo>
                        <a:pt x="40613" y="16812"/>
                        <a:pt x="40732" y="17205"/>
                        <a:pt x="40827" y="17609"/>
                      </a:cubicBezTo>
                      <a:cubicBezTo>
                        <a:pt x="40947" y="18014"/>
                        <a:pt x="41054" y="18395"/>
                        <a:pt x="41161" y="18776"/>
                      </a:cubicBezTo>
                      <a:cubicBezTo>
                        <a:pt x="41268" y="19145"/>
                        <a:pt x="41363" y="19514"/>
                        <a:pt x="41435" y="19883"/>
                      </a:cubicBezTo>
                      <a:cubicBezTo>
                        <a:pt x="41530" y="20264"/>
                        <a:pt x="41589" y="20634"/>
                        <a:pt x="41637" y="21003"/>
                      </a:cubicBezTo>
                      <a:cubicBezTo>
                        <a:pt x="41685" y="21372"/>
                        <a:pt x="41709" y="21729"/>
                        <a:pt x="41709" y="22110"/>
                      </a:cubicBezTo>
                      <a:cubicBezTo>
                        <a:pt x="41709" y="22479"/>
                        <a:pt x="41709" y="22836"/>
                        <a:pt x="41697" y="23205"/>
                      </a:cubicBezTo>
                      <a:cubicBezTo>
                        <a:pt x="41685" y="23574"/>
                        <a:pt x="41661" y="23955"/>
                        <a:pt x="41637" y="24324"/>
                      </a:cubicBezTo>
                      <a:cubicBezTo>
                        <a:pt x="41613" y="24658"/>
                        <a:pt x="41982" y="24979"/>
                        <a:pt x="42459" y="24991"/>
                      </a:cubicBezTo>
                      <a:lnTo>
                        <a:pt x="43506" y="25039"/>
                      </a:lnTo>
                      <a:cubicBezTo>
                        <a:pt x="43517" y="25039"/>
                        <a:pt x="43528" y="25039"/>
                        <a:pt x="43539" y="25039"/>
                      </a:cubicBezTo>
                      <a:cubicBezTo>
                        <a:pt x="44061" y="25039"/>
                        <a:pt x="44506" y="24757"/>
                        <a:pt x="44495" y="24384"/>
                      </a:cubicBezTo>
                      <a:cubicBezTo>
                        <a:pt x="44507" y="24015"/>
                        <a:pt x="44518" y="23658"/>
                        <a:pt x="44518" y="23301"/>
                      </a:cubicBezTo>
                      <a:lnTo>
                        <a:pt x="44518" y="22241"/>
                      </a:lnTo>
                      <a:cubicBezTo>
                        <a:pt x="44507" y="21884"/>
                        <a:pt x="44507" y="21538"/>
                        <a:pt x="44483" y="21181"/>
                      </a:cubicBezTo>
                      <a:cubicBezTo>
                        <a:pt x="44459" y="20824"/>
                        <a:pt x="44423" y="20479"/>
                        <a:pt x="44364" y="20122"/>
                      </a:cubicBezTo>
                      <a:cubicBezTo>
                        <a:pt x="44304" y="19764"/>
                        <a:pt x="44221" y="19431"/>
                        <a:pt x="44137" y="19074"/>
                      </a:cubicBezTo>
                      <a:lnTo>
                        <a:pt x="43864" y="18002"/>
                      </a:lnTo>
                      <a:cubicBezTo>
                        <a:pt x="43780" y="17645"/>
                        <a:pt x="43673" y="17288"/>
                        <a:pt x="43590" y="16907"/>
                      </a:cubicBezTo>
                      <a:cubicBezTo>
                        <a:pt x="43483" y="16526"/>
                        <a:pt x="43387" y="16133"/>
                        <a:pt x="43292" y="15740"/>
                      </a:cubicBezTo>
                      <a:cubicBezTo>
                        <a:pt x="43197" y="15335"/>
                        <a:pt x="43090" y="14930"/>
                        <a:pt x="42971" y="14526"/>
                      </a:cubicBezTo>
                      <a:cubicBezTo>
                        <a:pt x="42875" y="14157"/>
                        <a:pt x="42768" y="13787"/>
                        <a:pt x="42637" y="13418"/>
                      </a:cubicBezTo>
                      <a:cubicBezTo>
                        <a:pt x="42494" y="13037"/>
                        <a:pt x="42363" y="12680"/>
                        <a:pt x="42221" y="12347"/>
                      </a:cubicBezTo>
                      <a:cubicBezTo>
                        <a:pt x="42078" y="11990"/>
                        <a:pt x="41935" y="11644"/>
                        <a:pt x="41780" y="11311"/>
                      </a:cubicBezTo>
                      <a:cubicBezTo>
                        <a:pt x="41637" y="10989"/>
                        <a:pt x="41482" y="10656"/>
                        <a:pt x="41304" y="10347"/>
                      </a:cubicBezTo>
                      <a:cubicBezTo>
                        <a:pt x="40970" y="9727"/>
                        <a:pt x="40566" y="9096"/>
                        <a:pt x="40113" y="8501"/>
                      </a:cubicBezTo>
                      <a:cubicBezTo>
                        <a:pt x="39673" y="7906"/>
                        <a:pt x="39184" y="7358"/>
                        <a:pt x="38661" y="6822"/>
                      </a:cubicBezTo>
                      <a:cubicBezTo>
                        <a:pt x="38137" y="6287"/>
                        <a:pt x="37589" y="5798"/>
                        <a:pt x="37006" y="5334"/>
                      </a:cubicBezTo>
                      <a:cubicBezTo>
                        <a:pt x="36422" y="4870"/>
                        <a:pt x="35863" y="4441"/>
                        <a:pt x="35327" y="4036"/>
                      </a:cubicBezTo>
                      <a:cubicBezTo>
                        <a:pt x="34791" y="3655"/>
                        <a:pt x="34279" y="3274"/>
                        <a:pt x="33803" y="2941"/>
                      </a:cubicBezTo>
                      <a:cubicBezTo>
                        <a:pt x="33255" y="2548"/>
                        <a:pt x="32707" y="2191"/>
                        <a:pt x="32160" y="1893"/>
                      </a:cubicBezTo>
                      <a:cubicBezTo>
                        <a:pt x="31600" y="1595"/>
                        <a:pt x="31029" y="1345"/>
                        <a:pt x="30410" y="1131"/>
                      </a:cubicBezTo>
                      <a:cubicBezTo>
                        <a:pt x="29981" y="1000"/>
                        <a:pt x="29552" y="869"/>
                        <a:pt x="29088" y="750"/>
                      </a:cubicBezTo>
                      <a:cubicBezTo>
                        <a:pt x="28612" y="631"/>
                        <a:pt x="28147" y="512"/>
                        <a:pt x="27659" y="417"/>
                      </a:cubicBezTo>
                      <a:cubicBezTo>
                        <a:pt x="27183" y="333"/>
                        <a:pt x="26683" y="238"/>
                        <a:pt x="26183" y="179"/>
                      </a:cubicBezTo>
                      <a:cubicBezTo>
                        <a:pt x="25683" y="119"/>
                        <a:pt x="25171" y="83"/>
                        <a:pt x="24671" y="48"/>
                      </a:cubicBezTo>
                      <a:cubicBezTo>
                        <a:pt x="24159" y="24"/>
                        <a:pt x="23647" y="0"/>
                        <a:pt x="231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2" name="Google Shape;6762;p30"/>
                <p:cNvSpPr/>
                <p:nvPr/>
              </p:nvSpPr>
              <p:spPr>
                <a:xfrm>
                  <a:off x="5513532" y="2309865"/>
                  <a:ext cx="1360646" cy="81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9" h="21511" extrusionOk="0">
                      <a:moveTo>
                        <a:pt x="18517" y="1"/>
                      </a:moveTo>
                      <a:cubicBezTo>
                        <a:pt x="17986" y="1"/>
                        <a:pt x="17445" y="24"/>
                        <a:pt x="16884" y="79"/>
                      </a:cubicBezTo>
                      <a:cubicBezTo>
                        <a:pt x="16348" y="115"/>
                        <a:pt x="15836" y="198"/>
                        <a:pt x="15312" y="258"/>
                      </a:cubicBezTo>
                      <a:cubicBezTo>
                        <a:pt x="14789" y="317"/>
                        <a:pt x="14288" y="400"/>
                        <a:pt x="13788" y="508"/>
                      </a:cubicBezTo>
                      <a:cubicBezTo>
                        <a:pt x="13300" y="615"/>
                        <a:pt x="12824" y="734"/>
                        <a:pt x="12348" y="865"/>
                      </a:cubicBezTo>
                      <a:cubicBezTo>
                        <a:pt x="11883" y="996"/>
                        <a:pt x="11431" y="1151"/>
                        <a:pt x="10979" y="1329"/>
                      </a:cubicBezTo>
                      <a:cubicBezTo>
                        <a:pt x="10538" y="1508"/>
                        <a:pt x="10097" y="1698"/>
                        <a:pt x="9681" y="1901"/>
                      </a:cubicBezTo>
                      <a:cubicBezTo>
                        <a:pt x="9264" y="2115"/>
                        <a:pt x="8847" y="2353"/>
                        <a:pt x="8431" y="2591"/>
                      </a:cubicBezTo>
                      <a:cubicBezTo>
                        <a:pt x="7942" y="2889"/>
                        <a:pt x="7454" y="3198"/>
                        <a:pt x="6990" y="3556"/>
                      </a:cubicBezTo>
                      <a:cubicBezTo>
                        <a:pt x="6526" y="3913"/>
                        <a:pt x="6097" y="4318"/>
                        <a:pt x="5692" y="4746"/>
                      </a:cubicBezTo>
                      <a:cubicBezTo>
                        <a:pt x="5275" y="5175"/>
                        <a:pt x="4894" y="5639"/>
                        <a:pt x="4537" y="6127"/>
                      </a:cubicBezTo>
                      <a:cubicBezTo>
                        <a:pt x="4121" y="6699"/>
                        <a:pt x="3728" y="7258"/>
                        <a:pt x="3394" y="7854"/>
                      </a:cubicBezTo>
                      <a:cubicBezTo>
                        <a:pt x="3228" y="8151"/>
                        <a:pt x="3049" y="8449"/>
                        <a:pt x="2882" y="8771"/>
                      </a:cubicBezTo>
                      <a:cubicBezTo>
                        <a:pt x="2716" y="9068"/>
                        <a:pt x="2537" y="9378"/>
                        <a:pt x="2382" y="9687"/>
                      </a:cubicBezTo>
                      <a:cubicBezTo>
                        <a:pt x="2216" y="9997"/>
                        <a:pt x="2037" y="10318"/>
                        <a:pt x="1870" y="10628"/>
                      </a:cubicBezTo>
                      <a:lnTo>
                        <a:pt x="1382" y="11569"/>
                      </a:lnTo>
                      <a:cubicBezTo>
                        <a:pt x="1275" y="11759"/>
                        <a:pt x="1192" y="11950"/>
                        <a:pt x="1084" y="12140"/>
                      </a:cubicBezTo>
                      <a:cubicBezTo>
                        <a:pt x="977" y="12342"/>
                        <a:pt x="894" y="12533"/>
                        <a:pt x="799" y="12723"/>
                      </a:cubicBezTo>
                      <a:cubicBezTo>
                        <a:pt x="715" y="12914"/>
                        <a:pt x="632" y="13128"/>
                        <a:pt x="561" y="13319"/>
                      </a:cubicBezTo>
                      <a:cubicBezTo>
                        <a:pt x="489" y="13533"/>
                        <a:pt x="430" y="13724"/>
                        <a:pt x="382" y="13926"/>
                      </a:cubicBezTo>
                      <a:cubicBezTo>
                        <a:pt x="334" y="14140"/>
                        <a:pt x="299" y="14355"/>
                        <a:pt x="263" y="14557"/>
                      </a:cubicBezTo>
                      <a:cubicBezTo>
                        <a:pt x="239" y="14771"/>
                        <a:pt x="203" y="14974"/>
                        <a:pt x="191" y="15188"/>
                      </a:cubicBezTo>
                      <a:cubicBezTo>
                        <a:pt x="180" y="15390"/>
                        <a:pt x="156" y="15617"/>
                        <a:pt x="156" y="15819"/>
                      </a:cubicBezTo>
                      <a:cubicBezTo>
                        <a:pt x="156" y="16033"/>
                        <a:pt x="144" y="16248"/>
                        <a:pt x="144" y="16462"/>
                      </a:cubicBezTo>
                      <a:cubicBezTo>
                        <a:pt x="144" y="16664"/>
                        <a:pt x="132" y="16891"/>
                        <a:pt x="132" y="17105"/>
                      </a:cubicBezTo>
                      <a:cubicBezTo>
                        <a:pt x="120" y="17307"/>
                        <a:pt x="120" y="17534"/>
                        <a:pt x="96" y="17736"/>
                      </a:cubicBezTo>
                      <a:cubicBezTo>
                        <a:pt x="84" y="17962"/>
                        <a:pt x="72" y="18176"/>
                        <a:pt x="61" y="18379"/>
                      </a:cubicBezTo>
                      <a:cubicBezTo>
                        <a:pt x="37" y="18593"/>
                        <a:pt x="13" y="18808"/>
                        <a:pt x="13" y="19010"/>
                      </a:cubicBezTo>
                      <a:cubicBezTo>
                        <a:pt x="13" y="19200"/>
                        <a:pt x="1" y="19403"/>
                        <a:pt x="1" y="19617"/>
                      </a:cubicBezTo>
                      <a:cubicBezTo>
                        <a:pt x="1" y="19820"/>
                        <a:pt x="1" y="20022"/>
                        <a:pt x="13" y="20224"/>
                      </a:cubicBezTo>
                      <a:cubicBezTo>
                        <a:pt x="25" y="20439"/>
                        <a:pt x="37" y="20629"/>
                        <a:pt x="61" y="20832"/>
                      </a:cubicBezTo>
                      <a:cubicBezTo>
                        <a:pt x="84" y="21189"/>
                        <a:pt x="477" y="21475"/>
                        <a:pt x="930" y="21475"/>
                      </a:cubicBezTo>
                      <a:lnTo>
                        <a:pt x="1942" y="21475"/>
                      </a:lnTo>
                      <a:cubicBezTo>
                        <a:pt x="2454" y="21475"/>
                        <a:pt x="2823" y="21189"/>
                        <a:pt x="2775" y="20832"/>
                      </a:cubicBezTo>
                      <a:cubicBezTo>
                        <a:pt x="2751" y="20629"/>
                        <a:pt x="2716" y="20403"/>
                        <a:pt x="2716" y="20177"/>
                      </a:cubicBezTo>
                      <a:cubicBezTo>
                        <a:pt x="2704" y="19974"/>
                        <a:pt x="2704" y="19748"/>
                        <a:pt x="2716" y="19522"/>
                      </a:cubicBezTo>
                      <a:cubicBezTo>
                        <a:pt x="2739" y="19319"/>
                        <a:pt x="2751" y="19093"/>
                        <a:pt x="2763" y="18879"/>
                      </a:cubicBezTo>
                      <a:cubicBezTo>
                        <a:pt x="2775" y="18653"/>
                        <a:pt x="2799" y="18438"/>
                        <a:pt x="2823" y="18224"/>
                      </a:cubicBezTo>
                      <a:cubicBezTo>
                        <a:pt x="2858" y="18010"/>
                        <a:pt x="2882" y="17784"/>
                        <a:pt x="2894" y="17569"/>
                      </a:cubicBezTo>
                      <a:lnTo>
                        <a:pt x="2942" y="16891"/>
                      </a:lnTo>
                      <a:cubicBezTo>
                        <a:pt x="2954" y="16676"/>
                        <a:pt x="2954" y="16450"/>
                        <a:pt x="2978" y="16224"/>
                      </a:cubicBezTo>
                      <a:cubicBezTo>
                        <a:pt x="2978" y="15998"/>
                        <a:pt x="2989" y="15795"/>
                        <a:pt x="3001" y="15569"/>
                      </a:cubicBezTo>
                      <a:cubicBezTo>
                        <a:pt x="3013" y="15343"/>
                        <a:pt x="3049" y="15128"/>
                        <a:pt x="3073" y="14914"/>
                      </a:cubicBezTo>
                      <a:cubicBezTo>
                        <a:pt x="3109" y="14688"/>
                        <a:pt x="3156" y="14486"/>
                        <a:pt x="3192" y="14271"/>
                      </a:cubicBezTo>
                      <a:cubicBezTo>
                        <a:pt x="3239" y="14069"/>
                        <a:pt x="3299" y="13855"/>
                        <a:pt x="3359" y="13652"/>
                      </a:cubicBezTo>
                      <a:cubicBezTo>
                        <a:pt x="3418" y="13438"/>
                        <a:pt x="3490" y="13235"/>
                        <a:pt x="3585" y="13021"/>
                      </a:cubicBezTo>
                      <a:cubicBezTo>
                        <a:pt x="3668" y="12819"/>
                        <a:pt x="3775" y="12628"/>
                        <a:pt x="3882" y="12414"/>
                      </a:cubicBezTo>
                      <a:cubicBezTo>
                        <a:pt x="3990" y="12211"/>
                        <a:pt x="4109" y="12009"/>
                        <a:pt x="4228" y="11807"/>
                      </a:cubicBezTo>
                      <a:cubicBezTo>
                        <a:pt x="4442" y="11438"/>
                        <a:pt x="4680" y="11045"/>
                        <a:pt x="4918" y="10676"/>
                      </a:cubicBezTo>
                      <a:cubicBezTo>
                        <a:pt x="5156" y="10295"/>
                        <a:pt x="5418" y="9925"/>
                        <a:pt x="5656" y="9568"/>
                      </a:cubicBezTo>
                      <a:cubicBezTo>
                        <a:pt x="5895" y="9211"/>
                        <a:pt x="6133" y="8854"/>
                        <a:pt x="6371" y="8509"/>
                      </a:cubicBezTo>
                      <a:cubicBezTo>
                        <a:pt x="6609" y="8175"/>
                        <a:pt x="6847" y="7830"/>
                        <a:pt x="7085" y="7520"/>
                      </a:cubicBezTo>
                      <a:cubicBezTo>
                        <a:pt x="7323" y="7199"/>
                        <a:pt x="7573" y="6889"/>
                        <a:pt x="7823" y="6604"/>
                      </a:cubicBezTo>
                      <a:cubicBezTo>
                        <a:pt x="8288" y="6092"/>
                        <a:pt x="8776" y="5592"/>
                        <a:pt x="9288" y="5151"/>
                      </a:cubicBezTo>
                      <a:cubicBezTo>
                        <a:pt x="9788" y="4699"/>
                        <a:pt x="10300" y="4318"/>
                        <a:pt x="10788" y="3972"/>
                      </a:cubicBezTo>
                      <a:cubicBezTo>
                        <a:pt x="11276" y="3627"/>
                        <a:pt x="11764" y="3329"/>
                        <a:pt x="12276" y="3067"/>
                      </a:cubicBezTo>
                      <a:cubicBezTo>
                        <a:pt x="13003" y="2686"/>
                        <a:pt x="13777" y="2353"/>
                        <a:pt x="14562" y="2115"/>
                      </a:cubicBezTo>
                      <a:cubicBezTo>
                        <a:pt x="15372" y="1865"/>
                        <a:pt x="16205" y="1698"/>
                        <a:pt x="17051" y="1639"/>
                      </a:cubicBezTo>
                      <a:cubicBezTo>
                        <a:pt x="17337" y="1616"/>
                        <a:pt x="17627" y="1604"/>
                        <a:pt x="17916" y="1604"/>
                      </a:cubicBezTo>
                      <a:cubicBezTo>
                        <a:pt x="18240" y="1604"/>
                        <a:pt x="18564" y="1619"/>
                        <a:pt x="18884" y="1651"/>
                      </a:cubicBezTo>
                      <a:cubicBezTo>
                        <a:pt x="19492" y="1710"/>
                        <a:pt x="20123" y="1829"/>
                        <a:pt x="20730" y="2032"/>
                      </a:cubicBezTo>
                      <a:cubicBezTo>
                        <a:pt x="21349" y="2222"/>
                        <a:pt x="21980" y="2484"/>
                        <a:pt x="22623" y="2782"/>
                      </a:cubicBezTo>
                      <a:cubicBezTo>
                        <a:pt x="23254" y="3079"/>
                        <a:pt x="23897" y="3437"/>
                        <a:pt x="24528" y="3829"/>
                      </a:cubicBezTo>
                      <a:cubicBezTo>
                        <a:pt x="25147" y="4210"/>
                        <a:pt x="25754" y="4651"/>
                        <a:pt x="26373" y="5127"/>
                      </a:cubicBezTo>
                      <a:cubicBezTo>
                        <a:pt x="26683" y="5365"/>
                        <a:pt x="26981" y="5615"/>
                        <a:pt x="27290" y="5877"/>
                      </a:cubicBezTo>
                      <a:cubicBezTo>
                        <a:pt x="27600" y="6151"/>
                        <a:pt x="27921" y="6437"/>
                        <a:pt x="28219" y="6711"/>
                      </a:cubicBezTo>
                      <a:cubicBezTo>
                        <a:pt x="28731" y="7211"/>
                        <a:pt x="29231" y="7759"/>
                        <a:pt x="29671" y="8342"/>
                      </a:cubicBezTo>
                      <a:cubicBezTo>
                        <a:pt x="29898" y="8640"/>
                        <a:pt x="30088" y="8949"/>
                        <a:pt x="30279" y="9259"/>
                      </a:cubicBezTo>
                      <a:cubicBezTo>
                        <a:pt x="30481" y="9568"/>
                        <a:pt x="30636" y="9902"/>
                        <a:pt x="30802" y="10223"/>
                      </a:cubicBezTo>
                      <a:cubicBezTo>
                        <a:pt x="30969" y="10557"/>
                        <a:pt x="31112" y="10902"/>
                        <a:pt x="31255" y="11259"/>
                      </a:cubicBezTo>
                      <a:cubicBezTo>
                        <a:pt x="31386" y="11616"/>
                        <a:pt x="31517" y="11973"/>
                        <a:pt x="31636" y="12342"/>
                      </a:cubicBezTo>
                      <a:lnTo>
                        <a:pt x="31993" y="13462"/>
                      </a:lnTo>
                      <a:cubicBezTo>
                        <a:pt x="32112" y="13831"/>
                        <a:pt x="32219" y="14200"/>
                        <a:pt x="32338" y="14569"/>
                      </a:cubicBezTo>
                      <a:cubicBezTo>
                        <a:pt x="32446" y="14950"/>
                        <a:pt x="32565" y="15307"/>
                        <a:pt x="32660" y="15640"/>
                      </a:cubicBezTo>
                      <a:cubicBezTo>
                        <a:pt x="32767" y="15986"/>
                        <a:pt x="32874" y="16331"/>
                        <a:pt x="32957" y="16676"/>
                      </a:cubicBezTo>
                      <a:cubicBezTo>
                        <a:pt x="33053" y="17010"/>
                        <a:pt x="33124" y="17355"/>
                        <a:pt x="33172" y="17700"/>
                      </a:cubicBezTo>
                      <a:cubicBezTo>
                        <a:pt x="33219" y="18034"/>
                        <a:pt x="33243" y="18403"/>
                        <a:pt x="33243" y="18736"/>
                      </a:cubicBezTo>
                      <a:cubicBezTo>
                        <a:pt x="33243" y="19081"/>
                        <a:pt x="33231" y="19427"/>
                        <a:pt x="33196" y="19784"/>
                      </a:cubicBezTo>
                      <a:cubicBezTo>
                        <a:pt x="33172" y="20141"/>
                        <a:pt x="33112" y="20486"/>
                        <a:pt x="33053" y="20843"/>
                      </a:cubicBezTo>
                      <a:cubicBezTo>
                        <a:pt x="32993" y="21201"/>
                        <a:pt x="33410" y="21498"/>
                        <a:pt x="33993" y="21498"/>
                      </a:cubicBezTo>
                      <a:lnTo>
                        <a:pt x="35124" y="21510"/>
                      </a:lnTo>
                      <a:cubicBezTo>
                        <a:pt x="35134" y="21510"/>
                        <a:pt x="35145" y="21511"/>
                        <a:pt x="35155" y="21511"/>
                      </a:cubicBezTo>
                      <a:cubicBezTo>
                        <a:pt x="35642" y="21511"/>
                        <a:pt x="36052" y="21229"/>
                        <a:pt x="35994" y="20891"/>
                      </a:cubicBezTo>
                      <a:cubicBezTo>
                        <a:pt x="36029" y="20582"/>
                        <a:pt x="36053" y="20272"/>
                        <a:pt x="36065" y="19962"/>
                      </a:cubicBezTo>
                      <a:cubicBezTo>
                        <a:pt x="36089" y="19653"/>
                        <a:pt x="36089" y="19331"/>
                        <a:pt x="36089" y="19022"/>
                      </a:cubicBezTo>
                      <a:cubicBezTo>
                        <a:pt x="36089" y="18712"/>
                        <a:pt x="36065" y="18403"/>
                        <a:pt x="36041" y="18081"/>
                      </a:cubicBezTo>
                      <a:cubicBezTo>
                        <a:pt x="36017" y="17772"/>
                        <a:pt x="35970" y="17450"/>
                        <a:pt x="35910" y="17129"/>
                      </a:cubicBezTo>
                      <a:cubicBezTo>
                        <a:pt x="35851" y="16807"/>
                        <a:pt x="35791" y="16498"/>
                        <a:pt x="35696" y="16164"/>
                      </a:cubicBezTo>
                      <a:cubicBezTo>
                        <a:pt x="35613" y="15843"/>
                        <a:pt x="35517" y="15509"/>
                        <a:pt x="35422" y="15188"/>
                      </a:cubicBezTo>
                      <a:cubicBezTo>
                        <a:pt x="35315" y="14855"/>
                        <a:pt x="35208" y="14509"/>
                        <a:pt x="35089" y="14152"/>
                      </a:cubicBezTo>
                      <a:cubicBezTo>
                        <a:pt x="34982" y="13795"/>
                        <a:pt x="34862" y="13438"/>
                        <a:pt x="34743" y="13081"/>
                      </a:cubicBezTo>
                      <a:cubicBezTo>
                        <a:pt x="34624" y="12723"/>
                        <a:pt x="34505" y="12354"/>
                        <a:pt x="34386" y="11997"/>
                      </a:cubicBezTo>
                      <a:cubicBezTo>
                        <a:pt x="34267" y="11628"/>
                        <a:pt x="34148" y="11271"/>
                        <a:pt x="34029" y="10914"/>
                      </a:cubicBezTo>
                      <a:cubicBezTo>
                        <a:pt x="33910" y="10557"/>
                        <a:pt x="33791" y="10211"/>
                        <a:pt x="33672" y="9866"/>
                      </a:cubicBezTo>
                      <a:cubicBezTo>
                        <a:pt x="33553" y="9533"/>
                        <a:pt x="33422" y="9199"/>
                        <a:pt x="33291" y="8890"/>
                      </a:cubicBezTo>
                      <a:cubicBezTo>
                        <a:pt x="33160" y="8580"/>
                        <a:pt x="33005" y="8282"/>
                        <a:pt x="32838" y="7985"/>
                      </a:cubicBezTo>
                      <a:cubicBezTo>
                        <a:pt x="32684" y="7687"/>
                        <a:pt x="32505" y="7401"/>
                        <a:pt x="32291" y="7116"/>
                      </a:cubicBezTo>
                      <a:cubicBezTo>
                        <a:pt x="32053" y="6806"/>
                        <a:pt x="31814" y="6508"/>
                        <a:pt x="31553" y="6211"/>
                      </a:cubicBezTo>
                      <a:cubicBezTo>
                        <a:pt x="31291" y="5925"/>
                        <a:pt x="31017" y="5639"/>
                        <a:pt x="30719" y="5377"/>
                      </a:cubicBezTo>
                      <a:cubicBezTo>
                        <a:pt x="30124" y="4818"/>
                        <a:pt x="29528" y="4318"/>
                        <a:pt x="28909" y="3853"/>
                      </a:cubicBezTo>
                      <a:cubicBezTo>
                        <a:pt x="28302" y="3389"/>
                        <a:pt x="27695" y="2960"/>
                        <a:pt x="27064" y="2579"/>
                      </a:cubicBezTo>
                      <a:cubicBezTo>
                        <a:pt x="26457" y="2186"/>
                        <a:pt x="25802" y="1829"/>
                        <a:pt x="25147" y="1508"/>
                      </a:cubicBezTo>
                      <a:cubicBezTo>
                        <a:pt x="24492" y="1174"/>
                        <a:pt x="23837" y="912"/>
                        <a:pt x="23171" y="686"/>
                      </a:cubicBezTo>
                      <a:cubicBezTo>
                        <a:pt x="22682" y="520"/>
                        <a:pt x="22170" y="389"/>
                        <a:pt x="21670" y="281"/>
                      </a:cubicBezTo>
                      <a:cubicBezTo>
                        <a:pt x="20908" y="139"/>
                        <a:pt x="20134" y="43"/>
                        <a:pt x="19349" y="19"/>
                      </a:cubicBezTo>
                      <a:cubicBezTo>
                        <a:pt x="19073" y="7"/>
                        <a:pt x="18796" y="1"/>
                        <a:pt x="185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3" name="Google Shape;6763;p30"/>
                <p:cNvSpPr/>
                <p:nvPr/>
              </p:nvSpPr>
              <p:spPr>
                <a:xfrm>
                  <a:off x="5687723" y="2441564"/>
                  <a:ext cx="1004659" cy="678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7" h="17994" extrusionOk="0">
                      <a:moveTo>
                        <a:pt x="13117" y="1"/>
                      </a:moveTo>
                      <a:cubicBezTo>
                        <a:pt x="13055" y="1"/>
                        <a:pt x="12993" y="2"/>
                        <a:pt x="12931" y="3"/>
                      </a:cubicBezTo>
                      <a:cubicBezTo>
                        <a:pt x="11954" y="39"/>
                        <a:pt x="11050" y="217"/>
                        <a:pt x="10216" y="491"/>
                      </a:cubicBezTo>
                      <a:cubicBezTo>
                        <a:pt x="9799" y="646"/>
                        <a:pt x="9383" y="825"/>
                        <a:pt x="8966" y="1015"/>
                      </a:cubicBezTo>
                      <a:cubicBezTo>
                        <a:pt x="8561" y="1206"/>
                        <a:pt x="8144" y="1432"/>
                        <a:pt x="7716" y="1706"/>
                      </a:cubicBezTo>
                      <a:cubicBezTo>
                        <a:pt x="7275" y="1956"/>
                        <a:pt x="6847" y="2253"/>
                        <a:pt x="6430" y="2575"/>
                      </a:cubicBezTo>
                      <a:cubicBezTo>
                        <a:pt x="6013" y="2908"/>
                        <a:pt x="5597" y="3277"/>
                        <a:pt x="5216" y="3670"/>
                      </a:cubicBezTo>
                      <a:cubicBezTo>
                        <a:pt x="4739" y="4146"/>
                        <a:pt x="4287" y="4647"/>
                        <a:pt x="3846" y="5194"/>
                      </a:cubicBezTo>
                      <a:cubicBezTo>
                        <a:pt x="3632" y="5468"/>
                        <a:pt x="3406" y="5754"/>
                        <a:pt x="3203" y="6028"/>
                      </a:cubicBezTo>
                      <a:cubicBezTo>
                        <a:pt x="2989" y="6313"/>
                        <a:pt x="2787" y="6611"/>
                        <a:pt x="2572" y="6909"/>
                      </a:cubicBezTo>
                      <a:cubicBezTo>
                        <a:pt x="2370" y="7206"/>
                        <a:pt x="2156" y="7516"/>
                        <a:pt x="1965" y="7814"/>
                      </a:cubicBezTo>
                      <a:cubicBezTo>
                        <a:pt x="1775" y="8135"/>
                        <a:pt x="1584" y="8433"/>
                        <a:pt x="1406" y="8742"/>
                      </a:cubicBezTo>
                      <a:cubicBezTo>
                        <a:pt x="1286" y="8945"/>
                        <a:pt x="1167" y="9147"/>
                        <a:pt x="1060" y="9338"/>
                      </a:cubicBezTo>
                      <a:cubicBezTo>
                        <a:pt x="953" y="9528"/>
                        <a:pt x="846" y="9719"/>
                        <a:pt x="763" y="9921"/>
                      </a:cubicBezTo>
                      <a:cubicBezTo>
                        <a:pt x="667" y="10111"/>
                        <a:pt x="584" y="10314"/>
                        <a:pt x="524" y="10516"/>
                      </a:cubicBezTo>
                      <a:cubicBezTo>
                        <a:pt x="465" y="10707"/>
                        <a:pt x="405" y="10909"/>
                        <a:pt x="358" y="11112"/>
                      </a:cubicBezTo>
                      <a:cubicBezTo>
                        <a:pt x="310" y="11302"/>
                        <a:pt x="286" y="11505"/>
                        <a:pt x="251" y="11707"/>
                      </a:cubicBezTo>
                      <a:cubicBezTo>
                        <a:pt x="239" y="11897"/>
                        <a:pt x="215" y="12100"/>
                        <a:pt x="191" y="12302"/>
                      </a:cubicBezTo>
                      <a:cubicBezTo>
                        <a:pt x="179" y="12505"/>
                        <a:pt x="167" y="12695"/>
                        <a:pt x="167" y="12898"/>
                      </a:cubicBezTo>
                      <a:cubicBezTo>
                        <a:pt x="167" y="13088"/>
                        <a:pt x="155" y="13279"/>
                        <a:pt x="155" y="13469"/>
                      </a:cubicBezTo>
                      <a:cubicBezTo>
                        <a:pt x="155" y="13671"/>
                        <a:pt x="155" y="13862"/>
                        <a:pt x="132" y="14052"/>
                      </a:cubicBezTo>
                      <a:cubicBezTo>
                        <a:pt x="132" y="14243"/>
                        <a:pt x="120" y="14422"/>
                        <a:pt x="108" y="14624"/>
                      </a:cubicBezTo>
                      <a:cubicBezTo>
                        <a:pt x="96" y="14803"/>
                        <a:pt x="72" y="14993"/>
                        <a:pt x="60" y="15172"/>
                      </a:cubicBezTo>
                      <a:cubicBezTo>
                        <a:pt x="36" y="15350"/>
                        <a:pt x="36" y="15541"/>
                        <a:pt x="13" y="15719"/>
                      </a:cubicBezTo>
                      <a:cubicBezTo>
                        <a:pt x="1" y="15910"/>
                        <a:pt x="1" y="16088"/>
                        <a:pt x="1" y="16267"/>
                      </a:cubicBezTo>
                      <a:cubicBezTo>
                        <a:pt x="1" y="16648"/>
                        <a:pt x="36" y="17005"/>
                        <a:pt x="96" y="17339"/>
                      </a:cubicBezTo>
                      <a:cubicBezTo>
                        <a:pt x="155" y="17696"/>
                        <a:pt x="751" y="17993"/>
                        <a:pt x="1406" y="17993"/>
                      </a:cubicBezTo>
                      <a:lnTo>
                        <a:pt x="2799" y="17993"/>
                      </a:lnTo>
                      <a:cubicBezTo>
                        <a:pt x="3465" y="17993"/>
                        <a:pt x="3942" y="17720"/>
                        <a:pt x="3906" y="17362"/>
                      </a:cubicBezTo>
                      <a:cubicBezTo>
                        <a:pt x="3870" y="17148"/>
                        <a:pt x="3846" y="16922"/>
                        <a:pt x="3811" y="16708"/>
                      </a:cubicBezTo>
                      <a:cubicBezTo>
                        <a:pt x="3787" y="16493"/>
                        <a:pt x="3751" y="16255"/>
                        <a:pt x="3739" y="16053"/>
                      </a:cubicBezTo>
                      <a:cubicBezTo>
                        <a:pt x="3727" y="15838"/>
                        <a:pt x="3692" y="15600"/>
                        <a:pt x="3680" y="15398"/>
                      </a:cubicBezTo>
                      <a:cubicBezTo>
                        <a:pt x="3668" y="15184"/>
                        <a:pt x="3644" y="14957"/>
                        <a:pt x="3632" y="14743"/>
                      </a:cubicBezTo>
                      <a:cubicBezTo>
                        <a:pt x="3620" y="14517"/>
                        <a:pt x="3608" y="14291"/>
                        <a:pt x="3608" y="14064"/>
                      </a:cubicBezTo>
                      <a:lnTo>
                        <a:pt x="3608" y="13398"/>
                      </a:lnTo>
                      <a:cubicBezTo>
                        <a:pt x="3608" y="13171"/>
                        <a:pt x="3620" y="12957"/>
                        <a:pt x="3632" y="12731"/>
                      </a:cubicBezTo>
                      <a:cubicBezTo>
                        <a:pt x="3644" y="12505"/>
                        <a:pt x="3668" y="12278"/>
                        <a:pt x="3703" y="12064"/>
                      </a:cubicBezTo>
                      <a:cubicBezTo>
                        <a:pt x="3751" y="11838"/>
                        <a:pt x="3799" y="11612"/>
                        <a:pt x="3858" y="11385"/>
                      </a:cubicBezTo>
                      <a:cubicBezTo>
                        <a:pt x="3918" y="11171"/>
                        <a:pt x="3989" y="10957"/>
                        <a:pt x="4061" y="10731"/>
                      </a:cubicBezTo>
                      <a:cubicBezTo>
                        <a:pt x="4299" y="10123"/>
                        <a:pt x="4596" y="9528"/>
                        <a:pt x="4942" y="8945"/>
                      </a:cubicBezTo>
                      <a:cubicBezTo>
                        <a:pt x="5287" y="8373"/>
                        <a:pt x="5692" y="7802"/>
                        <a:pt x="6109" y="7254"/>
                      </a:cubicBezTo>
                      <a:cubicBezTo>
                        <a:pt x="6525" y="6706"/>
                        <a:pt x="6954" y="6182"/>
                        <a:pt x="7382" y="5706"/>
                      </a:cubicBezTo>
                      <a:cubicBezTo>
                        <a:pt x="7823" y="5230"/>
                        <a:pt x="8264" y="4801"/>
                        <a:pt x="8692" y="4408"/>
                      </a:cubicBezTo>
                      <a:cubicBezTo>
                        <a:pt x="9133" y="4039"/>
                        <a:pt x="9561" y="3694"/>
                        <a:pt x="9978" y="3408"/>
                      </a:cubicBezTo>
                      <a:cubicBezTo>
                        <a:pt x="10395" y="3134"/>
                        <a:pt x="10800" y="2896"/>
                        <a:pt x="11181" y="2694"/>
                      </a:cubicBezTo>
                      <a:cubicBezTo>
                        <a:pt x="11902" y="2344"/>
                        <a:pt x="12581" y="2144"/>
                        <a:pt x="13248" y="2144"/>
                      </a:cubicBezTo>
                      <a:cubicBezTo>
                        <a:pt x="13285" y="2144"/>
                        <a:pt x="13322" y="2145"/>
                        <a:pt x="13359" y="2146"/>
                      </a:cubicBezTo>
                      <a:cubicBezTo>
                        <a:pt x="13967" y="2170"/>
                        <a:pt x="14610" y="2361"/>
                        <a:pt x="15276" y="2682"/>
                      </a:cubicBezTo>
                      <a:cubicBezTo>
                        <a:pt x="15622" y="2849"/>
                        <a:pt x="15955" y="3039"/>
                        <a:pt x="16312" y="3277"/>
                      </a:cubicBezTo>
                      <a:cubicBezTo>
                        <a:pt x="16669" y="3515"/>
                        <a:pt x="17050" y="3789"/>
                        <a:pt x="17419" y="4087"/>
                      </a:cubicBezTo>
                      <a:cubicBezTo>
                        <a:pt x="17920" y="4480"/>
                        <a:pt x="18420" y="4944"/>
                        <a:pt x="18896" y="5456"/>
                      </a:cubicBezTo>
                      <a:cubicBezTo>
                        <a:pt x="19372" y="5956"/>
                        <a:pt x="19813" y="6504"/>
                        <a:pt x="20241" y="7075"/>
                      </a:cubicBezTo>
                      <a:cubicBezTo>
                        <a:pt x="20456" y="7361"/>
                        <a:pt x="20646" y="7659"/>
                        <a:pt x="20837" y="7968"/>
                      </a:cubicBezTo>
                      <a:cubicBezTo>
                        <a:pt x="21039" y="8278"/>
                        <a:pt x="21218" y="8611"/>
                        <a:pt x="21360" y="8933"/>
                      </a:cubicBezTo>
                      <a:cubicBezTo>
                        <a:pt x="21515" y="9266"/>
                        <a:pt x="21658" y="9600"/>
                        <a:pt x="21777" y="9957"/>
                      </a:cubicBezTo>
                      <a:cubicBezTo>
                        <a:pt x="21908" y="10302"/>
                        <a:pt x="22027" y="10659"/>
                        <a:pt x="22134" y="11016"/>
                      </a:cubicBezTo>
                      <a:cubicBezTo>
                        <a:pt x="22241" y="11374"/>
                        <a:pt x="22337" y="11731"/>
                        <a:pt x="22432" y="12076"/>
                      </a:cubicBezTo>
                      <a:cubicBezTo>
                        <a:pt x="22527" y="12421"/>
                        <a:pt x="22611" y="12778"/>
                        <a:pt x="22670" y="13112"/>
                      </a:cubicBezTo>
                      <a:cubicBezTo>
                        <a:pt x="22730" y="13457"/>
                        <a:pt x="22777" y="13802"/>
                        <a:pt x="22801" y="14160"/>
                      </a:cubicBezTo>
                      <a:cubicBezTo>
                        <a:pt x="22837" y="14505"/>
                        <a:pt x="22849" y="14862"/>
                        <a:pt x="22849" y="15219"/>
                      </a:cubicBezTo>
                      <a:cubicBezTo>
                        <a:pt x="22849" y="15576"/>
                        <a:pt x="22837" y="15934"/>
                        <a:pt x="22789" y="16291"/>
                      </a:cubicBezTo>
                      <a:cubicBezTo>
                        <a:pt x="22765" y="16636"/>
                        <a:pt x="22706" y="16993"/>
                        <a:pt x="22622" y="17350"/>
                      </a:cubicBezTo>
                      <a:cubicBezTo>
                        <a:pt x="22551" y="17708"/>
                        <a:pt x="23015" y="17982"/>
                        <a:pt x="23682" y="17982"/>
                      </a:cubicBezTo>
                      <a:lnTo>
                        <a:pt x="25087" y="17982"/>
                      </a:lnTo>
                      <a:cubicBezTo>
                        <a:pt x="25742" y="17982"/>
                        <a:pt x="26349" y="17684"/>
                        <a:pt x="26409" y="17303"/>
                      </a:cubicBezTo>
                      <a:cubicBezTo>
                        <a:pt x="26528" y="16719"/>
                        <a:pt x="26599" y="16112"/>
                        <a:pt x="26635" y="15493"/>
                      </a:cubicBezTo>
                      <a:cubicBezTo>
                        <a:pt x="26647" y="15195"/>
                        <a:pt x="26635" y="14886"/>
                        <a:pt x="26599" y="14576"/>
                      </a:cubicBezTo>
                      <a:cubicBezTo>
                        <a:pt x="26575" y="14267"/>
                        <a:pt x="26504" y="13945"/>
                        <a:pt x="26456" y="13636"/>
                      </a:cubicBezTo>
                      <a:cubicBezTo>
                        <a:pt x="26373" y="13326"/>
                        <a:pt x="26302" y="12993"/>
                        <a:pt x="26206" y="12683"/>
                      </a:cubicBezTo>
                      <a:cubicBezTo>
                        <a:pt x="26123" y="12374"/>
                        <a:pt x="26040" y="12040"/>
                        <a:pt x="25932" y="11707"/>
                      </a:cubicBezTo>
                      <a:cubicBezTo>
                        <a:pt x="25825" y="11362"/>
                        <a:pt x="25718" y="11016"/>
                        <a:pt x="25611" y="10659"/>
                      </a:cubicBezTo>
                      <a:cubicBezTo>
                        <a:pt x="25516" y="10302"/>
                        <a:pt x="25397" y="9945"/>
                        <a:pt x="25278" y="9588"/>
                      </a:cubicBezTo>
                      <a:cubicBezTo>
                        <a:pt x="25159" y="9230"/>
                        <a:pt x="25016" y="8873"/>
                        <a:pt x="24885" y="8516"/>
                      </a:cubicBezTo>
                      <a:cubicBezTo>
                        <a:pt x="24754" y="8159"/>
                        <a:pt x="24599" y="7814"/>
                        <a:pt x="24444" y="7492"/>
                      </a:cubicBezTo>
                      <a:cubicBezTo>
                        <a:pt x="24277" y="7159"/>
                        <a:pt x="24099" y="6837"/>
                        <a:pt x="23908" y="6528"/>
                      </a:cubicBezTo>
                      <a:cubicBezTo>
                        <a:pt x="23706" y="6206"/>
                        <a:pt x="23492" y="5909"/>
                        <a:pt x="23265" y="5611"/>
                      </a:cubicBezTo>
                      <a:cubicBezTo>
                        <a:pt x="22789" y="5016"/>
                        <a:pt x="22277" y="4468"/>
                        <a:pt x="21730" y="3968"/>
                      </a:cubicBezTo>
                      <a:cubicBezTo>
                        <a:pt x="21289" y="3551"/>
                        <a:pt x="20813" y="3158"/>
                        <a:pt x="20336" y="2801"/>
                      </a:cubicBezTo>
                      <a:cubicBezTo>
                        <a:pt x="19860" y="2444"/>
                        <a:pt x="19384" y="2122"/>
                        <a:pt x="18908" y="1837"/>
                      </a:cubicBezTo>
                      <a:cubicBezTo>
                        <a:pt x="18431" y="1551"/>
                        <a:pt x="17955" y="1289"/>
                        <a:pt x="17455" y="1063"/>
                      </a:cubicBezTo>
                      <a:cubicBezTo>
                        <a:pt x="16979" y="837"/>
                        <a:pt x="16479" y="646"/>
                        <a:pt x="15991" y="479"/>
                      </a:cubicBezTo>
                      <a:cubicBezTo>
                        <a:pt x="15050" y="177"/>
                        <a:pt x="14099" y="1"/>
                        <a:pt x="131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4" name="Google Shape;6764;p30"/>
                <p:cNvSpPr/>
                <p:nvPr/>
              </p:nvSpPr>
              <p:spPr>
                <a:xfrm>
                  <a:off x="5905011" y="90616"/>
                  <a:ext cx="832283" cy="218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0" extrusionOk="0">
                      <a:moveTo>
                        <a:pt x="12100" y="0"/>
                      </a:moveTo>
                      <a:cubicBezTo>
                        <a:pt x="11856" y="0"/>
                        <a:pt x="11619" y="23"/>
                        <a:pt x="11383" y="63"/>
                      </a:cubicBezTo>
                      <a:cubicBezTo>
                        <a:pt x="11109" y="122"/>
                        <a:pt x="10823" y="194"/>
                        <a:pt x="10549" y="313"/>
                      </a:cubicBezTo>
                      <a:cubicBezTo>
                        <a:pt x="10287" y="420"/>
                        <a:pt x="10037" y="563"/>
                        <a:pt x="9775" y="729"/>
                      </a:cubicBezTo>
                      <a:cubicBezTo>
                        <a:pt x="9537" y="896"/>
                        <a:pt x="9299" y="1087"/>
                        <a:pt x="9097" y="1289"/>
                      </a:cubicBezTo>
                      <a:cubicBezTo>
                        <a:pt x="8882" y="1503"/>
                        <a:pt x="8692" y="1742"/>
                        <a:pt x="8525" y="1992"/>
                      </a:cubicBezTo>
                      <a:cubicBezTo>
                        <a:pt x="8358" y="2253"/>
                        <a:pt x="8227" y="2527"/>
                        <a:pt x="8132" y="2825"/>
                      </a:cubicBezTo>
                      <a:cubicBezTo>
                        <a:pt x="7846" y="2444"/>
                        <a:pt x="7537" y="2146"/>
                        <a:pt x="7192" y="1968"/>
                      </a:cubicBezTo>
                      <a:cubicBezTo>
                        <a:pt x="6895" y="1814"/>
                        <a:pt x="6580" y="1722"/>
                        <a:pt x="6240" y="1722"/>
                      </a:cubicBezTo>
                      <a:cubicBezTo>
                        <a:pt x="6185" y="1722"/>
                        <a:pt x="6129" y="1725"/>
                        <a:pt x="6072" y="1730"/>
                      </a:cubicBezTo>
                      <a:cubicBezTo>
                        <a:pt x="5763" y="1753"/>
                        <a:pt x="5453" y="1849"/>
                        <a:pt x="5168" y="2015"/>
                      </a:cubicBezTo>
                      <a:cubicBezTo>
                        <a:pt x="4882" y="2158"/>
                        <a:pt x="4608" y="2373"/>
                        <a:pt x="4394" y="2623"/>
                      </a:cubicBezTo>
                      <a:cubicBezTo>
                        <a:pt x="4167" y="2873"/>
                        <a:pt x="3965" y="3170"/>
                        <a:pt x="3810" y="3516"/>
                      </a:cubicBezTo>
                      <a:cubicBezTo>
                        <a:pt x="3667" y="3861"/>
                        <a:pt x="3548" y="4230"/>
                        <a:pt x="3489" y="4647"/>
                      </a:cubicBezTo>
                      <a:cubicBezTo>
                        <a:pt x="3310" y="4409"/>
                        <a:pt x="3084" y="4194"/>
                        <a:pt x="2810" y="4051"/>
                      </a:cubicBezTo>
                      <a:cubicBezTo>
                        <a:pt x="2560" y="3897"/>
                        <a:pt x="2262" y="3813"/>
                        <a:pt x="1941" y="3801"/>
                      </a:cubicBezTo>
                      <a:cubicBezTo>
                        <a:pt x="1899" y="3798"/>
                        <a:pt x="1857" y="3797"/>
                        <a:pt x="1816" y="3797"/>
                      </a:cubicBezTo>
                      <a:cubicBezTo>
                        <a:pt x="1342" y="3797"/>
                        <a:pt x="912" y="3984"/>
                        <a:pt x="584" y="4301"/>
                      </a:cubicBezTo>
                      <a:cubicBezTo>
                        <a:pt x="226" y="4647"/>
                        <a:pt x="0" y="5135"/>
                        <a:pt x="0" y="5718"/>
                      </a:cubicBezTo>
                      <a:lnTo>
                        <a:pt x="572" y="5718"/>
                      </a:lnTo>
                      <a:cubicBezTo>
                        <a:pt x="905" y="5718"/>
                        <a:pt x="1358" y="5730"/>
                        <a:pt x="1786" y="5730"/>
                      </a:cubicBezTo>
                      <a:cubicBezTo>
                        <a:pt x="2215" y="5730"/>
                        <a:pt x="2632" y="5742"/>
                        <a:pt x="2953" y="5742"/>
                      </a:cubicBezTo>
                      <a:cubicBezTo>
                        <a:pt x="3263" y="5742"/>
                        <a:pt x="3453" y="5754"/>
                        <a:pt x="3453" y="5754"/>
                      </a:cubicBezTo>
                      <a:lnTo>
                        <a:pt x="3929" y="5778"/>
                      </a:lnTo>
                      <a:cubicBezTo>
                        <a:pt x="3929" y="5778"/>
                        <a:pt x="4477" y="5790"/>
                        <a:pt x="5144" y="5790"/>
                      </a:cubicBezTo>
                      <a:cubicBezTo>
                        <a:pt x="5489" y="5790"/>
                        <a:pt x="5834" y="5754"/>
                        <a:pt x="6144" y="5742"/>
                      </a:cubicBezTo>
                      <a:cubicBezTo>
                        <a:pt x="6477" y="5730"/>
                        <a:pt x="6775" y="5718"/>
                        <a:pt x="7037" y="5694"/>
                      </a:cubicBezTo>
                      <a:cubicBezTo>
                        <a:pt x="7561" y="5682"/>
                        <a:pt x="7942" y="5671"/>
                        <a:pt x="7942" y="5671"/>
                      </a:cubicBezTo>
                      <a:cubicBezTo>
                        <a:pt x="7942" y="5671"/>
                        <a:pt x="8239" y="5659"/>
                        <a:pt x="8537" y="5659"/>
                      </a:cubicBezTo>
                      <a:cubicBezTo>
                        <a:pt x="8858" y="5635"/>
                        <a:pt x="9168" y="5635"/>
                        <a:pt x="9168" y="5635"/>
                      </a:cubicBezTo>
                      <a:lnTo>
                        <a:pt x="12764" y="5635"/>
                      </a:lnTo>
                      <a:cubicBezTo>
                        <a:pt x="13121" y="5635"/>
                        <a:pt x="13466" y="5635"/>
                        <a:pt x="13764" y="5623"/>
                      </a:cubicBezTo>
                      <a:cubicBezTo>
                        <a:pt x="14371" y="5599"/>
                        <a:pt x="14812" y="5575"/>
                        <a:pt x="14812" y="5575"/>
                      </a:cubicBezTo>
                      <a:cubicBezTo>
                        <a:pt x="14812" y="5575"/>
                        <a:pt x="15324" y="5563"/>
                        <a:pt x="15836" y="5563"/>
                      </a:cubicBezTo>
                      <a:cubicBezTo>
                        <a:pt x="16359" y="5563"/>
                        <a:pt x="16859" y="5575"/>
                        <a:pt x="16859" y="5575"/>
                      </a:cubicBezTo>
                      <a:cubicBezTo>
                        <a:pt x="16859" y="5575"/>
                        <a:pt x="17514" y="5611"/>
                        <a:pt x="18122" y="5659"/>
                      </a:cubicBezTo>
                      <a:cubicBezTo>
                        <a:pt x="18717" y="5682"/>
                        <a:pt x="19288" y="5694"/>
                        <a:pt x="19288" y="5694"/>
                      </a:cubicBezTo>
                      <a:lnTo>
                        <a:pt x="22074" y="5694"/>
                      </a:lnTo>
                      <a:cubicBezTo>
                        <a:pt x="22039" y="5123"/>
                        <a:pt x="21860" y="4611"/>
                        <a:pt x="21574" y="4230"/>
                      </a:cubicBezTo>
                      <a:cubicBezTo>
                        <a:pt x="21372" y="3861"/>
                        <a:pt x="20991" y="3635"/>
                        <a:pt x="20586" y="3635"/>
                      </a:cubicBezTo>
                      <a:cubicBezTo>
                        <a:pt x="20241" y="3635"/>
                        <a:pt x="19943" y="3801"/>
                        <a:pt x="19717" y="4063"/>
                      </a:cubicBezTo>
                      <a:cubicBezTo>
                        <a:pt x="19455" y="3575"/>
                        <a:pt x="19098" y="3170"/>
                        <a:pt x="18705" y="2885"/>
                      </a:cubicBezTo>
                      <a:cubicBezTo>
                        <a:pt x="18324" y="2623"/>
                        <a:pt x="17895" y="2468"/>
                        <a:pt x="17419" y="2468"/>
                      </a:cubicBezTo>
                      <a:cubicBezTo>
                        <a:pt x="16943" y="2468"/>
                        <a:pt x="16478" y="2623"/>
                        <a:pt x="16086" y="2885"/>
                      </a:cubicBezTo>
                      <a:cubicBezTo>
                        <a:pt x="15967" y="2611"/>
                        <a:pt x="15847" y="2337"/>
                        <a:pt x="15705" y="2087"/>
                      </a:cubicBezTo>
                      <a:cubicBezTo>
                        <a:pt x="15574" y="1837"/>
                        <a:pt x="15407" y="1611"/>
                        <a:pt x="15228" y="1396"/>
                      </a:cubicBezTo>
                      <a:cubicBezTo>
                        <a:pt x="15050" y="1194"/>
                        <a:pt x="14859" y="991"/>
                        <a:pt x="14633" y="837"/>
                      </a:cubicBezTo>
                      <a:cubicBezTo>
                        <a:pt x="14419" y="670"/>
                        <a:pt x="14181" y="527"/>
                        <a:pt x="13931" y="408"/>
                      </a:cubicBezTo>
                      <a:cubicBezTo>
                        <a:pt x="13681" y="289"/>
                        <a:pt x="13407" y="182"/>
                        <a:pt x="13133" y="122"/>
                      </a:cubicBezTo>
                      <a:cubicBezTo>
                        <a:pt x="12847" y="51"/>
                        <a:pt x="12549" y="3"/>
                        <a:pt x="12252" y="3"/>
                      </a:cubicBezTo>
                      <a:cubicBezTo>
                        <a:pt x="12201" y="1"/>
                        <a:pt x="12150" y="0"/>
                        <a:pt x="121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5" name="Google Shape;6765;p30"/>
                <p:cNvSpPr/>
                <p:nvPr/>
              </p:nvSpPr>
              <p:spPr>
                <a:xfrm>
                  <a:off x="5927445" y="3343893"/>
                  <a:ext cx="1406869" cy="36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15" h="9758" extrusionOk="0">
                      <a:moveTo>
                        <a:pt x="20481" y="1"/>
                      </a:moveTo>
                      <a:cubicBezTo>
                        <a:pt x="20034" y="1"/>
                        <a:pt x="19597" y="47"/>
                        <a:pt x="19170" y="122"/>
                      </a:cubicBezTo>
                      <a:cubicBezTo>
                        <a:pt x="18693" y="217"/>
                        <a:pt x="18229" y="348"/>
                        <a:pt x="17777" y="538"/>
                      </a:cubicBezTo>
                      <a:cubicBezTo>
                        <a:pt x="17324" y="741"/>
                        <a:pt x="16884" y="955"/>
                        <a:pt x="16479" y="1241"/>
                      </a:cubicBezTo>
                      <a:cubicBezTo>
                        <a:pt x="16074" y="1527"/>
                        <a:pt x="15693" y="1836"/>
                        <a:pt x="15336" y="2193"/>
                      </a:cubicBezTo>
                      <a:cubicBezTo>
                        <a:pt x="14979" y="2551"/>
                        <a:pt x="14657" y="2955"/>
                        <a:pt x="14383" y="3384"/>
                      </a:cubicBezTo>
                      <a:cubicBezTo>
                        <a:pt x="14098" y="3813"/>
                        <a:pt x="13871" y="4289"/>
                        <a:pt x="13693" y="4789"/>
                      </a:cubicBezTo>
                      <a:cubicBezTo>
                        <a:pt x="13216" y="4134"/>
                        <a:pt x="12681" y="3634"/>
                        <a:pt x="12097" y="3324"/>
                      </a:cubicBezTo>
                      <a:cubicBezTo>
                        <a:pt x="11616" y="3064"/>
                        <a:pt x="11091" y="2929"/>
                        <a:pt x="10539" y="2929"/>
                      </a:cubicBezTo>
                      <a:cubicBezTo>
                        <a:pt x="10437" y="2929"/>
                        <a:pt x="10333" y="2934"/>
                        <a:pt x="10228" y="2943"/>
                      </a:cubicBezTo>
                      <a:cubicBezTo>
                        <a:pt x="9692" y="2979"/>
                        <a:pt x="9168" y="3146"/>
                        <a:pt x="8692" y="3396"/>
                      </a:cubicBezTo>
                      <a:cubicBezTo>
                        <a:pt x="8216" y="3658"/>
                        <a:pt x="7775" y="4015"/>
                        <a:pt x="7382" y="4444"/>
                      </a:cubicBezTo>
                      <a:cubicBezTo>
                        <a:pt x="6990" y="4872"/>
                        <a:pt x="6668" y="5384"/>
                        <a:pt x="6394" y="5944"/>
                      </a:cubicBezTo>
                      <a:cubicBezTo>
                        <a:pt x="6132" y="6527"/>
                        <a:pt x="5954" y="7170"/>
                        <a:pt x="5858" y="7849"/>
                      </a:cubicBezTo>
                      <a:cubicBezTo>
                        <a:pt x="5561" y="7432"/>
                        <a:pt x="5180" y="7087"/>
                        <a:pt x="4727" y="6837"/>
                      </a:cubicBezTo>
                      <a:cubicBezTo>
                        <a:pt x="4299" y="6587"/>
                        <a:pt x="3799" y="6432"/>
                        <a:pt x="3263" y="6408"/>
                      </a:cubicBezTo>
                      <a:cubicBezTo>
                        <a:pt x="3204" y="6405"/>
                        <a:pt x="3145" y="6403"/>
                        <a:pt x="3086" y="6403"/>
                      </a:cubicBezTo>
                      <a:cubicBezTo>
                        <a:pt x="2274" y="6403"/>
                        <a:pt x="1532" y="6709"/>
                        <a:pt x="977" y="7254"/>
                      </a:cubicBezTo>
                      <a:cubicBezTo>
                        <a:pt x="382" y="7837"/>
                        <a:pt x="12" y="8670"/>
                        <a:pt x="1" y="9623"/>
                      </a:cubicBezTo>
                      <a:cubicBezTo>
                        <a:pt x="1" y="9623"/>
                        <a:pt x="382" y="9623"/>
                        <a:pt x="953" y="9635"/>
                      </a:cubicBezTo>
                      <a:cubicBezTo>
                        <a:pt x="1513" y="9635"/>
                        <a:pt x="2275" y="9647"/>
                        <a:pt x="3025" y="9670"/>
                      </a:cubicBezTo>
                      <a:cubicBezTo>
                        <a:pt x="3751" y="9682"/>
                        <a:pt x="4453" y="9682"/>
                        <a:pt x="4989" y="9694"/>
                      </a:cubicBezTo>
                      <a:cubicBezTo>
                        <a:pt x="5501" y="9706"/>
                        <a:pt x="5847" y="9706"/>
                        <a:pt x="5847" y="9706"/>
                      </a:cubicBezTo>
                      <a:lnTo>
                        <a:pt x="6656" y="9742"/>
                      </a:lnTo>
                      <a:cubicBezTo>
                        <a:pt x="6656" y="9742"/>
                        <a:pt x="7250" y="9757"/>
                        <a:pt x="8067" y="9757"/>
                      </a:cubicBezTo>
                      <a:cubicBezTo>
                        <a:pt x="8272" y="9757"/>
                        <a:pt x="8490" y="9756"/>
                        <a:pt x="8716" y="9754"/>
                      </a:cubicBezTo>
                      <a:cubicBezTo>
                        <a:pt x="9287" y="9742"/>
                        <a:pt x="9871" y="9706"/>
                        <a:pt x="10419" y="9682"/>
                      </a:cubicBezTo>
                      <a:cubicBezTo>
                        <a:pt x="10966" y="9647"/>
                        <a:pt x="11478" y="9623"/>
                        <a:pt x="11919" y="9611"/>
                      </a:cubicBezTo>
                      <a:cubicBezTo>
                        <a:pt x="12812" y="9575"/>
                        <a:pt x="13467" y="9551"/>
                        <a:pt x="13467" y="9551"/>
                      </a:cubicBezTo>
                      <a:lnTo>
                        <a:pt x="14479" y="9516"/>
                      </a:lnTo>
                      <a:cubicBezTo>
                        <a:pt x="15002" y="9504"/>
                        <a:pt x="15538" y="9492"/>
                        <a:pt x="15538" y="9492"/>
                      </a:cubicBezTo>
                      <a:cubicBezTo>
                        <a:pt x="15538" y="9492"/>
                        <a:pt x="15764" y="9492"/>
                        <a:pt x="16145" y="9468"/>
                      </a:cubicBezTo>
                      <a:cubicBezTo>
                        <a:pt x="16538" y="9468"/>
                        <a:pt x="17086" y="9456"/>
                        <a:pt x="17729" y="9456"/>
                      </a:cubicBezTo>
                      <a:lnTo>
                        <a:pt x="19872" y="9456"/>
                      </a:lnTo>
                      <a:cubicBezTo>
                        <a:pt x="20444" y="9456"/>
                        <a:pt x="21039" y="9456"/>
                        <a:pt x="21634" y="9468"/>
                      </a:cubicBezTo>
                      <a:cubicBezTo>
                        <a:pt x="22230" y="9468"/>
                        <a:pt x="22813" y="9468"/>
                        <a:pt x="23325" y="9456"/>
                      </a:cubicBezTo>
                      <a:cubicBezTo>
                        <a:pt x="24361" y="9409"/>
                        <a:pt x="25063" y="9385"/>
                        <a:pt x="25063" y="9385"/>
                      </a:cubicBezTo>
                      <a:cubicBezTo>
                        <a:pt x="25063" y="9385"/>
                        <a:pt x="25920" y="9373"/>
                        <a:pt x="26802" y="9373"/>
                      </a:cubicBezTo>
                      <a:cubicBezTo>
                        <a:pt x="27683" y="9373"/>
                        <a:pt x="28540" y="9397"/>
                        <a:pt x="28540" y="9397"/>
                      </a:cubicBezTo>
                      <a:cubicBezTo>
                        <a:pt x="28540" y="9397"/>
                        <a:pt x="29647" y="9456"/>
                        <a:pt x="30683" y="9528"/>
                      </a:cubicBezTo>
                      <a:cubicBezTo>
                        <a:pt x="31683" y="9587"/>
                        <a:pt x="32636" y="9611"/>
                        <a:pt x="32636" y="9611"/>
                      </a:cubicBezTo>
                      <a:lnTo>
                        <a:pt x="34160" y="9623"/>
                      </a:lnTo>
                      <a:lnTo>
                        <a:pt x="37315" y="9623"/>
                      </a:lnTo>
                      <a:cubicBezTo>
                        <a:pt x="37267" y="8658"/>
                        <a:pt x="36958" y="7777"/>
                        <a:pt x="36493" y="7146"/>
                      </a:cubicBezTo>
                      <a:cubicBezTo>
                        <a:pt x="36029" y="6551"/>
                        <a:pt x="35398" y="6170"/>
                        <a:pt x="34707" y="6158"/>
                      </a:cubicBezTo>
                      <a:cubicBezTo>
                        <a:pt x="34124" y="6158"/>
                        <a:pt x="33624" y="6420"/>
                        <a:pt x="33255" y="6873"/>
                      </a:cubicBezTo>
                      <a:cubicBezTo>
                        <a:pt x="32790" y="6051"/>
                        <a:pt x="32207" y="5360"/>
                        <a:pt x="31540" y="4884"/>
                      </a:cubicBezTo>
                      <a:cubicBezTo>
                        <a:pt x="30885" y="4432"/>
                        <a:pt x="30135" y="4170"/>
                        <a:pt x="29361" y="4170"/>
                      </a:cubicBezTo>
                      <a:cubicBezTo>
                        <a:pt x="28564" y="4170"/>
                        <a:pt x="27790" y="4432"/>
                        <a:pt x="27123" y="4884"/>
                      </a:cubicBezTo>
                      <a:cubicBezTo>
                        <a:pt x="26921" y="4396"/>
                        <a:pt x="26694" y="3955"/>
                        <a:pt x="26468" y="3539"/>
                      </a:cubicBezTo>
                      <a:cubicBezTo>
                        <a:pt x="26230" y="3122"/>
                        <a:pt x="25956" y="2729"/>
                        <a:pt x="25659" y="2372"/>
                      </a:cubicBezTo>
                      <a:cubicBezTo>
                        <a:pt x="25361" y="2015"/>
                        <a:pt x="25016" y="1705"/>
                        <a:pt x="24658" y="1431"/>
                      </a:cubicBezTo>
                      <a:cubicBezTo>
                        <a:pt x="24301" y="1158"/>
                        <a:pt x="23908" y="919"/>
                        <a:pt x="23468" y="705"/>
                      </a:cubicBezTo>
                      <a:cubicBezTo>
                        <a:pt x="23051" y="503"/>
                        <a:pt x="22599" y="336"/>
                        <a:pt x="22122" y="217"/>
                      </a:cubicBezTo>
                      <a:cubicBezTo>
                        <a:pt x="21646" y="98"/>
                        <a:pt x="21134" y="26"/>
                        <a:pt x="20634" y="3"/>
                      </a:cubicBezTo>
                      <a:cubicBezTo>
                        <a:pt x="20583" y="1"/>
                        <a:pt x="20532" y="1"/>
                        <a:pt x="204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v</a:t>
                  </a:r>
                  <a:endParaRPr/>
                </a:p>
              </p:txBody>
            </p:sp>
            <p:sp>
              <p:nvSpPr>
                <p:cNvPr id="6766" name="Google Shape;6766;p30"/>
                <p:cNvSpPr/>
                <p:nvPr/>
              </p:nvSpPr>
              <p:spPr>
                <a:xfrm>
                  <a:off x="4602266" y="898157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rgbClr val="98CB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7" name="Google Shape;6767;p30"/>
                <p:cNvSpPr/>
                <p:nvPr/>
              </p:nvSpPr>
              <p:spPr>
                <a:xfrm>
                  <a:off x="5475375" y="1836983"/>
                  <a:ext cx="993008" cy="232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6168" extrusionOk="0">
                      <a:moveTo>
                        <a:pt x="15134" y="0"/>
                      </a:moveTo>
                      <a:cubicBezTo>
                        <a:pt x="14789" y="0"/>
                        <a:pt x="14336" y="12"/>
                        <a:pt x="13836" y="12"/>
                      </a:cubicBezTo>
                      <a:cubicBezTo>
                        <a:pt x="13586" y="12"/>
                        <a:pt x="13324" y="24"/>
                        <a:pt x="13074" y="24"/>
                      </a:cubicBezTo>
                      <a:cubicBezTo>
                        <a:pt x="12824" y="36"/>
                        <a:pt x="12574" y="36"/>
                        <a:pt x="12336" y="36"/>
                      </a:cubicBezTo>
                      <a:cubicBezTo>
                        <a:pt x="12098" y="36"/>
                        <a:pt x="11860" y="60"/>
                        <a:pt x="11633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1" y="36"/>
                        <a:pt x="8740" y="36"/>
                      </a:cubicBezTo>
                      <a:cubicBezTo>
                        <a:pt x="8312" y="24"/>
                        <a:pt x="7895" y="24"/>
                        <a:pt x="7895" y="24"/>
                      </a:cubicBezTo>
                      <a:cubicBezTo>
                        <a:pt x="7895" y="24"/>
                        <a:pt x="7710" y="19"/>
                        <a:pt x="7466" y="19"/>
                      </a:cubicBezTo>
                      <a:cubicBezTo>
                        <a:pt x="7344" y="19"/>
                        <a:pt x="7208" y="20"/>
                        <a:pt x="7073" y="24"/>
                      </a:cubicBezTo>
                      <a:cubicBezTo>
                        <a:pt x="6680" y="24"/>
                        <a:pt x="6264" y="36"/>
                        <a:pt x="6264" y="36"/>
                      </a:cubicBezTo>
                      <a:cubicBezTo>
                        <a:pt x="6264" y="36"/>
                        <a:pt x="5906" y="60"/>
                        <a:pt x="5525" y="72"/>
                      </a:cubicBezTo>
                      <a:cubicBezTo>
                        <a:pt x="5156" y="84"/>
                        <a:pt x="4787" y="84"/>
                        <a:pt x="4787" y="84"/>
                      </a:cubicBezTo>
                      <a:cubicBezTo>
                        <a:pt x="4787" y="84"/>
                        <a:pt x="4204" y="84"/>
                        <a:pt x="3430" y="72"/>
                      </a:cubicBezTo>
                      <a:cubicBezTo>
                        <a:pt x="3049" y="72"/>
                        <a:pt x="2632" y="84"/>
                        <a:pt x="2239" y="84"/>
                      </a:cubicBezTo>
                      <a:cubicBezTo>
                        <a:pt x="1858" y="96"/>
                        <a:pt x="1465" y="119"/>
                        <a:pt x="1144" y="143"/>
                      </a:cubicBezTo>
                      <a:cubicBezTo>
                        <a:pt x="489" y="191"/>
                        <a:pt x="1" y="239"/>
                        <a:pt x="1" y="239"/>
                      </a:cubicBezTo>
                      <a:cubicBezTo>
                        <a:pt x="1" y="560"/>
                        <a:pt x="13" y="870"/>
                        <a:pt x="72" y="1203"/>
                      </a:cubicBezTo>
                      <a:cubicBezTo>
                        <a:pt x="120" y="1513"/>
                        <a:pt x="191" y="1822"/>
                        <a:pt x="299" y="2144"/>
                      </a:cubicBezTo>
                      <a:cubicBezTo>
                        <a:pt x="394" y="2453"/>
                        <a:pt x="549" y="2751"/>
                        <a:pt x="727" y="3013"/>
                      </a:cubicBezTo>
                      <a:cubicBezTo>
                        <a:pt x="918" y="3287"/>
                        <a:pt x="1144" y="3525"/>
                        <a:pt x="1394" y="3715"/>
                      </a:cubicBezTo>
                      <a:cubicBezTo>
                        <a:pt x="1644" y="3906"/>
                        <a:pt x="1918" y="4072"/>
                        <a:pt x="2216" y="4180"/>
                      </a:cubicBezTo>
                      <a:cubicBezTo>
                        <a:pt x="2466" y="4287"/>
                        <a:pt x="2775" y="4346"/>
                        <a:pt x="3073" y="4358"/>
                      </a:cubicBezTo>
                      <a:cubicBezTo>
                        <a:pt x="3120" y="4360"/>
                        <a:pt x="3168" y="4361"/>
                        <a:pt x="3216" y="4361"/>
                      </a:cubicBezTo>
                      <a:cubicBezTo>
                        <a:pt x="3453" y="4361"/>
                        <a:pt x="3688" y="4336"/>
                        <a:pt x="3906" y="4287"/>
                      </a:cubicBezTo>
                      <a:cubicBezTo>
                        <a:pt x="4180" y="4227"/>
                        <a:pt x="4430" y="4120"/>
                        <a:pt x="4668" y="3977"/>
                      </a:cubicBezTo>
                      <a:cubicBezTo>
                        <a:pt x="4906" y="3834"/>
                        <a:pt x="5133" y="3656"/>
                        <a:pt x="5323" y="3453"/>
                      </a:cubicBezTo>
                      <a:cubicBezTo>
                        <a:pt x="5514" y="3239"/>
                        <a:pt x="5692" y="3001"/>
                        <a:pt x="5859" y="2727"/>
                      </a:cubicBezTo>
                      <a:cubicBezTo>
                        <a:pt x="6049" y="2989"/>
                        <a:pt x="6287" y="3215"/>
                        <a:pt x="6549" y="3382"/>
                      </a:cubicBezTo>
                      <a:cubicBezTo>
                        <a:pt x="6799" y="3537"/>
                        <a:pt x="7073" y="3644"/>
                        <a:pt x="7371" y="3679"/>
                      </a:cubicBezTo>
                      <a:cubicBezTo>
                        <a:pt x="7421" y="3683"/>
                        <a:pt x="7470" y="3685"/>
                        <a:pt x="7520" y="3685"/>
                      </a:cubicBezTo>
                      <a:cubicBezTo>
                        <a:pt x="7934" y="3685"/>
                        <a:pt x="8342" y="3552"/>
                        <a:pt x="8693" y="3287"/>
                      </a:cubicBezTo>
                      <a:cubicBezTo>
                        <a:pt x="8823" y="3632"/>
                        <a:pt x="8990" y="3941"/>
                        <a:pt x="9157" y="4215"/>
                      </a:cubicBezTo>
                      <a:cubicBezTo>
                        <a:pt x="9359" y="4489"/>
                        <a:pt x="9562" y="4727"/>
                        <a:pt x="9800" y="4953"/>
                      </a:cubicBezTo>
                      <a:cubicBezTo>
                        <a:pt x="10038" y="5156"/>
                        <a:pt x="10300" y="5358"/>
                        <a:pt x="10562" y="5525"/>
                      </a:cubicBezTo>
                      <a:cubicBezTo>
                        <a:pt x="10967" y="5763"/>
                        <a:pt x="11371" y="5918"/>
                        <a:pt x="11764" y="6037"/>
                      </a:cubicBezTo>
                      <a:cubicBezTo>
                        <a:pt x="12080" y="6120"/>
                        <a:pt x="12402" y="6168"/>
                        <a:pt x="12720" y="6168"/>
                      </a:cubicBezTo>
                      <a:cubicBezTo>
                        <a:pt x="12811" y="6168"/>
                        <a:pt x="12901" y="6164"/>
                        <a:pt x="12991" y="6156"/>
                      </a:cubicBezTo>
                      <a:cubicBezTo>
                        <a:pt x="13241" y="6144"/>
                        <a:pt x="13491" y="6096"/>
                        <a:pt x="13729" y="6025"/>
                      </a:cubicBezTo>
                      <a:cubicBezTo>
                        <a:pt x="13967" y="5954"/>
                        <a:pt x="14205" y="5846"/>
                        <a:pt x="14431" y="5727"/>
                      </a:cubicBezTo>
                      <a:cubicBezTo>
                        <a:pt x="14658" y="5608"/>
                        <a:pt x="14860" y="5442"/>
                        <a:pt x="15074" y="5263"/>
                      </a:cubicBezTo>
                      <a:cubicBezTo>
                        <a:pt x="15277" y="5084"/>
                        <a:pt x="15467" y="4882"/>
                        <a:pt x="15670" y="4656"/>
                      </a:cubicBezTo>
                      <a:cubicBezTo>
                        <a:pt x="15860" y="4430"/>
                        <a:pt x="16051" y="4168"/>
                        <a:pt x="16229" y="3894"/>
                      </a:cubicBezTo>
                      <a:cubicBezTo>
                        <a:pt x="16408" y="3620"/>
                        <a:pt x="16586" y="3322"/>
                        <a:pt x="16741" y="3001"/>
                      </a:cubicBezTo>
                      <a:cubicBezTo>
                        <a:pt x="17051" y="3418"/>
                        <a:pt x="17420" y="3751"/>
                        <a:pt x="17837" y="3965"/>
                      </a:cubicBezTo>
                      <a:cubicBezTo>
                        <a:pt x="18253" y="4215"/>
                        <a:pt x="18718" y="4346"/>
                        <a:pt x="19194" y="4346"/>
                      </a:cubicBezTo>
                      <a:cubicBezTo>
                        <a:pt x="19491" y="4346"/>
                        <a:pt x="19777" y="4299"/>
                        <a:pt x="20051" y="4191"/>
                      </a:cubicBezTo>
                      <a:cubicBezTo>
                        <a:pt x="20325" y="4108"/>
                        <a:pt x="20599" y="3953"/>
                        <a:pt x="20849" y="3787"/>
                      </a:cubicBezTo>
                      <a:cubicBezTo>
                        <a:pt x="21099" y="3620"/>
                        <a:pt x="21325" y="3406"/>
                        <a:pt x="21539" y="3156"/>
                      </a:cubicBezTo>
                      <a:cubicBezTo>
                        <a:pt x="21754" y="2894"/>
                        <a:pt x="21944" y="2632"/>
                        <a:pt x="22123" y="2322"/>
                      </a:cubicBezTo>
                      <a:cubicBezTo>
                        <a:pt x="22337" y="2584"/>
                        <a:pt x="22575" y="2810"/>
                        <a:pt x="22849" y="2953"/>
                      </a:cubicBezTo>
                      <a:cubicBezTo>
                        <a:pt x="23135" y="3108"/>
                        <a:pt x="23432" y="3191"/>
                        <a:pt x="23766" y="3191"/>
                      </a:cubicBezTo>
                      <a:cubicBezTo>
                        <a:pt x="24099" y="3191"/>
                        <a:pt x="24433" y="3108"/>
                        <a:pt x="24730" y="2929"/>
                      </a:cubicBezTo>
                      <a:cubicBezTo>
                        <a:pt x="25028" y="2763"/>
                        <a:pt x="25290" y="2513"/>
                        <a:pt x="25516" y="2215"/>
                      </a:cubicBezTo>
                      <a:cubicBezTo>
                        <a:pt x="25742" y="1929"/>
                        <a:pt x="25933" y="1584"/>
                        <a:pt x="26064" y="1251"/>
                      </a:cubicBezTo>
                      <a:cubicBezTo>
                        <a:pt x="26207" y="905"/>
                        <a:pt x="26314" y="560"/>
                        <a:pt x="26338" y="191"/>
                      </a:cubicBezTo>
                      <a:cubicBezTo>
                        <a:pt x="26338" y="191"/>
                        <a:pt x="26159" y="179"/>
                        <a:pt x="25873" y="155"/>
                      </a:cubicBezTo>
                      <a:cubicBezTo>
                        <a:pt x="25611" y="143"/>
                        <a:pt x="25218" y="119"/>
                        <a:pt x="24814" y="84"/>
                      </a:cubicBezTo>
                      <a:cubicBezTo>
                        <a:pt x="24421" y="72"/>
                        <a:pt x="23968" y="60"/>
                        <a:pt x="23623" y="36"/>
                      </a:cubicBezTo>
                      <a:cubicBezTo>
                        <a:pt x="23290" y="24"/>
                        <a:pt x="23051" y="24"/>
                        <a:pt x="23051" y="24"/>
                      </a:cubicBezTo>
                      <a:lnTo>
                        <a:pt x="21599" y="12"/>
                      </a:lnTo>
                      <a:lnTo>
                        <a:pt x="19658" y="12"/>
                      </a:lnTo>
                      <a:cubicBezTo>
                        <a:pt x="19146" y="12"/>
                        <a:pt x="18646" y="24"/>
                        <a:pt x="18241" y="24"/>
                      </a:cubicBezTo>
                      <a:lnTo>
                        <a:pt x="17575" y="24"/>
                      </a:lnTo>
                      <a:cubicBezTo>
                        <a:pt x="17575" y="24"/>
                        <a:pt x="17110" y="24"/>
                        <a:pt x="16634" y="12"/>
                      </a:cubicBezTo>
                      <a:cubicBezTo>
                        <a:pt x="16158" y="12"/>
                        <a:pt x="15681" y="0"/>
                        <a:pt x="156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8" name="Google Shape;6768;p30"/>
                <p:cNvSpPr/>
                <p:nvPr/>
              </p:nvSpPr>
              <p:spPr>
                <a:xfrm>
                  <a:off x="6784869" y="1792342"/>
                  <a:ext cx="1304959" cy="462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2" h="12272" extrusionOk="0">
                      <a:moveTo>
                        <a:pt x="16852" y="1"/>
                      </a:moveTo>
                      <a:cubicBezTo>
                        <a:pt x="16768" y="1"/>
                        <a:pt x="16683" y="2"/>
                        <a:pt x="16598" y="6"/>
                      </a:cubicBezTo>
                      <a:cubicBezTo>
                        <a:pt x="16229" y="18"/>
                        <a:pt x="15872" y="65"/>
                        <a:pt x="15526" y="160"/>
                      </a:cubicBezTo>
                      <a:cubicBezTo>
                        <a:pt x="15181" y="232"/>
                        <a:pt x="14836" y="339"/>
                        <a:pt x="14514" y="470"/>
                      </a:cubicBezTo>
                      <a:cubicBezTo>
                        <a:pt x="14181" y="601"/>
                        <a:pt x="13871" y="768"/>
                        <a:pt x="13562" y="958"/>
                      </a:cubicBezTo>
                      <a:cubicBezTo>
                        <a:pt x="13252" y="1149"/>
                        <a:pt x="12966" y="1375"/>
                        <a:pt x="12669" y="1625"/>
                      </a:cubicBezTo>
                      <a:cubicBezTo>
                        <a:pt x="12383" y="1887"/>
                        <a:pt x="12097" y="2149"/>
                        <a:pt x="11847" y="2458"/>
                      </a:cubicBezTo>
                      <a:cubicBezTo>
                        <a:pt x="11585" y="2756"/>
                        <a:pt x="11347" y="3089"/>
                        <a:pt x="11121" y="3411"/>
                      </a:cubicBezTo>
                      <a:cubicBezTo>
                        <a:pt x="10692" y="2935"/>
                        <a:pt x="10168" y="2554"/>
                        <a:pt x="9585" y="2280"/>
                      </a:cubicBezTo>
                      <a:cubicBezTo>
                        <a:pt x="9023" y="2016"/>
                        <a:pt x="8427" y="1862"/>
                        <a:pt x="7798" y="1862"/>
                      </a:cubicBezTo>
                      <a:cubicBezTo>
                        <a:pt x="7775" y="1862"/>
                        <a:pt x="7751" y="1863"/>
                        <a:pt x="7728" y="1863"/>
                      </a:cubicBezTo>
                      <a:cubicBezTo>
                        <a:pt x="7323" y="1887"/>
                        <a:pt x="6942" y="1958"/>
                        <a:pt x="6585" y="2089"/>
                      </a:cubicBezTo>
                      <a:cubicBezTo>
                        <a:pt x="6227" y="2220"/>
                        <a:pt x="5882" y="2399"/>
                        <a:pt x="5573" y="2613"/>
                      </a:cubicBezTo>
                      <a:cubicBezTo>
                        <a:pt x="5251" y="2816"/>
                        <a:pt x="4977" y="3078"/>
                        <a:pt x="4739" y="3375"/>
                      </a:cubicBezTo>
                      <a:cubicBezTo>
                        <a:pt x="4501" y="3649"/>
                        <a:pt x="4287" y="3970"/>
                        <a:pt x="4108" y="4292"/>
                      </a:cubicBezTo>
                      <a:cubicBezTo>
                        <a:pt x="3858" y="3994"/>
                        <a:pt x="3549" y="3744"/>
                        <a:pt x="3215" y="3566"/>
                      </a:cubicBezTo>
                      <a:cubicBezTo>
                        <a:pt x="2870" y="3387"/>
                        <a:pt x="2513" y="3280"/>
                        <a:pt x="2144" y="3268"/>
                      </a:cubicBezTo>
                      <a:cubicBezTo>
                        <a:pt x="2120" y="3267"/>
                        <a:pt x="2096" y="3267"/>
                        <a:pt x="2073" y="3267"/>
                      </a:cubicBezTo>
                      <a:cubicBezTo>
                        <a:pt x="1721" y="3267"/>
                        <a:pt x="1413" y="3351"/>
                        <a:pt x="1167" y="3518"/>
                      </a:cubicBezTo>
                      <a:cubicBezTo>
                        <a:pt x="893" y="3697"/>
                        <a:pt x="703" y="3970"/>
                        <a:pt x="548" y="4292"/>
                      </a:cubicBezTo>
                      <a:cubicBezTo>
                        <a:pt x="405" y="4602"/>
                        <a:pt x="286" y="4983"/>
                        <a:pt x="215" y="5364"/>
                      </a:cubicBezTo>
                      <a:cubicBezTo>
                        <a:pt x="131" y="5649"/>
                        <a:pt x="72" y="5947"/>
                        <a:pt x="36" y="6256"/>
                      </a:cubicBezTo>
                      <a:lnTo>
                        <a:pt x="0" y="6256"/>
                      </a:lnTo>
                      <a:cubicBezTo>
                        <a:pt x="0" y="6304"/>
                        <a:pt x="12" y="6352"/>
                        <a:pt x="12" y="6376"/>
                      </a:cubicBezTo>
                      <a:cubicBezTo>
                        <a:pt x="12" y="6423"/>
                        <a:pt x="0" y="6471"/>
                        <a:pt x="0" y="6495"/>
                      </a:cubicBezTo>
                      <a:lnTo>
                        <a:pt x="36" y="6495"/>
                      </a:lnTo>
                      <a:cubicBezTo>
                        <a:pt x="60" y="6792"/>
                        <a:pt x="108" y="7102"/>
                        <a:pt x="155" y="7388"/>
                      </a:cubicBezTo>
                      <a:cubicBezTo>
                        <a:pt x="215" y="7780"/>
                        <a:pt x="298" y="8138"/>
                        <a:pt x="429" y="8447"/>
                      </a:cubicBezTo>
                      <a:cubicBezTo>
                        <a:pt x="572" y="8769"/>
                        <a:pt x="762" y="9043"/>
                        <a:pt x="1024" y="9221"/>
                      </a:cubicBezTo>
                      <a:cubicBezTo>
                        <a:pt x="1281" y="9389"/>
                        <a:pt x="1580" y="9472"/>
                        <a:pt x="1950" y="9472"/>
                      </a:cubicBezTo>
                      <a:cubicBezTo>
                        <a:pt x="1974" y="9472"/>
                        <a:pt x="1999" y="9472"/>
                        <a:pt x="2025" y="9471"/>
                      </a:cubicBezTo>
                      <a:cubicBezTo>
                        <a:pt x="2394" y="9459"/>
                        <a:pt x="2775" y="9352"/>
                        <a:pt x="3132" y="9174"/>
                      </a:cubicBezTo>
                      <a:cubicBezTo>
                        <a:pt x="3489" y="8995"/>
                        <a:pt x="3810" y="8745"/>
                        <a:pt x="4084" y="8447"/>
                      </a:cubicBezTo>
                      <a:cubicBezTo>
                        <a:pt x="4263" y="8769"/>
                        <a:pt x="4477" y="9066"/>
                        <a:pt x="4739" y="9328"/>
                      </a:cubicBezTo>
                      <a:cubicBezTo>
                        <a:pt x="5001" y="9590"/>
                        <a:pt x="5311" y="9828"/>
                        <a:pt x="5656" y="10019"/>
                      </a:cubicBezTo>
                      <a:cubicBezTo>
                        <a:pt x="6001" y="10221"/>
                        <a:pt x="6370" y="10376"/>
                        <a:pt x="6763" y="10483"/>
                      </a:cubicBezTo>
                      <a:cubicBezTo>
                        <a:pt x="7144" y="10602"/>
                        <a:pt x="7549" y="10662"/>
                        <a:pt x="7966" y="10662"/>
                      </a:cubicBezTo>
                      <a:cubicBezTo>
                        <a:pt x="8633" y="10662"/>
                        <a:pt x="9275" y="10495"/>
                        <a:pt x="9835" y="10221"/>
                      </a:cubicBezTo>
                      <a:cubicBezTo>
                        <a:pt x="10407" y="9947"/>
                        <a:pt x="10907" y="9566"/>
                        <a:pt x="11311" y="9102"/>
                      </a:cubicBezTo>
                      <a:cubicBezTo>
                        <a:pt x="11550" y="9424"/>
                        <a:pt x="11823" y="9721"/>
                        <a:pt x="12097" y="10007"/>
                      </a:cubicBezTo>
                      <a:cubicBezTo>
                        <a:pt x="12383" y="10293"/>
                        <a:pt x="12669" y="10543"/>
                        <a:pt x="12966" y="10781"/>
                      </a:cubicBezTo>
                      <a:cubicBezTo>
                        <a:pt x="13264" y="11019"/>
                        <a:pt x="13550" y="11233"/>
                        <a:pt x="13859" y="11412"/>
                      </a:cubicBezTo>
                      <a:cubicBezTo>
                        <a:pt x="14169" y="11590"/>
                        <a:pt x="14478" y="11733"/>
                        <a:pt x="14812" y="11864"/>
                      </a:cubicBezTo>
                      <a:cubicBezTo>
                        <a:pt x="15133" y="11983"/>
                        <a:pt x="15479" y="12091"/>
                        <a:pt x="15824" y="12150"/>
                      </a:cubicBezTo>
                      <a:cubicBezTo>
                        <a:pt x="16157" y="12221"/>
                        <a:pt x="16538" y="12257"/>
                        <a:pt x="16907" y="12269"/>
                      </a:cubicBezTo>
                      <a:cubicBezTo>
                        <a:pt x="16978" y="12271"/>
                        <a:pt x="17049" y="12271"/>
                        <a:pt x="17119" y="12271"/>
                      </a:cubicBezTo>
                      <a:cubicBezTo>
                        <a:pt x="17629" y="12271"/>
                        <a:pt x="18130" y="12232"/>
                        <a:pt x="18622" y="12138"/>
                      </a:cubicBezTo>
                      <a:cubicBezTo>
                        <a:pt x="19170" y="12019"/>
                        <a:pt x="19717" y="11840"/>
                        <a:pt x="20229" y="11590"/>
                      </a:cubicBezTo>
                      <a:cubicBezTo>
                        <a:pt x="20563" y="11424"/>
                        <a:pt x="20884" y="11209"/>
                        <a:pt x="21182" y="10995"/>
                      </a:cubicBezTo>
                      <a:cubicBezTo>
                        <a:pt x="21479" y="10769"/>
                        <a:pt x="21729" y="10495"/>
                        <a:pt x="21968" y="10221"/>
                      </a:cubicBezTo>
                      <a:cubicBezTo>
                        <a:pt x="22194" y="9924"/>
                        <a:pt x="22384" y="9602"/>
                        <a:pt x="22551" y="9245"/>
                      </a:cubicBezTo>
                      <a:cubicBezTo>
                        <a:pt x="22993" y="9536"/>
                        <a:pt x="23484" y="9691"/>
                        <a:pt x="24006" y="9691"/>
                      </a:cubicBezTo>
                      <a:cubicBezTo>
                        <a:pt x="24060" y="9691"/>
                        <a:pt x="24115" y="9689"/>
                        <a:pt x="24170" y="9685"/>
                      </a:cubicBezTo>
                      <a:cubicBezTo>
                        <a:pt x="24539" y="9650"/>
                        <a:pt x="24896" y="9531"/>
                        <a:pt x="25230" y="9352"/>
                      </a:cubicBezTo>
                      <a:cubicBezTo>
                        <a:pt x="25551" y="9174"/>
                        <a:pt x="25861" y="8923"/>
                        <a:pt x="26135" y="8626"/>
                      </a:cubicBezTo>
                      <a:cubicBezTo>
                        <a:pt x="26325" y="8923"/>
                        <a:pt x="26551" y="9174"/>
                        <a:pt x="26801" y="9400"/>
                      </a:cubicBezTo>
                      <a:cubicBezTo>
                        <a:pt x="27051" y="9626"/>
                        <a:pt x="27349" y="9816"/>
                        <a:pt x="27683" y="9959"/>
                      </a:cubicBezTo>
                      <a:cubicBezTo>
                        <a:pt x="28004" y="10114"/>
                        <a:pt x="28349" y="10233"/>
                        <a:pt x="28742" y="10317"/>
                      </a:cubicBezTo>
                      <a:cubicBezTo>
                        <a:pt x="29111" y="10400"/>
                        <a:pt x="29516" y="10436"/>
                        <a:pt x="29933" y="10459"/>
                      </a:cubicBezTo>
                      <a:cubicBezTo>
                        <a:pt x="30385" y="10459"/>
                        <a:pt x="30838" y="10412"/>
                        <a:pt x="31266" y="10317"/>
                      </a:cubicBezTo>
                      <a:cubicBezTo>
                        <a:pt x="31695" y="10233"/>
                        <a:pt x="32112" y="10078"/>
                        <a:pt x="32505" y="9900"/>
                      </a:cubicBezTo>
                      <a:cubicBezTo>
                        <a:pt x="32886" y="9721"/>
                        <a:pt x="33231" y="9483"/>
                        <a:pt x="33517" y="9233"/>
                      </a:cubicBezTo>
                      <a:cubicBezTo>
                        <a:pt x="33802" y="8971"/>
                        <a:pt x="34017" y="8685"/>
                        <a:pt x="34183" y="8376"/>
                      </a:cubicBezTo>
                      <a:cubicBezTo>
                        <a:pt x="34350" y="8078"/>
                        <a:pt x="34457" y="7757"/>
                        <a:pt x="34529" y="7447"/>
                      </a:cubicBezTo>
                      <a:cubicBezTo>
                        <a:pt x="34588" y="7185"/>
                        <a:pt x="34612" y="6911"/>
                        <a:pt x="34612" y="6649"/>
                      </a:cubicBezTo>
                      <a:cubicBezTo>
                        <a:pt x="34600" y="6626"/>
                        <a:pt x="34600" y="6614"/>
                        <a:pt x="34600" y="6590"/>
                      </a:cubicBezTo>
                      <a:lnTo>
                        <a:pt x="34600" y="6507"/>
                      </a:lnTo>
                      <a:cubicBezTo>
                        <a:pt x="34588" y="6245"/>
                        <a:pt x="34564" y="5959"/>
                        <a:pt x="34505" y="5697"/>
                      </a:cubicBezTo>
                      <a:cubicBezTo>
                        <a:pt x="34421" y="5364"/>
                        <a:pt x="34302" y="5054"/>
                        <a:pt x="34148" y="4721"/>
                      </a:cubicBezTo>
                      <a:cubicBezTo>
                        <a:pt x="33981" y="4399"/>
                        <a:pt x="33755" y="4066"/>
                        <a:pt x="33469" y="3768"/>
                      </a:cubicBezTo>
                      <a:cubicBezTo>
                        <a:pt x="33195" y="3470"/>
                        <a:pt x="32874" y="3208"/>
                        <a:pt x="32516" y="2970"/>
                      </a:cubicBezTo>
                      <a:cubicBezTo>
                        <a:pt x="32159" y="2732"/>
                        <a:pt x="31790" y="2542"/>
                        <a:pt x="31385" y="2387"/>
                      </a:cubicBezTo>
                      <a:cubicBezTo>
                        <a:pt x="30992" y="2244"/>
                        <a:pt x="30588" y="2137"/>
                        <a:pt x="30159" y="2089"/>
                      </a:cubicBezTo>
                      <a:cubicBezTo>
                        <a:pt x="29963" y="2065"/>
                        <a:pt x="29772" y="2054"/>
                        <a:pt x="29586" y="2054"/>
                      </a:cubicBezTo>
                      <a:cubicBezTo>
                        <a:pt x="29400" y="2054"/>
                        <a:pt x="29218" y="2065"/>
                        <a:pt x="29040" y="2089"/>
                      </a:cubicBezTo>
                      <a:cubicBezTo>
                        <a:pt x="28683" y="2137"/>
                        <a:pt x="28337" y="2220"/>
                        <a:pt x="28016" y="2363"/>
                      </a:cubicBezTo>
                      <a:cubicBezTo>
                        <a:pt x="27683" y="2494"/>
                        <a:pt x="27397" y="2673"/>
                        <a:pt x="27135" y="2875"/>
                      </a:cubicBezTo>
                      <a:cubicBezTo>
                        <a:pt x="26861" y="3101"/>
                        <a:pt x="26623" y="3351"/>
                        <a:pt x="26420" y="3637"/>
                      </a:cubicBezTo>
                      <a:cubicBezTo>
                        <a:pt x="26147" y="3328"/>
                        <a:pt x="25849" y="3054"/>
                        <a:pt x="25516" y="2863"/>
                      </a:cubicBezTo>
                      <a:cubicBezTo>
                        <a:pt x="25170" y="2673"/>
                        <a:pt x="24801" y="2554"/>
                        <a:pt x="24396" y="2518"/>
                      </a:cubicBezTo>
                      <a:cubicBezTo>
                        <a:pt x="24361" y="2517"/>
                        <a:pt x="24326" y="2516"/>
                        <a:pt x="24291" y="2516"/>
                      </a:cubicBezTo>
                      <a:cubicBezTo>
                        <a:pt x="23698" y="2516"/>
                        <a:pt x="23128" y="2705"/>
                        <a:pt x="22622" y="3054"/>
                      </a:cubicBezTo>
                      <a:cubicBezTo>
                        <a:pt x="22444" y="2685"/>
                        <a:pt x="22241" y="2363"/>
                        <a:pt x="21968" y="2065"/>
                      </a:cubicBezTo>
                      <a:cubicBezTo>
                        <a:pt x="21717" y="1768"/>
                        <a:pt x="21408" y="1506"/>
                        <a:pt x="21075" y="1292"/>
                      </a:cubicBezTo>
                      <a:cubicBezTo>
                        <a:pt x="20753" y="1065"/>
                        <a:pt x="20396" y="875"/>
                        <a:pt x="20015" y="708"/>
                      </a:cubicBezTo>
                      <a:cubicBezTo>
                        <a:pt x="19467" y="470"/>
                        <a:pt x="18884" y="280"/>
                        <a:pt x="18324" y="160"/>
                      </a:cubicBezTo>
                      <a:cubicBezTo>
                        <a:pt x="17826" y="59"/>
                        <a:pt x="17345" y="1"/>
                        <a:pt x="168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9" name="Google Shape;6769;p30"/>
                <p:cNvSpPr/>
                <p:nvPr/>
              </p:nvSpPr>
              <p:spPr>
                <a:xfrm>
                  <a:off x="6992730" y="237963"/>
                  <a:ext cx="75443" cy="75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2001" extrusionOk="0">
                      <a:moveTo>
                        <a:pt x="1107" y="0"/>
                      </a:moveTo>
                      <a:cubicBezTo>
                        <a:pt x="595" y="0"/>
                        <a:pt x="119" y="453"/>
                        <a:pt x="60" y="1001"/>
                      </a:cubicBezTo>
                      <a:cubicBezTo>
                        <a:pt x="0" y="1560"/>
                        <a:pt x="381" y="2001"/>
                        <a:pt x="905" y="2001"/>
                      </a:cubicBezTo>
                      <a:cubicBezTo>
                        <a:pt x="1429" y="2001"/>
                        <a:pt x="1881" y="1560"/>
                        <a:pt x="1941" y="1001"/>
                      </a:cubicBezTo>
                      <a:cubicBezTo>
                        <a:pt x="2000" y="453"/>
                        <a:pt x="1631" y="12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0" name="Google Shape;6770;p30"/>
                <p:cNvSpPr/>
                <p:nvPr/>
              </p:nvSpPr>
              <p:spPr>
                <a:xfrm>
                  <a:off x="7302920" y="450273"/>
                  <a:ext cx="88450" cy="82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2180" extrusionOk="0">
                      <a:moveTo>
                        <a:pt x="1034" y="1"/>
                      </a:moveTo>
                      <a:cubicBezTo>
                        <a:pt x="1027" y="1"/>
                        <a:pt x="1019" y="1"/>
                        <a:pt x="1012" y="1"/>
                      </a:cubicBezTo>
                      <a:cubicBezTo>
                        <a:pt x="417" y="1"/>
                        <a:pt x="0" y="489"/>
                        <a:pt x="84" y="1085"/>
                      </a:cubicBezTo>
                      <a:cubicBezTo>
                        <a:pt x="167" y="1704"/>
                        <a:pt x="715" y="2180"/>
                        <a:pt x="1322" y="2180"/>
                      </a:cubicBezTo>
                      <a:cubicBezTo>
                        <a:pt x="1917" y="2156"/>
                        <a:pt x="2346" y="1668"/>
                        <a:pt x="2262" y="1073"/>
                      </a:cubicBezTo>
                      <a:cubicBezTo>
                        <a:pt x="2168" y="484"/>
                        <a:pt x="1621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1" name="Google Shape;6771;p30"/>
                <p:cNvSpPr/>
                <p:nvPr/>
              </p:nvSpPr>
              <p:spPr>
                <a:xfrm>
                  <a:off x="7303410" y="173753"/>
                  <a:ext cx="87508" cy="7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1" h="2038" extrusionOk="0">
                      <a:moveTo>
                        <a:pt x="1321" y="1"/>
                      </a:moveTo>
                      <a:cubicBezTo>
                        <a:pt x="725" y="13"/>
                        <a:pt x="178" y="501"/>
                        <a:pt x="94" y="1061"/>
                      </a:cubicBezTo>
                      <a:cubicBezTo>
                        <a:pt x="0" y="1613"/>
                        <a:pt x="405" y="2037"/>
                        <a:pt x="987" y="2037"/>
                      </a:cubicBezTo>
                      <a:cubicBezTo>
                        <a:pt x="995" y="2037"/>
                        <a:pt x="1003" y="2037"/>
                        <a:pt x="1011" y="2037"/>
                      </a:cubicBezTo>
                      <a:cubicBezTo>
                        <a:pt x="1607" y="2037"/>
                        <a:pt x="2154" y="1572"/>
                        <a:pt x="2249" y="1013"/>
                      </a:cubicBezTo>
                      <a:cubicBezTo>
                        <a:pt x="2321" y="441"/>
                        <a:pt x="1904" y="1"/>
                        <a:pt x="13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2" name="Google Shape;6772;p30"/>
                <p:cNvSpPr/>
                <p:nvPr/>
              </p:nvSpPr>
              <p:spPr>
                <a:xfrm>
                  <a:off x="7096868" y="407630"/>
                  <a:ext cx="47166" cy="5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359" extrusionOk="0">
                      <a:moveTo>
                        <a:pt x="603" y="1"/>
                      </a:moveTo>
                      <a:cubicBezTo>
                        <a:pt x="597" y="1"/>
                        <a:pt x="590" y="1"/>
                        <a:pt x="584" y="1"/>
                      </a:cubicBezTo>
                      <a:cubicBezTo>
                        <a:pt x="250" y="13"/>
                        <a:pt x="0" y="334"/>
                        <a:pt x="12" y="703"/>
                      </a:cubicBezTo>
                      <a:cubicBezTo>
                        <a:pt x="47" y="1065"/>
                        <a:pt x="334" y="1359"/>
                        <a:pt x="648" y="1359"/>
                      </a:cubicBezTo>
                      <a:cubicBezTo>
                        <a:pt x="655" y="1359"/>
                        <a:pt x="661" y="1359"/>
                        <a:pt x="667" y="1358"/>
                      </a:cubicBezTo>
                      <a:cubicBezTo>
                        <a:pt x="1000" y="1323"/>
                        <a:pt x="1250" y="1013"/>
                        <a:pt x="1227" y="644"/>
                      </a:cubicBezTo>
                      <a:cubicBezTo>
                        <a:pt x="1192" y="282"/>
                        <a:pt x="917" y="1"/>
                        <a:pt x="6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3" name="Google Shape;6773;p30"/>
                <p:cNvSpPr/>
                <p:nvPr/>
              </p:nvSpPr>
              <p:spPr>
                <a:xfrm>
                  <a:off x="7210885" y="310241"/>
                  <a:ext cx="30124" cy="3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799" extrusionOk="0">
                      <a:moveTo>
                        <a:pt x="417" y="0"/>
                      </a:moveTo>
                      <a:cubicBezTo>
                        <a:pt x="191" y="12"/>
                        <a:pt x="12" y="191"/>
                        <a:pt x="12" y="417"/>
                      </a:cubicBezTo>
                      <a:cubicBezTo>
                        <a:pt x="1" y="625"/>
                        <a:pt x="168" y="799"/>
                        <a:pt x="362" y="799"/>
                      </a:cubicBezTo>
                      <a:cubicBezTo>
                        <a:pt x="369" y="799"/>
                        <a:pt x="375" y="798"/>
                        <a:pt x="382" y="798"/>
                      </a:cubicBezTo>
                      <a:cubicBezTo>
                        <a:pt x="608" y="786"/>
                        <a:pt x="786" y="608"/>
                        <a:pt x="786" y="381"/>
                      </a:cubicBezTo>
                      <a:cubicBezTo>
                        <a:pt x="798" y="155"/>
                        <a:pt x="643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4" name="Google Shape;6774;p30"/>
                <p:cNvSpPr/>
                <p:nvPr/>
              </p:nvSpPr>
              <p:spPr>
                <a:xfrm>
                  <a:off x="7444347" y="353299"/>
                  <a:ext cx="61040" cy="4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1312" extrusionOk="0">
                      <a:moveTo>
                        <a:pt x="759" y="1"/>
                      </a:moveTo>
                      <a:cubicBezTo>
                        <a:pt x="342" y="1"/>
                        <a:pt x="0" y="271"/>
                        <a:pt x="12" y="620"/>
                      </a:cubicBezTo>
                      <a:cubicBezTo>
                        <a:pt x="24" y="978"/>
                        <a:pt x="381" y="1299"/>
                        <a:pt x="833" y="1311"/>
                      </a:cubicBezTo>
                      <a:cubicBezTo>
                        <a:pt x="842" y="1311"/>
                        <a:pt x="851" y="1311"/>
                        <a:pt x="860" y="1311"/>
                      </a:cubicBezTo>
                      <a:cubicBezTo>
                        <a:pt x="1287" y="1311"/>
                        <a:pt x="1619" y="1030"/>
                        <a:pt x="1607" y="680"/>
                      </a:cubicBezTo>
                      <a:cubicBezTo>
                        <a:pt x="1595" y="311"/>
                        <a:pt x="1214" y="13"/>
                        <a:pt x="786" y="1"/>
                      </a:cubicBezTo>
                      <a:cubicBezTo>
                        <a:pt x="777" y="1"/>
                        <a:pt x="768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5" name="Google Shape;6775;p30"/>
                <p:cNvSpPr/>
                <p:nvPr/>
              </p:nvSpPr>
              <p:spPr>
                <a:xfrm>
                  <a:off x="6063028" y="2852800"/>
                  <a:ext cx="87130" cy="69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1839" extrusionOk="0">
                      <a:moveTo>
                        <a:pt x="1111" y="0"/>
                      </a:moveTo>
                      <a:cubicBezTo>
                        <a:pt x="1015" y="0"/>
                        <a:pt x="918" y="12"/>
                        <a:pt x="822" y="38"/>
                      </a:cubicBezTo>
                      <a:cubicBezTo>
                        <a:pt x="286" y="193"/>
                        <a:pt x="0" y="705"/>
                        <a:pt x="203" y="1205"/>
                      </a:cubicBezTo>
                      <a:cubicBezTo>
                        <a:pt x="358" y="1593"/>
                        <a:pt x="775" y="1839"/>
                        <a:pt x="1214" y="1839"/>
                      </a:cubicBezTo>
                      <a:cubicBezTo>
                        <a:pt x="1313" y="1839"/>
                        <a:pt x="1413" y="1826"/>
                        <a:pt x="1512" y="1800"/>
                      </a:cubicBezTo>
                      <a:cubicBezTo>
                        <a:pt x="2048" y="1645"/>
                        <a:pt x="2310" y="1145"/>
                        <a:pt x="2131" y="669"/>
                      </a:cubicBezTo>
                      <a:cubicBezTo>
                        <a:pt x="1975" y="258"/>
                        <a:pt x="1554" y="0"/>
                        <a:pt x="11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6" name="Google Shape;6776;p30"/>
                <p:cNvSpPr/>
                <p:nvPr/>
              </p:nvSpPr>
              <p:spPr>
                <a:xfrm>
                  <a:off x="5979514" y="3218377"/>
                  <a:ext cx="88940" cy="86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9" h="2304" extrusionOk="0">
                      <a:moveTo>
                        <a:pt x="1285" y="1"/>
                      </a:moveTo>
                      <a:cubicBezTo>
                        <a:pt x="1117" y="1"/>
                        <a:pt x="941" y="46"/>
                        <a:pt x="775" y="141"/>
                      </a:cubicBezTo>
                      <a:cubicBezTo>
                        <a:pt x="239" y="438"/>
                        <a:pt x="1" y="1117"/>
                        <a:pt x="227" y="1677"/>
                      </a:cubicBezTo>
                      <a:cubicBezTo>
                        <a:pt x="384" y="2074"/>
                        <a:pt x="731" y="2304"/>
                        <a:pt x="1103" y="2304"/>
                      </a:cubicBezTo>
                      <a:cubicBezTo>
                        <a:pt x="1267" y="2304"/>
                        <a:pt x="1436" y="2259"/>
                        <a:pt x="1596" y="2165"/>
                      </a:cubicBezTo>
                      <a:cubicBezTo>
                        <a:pt x="2120" y="1843"/>
                        <a:pt x="2358" y="1129"/>
                        <a:pt x="2132" y="581"/>
                      </a:cubicBezTo>
                      <a:cubicBezTo>
                        <a:pt x="1978" y="208"/>
                        <a:pt x="1647" y="1"/>
                        <a:pt x="1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7" name="Google Shape;6777;p30"/>
                <p:cNvSpPr/>
                <p:nvPr/>
              </p:nvSpPr>
              <p:spPr>
                <a:xfrm>
                  <a:off x="6235863" y="3119630"/>
                  <a:ext cx="93389" cy="77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2054" extrusionOk="0">
                      <a:moveTo>
                        <a:pt x="1067" y="1"/>
                      </a:moveTo>
                      <a:cubicBezTo>
                        <a:pt x="980" y="1"/>
                        <a:pt x="894" y="11"/>
                        <a:pt x="810" y="33"/>
                      </a:cubicBezTo>
                      <a:cubicBezTo>
                        <a:pt x="262" y="152"/>
                        <a:pt x="0" y="700"/>
                        <a:pt x="250" y="1248"/>
                      </a:cubicBezTo>
                      <a:cubicBezTo>
                        <a:pt x="432" y="1724"/>
                        <a:pt x="925" y="2053"/>
                        <a:pt x="1405" y="2053"/>
                      </a:cubicBezTo>
                      <a:cubicBezTo>
                        <a:pt x="1489" y="2053"/>
                        <a:pt x="1573" y="2043"/>
                        <a:pt x="1655" y="2022"/>
                      </a:cubicBezTo>
                      <a:cubicBezTo>
                        <a:pt x="2215" y="1891"/>
                        <a:pt x="2477" y="1343"/>
                        <a:pt x="2250" y="771"/>
                      </a:cubicBezTo>
                      <a:cubicBezTo>
                        <a:pt x="2039" y="318"/>
                        <a:pt x="1546" y="1"/>
                        <a:pt x="10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8" name="Google Shape;6778;p30"/>
                <p:cNvSpPr/>
                <p:nvPr/>
              </p:nvSpPr>
              <p:spPr>
                <a:xfrm>
                  <a:off x="5966054" y="3005878"/>
                  <a:ext cx="56139" cy="47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" h="1248" extrusionOk="0">
                      <a:moveTo>
                        <a:pt x="825" y="0"/>
                      </a:moveTo>
                      <a:cubicBezTo>
                        <a:pt x="723" y="0"/>
                        <a:pt x="616" y="24"/>
                        <a:pt x="512" y="74"/>
                      </a:cubicBezTo>
                      <a:cubicBezTo>
                        <a:pt x="167" y="228"/>
                        <a:pt x="0" y="621"/>
                        <a:pt x="143" y="919"/>
                      </a:cubicBezTo>
                      <a:cubicBezTo>
                        <a:pt x="233" y="1130"/>
                        <a:pt x="439" y="1247"/>
                        <a:pt x="670" y="1247"/>
                      </a:cubicBezTo>
                      <a:cubicBezTo>
                        <a:pt x="778" y="1247"/>
                        <a:pt x="891" y="1222"/>
                        <a:pt x="1001" y="1169"/>
                      </a:cubicBezTo>
                      <a:cubicBezTo>
                        <a:pt x="1334" y="1014"/>
                        <a:pt x="1489" y="633"/>
                        <a:pt x="1370" y="336"/>
                      </a:cubicBezTo>
                      <a:cubicBezTo>
                        <a:pt x="1278" y="127"/>
                        <a:pt x="1064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9" name="Google Shape;6779;p30"/>
                <p:cNvSpPr/>
                <p:nvPr/>
              </p:nvSpPr>
              <p:spPr>
                <a:xfrm>
                  <a:off x="6115549" y="3073745"/>
                  <a:ext cx="35478" cy="28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752" extrusionOk="0">
                      <a:moveTo>
                        <a:pt x="451" y="0"/>
                      </a:moveTo>
                      <a:cubicBezTo>
                        <a:pt x="403" y="0"/>
                        <a:pt x="355" y="8"/>
                        <a:pt x="310" y="24"/>
                      </a:cubicBezTo>
                      <a:cubicBezTo>
                        <a:pt x="107" y="107"/>
                        <a:pt x="0" y="322"/>
                        <a:pt x="84" y="524"/>
                      </a:cubicBezTo>
                      <a:cubicBezTo>
                        <a:pt x="156" y="669"/>
                        <a:pt x="311" y="752"/>
                        <a:pt x="470" y="752"/>
                      </a:cubicBezTo>
                      <a:cubicBezTo>
                        <a:pt x="520" y="752"/>
                        <a:pt x="571" y="743"/>
                        <a:pt x="619" y="726"/>
                      </a:cubicBezTo>
                      <a:cubicBezTo>
                        <a:pt x="834" y="655"/>
                        <a:pt x="941" y="429"/>
                        <a:pt x="846" y="238"/>
                      </a:cubicBezTo>
                      <a:cubicBezTo>
                        <a:pt x="781" y="91"/>
                        <a:pt x="616" y="0"/>
                        <a:pt x="4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0" name="Google Shape;6780;p30"/>
                <p:cNvSpPr/>
                <p:nvPr/>
              </p:nvSpPr>
              <p:spPr>
                <a:xfrm>
                  <a:off x="6147862" y="3308187"/>
                  <a:ext cx="57044" cy="60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594" extrusionOk="0">
                      <a:moveTo>
                        <a:pt x="690" y="1"/>
                      </a:moveTo>
                      <a:cubicBezTo>
                        <a:pt x="619" y="1"/>
                        <a:pt x="547" y="15"/>
                        <a:pt x="477" y="45"/>
                      </a:cubicBezTo>
                      <a:cubicBezTo>
                        <a:pt x="155" y="200"/>
                        <a:pt x="1" y="640"/>
                        <a:pt x="155" y="1057"/>
                      </a:cubicBezTo>
                      <a:cubicBezTo>
                        <a:pt x="267" y="1384"/>
                        <a:pt x="541" y="1594"/>
                        <a:pt x="815" y="1594"/>
                      </a:cubicBezTo>
                      <a:cubicBezTo>
                        <a:pt x="890" y="1594"/>
                        <a:pt x="965" y="1578"/>
                        <a:pt x="1036" y="1545"/>
                      </a:cubicBezTo>
                      <a:cubicBezTo>
                        <a:pt x="1358" y="1402"/>
                        <a:pt x="1513" y="938"/>
                        <a:pt x="1346" y="533"/>
                      </a:cubicBezTo>
                      <a:cubicBezTo>
                        <a:pt x="1224" y="203"/>
                        <a:pt x="960" y="1"/>
                        <a:pt x="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1" name="Google Shape;6781;p30"/>
                <p:cNvSpPr/>
                <p:nvPr/>
              </p:nvSpPr>
              <p:spPr>
                <a:xfrm>
                  <a:off x="6222817" y="2891635"/>
                  <a:ext cx="113183" cy="85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273" extrusionOk="0">
                      <a:moveTo>
                        <a:pt x="1534" y="1"/>
                      </a:moveTo>
                      <a:cubicBezTo>
                        <a:pt x="1365" y="1"/>
                        <a:pt x="1192" y="30"/>
                        <a:pt x="1025" y="91"/>
                      </a:cubicBezTo>
                      <a:cubicBezTo>
                        <a:pt x="346" y="330"/>
                        <a:pt x="1" y="972"/>
                        <a:pt x="251" y="1544"/>
                      </a:cubicBezTo>
                      <a:cubicBezTo>
                        <a:pt x="449" y="1987"/>
                        <a:pt x="967" y="2273"/>
                        <a:pt x="1523" y="2273"/>
                      </a:cubicBezTo>
                      <a:cubicBezTo>
                        <a:pt x="1669" y="2273"/>
                        <a:pt x="1819" y="2253"/>
                        <a:pt x="1965" y="2211"/>
                      </a:cubicBezTo>
                      <a:cubicBezTo>
                        <a:pt x="2656" y="1996"/>
                        <a:pt x="3001" y="1318"/>
                        <a:pt x="2727" y="722"/>
                      </a:cubicBezTo>
                      <a:cubicBezTo>
                        <a:pt x="2539" y="274"/>
                        <a:pt x="2053" y="1"/>
                        <a:pt x="15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2" name="Google Shape;6782;p30"/>
                <p:cNvSpPr/>
                <p:nvPr/>
              </p:nvSpPr>
              <p:spPr>
                <a:xfrm>
                  <a:off x="8888029" y="3363009"/>
                  <a:ext cx="88902" cy="6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817" extrusionOk="0">
                      <a:moveTo>
                        <a:pt x="1152" y="0"/>
                      </a:moveTo>
                      <a:cubicBezTo>
                        <a:pt x="1009" y="0"/>
                        <a:pt x="865" y="26"/>
                        <a:pt x="727" y="79"/>
                      </a:cubicBezTo>
                      <a:cubicBezTo>
                        <a:pt x="215" y="293"/>
                        <a:pt x="0" y="841"/>
                        <a:pt x="250" y="1305"/>
                      </a:cubicBezTo>
                      <a:cubicBezTo>
                        <a:pt x="440" y="1633"/>
                        <a:pt x="816" y="1817"/>
                        <a:pt x="1204" y="1817"/>
                      </a:cubicBezTo>
                      <a:cubicBezTo>
                        <a:pt x="1352" y="1817"/>
                        <a:pt x="1502" y="1790"/>
                        <a:pt x="1643" y="1734"/>
                      </a:cubicBezTo>
                      <a:cubicBezTo>
                        <a:pt x="2143" y="1520"/>
                        <a:pt x="2358" y="984"/>
                        <a:pt x="2120" y="520"/>
                      </a:cubicBezTo>
                      <a:cubicBezTo>
                        <a:pt x="1927" y="196"/>
                        <a:pt x="1547" y="0"/>
                        <a:pt x="1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3" name="Google Shape;6783;p30"/>
                <p:cNvSpPr/>
                <p:nvPr/>
              </p:nvSpPr>
              <p:spPr>
                <a:xfrm>
                  <a:off x="9092723" y="3606877"/>
                  <a:ext cx="95651" cy="75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008" extrusionOk="0">
                      <a:moveTo>
                        <a:pt x="1097" y="0"/>
                      </a:moveTo>
                      <a:cubicBezTo>
                        <a:pt x="966" y="0"/>
                        <a:pt x="836" y="21"/>
                        <a:pt x="715" y="64"/>
                      </a:cubicBezTo>
                      <a:cubicBezTo>
                        <a:pt x="179" y="267"/>
                        <a:pt x="1" y="826"/>
                        <a:pt x="298" y="1350"/>
                      </a:cubicBezTo>
                      <a:cubicBezTo>
                        <a:pt x="530" y="1758"/>
                        <a:pt x="993" y="2007"/>
                        <a:pt x="1440" y="2007"/>
                      </a:cubicBezTo>
                      <a:cubicBezTo>
                        <a:pt x="1567" y="2007"/>
                        <a:pt x="1692" y="1987"/>
                        <a:pt x="1810" y="1945"/>
                      </a:cubicBezTo>
                      <a:cubicBezTo>
                        <a:pt x="2346" y="1743"/>
                        <a:pt x="2537" y="1160"/>
                        <a:pt x="2239" y="636"/>
                      </a:cubicBezTo>
                      <a:cubicBezTo>
                        <a:pt x="2009" y="240"/>
                        <a:pt x="1543" y="0"/>
                        <a:pt x="10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4" name="Google Shape;6784;p30"/>
                <p:cNvSpPr/>
                <p:nvPr/>
              </p:nvSpPr>
              <p:spPr>
                <a:xfrm>
                  <a:off x="8809454" y="3528491"/>
                  <a:ext cx="56591" cy="4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62" extrusionOk="0">
                      <a:moveTo>
                        <a:pt x="807" y="1"/>
                      </a:moveTo>
                      <a:cubicBezTo>
                        <a:pt x="681" y="1"/>
                        <a:pt x="550" y="36"/>
                        <a:pt x="429" y="107"/>
                      </a:cubicBezTo>
                      <a:cubicBezTo>
                        <a:pt x="120" y="298"/>
                        <a:pt x="1" y="703"/>
                        <a:pt x="179" y="988"/>
                      </a:cubicBezTo>
                      <a:cubicBezTo>
                        <a:pt x="288" y="1169"/>
                        <a:pt x="479" y="1262"/>
                        <a:pt x="682" y="1262"/>
                      </a:cubicBezTo>
                      <a:cubicBezTo>
                        <a:pt x="814" y="1262"/>
                        <a:pt x="950" y="1223"/>
                        <a:pt x="1072" y="1143"/>
                      </a:cubicBezTo>
                      <a:cubicBezTo>
                        <a:pt x="1382" y="929"/>
                        <a:pt x="1501" y="560"/>
                        <a:pt x="1310" y="274"/>
                      </a:cubicBezTo>
                      <a:cubicBezTo>
                        <a:pt x="1206" y="96"/>
                        <a:pt x="1015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5" name="Google Shape;6785;p30"/>
                <p:cNvSpPr/>
                <p:nvPr/>
              </p:nvSpPr>
              <p:spPr>
                <a:xfrm>
                  <a:off x="8966566" y="3579090"/>
                  <a:ext cx="35063" cy="2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754" extrusionOk="0">
                      <a:moveTo>
                        <a:pt x="449" y="1"/>
                      </a:moveTo>
                      <a:cubicBezTo>
                        <a:pt x="380" y="1"/>
                        <a:pt x="312" y="17"/>
                        <a:pt x="251" y="51"/>
                      </a:cubicBezTo>
                      <a:cubicBezTo>
                        <a:pt x="60" y="134"/>
                        <a:pt x="1" y="373"/>
                        <a:pt x="108" y="551"/>
                      </a:cubicBezTo>
                      <a:cubicBezTo>
                        <a:pt x="183" y="675"/>
                        <a:pt x="326" y="754"/>
                        <a:pt x="471" y="754"/>
                      </a:cubicBezTo>
                      <a:cubicBezTo>
                        <a:pt x="534" y="754"/>
                        <a:pt x="598" y="739"/>
                        <a:pt x="656" y="706"/>
                      </a:cubicBezTo>
                      <a:cubicBezTo>
                        <a:pt x="846" y="599"/>
                        <a:pt x="930" y="361"/>
                        <a:pt x="810" y="194"/>
                      </a:cubicBezTo>
                      <a:cubicBezTo>
                        <a:pt x="738" y="73"/>
                        <a:pt x="593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6" name="Google Shape;6786;p30"/>
                <p:cNvSpPr/>
                <p:nvPr/>
              </p:nvSpPr>
              <p:spPr>
                <a:xfrm>
                  <a:off x="9052305" y="3380164"/>
                  <a:ext cx="114540" cy="8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2272" extrusionOk="0">
                      <a:moveTo>
                        <a:pt x="1601" y="0"/>
                      </a:moveTo>
                      <a:cubicBezTo>
                        <a:pt x="1373" y="0"/>
                        <a:pt x="1138" y="52"/>
                        <a:pt x="918" y="160"/>
                      </a:cubicBezTo>
                      <a:cubicBezTo>
                        <a:pt x="275" y="469"/>
                        <a:pt x="1" y="1160"/>
                        <a:pt x="322" y="1696"/>
                      </a:cubicBezTo>
                      <a:cubicBezTo>
                        <a:pt x="536" y="2057"/>
                        <a:pt x="982" y="2271"/>
                        <a:pt x="1462" y="2271"/>
                      </a:cubicBezTo>
                      <a:cubicBezTo>
                        <a:pt x="1677" y="2271"/>
                        <a:pt x="1898" y="2228"/>
                        <a:pt x="2108" y="2136"/>
                      </a:cubicBezTo>
                      <a:cubicBezTo>
                        <a:pt x="2775" y="1839"/>
                        <a:pt x="3037" y="1124"/>
                        <a:pt x="2704" y="565"/>
                      </a:cubicBezTo>
                      <a:cubicBezTo>
                        <a:pt x="2474" y="201"/>
                        <a:pt x="2051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7" name="Google Shape;6787;p30"/>
                <p:cNvSpPr/>
                <p:nvPr/>
              </p:nvSpPr>
              <p:spPr>
                <a:xfrm>
                  <a:off x="4917395" y="2951999"/>
                  <a:ext cx="100138" cy="8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360" extrusionOk="0">
                      <a:moveTo>
                        <a:pt x="1350" y="1"/>
                      </a:moveTo>
                      <a:cubicBezTo>
                        <a:pt x="666" y="1"/>
                        <a:pt x="106" y="524"/>
                        <a:pt x="60" y="1169"/>
                      </a:cubicBezTo>
                      <a:cubicBezTo>
                        <a:pt x="0" y="1848"/>
                        <a:pt x="512" y="2360"/>
                        <a:pt x="1203" y="2360"/>
                      </a:cubicBezTo>
                      <a:cubicBezTo>
                        <a:pt x="1894" y="2360"/>
                        <a:pt x="2537" y="1860"/>
                        <a:pt x="2596" y="1217"/>
                      </a:cubicBezTo>
                      <a:cubicBezTo>
                        <a:pt x="2656" y="574"/>
                        <a:pt x="2096" y="14"/>
                        <a:pt x="1417" y="2"/>
                      </a:cubicBezTo>
                      <a:cubicBezTo>
                        <a:pt x="1395" y="1"/>
                        <a:pt x="1372" y="1"/>
                        <a:pt x="1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8" name="Google Shape;6788;p30"/>
                <p:cNvSpPr/>
                <p:nvPr/>
              </p:nvSpPr>
              <p:spPr>
                <a:xfrm>
                  <a:off x="4970369" y="2621072"/>
                  <a:ext cx="116765" cy="95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2546" extrusionOk="0">
                      <a:moveTo>
                        <a:pt x="1753" y="0"/>
                      </a:moveTo>
                      <a:cubicBezTo>
                        <a:pt x="1033" y="0"/>
                        <a:pt x="348" y="516"/>
                        <a:pt x="179" y="1171"/>
                      </a:cubicBezTo>
                      <a:cubicBezTo>
                        <a:pt x="0" y="1874"/>
                        <a:pt x="441" y="2469"/>
                        <a:pt x="1203" y="2541"/>
                      </a:cubicBezTo>
                      <a:cubicBezTo>
                        <a:pt x="1245" y="2544"/>
                        <a:pt x="1287" y="2546"/>
                        <a:pt x="1329" y="2546"/>
                      </a:cubicBezTo>
                      <a:cubicBezTo>
                        <a:pt x="2049" y="2546"/>
                        <a:pt x="2749" y="2073"/>
                        <a:pt x="2917" y="1410"/>
                      </a:cubicBezTo>
                      <a:cubicBezTo>
                        <a:pt x="3096" y="707"/>
                        <a:pt x="2632" y="64"/>
                        <a:pt x="1870" y="5"/>
                      </a:cubicBezTo>
                      <a:cubicBezTo>
                        <a:pt x="1831" y="2"/>
                        <a:pt x="1792" y="0"/>
                        <a:pt x="17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9" name="Google Shape;6789;p30"/>
                <p:cNvSpPr/>
                <p:nvPr/>
              </p:nvSpPr>
              <p:spPr>
                <a:xfrm>
                  <a:off x="4682161" y="2881568"/>
                  <a:ext cx="58401" cy="6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716" extrusionOk="0">
                      <a:moveTo>
                        <a:pt x="797" y="0"/>
                      </a:moveTo>
                      <a:cubicBezTo>
                        <a:pt x="417" y="0"/>
                        <a:pt x="59" y="350"/>
                        <a:pt x="36" y="811"/>
                      </a:cubicBezTo>
                      <a:cubicBezTo>
                        <a:pt x="1" y="1287"/>
                        <a:pt x="334" y="1680"/>
                        <a:pt x="751" y="1716"/>
                      </a:cubicBezTo>
                      <a:cubicBezTo>
                        <a:pt x="757" y="1716"/>
                        <a:pt x="764" y="1716"/>
                        <a:pt x="771" y="1716"/>
                      </a:cubicBezTo>
                      <a:cubicBezTo>
                        <a:pt x="1179" y="1716"/>
                        <a:pt x="1525" y="1363"/>
                        <a:pt x="1537" y="894"/>
                      </a:cubicBezTo>
                      <a:cubicBezTo>
                        <a:pt x="1548" y="442"/>
                        <a:pt x="1239" y="37"/>
                        <a:pt x="834" y="1"/>
                      </a:cubicBezTo>
                      <a:cubicBezTo>
                        <a:pt x="822" y="0"/>
                        <a:pt x="809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0" name="Google Shape;6790;p30"/>
                <p:cNvSpPr/>
                <p:nvPr/>
              </p:nvSpPr>
              <p:spPr>
                <a:xfrm>
                  <a:off x="4840178" y="2774603"/>
                  <a:ext cx="39550" cy="37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983" extrusionOk="0">
                      <a:moveTo>
                        <a:pt x="536" y="1"/>
                      </a:moveTo>
                      <a:cubicBezTo>
                        <a:pt x="286" y="1"/>
                        <a:pt x="69" y="203"/>
                        <a:pt x="24" y="457"/>
                      </a:cubicBezTo>
                      <a:cubicBezTo>
                        <a:pt x="1" y="731"/>
                        <a:pt x="179" y="969"/>
                        <a:pt x="441" y="981"/>
                      </a:cubicBezTo>
                      <a:cubicBezTo>
                        <a:pt x="455" y="982"/>
                        <a:pt x="469" y="983"/>
                        <a:pt x="483" y="983"/>
                      </a:cubicBezTo>
                      <a:cubicBezTo>
                        <a:pt x="740" y="983"/>
                        <a:pt x="967" y="776"/>
                        <a:pt x="1013" y="516"/>
                      </a:cubicBezTo>
                      <a:cubicBezTo>
                        <a:pt x="1048" y="255"/>
                        <a:pt x="870" y="16"/>
                        <a:pt x="596" y="5"/>
                      </a:cubicBezTo>
                      <a:cubicBezTo>
                        <a:pt x="576" y="2"/>
                        <a:pt x="556" y="1"/>
                        <a:pt x="5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1" name="Google Shape;6791;p30"/>
                <p:cNvSpPr/>
                <p:nvPr/>
              </p:nvSpPr>
              <p:spPr>
                <a:xfrm>
                  <a:off x="5116698" y="2861548"/>
                  <a:ext cx="83549" cy="57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526" extrusionOk="0">
                      <a:moveTo>
                        <a:pt x="1032" y="1"/>
                      </a:moveTo>
                      <a:cubicBezTo>
                        <a:pt x="566" y="1"/>
                        <a:pt x="166" y="243"/>
                        <a:pt x="84" y="592"/>
                      </a:cubicBezTo>
                      <a:cubicBezTo>
                        <a:pt x="1" y="1008"/>
                        <a:pt x="382" y="1401"/>
                        <a:pt x="953" y="1509"/>
                      </a:cubicBezTo>
                      <a:cubicBezTo>
                        <a:pt x="1031" y="1520"/>
                        <a:pt x="1108" y="1525"/>
                        <a:pt x="1184" y="1525"/>
                      </a:cubicBezTo>
                      <a:cubicBezTo>
                        <a:pt x="1672" y="1525"/>
                        <a:pt x="2082" y="1298"/>
                        <a:pt x="2144" y="937"/>
                      </a:cubicBezTo>
                      <a:cubicBezTo>
                        <a:pt x="2215" y="520"/>
                        <a:pt x="1811" y="92"/>
                        <a:pt x="1263" y="20"/>
                      </a:cubicBezTo>
                      <a:cubicBezTo>
                        <a:pt x="1185" y="7"/>
                        <a:pt x="1108" y="1"/>
                        <a:pt x="10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2" name="Google Shape;6792;p30"/>
                <p:cNvSpPr/>
                <p:nvPr/>
              </p:nvSpPr>
              <p:spPr>
                <a:xfrm>
                  <a:off x="4715831" y="2476554"/>
                  <a:ext cx="123023" cy="124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3294" extrusionOk="0">
                      <a:moveTo>
                        <a:pt x="1783" y="0"/>
                      </a:moveTo>
                      <a:cubicBezTo>
                        <a:pt x="989" y="0"/>
                        <a:pt x="281" y="683"/>
                        <a:pt x="155" y="1552"/>
                      </a:cubicBezTo>
                      <a:cubicBezTo>
                        <a:pt x="1" y="2456"/>
                        <a:pt x="513" y="3230"/>
                        <a:pt x="1298" y="3290"/>
                      </a:cubicBezTo>
                      <a:cubicBezTo>
                        <a:pt x="1331" y="3292"/>
                        <a:pt x="1363" y="3294"/>
                        <a:pt x="1395" y="3294"/>
                      </a:cubicBezTo>
                      <a:cubicBezTo>
                        <a:pt x="2139" y="3294"/>
                        <a:pt x="2901" y="2645"/>
                        <a:pt x="3072" y="1778"/>
                      </a:cubicBezTo>
                      <a:cubicBezTo>
                        <a:pt x="3263" y="861"/>
                        <a:pt x="2715" y="75"/>
                        <a:pt x="1882" y="4"/>
                      </a:cubicBezTo>
                      <a:cubicBezTo>
                        <a:pt x="1849" y="1"/>
                        <a:pt x="1816" y="0"/>
                        <a:pt x="17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3" name="Google Shape;6793;p30"/>
                <p:cNvSpPr/>
                <p:nvPr/>
              </p:nvSpPr>
              <p:spPr>
                <a:xfrm>
                  <a:off x="5784245" y="1610195"/>
                  <a:ext cx="90260" cy="12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" h="3382" extrusionOk="0">
                      <a:moveTo>
                        <a:pt x="1587" y="1"/>
                      </a:moveTo>
                      <a:cubicBezTo>
                        <a:pt x="1434" y="1"/>
                        <a:pt x="1268" y="43"/>
                        <a:pt x="1096" y="134"/>
                      </a:cubicBezTo>
                      <a:cubicBezTo>
                        <a:pt x="751" y="300"/>
                        <a:pt x="465" y="646"/>
                        <a:pt x="274" y="1062"/>
                      </a:cubicBezTo>
                      <a:cubicBezTo>
                        <a:pt x="96" y="1455"/>
                        <a:pt x="0" y="1955"/>
                        <a:pt x="48" y="2396"/>
                      </a:cubicBezTo>
                      <a:cubicBezTo>
                        <a:pt x="115" y="3019"/>
                        <a:pt x="407" y="3381"/>
                        <a:pt x="784" y="3381"/>
                      </a:cubicBezTo>
                      <a:cubicBezTo>
                        <a:pt x="948" y="3381"/>
                        <a:pt x="1127" y="3314"/>
                        <a:pt x="1310" y="3170"/>
                      </a:cubicBezTo>
                      <a:cubicBezTo>
                        <a:pt x="1632" y="2932"/>
                        <a:pt x="1894" y="2563"/>
                        <a:pt x="2084" y="2158"/>
                      </a:cubicBezTo>
                      <a:cubicBezTo>
                        <a:pt x="2286" y="1753"/>
                        <a:pt x="2394" y="1324"/>
                        <a:pt x="2382" y="943"/>
                      </a:cubicBezTo>
                      <a:cubicBezTo>
                        <a:pt x="2364" y="366"/>
                        <a:pt x="2035" y="1"/>
                        <a:pt x="15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4" name="Google Shape;6794;p30"/>
                <p:cNvSpPr/>
                <p:nvPr/>
              </p:nvSpPr>
              <p:spPr>
                <a:xfrm>
                  <a:off x="5316039" y="1461981"/>
                  <a:ext cx="92937" cy="14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5" h="3740" extrusionOk="0">
                      <a:moveTo>
                        <a:pt x="1037" y="0"/>
                      </a:moveTo>
                      <a:cubicBezTo>
                        <a:pt x="880" y="0"/>
                        <a:pt x="728" y="51"/>
                        <a:pt x="596" y="160"/>
                      </a:cubicBezTo>
                      <a:cubicBezTo>
                        <a:pt x="322" y="374"/>
                        <a:pt x="155" y="779"/>
                        <a:pt x="72" y="1219"/>
                      </a:cubicBezTo>
                      <a:cubicBezTo>
                        <a:pt x="0" y="1672"/>
                        <a:pt x="0" y="2172"/>
                        <a:pt x="95" y="2636"/>
                      </a:cubicBezTo>
                      <a:cubicBezTo>
                        <a:pt x="266" y="3326"/>
                        <a:pt x="685" y="3739"/>
                        <a:pt x="1162" y="3739"/>
                      </a:cubicBezTo>
                      <a:cubicBezTo>
                        <a:pt x="1318" y="3739"/>
                        <a:pt x="1481" y="3695"/>
                        <a:pt x="1643" y="3600"/>
                      </a:cubicBezTo>
                      <a:cubicBezTo>
                        <a:pt x="1977" y="3398"/>
                        <a:pt x="2227" y="3041"/>
                        <a:pt x="2346" y="2588"/>
                      </a:cubicBezTo>
                      <a:cubicBezTo>
                        <a:pt x="2465" y="2160"/>
                        <a:pt x="2453" y="1636"/>
                        <a:pt x="2274" y="1160"/>
                      </a:cubicBezTo>
                      <a:cubicBezTo>
                        <a:pt x="2096" y="671"/>
                        <a:pt x="1810" y="314"/>
                        <a:pt x="1500" y="136"/>
                      </a:cubicBezTo>
                      <a:cubicBezTo>
                        <a:pt x="1348" y="48"/>
                        <a:pt x="1190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5" name="Google Shape;6795;p30"/>
                <p:cNvSpPr/>
                <p:nvPr/>
              </p:nvSpPr>
              <p:spPr>
                <a:xfrm>
                  <a:off x="5619932" y="1435588"/>
                  <a:ext cx="78157" cy="8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5" extrusionOk="0">
                      <a:moveTo>
                        <a:pt x="1008" y="0"/>
                      </a:moveTo>
                      <a:cubicBezTo>
                        <a:pt x="907" y="0"/>
                        <a:pt x="804" y="20"/>
                        <a:pt x="703" y="62"/>
                      </a:cubicBezTo>
                      <a:cubicBezTo>
                        <a:pt x="215" y="264"/>
                        <a:pt x="1" y="943"/>
                        <a:pt x="191" y="1550"/>
                      </a:cubicBezTo>
                      <a:cubicBezTo>
                        <a:pt x="352" y="2022"/>
                        <a:pt x="707" y="2314"/>
                        <a:pt x="1073" y="2314"/>
                      </a:cubicBezTo>
                      <a:cubicBezTo>
                        <a:pt x="1168" y="2314"/>
                        <a:pt x="1264" y="2294"/>
                        <a:pt x="1358" y="2253"/>
                      </a:cubicBezTo>
                      <a:cubicBezTo>
                        <a:pt x="1822" y="2038"/>
                        <a:pt x="2072" y="1383"/>
                        <a:pt x="1906" y="776"/>
                      </a:cubicBezTo>
                      <a:cubicBezTo>
                        <a:pt x="1764" y="294"/>
                        <a:pt x="1398" y="0"/>
                        <a:pt x="100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6" name="Google Shape;6796;p30"/>
                <p:cNvSpPr/>
                <p:nvPr/>
              </p:nvSpPr>
              <p:spPr>
                <a:xfrm>
                  <a:off x="5531969" y="1697517"/>
                  <a:ext cx="47166" cy="5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487" extrusionOk="0">
                      <a:moveTo>
                        <a:pt x="702" y="1"/>
                      </a:moveTo>
                      <a:cubicBezTo>
                        <a:pt x="633" y="1"/>
                        <a:pt x="561" y="19"/>
                        <a:pt x="488" y="56"/>
                      </a:cubicBezTo>
                      <a:cubicBezTo>
                        <a:pt x="191" y="199"/>
                        <a:pt x="0" y="628"/>
                        <a:pt x="72" y="1021"/>
                      </a:cubicBezTo>
                      <a:cubicBezTo>
                        <a:pt x="117" y="1313"/>
                        <a:pt x="310" y="1486"/>
                        <a:pt x="548" y="1486"/>
                      </a:cubicBezTo>
                      <a:cubicBezTo>
                        <a:pt x="620" y="1486"/>
                        <a:pt x="697" y="1470"/>
                        <a:pt x="774" y="1437"/>
                      </a:cubicBezTo>
                      <a:cubicBezTo>
                        <a:pt x="1072" y="1282"/>
                        <a:pt x="1250" y="854"/>
                        <a:pt x="1179" y="473"/>
                      </a:cubicBezTo>
                      <a:cubicBezTo>
                        <a:pt x="1107" y="175"/>
                        <a:pt x="918" y="1"/>
                        <a:pt x="7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7" name="Google Shape;6797;p30"/>
                <p:cNvSpPr/>
                <p:nvPr/>
              </p:nvSpPr>
              <p:spPr>
                <a:xfrm>
                  <a:off x="8273456" y="4745006"/>
                  <a:ext cx="993461" cy="233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0" h="6181" extrusionOk="0">
                      <a:moveTo>
                        <a:pt x="15145" y="1"/>
                      </a:moveTo>
                      <a:cubicBezTo>
                        <a:pt x="14800" y="1"/>
                        <a:pt x="14348" y="25"/>
                        <a:pt x="13848" y="25"/>
                      </a:cubicBezTo>
                      <a:cubicBezTo>
                        <a:pt x="13586" y="25"/>
                        <a:pt x="13336" y="37"/>
                        <a:pt x="13086" y="37"/>
                      </a:cubicBezTo>
                      <a:cubicBezTo>
                        <a:pt x="12836" y="49"/>
                        <a:pt x="12574" y="49"/>
                        <a:pt x="12335" y="49"/>
                      </a:cubicBezTo>
                      <a:cubicBezTo>
                        <a:pt x="12097" y="49"/>
                        <a:pt x="11859" y="60"/>
                        <a:pt x="11645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0" y="49"/>
                        <a:pt x="8752" y="49"/>
                      </a:cubicBezTo>
                      <a:cubicBezTo>
                        <a:pt x="8323" y="37"/>
                        <a:pt x="7906" y="37"/>
                        <a:pt x="7906" y="37"/>
                      </a:cubicBezTo>
                      <a:cubicBezTo>
                        <a:pt x="7906" y="37"/>
                        <a:pt x="7721" y="31"/>
                        <a:pt x="7478" y="31"/>
                      </a:cubicBezTo>
                      <a:cubicBezTo>
                        <a:pt x="7356" y="31"/>
                        <a:pt x="7220" y="33"/>
                        <a:pt x="7085" y="37"/>
                      </a:cubicBezTo>
                      <a:cubicBezTo>
                        <a:pt x="6680" y="37"/>
                        <a:pt x="6263" y="49"/>
                        <a:pt x="6263" y="49"/>
                      </a:cubicBezTo>
                      <a:cubicBezTo>
                        <a:pt x="6263" y="49"/>
                        <a:pt x="5906" y="60"/>
                        <a:pt x="5537" y="84"/>
                      </a:cubicBezTo>
                      <a:cubicBezTo>
                        <a:pt x="5168" y="96"/>
                        <a:pt x="4799" y="96"/>
                        <a:pt x="4799" y="96"/>
                      </a:cubicBezTo>
                      <a:cubicBezTo>
                        <a:pt x="4799" y="96"/>
                        <a:pt x="4215" y="96"/>
                        <a:pt x="3442" y="84"/>
                      </a:cubicBezTo>
                      <a:cubicBezTo>
                        <a:pt x="3049" y="84"/>
                        <a:pt x="2632" y="96"/>
                        <a:pt x="2251" y="96"/>
                      </a:cubicBezTo>
                      <a:cubicBezTo>
                        <a:pt x="1858" y="108"/>
                        <a:pt x="1477" y="132"/>
                        <a:pt x="1144" y="156"/>
                      </a:cubicBezTo>
                      <a:cubicBezTo>
                        <a:pt x="489" y="203"/>
                        <a:pt x="1" y="251"/>
                        <a:pt x="1" y="251"/>
                      </a:cubicBezTo>
                      <a:cubicBezTo>
                        <a:pt x="1" y="572"/>
                        <a:pt x="13" y="882"/>
                        <a:pt x="72" y="1215"/>
                      </a:cubicBezTo>
                      <a:cubicBezTo>
                        <a:pt x="120" y="1525"/>
                        <a:pt x="191" y="1835"/>
                        <a:pt x="298" y="2144"/>
                      </a:cubicBezTo>
                      <a:cubicBezTo>
                        <a:pt x="405" y="2466"/>
                        <a:pt x="548" y="2763"/>
                        <a:pt x="727" y="3025"/>
                      </a:cubicBezTo>
                      <a:cubicBezTo>
                        <a:pt x="929" y="3299"/>
                        <a:pt x="1144" y="3537"/>
                        <a:pt x="1406" y="3728"/>
                      </a:cubicBezTo>
                      <a:cubicBezTo>
                        <a:pt x="1656" y="3918"/>
                        <a:pt x="1918" y="4085"/>
                        <a:pt x="2215" y="4192"/>
                      </a:cubicBezTo>
                      <a:cubicBezTo>
                        <a:pt x="2477" y="4299"/>
                        <a:pt x="2775" y="4359"/>
                        <a:pt x="3084" y="4371"/>
                      </a:cubicBezTo>
                      <a:cubicBezTo>
                        <a:pt x="3132" y="4373"/>
                        <a:pt x="3180" y="4374"/>
                        <a:pt x="3227" y="4374"/>
                      </a:cubicBezTo>
                      <a:cubicBezTo>
                        <a:pt x="3465" y="4374"/>
                        <a:pt x="3699" y="4349"/>
                        <a:pt x="3918" y="4299"/>
                      </a:cubicBezTo>
                      <a:cubicBezTo>
                        <a:pt x="4192" y="4240"/>
                        <a:pt x="4442" y="4132"/>
                        <a:pt x="4680" y="3978"/>
                      </a:cubicBezTo>
                      <a:cubicBezTo>
                        <a:pt x="4918" y="3847"/>
                        <a:pt x="5144" y="3668"/>
                        <a:pt x="5335" y="3466"/>
                      </a:cubicBezTo>
                      <a:cubicBezTo>
                        <a:pt x="5525" y="3251"/>
                        <a:pt x="5704" y="3013"/>
                        <a:pt x="5870" y="2727"/>
                      </a:cubicBezTo>
                      <a:cubicBezTo>
                        <a:pt x="6061" y="3001"/>
                        <a:pt x="6299" y="3228"/>
                        <a:pt x="6549" y="3382"/>
                      </a:cubicBezTo>
                      <a:cubicBezTo>
                        <a:pt x="6811" y="3549"/>
                        <a:pt x="7085" y="3656"/>
                        <a:pt x="7382" y="3680"/>
                      </a:cubicBezTo>
                      <a:cubicBezTo>
                        <a:pt x="7445" y="3686"/>
                        <a:pt x="7507" y="3690"/>
                        <a:pt x="7569" y="3690"/>
                      </a:cubicBezTo>
                      <a:cubicBezTo>
                        <a:pt x="7970" y="3690"/>
                        <a:pt x="8362" y="3557"/>
                        <a:pt x="8692" y="3299"/>
                      </a:cubicBezTo>
                      <a:cubicBezTo>
                        <a:pt x="8835" y="3632"/>
                        <a:pt x="8990" y="3954"/>
                        <a:pt x="9168" y="4216"/>
                      </a:cubicBezTo>
                      <a:cubicBezTo>
                        <a:pt x="9371" y="4502"/>
                        <a:pt x="9573" y="4740"/>
                        <a:pt x="9811" y="4966"/>
                      </a:cubicBezTo>
                      <a:cubicBezTo>
                        <a:pt x="10049" y="5168"/>
                        <a:pt x="10300" y="5371"/>
                        <a:pt x="10573" y="5525"/>
                      </a:cubicBezTo>
                      <a:cubicBezTo>
                        <a:pt x="10978" y="5764"/>
                        <a:pt x="11371" y="5930"/>
                        <a:pt x="11776" y="6049"/>
                      </a:cubicBezTo>
                      <a:cubicBezTo>
                        <a:pt x="12091" y="6133"/>
                        <a:pt x="12414" y="6180"/>
                        <a:pt x="12732" y="6180"/>
                      </a:cubicBezTo>
                      <a:cubicBezTo>
                        <a:pt x="12822" y="6180"/>
                        <a:pt x="12913" y="6176"/>
                        <a:pt x="13002" y="6168"/>
                      </a:cubicBezTo>
                      <a:cubicBezTo>
                        <a:pt x="13252" y="6156"/>
                        <a:pt x="13502" y="6109"/>
                        <a:pt x="13740" y="6037"/>
                      </a:cubicBezTo>
                      <a:cubicBezTo>
                        <a:pt x="13979" y="5954"/>
                        <a:pt x="14217" y="5859"/>
                        <a:pt x="14443" y="5740"/>
                      </a:cubicBezTo>
                      <a:cubicBezTo>
                        <a:pt x="14669" y="5621"/>
                        <a:pt x="14872" y="5454"/>
                        <a:pt x="15086" y="5275"/>
                      </a:cubicBezTo>
                      <a:cubicBezTo>
                        <a:pt x="15288" y="5097"/>
                        <a:pt x="15479" y="4883"/>
                        <a:pt x="15681" y="4668"/>
                      </a:cubicBezTo>
                      <a:cubicBezTo>
                        <a:pt x="15872" y="4442"/>
                        <a:pt x="16062" y="4168"/>
                        <a:pt x="16241" y="3906"/>
                      </a:cubicBezTo>
                      <a:cubicBezTo>
                        <a:pt x="16419" y="3620"/>
                        <a:pt x="16598" y="3323"/>
                        <a:pt x="16753" y="3013"/>
                      </a:cubicBezTo>
                      <a:cubicBezTo>
                        <a:pt x="17062" y="3430"/>
                        <a:pt x="17431" y="3751"/>
                        <a:pt x="17848" y="3978"/>
                      </a:cubicBezTo>
                      <a:cubicBezTo>
                        <a:pt x="18265" y="4216"/>
                        <a:pt x="18729" y="4347"/>
                        <a:pt x="19205" y="4347"/>
                      </a:cubicBezTo>
                      <a:cubicBezTo>
                        <a:pt x="19503" y="4347"/>
                        <a:pt x="19789" y="4311"/>
                        <a:pt x="20063" y="4204"/>
                      </a:cubicBezTo>
                      <a:cubicBezTo>
                        <a:pt x="20336" y="4109"/>
                        <a:pt x="20598" y="3966"/>
                        <a:pt x="20860" y="3799"/>
                      </a:cubicBezTo>
                      <a:cubicBezTo>
                        <a:pt x="21110" y="3620"/>
                        <a:pt x="21337" y="3418"/>
                        <a:pt x="21551" y="3156"/>
                      </a:cubicBezTo>
                      <a:cubicBezTo>
                        <a:pt x="21765" y="2906"/>
                        <a:pt x="21956" y="2644"/>
                        <a:pt x="22134" y="2323"/>
                      </a:cubicBezTo>
                      <a:cubicBezTo>
                        <a:pt x="22349" y="2597"/>
                        <a:pt x="22587" y="2823"/>
                        <a:pt x="22861" y="2966"/>
                      </a:cubicBezTo>
                      <a:cubicBezTo>
                        <a:pt x="23146" y="3120"/>
                        <a:pt x="23444" y="3204"/>
                        <a:pt x="23777" y="3204"/>
                      </a:cubicBezTo>
                      <a:cubicBezTo>
                        <a:pt x="24111" y="3204"/>
                        <a:pt x="24444" y="3120"/>
                        <a:pt x="24742" y="2942"/>
                      </a:cubicBezTo>
                      <a:cubicBezTo>
                        <a:pt x="25039" y="2775"/>
                        <a:pt x="25301" y="2525"/>
                        <a:pt x="25528" y="2227"/>
                      </a:cubicBezTo>
                      <a:cubicBezTo>
                        <a:pt x="25754" y="1942"/>
                        <a:pt x="25944" y="1596"/>
                        <a:pt x="26075" y="1251"/>
                      </a:cubicBezTo>
                      <a:cubicBezTo>
                        <a:pt x="26218" y="918"/>
                        <a:pt x="26313" y="572"/>
                        <a:pt x="26349" y="203"/>
                      </a:cubicBezTo>
                      <a:cubicBezTo>
                        <a:pt x="26349" y="203"/>
                        <a:pt x="26171" y="180"/>
                        <a:pt x="25885" y="168"/>
                      </a:cubicBezTo>
                      <a:cubicBezTo>
                        <a:pt x="25623" y="156"/>
                        <a:pt x="25230" y="120"/>
                        <a:pt x="24825" y="96"/>
                      </a:cubicBezTo>
                      <a:cubicBezTo>
                        <a:pt x="24420" y="84"/>
                        <a:pt x="23980" y="60"/>
                        <a:pt x="23635" y="49"/>
                      </a:cubicBezTo>
                      <a:cubicBezTo>
                        <a:pt x="23301" y="37"/>
                        <a:pt x="23063" y="37"/>
                        <a:pt x="23063" y="37"/>
                      </a:cubicBezTo>
                      <a:lnTo>
                        <a:pt x="21610" y="25"/>
                      </a:lnTo>
                      <a:lnTo>
                        <a:pt x="19658" y="25"/>
                      </a:lnTo>
                      <a:cubicBezTo>
                        <a:pt x="19158" y="25"/>
                        <a:pt x="18658" y="37"/>
                        <a:pt x="18253" y="37"/>
                      </a:cubicBezTo>
                      <a:lnTo>
                        <a:pt x="17574" y="37"/>
                      </a:lnTo>
                      <a:cubicBezTo>
                        <a:pt x="17574" y="37"/>
                        <a:pt x="17122" y="37"/>
                        <a:pt x="16646" y="25"/>
                      </a:cubicBezTo>
                      <a:cubicBezTo>
                        <a:pt x="16169" y="25"/>
                        <a:pt x="15693" y="1"/>
                        <a:pt x="156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8" name="Google Shape;6798;p30"/>
                <p:cNvSpPr/>
                <p:nvPr/>
              </p:nvSpPr>
              <p:spPr>
                <a:xfrm>
                  <a:off x="5158022" y="4801298"/>
                  <a:ext cx="832283" cy="218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5" extrusionOk="0">
                      <a:moveTo>
                        <a:pt x="12058" y="1"/>
                      </a:moveTo>
                      <a:cubicBezTo>
                        <a:pt x="11829" y="1"/>
                        <a:pt x="11608" y="30"/>
                        <a:pt x="11395" y="68"/>
                      </a:cubicBezTo>
                      <a:cubicBezTo>
                        <a:pt x="11109" y="127"/>
                        <a:pt x="10823" y="199"/>
                        <a:pt x="10561" y="318"/>
                      </a:cubicBezTo>
                      <a:cubicBezTo>
                        <a:pt x="10287" y="425"/>
                        <a:pt x="10037" y="568"/>
                        <a:pt x="9787" y="734"/>
                      </a:cubicBezTo>
                      <a:cubicBezTo>
                        <a:pt x="9549" y="901"/>
                        <a:pt x="9311" y="1092"/>
                        <a:pt x="9097" y="1294"/>
                      </a:cubicBezTo>
                      <a:cubicBezTo>
                        <a:pt x="8894" y="1508"/>
                        <a:pt x="8692" y="1746"/>
                        <a:pt x="8537" y="1996"/>
                      </a:cubicBezTo>
                      <a:cubicBezTo>
                        <a:pt x="8370" y="2247"/>
                        <a:pt x="8239" y="2532"/>
                        <a:pt x="8132" y="2830"/>
                      </a:cubicBezTo>
                      <a:cubicBezTo>
                        <a:pt x="7846" y="2449"/>
                        <a:pt x="7537" y="2151"/>
                        <a:pt x="7192" y="1973"/>
                      </a:cubicBezTo>
                      <a:cubicBezTo>
                        <a:pt x="6895" y="1819"/>
                        <a:pt x="6580" y="1727"/>
                        <a:pt x="6240" y="1727"/>
                      </a:cubicBezTo>
                      <a:cubicBezTo>
                        <a:pt x="6185" y="1727"/>
                        <a:pt x="6129" y="1730"/>
                        <a:pt x="6072" y="1735"/>
                      </a:cubicBezTo>
                      <a:cubicBezTo>
                        <a:pt x="5763" y="1758"/>
                        <a:pt x="5453" y="1854"/>
                        <a:pt x="5168" y="2008"/>
                      </a:cubicBezTo>
                      <a:cubicBezTo>
                        <a:pt x="4882" y="2163"/>
                        <a:pt x="4620" y="2366"/>
                        <a:pt x="4394" y="2628"/>
                      </a:cubicBezTo>
                      <a:cubicBezTo>
                        <a:pt x="4167" y="2878"/>
                        <a:pt x="3965" y="3175"/>
                        <a:pt x="3810" y="3520"/>
                      </a:cubicBezTo>
                      <a:cubicBezTo>
                        <a:pt x="3667" y="3854"/>
                        <a:pt x="3548" y="4235"/>
                        <a:pt x="3489" y="4652"/>
                      </a:cubicBezTo>
                      <a:cubicBezTo>
                        <a:pt x="3310" y="4413"/>
                        <a:pt x="3084" y="4199"/>
                        <a:pt x="2822" y="4056"/>
                      </a:cubicBezTo>
                      <a:cubicBezTo>
                        <a:pt x="2560" y="3901"/>
                        <a:pt x="2262" y="3818"/>
                        <a:pt x="1941" y="3794"/>
                      </a:cubicBezTo>
                      <a:cubicBezTo>
                        <a:pt x="1912" y="3793"/>
                        <a:pt x="1882" y="3792"/>
                        <a:pt x="1853" y="3792"/>
                      </a:cubicBezTo>
                      <a:cubicBezTo>
                        <a:pt x="1364" y="3792"/>
                        <a:pt x="921" y="3980"/>
                        <a:pt x="584" y="4306"/>
                      </a:cubicBezTo>
                      <a:cubicBezTo>
                        <a:pt x="226" y="4652"/>
                        <a:pt x="0" y="5140"/>
                        <a:pt x="0" y="5723"/>
                      </a:cubicBezTo>
                      <a:lnTo>
                        <a:pt x="572" y="5723"/>
                      </a:lnTo>
                      <a:cubicBezTo>
                        <a:pt x="917" y="5723"/>
                        <a:pt x="1358" y="5735"/>
                        <a:pt x="1786" y="5735"/>
                      </a:cubicBezTo>
                      <a:cubicBezTo>
                        <a:pt x="2227" y="5735"/>
                        <a:pt x="2643" y="5747"/>
                        <a:pt x="2953" y="5747"/>
                      </a:cubicBezTo>
                      <a:cubicBezTo>
                        <a:pt x="3263" y="5747"/>
                        <a:pt x="3453" y="5759"/>
                        <a:pt x="3453" y="5759"/>
                      </a:cubicBezTo>
                      <a:lnTo>
                        <a:pt x="3929" y="5783"/>
                      </a:lnTo>
                      <a:cubicBezTo>
                        <a:pt x="3929" y="5783"/>
                        <a:pt x="4489" y="5795"/>
                        <a:pt x="5156" y="5795"/>
                      </a:cubicBezTo>
                      <a:cubicBezTo>
                        <a:pt x="5501" y="5795"/>
                        <a:pt x="5834" y="5759"/>
                        <a:pt x="6156" y="5747"/>
                      </a:cubicBezTo>
                      <a:cubicBezTo>
                        <a:pt x="6477" y="5735"/>
                        <a:pt x="6775" y="5723"/>
                        <a:pt x="7049" y="5699"/>
                      </a:cubicBezTo>
                      <a:cubicBezTo>
                        <a:pt x="7561" y="5687"/>
                        <a:pt x="7954" y="5676"/>
                        <a:pt x="7954" y="5676"/>
                      </a:cubicBezTo>
                      <a:cubicBezTo>
                        <a:pt x="7954" y="5676"/>
                        <a:pt x="8251" y="5664"/>
                        <a:pt x="8549" y="5664"/>
                      </a:cubicBezTo>
                      <a:cubicBezTo>
                        <a:pt x="8858" y="5640"/>
                        <a:pt x="9168" y="5640"/>
                        <a:pt x="9168" y="5640"/>
                      </a:cubicBezTo>
                      <a:lnTo>
                        <a:pt x="12776" y="5640"/>
                      </a:lnTo>
                      <a:cubicBezTo>
                        <a:pt x="13133" y="5640"/>
                        <a:pt x="13478" y="5640"/>
                        <a:pt x="13776" y="5628"/>
                      </a:cubicBezTo>
                      <a:cubicBezTo>
                        <a:pt x="14383" y="5604"/>
                        <a:pt x="14812" y="5580"/>
                        <a:pt x="14812" y="5580"/>
                      </a:cubicBezTo>
                      <a:cubicBezTo>
                        <a:pt x="14812" y="5580"/>
                        <a:pt x="15335" y="5568"/>
                        <a:pt x="15836" y="5568"/>
                      </a:cubicBezTo>
                      <a:cubicBezTo>
                        <a:pt x="16359" y="5568"/>
                        <a:pt x="16871" y="5580"/>
                        <a:pt x="16871" y="5580"/>
                      </a:cubicBezTo>
                      <a:cubicBezTo>
                        <a:pt x="16871" y="5580"/>
                        <a:pt x="17526" y="5616"/>
                        <a:pt x="18133" y="5664"/>
                      </a:cubicBezTo>
                      <a:cubicBezTo>
                        <a:pt x="18729" y="5687"/>
                        <a:pt x="19288" y="5699"/>
                        <a:pt x="19288" y="5699"/>
                      </a:cubicBezTo>
                      <a:lnTo>
                        <a:pt x="22074" y="5699"/>
                      </a:lnTo>
                      <a:cubicBezTo>
                        <a:pt x="22051" y="5128"/>
                        <a:pt x="21872" y="4616"/>
                        <a:pt x="21586" y="4235"/>
                      </a:cubicBezTo>
                      <a:cubicBezTo>
                        <a:pt x="21372" y="3854"/>
                        <a:pt x="21003" y="3640"/>
                        <a:pt x="20586" y="3640"/>
                      </a:cubicBezTo>
                      <a:cubicBezTo>
                        <a:pt x="20241" y="3640"/>
                        <a:pt x="19943" y="3794"/>
                        <a:pt x="19729" y="4068"/>
                      </a:cubicBezTo>
                      <a:cubicBezTo>
                        <a:pt x="19455" y="3580"/>
                        <a:pt x="19098" y="3175"/>
                        <a:pt x="18717" y="2889"/>
                      </a:cubicBezTo>
                      <a:cubicBezTo>
                        <a:pt x="18324" y="2628"/>
                        <a:pt x="17895" y="2473"/>
                        <a:pt x="17419" y="2473"/>
                      </a:cubicBezTo>
                      <a:cubicBezTo>
                        <a:pt x="16943" y="2473"/>
                        <a:pt x="16478" y="2628"/>
                        <a:pt x="16097" y="2889"/>
                      </a:cubicBezTo>
                      <a:cubicBezTo>
                        <a:pt x="15978" y="2604"/>
                        <a:pt x="15859" y="2342"/>
                        <a:pt x="15705" y="2092"/>
                      </a:cubicBezTo>
                      <a:cubicBezTo>
                        <a:pt x="15574" y="1830"/>
                        <a:pt x="15407" y="1615"/>
                        <a:pt x="15228" y="1401"/>
                      </a:cubicBezTo>
                      <a:cubicBezTo>
                        <a:pt x="15050" y="1199"/>
                        <a:pt x="14859" y="996"/>
                        <a:pt x="14633" y="842"/>
                      </a:cubicBezTo>
                      <a:cubicBezTo>
                        <a:pt x="14431" y="675"/>
                        <a:pt x="14192" y="520"/>
                        <a:pt x="13931" y="401"/>
                      </a:cubicBezTo>
                      <a:cubicBezTo>
                        <a:pt x="13681" y="282"/>
                        <a:pt x="13419" y="187"/>
                        <a:pt x="13133" y="127"/>
                      </a:cubicBezTo>
                      <a:cubicBezTo>
                        <a:pt x="12847" y="44"/>
                        <a:pt x="12549" y="8"/>
                        <a:pt x="12252" y="8"/>
                      </a:cubicBezTo>
                      <a:cubicBezTo>
                        <a:pt x="12186" y="3"/>
                        <a:pt x="12122" y="1"/>
                        <a:pt x="120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9" name="Google Shape;6799;p30"/>
                <p:cNvSpPr/>
                <p:nvPr/>
              </p:nvSpPr>
              <p:spPr>
                <a:xfrm>
                  <a:off x="7204136" y="5014664"/>
                  <a:ext cx="92974" cy="140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" h="3735" extrusionOk="0">
                      <a:moveTo>
                        <a:pt x="1038" y="0"/>
                      </a:moveTo>
                      <a:cubicBezTo>
                        <a:pt x="881" y="0"/>
                        <a:pt x="729" y="51"/>
                        <a:pt x="596" y="159"/>
                      </a:cubicBezTo>
                      <a:cubicBezTo>
                        <a:pt x="322" y="374"/>
                        <a:pt x="144" y="778"/>
                        <a:pt x="72" y="1219"/>
                      </a:cubicBezTo>
                      <a:cubicBezTo>
                        <a:pt x="1" y="1671"/>
                        <a:pt x="1" y="2172"/>
                        <a:pt x="108" y="2636"/>
                      </a:cubicBezTo>
                      <a:cubicBezTo>
                        <a:pt x="261" y="3327"/>
                        <a:pt x="677" y="3734"/>
                        <a:pt x="1164" y="3734"/>
                      </a:cubicBezTo>
                      <a:cubicBezTo>
                        <a:pt x="1323" y="3734"/>
                        <a:pt x="1489" y="3691"/>
                        <a:pt x="1656" y="3600"/>
                      </a:cubicBezTo>
                      <a:cubicBezTo>
                        <a:pt x="1977" y="3386"/>
                        <a:pt x="2227" y="3029"/>
                        <a:pt x="2346" y="2588"/>
                      </a:cubicBezTo>
                      <a:cubicBezTo>
                        <a:pt x="2466" y="2160"/>
                        <a:pt x="2454" y="1636"/>
                        <a:pt x="2275" y="1159"/>
                      </a:cubicBezTo>
                      <a:cubicBezTo>
                        <a:pt x="2096" y="671"/>
                        <a:pt x="1811" y="314"/>
                        <a:pt x="1501" y="136"/>
                      </a:cubicBezTo>
                      <a:cubicBezTo>
                        <a:pt x="1349" y="48"/>
                        <a:pt x="1190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0" name="Google Shape;6800;p30"/>
                <p:cNvSpPr/>
                <p:nvPr/>
              </p:nvSpPr>
              <p:spPr>
                <a:xfrm>
                  <a:off x="7507614" y="4988083"/>
                  <a:ext cx="78157" cy="87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4" extrusionOk="0">
                      <a:moveTo>
                        <a:pt x="1014" y="0"/>
                      </a:moveTo>
                      <a:cubicBezTo>
                        <a:pt x="910" y="0"/>
                        <a:pt x="806" y="22"/>
                        <a:pt x="703" y="67"/>
                      </a:cubicBezTo>
                      <a:cubicBezTo>
                        <a:pt x="215" y="269"/>
                        <a:pt x="1" y="948"/>
                        <a:pt x="191" y="1555"/>
                      </a:cubicBezTo>
                      <a:cubicBezTo>
                        <a:pt x="350" y="2022"/>
                        <a:pt x="700" y="2313"/>
                        <a:pt x="1061" y="2313"/>
                      </a:cubicBezTo>
                      <a:cubicBezTo>
                        <a:pt x="1160" y="2313"/>
                        <a:pt x="1261" y="2292"/>
                        <a:pt x="1358" y="2245"/>
                      </a:cubicBezTo>
                      <a:cubicBezTo>
                        <a:pt x="1810" y="2043"/>
                        <a:pt x="2072" y="1388"/>
                        <a:pt x="1906" y="781"/>
                      </a:cubicBezTo>
                      <a:cubicBezTo>
                        <a:pt x="1765" y="302"/>
                        <a:pt x="1401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1" name="Google Shape;6801;p30"/>
                <p:cNvSpPr/>
                <p:nvPr/>
              </p:nvSpPr>
              <p:spPr>
                <a:xfrm>
                  <a:off x="-174529" y="58023"/>
                  <a:ext cx="1301377" cy="67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17" h="17968" extrusionOk="0">
                      <a:moveTo>
                        <a:pt x="15860" y="0"/>
                      </a:moveTo>
                      <a:cubicBezTo>
                        <a:pt x="15443" y="0"/>
                        <a:pt x="15026" y="12"/>
                        <a:pt x="14622" y="48"/>
                      </a:cubicBezTo>
                      <a:cubicBezTo>
                        <a:pt x="14217" y="72"/>
                        <a:pt x="13836" y="120"/>
                        <a:pt x="13455" y="179"/>
                      </a:cubicBezTo>
                      <a:cubicBezTo>
                        <a:pt x="13086" y="239"/>
                        <a:pt x="12728" y="310"/>
                        <a:pt x="12371" y="405"/>
                      </a:cubicBezTo>
                      <a:cubicBezTo>
                        <a:pt x="12014" y="489"/>
                        <a:pt x="11669" y="596"/>
                        <a:pt x="11335" y="715"/>
                      </a:cubicBezTo>
                      <a:cubicBezTo>
                        <a:pt x="10990" y="834"/>
                        <a:pt x="10645" y="965"/>
                        <a:pt x="10323" y="1120"/>
                      </a:cubicBezTo>
                      <a:cubicBezTo>
                        <a:pt x="9978" y="1263"/>
                        <a:pt x="9645" y="1429"/>
                        <a:pt x="9323" y="1608"/>
                      </a:cubicBezTo>
                      <a:cubicBezTo>
                        <a:pt x="8990" y="1786"/>
                        <a:pt x="8657" y="1965"/>
                        <a:pt x="8323" y="2155"/>
                      </a:cubicBezTo>
                      <a:cubicBezTo>
                        <a:pt x="7978" y="2358"/>
                        <a:pt x="7656" y="2560"/>
                        <a:pt x="7323" y="2775"/>
                      </a:cubicBezTo>
                      <a:cubicBezTo>
                        <a:pt x="7002" y="2977"/>
                        <a:pt x="6668" y="3203"/>
                        <a:pt x="6359" y="3441"/>
                      </a:cubicBezTo>
                      <a:cubicBezTo>
                        <a:pt x="5739" y="3918"/>
                        <a:pt x="5144" y="4441"/>
                        <a:pt x="4573" y="4989"/>
                      </a:cubicBezTo>
                      <a:cubicBezTo>
                        <a:pt x="4287" y="5251"/>
                        <a:pt x="4025" y="5537"/>
                        <a:pt x="3775" y="5835"/>
                      </a:cubicBezTo>
                      <a:cubicBezTo>
                        <a:pt x="3513" y="6132"/>
                        <a:pt x="3299" y="6430"/>
                        <a:pt x="3084" y="6739"/>
                      </a:cubicBezTo>
                      <a:cubicBezTo>
                        <a:pt x="2882" y="7061"/>
                        <a:pt x="2680" y="7370"/>
                        <a:pt x="2501" y="7680"/>
                      </a:cubicBezTo>
                      <a:cubicBezTo>
                        <a:pt x="2322" y="7990"/>
                        <a:pt x="2168" y="8323"/>
                        <a:pt x="2013" y="8644"/>
                      </a:cubicBezTo>
                      <a:cubicBezTo>
                        <a:pt x="1870" y="8978"/>
                        <a:pt x="1715" y="9311"/>
                        <a:pt x="1584" y="9645"/>
                      </a:cubicBezTo>
                      <a:cubicBezTo>
                        <a:pt x="1453" y="9990"/>
                        <a:pt x="1310" y="10335"/>
                        <a:pt x="1191" y="10680"/>
                      </a:cubicBezTo>
                      <a:cubicBezTo>
                        <a:pt x="1060" y="11014"/>
                        <a:pt x="941" y="11359"/>
                        <a:pt x="822" y="11716"/>
                      </a:cubicBezTo>
                      <a:cubicBezTo>
                        <a:pt x="703" y="12073"/>
                        <a:pt x="584" y="12431"/>
                        <a:pt x="477" y="12788"/>
                      </a:cubicBezTo>
                      <a:cubicBezTo>
                        <a:pt x="382" y="13145"/>
                        <a:pt x="275" y="13502"/>
                        <a:pt x="203" y="13871"/>
                      </a:cubicBezTo>
                      <a:cubicBezTo>
                        <a:pt x="120" y="14252"/>
                        <a:pt x="60" y="14621"/>
                        <a:pt x="36" y="14990"/>
                      </a:cubicBezTo>
                      <a:cubicBezTo>
                        <a:pt x="1" y="15383"/>
                        <a:pt x="1" y="15764"/>
                        <a:pt x="24" y="16157"/>
                      </a:cubicBezTo>
                      <a:cubicBezTo>
                        <a:pt x="48" y="16538"/>
                        <a:pt x="84" y="16943"/>
                        <a:pt x="120" y="17348"/>
                      </a:cubicBezTo>
                      <a:cubicBezTo>
                        <a:pt x="155" y="17622"/>
                        <a:pt x="417" y="17860"/>
                        <a:pt x="703" y="17860"/>
                      </a:cubicBezTo>
                      <a:lnTo>
                        <a:pt x="1632" y="17860"/>
                      </a:lnTo>
                      <a:cubicBezTo>
                        <a:pt x="1870" y="17848"/>
                        <a:pt x="2025" y="17645"/>
                        <a:pt x="2001" y="17360"/>
                      </a:cubicBezTo>
                      <a:cubicBezTo>
                        <a:pt x="1953" y="16943"/>
                        <a:pt x="1906" y="16514"/>
                        <a:pt x="1894" y="16086"/>
                      </a:cubicBezTo>
                      <a:cubicBezTo>
                        <a:pt x="1882" y="15681"/>
                        <a:pt x="1894" y="15276"/>
                        <a:pt x="1941" y="14871"/>
                      </a:cubicBezTo>
                      <a:cubicBezTo>
                        <a:pt x="1989" y="14467"/>
                        <a:pt x="2060" y="14086"/>
                        <a:pt x="2168" y="13693"/>
                      </a:cubicBezTo>
                      <a:cubicBezTo>
                        <a:pt x="2251" y="13312"/>
                        <a:pt x="2370" y="12919"/>
                        <a:pt x="2501" y="12538"/>
                      </a:cubicBezTo>
                      <a:cubicBezTo>
                        <a:pt x="2620" y="12145"/>
                        <a:pt x="2763" y="11764"/>
                        <a:pt x="2894" y="11395"/>
                      </a:cubicBezTo>
                      <a:cubicBezTo>
                        <a:pt x="3025" y="11002"/>
                        <a:pt x="3156" y="10633"/>
                        <a:pt x="3311" y="10264"/>
                      </a:cubicBezTo>
                      <a:cubicBezTo>
                        <a:pt x="3442" y="9883"/>
                        <a:pt x="3608" y="9514"/>
                        <a:pt x="3775" y="9156"/>
                      </a:cubicBezTo>
                      <a:cubicBezTo>
                        <a:pt x="3930" y="8799"/>
                        <a:pt x="4108" y="8442"/>
                        <a:pt x="4323" y="8097"/>
                      </a:cubicBezTo>
                      <a:cubicBezTo>
                        <a:pt x="4513" y="7763"/>
                        <a:pt x="4739" y="7418"/>
                        <a:pt x="4989" y="7085"/>
                      </a:cubicBezTo>
                      <a:cubicBezTo>
                        <a:pt x="5239" y="6763"/>
                        <a:pt x="5525" y="6454"/>
                        <a:pt x="5823" y="6132"/>
                      </a:cubicBezTo>
                      <a:cubicBezTo>
                        <a:pt x="6120" y="5823"/>
                        <a:pt x="6430" y="5537"/>
                        <a:pt x="6763" y="5263"/>
                      </a:cubicBezTo>
                      <a:cubicBezTo>
                        <a:pt x="7085" y="4977"/>
                        <a:pt x="7430" y="4727"/>
                        <a:pt x="7775" y="4465"/>
                      </a:cubicBezTo>
                      <a:cubicBezTo>
                        <a:pt x="8121" y="4227"/>
                        <a:pt x="8478" y="3989"/>
                        <a:pt x="8811" y="3775"/>
                      </a:cubicBezTo>
                      <a:cubicBezTo>
                        <a:pt x="9157" y="3549"/>
                        <a:pt x="9514" y="3322"/>
                        <a:pt x="9859" y="3132"/>
                      </a:cubicBezTo>
                      <a:cubicBezTo>
                        <a:pt x="10216" y="2917"/>
                        <a:pt x="10562" y="2739"/>
                        <a:pt x="10919" y="2584"/>
                      </a:cubicBezTo>
                      <a:cubicBezTo>
                        <a:pt x="11276" y="2417"/>
                        <a:pt x="11633" y="2263"/>
                        <a:pt x="12002" y="2144"/>
                      </a:cubicBezTo>
                      <a:cubicBezTo>
                        <a:pt x="12371" y="2025"/>
                        <a:pt x="12740" y="1929"/>
                        <a:pt x="13145" y="1834"/>
                      </a:cubicBezTo>
                      <a:cubicBezTo>
                        <a:pt x="13550" y="1763"/>
                        <a:pt x="13967" y="1703"/>
                        <a:pt x="14395" y="1655"/>
                      </a:cubicBezTo>
                      <a:cubicBezTo>
                        <a:pt x="14824" y="1608"/>
                        <a:pt x="15276" y="1596"/>
                        <a:pt x="15741" y="1596"/>
                      </a:cubicBezTo>
                      <a:cubicBezTo>
                        <a:pt x="16193" y="1596"/>
                        <a:pt x="16658" y="1608"/>
                        <a:pt x="17134" y="1644"/>
                      </a:cubicBezTo>
                      <a:cubicBezTo>
                        <a:pt x="17610" y="1667"/>
                        <a:pt x="18062" y="1691"/>
                        <a:pt x="18503" y="1715"/>
                      </a:cubicBezTo>
                      <a:cubicBezTo>
                        <a:pt x="18955" y="1727"/>
                        <a:pt x="19372" y="1763"/>
                        <a:pt x="19789" y="1810"/>
                      </a:cubicBezTo>
                      <a:cubicBezTo>
                        <a:pt x="20206" y="1846"/>
                        <a:pt x="20622" y="1905"/>
                        <a:pt x="21015" y="1965"/>
                      </a:cubicBezTo>
                      <a:cubicBezTo>
                        <a:pt x="21420" y="2025"/>
                        <a:pt x="21825" y="2108"/>
                        <a:pt x="22230" y="2191"/>
                      </a:cubicBezTo>
                      <a:cubicBezTo>
                        <a:pt x="22623" y="2286"/>
                        <a:pt x="23015" y="2382"/>
                        <a:pt x="23396" y="2501"/>
                      </a:cubicBezTo>
                      <a:cubicBezTo>
                        <a:pt x="23777" y="2620"/>
                        <a:pt x="24158" y="2763"/>
                        <a:pt x="24528" y="2917"/>
                      </a:cubicBezTo>
                      <a:cubicBezTo>
                        <a:pt x="24861" y="3072"/>
                        <a:pt x="25182" y="3215"/>
                        <a:pt x="25504" y="3382"/>
                      </a:cubicBezTo>
                      <a:cubicBezTo>
                        <a:pt x="25813" y="3549"/>
                        <a:pt x="26123" y="3739"/>
                        <a:pt x="26421" y="3930"/>
                      </a:cubicBezTo>
                      <a:cubicBezTo>
                        <a:pt x="26778" y="4156"/>
                        <a:pt x="27111" y="4430"/>
                        <a:pt x="27433" y="4692"/>
                      </a:cubicBezTo>
                      <a:cubicBezTo>
                        <a:pt x="27742" y="4965"/>
                        <a:pt x="28064" y="5263"/>
                        <a:pt x="28361" y="5584"/>
                      </a:cubicBezTo>
                      <a:cubicBezTo>
                        <a:pt x="28659" y="5918"/>
                        <a:pt x="28921" y="6251"/>
                        <a:pt x="29195" y="6632"/>
                      </a:cubicBezTo>
                      <a:cubicBezTo>
                        <a:pt x="29457" y="7001"/>
                        <a:pt x="29695" y="7382"/>
                        <a:pt x="29933" y="7775"/>
                      </a:cubicBezTo>
                      <a:cubicBezTo>
                        <a:pt x="30159" y="8180"/>
                        <a:pt x="30385" y="8561"/>
                        <a:pt x="30576" y="8966"/>
                      </a:cubicBezTo>
                      <a:cubicBezTo>
                        <a:pt x="30778" y="9371"/>
                        <a:pt x="30957" y="9787"/>
                        <a:pt x="31136" y="10180"/>
                      </a:cubicBezTo>
                      <a:cubicBezTo>
                        <a:pt x="31255" y="10502"/>
                        <a:pt x="31397" y="10799"/>
                        <a:pt x="31517" y="11109"/>
                      </a:cubicBezTo>
                      <a:cubicBezTo>
                        <a:pt x="31636" y="11419"/>
                        <a:pt x="31731" y="11716"/>
                        <a:pt x="31838" y="12014"/>
                      </a:cubicBezTo>
                      <a:cubicBezTo>
                        <a:pt x="31945" y="12312"/>
                        <a:pt x="32028" y="12609"/>
                        <a:pt x="32124" y="12907"/>
                      </a:cubicBezTo>
                      <a:cubicBezTo>
                        <a:pt x="32195" y="13204"/>
                        <a:pt x="32267" y="13502"/>
                        <a:pt x="32326" y="13800"/>
                      </a:cubicBezTo>
                      <a:cubicBezTo>
                        <a:pt x="32386" y="14097"/>
                        <a:pt x="32445" y="14407"/>
                        <a:pt x="32481" y="14705"/>
                      </a:cubicBezTo>
                      <a:cubicBezTo>
                        <a:pt x="32505" y="15026"/>
                        <a:pt x="32540" y="15324"/>
                        <a:pt x="32552" y="15633"/>
                      </a:cubicBezTo>
                      <a:cubicBezTo>
                        <a:pt x="32564" y="15943"/>
                        <a:pt x="32564" y="16252"/>
                        <a:pt x="32564" y="16574"/>
                      </a:cubicBezTo>
                      <a:cubicBezTo>
                        <a:pt x="32564" y="16883"/>
                        <a:pt x="32552" y="17193"/>
                        <a:pt x="32540" y="17503"/>
                      </a:cubicBezTo>
                      <a:cubicBezTo>
                        <a:pt x="32529" y="17769"/>
                        <a:pt x="32709" y="17967"/>
                        <a:pt x="32948" y="17967"/>
                      </a:cubicBezTo>
                      <a:cubicBezTo>
                        <a:pt x="32955" y="17967"/>
                        <a:pt x="32962" y="17967"/>
                        <a:pt x="32969" y="17967"/>
                      </a:cubicBezTo>
                      <a:lnTo>
                        <a:pt x="33910" y="17919"/>
                      </a:lnTo>
                      <a:cubicBezTo>
                        <a:pt x="34184" y="17907"/>
                        <a:pt x="34422" y="17669"/>
                        <a:pt x="34493" y="17395"/>
                      </a:cubicBezTo>
                      <a:cubicBezTo>
                        <a:pt x="34505" y="17014"/>
                        <a:pt x="34517" y="16622"/>
                        <a:pt x="34505" y="16252"/>
                      </a:cubicBezTo>
                      <a:cubicBezTo>
                        <a:pt x="34505" y="15883"/>
                        <a:pt x="34469" y="15514"/>
                        <a:pt x="34445" y="15133"/>
                      </a:cubicBezTo>
                      <a:cubicBezTo>
                        <a:pt x="34410" y="14764"/>
                        <a:pt x="34350" y="14395"/>
                        <a:pt x="34291" y="14038"/>
                      </a:cubicBezTo>
                      <a:cubicBezTo>
                        <a:pt x="34219" y="13669"/>
                        <a:pt x="34148" y="13312"/>
                        <a:pt x="34041" y="12954"/>
                      </a:cubicBezTo>
                      <a:cubicBezTo>
                        <a:pt x="33957" y="12597"/>
                        <a:pt x="33838" y="12240"/>
                        <a:pt x="33719" y="11895"/>
                      </a:cubicBezTo>
                      <a:cubicBezTo>
                        <a:pt x="33600" y="11538"/>
                        <a:pt x="33469" y="11192"/>
                        <a:pt x="33314" y="10847"/>
                      </a:cubicBezTo>
                      <a:cubicBezTo>
                        <a:pt x="33183" y="10514"/>
                        <a:pt x="33029" y="10168"/>
                        <a:pt x="32874" y="9823"/>
                      </a:cubicBezTo>
                      <a:cubicBezTo>
                        <a:pt x="32719" y="9478"/>
                        <a:pt x="32552" y="9144"/>
                        <a:pt x="32398" y="8799"/>
                      </a:cubicBezTo>
                      <a:cubicBezTo>
                        <a:pt x="32231" y="8454"/>
                        <a:pt x="32052" y="8132"/>
                        <a:pt x="31874" y="7787"/>
                      </a:cubicBezTo>
                      <a:cubicBezTo>
                        <a:pt x="31695" y="7442"/>
                        <a:pt x="31505" y="7120"/>
                        <a:pt x="31290" y="6799"/>
                      </a:cubicBezTo>
                      <a:cubicBezTo>
                        <a:pt x="31088" y="6477"/>
                        <a:pt x="30862" y="6168"/>
                        <a:pt x="30635" y="5870"/>
                      </a:cubicBezTo>
                      <a:cubicBezTo>
                        <a:pt x="30397" y="5549"/>
                        <a:pt x="30159" y="5251"/>
                        <a:pt x="29909" y="4977"/>
                      </a:cubicBezTo>
                      <a:cubicBezTo>
                        <a:pt x="29647" y="4692"/>
                        <a:pt x="29385" y="4406"/>
                        <a:pt x="29111" y="4156"/>
                      </a:cubicBezTo>
                      <a:cubicBezTo>
                        <a:pt x="28838" y="3882"/>
                        <a:pt x="28552" y="3644"/>
                        <a:pt x="28266" y="3406"/>
                      </a:cubicBezTo>
                      <a:cubicBezTo>
                        <a:pt x="27968" y="3168"/>
                        <a:pt x="27671" y="2965"/>
                        <a:pt x="27373" y="2751"/>
                      </a:cubicBezTo>
                      <a:cubicBezTo>
                        <a:pt x="27064" y="2548"/>
                        <a:pt x="26754" y="2358"/>
                        <a:pt x="26433" y="2179"/>
                      </a:cubicBezTo>
                      <a:cubicBezTo>
                        <a:pt x="26075" y="1965"/>
                        <a:pt x="25706" y="1774"/>
                        <a:pt x="25325" y="1596"/>
                      </a:cubicBezTo>
                      <a:cubicBezTo>
                        <a:pt x="24932" y="1417"/>
                        <a:pt x="24551" y="1251"/>
                        <a:pt x="24147" y="1120"/>
                      </a:cubicBezTo>
                      <a:cubicBezTo>
                        <a:pt x="23789" y="989"/>
                        <a:pt x="23432" y="882"/>
                        <a:pt x="23063" y="774"/>
                      </a:cubicBezTo>
                      <a:cubicBezTo>
                        <a:pt x="22682" y="691"/>
                        <a:pt x="22313" y="584"/>
                        <a:pt x="21944" y="512"/>
                      </a:cubicBezTo>
                      <a:cubicBezTo>
                        <a:pt x="21551" y="429"/>
                        <a:pt x="21182" y="370"/>
                        <a:pt x="20801" y="310"/>
                      </a:cubicBezTo>
                      <a:cubicBezTo>
                        <a:pt x="20420" y="250"/>
                        <a:pt x="20027" y="215"/>
                        <a:pt x="19634" y="179"/>
                      </a:cubicBezTo>
                      <a:cubicBezTo>
                        <a:pt x="19229" y="155"/>
                        <a:pt x="18836" y="120"/>
                        <a:pt x="18420" y="96"/>
                      </a:cubicBezTo>
                      <a:cubicBezTo>
                        <a:pt x="18003" y="60"/>
                        <a:pt x="17562" y="36"/>
                        <a:pt x="17134" y="12"/>
                      </a:cubicBezTo>
                      <a:cubicBezTo>
                        <a:pt x="16705" y="0"/>
                        <a:pt x="16277" y="0"/>
                        <a:pt x="158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2" name="Google Shape;6802;p30"/>
                <p:cNvSpPr/>
                <p:nvPr/>
              </p:nvSpPr>
              <p:spPr>
                <a:xfrm>
                  <a:off x="-70805" y="151830"/>
                  <a:ext cx="1086360" cy="588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4" h="15599" extrusionOk="0">
                      <a:moveTo>
                        <a:pt x="13121" y="1"/>
                      </a:moveTo>
                      <a:cubicBezTo>
                        <a:pt x="12692" y="1"/>
                        <a:pt x="12275" y="25"/>
                        <a:pt x="11859" y="60"/>
                      </a:cubicBezTo>
                      <a:cubicBezTo>
                        <a:pt x="11442" y="96"/>
                        <a:pt x="11049" y="144"/>
                        <a:pt x="10668" y="227"/>
                      </a:cubicBezTo>
                      <a:cubicBezTo>
                        <a:pt x="10275" y="299"/>
                        <a:pt x="9918" y="406"/>
                        <a:pt x="9561" y="525"/>
                      </a:cubicBezTo>
                      <a:cubicBezTo>
                        <a:pt x="9204" y="644"/>
                        <a:pt x="8870" y="775"/>
                        <a:pt x="8537" y="930"/>
                      </a:cubicBezTo>
                      <a:cubicBezTo>
                        <a:pt x="8215" y="1072"/>
                        <a:pt x="7870" y="1263"/>
                        <a:pt x="7537" y="1442"/>
                      </a:cubicBezTo>
                      <a:cubicBezTo>
                        <a:pt x="7215" y="1620"/>
                        <a:pt x="6906" y="1834"/>
                        <a:pt x="6572" y="2037"/>
                      </a:cubicBezTo>
                      <a:cubicBezTo>
                        <a:pt x="6263" y="2251"/>
                        <a:pt x="5929" y="2465"/>
                        <a:pt x="5608" y="2704"/>
                      </a:cubicBezTo>
                      <a:cubicBezTo>
                        <a:pt x="5274" y="2942"/>
                        <a:pt x="4965" y="3192"/>
                        <a:pt x="4655" y="3454"/>
                      </a:cubicBezTo>
                      <a:cubicBezTo>
                        <a:pt x="4346" y="3728"/>
                        <a:pt x="4048" y="4001"/>
                        <a:pt x="3762" y="4287"/>
                      </a:cubicBezTo>
                      <a:cubicBezTo>
                        <a:pt x="3477" y="4573"/>
                        <a:pt x="3215" y="4871"/>
                        <a:pt x="2977" y="5180"/>
                      </a:cubicBezTo>
                      <a:cubicBezTo>
                        <a:pt x="2738" y="5490"/>
                        <a:pt x="2524" y="5823"/>
                        <a:pt x="2334" y="6144"/>
                      </a:cubicBezTo>
                      <a:cubicBezTo>
                        <a:pt x="2155" y="6478"/>
                        <a:pt x="1976" y="6823"/>
                        <a:pt x="1810" y="7157"/>
                      </a:cubicBezTo>
                      <a:cubicBezTo>
                        <a:pt x="1643" y="7502"/>
                        <a:pt x="1500" y="7847"/>
                        <a:pt x="1369" y="8204"/>
                      </a:cubicBezTo>
                      <a:cubicBezTo>
                        <a:pt x="1214" y="8561"/>
                        <a:pt x="1083" y="8919"/>
                        <a:pt x="964" y="9276"/>
                      </a:cubicBezTo>
                      <a:cubicBezTo>
                        <a:pt x="833" y="9633"/>
                        <a:pt x="714" y="10002"/>
                        <a:pt x="595" y="10359"/>
                      </a:cubicBezTo>
                      <a:cubicBezTo>
                        <a:pt x="476" y="10728"/>
                        <a:pt x="357" y="11086"/>
                        <a:pt x="262" y="11467"/>
                      </a:cubicBezTo>
                      <a:cubicBezTo>
                        <a:pt x="179" y="11836"/>
                        <a:pt x="95" y="12205"/>
                        <a:pt x="60" y="12574"/>
                      </a:cubicBezTo>
                      <a:cubicBezTo>
                        <a:pt x="12" y="12955"/>
                        <a:pt x="0" y="13336"/>
                        <a:pt x="12" y="13729"/>
                      </a:cubicBezTo>
                      <a:cubicBezTo>
                        <a:pt x="24" y="14110"/>
                        <a:pt x="60" y="14503"/>
                        <a:pt x="95" y="14896"/>
                      </a:cubicBezTo>
                      <a:cubicBezTo>
                        <a:pt x="131" y="15181"/>
                        <a:pt x="357" y="15408"/>
                        <a:pt x="572" y="15408"/>
                      </a:cubicBezTo>
                      <a:lnTo>
                        <a:pt x="1369" y="15396"/>
                      </a:lnTo>
                      <a:cubicBezTo>
                        <a:pt x="1584" y="15372"/>
                        <a:pt x="1750" y="15157"/>
                        <a:pt x="1726" y="14884"/>
                      </a:cubicBezTo>
                      <a:cubicBezTo>
                        <a:pt x="1691" y="14467"/>
                        <a:pt x="1679" y="14038"/>
                        <a:pt x="1679" y="13622"/>
                      </a:cubicBezTo>
                      <a:cubicBezTo>
                        <a:pt x="1691" y="13205"/>
                        <a:pt x="1738" y="12788"/>
                        <a:pt x="1810" y="12371"/>
                      </a:cubicBezTo>
                      <a:cubicBezTo>
                        <a:pt x="1905" y="11955"/>
                        <a:pt x="1988" y="11538"/>
                        <a:pt x="2107" y="11121"/>
                      </a:cubicBezTo>
                      <a:cubicBezTo>
                        <a:pt x="2226" y="10705"/>
                        <a:pt x="2357" y="10288"/>
                        <a:pt x="2500" y="9883"/>
                      </a:cubicBezTo>
                      <a:cubicBezTo>
                        <a:pt x="2643" y="9466"/>
                        <a:pt x="2798" y="9062"/>
                        <a:pt x="2977" y="8681"/>
                      </a:cubicBezTo>
                      <a:cubicBezTo>
                        <a:pt x="3155" y="8288"/>
                        <a:pt x="3346" y="7907"/>
                        <a:pt x="3548" y="7538"/>
                      </a:cubicBezTo>
                      <a:cubicBezTo>
                        <a:pt x="3774" y="7157"/>
                        <a:pt x="4012" y="6787"/>
                        <a:pt x="4286" y="6442"/>
                      </a:cubicBezTo>
                      <a:cubicBezTo>
                        <a:pt x="4548" y="6109"/>
                        <a:pt x="4846" y="5763"/>
                        <a:pt x="5155" y="5454"/>
                      </a:cubicBezTo>
                      <a:cubicBezTo>
                        <a:pt x="5477" y="5121"/>
                        <a:pt x="5798" y="4823"/>
                        <a:pt x="6144" y="4537"/>
                      </a:cubicBezTo>
                      <a:cubicBezTo>
                        <a:pt x="6465" y="4263"/>
                        <a:pt x="6822" y="3989"/>
                        <a:pt x="7179" y="3751"/>
                      </a:cubicBezTo>
                      <a:cubicBezTo>
                        <a:pt x="7537" y="3501"/>
                        <a:pt x="7894" y="3275"/>
                        <a:pt x="8251" y="3073"/>
                      </a:cubicBezTo>
                      <a:cubicBezTo>
                        <a:pt x="8596" y="2858"/>
                        <a:pt x="8965" y="2668"/>
                        <a:pt x="9346" y="2501"/>
                      </a:cubicBezTo>
                      <a:cubicBezTo>
                        <a:pt x="9727" y="2334"/>
                        <a:pt x="10120" y="2192"/>
                        <a:pt x="10513" y="2073"/>
                      </a:cubicBezTo>
                      <a:cubicBezTo>
                        <a:pt x="10918" y="1942"/>
                        <a:pt x="11347" y="1846"/>
                        <a:pt x="11787" y="1775"/>
                      </a:cubicBezTo>
                      <a:cubicBezTo>
                        <a:pt x="12216" y="1703"/>
                        <a:pt x="12680" y="1656"/>
                        <a:pt x="13133" y="1620"/>
                      </a:cubicBezTo>
                      <a:cubicBezTo>
                        <a:pt x="13597" y="1584"/>
                        <a:pt x="14061" y="1561"/>
                        <a:pt x="14526" y="1549"/>
                      </a:cubicBezTo>
                      <a:cubicBezTo>
                        <a:pt x="14752" y="1543"/>
                        <a:pt x="14978" y="1540"/>
                        <a:pt x="15201" y="1540"/>
                      </a:cubicBezTo>
                      <a:cubicBezTo>
                        <a:pt x="15425" y="1540"/>
                        <a:pt x="15645" y="1543"/>
                        <a:pt x="15859" y="1549"/>
                      </a:cubicBezTo>
                      <a:cubicBezTo>
                        <a:pt x="16288" y="1584"/>
                        <a:pt x="16704" y="1608"/>
                        <a:pt x="17121" y="1656"/>
                      </a:cubicBezTo>
                      <a:cubicBezTo>
                        <a:pt x="17478" y="1703"/>
                        <a:pt x="17859" y="1739"/>
                        <a:pt x="18217" y="1823"/>
                      </a:cubicBezTo>
                      <a:cubicBezTo>
                        <a:pt x="18586" y="1882"/>
                        <a:pt x="18943" y="1965"/>
                        <a:pt x="19300" y="2084"/>
                      </a:cubicBezTo>
                      <a:cubicBezTo>
                        <a:pt x="19669" y="2204"/>
                        <a:pt x="20026" y="2323"/>
                        <a:pt x="20384" y="2477"/>
                      </a:cubicBezTo>
                      <a:cubicBezTo>
                        <a:pt x="20741" y="2620"/>
                        <a:pt x="21098" y="2787"/>
                        <a:pt x="21443" y="2966"/>
                      </a:cubicBezTo>
                      <a:cubicBezTo>
                        <a:pt x="21765" y="3144"/>
                        <a:pt x="22110" y="3347"/>
                        <a:pt x="22419" y="3585"/>
                      </a:cubicBezTo>
                      <a:cubicBezTo>
                        <a:pt x="22753" y="3823"/>
                        <a:pt x="23062" y="4097"/>
                        <a:pt x="23348" y="4382"/>
                      </a:cubicBezTo>
                      <a:cubicBezTo>
                        <a:pt x="23586" y="4620"/>
                        <a:pt x="23813" y="4871"/>
                        <a:pt x="24027" y="5132"/>
                      </a:cubicBezTo>
                      <a:cubicBezTo>
                        <a:pt x="24253" y="5406"/>
                        <a:pt x="24467" y="5692"/>
                        <a:pt x="24658" y="5990"/>
                      </a:cubicBezTo>
                      <a:cubicBezTo>
                        <a:pt x="24908" y="6359"/>
                        <a:pt x="25134" y="6764"/>
                        <a:pt x="25360" y="7145"/>
                      </a:cubicBezTo>
                      <a:cubicBezTo>
                        <a:pt x="25563" y="7538"/>
                        <a:pt x="25777" y="7930"/>
                        <a:pt x="25956" y="8323"/>
                      </a:cubicBezTo>
                      <a:cubicBezTo>
                        <a:pt x="26134" y="8728"/>
                        <a:pt x="26289" y="9109"/>
                        <a:pt x="26432" y="9502"/>
                      </a:cubicBezTo>
                      <a:cubicBezTo>
                        <a:pt x="26563" y="9895"/>
                        <a:pt x="26694" y="10288"/>
                        <a:pt x="26789" y="10657"/>
                      </a:cubicBezTo>
                      <a:cubicBezTo>
                        <a:pt x="26884" y="11050"/>
                        <a:pt x="26968" y="11419"/>
                        <a:pt x="27003" y="11788"/>
                      </a:cubicBezTo>
                      <a:cubicBezTo>
                        <a:pt x="27051" y="12157"/>
                        <a:pt x="27087" y="12538"/>
                        <a:pt x="27099" y="12907"/>
                      </a:cubicBezTo>
                      <a:cubicBezTo>
                        <a:pt x="27111" y="13276"/>
                        <a:pt x="27111" y="13645"/>
                        <a:pt x="27099" y="14026"/>
                      </a:cubicBezTo>
                      <a:cubicBezTo>
                        <a:pt x="27087" y="14395"/>
                        <a:pt x="27051" y="14765"/>
                        <a:pt x="27027" y="15134"/>
                      </a:cubicBezTo>
                      <a:cubicBezTo>
                        <a:pt x="26992" y="15400"/>
                        <a:pt x="27160" y="15599"/>
                        <a:pt x="27388" y="15599"/>
                      </a:cubicBezTo>
                      <a:cubicBezTo>
                        <a:pt x="27395" y="15599"/>
                        <a:pt x="27402" y="15598"/>
                        <a:pt x="27408" y="15598"/>
                      </a:cubicBezTo>
                      <a:lnTo>
                        <a:pt x="28289" y="15550"/>
                      </a:lnTo>
                      <a:cubicBezTo>
                        <a:pt x="28539" y="15550"/>
                        <a:pt x="28766" y="15312"/>
                        <a:pt x="28766" y="15050"/>
                      </a:cubicBezTo>
                      <a:cubicBezTo>
                        <a:pt x="28789" y="14657"/>
                        <a:pt x="28813" y="14288"/>
                        <a:pt x="28813" y="13919"/>
                      </a:cubicBezTo>
                      <a:cubicBezTo>
                        <a:pt x="28813" y="13550"/>
                        <a:pt x="28813" y="13169"/>
                        <a:pt x="28777" y="12800"/>
                      </a:cubicBezTo>
                      <a:cubicBezTo>
                        <a:pt x="28766" y="12431"/>
                        <a:pt x="28718" y="12074"/>
                        <a:pt x="28658" y="11705"/>
                      </a:cubicBezTo>
                      <a:cubicBezTo>
                        <a:pt x="28599" y="11347"/>
                        <a:pt x="28527" y="10966"/>
                        <a:pt x="28432" y="10609"/>
                      </a:cubicBezTo>
                      <a:cubicBezTo>
                        <a:pt x="28349" y="10240"/>
                        <a:pt x="28230" y="9883"/>
                        <a:pt x="28111" y="9514"/>
                      </a:cubicBezTo>
                      <a:cubicBezTo>
                        <a:pt x="27980" y="9157"/>
                        <a:pt x="27837" y="8764"/>
                        <a:pt x="27694" y="8395"/>
                      </a:cubicBezTo>
                      <a:cubicBezTo>
                        <a:pt x="27539" y="8014"/>
                        <a:pt x="27396" y="7633"/>
                        <a:pt x="27218" y="7264"/>
                      </a:cubicBezTo>
                      <a:cubicBezTo>
                        <a:pt x="27039" y="6895"/>
                        <a:pt x="26861" y="6525"/>
                        <a:pt x="26646" y="6144"/>
                      </a:cubicBezTo>
                      <a:cubicBezTo>
                        <a:pt x="26444" y="5775"/>
                        <a:pt x="26229" y="5406"/>
                        <a:pt x="25991" y="5049"/>
                      </a:cubicBezTo>
                      <a:cubicBezTo>
                        <a:pt x="25777" y="4692"/>
                        <a:pt x="25515" y="4347"/>
                        <a:pt x="25265" y="4037"/>
                      </a:cubicBezTo>
                      <a:cubicBezTo>
                        <a:pt x="25015" y="3704"/>
                        <a:pt x="24741" y="3406"/>
                        <a:pt x="24467" y="3144"/>
                      </a:cubicBezTo>
                      <a:cubicBezTo>
                        <a:pt x="24182" y="2870"/>
                        <a:pt x="23884" y="2620"/>
                        <a:pt x="23574" y="2382"/>
                      </a:cubicBezTo>
                      <a:cubicBezTo>
                        <a:pt x="23301" y="2192"/>
                        <a:pt x="23015" y="2001"/>
                        <a:pt x="22741" y="1834"/>
                      </a:cubicBezTo>
                      <a:cubicBezTo>
                        <a:pt x="22455" y="1668"/>
                        <a:pt x="22169" y="1525"/>
                        <a:pt x="21872" y="1382"/>
                      </a:cubicBezTo>
                      <a:cubicBezTo>
                        <a:pt x="21467" y="1203"/>
                        <a:pt x="21074" y="1061"/>
                        <a:pt x="20669" y="906"/>
                      </a:cubicBezTo>
                      <a:cubicBezTo>
                        <a:pt x="20264" y="775"/>
                        <a:pt x="19848" y="656"/>
                        <a:pt x="19431" y="549"/>
                      </a:cubicBezTo>
                      <a:cubicBezTo>
                        <a:pt x="19014" y="441"/>
                        <a:pt x="18598" y="358"/>
                        <a:pt x="18169" y="299"/>
                      </a:cubicBezTo>
                      <a:cubicBezTo>
                        <a:pt x="17740" y="239"/>
                        <a:pt x="17300" y="179"/>
                        <a:pt x="16871" y="132"/>
                      </a:cubicBezTo>
                      <a:cubicBezTo>
                        <a:pt x="16490" y="108"/>
                        <a:pt x="16085" y="72"/>
                        <a:pt x="15681" y="60"/>
                      </a:cubicBezTo>
                      <a:cubicBezTo>
                        <a:pt x="15264" y="48"/>
                        <a:pt x="14847" y="37"/>
                        <a:pt x="14418" y="13"/>
                      </a:cubicBezTo>
                      <a:cubicBezTo>
                        <a:pt x="13990" y="1"/>
                        <a:pt x="13549" y="1"/>
                        <a:pt x="13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3" name="Google Shape;6803;p30"/>
                <p:cNvSpPr/>
                <p:nvPr/>
              </p:nvSpPr>
              <p:spPr>
                <a:xfrm>
                  <a:off x="30618" y="240283"/>
                  <a:ext cx="886612" cy="50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6" h="13360" extrusionOk="0">
                      <a:moveTo>
                        <a:pt x="13133" y="0"/>
                      </a:moveTo>
                      <a:cubicBezTo>
                        <a:pt x="12741" y="0"/>
                        <a:pt x="12336" y="0"/>
                        <a:pt x="11919" y="24"/>
                      </a:cubicBezTo>
                      <a:cubicBezTo>
                        <a:pt x="11502" y="36"/>
                        <a:pt x="11074" y="60"/>
                        <a:pt x="10657" y="108"/>
                      </a:cubicBezTo>
                      <a:cubicBezTo>
                        <a:pt x="10240" y="155"/>
                        <a:pt x="9823" y="215"/>
                        <a:pt x="9419" y="286"/>
                      </a:cubicBezTo>
                      <a:cubicBezTo>
                        <a:pt x="9014" y="381"/>
                        <a:pt x="8633" y="465"/>
                        <a:pt x="8264" y="584"/>
                      </a:cubicBezTo>
                      <a:cubicBezTo>
                        <a:pt x="7883" y="703"/>
                        <a:pt x="7526" y="834"/>
                        <a:pt x="7168" y="989"/>
                      </a:cubicBezTo>
                      <a:cubicBezTo>
                        <a:pt x="6811" y="1131"/>
                        <a:pt x="6466" y="1310"/>
                        <a:pt x="6144" y="1512"/>
                      </a:cubicBezTo>
                      <a:cubicBezTo>
                        <a:pt x="5823" y="1703"/>
                        <a:pt x="5490" y="1905"/>
                        <a:pt x="5168" y="2132"/>
                      </a:cubicBezTo>
                      <a:cubicBezTo>
                        <a:pt x="4835" y="2358"/>
                        <a:pt x="4501" y="2596"/>
                        <a:pt x="4192" y="2846"/>
                      </a:cubicBezTo>
                      <a:cubicBezTo>
                        <a:pt x="3882" y="3096"/>
                        <a:pt x="3573" y="3370"/>
                        <a:pt x="3275" y="3668"/>
                      </a:cubicBezTo>
                      <a:cubicBezTo>
                        <a:pt x="2977" y="3965"/>
                        <a:pt x="2692" y="4263"/>
                        <a:pt x="2418" y="4584"/>
                      </a:cubicBezTo>
                      <a:cubicBezTo>
                        <a:pt x="2168" y="4906"/>
                        <a:pt x="1918" y="5239"/>
                        <a:pt x="1703" y="5584"/>
                      </a:cubicBezTo>
                      <a:cubicBezTo>
                        <a:pt x="1501" y="5942"/>
                        <a:pt x="1311" y="6299"/>
                        <a:pt x="1144" y="6656"/>
                      </a:cubicBezTo>
                      <a:cubicBezTo>
                        <a:pt x="977" y="7025"/>
                        <a:pt x="834" y="7406"/>
                        <a:pt x="691" y="7775"/>
                      </a:cubicBezTo>
                      <a:cubicBezTo>
                        <a:pt x="560" y="8144"/>
                        <a:pt x="441" y="8537"/>
                        <a:pt x="358" y="8918"/>
                      </a:cubicBezTo>
                      <a:cubicBezTo>
                        <a:pt x="251" y="9311"/>
                        <a:pt x="179" y="9692"/>
                        <a:pt x="120" y="10085"/>
                      </a:cubicBezTo>
                      <a:cubicBezTo>
                        <a:pt x="60" y="10478"/>
                        <a:pt x="25" y="10871"/>
                        <a:pt x="13" y="11252"/>
                      </a:cubicBezTo>
                      <a:cubicBezTo>
                        <a:pt x="1" y="11645"/>
                        <a:pt x="1" y="12049"/>
                        <a:pt x="25" y="12430"/>
                      </a:cubicBezTo>
                      <a:cubicBezTo>
                        <a:pt x="37" y="12716"/>
                        <a:pt x="263" y="12942"/>
                        <a:pt x="537" y="12942"/>
                      </a:cubicBezTo>
                      <a:lnTo>
                        <a:pt x="1489" y="12919"/>
                      </a:lnTo>
                      <a:cubicBezTo>
                        <a:pt x="1751" y="12919"/>
                        <a:pt x="1930" y="12681"/>
                        <a:pt x="1918" y="12407"/>
                      </a:cubicBezTo>
                      <a:cubicBezTo>
                        <a:pt x="1882" y="11954"/>
                        <a:pt x="1882" y="11490"/>
                        <a:pt x="1906" y="11049"/>
                      </a:cubicBezTo>
                      <a:cubicBezTo>
                        <a:pt x="1918" y="10597"/>
                        <a:pt x="1977" y="10156"/>
                        <a:pt x="2049" y="9704"/>
                      </a:cubicBezTo>
                      <a:cubicBezTo>
                        <a:pt x="2120" y="9263"/>
                        <a:pt x="2239" y="8835"/>
                        <a:pt x="2394" y="8394"/>
                      </a:cubicBezTo>
                      <a:cubicBezTo>
                        <a:pt x="2537" y="7966"/>
                        <a:pt x="2739" y="7549"/>
                        <a:pt x="2954" y="7144"/>
                      </a:cubicBezTo>
                      <a:cubicBezTo>
                        <a:pt x="3180" y="6727"/>
                        <a:pt x="3430" y="6358"/>
                        <a:pt x="3727" y="5989"/>
                      </a:cubicBezTo>
                      <a:cubicBezTo>
                        <a:pt x="4013" y="5632"/>
                        <a:pt x="4323" y="5287"/>
                        <a:pt x="4668" y="4965"/>
                      </a:cubicBezTo>
                      <a:cubicBezTo>
                        <a:pt x="5001" y="4632"/>
                        <a:pt x="5359" y="4334"/>
                        <a:pt x="5716" y="4072"/>
                      </a:cubicBezTo>
                      <a:cubicBezTo>
                        <a:pt x="6073" y="3798"/>
                        <a:pt x="6442" y="3548"/>
                        <a:pt x="6823" y="3322"/>
                      </a:cubicBezTo>
                      <a:cubicBezTo>
                        <a:pt x="7216" y="3096"/>
                        <a:pt x="7621" y="2906"/>
                        <a:pt x="8014" y="2727"/>
                      </a:cubicBezTo>
                      <a:cubicBezTo>
                        <a:pt x="8430" y="2548"/>
                        <a:pt x="8847" y="2405"/>
                        <a:pt x="9288" y="2263"/>
                      </a:cubicBezTo>
                      <a:cubicBezTo>
                        <a:pt x="9716" y="2144"/>
                        <a:pt x="10157" y="2048"/>
                        <a:pt x="10621" y="1965"/>
                      </a:cubicBezTo>
                      <a:cubicBezTo>
                        <a:pt x="10847" y="1941"/>
                        <a:pt x="11086" y="1905"/>
                        <a:pt x="11312" y="1882"/>
                      </a:cubicBezTo>
                      <a:cubicBezTo>
                        <a:pt x="11526" y="1846"/>
                        <a:pt x="11764" y="1834"/>
                        <a:pt x="11990" y="1822"/>
                      </a:cubicBezTo>
                      <a:cubicBezTo>
                        <a:pt x="12141" y="1822"/>
                        <a:pt x="12292" y="1817"/>
                        <a:pt x="12446" y="1817"/>
                      </a:cubicBezTo>
                      <a:cubicBezTo>
                        <a:pt x="12524" y="1817"/>
                        <a:pt x="12602" y="1818"/>
                        <a:pt x="12681" y="1822"/>
                      </a:cubicBezTo>
                      <a:cubicBezTo>
                        <a:pt x="12919" y="1834"/>
                        <a:pt x="13133" y="1846"/>
                        <a:pt x="13372" y="1882"/>
                      </a:cubicBezTo>
                      <a:cubicBezTo>
                        <a:pt x="13610" y="1905"/>
                        <a:pt x="13848" y="1953"/>
                        <a:pt x="14086" y="2013"/>
                      </a:cubicBezTo>
                      <a:cubicBezTo>
                        <a:pt x="14324" y="2060"/>
                        <a:pt x="14562" y="2120"/>
                        <a:pt x="14800" y="2191"/>
                      </a:cubicBezTo>
                      <a:cubicBezTo>
                        <a:pt x="15205" y="2310"/>
                        <a:pt x="15598" y="2441"/>
                        <a:pt x="15979" y="2620"/>
                      </a:cubicBezTo>
                      <a:cubicBezTo>
                        <a:pt x="16372" y="2798"/>
                        <a:pt x="16753" y="3001"/>
                        <a:pt x="17110" y="3215"/>
                      </a:cubicBezTo>
                      <a:cubicBezTo>
                        <a:pt x="17467" y="3429"/>
                        <a:pt x="17801" y="3668"/>
                        <a:pt x="18110" y="3918"/>
                      </a:cubicBezTo>
                      <a:cubicBezTo>
                        <a:pt x="18420" y="4168"/>
                        <a:pt x="18706" y="4441"/>
                        <a:pt x="18967" y="4727"/>
                      </a:cubicBezTo>
                      <a:cubicBezTo>
                        <a:pt x="19229" y="5001"/>
                        <a:pt x="19444" y="5299"/>
                        <a:pt x="19670" y="5620"/>
                      </a:cubicBezTo>
                      <a:cubicBezTo>
                        <a:pt x="19884" y="5930"/>
                        <a:pt x="20087" y="6251"/>
                        <a:pt x="20265" y="6585"/>
                      </a:cubicBezTo>
                      <a:cubicBezTo>
                        <a:pt x="20396" y="6835"/>
                        <a:pt x="20539" y="7085"/>
                        <a:pt x="20658" y="7347"/>
                      </a:cubicBezTo>
                      <a:cubicBezTo>
                        <a:pt x="20777" y="7608"/>
                        <a:pt x="20896" y="7858"/>
                        <a:pt x="20992" y="8132"/>
                      </a:cubicBezTo>
                      <a:cubicBezTo>
                        <a:pt x="21099" y="8394"/>
                        <a:pt x="21206" y="8656"/>
                        <a:pt x="21277" y="8918"/>
                      </a:cubicBezTo>
                      <a:cubicBezTo>
                        <a:pt x="21349" y="9168"/>
                        <a:pt x="21420" y="9442"/>
                        <a:pt x="21480" y="9704"/>
                      </a:cubicBezTo>
                      <a:cubicBezTo>
                        <a:pt x="21515" y="9978"/>
                        <a:pt x="21563" y="10240"/>
                        <a:pt x="21599" y="10514"/>
                      </a:cubicBezTo>
                      <a:cubicBezTo>
                        <a:pt x="21623" y="10776"/>
                        <a:pt x="21634" y="11049"/>
                        <a:pt x="21658" y="11311"/>
                      </a:cubicBezTo>
                      <a:cubicBezTo>
                        <a:pt x="21670" y="11585"/>
                        <a:pt x="21670" y="11835"/>
                        <a:pt x="21670" y="12109"/>
                      </a:cubicBezTo>
                      <a:cubicBezTo>
                        <a:pt x="21646" y="12371"/>
                        <a:pt x="21634" y="12645"/>
                        <a:pt x="21623" y="12895"/>
                      </a:cubicBezTo>
                      <a:cubicBezTo>
                        <a:pt x="21599" y="13157"/>
                        <a:pt x="21754" y="13359"/>
                        <a:pt x="21992" y="13359"/>
                      </a:cubicBezTo>
                      <a:lnTo>
                        <a:pt x="22861" y="13323"/>
                      </a:lnTo>
                      <a:cubicBezTo>
                        <a:pt x="23111" y="13312"/>
                        <a:pt x="23349" y="13085"/>
                        <a:pt x="23409" y="12764"/>
                      </a:cubicBezTo>
                      <a:cubicBezTo>
                        <a:pt x="23432" y="12490"/>
                        <a:pt x="23468" y="12204"/>
                        <a:pt x="23480" y="11942"/>
                      </a:cubicBezTo>
                      <a:cubicBezTo>
                        <a:pt x="23504" y="11668"/>
                        <a:pt x="23516" y="11395"/>
                        <a:pt x="23516" y="11121"/>
                      </a:cubicBezTo>
                      <a:cubicBezTo>
                        <a:pt x="23516" y="10835"/>
                        <a:pt x="23516" y="10573"/>
                        <a:pt x="23504" y="10287"/>
                      </a:cubicBezTo>
                      <a:cubicBezTo>
                        <a:pt x="23480" y="10002"/>
                        <a:pt x="23456" y="9740"/>
                        <a:pt x="23420" y="9454"/>
                      </a:cubicBezTo>
                      <a:cubicBezTo>
                        <a:pt x="23397" y="9168"/>
                        <a:pt x="23337" y="8906"/>
                        <a:pt x="23278" y="8620"/>
                      </a:cubicBezTo>
                      <a:cubicBezTo>
                        <a:pt x="23218" y="8335"/>
                        <a:pt x="23123" y="8061"/>
                        <a:pt x="23039" y="7775"/>
                      </a:cubicBezTo>
                      <a:cubicBezTo>
                        <a:pt x="22944" y="7489"/>
                        <a:pt x="22849" y="7204"/>
                        <a:pt x="22730" y="6930"/>
                      </a:cubicBezTo>
                      <a:cubicBezTo>
                        <a:pt x="22611" y="6644"/>
                        <a:pt x="22492" y="6358"/>
                        <a:pt x="22337" y="6073"/>
                      </a:cubicBezTo>
                      <a:cubicBezTo>
                        <a:pt x="22194" y="5799"/>
                        <a:pt x="22027" y="5513"/>
                        <a:pt x="21861" y="5227"/>
                      </a:cubicBezTo>
                      <a:cubicBezTo>
                        <a:pt x="21694" y="4941"/>
                        <a:pt x="21515" y="4668"/>
                        <a:pt x="21325" y="4394"/>
                      </a:cubicBezTo>
                      <a:cubicBezTo>
                        <a:pt x="21146" y="4132"/>
                        <a:pt x="20956" y="3858"/>
                        <a:pt x="20742" y="3608"/>
                      </a:cubicBezTo>
                      <a:cubicBezTo>
                        <a:pt x="20539" y="3358"/>
                        <a:pt x="20325" y="3120"/>
                        <a:pt x="20110" y="2882"/>
                      </a:cubicBezTo>
                      <a:cubicBezTo>
                        <a:pt x="19837" y="2608"/>
                        <a:pt x="19551" y="2358"/>
                        <a:pt x="19253" y="2120"/>
                      </a:cubicBezTo>
                      <a:cubicBezTo>
                        <a:pt x="18956" y="1893"/>
                        <a:pt x="18646" y="1691"/>
                        <a:pt x="18336" y="1489"/>
                      </a:cubicBezTo>
                      <a:cubicBezTo>
                        <a:pt x="18027" y="1310"/>
                        <a:pt x="17694" y="1131"/>
                        <a:pt x="17348" y="989"/>
                      </a:cubicBezTo>
                      <a:cubicBezTo>
                        <a:pt x="17027" y="834"/>
                        <a:pt x="16681" y="703"/>
                        <a:pt x="16336" y="584"/>
                      </a:cubicBezTo>
                      <a:cubicBezTo>
                        <a:pt x="16003" y="465"/>
                        <a:pt x="15669" y="358"/>
                        <a:pt x="15324" y="286"/>
                      </a:cubicBezTo>
                      <a:cubicBezTo>
                        <a:pt x="14991" y="215"/>
                        <a:pt x="14657" y="155"/>
                        <a:pt x="14312" y="108"/>
                      </a:cubicBezTo>
                      <a:cubicBezTo>
                        <a:pt x="13931" y="60"/>
                        <a:pt x="13538" y="24"/>
                        <a:pt x="13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4" name="Google Shape;6804;p30"/>
                <p:cNvSpPr/>
                <p:nvPr/>
              </p:nvSpPr>
              <p:spPr>
                <a:xfrm>
                  <a:off x="141053" y="350265"/>
                  <a:ext cx="671142" cy="39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1" h="10443" extrusionOk="0">
                      <a:moveTo>
                        <a:pt x="9216" y="0"/>
                      </a:moveTo>
                      <a:cubicBezTo>
                        <a:pt x="8788" y="0"/>
                        <a:pt x="8347" y="48"/>
                        <a:pt x="7930" y="108"/>
                      </a:cubicBezTo>
                      <a:cubicBezTo>
                        <a:pt x="7514" y="179"/>
                        <a:pt x="7097" y="274"/>
                        <a:pt x="6716" y="393"/>
                      </a:cubicBezTo>
                      <a:cubicBezTo>
                        <a:pt x="6311" y="512"/>
                        <a:pt x="5942" y="655"/>
                        <a:pt x="5573" y="822"/>
                      </a:cubicBezTo>
                      <a:cubicBezTo>
                        <a:pt x="5192" y="989"/>
                        <a:pt x="4835" y="1167"/>
                        <a:pt x="4501" y="1370"/>
                      </a:cubicBezTo>
                      <a:cubicBezTo>
                        <a:pt x="4144" y="1584"/>
                        <a:pt x="3811" y="1810"/>
                        <a:pt x="3489" y="2048"/>
                      </a:cubicBezTo>
                      <a:cubicBezTo>
                        <a:pt x="3156" y="2286"/>
                        <a:pt x="2846" y="2548"/>
                        <a:pt x="2549" y="2834"/>
                      </a:cubicBezTo>
                      <a:cubicBezTo>
                        <a:pt x="2251" y="3120"/>
                        <a:pt x="1965" y="3418"/>
                        <a:pt x="1715" y="3727"/>
                      </a:cubicBezTo>
                      <a:cubicBezTo>
                        <a:pt x="1465" y="4049"/>
                        <a:pt x="1227" y="4382"/>
                        <a:pt x="1025" y="4739"/>
                      </a:cubicBezTo>
                      <a:cubicBezTo>
                        <a:pt x="834" y="5096"/>
                        <a:pt x="656" y="5465"/>
                        <a:pt x="525" y="5834"/>
                      </a:cubicBezTo>
                      <a:cubicBezTo>
                        <a:pt x="394" y="6227"/>
                        <a:pt x="275" y="6608"/>
                        <a:pt x="191" y="7013"/>
                      </a:cubicBezTo>
                      <a:cubicBezTo>
                        <a:pt x="108" y="7418"/>
                        <a:pt x="60" y="7823"/>
                        <a:pt x="36" y="8216"/>
                      </a:cubicBezTo>
                      <a:cubicBezTo>
                        <a:pt x="1" y="8621"/>
                        <a:pt x="1" y="9037"/>
                        <a:pt x="13" y="9442"/>
                      </a:cubicBezTo>
                      <a:cubicBezTo>
                        <a:pt x="35" y="9739"/>
                        <a:pt x="267" y="10003"/>
                        <a:pt x="548" y="10003"/>
                      </a:cubicBezTo>
                      <a:cubicBezTo>
                        <a:pt x="560" y="10003"/>
                        <a:pt x="572" y="10003"/>
                        <a:pt x="584" y="10002"/>
                      </a:cubicBezTo>
                      <a:lnTo>
                        <a:pt x="1608" y="9978"/>
                      </a:lnTo>
                      <a:cubicBezTo>
                        <a:pt x="1894" y="9966"/>
                        <a:pt x="2120" y="9740"/>
                        <a:pt x="2120" y="9454"/>
                      </a:cubicBezTo>
                      <a:cubicBezTo>
                        <a:pt x="2132" y="9144"/>
                        <a:pt x="2144" y="8811"/>
                        <a:pt x="2180" y="8501"/>
                      </a:cubicBezTo>
                      <a:cubicBezTo>
                        <a:pt x="2203" y="8180"/>
                        <a:pt x="2251" y="7882"/>
                        <a:pt x="2311" y="7561"/>
                      </a:cubicBezTo>
                      <a:cubicBezTo>
                        <a:pt x="2370" y="7251"/>
                        <a:pt x="2442" y="6954"/>
                        <a:pt x="2549" y="6668"/>
                      </a:cubicBezTo>
                      <a:cubicBezTo>
                        <a:pt x="2656" y="6394"/>
                        <a:pt x="2775" y="6108"/>
                        <a:pt x="2918" y="5834"/>
                      </a:cubicBezTo>
                      <a:cubicBezTo>
                        <a:pt x="3073" y="5573"/>
                        <a:pt x="3227" y="5322"/>
                        <a:pt x="3430" y="5084"/>
                      </a:cubicBezTo>
                      <a:cubicBezTo>
                        <a:pt x="3608" y="4846"/>
                        <a:pt x="3811" y="4608"/>
                        <a:pt x="4037" y="4394"/>
                      </a:cubicBezTo>
                      <a:cubicBezTo>
                        <a:pt x="4263" y="4168"/>
                        <a:pt x="4501" y="3977"/>
                        <a:pt x="4751" y="3787"/>
                      </a:cubicBezTo>
                      <a:cubicBezTo>
                        <a:pt x="5001" y="3596"/>
                        <a:pt x="5275" y="3418"/>
                        <a:pt x="5537" y="3263"/>
                      </a:cubicBezTo>
                      <a:cubicBezTo>
                        <a:pt x="5811" y="3120"/>
                        <a:pt x="6085" y="2965"/>
                        <a:pt x="6383" y="2846"/>
                      </a:cubicBezTo>
                      <a:cubicBezTo>
                        <a:pt x="6680" y="2715"/>
                        <a:pt x="6978" y="2608"/>
                        <a:pt x="7299" y="2525"/>
                      </a:cubicBezTo>
                      <a:cubicBezTo>
                        <a:pt x="7609" y="2429"/>
                        <a:pt x="7954" y="2370"/>
                        <a:pt x="8311" y="2322"/>
                      </a:cubicBezTo>
                      <a:cubicBezTo>
                        <a:pt x="8579" y="2295"/>
                        <a:pt x="8854" y="2282"/>
                        <a:pt x="9135" y="2282"/>
                      </a:cubicBezTo>
                      <a:cubicBezTo>
                        <a:pt x="9229" y="2282"/>
                        <a:pt x="9323" y="2283"/>
                        <a:pt x="9419" y="2286"/>
                      </a:cubicBezTo>
                      <a:cubicBezTo>
                        <a:pt x="9812" y="2298"/>
                        <a:pt x="10193" y="2346"/>
                        <a:pt x="10574" y="2417"/>
                      </a:cubicBezTo>
                      <a:cubicBezTo>
                        <a:pt x="10943" y="2477"/>
                        <a:pt x="11300" y="2584"/>
                        <a:pt x="11621" y="2679"/>
                      </a:cubicBezTo>
                      <a:cubicBezTo>
                        <a:pt x="12026" y="2822"/>
                        <a:pt x="12383" y="2977"/>
                        <a:pt x="12693" y="3179"/>
                      </a:cubicBezTo>
                      <a:cubicBezTo>
                        <a:pt x="13014" y="3370"/>
                        <a:pt x="13276" y="3572"/>
                        <a:pt x="13526" y="3810"/>
                      </a:cubicBezTo>
                      <a:cubicBezTo>
                        <a:pt x="13764" y="4049"/>
                        <a:pt x="13979" y="4322"/>
                        <a:pt x="14157" y="4608"/>
                      </a:cubicBezTo>
                      <a:cubicBezTo>
                        <a:pt x="14336" y="4882"/>
                        <a:pt x="14503" y="5203"/>
                        <a:pt x="14657" y="5525"/>
                      </a:cubicBezTo>
                      <a:cubicBezTo>
                        <a:pt x="14812" y="5858"/>
                        <a:pt x="14955" y="6192"/>
                        <a:pt x="15110" y="6549"/>
                      </a:cubicBezTo>
                      <a:cubicBezTo>
                        <a:pt x="15253" y="6918"/>
                        <a:pt x="15396" y="7287"/>
                        <a:pt x="15491" y="7656"/>
                      </a:cubicBezTo>
                      <a:cubicBezTo>
                        <a:pt x="15610" y="8025"/>
                        <a:pt x="15717" y="8418"/>
                        <a:pt x="15812" y="8787"/>
                      </a:cubicBezTo>
                      <a:cubicBezTo>
                        <a:pt x="15896" y="9156"/>
                        <a:pt x="15955" y="9525"/>
                        <a:pt x="16003" y="9906"/>
                      </a:cubicBezTo>
                      <a:cubicBezTo>
                        <a:pt x="16027" y="10168"/>
                        <a:pt x="16229" y="10383"/>
                        <a:pt x="16467" y="10395"/>
                      </a:cubicBezTo>
                      <a:lnTo>
                        <a:pt x="17312" y="10442"/>
                      </a:lnTo>
                      <a:cubicBezTo>
                        <a:pt x="17318" y="10442"/>
                        <a:pt x="17324" y="10443"/>
                        <a:pt x="17330" y="10443"/>
                      </a:cubicBezTo>
                      <a:cubicBezTo>
                        <a:pt x="17572" y="10443"/>
                        <a:pt x="17754" y="10209"/>
                        <a:pt x="17801" y="9906"/>
                      </a:cubicBezTo>
                      <a:cubicBezTo>
                        <a:pt x="17801" y="9430"/>
                        <a:pt x="17777" y="8954"/>
                        <a:pt x="17717" y="8478"/>
                      </a:cubicBezTo>
                      <a:cubicBezTo>
                        <a:pt x="17670" y="8001"/>
                        <a:pt x="17598" y="7525"/>
                        <a:pt x="17479" y="7049"/>
                      </a:cubicBezTo>
                      <a:cubicBezTo>
                        <a:pt x="17360" y="6573"/>
                        <a:pt x="17205" y="6108"/>
                        <a:pt x="17015" y="5644"/>
                      </a:cubicBezTo>
                      <a:cubicBezTo>
                        <a:pt x="16920" y="5418"/>
                        <a:pt x="16836" y="5203"/>
                        <a:pt x="16729" y="4977"/>
                      </a:cubicBezTo>
                      <a:cubicBezTo>
                        <a:pt x="16622" y="4751"/>
                        <a:pt x="16527" y="4525"/>
                        <a:pt x="16419" y="4322"/>
                      </a:cubicBezTo>
                      <a:cubicBezTo>
                        <a:pt x="16265" y="4037"/>
                        <a:pt x="16110" y="3775"/>
                        <a:pt x="15943" y="3501"/>
                      </a:cubicBezTo>
                      <a:cubicBezTo>
                        <a:pt x="15765" y="3239"/>
                        <a:pt x="15586" y="3001"/>
                        <a:pt x="15396" y="2763"/>
                      </a:cubicBezTo>
                      <a:cubicBezTo>
                        <a:pt x="15181" y="2525"/>
                        <a:pt x="14955" y="2298"/>
                        <a:pt x="14705" y="2072"/>
                      </a:cubicBezTo>
                      <a:cubicBezTo>
                        <a:pt x="14455" y="1846"/>
                        <a:pt x="14181" y="1643"/>
                        <a:pt x="13883" y="1453"/>
                      </a:cubicBezTo>
                      <a:cubicBezTo>
                        <a:pt x="13586" y="1251"/>
                        <a:pt x="13264" y="1060"/>
                        <a:pt x="12919" y="893"/>
                      </a:cubicBezTo>
                      <a:cubicBezTo>
                        <a:pt x="12574" y="739"/>
                        <a:pt x="12205" y="584"/>
                        <a:pt x="11836" y="453"/>
                      </a:cubicBezTo>
                      <a:cubicBezTo>
                        <a:pt x="11383" y="298"/>
                        <a:pt x="10943" y="179"/>
                        <a:pt x="10514" y="108"/>
                      </a:cubicBezTo>
                      <a:cubicBezTo>
                        <a:pt x="10073" y="36"/>
                        <a:pt x="9645" y="0"/>
                        <a:pt x="9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5" name="Google Shape;6805;p30"/>
                <p:cNvSpPr/>
                <p:nvPr/>
              </p:nvSpPr>
              <p:spPr>
                <a:xfrm>
                  <a:off x="263628" y="486640"/>
                  <a:ext cx="443419" cy="250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1" h="6649" extrusionOk="0">
                      <a:moveTo>
                        <a:pt x="5973" y="0"/>
                      </a:moveTo>
                      <a:cubicBezTo>
                        <a:pt x="5569" y="0"/>
                        <a:pt x="5183" y="28"/>
                        <a:pt x="4822" y="98"/>
                      </a:cubicBezTo>
                      <a:cubicBezTo>
                        <a:pt x="4405" y="170"/>
                        <a:pt x="4001" y="277"/>
                        <a:pt x="3632" y="420"/>
                      </a:cubicBezTo>
                      <a:cubicBezTo>
                        <a:pt x="3251" y="551"/>
                        <a:pt x="2917" y="729"/>
                        <a:pt x="2584" y="944"/>
                      </a:cubicBezTo>
                      <a:cubicBezTo>
                        <a:pt x="2262" y="1146"/>
                        <a:pt x="1965" y="1384"/>
                        <a:pt x="1691" y="1646"/>
                      </a:cubicBezTo>
                      <a:cubicBezTo>
                        <a:pt x="1429" y="1896"/>
                        <a:pt x="1191" y="2182"/>
                        <a:pt x="976" y="2491"/>
                      </a:cubicBezTo>
                      <a:cubicBezTo>
                        <a:pt x="774" y="2789"/>
                        <a:pt x="595" y="3134"/>
                        <a:pt x="453" y="3468"/>
                      </a:cubicBezTo>
                      <a:cubicBezTo>
                        <a:pt x="322" y="3813"/>
                        <a:pt x="214" y="4182"/>
                        <a:pt x="143" y="4563"/>
                      </a:cubicBezTo>
                      <a:cubicBezTo>
                        <a:pt x="72" y="4932"/>
                        <a:pt x="24" y="5313"/>
                        <a:pt x="12" y="5718"/>
                      </a:cubicBezTo>
                      <a:cubicBezTo>
                        <a:pt x="0" y="6051"/>
                        <a:pt x="250" y="6325"/>
                        <a:pt x="560" y="6325"/>
                      </a:cubicBezTo>
                      <a:lnTo>
                        <a:pt x="1560" y="6325"/>
                      </a:lnTo>
                      <a:cubicBezTo>
                        <a:pt x="1810" y="6325"/>
                        <a:pt x="2024" y="6135"/>
                        <a:pt x="2048" y="5849"/>
                      </a:cubicBezTo>
                      <a:cubicBezTo>
                        <a:pt x="2096" y="5361"/>
                        <a:pt x="2227" y="4884"/>
                        <a:pt x="2417" y="4468"/>
                      </a:cubicBezTo>
                      <a:cubicBezTo>
                        <a:pt x="2631" y="4039"/>
                        <a:pt x="2893" y="3670"/>
                        <a:pt x="3227" y="3349"/>
                      </a:cubicBezTo>
                      <a:cubicBezTo>
                        <a:pt x="3548" y="3039"/>
                        <a:pt x="3953" y="2801"/>
                        <a:pt x="4405" y="2634"/>
                      </a:cubicBezTo>
                      <a:cubicBezTo>
                        <a:pt x="4620" y="2563"/>
                        <a:pt x="4858" y="2503"/>
                        <a:pt x="5132" y="2456"/>
                      </a:cubicBezTo>
                      <a:cubicBezTo>
                        <a:pt x="5394" y="2420"/>
                        <a:pt x="5679" y="2396"/>
                        <a:pt x="5977" y="2396"/>
                      </a:cubicBezTo>
                      <a:cubicBezTo>
                        <a:pt x="6275" y="2396"/>
                        <a:pt x="6561" y="2432"/>
                        <a:pt x="6822" y="2479"/>
                      </a:cubicBezTo>
                      <a:cubicBezTo>
                        <a:pt x="7084" y="2527"/>
                        <a:pt x="7323" y="2598"/>
                        <a:pt x="7525" y="2682"/>
                      </a:cubicBezTo>
                      <a:cubicBezTo>
                        <a:pt x="7739" y="2777"/>
                        <a:pt x="7930" y="2896"/>
                        <a:pt x="8096" y="3027"/>
                      </a:cubicBezTo>
                      <a:cubicBezTo>
                        <a:pt x="8275" y="3158"/>
                        <a:pt x="8418" y="3313"/>
                        <a:pt x="8573" y="3491"/>
                      </a:cubicBezTo>
                      <a:cubicBezTo>
                        <a:pt x="8847" y="3825"/>
                        <a:pt x="9085" y="4230"/>
                        <a:pt x="9287" y="4682"/>
                      </a:cubicBezTo>
                      <a:cubicBezTo>
                        <a:pt x="9478" y="5111"/>
                        <a:pt x="9620" y="5587"/>
                        <a:pt x="9680" y="6075"/>
                      </a:cubicBezTo>
                      <a:cubicBezTo>
                        <a:pt x="9716" y="6361"/>
                        <a:pt x="9954" y="6575"/>
                        <a:pt x="10216" y="6587"/>
                      </a:cubicBezTo>
                      <a:lnTo>
                        <a:pt x="11252" y="6647"/>
                      </a:lnTo>
                      <a:cubicBezTo>
                        <a:pt x="11265" y="6648"/>
                        <a:pt x="11278" y="6648"/>
                        <a:pt x="11291" y="6648"/>
                      </a:cubicBezTo>
                      <a:cubicBezTo>
                        <a:pt x="11568" y="6648"/>
                        <a:pt x="11760" y="6407"/>
                        <a:pt x="11692" y="6123"/>
                      </a:cubicBezTo>
                      <a:cubicBezTo>
                        <a:pt x="11644" y="5837"/>
                        <a:pt x="11585" y="5551"/>
                        <a:pt x="11514" y="5277"/>
                      </a:cubicBezTo>
                      <a:cubicBezTo>
                        <a:pt x="11442" y="5004"/>
                        <a:pt x="11347" y="4718"/>
                        <a:pt x="11263" y="4444"/>
                      </a:cubicBezTo>
                      <a:cubicBezTo>
                        <a:pt x="11168" y="4170"/>
                        <a:pt x="11073" y="3884"/>
                        <a:pt x="10966" y="3622"/>
                      </a:cubicBezTo>
                      <a:cubicBezTo>
                        <a:pt x="10847" y="3349"/>
                        <a:pt x="10740" y="3087"/>
                        <a:pt x="10621" y="2837"/>
                      </a:cubicBezTo>
                      <a:cubicBezTo>
                        <a:pt x="10501" y="2575"/>
                        <a:pt x="10382" y="2337"/>
                        <a:pt x="10251" y="2122"/>
                      </a:cubicBezTo>
                      <a:cubicBezTo>
                        <a:pt x="10120" y="1896"/>
                        <a:pt x="9966" y="1682"/>
                        <a:pt x="9823" y="1491"/>
                      </a:cubicBezTo>
                      <a:cubicBezTo>
                        <a:pt x="9668" y="1301"/>
                        <a:pt x="9489" y="1122"/>
                        <a:pt x="9311" y="955"/>
                      </a:cubicBezTo>
                      <a:cubicBezTo>
                        <a:pt x="9132" y="801"/>
                        <a:pt x="8930" y="658"/>
                        <a:pt x="8692" y="539"/>
                      </a:cubicBezTo>
                      <a:cubicBezTo>
                        <a:pt x="8537" y="467"/>
                        <a:pt x="8358" y="396"/>
                        <a:pt x="8180" y="336"/>
                      </a:cubicBezTo>
                      <a:cubicBezTo>
                        <a:pt x="8001" y="277"/>
                        <a:pt x="7799" y="217"/>
                        <a:pt x="7584" y="170"/>
                      </a:cubicBezTo>
                      <a:cubicBezTo>
                        <a:pt x="7358" y="122"/>
                        <a:pt x="7156" y="98"/>
                        <a:pt x="6918" y="62"/>
                      </a:cubicBezTo>
                      <a:cubicBezTo>
                        <a:pt x="6691" y="39"/>
                        <a:pt x="6453" y="3"/>
                        <a:pt x="6203" y="3"/>
                      </a:cubicBezTo>
                      <a:cubicBezTo>
                        <a:pt x="6126" y="1"/>
                        <a:pt x="6049" y="0"/>
                        <a:pt x="5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6" name="Google Shape;6806;p30"/>
                <p:cNvSpPr/>
                <p:nvPr/>
              </p:nvSpPr>
              <p:spPr>
                <a:xfrm>
                  <a:off x="2423344" y="2391024"/>
                  <a:ext cx="999719" cy="52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6" h="13836" extrusionOk="0">
                      <a:moveTo>
                        <a:pt x="12156" y="0"/>
                      </a:moveTo>
                      <a:cubicBezTo>
                        <a:pt x="11835" y="0"/>
                        <a:pt x="11513" y="12"/>
                        <a:pt x="11204" y="24"/>
                      </a:cubicBezTo>
                      <a:cubicBezTo>
                        <a:pt x="10894" y="60"/>
                        <a:pt x="10597" y="83"/>
                        <a:pt x="10311" y="131"/>
                      </a:cubicBezTo>
                      <a:cubicBezTo>
                        <a:pt x="10025" y="179"/>
                        <a:pt x="9751" y="214"/>
                        <a:pt x="9478" y="298"/>
                      </a:cubicBezTo>
                      <a:cubicBezTo>
                        <a:pt x="9216" y="357"/>
                        <a:pt x="8942" y="441"/>
                        <a:pt x="8680" y="536"/>
                      </a:cubicBezTo>
                      <a:cubicBezTo>
                        <a:pt x="8418" y="619"/>
                        <a:pt x="8156" y="726"/>
                        <a:pt x="7906" y="845"/>
                      </a:cubicBezTo>
                      <a:cubicBezTo>
                        <a:pt x="7644" y="965"/>
                        <a:pt x="7394" y="1084"/>
                        <a:pt x="7144" y="1215"/>
                      </a:cubicBezTo>
                      <a:cubicBezTo>
                        <a:pt x="6870" y="1346"/>
                        <a:pt x="6620" y="1488"/>
                        <a:pt x="6370" y="1631"/>
                      </a:cubicBezTo>
                      <a:cubicBezTo>
                        <a:pt x="6120" y="1786"/>
                        <a:pt x="5858" y="1929"/>
                        <a:pt x="5608" y="2096"/>
                      </a:cubicBezTo>
                      <a:cubicBezTo>
                        <a:pt x="5358" y="2262"/>
                        <a:pt x="5108" y="2441"/>
                        <a:pt x="4870" y="2619"/>
                      </a:cubicBezTo>
                      <a:cubicBezTo>
                        <a:pt x="4394" y="2989"/>
                        <a:pt x="3929" y="3370"/>
                        <a:pt x="3501" y="3810"/>
                      </a:cubicBezTo>
                      <a:cubicBezTo>
                        <a:pt x="3286" y="4013"/>
                        <a:pt x="3084" y="4239"/>
                        <a:pt x="2881" y="4465"/>
                      </a:cubicBezTo>
                      <a:cubicBezTo>
                        <a:pt x="2703" y="4703"/>
                        <a:pt x="2524" y="4917"/>
                        <a:pt x="2369" y="5156"/>
                      </a:cubicBezTo>
                      <a:cubicBezTo>
                        <a:pt x="2203" y="5394"/>
                        <a:pt x="2048" y="5632"/>
                        <a:pt x="1917" y="5894"/>
                      </a:cubicBezTo>
                      <a:cubicBezTo>
                        <a:pt x="1774" y="6132"/>
                        <a:pt x="1655" y="6382"/>
                        <a:pt x="1536" y="6632"/>
                      </a:cubicBezTo>
                      <a:cubicBezTo>
                        <a:pt x="1417" y="6882"/>
                        <a:pt x="1310" y="7156"/>
                        <a:pt x="1203" y="7406"/>
                      </a:cubicBezTo>
                      <a:cubicBezTo>
                        <a:pt x="1096" y="7680"/>
                        <a:pt x="1000" y="7930"/>
                        <a:pt x="905" y="8192"/>
                      </a:cubicBezTo>
                      <a:cubicBezTo>
                        <a:pt x="822" y="8465"/>
                        <a:pt x="715" y="8727"/>
                        <a:pt x="619" y="9001"/>
                      </a:cubicBezTo>
                      <a:cubicBezTo>
                        <a:pt x="524" y="9263"/>
                        <a:pt x="441" y="9537"/>
                        <a:pt x="357" y="9823"/>
                      </a:cubicBezTo>
                      <a:cubicBezTo>
                        <a:pt x="286" y="10085"/>
                        <a:pt x="203" y="10370"/>
                        <a:pt x="143" y="10656"/>
                      </a:cubicBezTo>
                      <a:cubicBezTo>
                        <a:pt x="107" y="10930"/>
                        <a:pt x="60" y="11216"/>
                        <a:pt x="24" y="11513"/>
                      </a:cubicBezTo>
                      <a:cubicBezTo>
                        <a:pt x="0" y="11811"/>
                        <a:pt x="0" y="12109"/>
                        <a:pt x="12" y="12406"/>
                      </a:cubicBezTo>
                      <a:cubicBezTo>
                        <a:pt x="24" y="12716"/>
                        <a:pt x="60" y="13014"/>
                        <a:pt x="83" y="13335"/>
                      </a:cubicBezTo>
                      <a:cubicBezTo>
                        <a:pt x="119" y="13549"/>
                        <a:pt x="310" y="13728"/>
                        <a:pt x="536" y="13728"/>
                      </a:cubicBezTo>
                      <a:lnTo>
                        <a:pt x="1250" y="13728"/>
                      </a:lnTo>
                      <a:cubicBezTo>
                        <a:pt x="1429" y="13728"/>
                        <a:pt x="1560" y="13549"/>
                        <a:pt x="1536" y="13347"/>
                      </a:cubicBezTo>
                      <a:cubicBezTo>
                        <a:pt x="1500" y="13014"/>
                        <a:pt x="1477" y="12692"/>
                        <a:pt x="1453" y="12359"/>
                      </a:cubicBezTo>
                      <a:cubicBezTo>
                        <a:pt x="1441" y="12049"/>
                        <a:pt x="1453" y="11740"/>
                        <a:pt x="1488" y="11430"/>
                      </a:cubicBezTo>
                      <a:cubicBezTo>
                        <a:pt x="1512" y="11109"/>
                        <a:pt x="1572" y="10811"/>
                        <a:pt x="1655" y="10513"/>
                      </a:cubicBezTo>
                      <a:cubicBezTo>
                        <a:pt x="1727" y="10216"/>
                        <a:pt x="1810" y="9918"/>
                        <a:pt x="1917" y="9620"/>
                      </a:cubicBezTo>
                      <a:cubicBezTo>
                        <a:pt x="2012" y="9323"/>
                        <a:pt x="2108" y="9049"/>
                        <a:pt x="2215" y="8751"/>
                      </a:cubicBezTo>
                      <a:cubicBezTo>
                        <a:pt x="2322" y="8465"/>
                        <a:pt x="2429" y="8168"/>
                        <a:pt x="2524" y="7882"/>
                      </a:cubicBezTo>
                      <a:cubicBezTo>
                        <a:pt x="2631" y="7596"/>
                        <a:pt x="2750" y="7322"/>
                        <a:pt x="2881" y="7037"/>
                      </a:cubicBezTo>
                      <a:cubicBezTo>
                        <a:pt x="3024" y="6751"/>
                        <a:pt x="3167" y="6489"/>
                        <a:pt x="3322" y="6215"/>
                      </a:cubicBezTo>
                      <a:cubicBezTo>
                        <a:pt x="3465" y="5965"/>
                        <a:pt x="3643" y="5691"/>
                        <a:pt x="3834" y="5441"/>
                      </a:cubicBezTo>
                      <a:cubicBezTo>
                        <a:pt x="4036" y="5191"/>
                        <a:pt x="4239" y="4953"/>
                        <a:pt x="4477" y="4715"/>
                      </a:cubicBezTo>
                      <a:cubicBezTo>
                        <a:pt x="4715" y="4477"/>
                        <a:pt x="4953" y="4251"/>
                        <a:pt x="5203" y="4048"/>
                      </a:cubicBezTo>
                      <a:cubicBezTo>
                        <a:pt x="5465" y="3822"/>
                        <a:pt x="5715" y="3632"/>
                        <a:pt x="5977" y="3429"/>
                      </a:cubicBezTo>
                      <a:lnTo>
                        <a:pt x="6787" y="2893"/>
                      </a:lnTo>
                      <a:cubicBezTo>
                        <a:pt x="7049" y="2715"/>
                        <a:pt x="7322" y="2560"/>
                        <a:pt x="7584" y="2405"/>
                      </a:cubicBezTo>
                      <a:cubicBezTo>
                        <a:pt x="7858" y="2262"/>
                        <a:pt x="8120" y="2119"/>
                        <a:pt x="8394" y="1988"/>
                      </a:cubicBezTo>
                      <a:cubicBezTo>
                        <a:pt x="8656" y="1869"/>
                        <a:pt x="8942" y="1750"/>
                        <a:pt x="9227" y="1667"/>
                      </a:cubicBezTo>
                      <a:cubicBezTo>
                        <a:pt x="9525" y="1572"/>
                        <a:pt x="9811" y="1488"/>
                        <a:pt x="10120" y="1429"/>
                      </a:cubicBezTo>
                      <a:cubicBezTo>
                        <a:pt x="10430" y="1346"/>
                        <a:pt x="10763" y="1310"/>
                        <a:pt x="11085" y="1274"/>
                      </a:cubicBezTo>
                      <a:cubicBezTo>
                        <a:pt x="11418" y="1250"/>
                        <a:pt x="11752" y="1226"/>
                        <a:pt x="12109" y="1226"/>
                      </a:cubicBezTo>
                      <a:cubicBezTo>
                        <a:pt x="12466" y="1226"/>
                        <a:pt x="12823" y="1250"/>
                        <a:pt x="13204" y="1262"/>
                      </a:cubicBezTo>
                      <a:cubicBezTo>
                        <a:pt x="13573" y="1274"/>
                        <a:pt x="13919" y="1310"/>
                        <a:pt x="14252" y="1322"/>
                      </a:cubicBezTo>
                      <a:cubicBezTo>
                        <a:pt x="14597" y="1334"/>
                        <a:pt x="14931" y="1369"/>
                        <a:pt x="15240" y="1393"/>
                      </a:cubicBezTo>
                      <a:cubicBezTo>
                        <a:pt x="15562" y="1441"/>
                        <a:pt x="15883" y="1488"/>
                        <a:pt x="16193" y="1524"/>
                      </a:cubicBezTo>
                      <a:lnTo>
                        <a:pt x="17133" y="1703"/>
                      </a:lnTo>
                      <a:cubicBezTo>
                        <a:pt x="17443" y="1762"/>
                        <a:pt x="17740" y="1857"/>
                        <a:pt x="18038" y="1941"/>
                      </a:cubicBezTo>
                      <a:cubicBezTo>
                        <a:pt x="18336" y="2036"/>
                        <a:pt x="18633" y="2155"/>
                        <a:pt x="18919" y="2274"/>
                      </a:cubicBezTo>
                      <a:cubicBezTo>
                        <a:pt x="19169" y="2381"/>
                        <a:pt x="19419" y="2500"/>
                        <a:pt x="19657" y="2631"/>
                      </a:cubicBezTo>
                      <a:cubicBezTo>
                        <a:pt x="19907" y="2750"/>
                        <a:pt x="20134" y="2893"/>
                        <a:pt x="20372" y="3048"/>
                      </a:cubicBezTo>
                      <a:cubicBezTo>
                        <a:pt x="20646" y="3227"/>
                        <a:pt x="20896" y="3417"/>
                        <a:pt x="21146" y="3632"/>
                      </a:cubicBezTo>
                      <a:cubicBezTo>
                        <a:pt x="21396" y="3846"/>
                        <a:pt x="21634" y="4072"/>
                        <a:pt x="21860" y="4322"/>
                      </a:cubicBezTo>
                      <a:cubicBezTo>
                        <a:pt x="22086" y="4584"/>
                        <a:pt x="22289" y="4846"/>
                        <a:pt x="22503" y="5132"/>
                      </a:cubicBezTo>
                      <a:cubicBezTo>
                        <a:pt x="22693" y="5417"/>
                        <a:pt x="22884" y="5715"/>
                        <a:pt x="23063" y="6013"/>
                      </a:cubicBezTo>
                      <a:cubicBezTo>
                        <a:pt x="23241" y="6310"/>
                        <a:pt x="23408" y="6608"/>
                        <a:pt x="23563" y="6918"/>
                      </a:cubicBezTo>
                      <a:cubicBezTo>
                        <a:pt x="23705" y="7227"/>
                        <a:pt x="23860" y="7537"/>
                        <a:pt x="23991" y="7858"/>
                      </a:cubicBezTo>
                      <a:cubicBezTo>
                        <a:pt x="24075" y="8073"/>
                        <a:pt x="24182" y="8311"/>
                        <a:pt x="24277" y="8549"/>
                      </a:cubicBezTo>
                      <a:cubicBezTo>
                        <a:pt x="24360" y="8787"/>
                        <a:pt x="24456" y="9025"/>
                        <a:pt x="24527" y="9251"/>
                      </a:cubicBezTo>
                      <a:cubicBezTo>
                        <a:pt x="24598" y="9477"/>
                        <a:pt x="24670" y="9716"/>
                        <a:pt x="24729" y="9942"/>
                      </a:cubicBezTo>
                      <a:cubicBezTo>
                        <a:pt x="24789" y="10156"/>
                        <a:pt x="24848" y="10382"/>
                        <a:pt x="24896" y="10620"/>
                      </a:cubicBezTo>
                      <a:cubicBezTo>
                        <a:pt x="24956" y="10859"/>
                        <a:pt x="24979" y="11085"/>
                        <a:pt x="25015" y="11323"/>
                      </a:cubicBezTo>
                      <a:cubicBezTo>
                        <a:pt x="25039" y="11561"/>
                        <a:pt x="25063" y="11799"/>
                        <a:pt x="25075" y="12037"/>
                      </a:cubicBezTo>
                      <a:cubicBezTo>
                        <a:pt x="25087" y="12275"/>
                        <a:pt x="25087" y="12514"/>
                        <a:pt x="25087" y="12752"/>
                      </a:cubicBezTo>
                      <a:cubicBezTo>
                        <a:pt x="25087" y="12990"/>
                        <a:pt x="25075" y="13240"/>
                        <a:pt x="25063" y="13478"/>
                      </a:cubicBezTo>
                      <a:cubicBezTo>
                        <a:pt x="25051" y="13685"/>
                        <a:pt x="25184" y="13836"/>
                        <a:pt x="25364" y="13836"/>
                      </a:cubicBezTo>
                      <a:cubicBezTo>
                        <a:pt x="25371" y="13836"/>
                        <a:pt x="25377" y="13836"/>
                        <a:pt x="25384" y="13835"/>
                      </a:cubicBezTo>
                      <a:lnTo>
                        <a:pt x="26122" y="13811"/>
                      </a:lnTo>
                      <a:cubicBezTo>
                        <a:pt x="26325" y="13788"/>
                        <a:pt x="26515" y="13609"/>
                        <a:pt x="26515" y="13395"/>
                      </a:cubicBezTo>
                      <a:lnTo>
                        <a:pt x="26515" y="12514"/>
                      </a:lnTo>
                      <a:cubicBezTo>
                        <a:pt x="26515" y="12228"/>
                        <a:pt x="26503" y="11930"/>
                        <a:pt x="26480" y="11644"/>
                      </a:cubicBezTo>
                      <a:cubicBezTo>
                        <a:pt x="26444" y="11371"/>
                        <a:pt x="26396" y="11085"/>
                        <a:pt x="26361" y="10799"/>
                      </a:cubicBezTo>
                      <a:cubicBezTo>
                        <a:pt x="26301" y="10513"/>
                        <a:pt x="26242" y="10239"/>
                        <a:pt x="26158" y="9966"/>
                      </a:cubicBezTo>
                      <a:cubicBezTo>
                        <a:pt x="26087" y="9680"/>
                        <a:pt x="26003" y="9418"/>
                        <a:pt x="25908" y="9144"/>
                      </a:cubicBezTo>
                      <a:lnTo>
                        <a:pt x="25599" y="8346"/>
                      </a:lnTo>
                      <a:cubicBezTo>
                        <a:pt x="25491" y="8073"/>
                        <a:pt x="25372" y="7811"/>
                        <a:pt x="25253" y="7561"/>
                      </a:cubicBezTo>
                      <a:cubicBezTo>
                        <a:pt x="25134" y="7299"/>
                        <a:pt x="25015" y="7037"/>
                        <a:pt x="24884" y="6763"/>
                      </a:cubicBezTo>
                      <a:cubicBezTo>
                        <a:pt x="24765" y="6501"/>
                        <a:pt x="24634" y="6227"/>
                        <a:pt x="24479" y="5977"/>
                      </a:cubicBezTo>
                      <a:cubicBezTo>
                        <a:pt x="24348" y="5715"/>
                        <a:pt x="24194" y="5453"/>
                        <a:pt x="24039" y="5215"/>
                      </a:cubicBezTo>
                      <a:cubicBezTo>
                        <a:pt x="23872" y="4977"/>
                        <a:pt x="23705" y="4739"/>
                        <a:pt x="23527" y="4501"/>
                      </a:cubicBezTo>
                      <a:cubicBezTo>
                        <a:pt x="23348" y="4263"/>
                        <a:pt x="23158" y="4048"/>
                        <a:pt x="22967" y="3822"/>
                      </a:cubicBezTo>
                      <a:cubicBezTo>
                        <a:pt x="22765" y="3608"/>
                        <a:pt x="22562" y="3393"/>
                        <a:pt x="22348" y="3191"/>
                      </a:cubicBezTo>
                      <a:cubicBezTo>
                        <a:pt x="22146" y="3000"/>
                        <a:pt x="21920" y="2810"/>
                        <a:pt x="21693" y="2631"/>
                      </a:cubicBezTo>
                      <a:cubicBezTo>
                        <a:pt x="21479" y="2453"/>
                        <a:pt x="21253" y="2286"/>
                        <a:pt x="21015" y="2119"/>
                      </a:cubicBezTo>
                      <a:cubicBezTo>
                        <a:pt x="20788" y="1965"/>
                        <a:pt x="20538" y="1810"/>
                        <a:pt x="20300" y="1679"/>
                      </a:cubicBezTo>
                      <a:cubicBezTo>
                        <a:pt x="20015" y="1512"/>
                        <a:pt x="19729" y="1369"/>
                        <a:pt x="19431" y="1226"/>
                      </a:cubicBezTo>
                      <a:cubicBezTo>
                        <a:pt x="19133" y="1095"/>
                        <a:pt x="18836" y="976"/>
                        <a:pt x="18526" y="869"/>
                      </a:cubicBezTo>
                      <a:cubicBezTo>
                        <a:pt x="18264" y="774"/>
                        <a:pt x="17979" y="679"/>
                        <a:pt x="17693" y="607"/>
                      </a:cubicBezTo>
                      <a:cubicBezTo>
                        <a:pt x="17407" y="536"/>
                        <a:pt x="17109" y="453"/>
                        <a:pt x="16836" y="393"/>
                      </a:cubicBezTo>
                      <a:cubicBezTo>
                        <a:pt x="16550" y="333"/>
                        <a:pt x="16252" y="298"/>
                        <a:pt x="15955" y="250"/>
                      </a:cubicBezTo>
                      <a:cubicBezTo>
                        <a:pt x="15657" y="203"/>
                        <a:pt x="15359" y="179"/>
                        <a:pt x="15062" y="143"/>
                      </a:cubicBezTo>
                      <a:cubicBezTo>
                        <a:pt x="14752" y="119"/>
                        <a:pt x="14454" y="83"/>
                        <a:pt x="14121" y="72"/>
                      </a:cubicBezTo>
                      <a:cubicBezTo>
                        <a:pt x="13799" y="36"/>
                        <a:pt x="13466" y="24"/>
                        <a:pt x="13145" y="12"/>
                      </a:cubicBezTo>
                      <a:cubicBezTo>
                        <a:pt x="12811" y="0"/>
                        <a:pt x="12490" y="0"/>
                        <a:pt x="121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7" name="Google Shape;6807;p30"/>
                <p:cNvSpPr/>
                <p:nvPr/>
              </p:nvSpPr>
              <p:spPr>
                <a:xfrm>
                  <a:off x="2505463" y="2463717"/>
                  <a:ext cx="838127" cy="452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0" h="12015" extrusionOk="0">
                      <a:moveTo>
                        <a:pt x="10097" y="1"/>
                      </a:moveTo>
                      <a:cubicBezTo>
                        <a:pt x="9752" y="1"/>
                        <a:pt x="9431" y="13"/>
                        <a:pt x="9109" y="49"/>
                      </a:cubicBezTo>
                      <a:cubicBezTo>
                        <a:pt x="8788" y="72"/>
                        <a:pt x="8490" y="120"/>
                        <a:pt x="8192" y="180"/>
                      </a:cubicBezTo>
                      <a:cubicBezTo>
                        <a:pt x="7895" y="239"/>
                        <a:pt x="7609" y="310"/>
                        <a:pt x="7347" y="406"/>
                      </a:cubicBezTo>
                      <a:cubicBezTo>
                        <a:pt x="7073" y="489"/>
                        <a:pt x="6811" y="596"/>
                        <a:pt x="6549" y="715"/>
                      </a:cubicBezTo>
                      <a:cubicBezTo>
                        <a:pt x="6299" y="834"/>
                        <a:pt x="6049" y="953"/>
                        <a:pt x="5799" y="1108"/>
                      </a:cubicBezTo>
                      <a:cubicBezTo>
                        <a:pt x="5537" y="1251"/>
                        <a:pt x="5299" y="1406"/>
                        <a:pt x="5049" y="1561"/>
                      </a:cubicBezTo>
                      <a:cubicBezTo>
                        <a:pt x="4811" y="1727"/>
                        <a:pt x="4561" y="1906"/>
                        <a:pt x="4311" y="2085"/>
                      </a:cubicBezTo>
                      <a:cubicBezTo>
                        <a:pt x="4049" y="2263"/>
                        <a:pt x="3811" y="2442"/>
                        <a:pt x="3573" y="2656"/>
                      </a:cubicBezTo>
                      <a:cubicBezTo>
                        <a:pt x="3335" y="2858"/>
                        <a:pt x="3120" y="3073"/>
                        <a:pt x="2894" y="3287"/>
                      </a:cubicBezTo>
                      <a:cubicBezTo>
                        <a:pt x="2668" y="3513"/>
                        <a:pt x="2466" y="3751"/>
                        <a:pt x="2287" y="3990"/>
                      </a:cubicBezTo>
                      <a:cubicBezTo>
                        <a:pt x="2108" y="4228"/>
                        <a:pt x="1942" y="4478"/>
                        <a:pt x="1787" y="4740"/>
                      </a:cubicBezTo>
                      <a:cubicBezTo>
                        <a:pt x="1644" y="4990"/>
                        <a:pt x="1513" y="5240"/>
                        <a:pt x="1394" y="5514"/>
                      </a:cubicBezTo>
                      <a:cubicBezTo>
                        <a:pt x="1275" y="5775"/>
                        <a:pt x="1156" y="6049"/>
                        <a:pt x="1049" y="6311"/>
                      </a:cubicBezTo>
                      <a:cubicBezTo>
                        <a:pt x="942" y="6585"/>
                        <a:pt x="858" y="6847"/>
                        <a:pt x="751" y="7133"/>
                      </a:cubicBezTo>
                      <a:cubicBezTo>
                        <a:pt x="644" y="7395"/>
                        <a:pt x="561" y="7680"/>
                        <a:pt x="465" y="7966"/>
                      </a:cubicBezTo>
                      <a:cubicBezTo>
                        <a:pt x="382" y="8252"/>
                        <a:pt x="287" y="8526"/>
                        <a:pt x="215" y="8812"/>
                      </a:cubicBezTo>
                      <a:cubicBezTo>
                        <a:pt x="144" y="9097"/>
                        <a:pt x="96" y="9383"/>
                        <a:pt x="49" y="9657"/>
                      </a:cubicBezTo>
                      <a:cubicBezTo>
                        <a:pt x="25" y="9943"/>
                        <a:pt x="1" y="10240"/>
                        <a:pt x="25" y="10538"/>
                      </a:cubicBezTo>
                      <a:cubicBezTo>
                        <a:pt x="37" y="10836"/>
                        <a:pt x="61" y="11133"/>
                        <a:pt x="96" y="11443"/>
                      </a:cubicBezTo>
                      <a:cubicBezTo>
                        <a:pt x="108" y="11657"/>
                        <a:pt x="275" y="11836"/>
                        <a:pt x="453" y="11836"/>
                      </a:cubicBezTo>
                      <a:lnTo>
                        <a:pt x="1061" y="11824"/>
                      </a:lnTo>
                      <a:cubicBezTo>
                        <a:pt x="1227" y="11824"/>
                        <a:pt x="1346" y="11645"/>
                        <a:pt x="1334" y="11431"/>
                      </a:cubicBezTo>
                      <a:cubicBezTo>
                        <a:pt x="1299" y="11109"/>
                        <a:pt x="1287" y="10776"/>
                        <a:pt x="1287" y="10455"/>
                      </a:cubicBezTo>
                      <a:cubicBezTo>
                        <a:pt x="1299" y="10121"/>
                        <a:pt x="1334" y="9800"/>
                        <a:pt x="1394" y="9478"/>
                      </a:cubicBezTo>
                      <a:cubicBezTo>
                        <a:pt x="1454" y="9169"/>
                        <a:pt x="1525" y="8847"/>
                        <a:pt x="1608" y="8526"/>
                      </a:cubicBezTo>
                      <a:cubicBezTo>
                        <a:pt x="1704" y="8204"/>
                        <a:pt x="1811" y="7895"/>
                        <a:pt x="1906" y="7573"/>
                      </a:cubicBezTo>
                      <a:cubicBezTo>
                        <a:pt x="2013" y="7264"/>
                        <a:pt x="2132" y="6954"/>
                        <a:pt x="2263" y="6657"/>
                      </a:cubicBezTo>
                      <a:cubicBezTo>
                        <a:pt x="2406" y="6347"/>
                        <a:pt x="2549" y="6049"/>
                        <a:pt x="2716" y="5764"/>
                      </a:cubicBezTo>
                      <a:cubicBezTo>
                        <a:pt x="2882" y="5478"/>
                        <a:pt x="3061" y="5192"/>
                        <a:pt x="3263" y="4930"/>
                      </a:cubicBezTo>
                      <a:cubicBezTo>
                        <a:pt x="3454" y="4656"/>
                        <a:pt x="3692" y="4406"/>
                        <a:pt x="3930" y="4156"/>
                      </a:cubicBezTo>
                      <a:cubicBezTo>
                        <a:pt x="4192" y="3906"/>
                        <a:pt x="4430" y="3668"/>
                        <a:pt x="4692" y="3454"/>
                      </a:cubicBezTo>
                      <a:cubicBezTo>
                        <a:pt x="4942" y="3228"/>
                        <a:pt x="5228" y="3037"/>
                        <a:pt x="5502" y="2847"/>
                      </a:cubicBezTo>
                      <a:cubicBezTo>
                        <a:pt x="5764" y="2668"/>
                        <a:pt x="6049" y="2489"/>
                        <a:pt x="6311" y="2323"/>
                      </a:cubicBezTo>
                      <a:cubicBezTo>
                        <a:pt x="6597" y="2156"/>
                        <a:pt x="6883" y="2025"/>
                        <a:pt x="7169" y="1894"/>
                      </a:cubicBezTo>
                      <a:cubicBezTo>
                        <a:pt x="7442" y="1775"/>
                        <a:pt x="7740" y="1656"/>
                        <a:pt x="8062" y="1561"/>
                      </a:cubicBezTo>
                      <a:cubicBezTo>
                        <a:pt x="8371" y="1477"/>
                        <a:pt x="8693" y="1406"/>
                        <a:pt x="9038" y="1346"/>
                      </a:cubicBezTo>
                      <a:cubicBezTo>
                        <a:pt x="9371" y="1287"/>
                        <a:pt x="9728" y="1251"/>
                        <a:pt x="10086" y="1227"/>
                      </a:cubicBezTo>
                      <a:cubicBezTo>
                        <a:pt x="10443" y="1192"/>
                        <a:pt x="10800" y="1180"/>
                        <a:pt x="11157" y="1168"/>
                      </a:cubicBezTo>
                      <a:cubicBezTo>
                        <a:pt x="11324" y="1156"/>
                        <a:pt x="11496" y="1150"/>
                        <a:pt x="11669" y="1150"/>
                      </a:cubicBezTo>
                      <a:cubicBezTo>
                        <a:pt x="11842" y="1150"/>
                        <a:pt x="12014" y="1156"/>
                        <a:pt x="12181" y="1168"/>
                      </a:cubicBezTo>
                      <a:cubicBezTo>
                        <a:pt x="12526" y="1180"/>
                        <a:pt x="12836" y="1203"/>
                        <a:pt x="13157" y="1239"/>
                      </a:cubicBezTo>
                      <a:cubicBezTo>
                        <a:pt x="13443" y="1287"/>
                        <a:pt x="13717" y="1311"/>
                        <a:pt x="13991" y="1370"/>
                      </a:cubicBezTo>
                      <a:cubicBezTo>
                        <a:pt x="14277" y="1418"/>
                        <a:pt x="14550" y="1489"/>
                        <a:pt x="14824" y="1584"/>
                      </a:cubicBezTo>
                      <a:cubicBezTo>
                        <a:pt x="15110" y="1668"/>
                        <a:pt x="15396" y="1763"/>
                        <a:pt x="15658" y="1882"/>
                      </a:cubicBezTo>
                      <a:cubicBezTo>
                        <a:pt x="15932" y="1977"/>
                        <a:pt x="16193" y="2096"/>
                        <a:pt x="16467" y="2251"/>
                      </a:cubicBezTo>
                      <a:cubicBezTo>
                        <a:pt x="16717" y="2394"/>
                        <a:pt x="16967" y="2561"/>
                        <a:pt x="17229" y="2739"/>
                      </a:cubicBezTo>
                      <a:cubicBezTo>
                        <a:pt x="17467" y="2918"/>
                        <a:pt x="17706" y="3132"/>
                        <a:pt x="17920" y="3347"/>
                      </a:cubicBezTo>
                      <a:cubicBezTo>
                        <a:pt x="18122" y="3549"/>
                        <a:pt x="18301" y="3739"/>
                        <a:pt x="18456" y="3942"/>
                      </a:cubicBezTo>
                      <a:cubicBezTo>
                        <a:pt x="18622" y="4156"/>
                        <a:pt x="18789" y="4382"/>
                        <a:pt x="18932" y="4597"/>
                      </a:cubicBezTo>
                      <a:cubicBezTo>
                        <a:pt x="19134" y="4894"/>
                        <a:pt x="19313" y="5192"/>
                        <a:pt x="19468" y="5490"/>
                      </a:cubicBezTo>
                      <a:cubicBezTo>
                        <a:pt x="19634" y="5811"/>
                        <a:pt x="19801" y="6109"/>
                        <a:pt x="19932" y="6406"/>
                      </a:cubicBezTo>
                      <a:cubicBezTo>
                        <a:pt x="20063" y="6716"/>
                        <a:pt x="20206" y="7014"/>
                        <a:pt x="20313" y="7311"/>
                      </a:cubicBezTo>
                      <a:cubicBezTo>
                        <a:pt x="20408" y="7609"/>
                        <a:pt x="20504" y="7907"/>
                        <a:pt x="20575" y="8204"/>
                      </a:cubicBezTo>
                      <a:cubicBezTo>
                        <a:pt x="20646" y="8490"/>
                        <a:pt x="20694" y="8788"/>
                        <a:pt x="20742" y="9062"/>
                      </a:cubicBezTo>
                      <a:cubicBezTo>
                        <a:pt x="20777" y="9347"/>
                        <a:pt x="20801" y="9645"/>
                        <a:pt x="20813" y="9931"/>
                      </a:cubicBezTo>
                      <a:cubicBezTo>
                        <a:pt x="20825" y="10216"/>
                        <a:pt x="20825" y="10514"/>
                        <a:pt x="20813" y="10788"/>
                      </a:cubicBezTo>
                      <a:cubicBezTo>
                        <a:pt x="20801" y="11074"/>
                        <a:pt x="20789" y="11371"/>
                        <a:pt x="20754" y="11657"/>
                      </a:cubicBezTo>
                      <a:cubicBezTo>
                        <a:pt x="20742" y="11853"/>
                        <a:pt x="20853" y="12015"/>
                        <a:pt x="21032" y="12015"/>
                      </a:cubicBezTo>
                      <a:cubicBezTo>
                        <a:pt x="21038" y="12015"/>
                        <a:pt x="21045" y="12015"/>
                        <a:pt x="21051" y="12014"/>
                      </a:cubicBezTo>
                      <a:lnTo>
                        <a:pt x="21742" y="11979"/>
                      </a:lnTo>
                      <a:cubicBezTo>
                        <a:pt x="21932" y="11967"/>
                        <a:pt x="22111" y="11788"/>
                        <a:pt x="22194" y="11621"/>
                      </a:cubicBezTo>
                      <a:cubicBezTo>
                        <a:pt x="22218" y="11348"/>
                        <a:pt x="22230" y="11050"/>
                        <a:pt x="22230" y="10764"/>
                      </a:cubicBezTo>
                      <a:cubicBezTo>
                        <a:pt x="22230" y="10466"/>
                        <a:pt x="22218" y="10181"/>
                        <a:pt x="22194" y="9895"/>
                      </a:cubicBezTo>
                      <a:cubicBezTo>
                        <a:pt x="22170" y="9621"/>
                        <a:pt x="22135" y="9323"/>
                        <a:pt x="22099" y="9050"/>
                      </a:cubicBezTo>
                      <a:cubicBezTo>
                        <a:pt x="22051" y="8788"/>
                        <a:pt x="21992" y="8502"/>
                        <a:pt x="21908" y="8216"/>
                      </a:cubicBezTo>
                      <a:cubicBezTo>
                        <a:pt x="21837" y="7930"/>
                        <a:pt x="21754" y="7657"/>
                        <a:pt x="21658" y="7371"/>
                      </a:cubicBezTo>
                      <a:cubicBezTo>
                        <a:pt x="21575" y="7085"/>
                        <a:pt x="21468" y="6799"/>
                        <a:pt x="21349" y="6502"/>
                      </a:cubicBezTo>
                      <a:cubicBezTo>
                        <a:pt x="21230" y="6228"/>
                        <a:pt x="21111" y="5930"/>
                        <a:pt x="20980" y="5644"/>
                      </a:cubicBezTo>
                      <a:cubicBezTo>
                        <a:pt x="20837" y="5347"/>
                        <a:pt x="20706" y="5061"/>
                        <a:pt x="20539" y="4775"/>
                      </a:cubicBezTo>
                      <a:cubicBezTo>
                        <a:pt x="20384" y="4501"/>
                        <a:pt x="20218" y="4204"/>
                        <a:pt x="20039" y="3930"/>
                      </a:cubicBezTo>
                      <a:cubicBezTo>
                        <a:pt x="19861" y="3644"/>
                        <a:pt x="19670" y="3382"/>
                        <a:pt x="19468" y="3144"/>
                      </a:cubicBezTo>
                      <a:cubicBezTo>
                        <a:pt x="19277" y="2882"/>
                        <a:pt x="19075" y="2668"/>
                        <a:pt x="18849" y="2454"/>
                      </a:cubicBezTo>
                      <a:cubicBezTo>
                        <a:pt x="18622" y="2227"/>
                        <a:pt x="18384" y="2037"/>
                        <a:pt x="18146" y="1858"/>
                      </a:cubicBezTo>
                      <a:cubicBezTo>
                        <a:pt x="17944" y="1704"/>
                        <a:pt x="17729" y="1561"/>
                        <a:pt x="17503" y="1430"/>
                      </a:cubicBezTo>
                      <a:cubicBezTo>
                        <a:pt x="17289" y="1311"/>
                        <a:pt x="17063" y="1192"/>
                        <a:pt x="16836" y="1084"/>
                      </a:cubicBezTo>
                      <a:cubicBezTo>
                        <a:pt x="16539" y="942"/>
                        <a:pt x="16229" y="822"/>
                        <a:pt x="15920" y="715"/>
                      </a:cubicBezTo>
                      <a:cubicBezTo>
                        <a:pt x="15598" y="596"/>
                        <a:pt x="15289" y="513"/>
                        <a:pt x="14967" y="430"/>
                      </a:cubicBezTo>
                      <a:cubicBezTo>
                        <a:pt x="14634" y="358"/>
                        <a:pt x="14312" y="287"/>
                        <a:pt x="13979" y="239"/>
                      </a:cubicBezTo>
                      <a:cubicBezTo>
                        <a:pt x="13657" y="180"/>
                        <a:pt x="13324" y="132"/>
                        <a:pt x="12979" y="108"/>
                      </a:cubicBezTo>
                      <a:cubicBezTo>
                        <a:pt x="12681" y="72"/>
                        <a:pt x="12372" y="60"/>
                        <a:pt x="12062" y="49"/>
                      </a:cubicBezTo>
                      <a:cubicBezTo>
                        <a:pt x="11752" y="37"/>
                        <a:pt x="11419" y="13"/>
                        <a:pt x="11098" y="13"/>
                      </a:cubicBezTo>
                      <a:cubicBezTo>
                        <a:pt x="10764" y="1"/>
                        <a:pt x="10419" y="1"/>
                        <a:pt x="100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8" name="Google Shape;6808;p30"/>
                <p:cNvSpPr/>
                <p:nvPr/>
              </p:nvSpPr>
              <p:spPr>
                <a:xfrm>
                  <a:off x="2581361" y="2533884"/>
                  <a:ext cx="682792" cy="38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0225" extrusionOk="0">
                      <a:moveTo>
                        <a:pt x="9652" y="0"/>
                      </a:moveTo>
                      <a:cubicBezTo>
                        <a:pt x="9495" y="0"/>
                        <a:pt x="9335" y="3"/>
                        <a:pt x="9168" y="9"/>
                      </a:cubicBezTo>
                      <a:cubicBezTo>
                        <a:pt x="8858" y="33"/>
                        <a:pt x="8525" y="57"/>
                        <a:pt x="8204" y="93"/>
                      </a:cubicBezTo>
                      <a:cubicBezTo>
                        <a:pt x="7882" y="116"/>
                        <a:pt x="7561" y="164"/>
                        <a:pt x="7251" y="224"/>
                      </a:cubicBezTo>
                      <a:cubicBezTo>
                        <a:pt x="6953" y="283"/>
                        <a:pt x="6644" y="354"/>
                        <a:pt x="6358" y="450"/>
                      </a:cubicBezTo>
                      <a:cubicBezTo>
                        <a:pt x="6072" y="533"/>
                        <a:pt x="5787" y="640"/>
                        <a:pt x="5525" y="759"/>
                      </a:cubicBezTo>
                      <a:cubicBezTo>
                        <a:pt x="5251" y="878"/>
                        <a:pt x="4989" y="1009"/>
                        <a:pt x="4739" y="1164"/>
                      </a:cubicBezTo>
                      <a:cubicBezTo>
                        <a:pt x="4477" y="1307"/>
                        <a:pt x="4227" y="1462"/>
                        <a:pt x="3977" y="1640"/>
                      </a:cubicBezTo>
                      <a:cubicBezTo>
                        <a:pt x="3727" y="1795"/>
                        <a:pt x="3465" y="1998"/>
                        <a:pt x="3227" y="2188"/>
                      </a:cubicBezTo>
                      <a:cubicBezTo>
                        <a:pt x="2977" y="2390"/>
                        <a:pt x="2739" y="2605"/>
                        <a:pt x="2524" y="2831"/>
                      </a:cubicBezTo>
                      <a:cubicBezTo>
                        <a:pt x="2274" y="3045"/>
                        <a:pt x="2072" y="3283"/>
                        <a:pt x="1869" y="3545"/>
                      </a:cubicBezTo>
                      <a:cubicBezTo>
                        <a:pt x="1667" y="3795"/>
                        <a:pt x="1477" y="4045"/>
                        <a:pt x="1310" y="4319"/>
                      </a:cubicBezTo>
                      <a:cubicBezTo>
                        <a:pt x="1143" y="4581"/>
                        <a:pt x="1000" y="4855"/>
                        <a:pt x="869" y="5129"/>
                      </a:cubicBezTo>
                      <a:cubicBezTo>
                        <a:pt x="750" y="5415"/>
                        <a:pt x="631" y="5700"/>
                        <a:pt x="524" y="5998"/>
                      </a:cubicBezTo>
                      <a:cubicBezTo>
                        <a:pt x="417" y="6284"/>
                        <a:pt x="334" y="6581"/>
                        <a:pt x="262" y="6879"/>
                      </a:cubicBezTo>
                      <a:cubicBezTo>
                        <a:pt x="179" y="7177"/>
                        <a:pt x="119" y="7474"/>
                        <a:pt x="83" y="7772"/>
                      </a:cubicBezTo>
                      <a:cubicBezTo>
                        <a:pt x="48" y="8082"/>
                        <a:pt x="24" y="8379"/>
                        <a:pt x="0" y="8677"/>
                      </a:cubicBezTo>
                      <a:cubicBezTo>
                        <a:pt x="0" y="8975"/>
                        <a:pt x="0" y="9284"/>
                        <a:pt x="24" y="9582"/>
                      </a:cubicBezTo>
                      <a:cubicBezTo>
                        <a:pt x="24" y="9796"/>
                        <a:pt x="203" y="9975"/>
                        <a:pt x="405" y="9975"/>
                      </a:cubicBezTo>
                      <a:lnTo>
                        <a:pt x="1131" y="9951"/>
                      </a:lnTo>
                      <a:cubicBezTo>
                        <a:pt x="1334" y="9951"/>
                        <a:pt x="1477" y="9772"/>
                        <a:pt x="1465" y="9558"/>
                      </a:cubicBezTo>
                      <a:cubicBezTo>
                        <a:pt x="1429" y="9213"/>
                        <a:pt x="1429" y="8856"/>
                        <a:pt x="1453" y="8510"/>
                      </a:cubicBezTo>
                      <a:cubicBezTo>
                        <a:pt x="1465" y="8153"/>
                        <a:pt x="1512" y="7808"/>
                        <a:pt x="1572" y="7474"/>
                      </a:cubicBezTo>
                      <a:cubicBezTo>
                        <a:pt x="1631" y="7129"/>
                        <a:pt x="1715" y="6784"/>
                        <a:pt x="1834" y="6462"/>
                      </a:cubicBezTo>
                      <a:cubicBezTo>
                        <a:pt x="1941" y="6117"/>
                        <a:pt x="2084" y="5808"/>
                        <a:pt x="2262" y="5486"/>
                      </a:cubicBezTo>
                      <a:cubicBezTo>
                        <a:pt x="2429" y="5177"/>
                        <a:pt x="2631" y="4879"/>
                        <a:pt x="2858" y="4593"/>
                      </a:cubicBezTo>
                      <a:cubicBezTo>
                        <a:pt x="3084" y="4319"/>
                        <a:pt x="3334" y="4057"/>
                        <a:pt x="3584" y="3807"/>
                      </a:cubicBezTo>
                      <a:cubicBezTo>
                        <a:pt x="3846" y="3569"/>
                        <a:pt x="4108" y="3331"/>
                        <a:pt x="4394" y="3129"/>
                      </a:cubicBezTo>
                      <a:cubicBezTo>
                        <a:pt x="4679" y="2902"/>
                        <a:pt x="4953" y="2724"/>
                        <a:pt x="5251" y="2545"/>
                      </a:cubicBezTo>
                      <a:cubicBezTo>
                        <a:pt x="5537" y="2379"/>
                        <a:pt x="5846" y="2212"/>
                        <a:pt x="6168" y="2081"/>
                      </a:cubicBezTo>
                      <a:cubicBezTo>
                        <a:pt x="6477" y="1950"/>
                        <a:pt x="6799" y="1831"/>
                        <a:pt x="7132" y="1724"/>
                      </a:cubicBezTo>
                      <a:cubicBezTo>
                        <a:pt x="7477" y="1617"/>
                        <a:pt x="7811" y="1545"/>
                        <a:pt x="8168" y="1486"/>
                      </a:cubicBezTo>
                      <a:cubicBezTo>
                        <a:pt x="8346" y="1462"/>
                        <a:pt x="8525" y="1426"/>
                        <a:pt x="8704" y="1414"/>
                      </a:cubicBezTo>
                      <a:lnTo>
                        <a:pt x="9239" y="1367"/>
                      </a:lnTo>
                      <a:lnTo>
                        <a:pt x="9775" y="1367"/>
                      </a:lnTo>
                      <a:cubicBezTo>
                        <a:pt x="9966" y="1367"/>
                        <a:pt x="10132" y="1378"/>
                        <a:pt x="10311" y="1414"/>
                      </a:cubicBezTo>
                      <a:cubicBezTo>
                        <a:pt x="10501" y="1438"/>
                        <a:pt x="10692" y="1474"/>
                        <a:pt x="10871" y="1521"/>
                      </a:cubicBezTo>
                      <a:cubicBezTo>
                        <a:pt x="11049" y="1557"/>
                        <a:pt x="11240" y="1605"/>
                        <a:pt x="11418" y="1664"/>
                      </a:cubicBezTo>
                      <a:cubicBezTo>
                        <a:pt x="11728" y="1759"/>
                        <a:pt x="12025" y="1855"/>
                        <a:pt x="12323" y="1998"/>
                      </a:cubicBezTo>
                      <a:cubicBezTo>
                        <a:pt x="12621" y="2129"/>
                        <a:pt x="12907" y="2295"/>
                        <a:pt x="13192" y="2450"/>
                      </a:cubicBezTo>
                      <a:cubicBezTo>
                        <a:pt x="13454" y="2617"/>
                        <a:pt x="13716" y="2795"/>
                        <a:pt x="13954" y="2986"/>
                      </a:cubicBezTo>
                      <a:cubicBezTo>
                        <a:pt x="14192" y="3188"/>
                        <a:pt x="14407" y="3379"/>
                        <a:pt x="14621" y="3605"/>
                      </a:cubicBezTo>
                      <a:cubicBezTo>
                        <a:pt x="14823" y="3819"/>
                        <a:pt x="15002" y="4045"/>
                        <a:pt x="15169" y="4284"/>
                      </a:cubicBezTo>
                      <a:cubicBezTo>
                        <a:pt x="15335" y="4522"/>
                        <a:pt x="15478" y="4772"/>
                        <a:pt x="15633" y="5034"/>
                      </a:cubicBezTo>
                      <a:cubicBezTo>
                        <a:pt x="15740" y="5224"/>
                        <a:pt x="15835" y="5415"/>
                        <a:pt x="15931" y="5605"/>
                      </a:cubicBezTo>
                      <a:cubicBezTo>
                        <a:pt x="16038" y="5819"/>
                        <a:pt x="16121" y="6010"/>
                        <a:pt x="16193" y="6224"/>
                      </a:cubicBezTo>
                      <a:cubicBezTo>
                        <a:pt x="16276" y="6427"/>
                        <a:pt x="16347" y="6617"/>
                        <a:pt x="16407" y="6831"/>
                      </a:cubicBezTo>
                      <a:cubicBezTo>
                        <a:pt x="16466" y="7046"/>
                        <a:pt x="16514" y="7236"/>
                        <a:pt x="16550" y="7439"/>
                      </a:cubicBezTo>
                      <a:cubicBezTo>
                        <a:pt x="16586" y="7641"/>
                        <a:pt x="16609" y="7843"/>
                        <a:pt x="16645" y="8058"/>
                      </a:cubicBezTo>
                      <a:cubicBezTo>
                        <a:pt x="16657" y="8248"/>
                        <a:pt x="16669" y="8451"/>
                        <a:pt x="16693" y="8665"/>
                      </a:cubicBezTo>
                      <a:lnTo>
                        <a:pt x="16693" y="9272"/>
                      </a:lnTo>
                      <a:cubicBezTo>
                        <a:pt x="16693" y="9463"/>
                        <a:pt x="16669" y="9677"/>
                        <a:pt x="16657" y="9868"/>
                      </a:cubicBezTo>
                      <a:cubicBezTo>
                        <a:pt x="16645" y="10082"/>
                        <a:pt x="16776" y="10225"/>
                        <a:pt x="16955" y="10225"/>
                      </a:cubicBezTo>
                      <a:lnTo>
                        <a:pt x="17609" y="10213"/>
                      </a:lnTo>
                      <a:cubicBezTo>
                        <a:pt x="17800" y="10189"/>
                        <a:pt x="17979" y="10022"/>
                        <a:pt x="18026" y="9820"/>
                      </a:cubicBezTo>
                      <a:cubicBezTo>
                        <a:pt x="18050" y="9618"/>
                        <a:pt x="18074" y="9403"/>
                        <a:pt x="18086" y="9201"/>
                      </a:cubicBezTo>
                      <a:cubicBezTo>
                        <a:pt x="18098" y="8986"/>
                        <a:pt x="18110" y="8784"/>
                        <a:pt x="18110" y="8570"/>
                      </a:cubicBezTo>
                      <a:cubicBezTo>
                        <a:pt x="18110" y="8367"/>
                        <a:pt x="18110" y="8141"/>
                        <a:pt x="18098" y="7927"/>
                      </a:cubicBezTo>
                      <a:cubicBezTo>
                        <a:pt x="18086" y="7724"/>
                        <a:pt x="18074" y="7498"/>
                        <a:pt x="18038" y="7296"/>
                      </a:cubicBezTo>
                      <a:cubicBezTo>
                        <a:pt x="18014" y="7081"/>
                        <a:pt x="17967" y="6855"/>
                        <a:pt x="17919" y="6653"/>
                      </a:cubicBezTo>
                      <a:cubicBezTo>
                        <a:pt x="17871" y="6427"/>
                        <a:pt x="17812" y="6224"/>
                        <a:pt x="17740" y="5998"/>
                      </a:cubicBezTo>
                      <a:cubicBezTo>
                        <a:pt x="17669" y="5784"/>
                        <a:pt x="17574" y="5569"/>
                        <a:pt x="17490" y="5343"/>
                      </a:cubicBezTo>
                      <a:cubicBezTo>
                        <a:pt x="17395" y="5117"/>
                        <a:pt x="17300" y="4915"/>
                        <a:pt x="17193" y="4688"/>
                      </a:cubicBezTo>
                      <a:cubicBezTo>
                        <a:pt x="17086" y="4486"/>
                        <a:pt x="16967" y="4260"/>
                        <a:pt x="16836" y="4034"/>
                      </a:cubicBezTo>
                      <a:cubicBezTo>
                        <a:pt x="16705" y="3819"/>
                        <a:pt x="16562" y="3605"/>
                        <a:pt x="16419" y="3391"/>
                      </a:cubicBezTo>
                      <a:cubicBezTo>
                        <a:pt x="16288" y="3188"/>
                        <a:pt x="16121" y="2974"/>
                        <a:pt x="15966" y="2783"/>
                      </a:cubicBezTo>
                      <a:cubicBezTo>
                        <a:pt x="15812" y="2593"/>
                        <a:pt x="15657" y="2390"/>
                        <a:pt x="15478" y="2212"/>
                      </a:cubicBezTo>
                      <a:cubicBezTo>
                        <a:pt x="15276" y="2009"/>
                        <a:pt x="15050" y="1819"/>
                        <a:pt x="14823" y="1640"/>
                      </a:cubicBezTo>
                      <a:cubicBezTo>
                        <a:pt x="14585" y="1462"/>
                        <a:pt x="14347" y="1295"/>
                        <a:pt x="14109" y="1140"/>
                      </a:cubicBezTo>
                      <a:cubicBezTo>
                        <a:pt x="13859" y="1009"/>
                        <a:pt x="13609" y="878"/>
                        <a:pt x="13347" y="759"/>
                      </a:cubicBezTo>
                      <a:cubicBezTo>
                        <a:pt x="13085" y="640"/>
                        <a:pt x="12835" y="533"/>
                        <a:pt x="12561" y="450"/>
                      </a:cubicBezTo>
                      <a:cubicBezTo>
                        <a:pt x="12311" y="354"/>
                        <a:pt x="12049" y="283"/>
                        <a:pt x="11787" y="224"/>
                      </a:cubicBezTo>
                      <a:cubicBezTo>
                        <a:pt x="11537" y="164"/>
                        <a:pt x="11287" y="116"/>
                        <a:pt x="11013" y="93"/>
                      </a:cubicBezTo>
                      <a:cubicBezTo>
                        <a:pt x="10716" y="57"/>
                        <a:pt x="10418" y="33"/>
                        <a:pt x="10109" y="9"/>
                      </a:cubicBezTo>
                      <a:cubicBezTo>
                        <a:pt x="9960" y="3"/>
                        <a:pt x="9808" y="0"/>
                        <a:pt x="96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9" name="Google Shape;6809;p30"/>
                <p:cNvSpPr/>
                <p:nvPr/>
              </p:nvSpPr>
              <p:spPr>
                <a:xfrm>
                  <a:off x="2665743" y="2617700"/>
                  <a:ext cx="516713" cy="301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5" h="8002" extrusionOk="0">
                      <a:moveTo>
                        <a:pt x="7049" y="1"/>
                      </a:moveTo>
                      <a:cubicBezTo>
                        <a:pt x="6728" y="1"/>
                        <a:pt x="6394" y="25"/>
                        <a:pt x="6073" y="72"/>
                      </a:cubicBezTo>
                      <a:cubicBezTo>
                        <a:pt x="5739" y="120"/>
                        <a:pt x="5430" y="191"/>
                        <a:pt x="5132" y="275"/>
                      </a:cubicBezTo>
                      <a:cubicBezTo>
                        <a:pt x="4834" y="370"/>
                        <a:pt x="4537" y="489"/>
                        <a:pt x="4251" y="608"/>
                      </a:cubicBezTo>
                      <a:cubicBezTo>
                        <a:pt x="3977" y="727"/>
                        <a:pt x="3703" y="870"/>
                        <a:pt x="3441" y="1025"/>
                      </a:cubicBezTo>
                      <a:cubicBezTo>
                        <a:pt x="3168" y="1191"/>
                        <a:pt x="2918" y="1346"/>
                        <a:pt x="2668" y="1549"/>
                      </a:cubicBezTo>
                      <a:cubicBezTo>
                        <a:pt x="2429" y="1739"/>
                        <a:pt x="2167" y="1930"/>
                        <a:pt x="1953" y="2156"/>
                      </a:cubicBezTo>
                      <a:cubicBezTo>
                        <a:pt x="1727" y="2382"/>
                        <a:pt x="1501" y="2620"/>
                        <a:pt x="1310" y="2858"/>
                      </a:cubicBezTo>
                      <a:cubicBezTo>
                        <a:pt x="1120" y="3096"/>
                        <a:pt x="941" y="3358"/>
                        <a:pt x="786" y="3632"/>
                      </a:cubicBezTo>
                      <a:cubicBezTo>
                        <a:pt x="643" y="3894"/>
                        <a:pt x="501" y="4180"/>
                        <a:pt x="405" y="4477"/>
                      </a:cubicBezTo>
                      <a:cubicBezTo>
                        <a:pt x="298" y="4775"/>
                        <a:pt x="203" y="5073"/>
                        <a:pt x="143" y="5382"/>
                      </a:cubicBezTo>
                      <a:cubicBezTo>
                        <a:pt x="84" y="5680"/>
                        <a:pt x="48" y="5990"/>
                        <a:pt x="24" y="6311"/>
                      </a:cubicBezTo>
                      <a:cubicBezTo>
                        <a:pt x="1" y="6621"/>
                        <a:pt x="1" y="6930"/>
                        <a:pt x="12" y="7240"/>
                      </a:cubicBezTo>
                      <a:cubicBezTo>
                        <a:pt x="24" y="7478"/>
                        <a:pt x="239" y="7680"/>
                        <a:pt x="465" y="7680"/>
                      </a:cubicBezTo>
                      <a:lnTo>
                        <a:pt x="1251" y="7645"/>
                      </a:lnTo>
                      <a:cubicBezTo>
                        <a:pt x="1453" y="7633"/>
                        <a:pt x="1632" y="7466"/>
                        <a:pt x="1632" y="7240"/>
                      </a:cubicBezTo>
                      <a:cubicBezTo>
                        <a:pt x="1632" y="7002"/>
                        <a:pt x="1644" y="6752"/>
                        <a:pt x="1679" y="6513"/>
                      </a:cubicBezTo>
                      <a:cubicBezTo>
                        <a:pt x="1691" y="6275"/>
                        <a:pt x="1739" y="6037"/>
                        <a:pt x="1786" y="5799"/>
                      </a:cubicBezTo>
                      <a:cubicBezTo>
                        <a:pt x="1846" y="5561"/>
                        <a:pt x="1906" y="5335"/>
                        <a:pt x="1977" y="5120"/>
                      </a:cubicBezTo>
                      <a:cubicBezTo>
                        <a:pt x="2048" y="4894"/>
                        <a:pt x="2144" y="4680"/>
                        <a:pt x="2263" y="4477"/>
                      </a:cubicBezTo>
                      <a:cubicBezTo>
                        <a:pt x="2370" y="4263"/>
                        <a:pt x="2501" y="4061"/>
                        <a:pt x="2644" y="3882"/>
                      </a:cubicBezTo>
                      <a:cubicBezTo>
                        <a:pt x="2798" y="3692"/>
                        <a:pt x="2965" y="3513"/>
                        <a:pt x="3120" y="3346"/>
                      </a:cubicBezTo>
                      <a:cubicBezTo>
                        <a:pt x="3299" y="3180"/>
                        <a:pt x="3477" y="3037"/>
                        <a:pt x="3680" y="2882"/>
                      </a:cubicBezTo>
                      <a:cubicBezTo>
                        <a:pt x="3870" y="2739"/>
                        <a:pt x="4072" y="2596"/>
                        <a:pt x="4287" y="2477"/>
                      </a:cubicBezTo>
                      <a:cubicBezTo>
                        <a:pt x="4489" y="2358"/>
                        <a:pt x="4715" y="2239"/>
                        <a:pt x="4942" y="2156"/>
                      </a:cubicBezTo>
                      <a:cubicBezTo>
                        <a:pt x="5168" y="2049"/>
                        <a:pt x="5406" y="1977"/>
                        <a:pt x="5644" y="1906"/>
                      </a:cubicBezTo>
                      <a:cubicBezTo>
                        <a:pt x="5882" y="1846"/>
                        <a:pt x="6144" y="1787"/>
                        <a:pt x="6418" y="1751"/>
                      </a:cubicBezTo>
                      <a:cubicBezTo>
                        <a:pt x="6612" y="1734"/>
                        <a:pt x="6811" y="1717"/>
                        <a:pt x="7017" y="1717"/>
                      </a:cubicBezTo>
                      <a:cubicBezTo>
                        <a:pt x="7102" y="1717"/>
                        <a:pt x="7188" y="1720"/>
                        <a:pt x="7275" y="1727"/>
                      </a:cubicBezTo>
                      <a:cubicBezTo>
                        <a:pt x="7573" y="1739"/>
                        <a:pt x="7871" y="1763"/>
                        <a:pt x="8156" y="1822"/>
                      </a:cubicBezTo>
                      <a:cubicBezTo>
                        <a:pt x="8442" y="1882"/>
                        <a:pt x="8716" y="1941"/>
                        <a:pt x="8978" y="2037"/>
                      </a:cubicBezTo>
                      <a:cubicBezTo>
                        <a:pt x="9275" y="2144"/>
                        <a:pt x="9549" y="2263"/>
                        <a:pt x="9787" y="2406"/>
                      </a:cubicBezTo>
                      <a:cubicBezTo>
                        <a:pt x="10026" y="2561"/>
                        <a:pt x="10240" y="2715"/>
                        <a:pt x="10430" y="2894"/>
                      </a:cubicBezTo>
                      <a:cubicBezTo>
                        <a:pt x="10621" y="3096"/>
                        <a:pt x="10788" y="3287"/>
                        <a:pt x="10919" y="3513"/>
                      </a:cubicBezTo>
                      <a:cubicBezTo>
                        <a:pt x="11050" y="3727"/>
                        <a:pt x="11192" y="3966"/>
                        <a:pt x="11311" y="4227"/>
                      </a:cubicBezTo>
                      <a:cubicBezTo>
                        <a:pt x="11431" y="4477"/>
                        <a:pt x="11550" y="4728"/>
                        <a:pt x="11645" y="5013"/>
                      </a:cubicBezTo>
                      <a:cubicBezTo>
                        <a:pt x="11764" y="5299"/>
                        <a:pt x="11871" y="5573"/>
                        <a:pt x="11942" y="5859"/>
                      </a:cubicBezTo>
                      <a:cubicBezTo>
                        <a:pt x="12050" y="6144"/>
                        <a:pt x="12133" y="6442"/>
                        <a:pt x="12204" y="6728"/>
                      </a:cubicBezTo>
                      <a:cubicBezTo>
                        <a:pt x="12264" y="7002"/>
                        <a:pt x="12323" y="7299"/>
                        <a:pt x="12347" y="7585"/>
                      </a:cubicBezTo>
                      <a:cubicBezTo>
                        <a:pt x="12371" y="7787"/>
                        <a:pt x="12526" y="7954"/>
                        <a:pt x="12704" y="7966"/>
                      </a:cubicBezTo>
                      <a:lnTo>
                        <a:pt x="13359" y="8002"/>
                      </a:lnTo>
                      <a:cubicBezTo>
                        <a:pt x="13562" y="8002"/>
                        <a:pt x="13705" y="7823"/>
                        <a:pt x="13657" y="7597"/>
                      </a:cubicBezTo>
                      <a:cubicBezTo>
                        <a:pt x="13645" y="7228"/>
                        <a:pt x="13633" y="6871"/>
                        <a:pt x="13586" y="6502"/>
                      </a:cubicBezTo>
                      <a:cubicBezTo>
                        <a:pt x="13550" y="6132"/>
                        <a:pt x="13490" y="5775"/>
                        <a:pt x="13407" y="5394"/>
                      </a:cubicBezTo>
                      <a:cubicBezTo>
                        <a:pt x="13312" y="5037"/>
                        <a:pt x="13193" y="4680"/>
                        <a:pt x="13050" y="4323"/>
                      </a:cubicBezTo>
                      <a:cubicBezTo>
                        <a:pt x="12978" y="4144"/>
                        <a:pt x="12895" y="3989"/>
                        <a:pt x="12824" y="3811"/>
                      </a:cubicBezTo>
                      <a:cubicBezTo>
                        <a:pt x="12752" y="3632"/>
                        <a:pt x="12681" y="3465"/>
                        <a:pt x="12585" y="3299"/>
                      </a:cubicBezTo>
                      <a:cubicBezTo>
                        <a:pt x="12490" y="3096"/>
                        <a:pt x="12359" y="2882"/>
                        <a:pt x="12228" y="2680"/>
                      </a:cubicBezTo>
                      <a:cubicBezTo>
                        <a:pt x="12109" y="2477"/>
                        <a:pt x="11966" y="2287"/>
                        <a:pt x="11812" y="2108"/>
                      </a:cubicBezTo>
                      <a:cubicBezTo>
                        <a:pt x="11669" y="1930"/>
                        <a:pt x="11490" y="1751"/>
                        <a:pt x="11300" y="1584"/>
                      </a:cubicBezTo>
                      <a:cubicBezTo>
                        <a:pt x="11085" y="1430"/>
                        <a:pt x="10883" y="1263"/>
                        <a:pt x="10657" y="1108"/>
                      </a:cubicBezTo>
                      <a:cubicBezTo>
                        <a:pt x="10418" y="953"/>
                        <a:pt x="10180" y="810"/>
                        <a:pt x="9907" y="679"/>
                      </a:cubicBezTo>
                      <a:cubicBezTo>
                        <a:pt x="9645" y="548"/>
                        <a:pt x="9359" y="441"/>
                        <a:pt x="9073" y="334"/>
                      </a:cubicBezTo>
                      <a:cubicBezTo>
                        <a:pt x="8716" y="215"/>
                        <a:pt x="8383" y="132"/>
                        <a:pt x="8049" y="72"/>
                      </a:cubicBezTo>
                      <a:cubicBezTo>
                        <a:pt x="7728" y="25"/>
                        <a:pt x="7382" y="1"/>
                        <a:pt x="70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0" name="Google Shape;6810;p30"/>
                <p:cNvSpPr/>
                <p:nvPr/>
              </p:nvSpPr>
              <p:spPr>
                <a:xfrm>
                  <a:off x="2760907" y="2719915"/>
                  <a:ext cx="342037" cy="19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2" h="5161" extrusionOk="0">
                      <a:moveTo>
                        <a:pt x="4539" y="0"/>
                      </a:moveTo>
                      <a:cubicBezTo>
                        <a:pt x="4247" y="0"/>
                        <a:pt x="3977" y="18"/>
                        <a:pt x="3727" y="64"/>
                      </a:cubicBezTo>
                      <a:cubicBezTo>
                        <a:pt x="3394" y="123"/>
                        <a:pt x="3084" y="219"/>
                        <a:pt x="2799" y="326"/>
                      </a:cubicBezTo>
                      <a:cubicBezTo>
                        <a:pt x="2525" y="421"/>
                        <a:pt x="2251" y="552"/>
                        <a:pt x="2001" y="719"/>
                      </a:cubicBezTo>
                      <a:cubicBezTo>
                        <a:pt x="1751" y="874"/>
                        <a:pt x="1525" y="1064"/>
                        <a:pt x="1310" y="1255"/>
                      </a:cubicBezTo>
                      <a:cubicBezTo>
                        <a:pt x="1108" y="1469"/>
                        <a:pt x="929" y="1671"/>
                        <a:pt x="763" y="1909"/>
                      </a:cubicBezTo>
                      <a:cubicBezTo>
                        <a:pt x="596" y="2147"/>
                        <a:pt x="465" y="2409"/>
                        <a:pt x="358" y="2671"/>
                      </a:cubicBezTo>
                      <a:cubicBezTo>
                        <a:pt x="263" y="2945"/>
                        <a:pt x="179" y="3219"/>
                        <a:pt x="120" y="3505"/>
                      </a:cubicBezTo>
                      <a:cubicBezTo>
                        <a:pt x="60" y="3791"/>
                        <a:pt x="36" y="4100"/>
                        <a:pt x="24" y="4398"/>
                      </a:cubicBezTo>
                      <a:cubicBezTo>
                        <a:pt x="1" y="4672"/>
                        <a:pt x="203" y="4874"/>
                        <a:pt x="441" y="4874"/>
                      </a:cubicBezTo>
                      <a:lnTo>
                        <a:pt x="1215" y="4874"/>
                      </a:lnTo>
                      <a:cubicBezTo>
                        <a:pt x="1406" y="4874"/>
                        <a:pt x="1572" y="4707"/>
                        <a:pt x="1584" y="4505"/>
                      </a:cubicBezTo>
                      <a:cubicBezTo>
                        <a:pt x="1608" y="4136"/>
                        <a:pt x="1715" y="3779"/>
                        <a:pt x="1870" y="3445"/>
                      </a:cubicBezTo>
                      <a:cubicBezTo>
                        <a:pt x="2013" y="3136"/>
                        <a:pt x="2227" y="2838"/>
                        <a:pt x="2477" y="2600"/>
                      </a:cubicBezTo>
                      <a:cubicBezTo>
                        <a:pt x="2727" y="2362"/>
                        <a:pt x="3037" y="2171"/>
                        <a:pt x="3382" y="2052"/>
                      </a:cubicBezTo>
                      <a:cubicBezTo>
                        <a:pt x="3561" y="1993"/>
                        <a:pt x="3739" y="1945"/>
                        <a:pt x="3954" y="1909"/>
                      </a:cubicBezTo>
                      <a:cubicBezTo>
                        <a:pt x="4156" y="1886"/>
                        <a:pt x="4382" y="1874"/>
                        <a:pt x="4608" y="1874"/>
                      </a:cubicBezTo>
                      <a:cubicBezTo>
                        <a:pt x="4846" y="1874"/>
                        <a:pt x="5049" y="1897"/>
                        <a:pt x="5263" y="1933"/>
                      </a:cubicBezTo>
                      <a:cubicBezTo>
                        <a:pt x="5466" y="1969"/>
                        <a:pt x="5644" y="2017"/>
                        <a:pt x="5811" y="2088"/>
                      </a:cubicBezTo>
                      <a:cubicBezTo>
                        <a:pt x="5954" y="2171"/>
                        <a:pt x="6109" y="2255"/>
                        <a:pt x="6240" y="2362"/>
                      </a:cubicBezTo>
                      <a:cubicBezTo>
                        <a:pt x="6370" y="2469"/>
                        <a:pt x="6490" y="2588"/>
                        <a:pt x="6597" y="2719"/>
                      </a:cubicBezTo>
                      <a:cubicBezTo>
                        <a:pt x="6823" y="2981"/>
                        <a:pt x="7002" y="3302"/>
                        <a:pt x="7144" y="3636"/>
                      </a:cubicBezTo>
                      <a:cubicBezTo>
                        <a:pt x="7299" y="3981"/>
                        <a:pt x="7418" y="4350"/>
                        <a:pt x="7466" y="4731"/>
                      </a:cubicBezTo>
                      <a:cubicBezTo>
                        <a:pt x="7490" y="4934"/>
                        <a:pt x="7668" y="5100"/>
                        <a:pt x="7883" y="5112"/>
                      </a:cubicBezTo>
                      <a:lnTo>
                        <a:pt x="8668" y="5160"/>
                      </a:lnTo>
                      <a:cubicBezTo>
                        <a:pt x="8675" y="5160"/>
                        <a:pt x="8682" y="5160"/>
                        <a:pt x="8689" y="5160"/>
                      </a:cubicBezTo>
                      <a:cubicBezTo>
                        <a:pt x="8916" y="5160"/>
                        <a:pt x="9072" y="4974"/>
                        <a:pt x="9026" y="4743"/>
                      </a:cubicBezTo>
                      <a:cubicBezTo>
                        <a:pt x="8990" y="4517"/>
                        <a:pt x="8954" y="4314"/>
                        <a:pt x="8895" y="4088"/>
                      </a:cubicBezTo>
                      <a:cubicBezTo>
                        <a:pt x="8847" y="3874"/>
                        <a:pt x="8776" y="3660"/>
                        <a:pt x="8692" y="3445"/>
                      </a:cubicBezTo>
                      <a:cubicBezTo>
                        <a:pt x="8621" y="3219"/>
                        <a:pt x="8537" y="3017"/>
                        <a:pt x="8454" y="2802"/>
                      </a:cubicBezTo>
                      <a:cubicBezTo>
                        <a:pt x="8383" y="2600"/>
                        <a:pt x="8299" y="2386"/>
                        <a:pt x="8204" y="2195"/>
                      </a:cubicBezTo>
                      <a:cubicBezTo>
                        <a:pt x="8097" y="2005"/>
                        <a:pt x="8014" y="1826"/>
                        <a:pt x="7906" y="1647"/>
                      </a:cubicBezTo>
                      <a:cubicBezTo>
                        <a:pt x="7799" y="1469"/>
                        <a:pt x="7704" y="1302"/>
                        <a:pt x="7585" y="1159"/>
                      </a:cubicBezTo>
                      <a:cubicBezTo>
                        <a:pt x="7466" y="1005"/>
                        <a:pt x="7347" y="874"/>
                        <a:pt x="7192" y="754"/>
                      </a:cubicBezTo>
                      <a:cubicBezTo>
                        <a:pt x="7049" y="635"/>
                        <a:pt x="6882" y="528"/>
                        <a:pt x="6704" y="445"/>
                      </a:cubicBezTo>
                      <a:cubicBezTo>
                        <a:pt x="6585" y="385"/>
                        <a:pt x="6454" y="326"/>
                        <a:pt x="6311" y="278"/>
                      </a:cubicBezTo>
                      <a:cubicBezTo>
                        <a:pt x="6168" y="219"/>
                        <a:pt x="6013" y="171"/>
                        <a:pt x="5859" y="147"/>
                      </a:cubicBezTo>
                      <a:cubicBezTo>
                        <a:pt x="5692" y="100"/>
                        <a:pt x="5525" y="88"/>
                        <a:pt x="5347" y="52"/>
                      </a:cubicBezTo>
                      <a:cubicBezTo>
                        <a:pt x="5168" y="28"/>
                        <a:pt x="4989" y="4"/>
                        <a:pt x="4799" y="4"/>
                      </a:cubicBezTo>
                      <a:cubicBezTo>
                        <a:pt x="4711" y="2"/>
                        <a:pt x="4624" y="0"/>
                        <a:pt x="45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1" name="Google Shape;6811;p30"/>
                <p:cNvSpPr/>
                <p:nvPr/>
              </p:nvSpPr>
              <p:spPr>
                <a:xfrm>
                  <a:off x="-204164" y="4136373"/>
                  <a:ext cx="955758" cy="523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0" h="13896" extrusionOk="0">
                      <a:moveTo>
                        <a:pt x="11633" y="1"/>
                      </a:moveTo>
                      <a:cubicBezTo>
                        <a:pt x="11312" y="1"/>
                        <a:pt x="11014" y="12"/>
                        <a:pt x="10716" y="36"/>
                      </a:cubicBezTo>
                      <a:cubicBezTo>
                        <a:pt x="10443" y="60"/>
                        <a:pt x="10157" y="96"/>
                        <a:pt x="9871" y="131"/>
                      </a:cubicBezTo>
                      <a:cubicBezTo>
                        <a:pt x="9585" y="191"/>
                        <a:pt x="9323" y="239"/>
                        <a:pt x="9073" y="310"/>
                      </a:cubicBezTo>
                      <a:cubicBezTo>
                        <a:pt x="8811" y="370"/>
                        <a:pt x="8561" y="465"/>
                        <a:pt x="8311" y="548"/>
                      </a:cubicBezTo>
                      <a:cubicBezTo>
                        <a:pt x="8061" y="643"/>
                        <a:pt x="7799" y="763"/>
                        <a:pt x="7561" y="870"/>
                      </a:cubicBezTo>
                      <a:cubicBezTo>
                        <a:pt x="7323" y="965"/>
                        <a:pt x="7073" y="1108"/>
                        <a:pt x="6835" y="1239"/>
                      </a:cubicBezTo>
                      <a:cubicBezTo>
                        <a:pt x="6597" y="1370"/>
                        <a:pt x="6347" y="1525"/>
                        <a:pt x="6109" y="1667"/>
                      </a:cubicBezTo>
                      <a:cubicBezTo>
                        <a:pt x="5871" y="1834"/>
                        <a:pt x="5621" y="1977"/>
                        <a:pt x="5382" y="2144"/>
                      </a:cubicBezTo>
                      <a:cubicBezTo>
                        <a:pt x="5121" y="2310"/>
                        <a:pt x="4906" y="2489"/>
                        <a:pt x="4668" y="2668"/>
                      </a:cubicBezTo>
                      <a:cubicBezTo>
                        <a:pt x="4204" y="3025"/>
                        <a:pt x="3775" y="3430"/>
                        <a:pt x="3358" y="3858"/>
                      </a:cubicBezTo>
                      <a:cubicBezTo>
                        <a:pt x="3144" y="4061"/>
                        <a:pt x="2942" y="4287"/>
                        <a:pt x="2763" y="4513"/>
                      </a:cubicBezTo>
                      <a:cubicBezTo>
                        <a:pt x="2585" y="4739"/>
                        <a:pt x="2406" y="4977"/>
                        <a:pt x="2251" y="5215"/>
                      </a:cubicBezTo>
                      <a:cubicBezTo>
                        <a:pt x="2108" y="5454"/>
                        <a:pt x="1965" y="5692"/>
                        <a:pt x="1834" y="5942"/>
                      </a:cubicBezTo>
                      <a:lnTo>
                        <a:pt x="1477" y="6704"/>
                      </a:lnTo>
                      <a:cubicBezTo>
                        <a:pt x="1370" y="6954"/>
                        <a:pt x="1275" y="7204"/>
                        <a:pt x="1168" y="7478"/>
                      </a:cubicBezTo>
                      <a:cubicBezTo>
                        <a:pt x="1061" y="7728"/>
                        <a:pt x="977" y="7990"/>
                        <a:pt x="882" y="8263"/>
                      </a:cubicBezTo>
                      <a:lnTo>
                        <a:pt x="620" y="9061"/>
                      </a:lnTo>
                      <a:cubicBezTo>
                        <a:pt x="525" y="9347"/>
                        <a:pt x="441" y="9621"/>
                        <a:pt x="358" y="9895"/>
                      </a:cubicBezTo>
                      <a:cubicBezTo>
                        <a:pt x="287" y="10180"/>
                        <a:pt x="215" y="10466"/>
                        <a:pt x="156" y="10752"/>
                      </a:cubicBezTo>
                      <a:cubicBezTo>
                        <a:pt x="96" y="11026"/>
                        <a:pt x="48" y="11311"/>
                        <a:pt x="37" y="11609"/>
                      </a:cubicBezTo>
                      <a:cubicBezTo>
                        <a:pt x="1" y="11895"/>
                        <a:pt x="1" y="12204"/>
                        <a:pt x="25" y="12502"/>
                      </a:cubicBezTo>
                      <a:cubicBezTo>
                        <a:pt x="37" y="12800"/>
                        <a:pt x="60" y="13109"/>
                        <a:pt x="96" y="13431"/>
                      </a:cubicBezTo>
                      <a:cubicBezTo>
                        <a:pt x="108" y="13645"/>
                        <a:pt x="299" y="13836"/>
                        <a:pt x="513" y="13836"/>
                      </a:cubicBezTo>
                      <a:lnTo>
                        <a:pt x="1191" y="13836"/>
                      </a:lnTo>
                      <a:cubicBezTo>
                        <a:pt x="1370" y="13836"/>
                        <a:pt x="1489" y="13645"/>
                        <a:pt x="1465" y="13443"/>
                      </a:cubicBezTo>
                      <a:cubicBezTo>
                        <a:pt x="1430" y="13109"/>
                        <a:pt x="1406" y="12788"/>
                        <a:pt x="1394" y="12454"/>
                      </a:cubicBezTo>
                      <a:cubicBezTo>
                        <a:pt x="1370" y="12133"/>
                        <a:pt x="1394" y="11823"/>
                        <a:pt x="1418" y="11514"/>
                      </a:cubicBezTo>
                      <a:cubicBezTo>
                        <a:pt x="1453" y="11192"/>
                        <a:pt x="1513" y="10883"/>
                        <a:pt x="1584" y="10585"/>
                      </a:cubicBezTo>
                      <a:cubicBezTo>
                        <a:pt x="1656" y="10287"/>
                        <a:pt x="1751" y="9990"/>
                        <a:pt x="1834" y="9692"/>
                      </a:cubicBezTo>
                      <a:cubicBezTo>
                        <a:pt x="1930" y="9395"/>
                        <a:pt x="2013" y="9097"/>
                        <a:pt x="2120" y="8799"/>
                      </a:cubicBezTo>
                      <a:cubicBezTo>
                        <a:pt x="2204" y="8502"/>
                        <a:pt x="2311" y="8204"/>
                        <a:pt x="2418" y="7918"/>
                      </a:cubicBezTo>
                      <a:cubicBezTo>
                        <a:pt x="2525" y="7632"/>
                        <a:pt x="2644" y="7359"/>
                        <a:pt x="2763" y="7073"/>
                      </a:cubicBezTo>
                      <a:cubicBezTo>
                        <a:pt x="2882" y="6799"/>
                        <a:pt x="3013" y="6525"/>
                        <a:pt x="3156" y="6251"/>
                      </a:cubicBezTo>
                      <a:cubicBezTo>
                        <a:pt x="3311" y="5989"/>
                        <a:pt x="3477" y="5716"/>
                        <a:pt x="3656" y="5465"/>
                      </a:cubicBezTo>
                      <a:cubicBezTo>
                        <a:pt x="3835" y="5204"/>
                        <a:pt x="4037" y="4965"/>
                        <a:pt x="4263" y="4715"/>
                      </a:cubicBezTo>
                      <a:cubicBezTo>
                        <a:pt x="4490" y="4477"/>
                        <a:pt x="4728" y="4239"/>
                        <a:pt x="4966" y="4037"/>
                      </a:cubicBezTo>
                      <a:cubicBezTo>
                        <a:pt x="5204" y="3822"/>
                        <a:pt x="5454" y="3620"/>
                        <a:pt x="5704" y="3430"/>
                      </a:cubicBezTo>
                      <a:cubicBezTo>
                        <a:pt x="5954" y="3227"/>
                        <a:pt x="6228" y="3049"/>
                        <a:pt x="6478" y="2870"/>
                      </a:cubicBezTo>
                      <a:cubicBezTo>
                        <a:pt x="6752" y="2691"/>
                        <a:pt x="7002" y="2537"/>
                        <a:pt x="7252" y="2382"/>
                      </a:cubicBezTo>
                      <a:cubicBezTo>
                        <a:pt x="7502" y="2239"/>
                        <a:pt x="7776" y="2096"/>
                        <a:pt x="8026" y="1965"/>
                      </a:cubicBezTo>
                      <a:cubicBezTo>
                        <a:pt x="8300" y="1834"/>
                        <a:pt x="8561" y="1715"/>
                        <a:pt x="8835" y="1632"/>
                      </a:cubicBezTo>
                      <a:cubicBezTo>
                        <a:pt x="9097" y="1536"/>
                        <a:pt x="9383" y="1441"/>
                        <a:pt x="9681" y="1394"/>
                      </a:cubicBezTo>
                      <a:cubicBezTo>
                        <a:pt x="9978" y="1310"/>
                        <a:pt x="10288" y="1274"/>
                        <a:pt x="10597" y="1239"/>
                      </a:cubicBezTo>
                      <a:cubicBezTo>
                        <a:pt x="10919" y="1215"/>
                        <a:pt x="11240" y="1191"/>
                        <a:pt x="11586" y="1191"/>
                      </a:cubicBezTo>
                      <a:cubicBezTo>
                        <a:pt x="11907" y="1191"/>
                        <a:pt x="12264" y="1215"/>
                        <a:pt x="12610" y="1227"/>
                      </a:cubicBezTo>
                      <a:cubicBezTo>
                        <a:pt x="12967" y="1239"/>
                        <a:pt x="13300" y="1274"/>
                        <a:pt x="13622" y="1286"/>
                      </a:cubicBezTo>
                      <a:cubicBezTo>
                        <a:pt x="13955" y="1298"/>
                        <a:pt x="14265" y="1334"/>
                        <a:pt x="14562" y="1358"/>
                      </a:cubicBezTo>
                      <a:cubicBezTo>
                        <a:pt x="14860" y="1405"/>
                        <a:pt x="15169" y="1453"/>
                        <a:pt x="15467" y="1489"/>
                      </a:cubicBezTo>
                      <a:lnTo>
                        <a:pt x="16360" y="1667"/>
                      </a:lnTo>
                      <a:cubicBezTo>
                        <a:pt x="16658" y="1727"/>
                        <a:pt x="16943" y="1822"/>
                        <a:pt x="17229" y="1906"/>
                      </a:cubicBezTo>
                      <a:cubicBezTo>
                        <a:pt x="17503" y="2001"/>
                        <a:pt x="17789" y="2120"/>
                        <a:pt x="18063" y="2239"/>
                      </a:cubicBezTo>
                      <a:cubicBezTo>
                        <a:pt x="18313" y="2346"/>
                        <a:pt x="18539" y="2465"/>
                        <a:pt x="18777" y="2596"/>
                      </a:cubicBezTo>
                      <a:cubicBezTo>
                        <a:pt x="19015" y="2727"/>
                        <a:pt x="19229" y="2882"/>
                        <a:pt x="19456" y="3025"/>
                      </a:cubicBezTo>
                      <a:cubicBezTo>
                        <a:pt x="19706" y="3203"/>
                        <a:pt x="19968" y="3418"/>
                        <a:pt x="20206" y="3620"/>
                      </a:cubicBezTo>
                      <a:cubicBezTo>
                        <a:pt x="20444" y="3834"/>
                        <a:pt x="20658" y="4072"/>
                        <a:pt x="20884" y="4322"/>
                      </a:cubicBezTo>
                      <a:cubicBezTo>
                        <a:pt x="21099" y="4573"/>
                        <a:pt x="21301" y="4846"/>
                        <a:pt x="21492" y="5120"/>
                      </a:cubicBezTo>
                      <a:cubicBezTo>
                        <a:pt x="21694" y="5406"/>
                        <a:pt x="21885" y="5704"/>
                        <a:pt x="22051" y="6001"/>
                      </a:cubicBezTo>
                      <a:cubicBezTo>
                        <a:pt x="22230" y="6311"/>
                        <a:pt x="22373" y="6608"/>
                        <a:pt x="22527" y="6930"/>
                      </a:cubicBezTo>
                      <a:cubicBezTo>
                        <a:pt x="22670" y="7240"/>
                        <a:pt x="22801" y="7549"/>
                        <a:pt x="22944" y="7859"/>
                      </a:cubicBezTo>
                      <a:cubicBezTo>
                        <a:pt x="23039" y="8097"/>
                        <a:pt x="23135" y="8335"/>
                        <a:pt x="23218" y="8573"/>
                      </a:cubicBezTo>
                      <a:cubicBezTo>
                        <a:pt x="23301" y="8811"/>
                        <a:pt x="23385" y="9049"/>
                        <a:pt x="23456" y="9275"/>
                      </a:cubicBezTo>
                      <a:cubicBezTo>
                        <a:pt x="23540" y="9502"/>
                        <a:pt x="23611" y="9728"/>
                        <a:pt x="23670" y="9966"/>
                      </a:cubicBezTo>
                      <a:cubicBezTo>
                        <a:pt x="23730" y="10204"/>
                        <a:pt x="23790" y="10442"/>
                        <a:pt x="23837" y="10657"/>
                      </a:cubicBezTo>
                      <a:cubicBezTo>
                        <a:pt x="23873" y="10883"/>
                        <a:pt x="23909" y="11121"/>
                        <a:pt x="23932" y="11359"/>
                      </a:cubicBezTo>
                      <a:cubicBezTo>
                        <a:pt x="23968" y="11597"/>
                        <a:pt x="23980" y="11835"/>
                        <a:pt x="23992" y="12073"/>
                      </a:cubicBezTo>
                      <a:cubicBezTo>
                        <a:pt x="24016" y="12312"/>
                        <a:pt x="24016" y="12562"/>
                        <a:pt x="24016" y="12800"/>
                      </a:cubicBezTo>
                      <a:cubicBezTo>
                        <a:pt x="23992" y="13038"/>
                        <a:pt x="23992" y="13300"/>
                        <a:pt x="23980" y="13538"/>
                      </a:cubicBezTo>
                      <a:cubicBezTo>
                        <a:pt x="23969" y="13733"/>
                        <a:pt x="24090" y="13896"/>
                        <a:pt x="24270" y="13896"/>
                      </a:cubicBezTo>
                      <a:cubicBezTo>
                        <a:pt x="24277" y="13896"/>
                        <a:pt x="24283" y="13895"/>
                        <a:pt x="24290" y="13895"/>
                      </a:cubicBezTo>
                      <a:lnTo>
                        <a:pt x="24980" y="13859"/>
                      </a:lnTo>
                      <a:cubicBezTo>
                        <a:pt x="25171" y="13847"/>
                        <a:pt x="25349" y="13669"/>
                        <a:pt x="25302" y="13455"/>
                      </a:cubicBezTo>
                      <a:lnTo>
                        <a:pt x="25302" y="12573"/>
                      </a:lnTo>
                      <a:cubicBezTo>
                        <a:pt x="25302" y="12300"/>
                        <a:pt x="25290" y="12002"/>
                        <a:pt x="25266" y="11716"/>
                      </a:cubicBezTo>
                      <a:cubicBezTo>
                        <a:pt x="25242" y="11430"/>
                        <a:pt x="25206" y="11145"/>
                        <a:pt x="25159" y="10871"/>
                      </a:cubicBezTo>
                      <a:cubicBezTo>
                        <a:pt x="25111" y="10585"/>
                        <a:pt x="25052" y="10311"/>
                        <a:pt x="24980" y="10037"/>
                      </a:cubicBezTo>
                      <a:cubicBezTo>
                        <a:pt x="24921" y="9752"/>
                        <a:pt x="24825" y="9478"/>
                        <a:pt x="24742" y="9216"/>
                      </a:cubicBezTo>
                      <a:cubicBezTo>
                        <a:pt x="24647" y="8942"/>
                        <a:pt x="24552" y="8680"/>
                        <a:pt x="24444" y="8406"/>
                      </a:cubicBezTo>
                      <a:cubicBezTo>
                        <a:pt x="24337" y="8156"/>
                        <a:pt x="24230" y="7894"/>
                        <a:pt x="24111" y="7621"/>
                      </a:cubicBezTo>
                      <a:lnTo>
                        <a:pt x="23754" y="6823"/>
                      </a:lnTo>
                      <a:cubicBezTo>
                        <a:pt x="23635" y="6549"/>
                        <a:pt x="23504" y="6287"/>
                        <a:pt x="23373" y="6025"/>
                      </a:cubicBezTo>
                      <a:cubicBezTo>
                        <a:pt x="23242" y="5775"/>
                        <a:pt x="23087" y="5525"/>
                        <a:pt x="22944" y="5275"/>
                      </a:cubicBezTo>
                      <a:cubicBezTo>
                        <a:pt x="22789" y="5013"/>
                        <a:pt x="22623" y="4775"/>
                        <a:pt x="22468" y="4537"/>
                      </a:cubicBezTo>
                      <a:cubicBezTo>
                        <a:pt x="22289" y="4299"/>
                        <a:pt x="22123" y="4084"/>
                        <a:pt x="21932" y="3858"/>
                      </a:cubicBezTo>
                      <a:cubicBezTo>
                        <a:pt x="21754" y="3632"/>
                        <a:pt x="21539" y="3430"/>
                        <a:pt x="21349" y="3215"/>
                      </a:cubicBezTo>
                      <a:cubicBezTo>
                        <a:pt x="21134" y="3025"/>
                        <a:pt x="20932" y="2834"/>
                        <a:pt x="20718" y="2656"/>
                      </a:cubicBezTo>
                      <a:cubicBezTo>
                        <a:pt x="20515" y="2477"/>
                        <a:pt x="20289" y="2310"/>
                        <a:pt x="20063" y="2144"/>
                      </a:cubicBezTo>
                      <a:cubicBezTo>
                        <a:pt x="19849" y="2001"/>
                        <a:pt x="19622" y="1846"/>
                        <a:pt x="19384" y="1703"/>
                      </a:cubicBezTo>
                      <a:cubicBezTo>
                        <a:pt x="19110" y="1536"/>
                        <a:pt x="18848" y="1382"/>
                        <a:pt x="18563" y="1251"/>
                      </a:cubicBezTo>
                      <a:cubicBezTo>
                        <a:pt x="18277" y="1108"/>
                        <a:pt x="18003" y="989"/>
                        <a:pt x="17705" y="882"/>
                      </a:cubicBezTo>
                      <a:cubicBezTo>
                        <a:pt x="17444" y="774"/>
                        <a:pt x="17182" y="691"/>
                        <a:pt x="16908" y="608"/>
                      </a:cubicBezTo>
                      <a:cubicBezTo>
                        <a:pt x="16646" y="536"/>
                        <a:pt x="16372" y="465"/>
                        <a:pt x="16098" y="405"/>
                      </a:cubicBezTo>
                      <a:cubicBezTo>
                        <a:pt x="15824" y="346"/>
                        <a:pt x="15539" y="298"/>
                        <a:pt x="15265" y="251"/>
                      </a:cubicBezTo>
                      <a:cubicBezTo>
                        <a:pt x="14979" y="215"/>
                        <a:pt x="14681" y="179"/>
                        <a:pt x="14396" y="155"/>
                      </a:cubicBezTo>
                      <a:cubicBezTo>
                        <a:pt x="14098" y="120"/>
                        <a:pt x="13812" y="96"/>
                        <a:pt x="13503" y="72"/>
                      </a:cubicBezTo>
                      <a:cubicBezTo>
                        <a:pt x="13193" y="48"/>
                        <a:pt x="12883" y="36"/>
                        <a:pt x="12562" y="12"/>
                      </a:cubicBezTo>
                      <a:cubicBezTo>
                        <a:pt x="12252" y="1"/>
                        <a:pt x="11943" y="1"/>
                        <a:pt x="116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2" name="Google Shape;6812;p30"/>
                <p:cNvSpPr/>
                <p:nvPr/>
              </p:nvSpPr>
              <p:spPr>
                <a:xfrm>
                  <a:off x="-127399" y="4207746"/>
                  <a:ext cx="799519" cy="455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6" h="12087" extrusionOk="0">
                      <a:moveTo>
                        <a:pt x="9669" y="1"/>
                      </a:moveTo>
                      <a:cubicBezTo>
                        <a:pt x="9335" y="1"/>
                        <a:pt x="9026" y="13"/>
                        <a:pt x="8728" y="48"/>
                      </a:cubicBezTo>
                      <a:cubicBezTo>
                        <a:pt x="8419" y="72"/>
                        <a:pt x="8133" y="120"/>
                        <a:pt x="7847" y="179"/>
                      </a:cubicBezTo>
                      <a:cubicBezTo>
                        <a:pt x="7561" y="239"/>
                        <a:pt x="7299" y="310"/>
                        <a:pt x="7049" y="405"/>
                      </a:cubicBezTo>
                      <a:cubicBezTo>
                        <a:pt x="6775" y="489"/>
                        <a:pt x="6525" y="596"/>
                        <a:pt x="6287" y="715"/>
                      </a:cubicBezTo>
                      <a:cubicBezTo>
                        <a:pt x="6037" y="834"/>
                        <a:pt x="5799" y="953"/>
                        <a:pt x="5561" y="1108"/>
                      </a:cubicBezTo>
                      <a:cubicBezTo>
                        <a:pt x="5323" y="1251"/>
                        <a:pt x="5085" y="1406"/>
                        <a:pt x="4847" y="1560"/>
                      </a:cubicBezTo>
                      <a:cubicBezTo>
                        <a:pt x="4609" y="1727"/>
                        <a:pt x="4370" y="1906"/>
                        <a:pt x="4132" y="2084"/>
                      </a:cubicBezTo>
                      <a:cubicBezTo>
                        <a:pt x="3894" y="2263"/>
                        <a:pt x="3656" y="2453"/>
                        <a:pt x="3430" y="2668"/>
                      </a:cubicBezTo>
                      <a:cubicBezTo>
                        <a:pt x="3204" y="2870"/>
                        <a:pt x="2977" y="3084"/>
                        <a:pt x="2775" y="3311"/>
                      </a:cubicBezTo>
                      <a:cubicBezTo>
                        <a:pt x="2561" y="3525"/>
                        <a:pt x="2370" y="3763"/>
                        <a:pt x="2192" y="4001"/>
                      </a:cubicBezTo>
                      <a:cubicBezTo>
                        <a:pt x="2013" y="4239"/>
                        <a:pt x="1846" y="4501"/>
                        <a:pt x="1715" y="4751"/>
                      </a:cubicBezTo>
                      <a:cubicBezTo>
                        <a:pt x="1584" y="5013"/>
                        <a:pt x="1453" y="5275"/>
                        <a:pt x="1334" y="5537"/>
                      </a:cubicBezTo>
                      <a:cubicBezTo>
                        <a:pt x="1215" y="5787"/>
                        <a:pt x="1108" y="6073"/>
                        <a:pt x="1001" y="6347"/>
                      </a:cubicBezTo>
                      <a:cubicBezTo>
                        <a:pt x="894" y="6620"/>
                        <a:pt x="799" y="6894"/>
                        <a:pt x="703" y="7180"/>
                      </a:cubicBezTo>
                      <a:lnTo>
                        <a:pt x="441" y="8025"/>
                      </a:lnTo>
                      <a:cubicBezTo>
                        <a:pt x="346" y="8311"/>
                        <a:pt x="275" y="8585"/>
                        <a:pt x="203" y="8871"/>
                      </a:cubicBezTo>
                      <a:cubicBezTo>
                        <a:pt x="120" y="9156"/>
                        <a:pt x="60" y="9454"/>
                        <a:pt x="37" y="9740"/>
                      </a:cubicBezTo>
                      <a:cubicBezTo>
                        <a:pt x="1" y="10038"/>
                        <a:pt x="1" y="10335"/>
                        <a:pt x="1" y="10633"/>
                      </a:cubicBezTo>
                      <a:cubicBezTo>
                        <a:pt x="1" y="10931"/>
                        <a:pt x="37" y="11228"/>
                        <a:pt x="60" y="11538"/>
                      </a:cubicBezTo>
                      <a:cubicBezTo>
                        <a:pt x="84" y="11764"/>
                        <a:pt x="239" y="11943"/>
                        <a:pt x="406" y="11943"/>
                      </a:cubicBezTo>
                      <a:lnTo>
                        <a:pt x="989" y="11919"/>
                      </a:lnTo>
                      <a:cubicBezTo>
                        <a:pt x="1132" y="11919"/>
                        <a:pt x="1251" y="11740"/>
                        <a:pt x="1239" y="11538"/>
                      </a:cubicBezTo>
                      <a:cubicBezTo>
                        <a:pt x="1227" y="11204"/>
                        <a:pt x="1215" y="10883"/>
                        <a:pt x="1215" y="10550"/>
                      </a:cubicBezTo>
                      <a:cubicBezTo>
                        <a:pt x="1227" y="10228"/>
                        <a:pt x="1251" y="9918"/>
                        <a:pt x="1311" y="9585"/>
                      </a:cubicBezTo>
                      <a:cubicBezTo>
                        <a:pt x="1370" y="9264"/>
                        <a:pt x="1453" y="8942"/>
                        <a:pt x="1537" y="8621"/>
                      </a:cubicBezTo>
                      <a:cubicBezTo>
                        <a:pt x="1632" y="8311"/>
                        <a:pt x="1715" y="7978"/>
                        <a:pt x="1822" y="7668"/>
                      </a:cubicBezTo>
                      <a:cubicBezTo>
                        <a:pt x="1930" y="7359"/>
                        <a:pt x="2025" y="7037"/>
                        <a:pt x="2168" y="6740"/>
                      </a:cubicBezTo>
                      <a:cubicBezTo>
                        <a:pt x="2299" y="6442"/>
                        <a:pt x="2430" y="6144"/>
                        <a:pt x="2596" y="5847"/>
                      </a:cubicBezTo>
                      <a:cubicBezTo>
                        <a:pt x="2763" y="5549"/>
                        <a:pt x="2942" y="5275"/>
                        <a:pt x="3132" y="5001"/>
                      </a:cubicBezTo>
                      <a:cubicBezTo>
                        <a:pt x="3323" y="4739"/>
                        <a:pt x="3549" y="4477"/>
                        <a:pt x="3775" y="4227"/>
                      </a:cubicBezTo>
                      <a:cubicBezTo>
                        <a:pt x="3989" y="3977"/>
                        <a:pt x="4228" y="3751"/>
                        <a:pt x="4489" y="3525"/>
                      </a:cubicBezTo>
                      <a:cubicBezTo>
                        <a:pt x="4740" y="3311"/>
                        <a:pt x="4990" y="3108"/>
                        <a:pt x="5263" y="2918"/>
                      </a:cubicBezTo>
                      <a:cubicBezTo>
                        <a:pt x="5525" y="2727"/>
                        <a:pt x="5775" y="2549"/>
                        <a:pt x="6049" y="2382"/>
                      </a:cubicBezTo>
                      <a:cubicBezTo>
                        <a:pt x="6311" y="2215"/>
                        <a:pt x="6585" y="2072"/>
                        <a:pt x="6847" y="1941"/>
                      </a:cubicBezTo>
                      <a:cubicBezTo>
                        <a:pt x="7133" y="1822"/>
                        <a:pt x="7418" y="1703"/>
                        <a:pt x="7716" y="1608"/>
                      </a:cubicBezTo>
                      <a:cubicBezTo>
                        <a:pt x="8014" y="1525"/>
                        <a:pt x="8323" y="1441"/>
                        <a:pt x="8657" y="1382"/>
                      </a:cubicBezTo>
                      <a:cubicBezTo>
                        <a:pt x="8978" y="1322"/>
                        <a:pt x="9312" y="1298"/>
                        <a:pt x="9645" y="1263"/>
                      </a:cubicBezTo>
                      <a:cubicBezTo>
                        <a:pt x="9978" y="1239"/>
                        <a:pt x="10324" y="1227"/>
                        <a:pt x="10657" y="1203"/>
                      </a:cubicBezTo>
                      <a:cubicBezTo>
                        <a:pt x="10830" y="1197"/>
                        <a:pt x="10999" y="1194"/>
                        <a:pt x="11164" y="1194"/>
                      </a:cubicBezTo>
                      <a:cubicBezTo>
                        <a:pt x="11330" y="1194"/>
                        <a:pt x="11490" y="1197"/>
                        <a:pt x="11645" y="1203"/>
                      </a:cubicBezTo>
                      <a:cubicBezTo>
                        <a:pt x="11967" y="1227"/>
                        <a:pt x="12264" y="1251"/>
                        <a:pt x="12586" y="1286"/>
                      </a:cubicBezTo>
                      <a:cubicBezTo>
                        <a:pt x="12848" y="1322"/>
                        <a:pt x="13122" y="1358"/>
                        <a:pt x="13383" y="1417"/>
                      </a:cubicBezTo>
                      <a:cubicBezTo>
                        <a:pt x="13633" y="1465"/>
                        <a:pt x="13907" y="1537"/>
                        <a:pt x="14169" y="1620"/>
                      </a:cubicBezTo>
                      <a:cubicBezTo>
                        <a:pt x="14443" y="1715"/>
                        <a:pt x="14693" y="1798"/>
                        <a:pt x="14967" y="1918"/>
                      </a:cubicBezTo>
                      <a:cubicBezTo>
                        <a:pt x="15229" y="2037"/>
                        <a:pt x="15479" y="2156"/>
                        <a:pt x="15741" y="2310"/>
                      </a:cubicBezTo>
                      <a:cubicBezTo>
                        <a:pt x="15991" y="2453"/>
                        <a:pt x="16229" y="2620"/>
                        <a:pt x="16467" y="2799"/>
                      </a:cubicBezTo>
                      <a:cubicBezTo>
                        <a:pt x="16705" y="2977"/>
                        <a:pt x="16932" y="3191"/>
                        <a:pt x="17134" y="3406"/>
                      </a:cubicBezTo>
                      <a:cubicBezTo>
                        <a:pt x="17313" y="3608"/>
                        <a:pt x="17479" y="3799"/>
                        <a:pt x="17646" y="4001"/>
                      </a:cubicBezTo>
                      <a:cubicBezTo>
                        <a:pt x="17801" y="4215"/>
                        <a:pt x="17955" y="4442"/>
                        <a:pt x="18098" y="4656"/>
                      </a:cubicBezTo>
                      <a:cubicBezTo>
                        <a:pt x="18301" y="4942"/>
                        <a:pt x="18456" y="5239"/>
                        <a:pt x="18622" y="5549"/>
                      </a:cubicBezTo>
                      <a:cubicBezTo>
                        <a:pt x="18789" y="5847"/>
                        <a:pt x="18932" y="6168"/>
                        <a:pt x="19075" y="6466"/>
                      </a:cubicBezTo>
                      <a:cubicBezTo>
                        <a:pt x="19206" y="6763"/>
                        <a:pt x="19325" y="7073"/>
                        <a:pt x="19432" y="7371"/>
                      </a:cubicBezTo>
                      <a:cubicBezTo>
                        <a:pt x="19539" y="7668"/>
                        <a:pt x="19622" y="7966"/>
                        <a:pt x="19694" y="8264"/>
                      </a:cubicBezTo>
                      <a:cubicBezTo>
                        <a:pt x="19777" y="8561"/>
                        <a:pt x="19813" y="8859"/>
                        <a:pt x="19860" y="9145"/>
                      </a:cubicBezTo>
                      <a:cubicBezTo>
                        <a:pt x="19908" y="9418"/>
                        <a:pt x="19920" y="9716"/>
                        <a:pt x="19932" y="10002"/>
                      </a:cubicBezTo>
                      <a:cubicBezTo>
                        <a:pt x="19944" y="10288"/>
                        <a:pt x="19944" y="10585"/>
                        <a:pt x="19932" y="10871"/>
                      </a:cubicBezTo>
                      <a:cubicBezTo>
                        <a:pt x="19932" y="11145"/>
                        <a:pt x="19920" y="11431"/>
                        <a:pt x="19884" y="11728"/>
                      </a:cubicBezTo>
                      <a:cubicBezTo>
                        <a:pt x="19873" y="11935"/>
                        <a:pt x="19983" y="12086"/>
                        <a:pt x="20151" y="12086"/>
                      </a:cubicBezTo>
                      <a:cubicBezTo>
                        <a:pt x="20157" y="12086"/>
                        <a:pt x="20164" y="12086"/>
                        <a:pt x="20170" y="12085"/>
                      </a:cubicBezTo>
                      <a:lnTo>
                        <a:pt x="20825" y="12062"/>
                      </a:lnTo>
                      <a:cubicBezTo>
                        <a:pt x="21003" y="12062"/>
                        <a:pt x="21182" y="11883"/>
                        <a:pt x="21170" y="11681"/>
                      </a:cubicBezTo>
                      <a:cubicBezTo>
                        <a:pt x="21182" y="11383"/>
                        <a:pt x="21206" y="11085"/>
                        <a:pt x="21206" y="10811"/>
                      </a:cubicBezTo>
                      <a:cubicBezTo>
                        <a:pt x="21206" y="10514"/>
                        <a:pt x="21182" y="10228"/>
                        <a:pt x="21170" y="9942"/>
                      </a:cubicBezTo>
                      <a:cubicBezTo>
                        <a:pt x="21158" y="9657"/>
                        <a:pt x="21123" y="9383"/>
                        <a:pt x="21087" y="9097"/>
                      </a:cubicBezTo>
                      <a:cubicBezTo>
                        <a:pt x="21039" y="8811"/>
                        <a:pt x="20992" y="8525"/>
                        <a:pt x="20920" y="8252"/>
                      </a:cubicBezTo>
                      <a:cubicBezTo>
                        <a:pt x="20861" y="7966"/>
                        <a:pt x="20765" y="7680"/>
                        <a:pt x="20682" y="7394"/>
                      </a:cubicBezTo>
                      <a:cubicBezTo>
                        <a:pt x="20587" y="7121"/>
                        <a:pt x="20491" y="6835"/>
                        <a:pt x="20384" y="6537"/>
                      </a:cubicBezTo>
                      <a:cubicBezTo>
                        <a:pt x="20265" y="6239"/>
                        <a:pt x="20158" y="5942"/>
                        <a:pt x="20027" y="5656"/>
                      </a:cubicBezTo>
                      <a:cubicBezTo>
                        <a:pt x="19896" y="5370"/>
                        <a:pt x="19753" y="5073"/>
                        <a:pt x="19610" y="4799"/>
                      </a:cubicBezTo>
                      <a:cubicBezTo>
                        <a:pt x="19456" y="4513"/>
                        <a:pt x="19301" y="4227"/>
                        <a:pt x="19134" y="3942"/>
                      </a:cubicBezTo>
                      <a:cubicBezTo>
                        <a:pt x="18967" y="3668"/>
                        <a:pt x="18789" y="3406"/>
                        <a:pt x="18598" y="3156"/>
                      </a:cubicBezTo>
                      <a:cubicBezTo>
                        <a:pt x="18408" y="2918"/>
                        <a:pt x="18205" y="2680"/>
                        <a:pt x="18003" y="2477"/>
                      </a:cubicBezTo>
                      <a:cubicBezTo>
                        <a:pt x="17789" y="2263"/>
                        <a:pt x="17586" y="2060"/>
                        <a:pt x="17348" y="1882"/>
                      </a:cubicBezTo>
                      <a:cubicBezTo>
                        <a:pt x="17158" y="1715"/>
                        <a:pt x="16943" y="1584"/>
                        <a:pt x="16741" y="1441"/>
                      </a:cubicBezTo>
                      <a:cubicBezTo>
                        <a:pt x="16527" y="1310"/>
                        <a:pt x="16324" y="1191"/>
                        <a:pt x="16098" y="1084"/>
                      </a:cubicBezTo>
                      <a:cubicBezTo>
                        <a:pt x="15812" y="953"/>
                        <a:pt x="15515" y="822"/>
                        <a:pt x="15217" y="715"/>
                      </a:cubicBezTo>
                      <a:cubicBezTo>
                        <a:pt x="14919" y="608"/>
                        <a:pt x="14622" y="513"/>
                        <a:pt x="14312" y="429"/>
                      </a:cubicBezTo>
                      <a:cubicBezTo>
                        <a:pt x="14003" y="358"/>
                        <a:pt x="13681" y="286"/>
                        <a:pt x="13372" y="239"/>
                      </a:cubicBezTo>
                      <a:cubicBezTo>
                        <a:pt x="13062" y="179"/>
                        <a:pt x="12752" y="132"/>
                        <a:pt x="12419" y="108"/>
                      </a:cubicBezTo>
                      <a:cubicBezTo>
                        <a:pt x="12133" y="72"/>
                        <a:pt x="11836" y="60"/>
                        <a:pt x="11538" y="48"/>
                      </a:cubicBezTo>
                      <a:cubicBezTo>
                        <a:pt x="11240" y="36"/>
                        <a:pt x="10931" y="13"/>
                        <a:pt x="10621" y="13"/>
                      </a:cubicBezTo>
                      <a:cubicBezTo>
                        <a:pt x="10300" y="1"/>
                        <a:pt x="9978" y="1"/>
                        <a:pt x="96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3" name="Google Shape;6813;p30"/>
                <p:cNvSpPr/>
                <p:nvPr/>
              </p:nvSpPr>
              <p:spPr>
                <a:xfrm>
                  <a:off x="-53311" y="4277008"/>
                  <a:ext cx="653158" cy="389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4" h="10344" extrusionOk="0">
                      <a:moveTo>
                        <a:pt x="9231" y="0"/>
                      </a:moveTo>
                      <a:cubicBezTo>
                        <a:pt x="9082" y="0"/>
                        <a:pt x="8930" y="3"/>
                        <a:pt x="8775" y="9"/>
                      </a:cubicBezTo>
                      <a:cubicBezTo>
                        <a:pt x="8478" y="21"/>
                        <a:pt x="8156" y="57"/>
                        <a:pt x="7847" y="81"/>
                      </a:cubicBezTo>
                      <a:cubicBezTo>
                        <a:pt x="7537" y="116"/>
                        <a:pt x="7239" y="152"/>
                        <a:pt x="6942" y="211"/>
                      </a:cubicBezTo>
                      <a:cubicBezTo>
                        <a:pt x="6644" y="271"/>
                        <a:pt x="6358" y="354"/>
                        <a:pt x="6073" y="438"/>
                      </a:cubicBezTo>
                      <a:cubicBezTo>
                        <a:pt x="5799" y="533"/>
                        <a:pt x="5525" y="628"/>
                        <a:pt x="5275" y="747"/>
                      </a:cubicBezTo>
                      <a:cubicBezTo>
                        <a:pt x="5025" y="866"/>
                        <a:pt x="4763" y="1009"/>
                        <a:pt x="4525" y="1152"/>
                      </a:cubicBezTo>
                      <a:cubicBezTo>
                        <a:pt x="4275" y="1307"/>
                        <a:pt x="4037" y="1450"/>
                        <a:pt x="3798" y="1628"/>
                      </a:cubicBezTo>
                      <a:cubicBezTo>
                        <a:pt x="3548" y="1795"/>
                        <a:pt x="3322" y="1986"/>
                        <a:pt x="3084" y="2176"/>
                      </a:cubicBezTo>
                      <a:cubicBezTo>
                        <a:pt x="2846" y="2378"/>
                        <a:pt x="2620" y="2593"/>
                        <a:pt x="2405" y="2819"/>
                      </a:cubicBezTo>
                      <a:cubicBezTo>
                        <a:pt x="2179" y="3045"/>
                        <a:pt x="1965" y="3283"/>
                        <a:pt x="1774" y="3533"/>
                      </a:cubicBezTo>
                      <a:cubicBezTo>
                        <a:pt x="1584" y="3783"/>
                        <a:pt x="1405" y="4045"/>
                        <a:pt x="1239" y="4307"/>
                      </a:cubicBezTo>
                      <a:cubicBezTo>
                        <a:pt x="1096" y="4593"/>
                        <a:pt x="941" y="4855"/>
                        <a:pt x="822" y="5141"/>
                      </a:cubicBezTo>
                      <a:cubicBezTo>
                        <a:pt x="703" y="5426"/>
                        <a:pt x="596" y="5712"/>
                        <a:pt x="500" y="6010"/>
                      </a:cubicBezTo>
                      <a:cubicBezTo>
                        <a:pt x="393" y="6307"/>
                        <a:pt x="322" y="6605"/>
                        <a:pt x="238" y="6903"/>
                      </a:cubicBezTo>
                      <a:cubicBezTo>
                        <a:pt x="179" y="7200"/>
                        <a:pt x="119" y="7510"/>
                        <a:pt x="84" y="7808"/>
                      </a:cubicBezTo>
                      <a:cubicBezTo>
                        <a:pt x="36" y="8105"/>
                        <a:pt x="24" y="8415"/>
                        <a:pt x="0" y="8713"/>
                      </a:cubicBezTo>
                      <a:cubicBezTo>
                        <a:pt x="0" y="9010"/>
                        <a:pt x="0" y="9320"/>
                        <a:pt x="24" y="9617"/>
                      </a:cubicBezTo>
                      <a:cubicBezTo>
                        <a:pt x="36" y="9832"/>
                        <a:pt x="203" y="10010"/>
                        <a:pt x="393" y="10010"/>
                      </a:cubicBezTo>
                      <a:lnTo>
                        <a:pt x="1096" y="9998"/>
                      </a:lnTo>
                      <a:cubicBezTo>
                        <a:pt x="1286" y="9998"/>
                        <a:pt x="1417" y="9820"/>
                        <a:pt x="1405" y="9594"/>
                      </a:cubicBezTo>
                      <a:cubicBezTo>
                        <a:pt x="1370" y="9236"/>
                        <a:pt x="1370" y="8879"/>
                        <a:pt x="1393" y="8534"/>
                      </a:cubicBezTo>
                      <a:cubicBezTo>
                        <a:pt x="1417" y="8189"/>
                        <a:pt x="1453" y="7831"/>
                        <a:pt x="1512" y="7498"/>
                      </a:cubicBezTo>
                      <a:cubicBezTo>
                        <a:pt x="1572" y="7153"/>
                        <a:pt x="1655" y="6808"/>
                        <a:pt x="1762" y="6486"/>
                      </a:cubicBezTo>
                      <a:cubicBezTo>
                        <a:pt x="1870" y="6153"/>
                        <a:pt x="2013" y="5831"/>
                        <a:pt x="2179" y="5510"/>
                      </a:cubicBezTo>
                      <a:cubicBezTo>
                        <a:pt x="2358" y="5200"/>
                        <a:pt x="2548" y="4903"/>
                        <a:pt x="2763" y="4617"/>
                      </a:cubicBezTo>
                      <a:cubicBezTo>
                        <a:pt x="2977" y="4343"/>
                        <a:pt x="3203" y="4069"/>
                        <a:pt x="3453" y="3819"/>
                      </a:cubicBezTo>
                      <a:cubicBezTo>
                        <a:pt x="3715" y="3569"/>
                        <a:pt x="3965" y="3331"/>
                        <a:pt x="4227" y="3117"/>
                      </a:cubicBezTo>
                      <a:cubicBezTo>
                        <a:pt x="4489" y="2914"/>
                        <a:pt x="4763" y="2712"/>
                        <a:pt x="5049" y="2533"/>
                      </a:cubicBezTo>
                      <a:cubicBezTo>
                        <a:pt x="5334" y="2378"/>
                        <a:pt x="5632" y="2212"/>
                        <a:pt x="5930" y="2081"/>
                      </a:cubicBezTo>
                      <a:cubicBezTo>
                        <a:pt x="6227" y="1938"/>
                        <a:pt x="6537" y="1819"/>
                        <a:pt x="6846" y="1724"/>
                      </a:cubicBezTo>
                      <a:cubicBezTo>
                        <a:pt x="7168" y="1616"/>
                        <a:pt x="7489" y="1545"/>
                        <a:pt x="7835" y="1485"/>
                      </a:cubicBezTo>
                      <a:cubicBezTo>
                        <a:pt x="8001" y="1450"/>
                        <a:pt x="8180" y="1426"/>
                        <a:pt x="8335" y="1402"/>
                      </a:cubicBezTo>
                      <a:cubicBezTo>
                        <a:pt x="8501" y="1390"/>
                        <a:pt x="8680" y="1378"/>
                        <a:pt x="8847" y="1366"/>
                      </a:cubicBezTo>
                      <a:lnTo>
                        <a:pt x="9347" y="1366"/>
                      </a:lnTo>
                      <a:cubicBezTo>
                        <a:pt x="9525" y="1366"/>
                        <a:pt x="9692" y="1378"/>
                        <a:pt x="9871" y="1402"/>
                      </a:cubicBezTo>
                      <a:cubicBezTo>
                        <a:pt x="10049" y="1438"/>
                        <a:pt x="10216" y="1462"/>
                        <a:pt x="10395" y="1509"/>
                      </a:cubicBezTo>
                      <a:cubicBezTo>
                        <a:pt x="10573" y="1557"/>
                        <a:pt x="10740" y="1605"/>
                        <a:pt x="10918" y="1664"/>
                      </a:cubicBezTo>
                      <a:cubicBezTo>
                        <a:pt x="11216" y="1747"/>
                        <a:pt x="11490" y="1866"/>
                        <a:pt x="11776" y="1997"/>
                      </a:cubicBezTo>
                      <a:cubicBezTo>
                        <a:pt x="12073" y="2140"/>
                        <a:pt x="12347" y="2295"/>
                        <a:pt x="12609" y="2462"/>
                      </a:cubicBezTo>
                      <a:cubicBezTo>
                        <a:pt x="12883" y="2640"/>
                        <a:pt x="13121" y="2819"/>
                        <a:pt x="13335" y="3009"/>
                      </a:cubicBezTo>
                      <a:cubicBezTo>
                        <a:pt x="13573" y="3212"/>
                        <a:pt x="13788" y="3414"/>
                        <a:pt x="13978" y="3640"/>
                      </a:cubicBezTo>
                      <a:cubicBezTo>
                        <a:pt x="14169" y="3843"/>
                        <a:pt x="14335" y="4081"/>
                        <a:pt x="14502" y="4319"/>
                      </a:cubicBezTo>
                      <a:cubicBezTo>
                        <a:pt x="14669" y="4581"/>
                        <a:pt x="14812" y="4831"/>
                        <a:pt x="14943" y="5081"/>
                      </a:cubicBezTo>
                      <a:cubicBezTo>
                        <a:pt x="15038" y="5272"/>
                        <a:pt x="15145" y="5486"/>
                        <a:pt x="15228" y="5676"/>
                      </a:cubicBezTo>
                      <a:cubicBezTo>
                        <a:pt x="15324" y="5891"/>
                        <a:pt x="15407" y="6081"/>
                        <a:pt x="15478" y="6284"/>
                      </a:cubicBezTo>
                      <a:cubicBezTo>
                        <a:pt x="15562" y="6498"/>
                        <a:pt x="15633" y="6688"/>
                        <a:pt x="15693" y="6903"/>
                      </a:cubicBezTo>
                      <a:cubicBezTo>
                        <a:pt x="15752" y="7093"/>
                        <a:pt x="15800" y="7296"/>
                        <a:pt x="15836" y="7510"/>
                      </a:cubicBezTo>
                      <a:lnTo>
                        <a:pt x="15931" y="8129"/>
                      </a:lnTo>
                      <a:lnTo>
                        <a:pt x="15979" y="8760"/>
                      </a:lnTo>
                      <a:lnTo>
                        <a:pt x="15979" y="9367"/>
                      </a:lnTo>
                      <a:cubicBezTo>
                        <a:pt x="15979" y="9582"/>
                        <a:pt x="15955" y="9784"/>
                        <a:pt x="15943" y="9986"/>
                      </a:cubicBezTo>
                      <a:cubicBezTo>
                        <a:pt x="15931" y="10189"/>
                        <a:pt x="16050" y="10344"/>
                        <a:pt x="16229" y="10344"/>
                      </a:cubicBezTo>
                      <a:lnTo>
                        <a:pt x="16848" y="10320"/>
                      </a:lnTo>
                      <a:cubicBezTo>
                        <a:pt x="17038" y="10308"/>
                        <a:pt x="17217" y="10129"/>
                        <a:pt x="17253" y="9903"/>
                      </a:cubicBezTo>
                      <a:cubicBezTo>
                        <a:pt x="17264" y="9677"/>
                        <a:pt x="17288" y="9475"/>
                        <a:pt x="17300" y="9260"/>
                      </a:cubicBezTo>
                      <a:cubicBezTo>
                        <a:pt x="17312" y="9058"/>
                        <a:pt x="17324" y="8832"/>
                        <a:pt x="17324" y="8629"/>
                      </a:cubicBezTo>
                      <a:cubicBezTo>
                        <a:pt x="17324" y="8415"/>
                        <a:pt x="17324" y="8189"/>
                        <a:pt x="17312" y="7986"/>
                      </a:cubicBezTo>
                      <a:cubicBezTo>
                        <a:pt x="17300" y="7772"/>
                        <a:pt x="17288" y="7558"/>
                        <a:pt x="17253" y="7343"/>
                      </a:cubicBezTo>
                      <a:cubicBezTo>
                        <a:pt x="17229" y="7141"/>
                        <a:pt x="17181" y="6915"/>
                        <a:pt x="17133" y="6700"/>
                      </a:cubicBezTo>
                      <a:cubicBezTo>
                        <a:pt x="17086" y="6486"/>
                        <a:pt x="17026" y="6272"/>
                        <a:pt x="16955" y="6046"/>
                      </a:cubicBezTo>
                      <a:cubicBezTo>
                        <a:pt x="16883" y="5831"/>
                        <a:pt x="16812" y="5605"/>
                        <a:pt x="16717" y="5379"/>
                      </a:cubicBezTo>
                      <a:cubicBezTo>
                        <a:pt x="16645" y="5153"/>
                        <a:pt x="16538" y="4950"/>
                        <a:pt x="16431" y="4724"/>
                      </a:cubicBezTo>
                      <a:cubicBezTo>
                        <a:pt x="16336" y="4522"/>
                        <a:pt x="16217" y="4295"/>
                        <a:pt x="16098" y="4069"/>
                      </a:cubicBezTo>
                      <a:cubicBezTo>
                        <a:pt x="15955" y="3843"/>
                        <a:pt x="15824" y="3629"/>
                        <a:pt x="15693" y="3414"/>
                      </a:cubicBezTo>
                      <a:cubicBezTo>
                        <a:pt x="15562" y="3212"/>
                        <a:pt x="15407" y="2998"/>
                        <a:pt x="15264" y="2807"/>
                      </a:cubicBezTo>
                      <a:cubicBezTo>
                        <a:pt x="15109" y="2617"/>
                        <a:pt x="14967" y="2414"/>
                        <a:pt x="14800" y="2236"/>
                      </a:cubicBezTo>
                      <a:cubicBezTo>
                        <a:pt x="14609" y="2021"/>
                        <a:pt x="14395" y="1819"/>
                        <a:pt x="14169" y="1640"/>
                      </a:cubicBezTo>
                      <a:cubicBezTo>
                        <a:pt x="13954" y="1462"/>
                        <a:pt x="13728" y="1307"/>
                        <a:pt x="13490" y="1152"/>
                      </a:cubicBezTo>
                      <a:cubicBezTo>
                        <a:pt x="13252" y="1009"/>
                        <a:pt x="13014" y="866"/>
                        <a:pt x="12764" y="747"/>
                      </a:cubicBezTo>
                      <a:cubicBezTo>
                        <a:pt x="12526" y="628"/>
                        <a:pt x="12264" y="533"/>
                        <a:pt x="12014" y="438"/>
                      </a:cubicBezTo>
                      <a:cubicBezTo>
                        <a:pt x="11764" y="354"/>
                        <a:pt x="11526" y="271"/>
                        <a:pt x="11276" y="211"/>
                      </a:cubicBezTo>
                      <a:cubicBezTo>
                        <a:pt x="11014" y="152"/>
                        <a:pt x="10776" y="116"/>
                        <a:pt x="10525" y="81"/>
                      </a:cubicBezTo>
                      <a:cubicBezTo>
                        <a:pt x="10240" y="57"/>
                        <a:pt x="9966" y="21"/>
                        <a:pt x="9668" y="9"/>
                      </a:cubicBezTo>
                      <a:cubicBezTo>
                        <a:pt x="9525" y="3"/>
                        <a:pt x="9379" y="0"/>
                        <a:pt x="92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4" name="Google Shape;6814;p30"/>
                <p:cNvSpPr/>
                <p:nvPr/>
              </p:nvSpPr>
              <p:spPr>
                <a:xfrm>
                  <a:off x="28394" y="4363086"/>
                  <a:ext cx="493375" cy="30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6" h="8061" extrusionOk="0">
                      <a:moveTo>
                        <a:pt x="6751" y="0"/>
                      </a:moveTo>
                      <a:cubicBezTo>
                        <a:pt x="6442" y="24"/>
                        <a:pt x="6132" y="48"/>
                        <a:pt x="5811" y="95"/>
                      </a:cubicBezTo>
                      <a:cubicBezTo>
                        <a:pt x="5513" y="143"/>
                        <a:pt x="5203" y="214"/>
                        <a:pt x="4918" y="298"/>
                      </a:cubicBezTo>
                      <a:cubicBezTo>
                        <a:pt x="4644" y="393"/>
                        <a:pt x="4358" y="512"/>
                        <a:pt x="4084" y="631"/>
                      </a:cubicBezTo>
                      <a:cubicBezTo>
                        <a:pt x="3822" y="750"/>
                        <a:pt x="3548" y="893"/>
                        <a:pt x="3298" y="1048"/>
                      </a:cubicBezTo>
                      <a:cubicBezTo>
                        <a:pt x="3048" y="1215"/>
                        <a:pt x="2798" y="1369"/>
                        <a:pt x="2560" y="1572"/>
                      </a:cubicBezTo>
                      <a:cubicBezTo>
                        <a:pt x="2322" y="1762"/>
                        <a:pt x="2096" y="1953"/>
                        <a:pt x="1870" y="2179"/>
                      </a:cubicBezTo>
                      <a:cubicBezTo>
                        <a:pt x="1667" y="2405"/>
                        <a:pt x="1453" y="2620"/>
                        <a:pt x="1262" y="2881"/>
                      </a:cubicBezTo>
                      <a:cubicBezTo>
                        <a:pt x="1072" y="3120"/>
                        <a:pt x="905" y="3382"/>
                        <a:pt x="750" y="3655"/>
                      </a:cubicBezTo>
                      <a:cubicBezTo>
                        <a:pt x="608" y="3917"/>
                        <a:pt x="488" y="4203"/>
                        <a:pt x="381" y="4501"/>
                      </a:cubicBezTo>
                      <a:cubicBezTo>
                        <a:pt x="274" y="4798"/>
                        <a:pt x="203" y="5096"/>
                        <a:pt x="143" y="5406"/>
                      </a:cubicBezTo>
                      <a:cubicBezTo>
                        <a:pt x="84" y="5715"/>
                        <a:pt x="36" y="6037"/>
                        <a:pt x="24" y="6346"/>
                      </a:cubicBezTo>
                      <a:cubicBezTo>
                        <a:pt x="0" y="6668"/>
                        <a:pt x="0" y="6989"/>
                        <a:pt x="12" y="7299"/>
                      </a:cubicBezTo>
                      <a:cubicBezTo>
                        <a:pt x="12" y="7537"/>
                        <a:pt x="203" y="7727"/>
                        <a:pt x="429" y="7727"/>
                      </a:cubicBezTo>
                      <a:lnTo>
                        <a:pt x="1191" y="7703"/>
                      </a:lnTo>
                      <a:cubicBezTo>
                        <a:pt x="1393" y="7703"/>
                        <a:pt x="1560" y="7525"/>
                        <a:pt x="1560" y="7299"/>
                      </a:cubicBezTo>
                      <a:cubicBezTo>
                        <a:pt x="1560" y="7049"/>
                        <a:pt x="1572" y="6787"/>
                        <a:pt x="1608" y="6549"/>
                      </a:cubicBezTo>
                      <a:cubicBezTo>
                        <a:pt x="1631" y="6299"/>
                        <a:pt x="1667" y="6060"/>
                        <a:pt x="1703" y="5822"/>
                      </a:cubicBezTo>
                      <a:cubicBezTo>
                        <a:pt x="1751" y="5596"/>
                        <a:pt x="1810" y="5358"/>
                        <a:pt x="1881" y="5144"/>
                      </a:cubicBezTo>
                      <a:cubicBezTo>
                        <a:pt x="1965" y="4917"/>
                        <a:pt x="2048" y="4703"/>
                        <a:pt x="2155" y="4501"/>
                      </a:cubicBezTo>
                      <a:cubicBezTo>
                        <a:pt x="2262" y="4286"/>
                        <a:pt x="2393" y="4096"/>
                        <a:pt x="2524" y="3905"/>
                      </a:cubicBezTo>
                      <a:cubicBezTo>
                        <a:pt x="2655" y="3715"/>
                        <a:pt x="2810" y="3536"/>
                        <a:pt x="2977" y="3370"/>
                      </a:cubicBezTo>
                      <a:cubicBezTo>
                        <a:pt x="3132" y="3191"/>
                        <a:pt x="3310" y="3036"/>
                        <a:pt x="3489" y="2893"/>
                      </a:cubicBezTo>
                      <a:cubicBezTo>
                        <a:pt x="3691" y="2739"/>
                        <a:pt x="3870" y="2608"/>
                        <a:pt x="4072" y="2489"/>
                      </a:cubicBezTo>
                      <a:cubicBezTo>
                        <a:pt x="4287" y="2370"/>
                        <a:pt x="4489" y="2250"/>
                        <a:pt x="4703" y="2167"/>
                      </a:cubicBezTo>
                      <a:cubicBezTo>
                        <a:pt x="4906" y="2060"/>
                        <a:pt x="5132" y="1989"/>
                        <a:pt x="5370" y="1905"/>
                      </a:cubicBezTo>
                      <a:cubicBezTo>
                        <a:pt x="5608" y="1846"/>
                        <a:pt x="5846" y="1786"/>
                        <a:pt x="6120" y="1762"/>
                      </a:cubicBezTo>
                      <a:cubicBezTo>
                        <a:pt x="6308" y="1735"/>
                        <a:pt x="6509" y="1722"/>
                        <a:pt x="6718" y="1722"/>
                      </a:cubicBezTo>
                      <a:cubicBezTo>
                        <a:pt x="6788" y="1722"/>
                        <a:pt x="6858" y="1724"/>
                        <a:pt x="6930" y="1727"/>
                      </a:cubicBezTo>
                      <a:cubicBezTo>
                        <a:pt x="7227" y="1750"/>
                        <a:pt x="7513" y="1774"/>
                        <a:pt x="7787" y="1834"/>
                      </a:cubicBezTo>
                      <a:cubicBezTo>
                        <a:pt x="8049" y="1893"/>
                        <a:pt x="8299" y="1953"/>
                        <a:pt x="8561" y="2048"/>
                      </a:cubicBezTo>
                      <a:cubicBezTo>
                        <a:pt x="8859" y="2167"/>
                        <a:pt x="9109" y="2286"/>
                        <a:pt x="9347" y="2429"/>
                      </a:cubicBezTo>
                      <a:cubicBezTo>
                        <a:pt x="9573" y="2584"/>
                        <a:pt x="9775" y="2739"/>
                        <a:pt x="9954" y="2917"/>
                      </a:cubicBezTo>
                      <a:cubicBezTo>
                        <a:pt x="10133" y="3120"/>
                        <a:pt x="10275" y="3310"/>
                        <a:pt x="10418" y="3536"/>
                      </a:cubicBezTo>
                      <a:cubicBezTo>
                        <a:pt x="10549" y="3751"/>
                        <a:pt x="10668" y="3989"/>
                        <a:pt x="10787" y="4251"/>
                      </a:cubicBezTo>
                      <a:cubicBezTo>
                        <a:pt x="10895" y="4501"/>
                        <a:pt x="11014" y="4763"/>
                        <a:pt x="11109" y="5048"/>
                      </a:cubicBezTo>
                      <a:cubicBezTo>
                        <a:pt x="11216" y="5322"/>
                        <a:pt x="11323" y="5620"/>
                        <a:pt x="11395" y="5894"/>
                      </a:cubicBezTo>
                      <a:cubicBezTo>
                        <a:pt x="11502" y="6191"/>
                        <a:pt x="11561" y="6489"/>
                        <a:pt x="11633" y="6775"/>
                      </a:cubicBezTo>
                      <a:cubicBezTo>
                        <a:pt x="11704" y="7061"/>
                        <a:pt x="11752" y="7358"/>
                        <a:pt x="11787" y="7632"/>
                      </a:cubicBezTo>
                      <a:cubicBezTo>
                        <a:pt x="11799" y="7846"/>
                        <a:pt x="11966" y="8013"/>
                        <a:pt x="12133" y="8025"/>
                      </a:cubicBezTo>
                      <a:lnTo>
                        <a:pt x="12752" y="8061"/>
                      </a:lnTo>
                      <a:cubicBezTo>
                        <a:pt x="12942" y="8061"/>
                        <a:pt x="13085" y="7882"/>
                        <a:pt x="13073" y="7668"/>
                      </a:cubicBezTo>
                      <a:cubicBezTo>
                        <a:pt x="13073" y="7311"/>
                        <a:pt x="13061" y="6941"/>
                        <a:pt x="13014" y="6560"/>
                      </a:cubicBezTo>
                      <a:cubicBezTo>
                        <a:pt x="12978" y="6203"/>
                        <a:pt x="12930" y="5834"/>
                        <a:pt x="12835" y="5465"/>
                      </a:cubicBezTo>
                      <a:cubicBezTo>
                        <a:pt x="12752" y="5096"/>
                        <a:pt x="12645" y="4739"/>
                        <a:pt x="12502" y="4382"/>
                      </a:cubicBezTo>
                      <a:cubicBezTo>
                        <a:pt x="12442" y="4203"/>
                        <a:pt x="12359" y="4036"/>
                        <a:pt x="12288" y="3858"/>
                      </a:cubicBezTo>
                      <a:cubicBezTo>
                        <a:pt x="12216" y="3691"/>
                        <a:pt x="12121" y="3512"/>
                        <a:pt x="12049" y="3358"/>
                      </a:cubicBezTo>
                      <a:cubicBezTo>
                        <a:pt x="11942" y="3132"/>
                        <a:pt x="11823" y="2917"/>
                        <a:pt x="11704" y="2715"/>
                      </a:cubicBezTo>
                      <a:cubicBezTo>
                        <a:pt x="11585" y="2500"/>
                        <a:pt x="11454" y="2310"/>
                        <a:pt x="11311" y="2131"/>
                      </a:cubicBezTo>
                      <a:cubicBezTo>
                        <a:pt x="11156" y="1953"/>
                        <a:pt x="10978" y="1774"/>
                        <a:pt x="10799" y="1608"/>
                      </a:cubicBezTo>
                      <a:cubicBezTo>
                        <a:pt x="10609" y="1429"/>
                        <a:pt x="10394" y="1274"/>
                        <a:pt x="10192" y="1119"/>
                      </a:cubicBezTo>
                      <a:cubicBezTo>
                        <a:pt x="9966" y="953"/>
                        <a:pt x="9728" y="822"/>
                        <a:pt x="9478" y="691"/>
                      </a:cubicBezTo>
                      <a:cubicBezTo>
                        <a:pt x="9228" y="560"/>
                        <a:pt x="8954" y="453"/>
                        <a:pt x="8692" y="345"/>
                      </a:cubicBezTo>
                      <a:cubicBezTo>
                        <a:pt x="8347" y="226"/>
                        <a:pt x="8013" y="143"/>
                        <a:pt x="7704" y="84"/>
                      </a:cubicBezTo>
                      <a:cubicBezTo>
                        <a:pt x="7394" y="36"/>
                        <a:pt x="7061" y="0"/>
                        <a:pt x="67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5" name="Google Shape;6815;p30"/>
                <p:cNvSpPr/>
                <p:nvPr/>
              </p:nvSpPr>
              <p:spPr>
                <a:xfrm>
                  <a:off x="119072" y="4467978"/>
                  <a:ext cx="326730" cy="193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138" extrusionOk="0">
                      <a:moveTo>
                        <a:pt x="4322" y="0"/>
                      </a:moveTo>
                      <a:cubicBezTo>
                        <a:pt x="4050" y="0"/>
                        <a:pt x="3788" y="18"/>
                        <a:pt x="3548" y="64"/>
                      </a:cubicBezTo>
                      <a:cubicBezTo>
                        <a:pt x="3227" y="123"/>
                        <a:pt x="2929" y="195"/>
                        <a:pt x="2667" y="314"/>
                      </a:cubicBezTo>
                      <a:cubicBezTo>
                        <a:pt x="2394" y="421"/>
                        <a:pt x="2143" y="552"/>
                        <a:pt x="1905" y="719"/>
                      </a:cubicBezTo>
                      <a:cubicBezTo>
                        <a:pt x="1667" y="885"/>
                        <a:pt x="1441" y="1064"/>
                        <a:pt x="1251" y="1266"/>
                      </a:cubicBezTo>
                      <a:cubicBezTo>
                        <a:pt x="1060" y="1457"/>
                        <a:pt x="881" y="1683"/>
                        <a:pt x="727" y="1921"/>
                      </a:cubicBezTo>
                      <a:cubicBezTo>
                        <a:pt x="584" y="2159"/>
                        <a:pt x="453" y="2421"/>
                        <a:pt x="346" y="2683"/>
                      </a:cubicBezTo>
                      <a:cubicBezTo>
                        <a:pt x="238" y="2957"/>
                        <a:pt x="155" y="3231"/>
                        <a:pt x="108" y="3528"/>
                      </a:cubicBezTo>
                      <a:cubicBezTo>
                        <a:pt x="60" y="3814"/>
                        <a:pt x="36" y="4112"/>
                        <a:pt x="24" y="4421"/>
                      </a:cubicBezTo>
                      <a:cubicBezTo>
                        <a:pt x="0" y="4695"/>
                        <a:pt x="203" y="4898"/>
                        <a:pt x="417" y="4898"/>
                      </a:cubicBezTo>
                      <a:lnTo>
                        <a:pt x="1167" y="4898"/>
                      </a:lnTo>
                      <a:cubicBezTo>
                        <a:pt x="1346" y="4898"/>
                        <a:pt x="1512" y="4743"/>
                        <a:pt x="1524" y="4529"/>
                      </a:cubicBezTo>
                      <a:cubicBezTo>
                        <a:pt x="1548" y="4148"/>
                        <a:pt x="1643" y="3790"/>
                        <a:pt x="1786" y="3457"/>
                      </a:cubicBezTo>
                      <a:cubicBezTo>
                        <a:pt x="1929" y="3136"/>
                        <a:pt x="2132" y="2838"/>
                        <a:pt x="2370" y="2600"/>
                      </a:cubicBezTo>
                      <a:cubicBezTo>
                        <a:pt x="2608" y="2338"/>
                        <a:pt x="2905" y="2147"/>
                        <a:pt x="3239" y="2028"/>
                      </a:cubicBezTo>
                      <a:cubicBezTo>
                        <a:pt x="3394" y="1969"/>
                        <a:pt x="3572" y="1921"/>
                        <a:pt x="3775" y="1897"/>
                      </a:cubicBezTo>
                      <a:cubicBezTo>
                        <a:pt x="3965" y="1862"/>
                        <a:pt x="4168" y="1850"/>
                        <a:pt x="4394" y="1850"/>
                      </a:cubicBezTo>
                      <a:cubicBezTo>
                        <a:pt x="4620" y="1850"/>
                        <a:pt x="4822" y="1885"/>
                        <a:pt x="5025" y="1909"/>
                      </a:cubicBezTo>
                      <a:cubicBezTo>
                        <a:pt x="5215" y="1957"/>
                        <a:pt x="5394" y="2004"/>
                        <a:pt x="5537" y="2076"/>
                      </a:cubicBezTo>
                      <a:cubicBezTo>
                        <a:pt x="5692" y="2147"/>
                        <a:pt x="5834" y="2243"/>
                        <a:pt x="5953" y="2338"/>
                      </a:cubicBezTo>
                      <a:cubicBezTo>
                        <a:pt x="6073" y="2445"/>
                        <a:pt x="6192" y="2564"/>
                        <a:pt x="6299" y="2695"/>
                      </a:cubicBezTo>
                      <a:cubicBezTo>
                        <a:pt x="6513" y="2969"/>
                        <a:pt x="6692" y="3278"/>
                        <a:pt x="6823" y="3624"/>
                      </a:cubicBezTo>
                      <a:cubicBezTo>
                        <a:pt x="6966" y="3969"/>
                        <a:pt x="7073" y="4338"/>
                        <a:pt x="7120" y="4707"/>
                      </a:cubicBezTo>
                      <a:cubicBezTo>
                        <a:pt x="7144" y="4921"/>
                        <a:pt x="7311" y="5076"/>
                        <a:pt x="7525" y="5100"/>
                      </a:cubicBezTo>
                      <a:lnTo>
                        <a:pt x="8275" y="5136"/>
                      </a:lnTo>
                      <a:cubicBezTo>
                        <a:pt x="8287" y="5137"/>
                        <a:pt x="8300" y="5138"/>
                        <a:pt x="8311" y="5138"/>
                      </a:cubicBezTo>
                      <a:cubicBezTo>
                        <a:pt x="8519" y="5138"/>
                        <a:pt x="8666" y="4948"/>
                        <a:pt x="8620" y="4779"/>
                      </a:cubicBezTo>
                      <a:cubicBezTo>
                        <a:pt x="8585" y="4552"/>
                        <a:pt x="8549" y="4350"/>
                        <a:pt x="8490" y="4124"/>
                      </a:cubicBezTo>
                      <a:cubicBezTo>
                        <a:pt x="8430" y="3898"/>
                        <a:pt x="8370" y="3695"/>
                        <a:pt x="8287" y="3469"/>
                      </a:cubicBezTo>
                      <a:cubicBezTo>
                        <a:pt x="8216" y="3243"/>
                        <a:pt x="8144" y="3040"/>
                        <a:pt x="8073" y="2826"/>
                      </a:cubicBezTo>
                      <a:cubicBezTo>
                        <a:pt x="7978" y="2624"/>
                        <a:pt x="7906" y="2409"/>
                        <a:pt x="7811" y="2219"/>
                      </a:cubicBezTo>
                      <a:cubicBezTo>
                        <a:pt x="7728" y="2028"/>
                        <a:pt x="7632" y="1850"/>
                        <a:pt x="7537" y="1671"/>
                      </a:cubicBezTo>
                      <a:cubicBezTo>
                        <a:pt x="7442" y="1492"/>
                        <a:pt x="7335" y="1326"/>
                        <a:pt x="7216" y="1183"/>
                      </a:cubicBezTo>
                      <a:cubicBezTo>
                        <a:pt x="7120" y="1016"/>
                        <a:pt x="6977" y="885"/>
                        <a:pt x="6846" y="766"/>
                      </a:cubicBezTo>
                      <a:cubicBezTo>
                        <a:pt x="6715" y="623"/>
                        <a:pt x="6549" y="528"/>
                        <a:pt x="6382" y="433"/>
                      </a:cubicBezTo>
                      <a:cubicBezTo>
                        <a:pt x="6263" y="373"/>
                        <a:pt x="6144" y="314"/>
                        <a:pt x="6013" y="266"/>
                      </a:cubicBezTo>
                      <a:cubicBezTo>
                        <a:pt x="5870" y="207"/>
                        <a:pt x="5715" y="171"/>
                        <a:pt x="5572" y="135"/>
                      </a:cubicBezTo>
                      <a:cubicBezTo>
                        <a:pt x="5406" y="88"/>
                        <a:pt x="5239" y="76"/>
                        <a:pt x="5072" y="52"/>
                      </a:cubicBezTo>
                      <a:cubicBezTo>
                        <a:pt x="4918" y="16"/>
                        <a:pt x="4739" y="4"/>
                        <a:pt x="4560" y="4"/>
                      </a:cubicBezTo>
                      <a:cubicBezTo>
                        <a:pt x="4480" y="2"/>
                        <a:pt x="4400" y="0"/>
                        <a:pt x="43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6" name="Google Shape;6816;p30"/>
                <p:cNvSpPr/>
                <p:nvPr/>
              </p:nvSpPr>
              <p:spPr>
                <a:xfrm>
                  <a:off x="-271918" y="1780486"/>
                  <a:ext cx="349276" cy="55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14825" extrusionOk="0">
                      <a:moveTo>
                        <a:pt x="0" y="1"/>
                      </a:moveTo>
                      <a:lnTo>
                        <a:pt x="0" y="3346"/>
                      </a:lnTo>
                      <a:cubicBezTo>
                        <a:pt x="60" y="3358"/>
                        <a:pt x="131" y="3394"/>
                        <a:pt x="214" y="3406"/>
                      </a:cubicBezTo>
                      <a:cubicBezTo>
                        <a:pt x="786" y="3596"/>
                        <a:pt x="1322" y="3846"/>
                        <a:pt x="1786" y="4132"/>
                      </a:cubicBezTo>
                      <a:cubicBezTo>
                        <a:pt x="2238" y="4418"/>
                        <a:pt x="2631" y="4727"/>
                        <a:pt x="3012" y="5073"/>
                      </a:cubicBezTo>
                      <a:cubicBezTo>
                        <a:pt x="3346" y="5418"/>
                        <a:pt x="3667" y="5799"/>
                        <a:pt x="3929" y="6228"/>
                      </a:cubicBezTo>
                      <a:cubicBezTo>
                        <a:pt x="4203" y="6644"/>
                        <a:pt x="4441" y="7109"/>
                        <a:pt x="4679" y="7585"/>
                      </a:cubicBezTo>
                      <a:cubicBezTo>
                        <a:pt x="4893" y="8061"/>
                        <a:pt x="5120" y="8585"/>
                        <a:pt x="5334" y="9109"/>
                      </a:cubicBezTo>
                      <a:cubicBezTo>
                        <a:pt x="5536" y="9621"/>
                        <a:pt x="5727" y="10180"/>
                        <a:pt x="5894" y="10728"/>
                      </a:cubicBezTo>
                      <a:cubicBezTo>
                        <a:pt x="6084" y="11276"/>
                        <a:pt x="6239" y="11824"/>
                        <a:pt x="6370" y="12383"/>
                      </a:cubicBezTo>
                      <a:cubicBezTo>
                        <a:pt x="6501" y="12931"/>
                        <a:pt x="6608" y="13478"/>
                        <a:pt x="6668" y="14026"/>
                      </a:cubicBezTo>
                      <a:cubicBezTo>
                        <a:pt x="6715" y="14431"/>
                        <a:pt x="7013" y="14729"/>
                        <a:pt x="7358" y="14764"/>
                      </a:cubicBezTo>
                      <a:lnTo>
                        <a:pt x="8608" y="14824"/>
                      </a:lnTo>
                      <a:cubicBezTo>
                        <a:pt x="8614" y="14824"/>
                        <a:pt x="8620" y="14824"/>
                        <a:pt x="8626" y="14824"/>
                      </a:cubicBezTo>
                      <a:cubicBezTo>
                        <a:pt x="8975" y="14824"/>
                        <a:pt x="9263" y="14472"/>
                        <a:pt x="9263" y="14062"/>
                      </a:cubicBezTo>
                      <a:cubicBezTo>
                        <a:pt x="9239" y="13371"/>
                        <a:pt x="9204" y="12681"/>
                        <a:pt x="9108" y="11966"/>
                      </a:cubicBezTo>
                      <a:cubicBezTo>
                        <a:pt x="9049" y="11264"/>
                        <a:pt x="8930" y="10550"/>
                        <a:pt x="8763" y="9859"/>
                      </a:cubicBezTo>
                      <a:cubicBezTo>
                        <a:pt x="8608" y="9168"/>
                        <a:pt x="8382" y="8478"/>
                        <a:pt x="8084" y="7811"/>
                      </a:cubicBezTo>
                      <a:cubicBezTo>
                        <a:pt x="7953" y="7478"/>
                        <a:pt x="7811" y="7132"/>
                        <a:pt x="7668" y="6811"/>
                      </a:cubicBezTo>
                      <a:cubicBezTo>
                        <a:pt x="7513" y="6490"/>
                        <a:pt x="7370" y="6156"/>
                        <a:pt x="7203" y="5847"/>
                      </a:cubicBezTo>
                      <a:cubicBezTo>
                        <a:pt x="7001" y="5430"/>
                        <a:pt x="6763" y="5025"/>
                        <a:pt x="6501" y="4632"/>
                      </a:cubicBezTo>
                      <a:cubicBezTo>
                        <a:pt x="6251" y="4251"/>
                        <a:pt x="5989" y="3894"/>
                        <a:pt x="5703" y="3537"/>
                      </a:cubicBezTo>
                      <a:cubicBezTo>
                        <a:pt x="5405" y="3192"/>
                        <a:pt x="5060" y="2870"/>
                        <a:pt x="4691" y="2537"/>
                      </a:cubicBezTo>
                      <a:cubicBezTo>
                        <a:pt x="4322" y="2215"/>
                        <a:pt x="3917" y="1918"/>
                        <a:pt x="3489" y="1620"/>
                      </a:cubicBezTo>
                      <a:cubicBezTo>
                        <a:pt x="3036" y="1322"/>
                        <a:pt x="2560" y="1048"/>
                        <a:pt x="2072" y="798"/>
                      </a:cubicBezTo>
                      <a:cubicBezTo>
                        <a:pt x="1560" y="560"/>
                        <a:pt x="1024" y="334"/>
                        <a:pt x="476" y="144"/>
                      </a:cubicBezTo>
                      <a:cubicBezTo>
                        <a:pt x="310" y="84"/>
                        <a:pt x="167" y="36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7" name="Google Shape;6817;p30"/>
                <p:cNvSpPr/>
                <p:nvPr/>
              </p:nvSpPr>
              <p:spPr>
                <a:xfrm>
                  <a:off x="-273275" y="1609913"/>
                  <a:ext cx="504573" cy="730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3" h="19372" extrusionOk="0">
                      <a:moveTo>
                        <a:pt x="0" y="0"/>
                      </a:moveTo>
                      <a:lnTo>
                        <a:pt x="0" y="2822"/>
                      </a:lnTo>
                      <a:cubicBezTo>
                        <a:pt x="203" y="2870"/>
                        <a:pt x="381" y="2917"/>
                        <a:pt x="572" y="2977"/>
                      </a:cubicBezTo>
                      <a:cubicBezTo>
                        <a:pt x="1155" y="3155"/>
                        <a:pt x="1727" y="3358"/>
                        <a:pt x="2298" y="3608"/>
                      </a:cubicBezTo>
                      <a:cubicBezTo>
                        <a:pt x="2858" y="3870"/>
                        <a:pt x="3429" y="4167"/>
                        <a:pt x="3953" y="4477"/>
                      </a:cubicBezTo>
                      <a:cubicBezTo>
                        <a:pt x="4465" y="4798"/>
                        <a:pt x="4965" y="5144"/>
                        <a:pt x="5406" y="5513"/>
                      </a:cubicBezTo>
                      <a:cubicBezTo>
                        <a:pt x="5858" y="5894"/>
                        <a:pt x="6287" y="6275"/>
                        <a:pt x="6668" y="6692"/>
                      </a:cubicBezTo>
                      <a:cubicBezTo>
                        <a:pt x="7049" y="7108"/>
                        <a:pt x="7406" y="7537"/>
                        <a:pt x="7716" y="8001"/>
                      </a:cubicBezTo>
                      <a:cubicBezTo>
                        <a:pt x="8025" y="8466"/>
                        <a:pt x="8323" y="8942"/>
                        <a:pt x="8597" y="9430"/>
                      </a:cubicBezTo>
                      <a:cubicBezTo>
                        <a:pt x="8799" y="9799"/>
                        <a:pt x="8990" y="10180"/>
                        <a:pt x="9168" y="10549"/>
                      </a:cubicBezTo>
                      <a:cubicBezTo>
                        <a:pt x="9347" y="10930"/>
                        <a:pt x="9525" y="11311"/>
                        <a:pt x="9680" y="11704"/>
                      </a:cubicBezTo>
                      <a:cubicBezTo>
                        <a:pt x="9823" y="12097"/>
                        <a:pt x="9978" y="12478"/>
                        <a:pt x="10097" y="12871"/>
                      </a:cubicBezTo>
                      <a:cubicBezTo>
                        <a:pt x="10216" y="13252"/>
                        <a:pt x="10323" y="13645"/>
                        <a:pt x="10394" y="14026"/>
                      </a:cubicBezTo>
                      <a:cubicBezTo>
                        <a:pt x="10466" y="14419"/>
                        <a:pt x="10525" y="14824"/>
                        <a:pt x="10573" y="15205"/>
                      </a:cubicBezTo>
                      <a:cubicBezTo>
                        <a:pt x="10621" y="15597"/>
                        <a:pt x="10644" y="15990"/>
                        <a:pt x="10656" y="16383"/>
                      </a:cubicBezTo>
                      <a:cubicBezTo>
                        <a:pt x="10680" y="16764"/>
                        <a:pt x="10692" y="17157"/>
                        <a:pt x="10680" y="17538"/>
                      </a:cubicBezTo>
                      <a:cubicBezTo>
                        <a:pt x="10656" y="17931"/>
                        <a:pt x="10644" y="18312"/>
                        <a:pt x="10621" y="18693"/>
                      </a:cubicBezTo>
                      <a:cubicBezTo>
                        <a:pt x="10585" y="19074"/>
                        <a:pt x="10823" y="19372"/>
                        <a:pt x="11168" y="19372"/>
                      </a:cubicBezTo>
                      <a:lnTo>
                        <a:pt x="12430" y="19324"/>
                      </a:lnTo>
                      <a:cubicBezTo>
                        <a:pt x="12800" y="19312"/>
                        <a:pt x="13145" y="18967"/>
                        <a:pt x="13192" y="18586"/>
                      </a:cubicBezTo>
                      <a:cubicBezTo>
                        <a:pt x="13240" y="18181"/>
                        <a:pt x="13264" y="17776"/>
                        <a:pt x="13300" y="17383"/>
                      </a:cubicBezTo>
                      <a:cubicBezTo>
                        <a:pt x="13323" y="16979"/>
                        <a:pt x="13335" y="16574"/>
                        <a:pt x="13335" y="16169"/>
                      </a:cubicBezTo>
                      <a:cubicBezTo>
                        <a:pt x="13383" y="15740"/>
                        <a:pt x="13383" y="15336"/>
                        <a:pt x="13371" y="14943"/>
                      </a:cubicBezTo>
                      <a:cubicBezTo>
                        <a:pt x="13359" y="14538"/>
                        <a:pt x="13311" y="14121"/>
                        <a:pt x="13264" y="13716"/>
                      </a:cubicBezTo>
                      <a:cubicBezTo>
                        <a:pt x="13204" y="13311"/>
                        <a:pt x="13133" y="12895"/>
                        <a:pt x="13050" y="12502"/>
                      </a:cubicBezTo>
                      <a:cubicBezTo>
                        <a:pt x="12954" y="12097"/>
                        <a:pt x="12835" y="11680"/>
                        <a:pt x="12680" y="11264"/>
                      </a:cubicBezTo>
                      <a:cubicBezTo>
                        <a:pt x="12549" y="10847"/>
                        <a:pt x="12383" y="10430"/>
                        <a:pt x="12204" y="10002"/>
                      </a:cubicBezTo>
                      <a:cubicBezTo>
                        <a:pt x="12026" y="9585"/>
                        <a:pt x="11835" y="9168"/>
                        <a:pt x="11633" y="8751"/>
                      </a:cubicBezTo>
                      <a:cubicBezTo>
                        <a:pt x="11418" y="8335"/>
                        <a:pt x="11180" y="7918"/>
                        <a:pt x="10930" y="7501"/>
                      </a:cubicBezTo>
                      <a:cubicBezTo>
                        <a:pt x="10680" y="7084"/>
                        <a:pt x="10406" y="6668"/>
                        <a:pt x="10144" y="6263"/>
                      </a:cubicBezTo>
                      <a:cubicBezTo>
                        <a:pt x="9859" y="5858"/>
                        <a:pt x="9573" y="5477"/>
                        <a:pt x="9275" y="5096"/>
                      </a:cubicBezTo>
                      <a:cubicBezTo>
                        <a:pt x="8978" y="4727"/>
                        <a:pt x="8668" y="4370"/>
                        <a:pt x="8335" y="4025"/>
                      </a:cubicBezTo>
                      <a:cubicBezTo>
                        <a:pt x="7942" y="3632"/>
                        <a:pt x="7537" y="3239"/>
                        <a:pt x="7085" y="2917"/>
                      </a:cubicBezTo>
                      <a:cubicBezTo>
                        <a:pt x="6656" y="2572"/>
                        <a:pt x="6192" y="2262"/>
                        <a:pt x="5739" y="1989"/>
                      </a:cubicBezTo>
                      <a:cubicBezTo>
                        <a:pt x="5263" y="1703"/>
                        <a:pt x="4787" y="1453"/>
                        <a:pt x="4275" y="1250"/>
                      </a:cubicBezTo>
                      <a:cubicBezTo>
                        <a:pt x="3786" y="1024"/>
                        <a:pt x="3275" y="834"/>
                        <a:pt x="2774" y="655"/>
                      </a:cubicBezTo>
                      <a:cubicBezTo>
                        <a:pt x="2286" y="477"/>
                        <a:pt x="1774" y="334"/>
                        <a:pt x="1286" y="215"/>
                      </a:cubicBezTo>
                      <a:cubicBezTo>
                        <a:pt x="869" y="131"/>
                        <a:pt x="441" y="60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8" name="Google Shape;6818;p30"/>
                <p:cNvSpPr/>
                <p:nvPr/>
              </p:nvSpPr>
              <p:spPr>
                <a:xfrm>
                  <a:off x="-271503" y="1475688"/>
                  <a:ext cx="652291" cy="857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22742" extrusionOk="0">
                      <a:moveTo>
                        <a:pt x="1" y="0"/>
                      </a:moveTo>
                      <a:lnTo>
                        <a:pt x="1" y="2203"/>
                      </a:lnTo>
                      <a:lnTo>
                        <a:pt x="37" y="2203"/>
                      </a:lnTo>
                      <a:cubicBezTo>
                        <a:pt x="572" y="2263"/>
                        <a:pt x="1108" y="2334"/>
                        <a:pt x="1644" y="2441"/>
                      </a:cubicBezTo>
                      <a:cubicBezTo>
                        <a:pt x="2180" y="2536"/>
                        <a:pt x="2692" y="2679"/>
                        <a:pt x="3228" y="2834"/>
                      </a:cubicBezTo>
                      <a:cubicBezTo>
                        <a:pt x="3775" y="3001"/>
                        <a:pt x="4299" y="3191"/>
                        <a:pt x="4823" y="3417"/>
                      </a:cubicBezTo>
                      <a:cubicBezTo>
                        <a:pt x="5347" y="3632"/>
                        <a:pt x="5871" y="3870"/>
                        <a:pt x="6371" y="4144"/>
                      </a:cubicBezTo>
                      <a:cubicBezTo>
                        <a:pt x="6883" y="4418"/>
                        <a:pt x="7359" y="4727"/>
                        <a:pt x="7835" y="5072"/>
                      </a:cubicBezTo>
                      <a:cubicBezTo>
                        <a:pt x="8311" y="5430"/>
                        <a:pt x="8752" y="5811"/>
                        <a:pt x="9193" y="6227"/>
                      </a:cubicBezTo>
                      <a:cubicBezTo>
                        <a:pt x="9550" y="6584"/>
                        <a:pt x="9871" y="6965"/>
                        <a:pt x="10205" y="7358"/>
                      </a:cubicBezTo>
                      <a:cubicBezTo>
                        <a:pt x="10514" y="7763"/>
                        <a:pt x="10824" y="8168"/>
                        <a:pt x="11109" y="8609"/>
                      </a:cubicBezTo>
                      <a:cubicBezTo>
                        <a:pt x="11467" y="9168"/>
                        <a:pt x="11824" y="9728"/>
                        <a:pt x="12133" y="10311"/>
                      </a:cubicBezTo>
                      <a:cubicBezTo>
                        <a:pt x="12467" y="10895"/>
                        <a:pt x="12764" y="11466"/>
                        <a:pt x="13026" y="12038"/>
                      </a:cubicBezTo>
                      <a:cubicBezTo>
                        <a:pt x="13300" y="12597"/>
                        <a:pt x="13538" y="13181"/>
                        <a:pt x="13741" y="13764"/>
                      </a:cubicBezTo>
                      <a:cubicBezTo>
                        <a:pt x="13955" y="14347"/>
                        <a:pt x="14134" y="14907"/>
                        <a:pt x="14265" y="15455"/>
                      </a:cubicBezTo>
                      <a:cubicBezTo>
                        <a:pt x="14407" y="16014"/>
                        <a:pt x="14515" y="16562"/>
                        <a:pt x="14586" y="17110"/>
                      </a:cubicBezTo>
                      <a:cubicBezTo>
                        <a:pt x="14669" y="17657"/>
                        <a:pt x="14705" y="18217"/>
                        <a:pt x="14729" y="18765"/>
                      </a:cubicBezTo>
                      <a:cubicBezTo>
                        <a:pt x="14741" y="19312"/>
                        <a:pt x="14741" y="19860"/>
                        <a:pt x="14729" y="20419"/>
                      </a:cubicBezTo>
                      <a:cubicBezTo>
                        <a:pt x="14705" y="20967"/>
                        <a:pt x="14669" y="21515"/>
                        <a:pt x="14622" y="22074"/>
                      </a:cubicBezTo>
                      <a:cubicBezTo>
                        <a:pt x="14587" y="22448"/>
                        <a:pt x="14838" y="22742"/>
                        <a:pt x="15185" y="22742"/>
                      </a:cubicBezTo>
                      <a:cubicBezTo>
                        <a:pt x="15191" y="22742"/>
                        <a:pt x="15198" y="22741"/>
                        <a:pt x="15205" y="22741"/>
                      </a:cubicBezTo>
                      <a:lnTo>
                        <a:pt x="16491" y="22682"/>
                      </a:lnTo>
                      <a:cubicBezTo>
                        <a:pt x="16872" y="22670"/>
                        <a:pt x="17205" y="22324"/>
                        <a:pt x="17241" y="21920"/>
                      </a:cubicBezTo>
                      <a:cubicBezTo>
                        <a:pt x="17289" y="21372"/>
                        <a:pt x="17301" y="20800"/>
                        <a:pt x="17301" y="20253"/>
                      </a:cubicBezTo>
                      <a:cubicBezTo>
                        <a:pt x="17265" y="19717"/>
                        <a:pt x="17253" y="19181"/>
                        <a:pt x="17205" y="18634"/>
                      </a:cubicBezTo>
                      <a:cubicBezTo>
                        <a:pt x="17170" y="18098"/>
                        <a:pt x="17110" y="17550"/>
                        <a:pt x="17027" y="17014"/>
                      </a:cubicBezTo>
                      <a:cubicBezTo>
                        <a:pt x="16944" y="16479"/>
                        <a:pt x="16836" y="15943"/>
                        <a:pt x="16705" y="15407"/>
                      </a:cubicBezTo>
                      <a:cubicBezTo>
                        <a:pt x="16574" y="14871"/>
                        <a:pt x="16408" y="14335"/>
                        <a:pt x="16229" y="13800"/>
                      </a:cubicBezTo>
                      <a:cubicBezTo>
                        <a:pt x="16051" y="13240"/>
                        <a:pt x="15836" y="12692"/>
                        <a:pt x="15622" y="12145"/>
                      </a:cubicBezTo>
                      <a:cubicBezTo>
                        <a:pt x="15396" y="11597"/>
                        <a:pt x="15158" y="11037"/>
                        <a:pt x="14908" y="10490"/>
                      </a:cubicBezTo>
                      <a:cubicBezTo>
                        <a:pt x="14646" y="9942"/>
                        <a:pt x="14372" y="9406"/>
                        <a:pt x="14074" y="8847"/>
                      </a:cubicBezTo>
                      <a:cubicBezTo>
                        <a:pt x="13776" y="8299"/>
                        <a:pt x="13443" y="7763"/>
                        <a:pt x="13098" y="7227"/>
                      </a:cubicBezTo>
                      <a:cubicBezTo>
                        <a:pt x="12764" y="6704"/>
                        <a:pt x="12407" y="6203"/>
                        <a:pt x="12026" y="5739"/>
                      </a:cubicBezTo>
                      <a:cubicBezTo>
                        <a:pt x="11657" y="5263"/>
                        <a:pt x="11252" y="4834"/>
                        <a:pt x="10836" y="4429"/>
                      </a:cubicBezTo>
                      <a:cubicBezTo>
                        <a:pt x="10419" y="4025"/>
                        <a:pt x="9978" y="3656"/>
                        <a:pt x="9514" y="3298"/>
                      </a:cubicBezTo>
                      <a:cubicBezTo>
                        <a:pt x="9109" y="3001"/>
                        <a:pt x="8716" y="2739"/>
                        <a:pt x="8300" y="2477"/>
                      </a:cubicBezTo>
                      <a:cubicBezTo>
                        <a:pt x="7883" y="2227"/>
                        <a:pt x="7442" y="2001"/>
                        <a:pt x="7014" y="1810"/>
                      </a:cubicBezTo>
                      <a:cubicBezTo>
                        <a:pt x="6430" y="1548"/>
                        <a:pt x="5859" y="1322"/>
                        <a:pt x="5240" y="1108"/>
                      </a:cubicBezTo>
                      <a:cubicBezTo>
                        <a:pt x="4644" y="905"/>
                        <a:pt x="4037" y="727"/>
                        <a:pt x="3430" y="572"/>
                      </a:cubicBezTo>
                      <a:cubicBezTo>
                        <a:pt x="2823" y="429"/>
                        <a:pt x="2192" y="310"/>
                        <a:pt x="1561" y="203"/>
                      </a:cubicBezTo>
                      <a:cubicBezTo>
                        <a:pt x="1049" y="131"/>
                        <a:pt x="525" y="6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9" name="Google Shape;6819;p30"/>
                <p:cNvSpPr/>
                <p:nvPr/>
              </p:nvSpPr>
              <p:spPr>
                <a:xfrm>
                  <a:off x="-271918" y="1343686"/>
                  <a:ext cx="809812" cy="98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9" h="26064" extrusionOk="0">
                      <a:moveTo>
                        <a:pt x="0" y="1"/>
                      </a:moveTo>
                      <a:lnTo>
                        <a:pt x="0" y="2335"/>
                      </a:lnTo>
                      <a:cubicBezTo>
                        <a:pt x="560" y="2394"/>
                        <a:pt x="1143" y="2477"/>
                        <a:pt x="1691" y="2561"/>
                      </a:cubicBezTo>
                      <a:cubicBezTo>
                        <a:pt x="2286" y="2668"/>
                        <a:pt x="2881" y="2775"/>
                        <a:pt x="3477" y="2894"/>
                      </a:cubicBezTo>
                      <a:cubicBezTo>
                        <a:pt x="4060" y="3025"/>
                        <a:pt x="4643" y="3168"/>
                        <a:pt x="5203" y="3347"/>
                      </a:cubicBezTo>
                      <a:cubicBezTo>
                        <a:pt x="5775" y="3525"/>
                        <a:pt x="6334" y="3739"/>
                        <a:pt x="6894" y="3978"/>
                      </a:cubicBezTo>
                      <a:cubicBezTo>
                        <a:pt x="7370" y="4180"/>
                        <a:pt x="7846" y="4406"/>
                        <a:pt x="8299" y="4644"/>
                      </a:cubicBezTo>
                      <a:cubicBezTo>
                        <a:pt x="8763" y="4894"/>
                        <a:pt x="9227" y="5168"/>
                        <a:pt x="9656" y="5454"/>
                      </a:cubicBezTo>
                      <a:cubicBezTo>
                        <a:pt x="10180" y="5787"/>
                        <a:pt x="10668" y="6168"/>
                        <a:pt x="11144" y="6561"/>
                      </a:cubicBezTo>
                      <a:cubicBezTo>
                        <a:pt x="11621" y="6966"/>
                        <a:pt x="12073" y="7418"/>
                        <a:pt x="12513" y="7895"/>
                      </a:cubicBezTo>
                      <a:cubicBezTo>
                        <a:pt x="12942" y="8359"/>
                        <a:pt x="13359" y="8883"/>
                        <a:pt x="13752" y="9419"/>
                      </a:cubicBezTo>
                      <a:cubicBezTo>
                        <a:pt x="14133" y="9954"/>
                        <a:pt x="14490" y="10526"/>
                        <a:pt x="14835" y="11109"/>
                      </a:cubicBezTo>
                      <a:cubicBezTo>
                        <a:pt x="15180" y="11681"/>
                        <a:pt x="15490" y="12264"/>
                        <a:pt x="15788" y="12848"/>
                      </a:cubicBezTo>
                      <a:cubicBezTo>
                        <a:pt x="16085" y="13431"/>
                        <a:pt x="16359" y="14038"/>
                        <a:pt x="16609" y="14634"/>
                      </a:cubicBezTo>
                      <a:cubicBezTo>
                        <a:pt x="16800" y="15074"/>
                        <a:pt x="16978" y="15539"/>
                        <a:pt x="17157" y="15991"/>
                      </a:cubicBezTo>
                      <a:cubicBezTo>
                        <a:pt x="17336" y="16431"/>
                        <a:pt x="17502" y="16884"/>
                        <a:pt x="17645" y="17313"/>
                      </a:cubicBezTo>
                      <a:cubicBezTo>
                        <a:pt x="17800" y="17741"/>
                        <a:pt x="17931" y="18194"/>
                        <a:pt x="18050" y="18622"/>
                      </a:cubicBezTo>
                      <a:cubicBezTo>
                        <a:pt x="18169" y="19051"/>
                        <a:pt x="18276" y="19503"/>
                        <a:pt x="18359" y="19944"/>
                      </a:cubicBezTo>
                      <a:cubicBezTo>
                        <a:pt x="18455" y="20396"/>
                        <a:pt x="18526" y="20837"/>
                        <a:pt x="18574" y="21289"/>
                      </a:cubicBezTo>
                      <a:cubicBezTo>
                        <a:pt x="18633" y="21730"/>
                        <a:pt x="18657" y="22182"/>
                        <a:pt x="18681" y="22635"/>
                      </a:cubicBezTo>
                      <a:cubicBezTo>
                        <a:pt x="18693" y="23099"/>
                        <a:pt x="18705" y="23551"/>
                        <a:pt x="18693" y="24004"/>
                      </a:cubicBezTo>
                      <a:cubicBezTo>
                        <a:pt x="18693" y="24468"/>
                        <a:pt x="18657" y="24933"/>
                        <a:pt x="18645" y="25397"/>
                      </a:cubicBezTo>
                      <a:cubicBezTo>
                        <a:pt x="18634" y="25770"/>
                        <a:pt x="18885" y="26064"/>
                        <a:pt x="19265" y="26064"/>
                      </a:cubicBezTo>
                      <a:cubicBezTo>
                        <a:pt x="19273" y="26064"/>
                        <a:pt x="19281" y="26064"/>
                        <a:pt x="19288" y="26064"/>
                      </a:cubicBezTo>
                      <a:lnTo>
                        <a:pt x="20669" y="26004"/>
                      </a:lnTo>
                      <a:cubicBezTo>
                        <a:pt x="21074" y="25992"/>
                        <a:pt x="21419" y="25647"/>
                        <a:pt x="21431" y="25242"/>
                      </a:cubicBezTo>
                      <a:cubicBezTo>
                        <a:pt x="21479" y="24694"/>
                        <a:pt x="21479" y="24123"/>
                        <a:pt x="21455" y="23575"/>
                      </a:cubicBezTo>
                      <a:cubicBezTo>
                        <a:pt x="21443" y="23028"/>
                        <a:pt x="21419" y="22480"/>
                        <a:pt x="21372" y="21920"/>
                      </a:cubicBezTo>
                      <a:cubicBezTo>
                        <a:pt x="21324" y="21373"/>
                        <a:pt x="21253" y="20837"/>
                        <a:pt x="21146" y="20301"/>
                      </a:cubicBezTo>
                      <a:cubicBezTo>
                        <a:pt x="21050" y="19765"/>
                        <a:pt x="20931" y="19229"/>
                        <a:pt x="20788" y="18706"/>
                      </a:cubicBezTo>
                      <a:cubicBezTo>
                        <a:pt x="20645" y="18194"/>
                        <a:pt x="20479" y="17670"/>
                        <a:pt x="20300" y="17158"/>
                      </a:cubicBezTo>
                      <a:cubicBezTo>
                        <a:pt x="20122" y="16658"/>
                        <a:pt x="19907" y="16134"/>
                        <a:pt x="19705" y="15646"/>
                      </a:cubicBezTo>
                      <a:cubicBezTo>
                        <a:pt x="19491" y="15134"/>
                        <a:pt x="19276" y="14634"/>
                        <a:pt x="19038" y="14145"/>
                      </a:cubicBezTo>
                      <a:cubicBezTo>
                        <a:pt x="18800" y="13634"/>
                        <a:pt x="18574" y="13133"/>
                        <a:pt x="18324" y="12621"/>
                      </a:cubicBezTo>
                      <a:cubicBezTo>
                        <a:pt x="18086" y="12121"/>
                        <a:pt x="17824" y="11609"/>
                        <a:pt x="17550" y="11121"/>
                      </a:cubicBezTo>
                      <a:cubicBezTo>
                        <a:pt x="17276" y="10633"/>
                        <a:pt x="16990" y="10133"/>
                        <a:pt x="16681" y="9681"/>
                      </a:cubicBezTo>
                      <a:cubicBezTo>
                        <a:pt x="16383" y="9204"/>
                        <a:pt x="16062" y="8752"/>
                        <a:pt x="15728" y="8311"/>
                      </a:cubicBezTo>
                      <a:cubicBezTo>
                        <a:pt x="15383" y="7859"/>
                        <a:pt x="15026" y="7430"/>
                        <a:pt x="14657" y="7002"/>
                      </a:cubicBezTo>
                      <a:cubicBezTo>
                        <a:pt x="14288" y="6585"/>
                        <a:pt x="13895" y="6180"/>
                        <a:pt x="13502" y="5787"/>
                      </a:cubicBezTo>
                      <a:cubicBezTo>
                        <a:pt x="13097" y="5406"/>
                        <a:pt x="12680" y="5049"/>
                        <a:pt x="12263" y="4704"/>
                      </a:cubicBezTo>
                      <a:cubicBezTo>
                        <a:pt x="11835" y="4359"/>
                        <a:pt x="11394" y="4037"/>
                        <a:pt x="10954" y="3739"/>
                      </a:cubicBezTo>
                      <a:cubicBezTo>
                        <a:pt x="10501" y="3442"/>
                        <a:pt x="10049" y="3156"/>
                        <a:pt x="9585" y="2894"/>
                      </a:cubicBezTo>
                      <a:cubicBezTo>
                        <a:pt x="9049" y="2573"/>
                        <a:pt x="8501" y="2299"/>
                        <a:pt x="7930" y="2037"/>
                      </a:cubicBezTo>
                      <a:cubicBezTo>
                        <a:pt x="7370" y="1787"/>
                        <a:pt x="6787" y="1549"/>
                        <a:pt x="6203" y="1346"/>
                      </a:cubicBezTo>
                      <a:cubicBezTo>
                        <a:pt x="5679" y="1168"/>
                        <a:pt x="5144" y="1001"/>
                        <a:pt x="4608" y="834"/>
                      </a:cubicBezTo>
                      <a:cubicBezTo>
                        <a:pt x="4072" y="691"/>
                        <a:pt x="3524" y="549"/>
                        <a:pt x="2977" y="430"/>
                      </a:cubicBezTo>
                      <a:cubicBezTo>
                        <a:pt x="2429" y="310"/>
                        <a:pt x="1857" y="227"/>
                        <a:pt x="1298" y="156"/>
                      </a:cubicBezTo>
                      <a:cubicBezTo>
                        <a:pt x="857" y="96"/>
                        <a:pt x="429" y="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0" name="Google Shape;6820;p30"/>
                <p:cNvSpPr/>
                <p:nvPr/>
              </p:nvSpPr>
              <p:spPr>
                <a:xfrm>
                  <a:off x="3456732" y="1331583"/>
                  <a:ext cx="1103854" cy="988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8" h="26218" extrusionOk="0">
                      <a:moveTo>
                        <a:pt x="23277" y="0"/>
                      </a:moveTo>
                      <a:cubicBezTo>
                        <a:pt x="22658" y="0"/>
                        <a:pt x="22063" y="24"/>
                        <a:pt x="21467" y="72"/>
                      </a:cubicBezTo>
                      <a:cubicBezTo>
                        <a:pt x="20872" y="119"/>
                        <a:pt x="20300" y="179"/>
                        <a:pt x="19753" y="262"/>
                      </a:cubicBezTo>
                      <a:cubicBezTo>
                        <a:pt x="19205" y="358"/>
                        <a:pt x="18669" y="453"/>
                        <a:pt x="18145" y="596"/>
                      </a:cubicBezTo>
                      <a:cubicBezTo>
                        <a:pt x="17622" y="727"/>
                        <a:pt x="17122" y="870"/>
                        <a:pt x="16610" y="1048"/>
                      </a:cubicBezTo>
                      <a:cubicBezTo>
                        <a:pt x="16109" y="1227"/>
                        <a:pt x="15621" y="1441"/>
                        <a:pt x="15121" y="1643"/>
                      </a:cubicBezTo>
                      <a:cubicBezTo>
                        <a:pt x="14633" y="1870"/>
                        <a:pt x="14145" y="2108"/>
                        <a:pt x="13669" y="2358"/>
                      </a:cubicBezTo>
                      <a:cubicBezTo>
                        <a:pt x="13181" y="2620"/>
                        <a:pt x="12704" y="2882"/>
                        <a:pt x="12204" y="3167"/>
                      </a:cubicBezTo>
                      <a:cubicBezTo>
                        <a:pt x="11716" y="3453"/>
                        <a:pt x="11228" y="3751"/>
                        <a:pt x="10752" y="4060"/>
                      </a:cubicBezTo>
                      <a:cubicBezTo>
                        <a:pt x="10275" y="4370"/>
                        <a:pt x="9799" y="4703"/>
                        <a:pt x="9335" y="5037"/>
                      </a:cubicBezTo>
                      <a:cubicBezTo>
                        <a:pt x="8418" y="5739"/>
                        <a:pt x="7537" y="6501"/>
                        <a:pt x="6704" y="7299"/>
                      </a:cubicBezTo>
                      <a:cubicBezTo>
                        <a:pt x="6287" y="7704"/>
                        <a:pt x="5894" y="8132"/>
                        <a:pt x="5525" y="8549"/>
                      </a:cubicBezTo>
                      <a:cubicBezTo>
                        <a:pt x="5156" y="8978"/>
                        <a:pt x="4822" y="9430"/>
                        <a:pt x="4513" y="9871"/>
                      </a:cubicBezTo>
                      <a:cubicBezTo>
                        <a:pt x="4203" y="10323"/>
                        <a:pt x="3929" y="10787"/>
                        <a:pt x="3667" y="11264"/>
                      </a:cubicBezTo>
                      <a:cubicBezTo>
                        <a:pt x="3417" y="11740"/>
                        <a:pt x="3155" y="12216"/>
                        <a:pt x="2941" y="12692"/>
                      </a:cubicBezTo>
                      <a:cubicBezTo>
                        <a:pt x="2715" y="13181"/>
                        <a:pt x="2501" y="13669"/>
                        <a:pt x="2310" y="14169"/>
                      </a:cubicBezTo>
                      <a:cubicBezTo>
                        <a:pt x="2120" y="14657"/>
                        <a:pt x="1929" y="15157"/>
                        <a:pt x="1751" y="15669"/>
                      </a:cubicBezTo>
                      <a:cubicBezTo>
                        <a:pt x="1572" y="16169"/>
                        <a:pt x="1393" y="16681"/>
                        <a:pt x="1215" y="17205"/>
                      </a:cubicBezTo>
                      <a:cubicBezTo>
                        <a:pt x="1036" y="17717"/>
                        <a:pt x="869" y="18241"/>
                        <a:pt x="703" y="18765"/>
                      </a:cubicBezTo>
                      <a:cubicBezTo>
                        <a:pt x="560" y="19300"/>
                        <a:pt x="405" y="19824"/>
                        <a:pt x="286" y="20372"/>
                      </a:cubicBezTo>
                      <a:cubicBezTo>
                        <a:pt x="167" y="20908"/>
                        <a:pt x="96" y="21455"/>
                        <a:pt x="48" y="22003"/>
                      </a:cubicBezTo>
                      <a:cubicBezTo>
                        <a:pt x="0" y="22563"/>
                        <a:pt x="0" y="23134"/>
                        <a:pt x="36" y="23706"/>
                      </a:cubicBezTo>
                      <a:cubicBezTo>
                        <a:pt x="60" y="24289"/>
                        <a:pt x="119" y="24861"/>
                        <a:pt x="179" y="25456"/>
                      </a:cubicBezTo>
                      <a:cubicBezTo>
                        <a:pt x="227" y="25873"/>
                        <a:pt x="619" y="26218"/>
                        <a:pt x="1036" y="26218"/>
                      </a:cubicBezTo>
                      <a:lnTo>
                        <a:pt x="2382" y="26218"/>
                      </a:lnTo>
                      <a:cubicBezTo>
                        <a:pt x="2739" y="26218"/>
                        <a:pt x="2977" y="25896"/>
                        <a:pt x="2941" y="25492"/>
                      </a:cubicBezTo>
                      <a:cubicBezTo>
                        <a:pt x="2858" y="24861"/>
                        <a:pt x="2798" y="24241"/>
                        <a:pt x="2786" y="23610"/>
                      </a:cubicBezTo>
                      <a:cubicBezTo>
                        <a:pt x="2774" y="23003"/>
                        <a:pt x="2786" y="22396"/>
                        <a:pt x="2846" y="21813"/>
                      </a:cubicBezTo>
                      <a:cubicBezTo>
                        <a:pt x="2905" y="21217"/>
                        <a:pt x="3025" y="20658"/>
                        <a:pt x="3179" y="20074"/>
                      </a:cubicBezTo>
                      <a:cubicBezTo>
                        <a:pt x="3322" y="19503"/>
                        <a:pt x="3501" y="18931"/>
                        <a:pt x="3679" y="18360"/>
                      </a:cubicBezTo>
                      <a:cubicBezTo>
                        <a:pt x="3870" y="17800"/>
                        <a:pt x="4072" y="17229"/>
                        <a:pt x="4263" y="16681"/>
                      </a:cubicBezTo>
                      <a:cubicBezTo>
                        <a:pt x="4453" y="16133"/>
                        <a:pt x="4668" y="15562"/>
                        <a:pt x="4870" y="15026"/>
                      </a:cubicBezTo>
                      <a:cubicBezTo>
                        <a:pt x="5084" y="14478"/>
                        <a:pt x="5299" y="13943"/>
                        <a:pt x="5561" y="13407"/>
                      </a:cubicBezTo>
                      <a:cubicBezTo>
                        <a:pt x="5811" y="12871"/>
                        <a:pt x="6073" y="12347"/>
                        <a:pt x="6370" y="11847"/>
                      </a:cubicBezTo>
                      <a:cubicBezTo>
                        <a:pt x="6668" y="11335"/>
                        <a:pt x="7001" y="10835"/>
                        <a:pt x="7370" y="10359"/>
                      </a:cubicBezTo>
                      <a:cubicBezTo>
                        <a:pt x="7739" y="9883"/>
                        <a:pt x="8156" y="9406"/>
                        <a:pt x="8609" y="8954"/>
                      </a:cubicBezTo>
                      <a:cubicBezTo>
                        <a:pt x="9049" y="8513"/>
                        <a:pt x="9513" y="8073"/>
                        <a:pt x="9990" y="7656"/>
                      </a:cubicBezTo>
                      <a:cubicBezTo>
                        <a:pt x="10466" y="7263"/>
                        <a:pt x="10978" y="6870"/>
                        <a:pt x="11478" y="6501"/>
                      </a:cubicBezTo>
                      <a:cubicBezTo>
                        <a:pt x="11990" y="6144"/>
                        <a:pt x="12502" y="5787"/>
                        <a:pt x="13026" y="5453"/>
                      </a:cubicBezTo>
                      <a:cubicBezTo>
                        <a:pt x="13550" y="5132"/>
                        <a:pt x="14050" y="4822"/>
                        <a:pt x="14562" y="4525"/>
                      </a:cubicBezTo>
                      <a:cubicBezTo>
                        <a:pt x="15062" y="4227"/>
                        <a:pt x="15586" y="3953"/>
                        <a:pt x="16109" y="3715"/>
                      </a:cubicBezTo>
                      <a:cubicBezTo>
                        <a:pt x="16633" y="3477"/>
                        <a:pt x="17169" y="3251"/>
                        <a:pt x="17705" y="3072"/>
                      </a:cubicBezTo>
                      <a:cubicBezTo>
                        <a:pt x="18253" y="2894"/>
                        <a:pt x="18800" y="2739"/>
                        <a:pt x="19396" y="2620"/>
                      </a:cubicBezTo>
                      <a:cubicBezTo>
                        <a:pt x="19979" y="2501"/>
                        <a:pt x="20586" y="2405"/>
                        <a:pt x="21229" y="2346"/>
                      </a:cubicBezTo>
                      <a:cubicBezTo>
                        <a:pt x="21872" y="2286"/>
                        <a:pt x="22527" y="2263"/>
                        <a:pt x="23206" y="2263"/>
                      </a:cubicBezTo>
                      <a:cubicBezTo>
                        <a:pt x="23896" y="2263"/>
                        <a:pt x="24575" y="2275"/>
                        <a:pt x="25277" y="2310"/>
                      </a:cubicBezTo>
                      <a:cubicBezTo>
                        <a:pt x="25956" y="2346"/>
                        <a:pt x="26647" y="2370"/>
                        <a:pt x="27289" y="2417"/>
                      </a:cubicBezTo>
                      <a:cubicBezTo>
                        <a:pt x="27944" y="2465"/>
                        <a:pt x="28552" y="2513"/>
                        <a:pt x="29159" y="2572"/>
                      </a:cubicBezTo>
                      <a:cubicBezTo>
                        <a:pt x="29206" y="2572"/>
                        <a:pt x="29230" y="2584"/>
                        <a:pt x="29278" y="2584"/>
                      </a:cubicBezTo>
                      <a:lnTo>
                        <a:pt x="29278" y="250"/>
                      </a:lnTo>
                      <a:cubicBezTo>
                        <a:pt x="29202" y="272"/>
                        <a:pt x="29134" y="279"/>
                        <a:pt x="29069" y="279"/>
                      </a:cubicBezTo>
                      <a:cubicBezTo>
                        <a:pt x="28990" y="279"/>
                        <a:pt x="28915" y="269"/>
                        <a:pt x="28837" y="262"/>
                      </a:cubicBezTo>
                      <a:cubicBezTo>
                        <a:pt x="28254" y="203"/>
                        <a:pt x="27659" y="155"/>
                        <a:pt x="27051" y="131"/>
                      </a:cubicBezTo>
                      <a:cubicBezTo>
                        <a:pt x="26432" y="84"/>
                        <a:pt x="25813" y="60"/>
                        <a:pt x="25170" y="24"/>
                      </a:cubicBezTo>
                      <a:cubicBezTo>
                        <a:pt x="24527" y="0"/>
                        <a:pt x="23908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1" name="Google Shape;6821;p30"/>
                <p:cNvSpPr/>
                <p:nvPr/>
              </p:nvSpPr>
              <p:spPr>
                <a:xfrm>
                  <a:off x="3612487" y="1467430"/>
                  <a:ext cx="948105" cy="853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7" h="22651" extrusionOk="0">
                      <a:moveTo>
                        <a:pt x="19770" y="0"/>
                      </a:moveTo>
                      <a:cubicBezTo>
                        <a:pt x="19598" y="0"/>
                        <a:pt x="19425" y="2"/>
                        <a:pt x="19253" y="5"/>
                      </a:cubicBezTo>
                      <a:cubicBezTo>
                        <a:pt x="18610" y="5"/>
                        <a:pt x="17991" y="41"/>
                        <a:pt x="17396" y="100"/>
                      </a:cubicBezTo>
                      <a:cubicBezTo>
                        <a:pt x="16789" y="148"/>
                        <a:pt x="16205" y="231"/>
                        <a:pt x="15634" y="350"/>
                      </a:cubicBezTo>
                      <a:cubicBezTo>
                        <a:pt x="15074" y="469"/>
                        <a:pt x="14538" y="624"/>
                        <a:pt x="14026" y="779"/>
                      </a:cubicBezTo>
                      <a:cubicBezTo>
                        <a:pt x="13514" y="958"/>
                        <a:pt x="13014" y="1160"/>
                        <a:pt x="12526" y="1374"/>
                      </a:cubicBezTo>
                      <a:cubicBezTo>
                        <a:pt x="12038" y="1600"/>
                        <a:pt x="11562" y="1850"/>
                        <a:pt x="11086" y="2124"/>
                      </a:cubicBezTo>
                      <a:cubicBezTo>
                        <a:pt x="10609" y="2386"/>
                        <a:pt x="10133" y="2684"/>
                        <a:pt x="9657" y="2993"/>
                      </a:cubicBezTo>
                      <a:cubicBezTo>
                        <a:pt x="9181" y="3315"/>
                        <a:pt x="8704" y="3636"/>
                        <a:pt x="8228" y="3982"/>
                      </a:cubicBezTo>
                      <a:cubicBezTo>
                        <a:pt x="7752" y="4327"/>
                        <a:pt x="7287" y="4684"/>
                        <a:pt x="6823" y="5065"/>
                      </a:cubicBezTo>
                      <a:cubicBezTo>
                        <a:pt x="6383" y="5458"/>
                        <a:pt x="5930" y="5863"/>
                        <a:pt x="5513" y="6291"/>
                      </a:cubicBezTo>
                      <a:cubicBezTo>
                        <a:pt x="5097" y="6720"/>
                        <a:pt x="4716" y="7149"/>
                        <a:pt x="4358" y="7613"/>
                      </a:cubicBezTo>
                      <a:cubicBezTo>
                        <a:pt x="4001" y="8077"/>
                        <a:pt x="3692" y="8542"/>
                        <a:pt x="3406" y="9030"/>
                      </a:cubicBezTo>
                      <a:cubicBezTo>
                        <a:pt x="3120" y="9518"/>
                        <a:pt x="2870" y="10006"/>
                        <a:pt x="2632" y="10518"/>
                      </a:cubicBezTo>
                      <a:cubicBezTo>
                        <a:pt x="2394" y="11018"/>
                        <a:pt x="2168" y="11530"/>
                        <a:pt x="1977" y="12054"/>
                      </a:cubicBezTo>
                      <a:cubicBezTo>
                        <a:pt x="1763" y="12566"/>
                        <a:pt x="1572" y="13090"/>
                        <a:pt x="1394" y="13626"/>
                      </a:cubicBezTo>
                      <a:cubicBezTo>
                        <a:pt x="1215" y="14162"/>
                        <a:pt x="1025" y="14685"/>
                        <a:pt x="858" y="15221"/>
                      </a:cubicBezTo>
                      <a:cubicBezTo>
                        <a:pt x="691" y="15757"/>
                        <a:pt x="513" y="16293"/>
                        <a:pt x="382" y="16840"/>
                      </a:cubicBezTo>
                      <a:cubicBezTo>
                        <a:pt x="251" y="17376"/>
                        <a:pt x="144" y="17924"/>
                        <a:pt x="72" y="18483"/>
                      </a:cubicBezTo>
                      <a:cubicBezTo>
                        <a:pt x="13" y="19031"/>
                        <a:pt x="1" y="19591"/>
                        <a:pt x="13" y="20162"/>
                      </a:cubicBezTo>
                      <a:cubicBezTo>
                        <a:pt x="25" y="20722"/>
                        <a:pt x="72" y="21305"/>
                        <a:pt x="144" y="21901"/>
                      </a:cubicBezTo>
                      <a:cubicBezTo>
                        <a:pt x="190" y="22310"/>
                        <a:pt x="491" y="22651"/>
                        <a:pt x="829" y="22651"/>
                      </a:cubicBezTo>
                      <a:cubicBezTo>
                        <a:pt x="835" y="22651"/>
                        <a:pt x="840" y="22651"/>
                        <a:pt x="846" y="22651"/>
                      </a:cubicBezTo>
                      <a:lnTo>
                        <a:pt x="2001" y="22627"/>
                      </a:lnTo>
                      <a:cubicBezTo>
                        <a:pt x="2334" y="22627"/>
                        <a:pt x="2561" y="22305"/>
                        <a:pt x="2525" y="21901"/>
                      </a:cubicBezTo>
                      <a:cubicBezTo>
                        <a:pt x="2477" y="21281"/>
                        <a:pt x="2453" y="20650"/>
                        <a:pt x="2453" y="20019"/>
                      </a:cubicBezTo>
                      <a:cubicBezTo>
                        <a:pt x="2477" y="19412"/>
                        <a:pt x="2537" y="18793"/>
                        <a:pt x="2656" y="18186"/>
                      </a:cubicBezTo>
                      <a:cubicBezTo>
                        <a:pt x="2775" y="17567"/>
                        <a:pt x="2930" y="16959"/>
                        <a:pt x="3096" y="16352"/>
                      </a:cubicBezTo>
                      <a:cubicBezTo>
                        <a:pt x="3251" y="15733"/>
                        <a:pt x="3454" y="15138"/>
                        <a:pt x="3656" y="14531"/>
                      </a:cubicBezTo>
                      <a:cubicBezTo>
                        <a:pt x="3870" y="13935"/>
                        <a:pt x="4108" y="13340"/>
                        <a:pt x="4358" y="12768"/>
                      </a:cubicBezTo>
                      <a:cubicBezTo>
                        <a:pt x="4609" y="12185"/>
                        <a:pt x="4894" y="11614"/>
                        <a:pt x="5204" y="11066"/>
                      </a:cubicBezTo>
                      <a:cubicBezTo>
                        <a:pt x="5513" y="10518"/>
                        <a:pt x="5871" y="9982"/>
                        <a:pt x="6263" y="9459"/>
                      </a:cubicBezTo>
                      <a:cubicBezTo>
                        <a:pt x="6668" y="8935"/>
                        <a:pt x="7097" y="8447"/>
                        <a:pt x="7561" y="7982"/>
                      </a:cubicBezTo>
                      <a:cubicBezTo>
                        <a:pt x="8014" y="7506"/>
                        <a:pt x="8490" y="7077"/>
                        <a:pt x="9002" y="6661"/>
                      </a:cubicBezTo>
                      <a:cubicBezTo>
                        <a:pt x="9502" y="6244"/>
                        <a:pt x="10026" y="5875"/>
                        <a:pt x="10550" y="5518"/>
                      </a:cubicBezTo>
                      <a:cubicBezTo>
                        <a:pt x="11074" y="5160"/>
                        <a:pt x="11586" y="4815"/>
                        <a:pt x="12109" y="4517"/>
                      </a:cubicBezTo>
                      <a:cubicBezTo>
                        <a:pt x="12633" y="4208"/>
                        <a:pt x="13169" y="3922"/>
                        <a:pt x="13717" y="3684"/>
                      </a:cubicBezTo>
                      <a:cubicBezTo>
                        <a:pt x="14264" y="3434"/>
                        <a:pt x="14836" y="3220"/>
                        <a:pt x="15443" y="3041"/>
                      </a:cubicBezTo>
                      <a:cubicBezTo>
                        <a:pt x="16039" y="2863"/>
                        <a:pt x="16670" y="2732"/>
                        <a:pt x="17301" y="2612"/>
                      </a:cubicBezTo>
                      <a:cubicBezTo>
                        <a:pt x="17944" y="2505"/>
                        <a:pt x="18610" y="2422"/>
                        <a:pt x="19301" y="2386"/>
                      </a:cubicBezTo>
                      <a:cubicBezTo>
                        <a:pt x="19979" y="2351"/>
                        <a:pt x="20658" y="2303"/>
                        <a:pt x="21337" y="2291"/>
                      </a:cubicBezTo>
                      <a:cubicBezTo>
                        <a:pt x="21636" y="2280"/>
                        <a:pt x="21939" y="2274"/>
                        <a:pt x="22237" y="2274"/>
                      </a:cubicBezTo>
                      <a:cubicBezTo>
                        <a:pt x="22602" y="2274"/>
                        <a:pt x="22960" y="2283"/>
                        <a:pt x="23301" y="2303"/>
                      </a:cubicBezTo>
                      <a:cubicBezTo>
                        <a:pt x="23932" y="2327"/>
                        <a:pt x="24540" y="2374"/>
                        <a:pt x="25147" y="2434"/>
                      </a:cubicBezTo>
                      <a:lnTo>
                        <a:pt x="25147" y="231"/>
                      </a:lnTo>
                      <a:cubicBezTo>
                        <a:pt x="25016" y="219"/>
                        <a:pt x="24909" y="207"/>
                        <a:pt x="24790" y="207"/>
                      </a:cubicBezTo>
                      <a:cubicBezTo>
                        <a:pt x="24230" y="148"/>
                        <a:pt x="23647" y="112"/>
                        <a:pt x="23039" y="88"/>
                      </a:cubicBezTo>
                      <a:cubicBezTo>
                        <a:pt x="22444" y="53"/>
                        <a:pt x="21813" y="41"/>
                        <a:pt x="21170" y="29"/>
                      </a:cubicBezTo>
                      <a:cubicBezTo>
                        <a:pt x="20708" y="11"/>
                        <a:pt x="20240" y="0"/>
                        <a:pt x="19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2" name="Google Shape;6822;p30"/>
                <p:cNvSpPr/>
                <p:nvPr/>
              </p:nvSpPr>
              <p:spPr>
                <a:xfrm>
                  <a:off x="3757044" y="1601543"/>
                  <a:ext cx="801781" cy="7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6" h="19012" extrusionOk="0">
                      <a:moveTo>
                        <a:pt x="18637" y="0"/>
                      </a:moveTo>
                      <a:cubicBezTo>
                        <a:pt x="18289" y="0"/>
                        <a:pt x="17932" y="6"/>
                        <a:pt x="17562" y="20"/>
                      </a:cubicBezTo>
                      <a:cubicBezTo>
                        <a:pt x="16955" y="56"/>
                        <a:pt x="16324" y="103"/>
                        <a:pt x="15705" y="163"/>
                      </a:cubicBezTo>
                      <a:cubicBezTo>
                        <a:pt x="15074" y="210"/>
                        <a:pt x="14467" y="306"/>
                        <a:pt x="13871" y="413"/>
                      </a:cubicBezTo>
                      <a:cubicBezTo>
                        <a:pt x="13276" y="532"/>
                        <a:pt x="12716" y="663"/>
                        <a:pt x="12157" y="841"/>
                      </a:cubicBezTo>
                      <a:cubicBezTo>
                        <a:pt x="11609" y="1008"/>
                        <a:pt x="11073" y="1211"/>
                        <a:pt x="10550" y="1437"/>
                      </a:cubicBezTo>
                      <a:cubicBezTo>
                        <a:pt x="10038" y="1663"/>
                        <a:pt x="9538" y="1913"/>
                        <a:pt x="9049" y="2199"/>
                      </a:cubicBezTo>
                      <a:cubicBezTo>
                        <a:pt x="8561" y="2473"/>
                        <a:pt x="8085" y="2794"/>
                        <a:pt x="7609" y="3115"/>
                      </a:cubicBezTo>
                      <a:cubicBezTo>
                        <a:pt x="7132" y="3449"/>
                        <a:pt x="6656" y="3806"/>
                        <a:pt x="6192" y="4175"/>
                      </a:cubicBezTo>
                      <a:cubicBezTo>
                        <a:pt x="5728" y="4544"/>
                        <a:pt x="5275" y="4961"/>
                        <a:pt x="4835" y="5401"/>
                      </a:cubicBezTo>
                      <a:cubicBezTo>
                        <a:pt x="4406" y="5830"/>
                        <a:pt x="3989" y="6271"/>
                        <a:pt x="3584" y="6747"/>
                      </a:cubicBezTo>
                      <a:cubicBezTo>
                        <a:pt x="3203" y="7223"/>
                        <a:pt x="2846" y="7723"/>
                        <a:pt x="2537" y="8223"/>
                      </a:cubicBezTo>
                      <a:cubicBezTo>
                        <a:pt x="2215" y="8723"/>
                        <a:pt x="1941" y="9247"/>
                        <a:pt x="1679" y="9783"/>
                      </a:cubicBezTo>
                      <a:cubicBezTo>
                        <a:pt x="1429" y="10319"/>
                        <a:pt x="1203" y="10878"/>
                        <a:pt x="1013" y="11426"/>
                      </a:cubicBezTo>
                      <a:cubicBezTo>
                        <a:pt x="822" y="11974"/>
                        <a:pt x="655" y="12545"/>
                        <a:pt x="513" y="13105"/>
                      </a:cubicBezTo>
                      <a:cubicBezTo>
                        <a:pt x="358" y="13676"/>
                        <a:pt x="251" y="14248"/>
                        <a:pt x="167" y="14819"/>
                      </a:cubicBezTo>
                      <a:cubicBezTo>
                        <a:pt x="72" y="15403"/>
                        <a:pt x="36" y="15962"/>
                        <a:pt x="13" y="16546"/>
                      </a:cubicBezTo>
                      <a:cubicBezTo>
                        <a:pt x="1" y="17129"/>
                        <a:pt x="1" y="17689"/>
                        <a:pt x="48" y="18272"/>
                      </a:cubicBezTo>
                      <a:cubicBezTo>
                        <a:pt x="71" y="18675"/>
                        <a:pt x="395" y="19011"/>
                        <a:pt x="750" y="19011"/>
                      </a:cubicBezTo>
                      <a:cubicBezTo>
                        <a:pt x="762" y="19011"/>
                        <a:pt x="774" y="19011"/>
                        <a:pt x="786" y="19010"/>
                      </a:cubicBezTo>
                      <a:lnTo>
                        <a:pt x="2191" y="18998"/>
                      </a:lnTo>
                      <a:cubicBezTo>
                        <a:pt x="2572" y="18986"/>
                        <a:pt x="2858" y="18653"/>
                        <a:pt x="2834" y="18224"/>
                      </a:cubicBezTo>
                      <a:cubicBezTo>
                        <a:pt x="2787" y="17558"/>
                        <a:pt x="2787" y="16903"/>
                        <a:pt x="2810" y="16236"/>
                      </a:cubicBezTo>
                      <a:cubicBezTo>
                        <a:pt x="2846" y="15558"/>
                        <a:pt x="2918" y="14903"/>
                        <a:pt x="3037" y="14248"/>
                      </a:cubicBezTo>
                      <a:cubicBezTo>
                        <a:pt x="3156" y="13593"/>
                        <a:pt x="3322" y="12962"/>
                        <a:pt x="3549" y="12319"/>
                      </a:cubicBezTo>
                      <a:cubicBezTo>
                        <a:pt x="3763" y="11688"/>
                        <a:pt x="4049" y="11069"/>
                        <a:pt x="4382" y="10485"/>
                      </a:cubicBezTo>
                      <a:cubicBezTo>
                        <a:pt x="4704" y="9890"/>
                        <a:pt x="5096" y="9331"/>
                        <a:pt x="5525" y="8795"/>
                      </a:cubicBezTo>
                      <a:cubicBezTo>
                        <a:pt x="5954" y="8259"/>
                        <a:pt x="6418" y="7747"/>
                        <a:pt x="6906" y="7271"/>
                      </a:cubicBezTo>
                      <a:cubicBezTo>
                        <a:pt x="7394" y="6795"/>
                        <a:pt x="7918" y="6366"/>
                        <a:pt x="8454" y="5961"/>
                      </a:cubicBezTo>
                      <a:cubicBezTo>
                        <a:pt x="8990" y="5556"/>
                        <a:pt x="9538" y="5187"/>
                        <a:pt x="10109" y="4866"/>
                      </a:cubicBezTo>
                      <a:cubicBezTo>
                        <a:pt x="10669" y="4532"/>
                        <a:pt x="11252" y="4235"/>
                        <a:pt x="11847" y="3973"/>
                      </a:cubicBezTo>
                      <a:cubicBezTo>
                        <a:pt x="12443" y="3699"/>
                        <a:pt x="13074" y="3473"/>
                        <a:pt x="13693" y="3282"/>
                      </a:cubicBezTo>
                      <a:cubicBezTo>
                        <a:pt x="14336" y="3092"/>
                        <a:pt x="14991" y="2937"/>
                        <a:pt x="15669" y="2842"/>
                      </a:cubicBezTo>
                      <a:cubicBezTo>
                        <a:pt x="16015" y="2782"/>
                        <a:pt x="16348" y="2734"/>
                        <a:pt x="16681" y="2699"/>
                      </a:cubicBezTo>
                      <a:cubicBezTo>
                        <a:pt x="17027" y="2675"/>
                        <a:pt x="17348" y="2639"/>
                        <a:pt x="17693" y="2627"/>
                      </a:cubicBezTo>
                      <a:cubicBezTo>
                        <a:pt x="18039" y="2615"/>
                        <a:pt x="18384" y="2615"/>
                        <a:pt x="18705" y="2615"/>
                      </a:cubicBezTo>
                      <a:cubicBezTo>
                        <a:pt x="19051" y="2627"/>
                        <a:pt x="19396" y="2663"/>
                        <a:pt x="19729" y="2699"/>
                      </a:cubicBezTo>
                      <a:cubicBezTo>
                        <a:pt x="20075" y="2746"/>
                        <a:pt x="20432" y="2806"/>
                        <a:pt x="20777" y="2901"/>
                      </a:cubicBezTo>
                      <a:cubicBezTo>
                        <a:pt x="20944" y="2925"/>
                        <a:pt x="21098" y="2985"/>
                        <a:pt x="21265" y="3020"/>
                      </a:cubicBezTo>
                      <a:lnTo>
                        <a:pt x="21265" y="187"/>
                      </a:lnTo>
                      <a:cubicBezTo>
                        <a:pt x="21229" y="175"/>
                        <a:pt x="21146" y="163"/>
                        <a:pt x="21087" y="163"/>
                      </a:cubicBezTo>
                      <a:cubicBezTo>
                        <a:pt x="20527" y="79"/>
                        <a:pt x="19944" y="20"/>
                        <a:pt x="19360" y="8"/>
                      </a:cubicBezTo>
                      <a:cubicBezTo>
                        <a:pt x="19123" y="3"/>
                        <a:pt x="18883" y="0"/>
                        <a:pt x="186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3" name="Google Shape;6823;p30"/>
                <p:cNvSpPr/>
                <p:nvPr/>
              </p:nvSpPr>
              <p:spPr>
                <a:xfrm>
                  <a:off x="3921357" y="1761143"/>
                  <a:ext cx="637926" cy="55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0" h="14695" extrusionOk="0">
                      <a:moveTo>
                        <a:pt x="13698" y="0"/>
                      </a:moveTo>
                      <a:cubicBezTo>
                        <a:pt x="13644" y="0"/>
                        <a:pt x="13591" y="1"/>
                        <a:pt x="13538" y="2"/>
                      </a:cubicBezTo>
                      <a:cubicBezTo>
                        <a:pt x="12895" y="14"/>
                        <a:pt x="12264" y="61"/>
                        <a:pt x="11645" y="156"/>
                      </a:cubicBezTo>
                      <a:cubicBezTo>
                        <a:pt x="11037" y="240"/>
                        <a:pt x="10418" y="371"/>
                        <a:pt x="9859" y="549"/>
                      </a:cubicBezTo>
                      <a:cubicBezTo>
                        <a:pt x="9275" y="728"/>
                        <a:pt x="8716" y="942"/>
                        <a:pt x="8180" y="1180"/>
                      </a:cubicBezTo>
                      <a:cubicBezTo>
                        <a:pt x="7644" y="1419"/>
                        <a:pt x="7120" y="1680"/>
                        <a:pt x="6596" y="1978"/>
                      </a:cubicBezTo>
                      <a:cubicBezTo>
                        <a:pt x="6096" y="2276"/>
                        <a:pt x="5584" y="2609"/>
                        <a:pt x="5108" y="2966"/>
                      </a:cubicBezTo>
                      <a:cubicBezTo>
                        <a:pt x="4632" y="3324"/>
                        <a:pt x="4167" y="3705"/>
                        <a:pt x="3739" y="4121"/>
                      </a:cubicBezTo>
                      <a:cubicBezTo>
                        <a:pt x="3310" y="4538"/>
                        <a:pt x="2894" y="4990"/>
                        <a:pt x="2524" y="5455"/>
                      </a:cubicBezTo>
                      <a:cubicBezTo>
                        <a:pt x="2143" y="5907"/>
                        <a:pt x="1810" y="6419"/>
                        <a:pt x="1512" y="6943"/>
                      </a:cubicBezTo>
                      <a:cubicBezTo>
                        <a:pt x="1215" y="7455"/>
                        <a:pt x="953" y="7991"/>
                        <a:pt x="762" y="8562"/>
                      </a:cubicBezTo>
                      <a:cubicBezTo>
                        <a:pt x="572" y="9122"/>
                        <a:pt x="405" y="9693"/>
                        <a:pt x="286" y="10289"/>
                      </a:cubicBezTo>
                      <a:cubicBezTo>
                        <a:pt x="167" y="10872"/>
                        <a:pt x="96" y="11467"/>
                        <a:pt x="48" y="12063"/>
                      </a:cubicBezTo>
                      <a:cubicBezTo>
                        <a:pt x="0" y="12658"/>
                        <a:pt x="0" y="13253"/>
                        <a:pt x="36" y="13861"/>
                      </a:cubicBezTo>
                      <a:cubicBezTo>
                        <a:pt x="48" y="14318"/>
                        <a:pt x="429" y="14694"/>
                        <a:pt x="861" y="14694"/>
                      </a:cubicBezTo>
                      <a:cubicBezTo>
                        <a:pt x="868" y="14694"/>
                        <a:pt x="875" y="14694"/>
                        <a:pt x="881" y="14694"/>
                      </a:cubicBezTo>
                      <a:lnTo>
                        <a:pt x="2382" y="14646"/>
                      </a:lnTo>
                      <a:cubicBezTo>
                        <a:pt x="2786" y="14634"/>
                        <a:pt x="3120" y="14301"/>
                        <a:pt x="3132" y="13884"/>
                      </a:cubicBezTo>
                      <a:cubicBezTo>
                        <a:pt x="3132" y="13408"/>
                        <a:pt x="3155" y="12956"/>
                        <a:pt x="3203" y="12479"/>
                      </a:cubicBezTo>
                      <a:cubicBezTo>
                        <a:pt x="3251" y="12015"/>
                        <a:pt x="3322" y="11551"/>
                        <a:pt x="3417" y="11110"/>
                      </a:cubicBezTo>
                      <a:cubicBezTo>
                        <a:pt x="3501" y="10658"/>
                        <a:pt x="3620" y="10217"/>
                        <a:pt x="3763" y="9801"/>
                      </a:cubicBezTo>
                      <a:cubicBezTo>
                        <a:pt x="3917" y="9360"/>
                        <a:pt x="4096" y="8955"/>
                        <a:pt x="4322" y="8562"/>
                      </a:cubicBezTo>
                      <a:cubicBezTo>
                        <a:pt x="4548" y="8169"/>
                        <a:pt x="4787" y="7788"/>
                        <a:pt x="5060" y="7431"/>
                      </a:cubicBezTo>
                      <a:cubicBezTo>
                        <a:pt x="5346" y="7074"/>
                        <a:pt x="5644" y="6729"/>
                        <a:pt x="5977" y="6419"/>
                      </a:cubicBezTo>
                      <a:cubicBezTo>
                        <a:pt x="6299" y="6098"/>
                        <a:pt x="6644" y="5800"/>
                        <a:pt x="7013" y="5526"/>
                      </a:cubicBezTo>
                      <a:cubicBezTo>
                        <a:pt x="7382" y="5240"/>
                        <a:pt x="7775" y="4990"/>
                        <a:pt x="8180" y="4764"/>
                      </a:cubicBezTo>
                      <a:cubicBezTo>
                        <a:pt x="8573" y="4526"/>
                        <a:pt x="8990" y="4336"/>
                        <a:pt x="9418" y="4157"/>
                      </a:cubicBezTo>
                      <a:cubicBezTo>
                        <a:pt x="9859" y="3978"/>
                        <a:pt x="10287" y="3812"/>
                        <a:pt x="10764" y="3681"/>
                      </a:cubicBezTo>
                      <a:cubicBezTo>
                        <a:pt x="11228" y="3538"/>
                        <a:pt x="11728" y="3454"/>
                        <a:pt x="12252" y="3383"/>
                      </a:cubicBezTo>
                      <a:cubicBezTo>
                        <a:pt x="12640" y="3339"/>
                        <a:pt x="13042" y="3314"/>
                        <a:pt x="13452" y="3314"/>
                      </a:cubicBezTo>
                      <a:cubicBezTo>
                        <a:pt x="13595" y="3314"/>
                        <a:pt x="13738" y="3317"/>
                        <a:pt x="13883" y="3324"/>
                      </a:cubicBezTo>
                      <a:cubicBezTo>
                        <a:pt x="14454" y="3335"/>
                        <a:pt x="15026" y="3407"/>
                        <a:pt x="15574" y="3514"/>
                      </a:cubicBezTo>
                      <a:cubicBezTo>
                        <a:pt x="16050" y="3597"/>
                        <a:pt x="16490" y="3716"/>
                        <a:pt x="16919" y="3859"/>
                      </a:cubicBezTo>
                      <a:lnTo>
                        <a:pt x="16919" y="502"/>
                      </a:lnTo>
                      <a:cubicBezTo>
                        <a:pt x="16431" y="359"/>
                        <a:pt x="15943" y="240"/>
                        <a:pt x="15455" y="156"/>
                      </a:cubicBezTo>
                      <a:cubicBezTo>
                        <a:pt x="14866" y="58"/>
                        <a:pt x="14277" y="0"/>
                        <a:pt x="136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4" name="Google Shape;6824;p30"/>
                <p:cNvSpPr/>
                <p:nvPr/>
              </p:nvSpPr>
              <p:spPr>
                <a:xfrm>
                  <a:off x="-272370" y="1980241"/>
                  <a:ext cx="196166" cy="35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9300" extrusionOk="0">
                      <a:moveTo>
                        <a:pt x="0" y="1"/>
                      </a:moveTo>
                      <a:lnTo>
                        <a:pt x="0" y="4120"/>
                      </a:lnTo>
                      <a:cubicBezTo>
                        <a:pt x="179" y="4263"/>
                        <a:pt x="345" y="4442"/>
                        <a:pt x="488" y="4621"/>
                      </a:cubicBezTo>
                      <a:cubicBezTo>
                        <a:pt x="905" y="5133"/>
                        <a:pt x="1262" y="5728"/>
                        <a:pt x="1548" y="6383"/>
                      </a:cubicBezTo>
                      <a:cubicBezTo>
                        <a:pt x="1834" y="7037"/>
                        <a:pt x="2036" y="7740"/>
                        <a:pt x="2143" y="8442"/>
                      </a:cubicBezTo>
                      <a:cubicBezTo>
                        <a:pt x="2203" y="8847"/>
                        <a:pt x="2548" y="9157"/>
                        <a:pt x="2941" y="9193"/>
                      </a:cubicBezTo>
                      <a:lnTo>
                        <a:pt x="4465" y="9300"/>
                      </a:lnTo>
                      <a:cubicBezTo>
                        <a:pt x="4472" y="9300"/>
                        <a:pt x="4478" y="9300"/>
                        <a:pt x="4485" y="9300"/>
                      </a:cubicBezTo>
                      <a:cubicBezTo>
                        <a:pt x="4903" y="9300"/>
                        <a:pt x="5202" y="8935"/>
                        <a:pt x="5144" y="8478"/>
                      </a:cubicBezTo>
                      <a:cubicBezTo>
                        <a:pt x="5084" y="8061"/>
                        <a:pt x="5001" y="7657"/>
                        <a:pt x="4882" y="7240"/>
                      </a:cubicBezTo>
                      <a:cubicBezTo>
                        <a:pt x="4763" y="6823"/>
                        <a:pt x="4644" y="6406"/>
                        <a:pt x="4489" y="6014"/>
                      </a:cubicBezTo>
                      <a:cubicBezTo>
                        <a:pt x="4358" y="5597"/>
                        <a:pt x="4215" y="5192"/>
                        <a:pt x="4048" y="4799"/>
                      </a:cubicBezTo>
                      <a:cubicBezTo>
                        <a:pt x="3893" y="4406"/>
                        <a:pt x="3739" y="4013"/>
                        <a:pt x="3560" y="3656"/>
                      </a:cubicBezTo>
                      <a:cubicBezTo>
                        <a:pt x="3381" y="3287"/>
                        <a:pt x="3203" y="2930"/>
                        <a:pt x="3000" y="2596"/>
                      </a:cubicBezTo>
                      <a:cubicBezTo>
                        <a:pt x="2810" y="2275"/>
                        <a:pt x="2608" y="1954"/>
                        <a:pt x="2369" y="1680"/>
                      </a:cubicBezTo>
                      <a:cubicBezTo>
                        <a:pt x="2131" y="1394"/>
                        <a:pt x="1893" y="1132"/>
                        <a:pt x="1607" y="906"/>
                      </a:cubicBezTo>
                      <a:cubicBezTo>
                        <a:pt x="1322" y="680"/>
                        <a:pt x="1024" y="477"/>
                        <a:pt x="679" y="299"/>
                      </a:cubicBezTo>
                      <a:cubicBezTo>
                        <a:pt x="476" y="191"/>
                        <a:pt x="250" y="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5" name="Google Shape;6825;p30"/>
                <p:cNvSpPr/>
                <p:nvPr/>
              </p:nvSpPr>
              <p:spPr>
                <a:xfrm>
                  <a:off x="4102713" y="1960220"/>
                  <a:ext cx="457444" cy="35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3" h="9308" extrusionOk="0">
                      <a:moveTo>
                        <a:pt x="8717" y="1"/>
                      </a:moveTo>
                      <a:cubicBezTo>
                        <a:pt x="8142" y="1"/>
                        <a:pt x="7604" y="41"/>
                        <a:pt x="7097" y="127"/>
                      </a:cubicBezTo>
                      <a:cubicBezTo>
                        <a:pt x="6477" y="234"/>
                        <a:pt x="5894" y="389"/>
                        <a:pt x="5346" y="603"/>
                      </a:cubicBezTo>
                      <a:cubicBezTo>
                        <a:pt x="4811" y="806"/>
                        <a:pt x="4287" y="1080"/>
                        <a:pt x="3822" y="1377"/>
                      </a:cubicBezTo>
                      <a:cubicBezTo>
                        <a:pt x="3346" y="1675"/>
                        <a:pt x="2917" y="2032"/>
                        <a:pt x="2513" y="2401"/>
                      </a:cubicBezTo>
                      <a:cubicBezTo>
                        <a:pt x="2132" y="2782"/>
                        <a:pt x="1774" y="3199"/>
                        <a:pt x="1465" y="3651"/>
                      </a:cubicBezTo>
                      <a:cubicBezTo>
                        <a:pt x="1143" y="4092"/>
                        <a:pt x="893" y="4592"/>
                        <a:pt x="691" y="5092"/>
                      </a:cubicBezTo>
                      <a:cubicBezTo>
                        <a:pt x="477" y="5604"/>
                        <a:pt x="334" y="6152"/>
                        <a:pt x="227" y="6699"/>
                      </a:cubicBezTo>
                      <a:cubicBezTo>
                        <a:pt x="119" y="7247"/>
                        <a:pt x="60" y="7830"/>
                        <a:pt x="36" y="8414"/>
                      </a:cubicBezTo>
                      <a:cubicBezTo>
                        <a:pt x="1" y="8895"/>
                        <a:pt x="359" y="9307"/>
                        <a:pt x="814" y="9307"/>
                      </a:cubicBezTo>
                      <a:cubicBezTo>
                        <a:pt x="821" y="9307"/>
                        <a:pt x="827" y="9307"/>
                        <a:pt x="834" y="9307"/>
                      </a:cubicBezTo>
                      <a:lnTo>
                        <a:pt x="2310" y="9307"/>
                      </a:lnTo>
                      <a:cubicBezTo>
                        <a:pt x="2679" y="9307"/>
                        <a:pt x="2989" y="9009"/>
                        <a:pt x="3025" y="8592"/>
                      </a:cubicBezTo>
                      <a:cubicBezTo>
                        <a:pt x="3096" y="7878"/>
                        <a:pt x="3275" y="7176"/>
                        <a:pt x="3572" y="6568"/>
                      </a:cubicBezTo>
                      <a:cubicBezTo>
                        <a:pt x="3858" y="5937"/>
                        <a:pt x="4263" y="5390"/>
                        <a:pt x="4751" y="4925"/>
                      </a:cubicBezTo>
                      <a:cubicBezTo>
                        <a:pt x="5239" y="4473"/>
                        <a:pt x="5834" y="4116"/>
                        <a:pt x="6489" y="3878"/>
                      </a:cubicBezTo>
                      <a:cubicBezTo>
                        <a:pt x="6823" y="3759"/>
                        <a:pt x="7180" y="3663"/>
                        <a:pt x="7561" y="3604"/>
                      </a:cubicBezTo>
                      <a:cubicBezTo>
                        <a:pt x="7888" y="3554"/>
                        <a:pt x="8232" y="3529"/>
                        <a:pt x="8593" y="3529"/>
                      </a:cubicBezTo>
                      <a:cubicBezTo>
                        <a:pt x="8665" y="3529"/>
                        <a:pt x="8738" y="3530"/>
                        <a:pt x="8811" y="3532"/>
                      </a:cubicBezTo>
                      <a:cubicBezTo>
                        <a:pt x="9263" y="3532"/>
                        <a:pt x="9668" y="3580"/>
                        <a:pt x="10061" y="3651"/>
                      </a:cubicBezTo>
                      <a:cubicBezTo>
                        <a:pt x="10454" y="3723"/>
                        <a:pt x="10787" y="3830"/>
                        <a:pt x="11109" y="3961"/>
                      </a:cubicBezTo>
                      <a:cubicBezTo>
                        <a:pt x="11419" y="4092"/>
                        <a:pt x="11680" y="4259"/>
                        <a:pt x="11942" y="4473"/>
                      </a:cubicBezTo>
                      <a:cubicBezTo>
                        <a:pt x="12014" y="4532"/>
                        <a:pt x="12073" y="4592"/>
                        <a:pt x="12133" y="4651"/>
                      </a:cubicBezTo>
                      <a:lnTo>
                        <a:pt x="12133" y="520"/>
                      </a:lnTo>
                      <a:cubicBezTo>
                        <a:pt x="12097" y="496"/>
                        <a:pt x="12085" y="496"/>
                        <a:pt x="12061" y="484"/>
                      </a:cubicBezTo>
                      <a:cubicBezTo>
                        <a:pt x="11788" y="389"/>
                        <a:pt x="11490" y="306"/>
                        <a:pt x="11180" y="246"/>
                      </a:cubicBezTo>
                      <a:cubicBezTo>
                        <a:pt x="10871" y="175"/>
                        <a:pt x="10537" y="127"/>
                        <a:pt x="10192" y="79"/>
                      </a:cubicBezTo>
                      <a:cubicBezTo>
                        <a:pt x="9859" y="32"/>
                        <a:pt x="9502" y="20"/>
                        <a:pt x="9144" y="8"/>
                      </a:cubicBezTo>
                      <a:cubicBezTo>
                        <a:pt x="9000" y="3"/>
                        <a:pt x="8857" y="1"/>
                        <a:pt x="87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6" name="Google Shape;6826;p30"/>
                <p:cNvSpPr/>
                <p:nvPr/>
              </p:nvSpPr>
              <p:spPr>
                <a:xfrm>
                  <a:off x="1694302" y="986631"/>
                  <a:ext cx="412126" cy="67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7865" extrusionOk="0">
                      <a:moveTo>
                        <a:pt x="5328" y="0"/>
                      </a:moveTo>
                      <a:cubicBezTo>
                        <a:pt x="4902" y="0"/>
                        <a:pt x="4493" y="103"/>
                        <a:pt x="4108" y="315"/>
                      </a:cubicBezTo>
                      <a:cubicBezTo>
                        <a:pt x="3632" y="577"/>
                        <a:pt x="3167" y="1017"/>
                        <a:pt x="2727" y="1660"/>
                      </a:cubicBezTo>
                      <a:cubicBezTo>
                        <a:pt x="2429" y="2077"/>
                        <a:pt x="2132" y="2601"/>
                        <a:pt x="1846" y="3196"/>
                      </a:cubicBezTo>
                      <a:cubicBezTo>
                        <a:pt x="1560" y="3804"/>
                        <a:pt x="1286" y="4470"/>
                        <a:pt x="1024" y="5232"/>
                      </a:cubicBezTo>
                      <a:cubicBezTo>
                        <a:pt x="893" y="5613"/>
                        <a:pt x="774" y="6006"/>
                        <a:pt x="655" y="6423"/>
                      </a:cubicBezTo>
                      <a:cubicBezTo>
                        <a:pt x="536" y="6828"/>
                        <a:pt x="429" y="7256"/>
                        <a:pt x="346" y="7697"/>
                      </a:cubicBezTo>
                      <a:cubicBezTo>
                        <a:pt x="227" y="8268"/>
                        <a:pt x="155" y="8828"/>
                        <a:pt x="96" y="9399"/>
                      </a:cubicBezTo>
                      <a:cubicBezTo>
                        <a:pt x="36" y="9959"/>
                        <a:pt x="0" y="10531"/>
                        <a:pt x="0" y="11078"/>
                      </a:cubicBezTo>
                      <a:cubicBezTo>
                        <a:pt x="0" y="11626"/>
                        <a:pt x="12" y="12186"/>
                        <a:pt x="36" y="12697"/>
                      </a:cubicBezTo>
                      <a:cubicBezTo>
                        <a:pt x="48" y="13221"/>
                        <a:pt x="72" y="13745"/>
                        <a:pt x="108" y="14233"/>
                      </a:cubicBezTo>
                      <a:cubicBezTo>
                        <a:pt x="131" y="14722"/>
                        <a:pt x="167" y="15198"/>
                        <a:pt x="179" y="15662"/>
                      </a:cubicBezTo>
                      <a:cubicBezTo>
                        <a:pt x="191" y="16126"/>
                        <a:pt x="227" y="16555"/>
                        <a:pt x="239" y="16960"/>
                      </a:cubicBezTo>
                      <a:cubicBezTo>
                        <a:pt x="262" y="17436"/>
                        <a:pt x="679" y="17841"/>
                        <a:pt x="1179" y="17841"/>
                      </a:cubicBezTo>
                      <a:lnTo>
                        <a:pt x="2191" y="17841"/>
                      </a:lnTo>
                      <a:cubicBezTo>
                        <a:pt x="2644" y="17841"/>
                        <a:pt x="3036" y="17460"/>
                        <a:pt x="3036" y="17008"/>
                      </a:cubicBezTo>
                      <a:cubicBezTo>
                        <a:pt x="3036" y="16353"/>
                        <a:pt x="3036" y="15662"/>
                        <a:pt x="3048" y="14960"/>
                      </a:cubicBezTo>
                      <a:cubicBezTo>
                        <a:pt x="3048" y="14281"/>
                        <a:pt x="3048" y="13579"/>
                        <a:pt x="3072" y="12876"/>
                      </a:cubicBezTo>
                      <a:cubicBezTo>
                        <a:pt x="3084" y="12186"/>
                        <a:pt x="3108" y="11495"/>
                        <a:pt x="3191" y="10816"/>
                      </a:cubicBezTo>
                      <a:cubicBezTo>
                        <a:pt x="3263" y="10126"/>
                        <a:pt x="3346" y="9459"/>
                        <a:pt x="3465" y="8816"/>
                      </a:cubicBezTo>
                      <a:cubicBezTo>
                        <a:pt x="3584" y="8161"/>
                        <a:pt x="3739" y="7554"/>
                        <a:pt x="3906" y="6971"/>
                      </a:cubicBezTo>
                      <a:cubicBezTo>
                        <a:pt x="4060" y="6387"/>
                        <a:pt x="4239" y="5851"/>
                        <a:pt x="4418" y="5363"/>
                      </a:cubicBezTo>
                      <a:cubicBezTo>
                        <a:pt x="4799" y="4399"/>
                        <a:pt x="5180" y="3637"/>
                        <a:pt x="5525" y="3256"/>
                      </a:cubicBezTo>
                      <a:cubicBezTo>
                        <a:pt x="5834" y="3696"/>
                        <a:pt x="6132" y="4482"/>
                        <a:pt x="6442" y="5470"/>
                      </a:cubicBezTo>
                      <a:cubicBezTo>
                        <a:pt x="6596" y="5959"/>
                        <a:pt x="6739" y="6494"/>
                        <a:pt x="6906" y="7066"/>
                      </a:cubicBezTo>
                      <a:cubicBezTo>
                        <a:pt x="7025" y="7542"/>
                        <a:pt x="7156" y="8030"/>
                        <a:pt x="7263" y="8554"/>
                      </a:cubicBezTo>
                      <a:cubicBezTo>
                        <a:pt x="7382" y="9066"/>
                        <a:pt x="7489" y="9602"/>
                        <a:pt x="7561" y="10161"/>
                      </a:cubicBezTo>
                      <a:cubicBezTo>
                        <a:pt x="7644" y="10709"/>
                        <a:pt x="7704" y="11269"/>
                        <a:pt x="7751" y="11852"/>
                      </a:cubicBezTo>
                      <a:cubicBezTo>
                        <a:pt x="7799" y="12436"/>
                        <a:pt x="7823" y="13019"/>
                        <a:pt x="7847" y="13590"/>
                      </a:cubicBezTo>
                      <a:cubicBezTo>
                        <a:pt x="7859" y="14174"/>
                        <a:pt x="7870" y="14757"/>
                        <a:pt x="7870" y="15341"/>
                      </a:cubicBezTo>
                      <a:cubicBezTo>
                        <a:pt x="7870" y="15900"/>
                        <a:pt x="7859" y="16484"/>
                        <a:pt x="7847" y="17031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2" y="17865"/>
                      </a:lnTo>
                      <a:cubicBezTo>
                        <a:pt x="10275" y="17865"/>
                        <a:pt x="10716" y="17460"/>
                        <a:pt x="10752" y="16972"/>
                      </a:cubicBezTo>
                      <a:cubicBezTo>
                        <a:pt x="10776" y="16567"/>
                        <a:pt x="10811" y="16138"/>
                        <a:pt x="10835" y="15674"/>
                      </a:cubicBezTo>
                      <a:cubicBezTo>
                        <a:pt x="10871" y="15222"/>
                        <a:pt x="10883" y="14745"/>
                        <a:pt x="10895" y="14233"/>
                      </a:cubicBezTo>
                      <a:cubicBezTo>
                        <a:pt x="10907" y="13733"/>
                        <a:pt x="10930" y="13209"/>
                        <a:pt x="10907" y="12686"/>
                      </a:cubicBezTo>
                      <a:cubicBezTo>
                        <a:pt x="10895" y="12150"/>
                        <a:pt x="10883" y="11614"/>
                        <a:pt x="10835" y="11078"/>
                      </a:cubicBezTo>
                      <a:cubicBezTo>
                        <a:pt x="10787" y="10542"/>
                        <a:pt x="10728" y="9995"/>
                        <a:pt x="10668" y="9447"/>
                      </a:cubicBezTo>
                      <a:cubicBezTo>
                        <a:pt x="10597" y="8887"/>
                        <a:pt x="10526" y="8340"/>
                        <a:pt x="10430" y="7792"/>
                      </a:cubicBezTo>
                      <a:cubicBezTo>
                        <a:pt x="10359" y="7363"/>
                        <a:pt x="10287" y="6947"/>
                        <a:pt x="10192" y="6542"/>
                      </a:cubicBezTo>
                      <a:cubicBezTo>
                        <a:pt x="10109" y="6137"/>
                        <a:pt x="10002" y="5768"/>
                        <a:pt x="9894" y="5411"/>
                      </a:cubicBezTo>
                      <a:cubicBezTo>
                        <a:pt x="9680" y="4696"/>
                        <a:pt x="9442" y="4065"/>
                        <a:pt x="9204" y="3506"/>
                      </a:cubicBezTo>
                      <a:cubicBezTo>
                        <a:pt x="8966" y="2934"/>
                        <a:pt x="8704" y="2446"/>
                        <a:pt x="8442" y="2018"/>
                      </a:cubicBezTo>
                      <a:cubicBezTo>
                        <a:pt x="8168" y="1601"/>
                        <a:pt x="7894" y="1244"/>
                        <a:pt x="7597" y="958"/>
                      </a:cubicBezTo>
                      <a:cubicBezTo>
                        <a:pt x="7001" y="398"/>
                        <a:pt x="6358" y="101"/>
                        <a:pt x="5632" y="17"/>
                      </a:cubicBezTo>
                      <a:cubicBezTo>
                        <a:pt x="5530" y="6"/>
                        <a:pt x="5428" y="0"/>
                        <a:pt x="5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7" name="Google Shape;6827;p30"/>
                <p:cNvSpPr/>
                <p:nvPr/>
              </p:nvSpPr>
              <p:spPr>
                <a:xfrm>
                  <a:off x="2886197" y="3401072"/>
                  <a:ext cx="1321096" cy="123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40" h="32683" extrusionOk="0">
                      <a:moveTo>
                        <a:pt x="18133" y="0"/>
                      </a:moveTo>
                      <a:cubicBezTo>
                        <a:pt x="17740" y="0"/>
                        <a:pt x="17359" y="12"/>
                        <a:pt x="16954" y="36"/>
                      </a:cubicBezTo>
                      <a:cubicBezTo>
                        <a:pt x="16466" y="72"/>
                        <a:pt x="15966" y="119"/>
                        <a:pt x="15490" y="191"/>
                      </a:cubicBezTo>
                      <a:cubicBezTo>
                        <a:pt x="15001" y="250"/>
                        <a:pt x="14537" y="333"/>
                        <a:pt x="14061" y="453"/>
                      </a:cubicBezTo>
                      <a:cubicBezTo>
                        <a:pt x="13608" y="572"/>
                        <a:pt x="13132" y="714"/>
                        <a:pt x="12668" y="869"/>
                      </a:cubicBezTo>
                      <a:cubicBezTo>
                        <a:pt x="12191" y="1036"/>
                        <a:pt x="11727" y="1215"/>
                        <a:pt x="11263" y="1441"/>
                      </a:cubicBezTo>
                      <a:cubicBezTo>
                        <a:pt x="10787" y="1667"/>
                        <a:pt x="10346" y="1917"/>
                        <a:pt x="9882" y="2215"/>
                      </a:cubicBezTo>
                      <a:cubicBezTo>
                        <a:pt x="9417" y="2512"/>
                        <a:pt x="8977" y="2834"/>
                        <a:pt x="8548" y="3215"/>
                      </a:cubicBezTo>
                      <a:cubicBezTo>
                        <a:pt x="8108" y="3572"/>
                        <a:pt x="7691" y="3953"/>
                        <a:pt x="7274" y="4370"/>
                      </a:cubicBezTo>
                      <a:cubicBezTo>
                        <a:pt x="6857" y="4786"/>
                        <a:pt x="6441" y="5239"/>
                        <a:pt x="6024" y="5691"/>
                      </a:cubicBezTo>
                      <a:cubicBezTo>
                        <a:pt x="5607" y="6168"/>
                        <a:pt x="5191" y="6680"/>
                        <a:pt x="4822" y="7227"/>
                      </a:cubicBezTo>
                      <a:cubicBezTo>
                        <a:pt x="4452" y="7775"/>
                        <a:pt x="4107" y="8370"/>
                        <a:pt x="3798" y="9001"/>
                      </a:cubicBezTo>
                      <a:cubicBezTo>
                        <a:pt x="3452" y="9680"/>
                        <a:pt x="3155" y="10418"/>
                        <a:pt x="2869" y="11156"/>
                      </a:cubicBezTo>
                      <a:cubicBezTo>
                        <a:pt x="2738" y="11525"/>
                        <a:pt x="2607" y="11918"/>
                        <a:pt x="2488" y="12299"/>
                      </a:cubicBezTo>
                      <a:cubicBezTo>
                        <a:pt x="2369" y="12692"/>
                        <a:pt x="2250" y="13097"/>
                        <a:pt x="2143" y="13490"/>
                      </a:cubicBezTo>
                      <a:cubicBezTo>
                        <a:pt x="2035" y="13895"/>
                        <a:pt x="1952" y="14300"/>
                        <a:pt x="1857" y="14716"/>
                      </a:cubicBezTo>
                      <a:lnTo>
                        <a:pt x="1643" y="15966"/>
                      </a:lnTo>
                      <a:cubicBezTo>
                        <a:pt x="1559" y="16407"/>
                        <a:pt x="1488" y="16859"/>
                        <a:pt x="1428" y="17300"/>
                      </a:cubicBezTo>
                      <a:cubicBezTo>
                        <a:pt x="1369" y="17693"/>
                        <a:pt x="1309" y="18109"/>
                        <a:pt x="1238" y="18514"/>
                      </a:cubicBezTo>
                      <a:cubicBezTo>
                        <a:pt x="1166" y="18907"/>
                        <a:pt x="1071" y="19324"/>
                        <a:pt x="1000" y="19764"/>
                      </a:cubicBezTo>
                      <a:cubicBezTo>
                        <a:pt x="904" y="20193"/>
                        <a:pt x="833" y="20622"/>
                        <a:pt x="761" y="21074"/>
                      </a:cubicBezTo>
                      <a:cubicBezTo>
                        <a:pt x="690" y="21515"/>
                        <a:pt x="607" y="21979"/>
                        <a:pt x="535" y="22443"/>
                      </a:cubicBezTo>
                      <a:cubicBezTo>
                        <a:pt x="476" y="22896"/>
                        <a:pt x="404" y="23372"/>
                        <a:pt x="357" y="23848"/>
                      </a:cubicBezTo>
                      <a:cubicBezTo>
                        <a:pt x="345" y="24146"/>
                        <a:pt x="309" y="24467"/>
                        <a:pt x="297" y="24765"/>
                      </a:cubicBezTo>
                      <a:cubicBezTo>
                        <a:pt x="285" y="25063"/>
                        <a:pt x="273" y="25372"/>
                        <a:pt x="273" y="25670"/>
                      </a:cubicBezTo>
                      <a:cubicBezTo>
                        <a:pt x="273" y="25968"/>
                        <a:pt x="250" y="26277"/>
                        <a:pt x="250" y="26575"/>
                      </a:cubicBezTo>
                      <a:cubicBezTo>
                        <a:pt x="250" y="26872"/>
                        <a:pt x="238" y="27182"/>
                        <a:pt x="238" y="27480"/>
                      </a:cubicBezTo>
                      <a:cubicBezTo>
                        <a:pt x="238" y="27777"/>
                        <a:pt x="226" y="28075"/>
                        <a:pt x="226" y="28373"/>
                      </a:cubicBezTo>
                      <a:cubicBezTo>
                        <a:pt x="214" y="28670"/>
                        <a:pt x="214" y="28968"/>
                        <a:pt x="190" y="29266"/>
                      </a:cubicBezTo>
                      <a:cubicBezTo>
                        <a:pt x="178" y="29706"/>
                        <a:pt x="166" y="30147"/>
                        <a:pt x="130" y="30575"/>
                      </a:cubicBezTo>
                      <a:cubicBezTo>
                        <a:pt x="107" y="31016"/>
                        <a:pt x="71" y="31456"/>
                        <a:pt x="47" y="31885"/>
                      </a:cubicBezTo>
                      <a:cubicBezTo>
                        <a:pt x="0" y="32330"/>
                        <a:pt x="322" y="32683"/>
                        <a:pt x="729" y="32683"/>
                      </a:cubicBezTo>
                      <a:cubicBezTo>
                        <a:pt x="736" y="32683"/>
                        <a:pt x="743" y="32683"/>
                        <a:pt x="750" y="32683"/>
                      </a:cubicBezTo>
                      <a:lnTo>
                        <a:pt x="1619" y="32647"/>
                      </a:lnTo>
                      <a:cubicBezTo>
                        <a:pt x="2024" y="32623"/>
                        <a:pt x="2357" y="32242"/>
                        <a:pt x="2357" y="31802"/>
                      </a:cubicBezTo>
                      <a:lnTo>
                        <a:pt x="2357" y="30897"/>
                      </a:lnTo>
                      <a:cubicBezTo>
                        <a:pt x="2369" y="30599"/>
                        <a:pt x="2369" y="30278"/>
                        <a:pt x="2381" y="29980"/>
                      </a:cubicBezTo>
                      <a:cubicBezTo>
                        <a:pt x="2393" y="29682"/>
                        <a:pt x="2416" y="29373"/>
                        <a:pt x="2428" y="29075"/>
                      </a:cubicBezTo>
                      <a:cubicBezTo>
                        <a:pt x="2452" y="28766"/>
                        <a:pt x="2476" y="28468"/>
                        <a:pt x="2488" y="28158"/>
                      </a:cubicBezTo>
                      <a:cubicBezTo>
                        <a:pt x="2500" y="27837"/>
                        <a:pt x="2512" y="27539"/>
                        <a:pt x="2536" y="27230"/>
                      </a:cubicBezTo>
                      <a:cubicBezTo>
                        <a:pt x="2547" y="26932"/>
                        <a:pt x="2559" y="26622"/>
                        <a:pt x="2571" y="26313"/>
                      </a:cubicBezTo>
                      <a:cubicBezTo>
                        <a:pt x="2595" y="26015"/>
                        <a:pt x="2607" y="25694"/>
                        <a:pt x="2619" y="25384"/>
                      </a:cubicBezTo>
                      <a:cubicBezTo>
                        <a:pt x="2655" y="25087"/>
                        <a:pt x="2666" y="24777"/>
                        <a:pt x="2690" y="24467"/>
                      </a:cubicBezTo>
                      <a:cubicBezTo>
                        <a:pt x="2726" y="24146"/>
                        <a:pt x="2750" y="23848"/>
                        <a:pt x="2797" y="23539"/>
                      </a:cubicBezTo>
                      <a:cubicBezTo>
                        <a:pt x="2845" y="23241"/>
                        <a:pt x="2893" y="22932"/>
                        <a:pt x="2928" y="22634"/>
                      </a:cubicBezTo>
                      <a:cubicBezTo>
                        <a:pt x="2976" y="22336"/>
                        <a:pt x="3036" y="22039"/>
                        <a:pt x="3095" y="21741"/>
                      </a:cubicBezTo>
                      <a:cubicBezTo>
                        <a:pt x="3155" y="21443"/>
                        <a:pt x="3214" y="21146"/>
                        <a:pt x="3286" y="20860"/>
                      </a:cubicBezTo>
                      <a:lnTo>
                        <a:pt x="3512" y="20014"/>
                      </a:lnTo>
                      <a:cubicBezTo>
                        <a:pt x="3631" y="19562"/>
                        <a:pt x="3738" y="19122"/>
                        <a:pt x="3845" y="18693"/>
                      </a:cubicBezTo>
                      <a:cubicBezTo>
                        <a:pt x="3940" y="18252"/>
                        <a:pt x="4036" y="17824"/>
                        <a:pt x="4119" y="17407"/>
                      </a:cubicBezTo>
                      <a:cubicBezTo>
                        <a:pt x="4214" y="16978"/>
                        <a:pt x="4286" y="16574"/>
                        <a:pt x="4381" y="16157"/>
                      </a:cubicBezTo>
                      <a:cubicBezTo>
                        <a:pt x="4464" y="15740"/>
                        <a:pt x="4560" y="15335"/>
                        <a:pt x="4643" y="14942"/>
                      </a:cubicBezTo>
                      <a:cubicBezTo>
                        <a:pt x="4738" y="14538"/>
                        <a:pt x="4833" y="14145"/>
                        <a:pt x="4941" y="13764"/>
                      </a:cubicBezTo>
                      <a:cubicBezTo>
                        <a:pt x="5048" y="13371"/>
                        <a:pt x="5167" y="13002"/>
                        <a:pt x="5286" y="12633"/>
                      </a:cubicBezTo>
                      <a:cubicBezTo>
                        <a:pt x="5536" y="11906"/>
                        <a:pt x="5810" y="11192"/>
                        <a:pt x="6119" y="10513"/>
                      </a:cubicBezTo>
                      <a:cubicBezTo>
                        <a:pt x="6429" y="9847"/>
                        <a:pt x="6786" y="9192"/>
                        <a:pt x="7155" y="8596"/>
                      </a:cubicBezTo>
                      <a:cubicBezTo>
                        <a:pt x="7560" y="8013"/>
                        <a:pt x="7965" y="7477"/>
                        <a:pt x="8393" y="6989"/>
                      </a:cubicBezTo>
                      <a:cubicBezTo>
                        <a:pt x="8822" y="6501"/>
                        <a:pt x="9239" y="6048"/>
                        <a:pt x="9679" y="5632"/>
                      </a:cubicBezTo>
                      <a:cubicBezTo>
                        <a:pt x="10108" y="5215"/>
                        <a:pt x="10537" y="4834"/>
                        <a:pt x="10989" y="4489"/>
                      </a:cubicBezTo>
                      <a:cubicBezTo>
                        <a:pt x="11429" y="4167"/>
                        <a:pt x="11894" y="3870"/>
                        <a:pt x="12370" y="3608"/>
                      </a:cubicBezTo>
                      <a:cubicBezTo>
                        <a:pt x="12846" y="3358"/>
                        <a:pt x="13323" y="3155"/>
                        <a:pt x="13799" y="2977"/>
                      </a:cubicBezTo>
                      <a:cubicBezTo>
                        <a:pt x="14287" y="2798"/>
                        <a:pt x="14763" y="2643"/>
                        <a:pt x="15251" y="2536"/>
                      </a:cubicBezTo>
                      <a:cubicBezTo>
                        <a:pt x="15740" y="2441"/>
                        <a:pt x="16240" y="2346"/>
                        <a:pt x="16728" y="2298"/>
                      </a:cubicBezTo>
                      <a:cubicBezTo>
                        <a:pt x="17070" y="2261"/>
                        <a:pt x="17408" y="2242"/>
                        <a:pt x="17741" y="2242"/>
                      </a:cubicBezTo>
                      <a:cubicBezTo>
                        <a:pt x="17941" y="2242"/>
                        <a:pt x="18139" y="2249"/>
                        <a:pt x="18335" y="2262"/>
                      </a:cubicBezTo>
                      <a:cubicBezTo>
                        <a:pt x="18859" y="2286"/>
                        <a:pt x="19359" y="2358"/>
                        <a:pt x="19871" y="2477"/>
                      </a:cubicBezTo>
                      <a:cubicBezTo>
                        <a:pt x="20359" y="2596"/>
                        <a:pt x="20859" y="2774"/>
                        <a:pt x="21359" y="3012"/>
                      </a:cubicBezTo>
                      <a:cubicBezTo>
                        <a:pt x="21847" y="3251"/>
                        <a:pt x="22336" y="3548"/>
                        <a:pt x="22812" y="3905"/>
                      </a:cubicBezTo>
                      <a:cubicBezTo>
                        <a:pt x="23300" y="4263"/>
                        <a:pt x="23776" y="4715"/>
                        <a:pt x="24253" y="5215"/>
                      </a:cubicBezTo>
                      <a:cubicBezTo>
                        <a:pt x="24753" y="5751"/>
                        <a:pt x="25229" y="6322"/>
                        <a:pt x="25717" y="6930"/>
                      </a:cubicBezTo>
                      <a:cubicBezTo>
                        <a:pt x="25955" y="7227"/>
                        <a:pt x="26205" y="7537"/>
                        <a:pt x="26443" y="7870"/>
                      </a:cubicBezTo>
                      <a:cubicBezTo>
                        <a:pt x="26693" y="8192"/>
                        <a:pt x="26931" y="8537"/>
                        <a:pt x="27170" y="8882"/>
                      </a:cubicBezTo>
                      <a:cubicBezTo>
                        <a:pt x="27408" y="9227"/>
                        <a:pt x="27646" y="9597"/>
                        <a:pt x="27872" y="9966"/>
                      </a:cubicBezTo>
                      <a:cubicBezTo>
                        <a:pt x="28110" y="10359"/>
                        <a:pt x="28336" y="10740"/>
                        <a:pt x="28539" y="11144"/>
                      </a:cubicBezTo>
                      <a:cubicBezTo>
                        <a:pt x="28765" y="11549"/>
                        <a:pt x="28979" y="11966"/>
                        <a:pt x="29170" y="12395"/>
                      </a:cubicBezTo>
                      <a:cubicBezTo>
                        <a:pt x="29360" y="12811"/>
                        <a:pt x="29551" y="13252"/>
                        <a:pt x="29717" y="13716"/>
                      </a:cubicBezTo>
                      <a:cubicBezTo>
                        <a:pt x="29884" y="14169"/>
                        <a:pt x="30051" y="14645"/>
                        <a:pt x="30182" y="15121"/>
                      </a:cubicBezTo>
                      <a:cubicBezTo>
                        <a:pt x="30313" y="15597"/>
                        <a:pt x="30432" y="16085"/>
                        <a:pt x="30551" y="16609"/>
                      </a:cubicBezTo>
                      <a:cubicBezTo>
                        <a:pt x="30658" y="17086"/>
                        <a:pt x="30741" y="17562"/>
                        <a:pt x="30837" y="18062"/>
                      </a:cubicBezTo>
                      <a:cubicBezTo>
                        <a:pt x="30920" y="18574"/>
                        <a:pt x="31003" y="19074"/>
                        <a:pt x="31087" y="19598"/>
                      </a:cubicBezTo>
                      <a:cubicBezTo>
                        <a:pt x="31170" y="20098"/>
                        <a:pt x="31253" y="20622"/>
                        <a:pt x="31349" y="21146"/>
                      </a:cubicBezTo>
                      <a:cubicBezTo>
                        <a:pt x="31432" y="21669"/>
                        <a:pt x="31539" y="22170"/>
                        <a:pt x="31622" y="22681"/>
                      </a:cubicBezTo>
                      <a:cubicBezTo>
                        <a:pt x="31718" y="23182"/>
                        <a:pt x="31813" y="23658"/>
                        <a:pt x="31908" y="24146"/>
                      </a:cubicBezTo>
                      <a:cubicBezTo>
                        <a:pt x="32003" y="24646"/>
                        <a:pt x="32075" y="25122"/>
                        <a:pt x="32146" y="25610"/>
                      </a:cubicBezTo>
                      <a:cubicBezTo>
                        <a:pt x="32218" y="26099"/>
                        <a:pt x="32277" y="26587"/>
                        <a:pt x="32325" y="27087"/>
                      </a:cubicBezTo>
                      <a:cubicBezTo>
                        <a:pt x="32373" y="27575"/>
                        <a:pt x="32420" y="28063"/>
                        <a:pt x="32432" y="28575"/>
                      </a:cubicBezTo>
                      <a:cubicBezTo>
                        <a:pt x="32444" y="29075"/>
                        <a:pt x="32456" y="29587"/>
                        <a:pt x="32456" y="30087"/>
                      </a:cubicBezTo>
                      <a:cubicBezTo>
                        <a:pt x="32456" y="30599"/>
                        <a:pt x="32456" y="31111"/>
                        <a:pt x="32444" y="31623"/>
                      </a:cubicBezTo>
                      <a:cubicBezTo>
                        <a:pt x="32432" y="32087"/>
                        <a:pt x="32777" y="32468"/>
                        <a:pt x="33230" y="32468"/>
                      </a:cubicBezTo>
                      <a:lnTo>
                        <a:pt x="34206" y="32468"/>
                      </a:lnTo>
                      <a:cubicBezTo>
                        <a:pt x="34659" y="32468"/>
                        <a:pt x="35040" y="32087"/>
                        <a:pt x="35040" y="31611"/>
                      </a:cubicBezTo>
                      <a:cubicBezTo>
                        <a:pt x="35040" y="31087"/>
                        <a:pt x="35040" y="30575"/>
                        <a:pt x="35016" y="30075"/>
                      </a:cubicBezTo>
                      <a:cubicBezTo>
                        <a:pt x="35004" y="29563"/>
                        <a:pt x="34992" y="29075"/>
                        <a:pt x="34956" y="28575"/>
                      </a:cubicBezTo>
                      <a:cubicBezTo>
                        <a:pt x="34932" y="28063"/>
                        <a:pt x="34885" y="27575"/>
                        <a:pt x="34837" y="27087"/>
                      </a:cubicBezTo>
                      <a:cubicBezTo>
                        <a:pt x="34801" y="26587"/>
                        <a:pt x="34742" y="26110"/>
                        <a:pt x="34682" y="25622"/>
                      </a:cubicBezTo>
                      <a:cubicBezTo>
                        <a:pt x="34623" y="25134"/>
                        <a:pt x="34563" y="24658"/>
                        <a:pt x="34480" y="24182"/>
                      </a:cubicBezTo>
                      <a:cubicBezTo>
                        <a:pt x="34420" y="23705"/>
                        <a:pt x="34337" y="23229"/>
                        <a:pt x="34266" y="22765"/>
                      </a:cubicBezTo>
                      <a:cubicBezTo>
                        <a:pt x="34170" y="22300"/>
                        <a:pt x="34099" y="21824"/>
                        <a:pt x="34004" y="21372"/>
                      </a:cubicBezTo>
                      <a:cubicBezTo>
                        <a:pt x="33932" y="20872"/>
                        <a:pt x="33849" y="20384"/>
                        <a:pt x="33754" y="19895"/>
                      </a:cubicBezTo>
                      <a:lnTo>
                        <a:pt x="33492" y="18419"/>
                      </a:lnTo>
                      <a:cubicBezTo>
                        <a:pt x="33408" y="17979"/>
                        <a:pt x="33313" y="17526"/>
                        <a:pt x="33218" y="17086"/>
                      </a:cubicBezTo>
                      <a:cubicBezTo>
                        <a:pt x="33111" y="16633"/>
                        <a:pt x="33016" y="16204"/>
                        <a:pt x="32908" y="15788"/>
                      </a:cubicBezTo>
                      <a:cubicBezTo>
                        <a:pt x="32801" y="15371"/>
                        <a:pt x="32682" y="14966"/>
                        <a:pt x="32563" y="14561"/>
                      </a:cubicBezTo>
                      <a:cubicBezTo>
                        <a:pt x="32444" y="14169"/>
                        <a:pt x="32313" y="13776"/>
                        <a:pt x="32182" y="13407"/>
                      </a:cubicBezTo>
                      <a:cubicBezTo>
                        <a:pt x="31908" y="12645"/>
                        <a:pt x="31611" y="11918"/>
                        <a:pt x="31289" y="11216"/>
                      </a:cubicBezTo>
                      <a:cubicBezTo>
                        <a:pt x="30956" y="10513"/>
                        <a:pt x="30610" y="9835"/>
                        <a:pt x="30241" y="9180"/>
                      </a:cubicBezTo>
                      <a:cubicBezTo>
                        <a:pt x="29872" y="8525"/>
                        <a:pt x="29479" y="7894"/>
                        <a:pt x="29063" y="7322"/>
                      </a:cubicBezTo>
                      <a:cubicBezTo>
                        <a:pt x="28646" y="6739"/>
                        <a:pt x="28229" y="6168"/>
                        <a:pt x="27801" y="5632"/>
                      </a:cubicBezTo>
                      <a:cubicBezTo>
                        <a:pt x="27372" y="5096"/>
                        <a:pt x="26955" y="4596"/>
                        <a:pt x="26527" y="4120"/>
                      </a:cubicBezTo>
                      <a:cubicBezTo>
                        <a:pt x="26027" y="3572"/>
                        <a:pt x="25538" y="3060"/>
                        <a:pt x="25050" y="2631"/>
                      </a:cubicBezTo>
                      <a:cubicBezTo>
                        <a:pt x="24562" y="2203"/>
                        <a:pt x="24062" y="1846"/>
                        <a:pt x="23562" y="1524"/>
                      </a:cubicBezTo>
                      <a:cubicBezTo>
                        <a:pt x="23217" y="1322"/>
                        <a:pt x="22871" y="1143"/>
                        <a:pt x="22538" y="976"/>
                      </a:cubicBezTo>
                      <a:cubicBezTo>
                        <a:pt x="22193" y="810"/>
                        <a:pt x="21836" y="667"/>
                        <a:pt x="21478" y="548"/>
                      </a:cubicBezTo>
                      <a:cubicBezTo>
                        <a:pt x="21121" y="429"/>
                        <a:pt x="20764" y="322"/>
                        <a:pt x="20395" y="238"/>
                      </a:cubicBezTo>
                      <a:cubicBezTo>
                        <a:pt x="20014" y="155"/>
                        <a:pt x="19645" y="95"/>
                        <a:pt x="19276" y="60"/>
                      </a:cubicBezTo>
                      <a:cubicBezTo>
                        <a:pt x="18907" y="12"/>
                        <a:pt x="18514" y="0"/>
                        <a:pt x="181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8" name="Google Shape;6828;p30"/>
                <p:cNvSpPr/>
                <p:nvPr/>
              </p:nvSpPr>
              <p:spPr>
                <a:xfrm>
                  <a:off x="3023967" y="3564142"/>
                  <a:ext cx="1034293" cy="106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6" extrusionOk="0">
                      <a:moveTo>
                        <a:pt x="14283" y="0"/>
                      </a:moveTo>
                      <a:cubicBezTo>
                        <a:pt x="13827" y="0"/>
                        <a:pt x="13368" y="31"/>
                        <a:pt x="12895" y="104"/>
                      </a:cubicBezTo>
                      <a:cubicBezTo>
                        <a:pt x="12490" y="164"/>
                        <a:pt x="12121" y="235"/>
                        <a:pt x="11728" y="330"/>
                      </a:cubicBezTo>
                      <a:cubicBezTo>
                        <a:pt x="11359" y="414"/>
                        <a:pt x="10990" y="533"/>
                        <a:pt x="10621" y="664"/>
                      </a:cubicBezTo>
                      <a:cubicBezTo>
                        <a:pt x="10240" y="807"/>
                        <a:pt x="9883" y="950"/>
                        <a:pt x="9550" y="1128"/>
                      </a:cubicBezTo>
                      <a:cubicBezTo>
                        <a:pt x="9204" y="1307"/>
                        <a:pt x="8859" y="1521"/>
                        <a:pt x="8537" y="1735"/>
                      </a:cubicBezTo>
                      <a:cubicBezTo>
                        <a:pt x="8204" y="1962"/>
                        <a:pt x="7895" y="2235"/>
                        <a:pt x="7585" y="2497"/>
                      </a:cubicBezTo>
                      <a:cubicBezTo>
                        <a:pt x="7264" y="2783"/>
                        <a:pt x="6954" y="3081"/>
                        <a:pt x="6644" y="3390"/>
                      </a:cubicBezTo>
                      <a:cubicBezTo>
                        <a:pt x="6275" y="3783"/>
                        <a:pt x="5894" y="4200"/>
                        <a:pt x="5561" y="4652"/>
                      </a:cubicBezTo>
                      <a:cubicBezTo>
                        <a:pt x="5204" y="5117"/>
                        <a:pt x="4870" y="5629"/>
                        <a:pt x="4561" y="6176"/>
                      </a:cubicBezTo>
                      <a:cubicBezTo>
                        <a:pt x="4263" y="6724"/>
                        <a:pt x="3977" y="7296"/>
                        <a:pt x="3715" y="7903"/>
                      </a:cubicBezTo>
                      <a:cubicBezTo>
                        <a:pt x="3418" y="8605"/>
                        <a:pt x="3132" y="9320"/>
                        <a:pt x="2894" y="10070"/>
                      </a:cubicBezTo>
                      <a:cubicBezTo>
                        <a:pt x="2775" y="10451"/>
                        <a:pt x="2656" y="10832"/>
                        <a:pt x="2537" y="11237"/>
                      </a:cubicBezTo>
                      <a:cubicBezTo>
                        <a:pt x="2418" y="11641"/>
                        <a:pt x="2311" y="12034"/>
                        <a:pt x="2191" y="12451"/>
                      </a:cubicBezTo>
                      <a:cubicBezTo>
                        <a:pt x="2084" y="12868"/>
                        <a:pt x="1965" y="13284"/>
                        <a:pt x="1846" y="13701"/>
                      </a:cubicBezTo>
                      <a:cubicBezTo>
                        <a:pt x="1727" y="14118"/>
                        <a:pt x="1608" y="14535"/>
                        <a:pt x="1489" y="14975"/>
                      </a:cubicBezTo>
                      <a:cubicBezTo>
                        <a:pt x="1418" y="15237"/>
                        <a:pt x="1346" y="15487"/>
                        <a:pt x="1275" y="15761"/>
                      </a:cubicBezTo>
                      <a:lnTo>
                        <a:pt x="1048" y="16559"/>
                      </a:lnTo>
                      <a:cubicBezTo>
                        <a:pt x="977" y="16832"/>
                        <a:pt x="917" y="17118"/>
                        <a:pt x="858" y="17380"/>
                      </a:cubicBezTo>
                      <a:cubicBezTo>
                        <a:pt x="810" y="17666"/>
                        <a:pt x="751" y="17928"/>
                        <a:pt x="703" y="18214"/>
                      </a:cubicBezTo>
                      <a:cubicBezTo>
                        <a:pt x="656" y="18499"/>
                        <a:pt x="620" y="18785"/>
                        <a:pt x="584" y="19059"/>
                      </a:cubicBezTo>
                      <a:lnTo>
                        <a:pt x="501" y="19916"/>
                      </a:lnTo>
                      <a:cubicBezTo>
                        <a:pt x="465" y="20190"/>
                        <a:pt x="441" y="20476"/>
                        <a:pt x="417" y="20762"/>
                      </a:cubicBezTo>
                      <a:cubicBezTo>
                        <a:pt x="406" y="21047"/>
                        <a:pt x="382" y="21321"/>
                        <a:pt x="358" y="21607"/>
                      </a:cubicBezTo>
                      <a:cubicBezTo>
                        <a:pt x="346" y="21893"/>
                        <a:pt x="322" y="22178"/>
                        <a:pt x="298" y="22452"/>
                      </a:cubicBezTo>
                      <a:cubicBezTo>
                        <a:pt x="286" y="22738"/>
                        <a:pt x="275" y="23024"/>
                        <a:pt x="239" y="23309"/>
                      </a:cubicBezTo>
                      <a:cubicBezTo>
                        <a:pt x="215" y="23583"/>
                        <a:pt x="203" y="23857"/>
                        <a:pt x="167" y="24143"/>
                      </a:cubicBezTo>
                      <a:cubicBezTo>
                        <a:pt x="144" y="24417"/>
                        <a:pt x="120" y="24702"/>
                        <a:pt x="96" y="24976"/>
                      </a:cubicBezTo>
                      <a:cubicBezTo>
                        <a:pt x="60" y="25238"/>
                        <a:pt x="48" y="25524"/>
                        <a:pt x="36" y="25786"/>
                      </a:cubicBezTo>
                      <a:cubicBezTo>
                        <a:pt x="25" y="26072"/>
                        <a:pt x="1" y="26346"/>
                        <a:pt x="1" y="26607"/>
                      </a:cubicBezTo>
                      <a:lnTo>
                        <a:pt x="1" y="27417"/>
                      </a:lnTo>
                      <a:cubicBezTo>
                        <a:pt x="24" y="27862"/>
                        <a:pt x="347" y="28215"/>
                        <a:pt x="754" y="28215"/>
                      </a:cubicBezTo>
                      <a:cubicBezTo>
                        <a:pt x="761" y="28215"/>
                        <a:pt x="768" y="28215"/>
                        <a:pt x="775" y="28215"/>
                      </a:cubicBezTo>
                      <a:lnTo>
                        <a:pt x="1668" y="28191"/>
                      </a:lnTo>
                      <a:cubicBezTo>
                        <a:pt x="2120" y="28191"/>
                        <a:pt x="2430" y="27798"/>
                        <a:pt x="2406" y="27334"/>
                      </a:cubicBezTo>
                      <a:cubicBezTo>
                        <a:pt x="2370" y="27060"/>
                        <a:pt x="2370" y="26762"/>
                        <a:pt x="2370" y="26477"/>
                      </a:cubicBezTo>
                      <a:cubicBezTo>
                        <a:pt x="2370" y="26191"/>
                        <a:pt x="2370" y="25893"/>
                        <a:pt x="2382" y="25607"/>
                      </a:cubicBezTo>
                      <a:cubicBezTo>
                        <a:pt x="2406" y="25334"/>
                        <a:pt x="2418" y="25036"/>
                        <a:pt x="2430" y="24750"/>
                      </a:cubicBezTo>
                      <a:cubicBezTo>
                        <a:pt x="2441" y="24464"/>
                        <a:pt x="2465" y="24167"/>
                        <a:pt x="2489" y="23881"/>
                      </a:cubicBezTo>
                      <a:cubicBezTo>
                        <a:pt x="2501" y="23607"/>
                        <a:pt x="2537" y="23309"/>
                        <a:pt x="2549" y="23024"/>
                      </a:cubicBezTo>
                      <a:cubicBezTo>
                        <a:pt x="2561" y="22738"/>
                        <a:pt x="2584" y="22440"/>
                        <a:pt x="2596" y="22155"/>
                      </a:cubicBezTo>
                      <a:cubicBezTo>
                        <a:pt x="2608" y="21881"/>
                        <a:pt x="2608" y="21583"/>
                        <a:pt x="2620" y="21297"/>
                      </a:cubicBezTo>
                      <a:cubicBezTo>
                        <a:pt x="2644" y="21012"/>
                        <a:pt x="2656" y="20714"/>
                        <a:pt x="2668" y="20428"/>
                      </a:cubicBezTo>
                      <a:cubicBezTo>
                        <a:pt x="2703" y="20131"/>
                        <a:pt x="2715" y="19857"/>
                        <a:pt x="2739" y="19571"/>
                      </a:cubicBezTo>
                      <a:cubicBezTo>
                        <a:pt x="2775" y="19285"/>
                        <a:pt x="2799" y="18999"/>
                        <a:pt x="2846" y="18726"/>
                      </a:cubicBezTo>
                      <a:cubicBezTo>
                        <a:pt x="2894" y="18440"/>
                        <a:pt x="2942" y="18166"/>
                        <a:pt x="3001" y="17892"/>
                      </a:cubicBezTo>
                      <a:cubicBezTo>
                        <a:pt x="3061" y="17618"/>
                        <a:pt x="3120" y="17333"/>
                        <a:pt x="3180" y="17071"/>
                      </a:cubicBezTo>
                      <a:cubicBezTo>
                        <a:pt x="3251" y="16785"/>
                        <a:pt x="3323" y="16523"/>
                        <a:pt x="3394" y="16249"/>
                      </a:cubicBezTo>
                      <a:cubicBezTo>
                        <a:pt x="3489" y="15987"/>
                        <a:pt x="3561" y="15713"/>
                        <a:pt x="3656" y="15451"/>
                      </a:cubicBezTo>
                      <a:cubicBezTo>
                        <a:pt x="3799" y="14939"/>
                        <a:pt x="3977" y="14451"/>
                        <a:pt x="4144" y="13963"/>
                      </a:cubicBezTo>
                      <a:cubicBezTo>
                        <a:pt x="4311" y="13463"/>
                        <a:pt x="4489" y="12975"/>
                        <a:pt x="4644" y="12511"/>
                      </a:cubicBezTo>
                      <a:cubicBezTo>
                        <a:pt x="4811" y="12034"/>
                        <a:pt x="4989" y="11594"/>
                        <a:pt x="5156" y="11141"/>
                      </a:cubicBezTo>
                      <a:cubicBezTo>
                        <a:pt x="5335" y="10713"/>
                        <a:pt x="5501" y="10284"/>
                        <a:pt x="5680" y="9867"/>
                      </a:cubicBezTo>
                      <a:cubicBezTo>
                        <a:pt x="5835" y="9451"/>
                        <a:pt x="6013" y="9046"/>
                        <a:pt x="6216" y="8677"/>
                      </a:cubicBezTo>
                      <a:cubicBezTo>
                        <a:pt x="6549" y="7974"/>
                        <a:pt x="6906" y="7331"/>
                        <a:pt x="7287" y="6760"/>
                      </a:cubicBezTo>
                      <a:cubicBezTo>
                        <a:pt x="7656" y="6188"/>
                        <a:pt x="8014" y="5664"/>
                        <a:pt x="8383" y="5224"/>
                      </a:cubicBezTo>
                      <a:cubicBezTo>
                        <a:pt x="8752" y="4771"/>
                        <a:pt x="9109" y="4379"/>
                        <a:pt x="9490" y="4033"/>
                      </a:cubicBezTo>
                      <a:cubicBezTo>
                        <a:pt x="10038" y="3521"/>
                        <a:pt x="10597" y="3105"/>
                        <a:pt x="11181" y="2783"/>
                      </a:cubicBezTo>
                      <a:cubicBezTo>
                        <a:pt x="11776" y="2474"/>
                        <a:pt x="12383" y="2259"/>
                        <a:pt x="13014" y="2176"/>
                      </a:cubicBezTo>
                      <a:cubicBezTo>
                        <a:pt x="13210" y="2139"/>
                        <a:pt x="13410" y="2123"/>
                        <a:pt x="13611" y="2123"/>
                      </a:cubicBezTo>
                      <a:cubicBezTo>
                        <a:pt x="13864" y="2123"/>
                        <a:pt x="14120" y="2148"/>
                        <a:pt x="14372" y="2188"/>
                      </a:cubicBezTo>
                      <a:cubicBezTo>
                        <a:pt x="14812" y="2259"/>
                        <a:pt x="15265" y="2426"/>
                        <a:pt x="15717" y="2664"/>
                      </a:cubicBezTo>
                      <a:cubicBezTo>
                        <a:pt x="16181" y="2914"/>
                        <a:pt x="16658" y="3247"/>
                        <a:pt x="17122" y="3640"/>
                      </a:cubicBezTo>
                      <a:cubicBezTo>
                        <a:pt x="17586" y="4045"/>
                        <a:pt x="18062" y="4510"/>
                        <a:pt x="18515" y="5010"/>
                      </a:cubicBezTo>
                      <a:cubicBezTo>
                        <a:pt x="18979" y="5533"/>
                        <a:pt x="19444" y="6105"/>
                        <a:pt x="19884" y="6724"/>
                      </a:cubicBezTo>
                      <a:cubicBezTo>
                        <a:pt x="20110" y="7057"/>
                        <a:pt x="20348" y="7379"/>
                        <a:pt x="20575" y="7724"/>
                      </a:cubicBezTo>
                      <a:cubicBezTo>
                        <a:pt x="20801" y="8070"/>
                        <a:pt x="21015" y="8427"/>
                        <a:pt x="21241" y="8808"/>
                      </a:cubicBezTo>
                      <a:cubicBezTo>
                        <a:pt x="21611" y="9463"/>
                        <a:pt x="21992" y="10177"/>
                        <a:pt x="22313" y="10939"/>
                      </a:cubicBezTo>
                      <a:cubicBezTo>
                        <a:pt x="22468" y="11344"/>
                        <a:pt x="22623" y="11749"/>
                        <a:pt x="22765" y="12153"/>
                      </a:cubicBezTo>
                      <a:cubicBezTo>
                        <a:pt x="22896" y="12582"/>
                        <a:pt x="23027" y="13011"/>
                        <a:pt x="23146" y="13439"/>
                      </a:cubicBezTo>
                      <a:cubicBezTo>
                        <a:pt x="23266" y="13868"/>
                        <a:pt x="23373" y="14332"/>
                        <a:pt x="23480" y="14797"/>
                      </a:cubicBezTo>
                      <a:cubicBezTo>
                        <a:pt x="23575" y="15261"/>
                        <a:pt x="23670" y="15737"/>
                        <a:pt x="23754" y="16225"/>
                      </a:cubicBezTo>
                      <a:cubicBezTo>
                        <a:pt x="23849" y="16702"/>
                        <a:pt x="23920" y="17190"/>
                        <a:pt x="24016" y="17678"/>
                      </a:cubicBezTo>
                      <a:cubicBezTo>
                        <a:pt x="24099" y="18178"/>
                        <a:pt x="24194" y="18654"/>
                        <a:pt x="24266" y="19130"/>
                      </a:cubicBezTo>
                      <a:cubicBezTo>
                        <a:pt x="24337" y="19583"/>
                        <a:pt x="24432" y="20059"/>
                        <a:pt x="24504" y="20512"/>
                      </a:cubicBezTo>
                      <a:lnTo>
                        <a:pt x="24730" y="21845"/>
                      </a:lnTo>
                      <a:cubicBezTo>
                        <a:pt x="24801" y="22297"/>
                        <a:pt x="24861" y="22738"/>
                        <a:pt x="24897" y="23190"/>
                      </a:cubicBezTo>
                      <a:cubicBezTo>
                        <a:pt x="24932" y="23631"/>
                        <a:pt x="24956" y="24083"/>
                        <a:pt x="24956" y="24548"/>
                      </a:cubicBezTo>
                      <a:cubicBezTo>
                        <a:pt x="24956" y="24988"/>
                        <a:pt x="24932" y="25453"/>
                        <a:pt x="24909" y="25917"/>
                      </a:cubicBezTo>
                      <a:cubicBezTo>
                        <a:pt x="24873" y="26369"/>
                        <a:pt x="24837" y="26834"/>
                        <a:pt x="24790" y="27298"/>
                      </a:cubicBezTo>
                      <a:cubicBezTo>
                        <a:pt x="24730" y="27762"/>
                        <a:pt x="25051" y="28143"/>
                        <a:pt x="25504" y="28143"/>
                      </a:cubicBezTo>
                      <a:lnTo>
                        <a:pt x="26456" y="28143"/>
                      </a:lnTo>
                      <a:cubicBezTo>
                        <a:pt x="26921" y="28143"/>
                        <a:pt x="27314" y="27762"/>
                        <a:pt x="27361" y="27262"/>
                      </a:cubicBezTo>
                      <a:cubicBezTo>
                        <a:pt x="27385" y="26846"/>
                        <a:pt x="27409" y="26429"/>
                        <a:pt x="27421" y="26012"/>
                      </a:cubicBezTo>
                      <a:cubicBezTo>
                        <a:pt x="27421" y="25595"/>
                        <a:pt x="27433" y="25179"/>
                        <a:pt x="27421" y="24762"/>
                      </a:cubicBezTo>
                      <a:cubicBezTo>
                        <a:pt x="27409" y="24345"/>
                        <a:pt x="27385" y="23929"/>
                        <a:pt x="27361" y="23512"/>
                      </a:cubicBezTo>
                      <a:cubicBezTo>
                        <a:pt x="27326" y="23095"/>
                        <a:pt x="27302" y="22678"/>
                        <a:pt x="27242" y="22262"/>
                      </a:cubicBezTo>
                      <a:cubicBezTo>
                        <a:pt x="27183" y="21845"/>
                        <a:pt x="27123" y="21428"/>
                        <a:pt x="27052" y="21012"/>
                      </a:cubicBezTo>
                      <a:cubicBezTo>
                        <a:pt x="26968" y="20607"/>
                        <a:pt x="26885" y="20178"/>
                        <a:pt x="26790" y="19761"/>
                      </a:cubicBezTo>
                      <a:cubicBezTo>
                        <a:pt x="26706" y="19333"/>
                        <a:pt x="26611" y="18904"/>
                        <a:pt x="26528" y="18452"/>
                      </a:cubicBezTo>
                      <a:cubicBezTo>
                        <a:pt x="26433" y="18011"/>
                        <a:pt x="26361" y="17547"/>
                        <a:pt x="26278" y="17083"/>
                      </a:cubicBezTo>
                      <a:cubicBezTo>
                        <a:pt x="26183" y="16618"/>
                        <a:pt x="26111" y="16142"/>
                        <a:pt x="26016" y="15689"/>
                      </a:cubicBezTo>
                      <a:cubicBezTo>
                        <a:pt x="25933" y="15225"/>
                        <a:pt x="25861" y="14761"/>
                        <a:pt x="25766" y="14296"/>
                      </a:cubicBezTo>
                      <a:cubicBezTo>
                        <a:pt x="25682" y="13856"/>
                        <a:pt x="25587" y="13403"/>
                        <a:pt x="25504" y="12975"/>
                      </a:cubicBezTo>
                      <a:cubicBezTo>
                        <a:pt x="25397" y="12546"/>
                        <a:pt x="25301" y="12130"/>
                        <a:pt x="25182" y="11713"/>
                      </a:cubicBezTo>
                      <a:cubicBezTo>
                        <a:pt x="25063" y="11308"/>
                        <a:pt x="24944" y="10903"/>
                        <a:pt x="24813" y="10522"/>
                      </a:cubicBezTo>
                      <a:cubicBezTo>
                        <a:pt x="24682" y="10129"/>
                        <a:pt x="24528" y="9760"/>
                        <a:pt x="24373" y="9391"/>
                      </a:cubicBezTo>
                      <a:cubicBezTo>
                        <a:pt x="24194" y="8986"/>
                        <a:pt x="23992" y="8581"/>
                        <a:pt x="23801" y="8200"/>
                      </a:cubicBezTo>
                      <a:cubicBezTo>
                        <a:pt x="23599" y="7831"/>
                        <a:pt x="23385" y="7450"/>
                        <a:pt x="23182" y="7093"/>
                      </a:cubicBezTo>
                      <a:cubicBezTo>
                        <a:pt x="22742" y="6379"/>
                        <a:pt x="22301" y="5712"/>
                        <a:pt x="21837" y="5105"/>
                      </a:cubicBezTo>
                      <a:cubicBezTo>
                        <a:pt x="21372" y="4474"/>
                        <a:pt x="20920" y="3914"/>
                        <a:pt x="20444" y="3390"/>
                      </a:cubicBezTo>
                      <a:cubicBezTo>
                        <a:pt x="19979" y="2866"/>
                        <a:pt x="19491" y="2378"/>
                        <a:pt x="18991" y="1950"/>
                      </a:cubicBezTo>
                      <a:cubicBezTo>
                        <a:pt x="18515" y="1521"/>
                        <a:pt x="18027" y="1164"/>
                        <a:pt x="17539" y="878"/>
                      </a:cubicBezTo>
                      <a:cubicBezTo>
                        <a:pt x="17170" y="664"/>
                        <a:pt x="16789" y="485"/>
                        <a:pt x="16419" y="354"/>
                      </a:cubicBezTo>
                      <a:cubicBezTo>
                        <a:pt x="15872" y="164"/>
                        <a:pt x="15288" y="45"/>
                        <a:pt x="14705" y="9"/>
                      </a:cubicBezTo>
                      <a:cubicBezTo>
                        <a:pt x="14564" y="3"/>
                        <a:pt x="14424" y="0"/>
                        <a:pt x="142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9" name="Google Shape;6829;p30"/>
                <p:cNvSpPr/>
                <p:nvPr/>
              </p:nvSpPr>
              <p:spPr>
                <a:xfrm>
                  <a:off x="3164942" y="3735732"/>
                  <a:ext cx="741608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23593" extrusionOk="0">
                      <a:moveTo>
                        <a:pt x="9769" y="0"/>
                      </a:moveTo>
                      <a:cubicBezTo>
                        <a:pt x="9704" y="0"/>
                        <a:pt x="9638" y="2"/>
                        <a:pt x="9573" y="6"/>
                      </a:cubicBezTo>
                      <a:cubicBezTo>
                        <a:pt x="8847" y="42"/>
                        <a:pt x="8192" y="280"/>
                        <a:pt x="7561" y="661"/>
                      </a:cubicBezTo>
                      <a:cubicBezTo>
                        <a:pt x="7251" y="852"/>
                        <a:pt x="6942" y="1078"/>
                        <a:pt x="6644" y="1340"/>
                      </a:cubicBezTo>
                      <a:cubicBezTo>
                        <a:pt x="6346" y="1614"/>
                        <a:pt x="6037" y="1911"/>
                        <a:pt x="5715" y="2245"/>
                      </a:cubicBezTo>
                      <a:cubicBezTo>
                        <a:pt x="5406" y="2590"/>
                        <a:pt x="5096" y="2983"/>
                        <a:pt x="4787" y="3411"/>
                      </a:cubicBezTo>
                      <a:cubicBezTo>
                        <a:pt x="4489" y="3840"/>
                        <a:pt x="4167" y="4304"/>
                        <a:pt x="3894" y="4828"/>
                      </a:cubicBezTo>
                      <a:cubicBezTo>
                        <a:pt x="3536" y="5447"/>
                        <a:pt x="3203" y="6114"/>
                        <a:pt x="2882" y="6828"/>
                      </a:cubicBezTo>
                      <a:cubicBezTo>
                        <a:pt x="2715" y="7186"/>
                        <a:pt x="2548" y="7567"/>
                        <a:pt x="2405" y="7936"/>
                      </a:cubicBezTo>
                      <a:cubicBezTo>
                        <a:pt x="2251" y="8305"/>
                        <a:pt x="2084" y="8698"/>
                        <a:pt x="1941" y="9079"/>
                      </a:cubicBezTo>
                      <a:cubicBezTo>
                        <a:pt x="1786" y="9472"/>
                        <a:pt x="1643" y="9853"/>
                        <a:pt x="1489" y="10257"/>
                      </a:cubicBezTo>
                      <a:cubicBezTo>
                        <a:pt x="1346" y="10662"/>
                        <a:pt x="1215" y="11055"/>
                        <a:pt x="1072" y="11460"/>
                      </a:cubicBezTo>
                      <a:cubicBezTo>
                        <a:pt x="988" y="11710"/>
                        <a:pt x="893" y="11984"/>
                        <a:pt x="822" y="12234"/>
                      </a:cubicBezTo>
                      <a:cubicBezTo>
                        <a:pt x="738" y="12484"/>
                        <a:pt x="655" y="12758"/>
                        <a:pt x="596" y="13008"/>
                      </a:cubicBezTo>
                      <a:cubicBezTo>
                        <a:pt x="524" y="13258"/>
                        <a:pt x="465" y="13532"/>
                        <a:pt x="417" y="13782"/>
                      </a:cubicBezTo>
                      <a:cubicBezTo>
                        <a:pt x="381" y="14032"/>
                        <a:pt x="334" y="14306"/>
                        <a:pt x="298" y="14556"/>
                      </a:cubicBezTo>
                      <a:cubicBezTo>
                        <a:pt x="250" y="14806"/>
                        <a:pt x="226" y="15079"/>
                        <a:pt x="215" y="15329"/>
                      </a:cubicBezTo>
                      <a:cubicBezTo>
                        <a:pt x="203" y="15591"/>
                        <a:pt x="179" y="15853"/>
                        <a:pt x="167" y="16103"/>
                      </a:cubicBezTo>
                      <a:cubicBezTo>
                        <a:pt x="155" y="16365"/>
                        <a:pt x="143" y="16627"/>
                        <a:pt x="143" y="16877"/>
                      </a:cubicBezTo>
                      <a:cubicBezTo>
                        <a:pt x="143" y="17139"/>
                        <a:pt x="119" y="17389"/>
                        <a:pt x="119" y="17639"/>
                      </a:cubicBezTo>
                      <a:cubicBezTo>
                        <a:pt x="119" y="17889"/>
                        <a:pt x="107" y="18151"/>
                        <a:pt x="107" y="18401"/>
                      </a:cubicBezTo>
                      <a:cubicBezTo>
                        <a:pt x="96" y="18651"/>
                        <a:pt x="96" y="18901"/>
                        <a:pt x="72" y="19139"/>
                      </a:cubicBezTo>
                      <a:cubicBezTo>
                        <a:pt x="72" y="19378"/>
                        <a:pt x="60" y="19640"/>
                        <a:pt x="48" y="19878"/>
                      </a:cubicBezTo>
                      <a:cubicBezTo>
                        <a:pt x="36" y="20128"/>
                        <a:pt x="12" y="20366"/>
                        <a:pt x="12" y="20604"/>
                      </a:cubicBezTo>
                      <a:cubicBezTo>
                        <a:pt x="0" y="20842"/>
                        <a:pt x="0" y="21080"/>
                        <a:pt x="0" y="21318"/>
                      </a:cubicBezTo>
                      <a:cubicBezTo>
                        <a:pt x="0" y="21795"/>
                        <a:pt x="12" y="22247"/>
                        <a:pt x="60" y="22711"/>
                      </a:cubicBezTo>
                      <a:cubicBezTo>
                        <a:pt x="107" y="23188"/>
                        <a:pt x="548" y="23580"/>
                        <a:pt x="1048" y="23580"/>
                      </a:cubicBezTo>
                      <a:lnTo>
                        <a:pt x="2084" y="23580"/>
                      </a:lnTo>
                      <a:cubicBezTo>
                        <a:pt x="2560" y="23580"/>
                        <a:pt x="2917" y="23188"/>
                        <a:pt x="2893" y="22723"/>
                      </a:cubicBezTo>
                      <a:cubicBezTo>
                        <a:pt x="2870" y="22449"/>
                        <a:pt x="2858" y="22152"/>
                        <a:pt x="2834" y="21866"/>
                      </a:cubicBezTo>
                      <a:cubicBezTo>
                        <a:pt x="2798" y="21580"/>
                        <a:pt x="2786" y="21283"/>
                        <a:pt x="2774" y="20997"/>
                      </a:cubicBezTo>
                      <a:cubicBezTo>
                        <a:pt x="2751" y="20723"/>
                        <a:pt x="2739" y="20425"/>
                        <a:pt x="2727" y="20140"/>
                      </a:cubicBezTo>
                      <a:cubicBezTo>
                        <a:pt x="2715" y="19854"/>
                        <a:pt x="2715" y="19556"/>
                        <a:pt x="2691" y="19282"/>
                      </a:cubicBezTo>
                      <a:cubicBezTo>
                        <a:pt x="2691" y="18997"/>
                        <a:pt x="2679" y="18711"/>
                        <a:pt x="2679" y="18413"/>
                      </a:cubicBezTo>
                      <a:lnTo>
                        <a:pt x="2679" y="17532"/>
                      </a:lnTo>
                      <a:cubicBezTo>
                        <a:pt x="2691" y="17234"/>
                        <a:pt x="2691" y="16961"/>
                        <a:pt x="2715" y="16663"/>
                      </a:cubicBezTo>
                      <a:cubicBezTo>
                        <a:pt x="2727" y="16365"/>
                        <a:pt x="2739" y="16080"/>
                        <a:pt x="2774" y="15782"/>
                      </a:cubicBezTo>
                      <a:cubicBezTo>
                        <a:pt x="2798" y="15484"/>
                        <a:pt x="2834" y="15199"/>
                        <a:pt x="2870" y="14901"/>
                      </a:cubicBezTo>
                      <a:cubicBezTo>
                        <a:pt x="2917" y="14615"/>
                        <a:pt x="2965" y="14317"/>
                        <a:pt x="3024" y="14044"/>
                      </a:cubicBezTo>
                      <a:cubicBezTo>
                        <a:pt x="3191" y="13246"/>
                        <a:pt x="3405" y="12472"/>
                        <a:pt x="3667" y="11698"/>
                      </a:cubicBezTo>
                      <a:cubicBezTo>
                        <a:pt x="3929" y="10924"/>
                        <a:pt x="4215" y="10186"/>
                        <a:pt x="4525" y="9472"/>
                      </a:cubicBezTo>
                      <a:cubicBezTo>
                        <a:pt x="4834" y="8757"/>
                        <a:pt x="5156" y="8067"/>
                        <a:pt x="5477" y="7448"/>
                      </a:cubicBezTo>
                      <a:cubicBezTo>
                        <a:pt x="5787" y="6817"/>
                        <a:pt x="6120" y="6245"/>
                        <a:pt x="6442" y="5745"/>
                      </a:cubicBezTo>
                      <a:cubicBezTo>
                        <a:pt x="6775" y="5257"/>
                        <a:pt x="7084" y="4816"/>
                        <a:pt x="7394" y="4435"/>
                      </a:cubicBezTo>
                      <a:cubicBezTo>
                        <a:pt x="7716" y="4066"/>
                        <a:pt x="8013" y="3769"/>
                        <a:pt x="8287" y="3519"/>
                      </a:cubicBezTo>
                      <a:cubicBezTo>
                        <a:pt x="8814" y="3059"/>
                        <a:pt x="9299" y="2789"/>
                        <a:pt x="9791" y="2789"/>
                      </a:cubicBezTo>
                      <a:cubicBezTo>
                        <a:pt x="9821" y="2789"/>
                        <a:pt x="9852" y="2790"/>
                        <a:pt x="9882" y="2792"/>
                      </a:cubicBezTo>
                      <a:cubicBezTo>
                        <a:pt x="10335" y="2816"/>
                        <a:pt x="10811" y="3066"/>
                        <a:pt x="11299" y="3507"/>
                      </a:cubicBezTo>
                      <a:cubicBezTo>
                        <a:pt x="11549" y="3709"/>
                        <a:pt x="11823" y="3983"/>
                        <a:pt x="12073" y="4292"/>
                      </a:cubicBezTo>
                      <a:cubicBezTo>
                        <a:pt x="12323" y="4602"/>
                        <a:pt x="12609" y="4947"/>
                        <a:pt x="12871" y="5352"/>
                      </a:cubicBezTo>
                      <a:cubicBezTo>
                        <a:pt x="13252" y="5888"/>
                        <a:pt x="13609" y="6483"/>
                        <a:pt x="13966" y="7150"/>
                      </a:cubicBezTo>
                      <a:cubicBezTo>
                        <a:pt x="14300" y="7817"/>
                        <a:pt x="14633" y="8531"/>
                        <a:pt x="14955" y="9281"/>
                      </a:cubicBezTo>
                      <a:cubicBezTo>
                        <a:pt x="15121" y="9650"/>
                        <a:pt x="15276" y="10031"/>
                        <a:pt x="15407" y="10436"/>
                      </a:cubicBezTo>
                      <a:cubicBezTo>
                        <a:pt x="15550" y="10841"/>
                        <a:pt x="15669" y="11269"/>
                        <a:pt x="15788" y="11698"/>
                      </a:cubicBezTo>
                      <a:cubicBezTo>
                        <a:pt x="15907" y="12151"/>
                        <a:pt x="16014" y="12591"/>
                        <a:pt x="16109" y="13055"/>
                      </a:cubicBezTo>
                      <a:cubicBezTo>
                        <a:pt x="16193" y="13520"/>
                        <a:pt x="16288" y="13984"/>
                        <a:pt x="16359" y="14437"/>
                      </a:cubicBezTo>
                      <a:cubicBezTo>
                        <a:pt x="16431" y="14901"/>
                        <a:pt x="16526" y="15365"/>
                        <a:pt x="16586" y="15830"/>
                      </a:cubicBezTo>
                      <a:cubicBezTo>
                        <a:pt x="16657" y="16282"/>
                        <a:pt x="16717" y="16734"/>
                        <a:pt x="16764" y="17199"/>
                      </a:cubicBezTo>
                      <a:cubicBezTo>
                        <a:pt x="16812" y="17639"/>
                        <a:pt x="16836" y="18104"/>
                        <a:pt x="16871" y="18568"/>
                      </a:cubicBezTo>
                      <a:cubicBezTo>
                        <a:pt x="16895" y="19020"/>
                        <a:pt x="16895" y="19485"/>
                        <a:pt x="16895" y="19949"/>
                      </a:cubicBezTo>
                      <a:cubicBezTo>
                        <a:pt x="16895" y="20413"/>
                        <a:pt x="16883" y="20890"/>
                        <a:pt x="16848" y="21342"/>
                      </a:cubicBezTo>
                      <a:cubicBezTo>
                        <a:pt x="16824" y="21818"/>
                        <a:pt x="16788" y="22283"/>
                        <a:pt x="16729" y="22747"/>
                      </a:cubicBezTo>
                      <a:cubicBezTo>
                        <a:pt x="16693" y="23223"/>
                        <a:pt x="17026" y="23592"/>
                        <a:pt x="17526" y="23592"/>
                      </a:cubicBezTo>
                      <a:lnTo>
                        <a:pt x="18550" y="23592"/>
                      </a:lnTo>
                      <a:cubicBezTo>
                        <a:pt x="19038" y="23592"/>
                        <a:pt x="19491" y="23211"/>
                        <a:pt x="19491" y="22699"/>
                      </a:cubicBezTo>
                      <a:cubicBezTo>
                        <a:pt x="19574" y="21926"/>
                        <a:pt x="19634" y="21140"/>
                        <a:pt x="19646" y="20330"/>
                      </a:cubicBezTo>
                      <a:cubicBezTo>
                        <a:pt x="19669" y="19925"/>
                        <a:pt x="19646" y="19509"/>
                        <a:pt x="19634" y="19116"/>
                      </a:cubicBezTo>
                      <a:cubicBezTo>
                        <a:pt x="19622" y="18699"/>
                        <a:pt x="19574" y="18294"/>
                        <a:pt x="19527" y="17877"/>
                      </a:cubicBezTo>
                      <a:cubicBezTo>
                        <a:pt x="19491" y="17461"/>
                        <a:pt x="19431" y="17044"/>
                        <a:pt x="19372" y="16627"/>
                      </a:cubicBezTo>
                      <a:cubicBezTo>
                        <a:pt x="19312" y="16211"/>
                        <a:pt x="19229" y="15782"/>
                        <a:pt x="19157" y="15329"/>
                      </a:cubicBezTo>
                      <a:cubicBezTo>
                        <a:pt x="19086" y="14889"/>
                        <a:pt x="19026" y="14437"/>
                        <a:pt x="18931" y="13960"/>
                      </a:cubicBezTo>
                      <a:cubicBezTo>
                        <a:pt x="18848" y="13484"/>
                        <a:pt x="18776" y="13020"/>
                        <a:pt x="18681" y="12543"/>
                      </a:cubicBezTo>
                      <a:cubicBezTo>
                        <a:pt x="18598" y="12091"/>
                        <a:pt x="18503" y="11615"/>
                        <a:pt x="18395" y="11150"/>
                      </a:cubicBezTo>
                      <a:cubicBezTo>
                        <a:pt x="18312" y="10674"/>
                        <a:pt x="18193" y="10222"/>
                        <a:pt x="18074" y="9793"/>
                      </a:cubicBezTo>
                      <a:cubicBezTo>
                        <a:pt x="17955" y="9364"/>
                        <a:pt x="17824" y="8948"/>
                        <a:pt x="17669" y="8531"/>
                      </a:cubicBezTo>
                      <a:cubicBezTo>
                        <a:pt x="17526" y="8126"/>
                        <a:pt x="17360" y="7721"/>
                        <a:pt x="17193" y="7340"/>
                      </a:cubicBezTo>
                      <a:cubicBezTo>
                        <a:pt x="16836" y="6566"/>
                        <a:pt x="16467" y="5840"/>
                        <a:pt x="16062" y="5185"/>
                      </a:cubicBezTo>
                      <a:cubicBezTo>
                        <a:pt x="15717" y="4626"/>
                        <a:pt x="15383" y="4126"/>
                        <a:pt x="15026" y="3661"/>
                      </a:cubicBezTo>
                      <a:cubicBezTo>
                        <a:pt x="14669" y="3197"/>
                        <a:pt x="14323" y="2780"/>
                        <a:pt x="13966" y="2399"/>
                      </a:cubicBezTo>
                      <a:cubicBezTo>
                        <a:pt x="13621" y="2030"/>
                        <a:pt x="13264" y="1685"/>
                        <a:pt x="12907" y="1387"/>
                      </a:cubicBezTo>
                      <a:cubicBezTo>
                        <a:pt x="12549" y="1090"/>
                        <a:pt x="12192" y="816"/>
                        <a:pt x="11823" y="613"/>
                      </a:cubicBezTo>
                      <a:cubicBezTo>
                        <a:pt x="11158" y="232"/>
                        <a:pt x="10474" y="0"/>
                        <a:pt x="97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0" name="Google Shape;6830;p30"/>
                <p:cNvSpPr/>
                <p:nvPr/>
              </p:nvSpPr>
              <p:spPr>
                <a:xfrm>
                  <a:off x="3327898" y="3951662"/>
                  <a:ext cx="411674" cy="673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17866" extrusionOk="0">
                      <a:moveTo>
                        <a:pt x="5317" y="1"/>
                      </a:moveTo>
                      <a:cubicBezTo>
                        <a:pt x="4894" y="1"/>
                        <a:pt x="4493" y="104"/>
                        <a:pt x="4108" y="316"/>
                      </a:cubicBezTo>
                      <a:cubicBezTo>
                        <a:pt x="3632" y="578"/>
                        <a:pt x="3167" y="1018"/>
                        <a:pt x="2727" y="1661"/>
                      </a:cubicBezTo>
                      <a:cubicBezTo>
                        <a:pt x="2429" y="2078"/>
                        <a:pt x="2131" y="2602"/>
                        <a:pt x="1846" y="3197"/>
                      </a:cubicBezTo>
                      <a:cubicBezTo>
                        <a:pt x="1560" y="3804"/>
                        <a:pt x="1274" y="4471"/>
                        <a:pt x="1024" y="5233"/>
                      </a:cubicBezTo>
                      <a:cubicBezTo>
                        <a:pt x="893" y="5614"/>
                        <a:pt x="774" y="6007"/>
                        <a:pt x="655" y="6424"/>
                      </a:cubicBezTo>
                      <a:cubicBezTo>
                        <a:pt x="536" y="6828"/>
                        <a:pt x="429" y="7257"/>
                        <a:pt x="346" y="7697"/>
                      </a:cubicBezTo>
                      <a:cubicBezTo>
                        <a:pt x="226" y="8269"/>
                        <a:pt x="143" y="8829"/>
                        <a:pt x="84" y="9400"/>
                      </a:cubicBezTo>
                      <a:cubicBezTo>
                        <a:pt x="24" y="9960"/>
                        <a:pt x="0" y="10531"/>
                        <a:pt x="0" y="11079"/>
                      </a:cubicBezTo>
                      <a:cubicBezTo>
                        <a:pt x="0" y="11627"/>
                        <a:pt x="12" y="12186"/>
                        <a:pt x="24" y="12698"/>
                      </a:cubicBezTo>
                      <a:cubicBezTo>
                        <a:pt x="48" y="13222"/>
                        <a:pt x="72" y="13746"/>
                        <a:pt x="107" y="14234"/>
                      </a:cubicBezTo>
                      <a:cubicBezTo>
                        <a:pt x="131" y="14722"/>
                        <a:pt x="167" y="15198"/>
                        <a:pt x="179" y="15663"/>
                      </a:cubicBezTo>
                      <a:cubicBezTo>
                        <a:pt x="191" y="16127"/>
                        <a:pt x="226" y="16556"/>
                        <a:pt x="238" y="16961"/>
                      </a:cubicBezTo>
                      <a:cubicBezTo>
                        <a:pt x="262" y="17437"/>
                        <a:pt x="679" y="17842"/>
                        <a:pt x="1179" y="17842"/>
                      </a:cubicBezTo>
                      <a:lnTo>
                        <a:pt x="2191" y="17842"/>
                      </a:lnTo>
                      <a:cubicBezTo>
                        <a:pt x="2643" y="17842"/>
                        <a:pt x="3036" y="17461"/>
                        <a:pt x="3036" y="17008"/>
                      </a:cubicBezTo>
                      <a:cubicBezTo>
                        <a:pt x="3036" y="16341"/>
                        <a:pt x="3036" y="15663"/>
                        <a:pt x="3048" y="14960"/>
                      </a:cubicBezTo>
                      <a:cubicBezTo>
                        <a:pt x="3048" y="14282"/>
                        <a:pt x="3048" y="13579"/>
                        <a:pt x="3060" y="12877"/>
                      </a:cubicBezTo>
                      <a:cubicBezTo>
                        <a:pt x="3084" y="12186"/>
                        <a:pt x="3108" y="11496"/>
                        <a:pt x="3179" y="10805"/>
                      </a:cubicBezTo>
                      <a:cubicBezTo>
                        <a:pt x="3263" y="10126"/>
                        <a:pt x="3346" y="9460"/>
                        <a:pt x="3465" y="8817"/>
                      </a:cubicBezTo>
                      <a:cubicBezTo>
                        <a:pt x="3584" y="8162"/>
                        <a:pt x="3727" y="7555"/>
                        <a:pt x="3894" y="6971"/>
                      </a:cubicBezTo>
                      <a:cubicBezTo>
                        <a:pt x="4060" y="6388"/>
                        <a:pt x="4239" y="5852"/>
                        <a:pt x="4417" y="5364"/>
                      </a:cubicBezTo>
                      <a:cubicBezTo>
                        <a:pt x="4787" y="4399"/>
                        <a:pt x="5179" y="3637"/>
                        <a:pt x="5513" y="3256"/>
                      </a:cubicBezTo>
                      <a:cubicBezTo>
                        <a:pt x="5834" y="3697"/>
                        <a:pt x="6132" y="4483"/>
                        <a:pt x="6442" y="5471"/>
                      </a:cubicBezTo>
                      <a:cubicBezTo>
                        <a:pt x="6596" y="5959"/>
                        <a:pt x="6739" y="6495"/>
                        <a:pt x="6906" y="7066"/>
                      </a:cubicBezTo>
                      <a:cubicBezTo>
                        <a:pt x="7025" y="7543"/>
                        <a:pt x="7156" y="8031"/>
                        <a:pt x="7263" y="8555"/>
                      </a:cubicBezTo>
                      <a:cubicBezTo>
                        <a:pt x="7382" y="9067"/>
                        <a:pt x="7489" y="9602"/>
                        <a:pt x="7561" y="10162"/>
                      </a:cubicBezTo>
                      <a:cubicBezTo>
                        <a:pt x="7644" y="10710"/>
                        <a:pt x="7704" y="11269"/>
                        <a:pt x="7751" y="11853"/>
                      </a:cubicBezTo>
                      <a:cubicBezTo>
                        <a:pt x="7799" y="12436"/>
                        <a:pt x="7823" y="13020"/>
                        <a:pt x="7846" y="13591"/>
                      </a:cubicBezTo>
                      <a:cubicBezTo>
                        <a:pt x="7858" y="14174"/>
                        <a:pt x="7870" y="14758"/>
                        <a:pt x="7870" y="15341"/>
                      </a:cubicBezTo>
                      <a:cubicBezTo>
                        <a:pt x="7870" y="15901"/>
                        <a:pt x="7858" y="16484"/>
                        <a:pt x="7846" y="17032"/>
                      </a:cubicBezTo>
                      <a:cubicBezTo>
                        <a:pt x="7823" y="17496"/>
                        <a:pt x="8204" y="17865"/>
                        <a:pt x="8692" y="17865"/>
                      </a:cubicBezTo>
                      <a:lnTo>
                        <a:pt x="9751" y="17865"/>
                      </a:lnTo>
                      <a:cubicBezTo>
                        <a:pt x="10263" y="17865"/>
                        <a:pt x="10728" y="17484"/>
                        <a:pt x="10740" y="16972"/>
                      </a:cubicBezTo>
                      <a:cubicBezTo>
                        <a:pt x="10775" y="16568"/>
                        <a:pt x="10799" y="16139"/>
                        <a:pt x="10835" y="15675"/>
                      </a:cubicBezTo>
                      <a:cubicBezTo>
                        <a:pt x="10859" y="15222"/>
                        <a:pt x="10883" y="14734"/>
                        <a:pt x="10894" y="14234"/>
                      </a:cubicBezTo>
                      <a:cubicBezTo>
                        <a:pt x="10906" y="13734"/>
                        <a:pt x="10918" y="13210"/>
                        <a:pt x="10906" y="12686"/>
                      </a:cubicBezTo>
                      <a:cubicBezTo>
                        <a:pt x="10894" y="12150"/>
                        <a:pt x="10883" y="11615"/>
                        <a:pt x="10835" y="11079"/>
                      </a:cubicBezTo>
                      <a:cubicBezTo>
                        <a:pt x="10787" y="10543"/>
                        <a:pt x="10728" y="9995"/>
                        <a:pt x="10668" y="9448"/>
                      </a:cubicBezTo>
                      <a:cubicBezTo>
                        <a:pt x="10597" y="8888"/>
                        <a:pt x="10525" y="8340"/>
                        <a:pt x="10430" y="7793"/>
                      </a:cubicBezTo>
                      <a:cubicBezTo>
                        <a:pt x="10359" y="7364"/>
                        <a:pt x="10287" y="6947"/>
                        <a:pt x="10192" y="6543"/>
                      </a:cubicBezTo>
                      <a:cubicBezTo>
                        <a:pt x="10109" y="6138"/>
                        <a:pt x="10001" y="5769"/>
                        <a:pt x="9894" y="5411"/>
                      </a:cubicBezTo>
                      <a:cubicBezTo>
                        <a:pt x="9668" y="4697"/>
                        <a:pt x="9430" y="4066"/>
                        <a:pt x="9192" y="3506"/>
                      </a:cubicBezTo>
                      <a:cubicBezTo>
                        <a:pt x="8954" y="2935"/>
                        <a:pt x="8704" y="2447"/>
                        <a:pt x="8442" y="2018"/>
                      </a:cubicBezTo>
                      <a:cubicBezTo>
                        <a:pt x="8168" y="1601"/>
                        <a:pt x="7882" y="1244"/>
                        <a:pt x="7585" y="959"/>
                      </a:cubicBezTo>
                      <a:cubicBezTo>
                        <a:pt x="6989" y="399"/>
                        <a:pt x="6358" y="101"/>
                        <a:pt x="5620" y="18"/>
                      </a:cubicBezTo>
                      <a:cubicBezTo>
                        <a:pt x="5518" y="7"/>
                        <a:pt x="5417" y="1"/>
                        <a:pt x="53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1" name="Google Shape;6831;p30"/>
                <p:cNvSpPr/>
                <p:nvPr/>
              </p:nvSpPr>
              <p:spPr>
                <a:xfrm>
                  <a:off x="599834" y="2190364"/>
                  <a:ext cx="1678478" cy="94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9" h="25040" extrusionOk="0">
                      <a:moveTo>
                        <a:pt x="23123" y="0"/>
                      </a:moveTo>
                      <a:cubicBezTo>
                        <a:pt x="22599" y="0"/>
                        <a:pt x="22063" y="24"/>
                        <a:pt x="21527" y="36"/>
                      </a:cubicBezTo>
                      <a:cubicBezTo>
                        <a:pt x="20861" y="60"/>
                        <a:pt x="20206" y="95"/>
                        <a:pt x="19551" y="155"/>
                      </a:cubicBezTo>
                      <a:cubicBezTo>
                        <a:pt x="18896" y="202"/>
                        <a:pt x="18253" y="274"/>
                        <a:pt x="17610" y="357"/>
                      </a:cubicBezTo>
                      <a:cubicBezTo>
                        <a:pt x="16979" y="452"/>
                        <a:pt x="16336" y="560"/>
                        <a:pt x="15705" y="679"/>
                      </a:cubicBezTo>
                      <a:cubicBezTo>
                        <a:pt x="15086" y="798"/>
                        <a:pt x="14455" y="941"/>
                        <a:pt x="13836" y="1107"/>
                      </a:cubicBezTo>
                      <a:cubicBezTo>
                        <a:pt x="13241" y="1274"/>
                        <a:pt x="12657" y="1464"/>
                        <a:pt x="12098" y="1691"/>
                      </a:cubicBezTo>
                      <a:cubicBezTo>
                        <a:pt x="11538" y="1905"/>
                        <a:pt x="11002" y="2167"/>
                        <a:pt x="10490" y="2429"/>
                      </a:cubicBezTo>
                      <a:cubicBezTo>
                        <a:pt x="9966" y="2715"/>
                        <a:pt x="9478" y="3000"/>
                        <a:pt x="9002" y="3310"/>
                      </a:cubicBezTo>
                      <a:cubicBezTo>
                        <a:pt x="8550" y="3620"/>
                        <a:pt x="8085" y="3977"/>
                        <a:pt x="7645" y="4346"/>
                      </a:cubicBezTo>
                      <a:cubicBezTo>
                        <a:pt x="7192" y="4739"/>
                        <a:pt x="6740" y="5155"/>
                        <a:pt x="6323" y="5620"/>
                      </a:cubicBezTo>
                      <a:cubicBezTo>
                        <a:pt x="5883" y="6072"/>
                        <a:pt x="5502" y="6548"/>
                        <a:pt x="5109" y="7060"/>
                      </a:cubicBezTo>
                      <a:cubicBezTo>
                        <a:pt x="4692" y="7620"/>
                        <a:pt x="4275" y="8192"/>
                        <a:pt x="3882" y="8787"/>
                      </a:cubicBezTo>
                      <a:cubicBezTo>
                        <a:pt x="3680" y="9084"/>
                        <a:pt x="3478" y="9382"/>
                        <a:pt x="3287" y="9680"/>
                      </a:cubicBezTo>
                      <a:cubicBezTo>
                        <a:pt x="3085" y="9977"/>
                        <a:pt x="2894" y="10287"/>
                        <a:pt x="2727" y="10585"/>
                      </a:cubicBezTo>
                      <a:cubicBezTo>
                        <a:pt x="2573" y="10882"/>
                        <a:pt x="2418" y="11192"/>
                        <a:pt x="2287" y="11490"/>
                      </a:cubicBezTo>
                      <a:cubicBezTo>
                        <a:pt x="2168" y="11787"/>
                        <a:pt x="2049" y="12109"/>
                        <a:pt x="1942" y="12406"/>
                      </a:cubicBezTo>
                      <a:cubicBezTo>
                        <a:pt x="1835" y="12728"/>
                        <a:pt x="1739" y="13037"/>
                        <a:pt x="1632" y="13371"/>
                      </a:cubicBezTo>
                      <a:cubicBezTo>
                        <a:pt x="1537" y="13656"/>
                        <a:pt x="1442" y="13930"/>
                        <a:pt x="1346" y="14228"/>
                      </a:cubicBezTo>
                      <a:cubicBezTo>
                        <a:pt x="1239" y="14526"/>
                        <a:pt x="1144" y="14811"/>
                        <a:pt x="1037" y="15121"/>
                      </a:cubicBezTo>
                      <a:cubicBezTo>
                        <a:pt x="930" y="15419"/>
                        <a:pt x="822" y="15740"/>
                        <a:pt x="727" y="16062"/>
                      </a:cubicBezTo>
                      <a:cubicBezTo>
                        <a:pt x="620" y="16395"/>
                        <a:pt x="513" y="16716"/>
                        <a:pt x="406" y="17062"/>
                      </a:cubicBezTo>
                      <a:cubicBezTo>
                        <a:pt x="311" y="17407"/>
                        <a:pt x="227" y="17740"/>
                        <a:pt x="168" y="18097"/>
                      </a:cubicBezTo>
                      <a:lnTo>
                        <a:pt x="132" y="18776"/>
                      </a:lnTo>
                      <a:lnTo>
                        <a:pt x="132" y="19455"/>
                      </a:lnTo>
                      <a:cubicBezTo>
                        <a:pt x="132" y="19681"/>
                        <a:pt x="132" y="19919"/>
                        <a:pt x="144" y="20145"/>
                      </a:cubicBezTo>
                      <a:cubicBezTo>
                        <a:pt x="156" y="20360"/>
                        <a:pt x="156" y="20598"/>
                        <a:pt x="168" y="20824"/>
                      </a:cubicBezTo>
                      <a:cubicBezTo>
                        <a:pt x="168" y="21050"/>
                        <a:pt x="191" y="21276"/>
                        <a:pt x="191" y="21491"/>
                      </a:cubicBezTo>
                      <a:lnTo>
                        <a:pt x="191" y="22146"/>
                      </a:lnTo>
                      <a:cubicBezTo>
                        <a:pt x="191" y="22479"/>
                        <a:pt x="168" y="22800"/>
                        <a:pt x="144" y="23134"/>
                      </a:cubicBezTo>
                      <a:cubicBezTo>
                        <a:pt x="120" y="23455"/>
                        <a:pt x="96" y="23777"/>
                        <a:pt x="49" y="24098"/>
                      </a:cubicBezTo>
                      <a:cubicBezTo>
                        <a:pt x="1" y="24432"/>
                        <a:pt x="418" y="24705"/>
                        <a:pt x="942" y="24729"/>
                      </a:cubicBezTo>
                      <a:lnTo>
                        <a:pt x="1977" y="24753"/>
                      </a:lnTo>
                      <a:cubicBezTo>
                        <a:pt x="2418" y="24753"/>
                        <a:pt x="2775" y="24503"/>
                        <a:pt x="2763" y="24158"/>
                      </a:cubicBezTo>
                      <a:lnTo>
                        <a:pt x="2716" y="23491"/>
                      </a:lnTo>
                      <a:cubicBezTo>
                        <a:pt x="2704" y="23265"/>
                        <a:pt x="2704" y="23039"/>
                        <a:pt x="2704" y="22824"/>
                      </a:cubicBezTo>
                      <a:cubicBezTo>
                        <a:pt x="2704" y="22598"/>
                        <a:pt x="2716" y="22360"/>
                        <a:pt x="2716" y="22134"/>
                      </a:cubicBezTo>
                      <a:cubicBezTo>
                        <a:pt x="2716" y="21907"/>
                        <a:pt x="2727" y="21693"/>
                        <a:pt x="2727" y="21455"/>
                      </a:cubicBezTo>
                      <a:lnTo>
                        <a:pt x="2727" y="20753"/>
                      </a:lnTo>
                      <a:cubicBezTo>
                        <a:pt x="2716" y="20514"/>
                        <a:pt x="2716" y="20288"/>
                        <a:pt x="2704" y="20050"/>
                      </a:cubicBezTo>
                      <a:cubicBezTo>
                        <a:pt x="2692" y="19812"/>
                        <a:pt x="2692" y="19586"/>
                        <a:pt x="2692" y="19348"/>
                      </a:cubicBezTo>
                      <a:cubicBezTo>
                        <a:pt x="2692" y="19110"/>
                        <a:pt x="2704" y="18871"/>
                        <a:pt x="2716" y="18657"/>
                      </a:cubicBezTo>
                      <a:cubicBezTo>
                        <a:pt x="2727" y="18431"/>
                        <a:pt x="2763" y="18193"/>
                        <a:pt x="2787" y="17967"/>
                      </a:cubicBezTo>
                      <a:cubicBezTo>
                        <a:pt x="2823" y="17740"/>
                        <a:pt x="2870" y="17526"/>
                        <a:pt x="2930" y="17300"/>
                      </a:cubicBezTo>
                      <a:cubicBezTo>
                        <a:pt x="2989" y="17074"/>
                        <a:pt x="3049" y="16847"/>
                        <a:pt x="3120" y="16645"/>
                      </a:cubicBezTo>
                      <a:cubicBezTo>
                        <a:pt x="3192" y="16431"/>
                        <a:pt x="3263" y="16228"/>
                        <a:pt x="3359" y="16014"/>
                      </a:cubicBezTo>
                      <a:cubicBezTo>
                        <a:pt x="3442" y="15811"/>
                        <a:pt x="3537" y="15597"/>
                        <a:pt x="3620" y="15407"/>
                      </a:cubicBezTo>
                      <a:cubicBezTo>
                        <a:pt x="3763" y="15085"/>
                        <a:pt x="3906" y="14752"/>
                        <a:pt x="4037" y="14442"/>
                      </a:cubicBezTo>
                      <a:cubicBezTo>
                        <a:pt x="4180" y="14133"/>
                        <a:pt x="4311" y="13811"/>
                        <a:pt x="4430" y="13502"/>
                      </a:cubicBezTo>
                      <a:cubicBezTo>
                        <a:pt x="4561" y="13192"/>
                        <a:pt x="4680" y="12883"/>
                        <a:pt x="4811" y="12585"/>
                      </a:cubicBezTo>
                      <a:cubicBezTo>
                        <a:pt x="4954" y="12287"/>
                        <a:pt x="5085" y="11966"/>
                        <a:pt x="5228" y="11668"/>
                      </a:cubicBezTo>
                      <a:cubicBezTo>
                        <a:pt x="5383" y="11370"/>
                        <a:pt x="5549" y="11073"/>
                        <a:pt x="5704" y="10775"/>
                      </a:cubicBezTo>
                      <a:cubicBezTo>
                        <a:pt x="5871" y="10478"/>
                        <a:pt x="6049" y="10204"/>
                        <a:pt x="6228" y="9906"/>
                      </a:cubicBezTo>
                      <a:cubicBezTo>
                        <a:pt x="6585" y="9323"/>
                        <a:pt x="6978" y="8751"/>
                        <a:pt x="7371" y="8203"/>
                      </a:cubicBezTo>
                      <a:cubicBezTo>
                        <a:pt x="7776" y="7656"/>
                        <a:pt x="8228" y="7120"/>
                        <a:pt x="8681" y="6632"/>
                      </a:cubicBezTo>
                      <a:cubicBezTo>
                        <a:pt x="9157" y="6156"/>
                        <a:pt x="9657" y="5715"/>
                        <a:pt x="10157" y="5346"/>
                      </a:cubicBezTo>
                      <a:cubicBezTo>
                        <a:pt x="10693" y="4977"/>
                        <a:pt x="11229" y="4632"/>
                        <a:pt x="11764" y="4322"/>
                      </a:cubicBezTo>
                      <a:cubicBezTo>
                        <a:pt x="12300" y="4012"/>
                        <a:pt x="12872" y="3727"/>
                        <a:pt x="13443" y="3453"/>
                      </a:cubicBezTo>
                      <a:cubicBezTo>
                        <a:pt x="14038" y="3203"/>
                        <a:pt x="14669" y="2977"/>
                        <a:pt x="15312" y="2786"/>
                      </a:cubicBezTo>
                      <a:cubicBezTo>
                        <a:pt x="15943" y="2596"/>
                        <a:pt x="16586" y="2429"/>
                        <a:pt x="17241" y="2298"/>
                      </a:cubicBezTo>
                      <a:cubicBezTo>
                        <a:pt x="17884" y="2167"/>
                        <a:pt x="18539" y="2060"/>
                        <a:pt x="19206" y="1965"/>
                      </a:cubicBezTo>
                      <a:cubicBezTo>
                        <a:pt x="19872" y="1893"/>
                        <a:pt x="20551" y="1834"/>
                        <a:pt x="21218" y="1786"/>
                      </a:cubicBezTo>
                      <a:cubicBezTo>
                        <a:pt x="21758" y="1769"/>
                        <a:pt x="22299" y="1757"/>
                        <a:pt x="22820" y="1757"/>
                      </a:cubicBezTo>
                      <a:cubicBezTo>
                        <a:pt x="23011" y="1757"/>
                        <a:pt x="23200" y="1759"/>
                        <a:pt x="23385" y="1762"/>
                      </a:cubicBezTo>
                      <a:cubicBezTo>
                        <a:pt x="24099" y="1774"/>
                        <a:pt x="24790" y="1834"/>
                        <a:pt x="25468" y="1929"/>
                      </a:cubicBezTo>
                      <a:cubicBezTo>
                        <a:pt x="26159" y="2024"/>
                        <a:pt x="26826" y="2167"/>
                        <a:pt x="27492" y="2346"/>
                      </a:cubicBezTo>
                      <a:cubicBezTo>
                        <a:pt x="28171" y="2524"/>
                        <a:pt x="28826" y="2738"/>
                        <a:pt x="29457" y="3012"/>
                      </a:cubicBezTo>
                      <a:cubicBezTo>
                        <a:pt x="30100" y="3274"/>
                        <a:pt x="30707" y="3596"/>
                        <a:pt x="31302" y="3965"/>
                      </a:cubicBezTo>
                      <a:cubicBezTo>
                        <a:pt x="31898" y="4346"/>
                        <a:pt x="32493" y="4763"/>
                        <a:pt x="33088" y="5215"/>
                      </a:cubicBezTo>
                      <a:cubicBezTo>
                        <a:pt x="33386" y="5441"/>
                        <a:pt x="33708" y="5679"/>
                        <a:pt x="34017" y="5917"/>
                      </a:cubicBezTo>
                      <a:cubicBezTo>
                        <a:pt x="34327" y="6167"/>
                        <a:pt x="34636" y="6417"/>
                        <a:pt x="34970" y="6691"/>
                      </a:cubicBezTo>
                      <a:cubicBezTo>
                        <a:pt x="35279" y="6953"/>
                        <a:pt x="35613" y="7239"/>
                        <a:pt x="35922" y="7525"/>
                      </a:cubicBezTo>
                      <a:cubicBezTo>
                        <a:pt x="36232" y="7822"/>
                        <a:pt x="36541" y="8120"/>
                        <a:pt x="36827" y="8430"/>
                      </a:cubicBezTo>
                      <a:cubicBezTo>
                        <a:pt x="37113" y="8739"/>
                        <a:pt x="37398" y="9073"/>
                        <a:pt x="37649" y="9406"/>
                      </a:cubicBezTo>
                      <a:cubicBezTo>
                        <a:pt x="37910" y="9751"/>
                        <a:pt x="38149" y="10108"/>
                        <a:pt x="38375" y="10466"/>
                      </a:cubicBezTo>
                      <a:cubicBezTo>
                        <a:pt x="38601" y="10823"/>
                        <a:pt x="38792" y="11192"/>
                        <a:pt x="38958" y="11585"/>
                      </a:cubicBezTo>
                      <a:cubicBezTo>
                        <a:pt x="39125" y="11966"/>
                        <a:pt x="39268" y="12359"/>
                        <a:pt x="39423" y="12775"/>
                      </a:cubicBezTo>
                      <a:cubicBezTo>
                        <a:pt x="39554" y="13145"/>
                        <a:pt x="39684" y="13537"/>
                        <a:pt x="39804" y="13930"/>
                      </a:cubicBezTo>
                      <a:cubicBezTo>
                        <a:pt x="39923" y="14335"/>
                        <a:pt x="40042" y="14740"/>
                        <a:pt x="40161" y="15157"/>
                      </a:cubicBezTo>
                      <a:cubicBezTo>
                        <a:pt x="40280" y="15561"/>
                        <a:pt x="40399" y="15978"/>
                        <a:pt x="40506" y="16395"/>
                      </a:cubicBezTo>
                      <a:cubicBezTo>
                        <a:pt x="40613" y="16812"/>
                        <a:pt x="40732" y="17205"/>
                        <a:pt x="40827" y="17609"/>
                      </a:cubicBezTo>
                      <a:cubicBezTo>
                        <a:pt x="40947" y="18014"/>
                        <a:pt x="41054" y="18395"/>
                        <a:pt x="41161" y="18776"/>
                      </a:cubicBezTo>
                      <a:cubicBezTo>
                        <a:pt x="41268" y="19145"/>
                        <a:pt x="41363" y="19514"/>
                        <a:pt x="41435" y="19883"/>
                      </a:cubicBezTo>
                      <a:cubicBezTo>
                        <a:pt x="41530" y="20264"/>
                        <a:pt x="41589" y="20634"/>
                        <a:pt x="41637" y="21003"/>
                      </a:cubicBezTo>
                      <a:cubicBezTo>
                        <a:pt x="41685" y="21372"/>
                        <a:pt x="41709" y="21729"/>
                        <a:pt x="41709" y="22110"/>
                      </a:cubicBezTo>
                      <a:cubicBezTo>
                        <a:pt x="41709" y="22479"/>
                        <a:pt x="41709" y="22836"/>
                        <a:pt x="41697" y="23205"/>
                      </a:cubicBezTo>
                      <a:cubicBezTo>
                        <a:pt x="41685" y="23574"/>
                        <a:pt x="41661" y="23955"/>
                        <a:pt x="41637" y="24324"/>
                      </a:cubicBezTo>
                      <a:cubicBezTo>
                        <a:pt x="41613" y="24658"/>
                        <a:pt x="41982" y="24979"/>
                        <a:pt x="42459" y="24991"/>
                      </a:cubicBezTo>
                      <a:lnTo>
                        <a:pt x="43506" y="25039"/>
                      </a:lnTo>
                      <a:cubicBezTo>
                        <a:pt x="43517" y="25039"/>
                        <a:pt x="43528" y="25039"/>
                        <a:pt x="43539" y="25039"/>
                      </a:cubicBezTo>
                      <a:cubicBezTo>
                        <a:pt x="44061" y="25039"/>
                        <a:pt x="44506" y="24757"/>
                        <a:pt x="44495" y="24384"/>
                      </a:cubicBezTo>
                      <a:cubicBezTo>
                        <a:pt x="44507" y="24015"/>
                        <a:pt x="44518" y="23658"/>
                        <a:pt x="44518" y="23301"/>
                      </a:cubicBezTo>
                      <a:lnTo>
                        <a:pt x="44518" y="22241"/>
                      </a:lnTo>
                      <a:cubicBezTo>
                        <a:pt x="44507" y="21884"/>
                        <a:pt x="44507" y="21538"/>
                        <a:pt x="44483" y="21181"/>
                      </a:cubicBezTo>
                      <a:cubicBezTo>
                        <a:pt x="44459" y="20824"/>
                        <a:pt x="44423" y="20479"/>
                        <a:pt x="44364" y="20122"/>
                      </a:cubicBezTo>
                      <a:cubicBezTo>
                        <a:pt x="44304" y="19764"/>
                        <a:pt x="44221" y="19431"/>
                        <a:pt x="44137" y="19074"/>
                      </a:cubicBezTo>
                      <a:lnTo>
                        <a:pt x="43864" y="18002"/>
                      </a:lnTo>
                      <a:cubicBezTo>
                        <a:pt x="43780" y="17645"/>
                        <a:pt x="43673" y="17288"/>
                        <a:pt x="43590" y="16907"/>
                      </a:cubicBezTo>
                      <a:cubicBezTo>
                        <a:pt x="43483" y="16526"/>
                        <a:pt x="43387" y="16133"/>
                        <a:pt x="43292" y="15740"/>
                      </a:cubicBezTo>
                      <a:cubicBezTo>
                        <a:pt x="43197" y="15335"/>
                        <a:pt x="43090" y="14930"/>
                        <a:pt x="42971" y="14526"/>
                      </a:cubicBezTo>
                      <a:cubicBezTo>
                        <a:pt x="42875" y="14157"/>
                        <a:pt x="42768" y="13787"/>
                        <a:pt x="42637" y="13418"/>
                      </a:cubicBezTo>
                      <a:cubicBezTo>
                        <a:pt x="42494" y="13037"/>
                        <a:pt x="42363" y="12680"/>
                        <a:pt x="42221" y="12347"/>
                      </a:cubicBezTo>
                      <a:cubicBezTo>
                        <a:pt x="42078" y="11990"/>
                        <a:pt x="41935" y="11644"/>
                        <a:pt x="41780" y="11311"/>
                      </a:cubicBezTo>
                      <a:cubicBezTo>
                        <a:pt x="41637" y="10989"/>
                        <a:pt x="41482" y="10656"/>
                        <a:pt x="41304" y="10347"/>
                      </a:cubicBezTo>
                      <a:cubicBezTo>
                        <a:pt x="40970" y="9727"/>
                        <a:pt x="40566" y="9096"/>
                        <a:pt x="40113" y="8501"/>
                      </a:cubicBezTo>
                      <a:cubicBezTo>
                        <a:pt x="39673" y="7906"/>
                        <a:pt x="39184" y="7358"/>
                        <a:pt x="38661" y="6822"/>
                      </a:cubicBezTo>
                      <a:cubicBezTo>
                        <a:pt x="38137" y="6287"/>
                        <a:pt x="37589" y="5798"/>
                        <a:pt x="37006" y="5334"/>
                      </a:cubicBezTo>
                      <a:cubicBezTo>
                        <a:pt x="36422" y="4870"/>
                        <a:pt x="35863" y="4441"/>
                        <a:pt x="35327" y="4036"/>
                      </a:cubicBezTo>
                      <a:cubicBezTo>
                        <a:pt x="34791" y="3655"/>
                        <a:pt x="34279" y="3274"/>
                        <a:pt x="33803" y="2941"/>
                      </a:cubicBezTo>
                      <a:cubicBezTo>
                        <a:pt x="33255" y="2548"/>
                        <a:pt x="32707" y="2191"/>
                        <a:pt x="32160" y="1893"/>
                      </a:cubicBezTo>
                      <a:cubicBezTo>
                        <a:pt x="31600" y="1595"/>
                        <a:pt x="31029" y="1345"/>
                        <a:pt x="30410" y="1131"/>
                      </a:cubicBezTo>
                      <a:cubicBezTo>
                        <a:pt x="29981" y="1000"/>
                        <a:pt x="29552" y="869"/>
                        <a:pt x="29088" y="750"/>
                      </a:cubicBezTo>
                      <a:cubicBezTo>
                        <a:pt x="28612" y="631"/>
                        <a:pt x="28147" y="512"/>
                        <a:pt x="27659" y="417"/>
                      </a:cubicBezTo>
                      <a:cubicBezTo>
                        <a:pt x="27183" y="333"/>
                        <a:pt x="26683" y="238"/>
                        <a:pt x="26183" y="179"/>
                      </a:cubicBezTo>
                      <a:cubicBezTo>
                        <a:pt x="25683" y="119"/>
                        <a:pt x="25171" y="83"/>
                        <a:pt x="24671" y="48"/>
                      </a:cubicBezTo>
                      <a:cubicBezTo>
                        <a:pt x="24159" y="24"/>
                        <a:pt x="23647" y="0"/>
                        <a:pt x="231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2" name="Google Shape;6832;p30"/>
                <p:cNvSpPr/>
                <p:nvPr/>
              </p:nvSpPr>
              <p:spPr>
                <a:xfrm>
                  <a:off x="752912" y="2316672"/>
                  <a:ext cx="1360646" cy="811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9" h="21511" extrusionOk="0">
                      <a:moveTo>
                        <a:pt x="18517" y="1"/>
                      </a:moveTo>
                      <a:cubicBezTo>
                        <a:pt x="17986" y="1"/>
                        <a:pt x="17445" y="24"/>
                        <a:pt x="16884" y="79"/>
                      </a:cubicBezTo>
                      <a:cubicBezTo>
                        <a:pt x="16348" y="115"/>
                        <a:pt x="15836" y="198"/>
                        <a:pt x="15312" y="258"/>
                      </a:cubicBezTo>
                      <a:cubicBezTo>
                        <a:pt x="14789" y="317"/>
                        <a:pt x="14288" y="400"/>
                        <a:pt x="13788" y="508"/>
                      </a:cubicBezTo>
                      <a:cubicBezTo>
                        <a:pt x="13300" y="615"/>
                        <a:pt x="12824" y="734"/>
                        <a:pt x="12348" y="865"/>
                      </a:cubicBezTo>
                      <a:cubicBezTo>
                        <a:pt x="11883" y="996"/>
                        <a:pt x="11431" y="1151"/>
                        <a:pt x="10979" y="1329"/>
                      </a:cubicBezTo>
                      <a:cubicBezTo>
                        <a:pt x="10538" y="1508"/>
                        <a:pt x="10097" y="1698"/>
                        <a:pt x="9681" y="1901"/>
                      </a:cubicBezTo>
                      <a:cubicBezTo>
                        <a:pt x="9264" y="2115"/>
                        <a:pt x="8847" y="2353"/>
                        <a:pt x="8431" y="2591"/>
                      </a:cubicBezTo>
                      <a:cubicBezTo>
                        <a:pt x="7942" y="2889"/>
                        <a:pt x="7454" y="3198"/>
                        <a:pt x="6990" y="3556"/>
                      </a:cubicBezTo>
                      <a:cubicBezTo>
                        <a:pt x="6526" y="3913"/>
                        <a:pt x="6097" y="4318"/>
                        <a:pt x="5692" y="4746"/>
                      </a:cubicBezTo>
                      <a:cubicBezTo>
                        <a:pt x="5275" y="5175"/>
                        <a:pt x="4894" y="5639"/>
                        <a:pt x="4537" y="6127"/>
                      </a:cubicBezTo>
                      <a:cubicBezTo>
                        <a:pt x="4121" y="6699"/>
                        <a:pt x="3728" y="7258"/>
                        <a:pt x="3394" y="7854"/>
                      </a:cubicBezTo>
                      <a:cubicBezTo>
                        <a:pt x="3228" y="8151"/>
                        <a:pt x="3049" y="8449"/>
                        <a:pt x="2882" y="8771"/>
                      </a:cubicBezTo>
                      <a:cubicBezTo>
                        <a:pt x="2716" y="9068"/>
                        <a:pt x="2537" y="9378"/>
                        <a:pt x="2382" y="9687"/>
                      </a:cubicBezTo>
                      <a:cubicBezTo>
                        <a:pt x="2216" y="9997"/>
                        <a:pt x="2037" y="10318"/>
                        <a:pt x="1870" y="10628"/>
                      </a:cubicBezTo>
                      <a:lnTo>
                        <a:pt x="1382" y="11569"/>
                      </a:lnTo>
                      <a:cubicBezTo>
                        <a:pt x="1275" y="11759"/>
                        <a:pt x="1192" y="11950"/>
                        <a:pt x="1084" y="12140"/>
                      </a:cubicBezTo>
                      <a:cubicBezTo>
                        <a:pt x="977" y="12342"/>
                        <a:pt x="894" y="12533"/>
                        <a:pt x="799" y="12723"/>
                      </a:cubicBezTo>
                      <a:cubicBezTo>
                        <a:pt x="715" y="12914"/>
                        <a:pt x="632" y="13128"/>
                        <a:pt x="561" y="13319"/>
                      </a:cubicBezTo>
                      <a:cubicBezTo>
                        <a:pt x="489" y="13533"/>
                        <a:pt x="430" y="13724"/>
                        <a:pt x="382" y="13926"/>
                      </a:cubicBezTo>
                      <a:cubicBezTo>
                        <a:pt x="334" y="14140"/>
                        <a:pt x="299" y="14355"/>
                        <a:pt x="263" y="14557"/>
                      </a:cubicBezTo>
                      <a:cubicBezTo>
                        <a:pt x="239" y="14771"/>
                        <a:pt x="203" y="14974"/>
                        <a:pt x="191" y="15188"/>
                      </a:cubicBezTo>
                      <a:cubicBezTo>
                        <a:pt x="180" y="15390"/>
                        <a:pt x="156" y="15617"/>
                        <a:pt x="156" y="15819"/>
                      </a:cubicBezTo>
                      <a:cubicBezTo>
                        <a:pt x="156" y="16033"/>
                        <a:pt x="144" y="16248"/>
                        <a:pt x="144" y="16462"/>
                      </a:cubicBezTo>
                      <a:cubicBezTo>
                        <a:pt x="144" y="16664"/>
                        <a:pt x="132" y="16891"/>
                        <a:pt x="132" y="17105"/>
                      </a:cubicBezTo>
                      <a:cubicBezTo>
                        <a:pt x="120" y="17307"/>
                        <a:pt x="120" y="17534"/>
                        <a:pt x="96" y="17736"/>
                      </a:cubicBezTo>
                      <a:cubicBezTo>
                        <a:pt x="84" y="17962"/>
                        <a:pt x="72" y="18176"/>
                        <a:pt x="61" y="18379"/>
                      </a:cubicBezTo>
                      <a:cubicBezTo>
                        <a:pt x="37" y="18593"/>
                        <a:pt x="13" y="18808"/>
                        <a:pt x="13" y="19010"/>
                      </a:cubicBezTo>
                      <a:cubicBezTo>
                        <a:pt x="13" y="19200"/>
                        <a:pt x="1" y="19403"/>
                        <a:pt x="1" y="19617"/>
                      </a:cubicBezTo>
                      <a:cubicBezTo>
                        <a:pt x="1" y="19820"/>
                        <a:pt x="1" y="20022"/>
                        <a:pt x="13" y="20224"/>
                      </a:cubicBezTo>
                      <a:cubicBezTo>
                        <a:pt x="25" y="20439"/>
                        <a:pt x="37" y="20629"/>
                        <a:pt x="61" y="20832"/>
                      </a:cubicBezTo>
                      <a:cubicBezTo>
                        <a:pt x="84" y="21189"/>
                        <a:pt x="477" y="21475"/>
                        <a:pt x="930" y="21475"/>
                      </a:cubicBezTo>
                      <a:lnTo>
                        <a:pt x="1942" y="21475"/>
                      </a:lnTo>
                      <a:cubicBezTo>
                        <a:pt x="2454" y="21475"/>
                        <a:pt x="2823" y="21189"/>
                        <a:pt x="2775" y="20832"/>
                      </a:cubicBezTo>
                      <a:cubicBezTo>
                        <a:pt x="2751" y="20629"/>
                        <a:pt x="2716" y="20403"/>
                        <a:pt x="2716" y="20177"/>
                      </a:cubicBezTo>
                      <a:cubicBezTo>
                        <a:pt x="2704" y="19974"/>
                        <a:pt x="2704" y="19748"/>
                        <a:pt x="2716" y="19522"/>
                      </a:cubicBezTo>
                      <a:cubicBezTo>
                        <a:pt x="2739" y="19319"/>
                        <a:pt x="2751" y="19093"/>
                        <a:pt x="2763" y="18879"/>
                      </a:cubicBezTo>
                      <a:cubicBezTo>
                        <a:pt x="2775" y="18653"/>
                        <a:pt x="2799" y="18438"/>
                        <a:pt x="2823" y="18224"/>
                      </a:cubicBezTo>
                      <a:cubicBezTo>
                        <a:pt x="2858" y="18010"/>
                        <a:pt x="2882" y="17784"/>
                        <a:pt x="2894" y="17569"/>
                      </a:cubicBezTo>
                      <a:lnTo>
                        <a:pt x="2942" y="16891"/>
                      </a:lnTo>
                      <a:cubicBezTo>
                        <a:pt x="2954" y="16676"/>
                        <a:pt x="2954" y="16450"/>
                        <a:pt x="2978" y="16224"/>
                      </a:cubicBezTo>
                      <a:cubicBezTo>
                        <a:pt x="2978" y="15998"/>
                        <a:pt x="2989" y="15795"/>
                        <a:pt x="3001" y="15569"/>
                      </a:cubicBezTo>
                      <a:cubicBezTo>
                        <a:pt x="3013" y="15343"/>
                        <a:pt x="3049" y="15128"/>
                        <a:pt x="3073" y="14914"/>
                      </a:cubicBezTo>
                      <a:cubicBezTo>
                        <a:pt x="3109" y="14688"/>
                        <a:pt x="3156" y="14486"/>
                        <a:pt x="3192" y="14271"/>
                      </a:cubicBezTo>
                      <a:cubicBezTo>
                        <a:pt x="3239" y="14069"/>
                        <a:pt x="3299" y="13855"/>
                        <a:pt x="3359" y="13652"/>
                      </a:cubicBezTo>
                      <a:cubicBezTo>
                        <a:pt x="3418" y="13438"/>
                        <a:pt x="3490" y="13235"/>
                        <a:pt x="3585" y="13021"/>
                      </a:cubicBezTo>
                      <a:cubicBezTo>
                        <a:pt x="3668" y="12819"/>
                        <a:pt x="3775" y="12628"/>
                        <a:pt x="3882" y="12414"/>
                      </a:cubicBezTo>
                      <a:cubicBezTo>
                        <a:pt x="3990" y="12211"/>
                        <a:pt x="4109" y="12009"/>
                        <a:pt x="4228" y="11807"/>
                      </a:cubicBezTo>
                      <a:cubicBezTo>
                        <a:pt x="4442" y="11438"/>
                        <a:pt x="4680" y="11045"/>
                        <a:pt x="4918" y="10676"/>
                      </a:cubicBezTo>
                      <a:cubicBezTo>
                        <a:pt x="5156" y="10295"/>
                        <a:pt x="5418" y="9925"/>
                        <a:pt x="5656" y="9568"/>
                      </a:cubicBezTo>
                      <a:cubicBezTo>
                        <a:pt x="5895" y="9211"/>
                        <a:pt x="6133" y="8854"/>
                        <a:pt x="6371" y="8509"/>
                      </a:cubicBezTo>
                      <a:cubicBezTo>
                        <a:pt x="6609" y="8175"/>
                        <a:pt x="6847" y="7830"/>
                        <a:pt x="7085" y="7520"/>
                      </a:cubicBezTo>
                      <a:cubicBezTo>
                        <a:pt x="7323" y="7199"/>
                        <a:pt x="7573" y="6889"/>
                        <a:pt x="7823" y="6604"/>
                      </a:cubicBezTo>
                      <a:cubicBezTo>
                        <a:pt x="8288" y="6092"/>
                        <a:pt x="8776" y="5592"/>
                        <a:pt x="9288" y="5151"/>
                      </a:cubicBezTo>
                      <a:cubicBezTo>
                        <a:pt x="9788" y="4699"/>
                        <a:pt x="10300" y="4318"/>
                        <a:pt x="10788" y="3972"/>
                      </a:cubicBezTo>
                      <a:cubicBezTo>
                        <a:pt x="11276" y="3627"/>
                        <a:pt x="11764" y="3329"/>
                        <a:pt x="12276" y="3067"/>
                      </a:cubicBezTo>
                      <a:cubicBezTo>
                        <a:pt x="13003" y="2686"/>
                        <a:pt x="13777" y="2353"/>
                        <a:pt x="14562" y="2115"/>
                      </a:cubicBezTo>
                      <a:cubicBezTo>
                        <a:pt x="15372" y="1865"/>
                        <a:pt x="16205" y="1698"/>
                        <a:pt x="17051" y="1639"/>
                      </a:cubicBezTo>
                      <a:cubicBezTo>
                        <a:pt x="17337" y="1616"/>
                        <a:pt x="17627" y="1604"/>
                        <a:pt x="17916" y="1604"/>
                      </a:cubicBezTo>
                      <a:cubicBezTo>
                        <a:pt x="18240" y="1604"/>
                        <a:pt x="18564" y="1619"/>
                        <a:pt x="18884" y="1651"/>
                      </a:cubicBezTo>
                      <a:cubicBezTo>
                        <a:pt x="19492" y="1710"/>
                        <a:pt x="20123" y="1829"/>
                        <a:pt x="20730" y="2032"/>
                      </a:cubicBezTo>
                      <a:cubicBezTo>
                        <a:pt x="21349" y="2222"/>
                        <a:pt x="21980" y="2484"/>
                        <a:pt x="22623" y="2782"/>
                      </a:cubicBezTo>
                      <a:cubicBezTo>
                        <a:pt x="23254" y="3079"/>
                        <a:pt x="23897" y="3437"/>
                        <a:pt x="24528" y="3829"/>
                      </a:cubicBezTo>
                      <a:cubicBezTo>
                        <a:pt x="25147" y="4210"/>
                        <a:pt x="25754" y="4651"/>
                        <a:pt x="26373" y="5127"/>
                      </a:cubicBezTo>
                      <a:cubicBezTo>
                        <a:pt x="26683" y="5365"/>
                        <a:pt x="26981" y="5615"/>
                        <a:pt x="27290" y="5877"/>
                      </a:cubicBezTo>
                      <a:cubicBezTo>
                        <a:pt x="27600" y="6151"/>
                        <a:pt x="27921" y="6437"/>
                        <a:pt x="28219" y="6711"/>
                      </a:cubicBezTo>
                      <a:cubicBezTo>
                        <a:pt x="28731" y="7211"/>
                        <a:pt x="29231" y="7759"/>
                        <a:pt x="29671" y="8342"/>
                      </a:cubicBezTo>
                      <a:cubicBezTo>
                        <a:pt x="29898" y="8640"/>
                        <a:pt x="30088" y="8949"/>
                        <a:pt x="30279" y="9259"/>
                      </a:cubicBezTo>
                      <a:cubicBezTo>
                        <a:pt x="30481" y="9568"/>
                        <a:pt x="30636" y="9902"/>
                        <a:pt x="30802" y="10223"/>
                      </a:cubicBezTo>
                      <a:cubicBezTo>
                        <a:pt x="30969" y="10557"/>
                        <a:pt x="31112" y="10902"/>
                        <a:pt x="31255" y="11259"/>
                      </a:cubicBezTo>
                      <a:cubicBezTo>
                        <a:pt x="31386" y="11616"/>
                        <a:pt x="31517" y="11973"/>
                        <a:pt x="31636" y="12342"/>
                      </a:cubicBezTo>
                      <a:lnTo>
                        <a:pt x="31993" y="13462"/>
                      </a:lnTo>
                      <a:cubicBezTo>
                        <a:pt x="32112" y="13831"/>
                        <a:pt x="32219" y="14200"/>
                        <a:pt x="32338" y="14569"/>
                      </a:cubicBezTo>
                      <a:cubicBezTo>
                        <a:pt x="32446" y="14950"/>
                        <a:pt x="32565" y="15307"/>
                        <a:pt x="32660" y="15640"/>
                      </a:cubicBezTo>
                      <a:cubicBezTo>
                        <a:pt x="32767" y="15986"/>
                        <a:pt x="32874" y="16331"/>
                        <a:pt x="32957" y="16676"/>
                      </a:cubicBezTo>
                      <a:cubicBezTo>
                        <a:pt x="33053" y="17010"/>
                        <a:pt x="33124" y="17355"/>
                        <a:pt x="33172" y="17700"/>
                      </a:cubicBezTo>
                      <a:cubicBezTo>
                        <a:pt x="33219" y="18034"/>
                        <a:pt x="33243" y="18403"/>
                        <a:pt x="33243" y="18736"/>
                      </a:cubicBezTo>
                      <a:cubicBezTo>
                        <a:pt x="33243" y="19081"/>
                        <a:pt x="33231" y="19427"/>
                        <a:pt x="33196" y="19784"/>
                      </a:cubicBezTo>
                      <a:cubicBezTo>
                        <a:pt x="33172" y="20141"/>
                        <a:pt x="33112" y="20486"/>
                        <a:pt x="33053" y="20843"/>
                      </a:cubicBezTo>
                      <a:cubicBezTo>
                        <a:pt x="32993" y="21201"/>
                        <a:pt x="33410" y="21498"/>
                        <a:pt x="33993" y="21498"/>
                      </a:cubicBezTo>
                      <a:lnTo>
                        <a:pt x="35124" y="21510"/>
                      </a:lnTo>
                      <a:cubicBezTo>
                        <a:pt x="35134" y="21510"/>
                        <a:pt x="35145" y="21511"/>
                        <a:pt x="35155" y="21511"/>
                      </a:cubicBezTo>
                      <a:cubicBezTo>
                        <a:pt x="35642" y="21511"/>
                        <a:pt x="36052" y="21229"/>
                        <a:pt x="35994" y="20891"/>
                      </a:cubicBezTo>
                      <a:cubicBezTo>
                        <a:pt x="36029" y="20582"/>
                        <a:pt x="36053" y="20272"/>
                        <a:pt x="36065" y="19962"/>
                      </a:cubicBezTo>
                      <a:cubicBezTo>
                        <a:pt x="36089" y="19653"/>
                        <a:pt x="36089" y="19331"/>
                        <a:pt x="36089" y="19022"/>
                      </a:cubicBezTo>
                      <a:cubicBezTo>
                        <a:pt x="36089" y="18712"/>
                        <a:pt x="36065" y="18403"/>
                        <a:pt x="36041" y="18081"/>
                      </a:cubicBezTo>
                      <a:cubicBezTo>
                        <a:pt x="36017" y="17772"/>
                        <a:pt x="35970" y="17450"/>
                        <a:pt x="35910" y="17129"/>
                      </a:cubicBezTo>
                      <a:cubicBezTo>
                        <a:pt x="35851" y="16807"/>
                        <a:pt x="35791" y="16498"/>
                        <a:pt x="35696" y="16164"/>
                      </a:cubicBezTo>
                      <a:cubicBezTo>
                        <a:pt x="35613" y="15843"/>
                        <a:pt x="35517" y="15509"/>
                        <a:pt x="35422" y="15188"/>
                      </a:cubicBezTo>
                      <a:cubicBezTo>
                        <a:pt x="35315" y="14855"/>
                        <a:pt x="35208" y="14509"/>
                        <a:pt x="35089" y="14152"/>
                      </a:cubicBezTo>
                      <a:cubicBezTo>
                        <a:pt x="34982" y="13795"/>
                        <a:pt x="34862" y="13438"/>
                        <a:pt x="34743" y="13081"/>
                      </a:cubicBezTo>
                      <a:cubicBezTo>
                        <a:pt x="34624" y="12723"/>
                        <a:pt x="34505" y="12354"/>
                        <a:pt x="34386" y="11997"/>
                      </a:cubicBezTo>
                      <a:cubicBezTo>
                        <a:pt x="34267" y="11628"/>
                        <a:pt x="34148" y="11271"/>
                        <a:pt x="34029" y="10914"/>
                      </a:cubicBezTo>
                      <a:cubicBezTo>
                        <a:pt x="33910" y="10557"/>
                        <a:pt x="33791" y="10211"/>
                        <a:pt x="33672" y="9866"/>
                      </a:cubicBezTo>
                      <a:cubicBezTo>
                        <a:pt x="33553" y="9533"/>
                        <a:pt x="33422" y="9199"/>
                        <a:pt x="33291" y="8890"/>
                      </a:cubicBezTo>
                      <a:cubicBezTo>
                        <a:pt x="33160" y="8580"/>
                        <a:pt x="33005" y="8282"/>
                        <a:pt x="32838" y="7985"/>
                      </a:cubicBezTo>
                      <a:cubicBezTo>
                        <a:pt x="32684" y="7687"/>
                        <a:pt x="32505" y="7401"/>
                        <a:pt x="32291" y="7116"/>
                      </a:cubicBezTo>
                      <a:cubicBezTo>
                        <a:pt x="32053" y="6806"/>
                        <a:pt x="31814" y="6508"/>
                        <a:pt x="31553" y="6211"/>
                      </a:cubicBezTo>
                      <a:cubicBezTo>
                        <a:pt x="31291" y="5925"/>
                        <a:pt x="31017" y="5639"/>
                        <a:pt x="30719" y="5377"/>
                      </a:cubicBezTo>
                      <a:cubicBezTo>
                        <a:pt x="30124" y="4818"/>
                        <a:pt x="29528" y="4318"/>
                        <a:pt x="28909" y="3853"/>
                      </a:cubicBezTo>
                      <a:cubicBezTo>
                        <a:pt x="28302" y="3389"/>
                        <a:pt x="27695" y="2960"/>
                        <a:pt x="27064" y="2579"/>
                      </a:cubicBezTo>
                      <a:cubicBezTo>
                        <a:pt x="26457" y="2186"/>
                        <a:pt x="25802" y="1829"/>
                        <a:pt x="25147" y="1508"/>
                      </a:cubicBezTo>
                      <a:cubicBezTo>
                        <a:pt x="24492" y="1174"/>
                        <a:pt x="23837" y="912"/>
                        <a:pt x="23171" y="686"/>
                      </a:cubicBezTo>
                      <a:cubicBezTo>
                        <a:pt x="22682" y="520"/>
                        <a:pt x="22170" y="389"/>
                        <a:pt x="21670" y="281"/>
                      </a:cubicBezTo>
                      <a:cubicBezTo>
                        <a:pt x="20908" y="139"/>
                        <a:pt x="20134" y="43"/>
                        <a:pt x="19349" y="19"/>
                      </a:cubicBezTo>
                      <a:cubicBezTo>
                        <a:pt x="19073" y="7"/>
                        <a:pt x="18796" y="1"/>
                        <a:pt x="185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3" name="Google Shape;6833;p30"/>
                <p:cNvSpPr/>
                <p:nvPr/>
              </p:nvSpPr>
              <p:spPr>
                <a:xfrm>
                  <a:off x="927104" y="2448372"/>
                  <a:ext cx="1004659" cy="678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7" h="17994" extrusionOk="0">
                      <a:moveTo>
                        <a:pt x="13117" y="1"/>
                      </a:moveTo>
                      <a:cubicBezTo>
                        <a:pt x="13055" y="1"/>
                        <a:pt x="12993" y="2"/>
                        <a:pt x="12931" y="3"/>
                      </a:cubicBezTo>
                      <a:cubicBezTo>
                        <a:pt x="11954" y="39"/>
                        <a:pt x="11050" y="217"/>
                        <a:pt x="10216" y="491"/>
                      </a:cubicBezTo>
                      <a:cubicBezTo>
                        <a:pt x="9799" y="646"/>
                        <a:pt x="9383" y="825"/>
                        <a:pt x="8966" y="1015"/>
                      </a:cubicBezTo>
                      <a:cubicBezTo>
                        <a:pt x="8561" y="1206"/>
                        <a:pt x="8144" y="1432"/>
                        <a:pt x="7716" y="1706"/>
                      </a:cubicBezTo>
                      <a:cubicBezTo>
                        <a:pt x="7275" y="1956"/>
                        <a:pt x="6847" y="2253"/>
                        <a:pt x="6430" y="2575"/>
                      </a:cubicBezTo>
                      <a:cubicBezTo>
                        <a:pt x="6013" y="2908"/>
                        <a:pt x="5597" y="3277"/>
                        <a:pt x="5216" y="3670"/>
                      </a:cubicBezTo>
                      <a:cubicBezTo>
                        <a:pt x="4739" y="4146"/>
                        <a:pt x="4287" y="4647"/>
                        <a:pt x="3846" y="5194"/>
                      </a:cubicBezTo>
                      <a:cubicBezTo>
                        <a:pt x="3632" y="5468"/>
                        <a:pt x="3406" y="5754"/>
                        <a:pt x="3203" y="6028"/>
                      </a:cubicBezTo>
                      <a:cubicBezTo>
                        <a:pt x="2989" y="6313"/>
                        <a:pt x="2787" y="6611"/>
                        <a:pt x="2572" y="6909"/>
                      </a:cubicBezTo>
                      <a:cubicBezTo>
                        <a:pt x="2370" y="7206"/>
                        <a:pt x="2156" y="7516"/>
                        <a:pt x="1965" y="7814"/>
                      </a:cubicBezTo>
                      <a:cubicBezTo>
                        <a:pt x="1775" y="8135"/>
                        <a:pt x="1584" y="8433"/>
                        <a:pt x="1406" y="8742"/>
                      </a:cubicBezTo>
                      <a:cubicBezTo>
                        <a:pt x="1286" y="8945"/>
                        <a:pt x="1167" y="9147"/>
                        <a:pt x="1060" y="9338"/>
                      </a:cubicBezTo>
                      <a:cubicBezTo>
                        <a:pt x="953" y="9528"/>
                        <a:pt x="846" y="9719"/>
                        <a:pt x="763" y="9921"/>
                      </a:cubicBezTo>
                      <a:cubicBezTo>
                        <a:pt x="667" y="10111"/>
                        <a:pt x="584" y="10314"/>
                        <a:pt x="524" y="10516"/>
                      </a:cubicBezTo>
                      <a:cubicBezTo>
                        <a:pt x="465" y="10707"/>
                        <a:pt x="405" y="10909"/>
                        <a:pt x="358" y="11112"/>
                      </a:cubicBezTo>
                      <a:cubicBezTo>
                        <a:pt x="310" y="11302"/>
                        <a:pt x="286" y="11505"/>
                        <a:pt x="251" y="11707"/>
                      </a:cubicBezTo>
                      <a:cubicBezTo>
                        <a:pt x="239" y="11897"/>
                        <a:pt x="215" y="12100"/>
                        <a:pt x="191" y="12302"/>
                      </a:cubicBezTo>
                      <a:cubicBezTo>
                        <a:pt x="179" y="12505"/>
                        <a:pt x="167" y="12695"/>
                        <a:pt x="167" y="12898"/>
                      </a:cubicBezTo>
                      <a:cubicBezTo>
                        <a:pt x="167" y="13088"/>
                        <a:pt x="155" y="13279"/>
                        <a:pt x="155" y="13469"/>
                      </a:cubicBezTo>
                      <a:cubicBezTo>
                        <a:pt x="155" y="13671"/>
                        <a:pt x="155" y="13862"/>
                        <a:pt x="132" y="14052"/>
                      </a:cubicBezTo>
                      <a:cubicBezTo>
                        <a:pt x="132" y="14243"/>
                        <a:pt x="120" y="14422"/>
                        <a:pt x="108" y="14624"/>
                      </a:cubicBezTo>
                      <a:cubicBezTo>
                        <a:pt x="96" y="14803"/>
                        <a:pt x="72" y="14993"/>
                        <a:pt x="60" y="15172"/>
                      </a:cubicBezTo>
                      <a:cubicBezTo>
                        <a:pt x="36" y="15350"/>
                        <a:pt x="36" y="15541"/>
                        <a:pt x="13" y="15719"/>
                      </a:cubicBezTo>
                      <a:cubicBezTo>
                        <a:pt x="1" y="15910"/>
                        <a:pt x="1" y="16088"/>
                        <a:pt x="1" y="16267"/>
                      </a:cubicBezTo>
                      <a:cubicBezTo>
                        <a:pt x="1" y="16648"/>
                        <a:pt x="36" y="17005"/>
                        <a:pt x="96" y="17339"/>
                      </a:cubicBezTo>
                      <a:cubicBezTo>
                        <a:pt x="155" y="17696"/>
                        <a:pt x="751" y="17993"/>
                        <a:pt x="1406" y="17993"/>
                      </a:cubicBezTo>
                      <a:lnTo>
                        <a:pt x="2799" y="17993"/>
                      </a:lnTo>
                      <a:cubicBezTo>
                        <a:pt x="3465" y="17993"/>
                        <a:pt x="3942" y="17720"/>
                        <a:pt x="3906" y="17362"/>
                      </a:cubicBezTo>
                      <a:cubicBezTo>
                        <a:pt x="3870" y="17148"/>
                        <a:pt x="3846" y="16922"/>
                        <a:pt x="3811" y="16708"/>
                      </a:cubicBezTo>
                      <a:cubicBezTo>
                        <a:pt x="3787" y="16493"/>
                        <a:pt x="3751" y="16255"/>
                        <a:pt x="3739" y="16053"/>
                      </a:cubicBezTo>
                      <a:cubicBezTo>
                        <a:pt x="3727" y="15838"/>
                        <a:pt x="3692" y="15600"/>
                        <a:pt x="3680" y="15398"/>
                      </a:cubicBezTo>
                      <a:cubicBezTo>
                        <a:pt x="3668" y="15184"/>
                        <a:pt x="3644" y="14957"/>
                        <a:pt x="3632" y="14743"/>
                      </a:cubicBezTo>
                      <a:cubicBezTo>
                        <a:pt x="3620" y="14517"/>
                        <a:pt x="3608" y="14291"/>
                        <a:pt x="3608" y="14064"/>
                      </a:cubicBezTo>
                      <a:lnTo>
                        <a:pt x="3608" y="13398"/>
                      </a:lnTo>
                      <a:cubicBezTo>
                        <a:pt x="3608" y="13171"/>
                        <a:pt x="3620" y="12957"/>
                        <a:pt x="3632" y="12731"/>
                      </a:cubicBezTo>
                      <a:cubicBezTo>
                        <a:pt x="3644" y="12505"/>
                        <a:pt x="3668" y="12278"/>
                        <a:pt x="3703" y="12064"/>
                      </a:cubicBezTo>
                      <a:cubicBezTo>
                        <a:pt x="3751" y="11838"/>
                        <a:pt x="3799" y="11612"/>
                        <a:pt x="3858" y="11385"/>
                      </a:cubicBezTo>
                      <a:cubicBezTo>
                        <a:pt x="3918" y="11171"/>
                        <a:pt x="3989" y="10957"/>
                        <a:pt x="4061" y="10731"/>
                      </a:cubicBezTo>
                      <a:cubicBezTo>
                        <a:pt x="4299" y="10123"/>
                        <a:pt x="4596" y="9528"/>
                        <a:pt x="4942" y="8945"/>
                      </a:cubicBezTo>
                      <a:cubicBezTo>
                        <a:pt x="5287" y="8373"/>
                        <a:pt x="5692" y="7802"/>
                        <a:pt x="6109" y="7254"/>
                      </a:cubicBezTo>
                      <a:cubicBezTo>
                        <a:pt x="6525" y="6706"/>
                        <a:pt x="6954" y="6182"/>
                        <a:pt x="7382" y="5706"/>
                      </a:cubicBezTo>
                      <a:cubicBezTo>
                        <a:pt x="7823" y="5230"/>
                        <a:pt x="8264" y="4801"/>
                        <a:pt x="8692" y="4408"/>
                      </a:cubicBezTo>
                      <a:cubicBezTo>
                        <a:pt x="9133" y="4039"/>
                        <a:pt x="9561" y="3694"/>
                        <a:pt x="9978" y="3408"/>
                      </a:cubicBezTo>
                      <a:cubicBezTo>
                        <a:pt x="10395" y="3134"/>
                        <a:pt x="10800" y="2896"/>
                        <a:pt x="11181" y="2694"/>
                      </a:cubicBezTo>
                      <a:cubicBezTo>
                        <a:pt x="11902" y="2344"/>
                        <a:pt x="12581" y="2144"/>
                        <a:pt x="13248" y="2144"/>
                      </a:cubicBezTo>
                      <a:cubicBezTo>
                        <a:pt x="13285" y="2144"/>
                        <a:pt x="13322" y="2145"/>
                        <a:pt x="13359" y="2146"/>
                      </a:cubicBezTo>
                      <a:cubicBezTo>
                        <a:pt x="13967" y="2170"/>
                        <a:pt x="14610" y="2361"/>
                        <a:pt x="15276" y="2682"/>
                      </a:cubicBezTo>
                      <a:cubicBezTo>
                        <a:pt x="15622" y="2849"/>
                        <a:pt x="15955" y="3039"/>
                        <a:pt x="16312" y="3277"/>
                      </a:cubicBezTo>
                      <a:cubicBezTo>
                        <a:pt x="16669" y="3515"/>
                        <a:pt x="17050" y="3789"/>
                        <a:pt x="17419" y="4087"/>
                      </a:cubicBezTo>
                      <a:cubicBezTo>
                        <a:pt x="17920" y="4480"/>
                        <a:pt x="18420" y="4944"/>
                        <a:pt x="18896" y="5456"/>
                      </a:cubicBezTo>
                      <a:cubicBezTo>
                        <a:pt x="19372" y="5956"/>
                        <a:pt x="19813" y="6504"/>
                        <a:pt x="20241" y="7075"/>
                      </a:cubicBezTo>
                      <a:cubicBezTo>
                        <a:pt x="20456" y="7361"/>
                        <a:pt x="20646" y="7659"/>
                        <a:pt x="20837" y="7968"/>
                      </a:cubicBezTo>
                      <a:cubicBezTo>
                        <a:pt x="21039" y="8278"/>
                        <a:pt x="21218" y="8611"/>
                        <a:pt x="21360" y="8933"/>
                      </a:cubicBezTo>
                      <a:cubicBezTo>
                        <a:pt x="21515" y="9266"/>
                        <a:pt x="21658" y="9600"/>
                        <a:pt x="21777" y="9957"/>
                      </a:cubicBezTo>
                      <a:cubicBezTo>
                        <a:pt x="21908" y="10302"/>
                        <a:pt x="22027" y="10659"/>
                        <a:pt x="22134" y="11016"/>
                      </a:cubicBezTo>
                      <a:cubicBezTo>
                        <a:pt x="22241" y="11374"/>
                        <a:pt x="22337" y="11731"/>
                        <a:pt x="22432" y="12076"/>
                      </a:cubicBezTo>
                      <a:cubicBezTo>
                        <a:pt x="22527" y="12421"/>
                        <a:pt x="22611" y="12778"/>
                        <a:pt x="22670" y="13112"/>
                      </a:cubicBezTo>
                      <a:cubicBezTo>
                        <a:pt x="22730" y="13457"/>
                        <a:pt x="22777" y="13802"/>
                        <a:pt x="22801" y="14160"/>
                      </a:cubicBezTo>
                      <a:cubicBezTo>
                        <a:pt x="22837" y="14505"/>
                        <a:pt x="22849" y="14862"/>
                        <a:pt x="22849" y="15219"/>
                      </a:cubicBezTo>
                      <a:cubicBezTo>
                        <a:pt x="22849" y="15576"/>
                        <a:pt x="22837" y="15934"/>
                        <a:pt x="22789" y="16291"/>
                      </a:cubicBezTo>
                      <a:cubicBezTo>
                        <a:pt x="22765" y="16636"/>
                        <a:pt x="22706" y="16993"/>
                        <a:pt x="22622" y="17350"/>
                      </a:cubicBezTo>
                      <a:cubicBezTo>
                        <a:pt x="22551" y="17708"/>
                        <a:pt x="23015" y="17982"/>
                        <a:pt x="23682" y="17982"/>
                      </a:cubicBezTo>
                      <a:lnTo>
                        <a:pt x="25087" y="17982"/>
                      </a:lnTo>
                      <a:cubicBezTo>
                        <a:pt x="25742" y="17982"/>
                        <a:pt x="26349" y="17684"/>
                        <a:pt x="26409" y="17303"/>
                      </a:cubicBezTo>
                      <a:cubicBezTo>
                        <a:pt x="26528" y="16719"/>
                        <a:pt x="26599" y="16112"/>
                        <a:pt x="26635" y="15493"/>
                      </a:cubicBezTo>
                      <a:cubicBezTo>
                        <a:pt x="26647" y="15195"/>
                        <a:pt x="26635" y="14886"/>
                        <a:pt x="26599" y="14576"/>
                      </a:cubicBezTo>
                      <a:cubicBezTo>
                        <a:pt x="26575" y="14267"/>
                        <a:pt x="26504" y="13945"/>
                        <a:pt x="26456" y="13636"/>
                      </a:cubicBezTo>
                      <a:cubicBezTo>
                        <a:pt x="26373" y="13326"/>
                        <a:pt x="26302" y="12993"/>
                        <a:pt x="26206" y="12683"/>
                      </a:cubicBezTo>
                      <a:cubicBezTo>
                        <a:pt x="26123" y="12374"/>
                        <a:pt x="26040" y="12040"/>
                        <a:pt x="25932" y="11707"/>
                      </a:cubicBezTo>
                      <a:cubicBezTo>
                        <a:pt x="25825" y="11362"/>
                        <a:pt x="25718" y="11016"/>
                        <a:pt x="25611" y="10659"/>
                      </a:cubicBezTo>
                      <a:cubicBezTo>
                        <a:pt x="25516" y="10302"/>
                        <a:pt x="25397" y="9945"/>
                        <a:pt x="25278" y="9588"/>
                      </a:cubicBezTo>
                      <a:cubicBezTo>
                        <a:pt x="25159" y="9230"/>
                        <a:pt x="25016" y="8873"/>
                        <a:pt x="24885" y="8516"/>
                      </a:cubicBezTo>
                      <a:cubicBezTo>
                        <a:pt x="24754" y="8159"/>
                        <a:pt x="24599" y="7814"/>
                        <a:pt x="24444" y="7492"/>
                      </a:cubicBezTo>
                      <a:cubicBezTo>
                        <a:pt x="24277" y="7159"/>
                        <a:pt x="24099" y="6837"/>
                        <a:pt x="23908" y="6528"/>
                      </a:cubicBezTo>
                      <a:cubicBezTo>
                        <a:pt x="23706" y="6206"/>
                        <a:pt x="23492" y="5909"/>
                        <a:pt x="23265" y="5611"/>
                      </a:cubicBezTo>
                      <a:cubicBezTo>
                        <a:pt x="22789" y="5016"/>
                        <a:pt x="22277" y="4468"/>
                        <a:pt x="21730" y="3968"/>
                      </a:cubicBezTo>
                      <a:cubicBezTo>
                        <a:pt x="21289" y="3551"/>
                        <a:pt x="20813" y="3158"/>
                        <a:pt x="20336" y="2801"/>
                      </a:cubicBezTo>
                      <a:cubicBezTo>
                        <a:pt x="19860" y="2444"/>
                        <a:pt x="19384" y="2122"/>
                        <a:pt x="18908" y="1837"/>
                      </a:cubicBezTo>
                      <a:cubicBezTo>
                        <a:pt x="18431" y="1551"/>
                        <a:pt x="17955" y="1289"/>
                        <a:pt x="17455" y="1063"/>
                      </a:cubicBezTo>
                      <a:cubicBezTo>
                        <a:pt x="16979" y="837"/>
                        <a:pt x="16479" y="646"/>
                        <a:pt x="15991" y="479"/>
                      </a:cubicBezTo>
                      <a:cubicBezTo>
                        <a:pt x="15050" y="177"/>
                        <a:pt x="14099" y="1"/>
                        <a:pt x="131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4" name="Google Shape;6834;p30"/>
                <p:cNvSpPr/>
                <p:nvPr/>
              </p:nvSpPr>
              <p:spPr>
                <a:xfrm>
                  <a:off x="3484558" y="2625353"/>
                  <a:ext cx="981321" cy="612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8" h="16241" extrusionOk="0">
                      <a:moveTo>
                        <a:pt x="13538" y="0"/>
                      </a:moveTo>
                      <a:cubicBezTo>
                        <a:pt x="13228" y="0"/>
                        <a:pt x="12919" y="0"/>
                        <a:pt x="12597" y="12"/>
                      </a:cubicBezTo>
                      <a:cubicBezTo>
                        <a:pt x="12204" y="36"/>
                        <a:pt x="11812" y="60"/>
                        <a:pt x="11442" y="95"/>
                      </a:cubicBezTo>
                      <a:cubicBezTo>
                        <a:pt x="11050" y="119"/>
                        <a:pt x="10680" y="167"/>
                        <a:pt x="10311" y="226"/>
                      </a:cubicBezTo>
                      <a:cubicBezTo>
                        <a:pt x="9942" y="286"/>
                        <a:pt x="9561" y="357"/>
                        <a:pt x="9192" y="429"/>
                      </a:cubicBezTo>
                      <a:cubicBezTo>
                        <a:pt x="8823" y="512"/>
                        <a:pt x="8454" y="607"/>
                        <a:pt x="8097" y="715"/>
                      </a:cubicBezTo>
                      <a:cubicBezTo>
                        <a:pt x="7740" y="822"/>
                        <a:pt x="7394" y="941"/>
                        <a:pt x="7061" y="1084"/>
                      </a:cubicBezTo>
                      <a:cubicBezTo>
                        <a:pt x="6739" y="1238"/>
                        <a:pt x="6430" y="1405"/>
                        <a:pt x="6132" y="1584"/>
                      </a:cubicBezTo>
                      <a:cubicBezTo>
                        <a:pt x="5835" y="1762"/>
                        <a:pt x="5549" y="1941"/>
                        <a:pt x="5263" y="2143"/>
                      </a:cubicBezTo>
                      <a:cubicBezTo>
                        <a:pt x="5001" y="2334"/>
                        <a:pt x="4739" y="2560"/>
                        <a:pt x="4477" y="2810"/>
                      </a:cubicBezTo>
                      <a:cubicBezTo>
                        <a:pt x="4203" y="3072"/>
                        <a:pt x="3953" y="3346"/>
                        <a:pt x="3703" y="3643"/>
                      </a:cubicBezTo>
                      <a:cubicBezTo>
                        <a:pt x="3453" y="3941"/>
                        <a:pt x="3227" y="4263"/>
                        <a:pt x="3001" y="4584"/>
                      </a:cubicBezTo>
                      <a:cubicBezTo>
                        <a:pt x="2751" y="4941"/>
                        <a:pt x="2513" y="5310"/>
                        <a:pt x="2275" y="5703"/>
                      </a:cubicBezTo>
                      <a:cubicBezTo>
                        <a:pt x="2167" y="5894"/>
                        <a:pt x="2048" y="6084"/>
                        <a:pt x="1929" y="6287"/>
                      </a:cubicBezTo>
                      <a:cubicBezTo>
                        <a:pt x="1810" y="6477"/>
                        <a:pt x="1703" y="6668"/>
                        <a:pt x="1608" y="6858"/>
                      </a:cubicBezTo>
                      <a:cubicBezTo>
                        <a:pt x="1501" y="7072"/>
                        <a:pt x="1405" y="7263"/>
                        <a:pt x="1334" y="7453"/>
                      </a:cubicBezTo>
                      <a:cubicBezTo>
                        <a:pt x="1263" y="7656"/>
                        <a:pt x="1191" y="7858"/>
                        <a:pt x="1132" y="8049"/>
                      </a:cubicBezTo>
                      <a:lnTo>
                        <a:pt x="953" y="8680"/>
                      </a:lnTo>
                      <a:cubicBezTo>
                        <a:pt x="893" y="8870"/>
                        <a:pt x="846" y="9049"/>
                        <a:pt x="786" y="9239"/>
                      </a:cubicBezTo>
                      <a:lnTo>
                        <a:pt x="608" y="9823"/>
                      </a:lnTo>
                      <a:cubicBezTo>
                        <a:pt x="536" y="10013"/>
                        <a:pt x="477" y="10228"/>
                        <a:pt x="417" y="10430"/>
                      </a:cubicBezTo>
                      <a:cubicBezTo>
                        <a:pt x="358" y="10644"/>
                        <a:pt x="298" y="10847"/>
                        <a:pt x="239" y="11073"/>
                      </a:cubicBezTo>
                      <a:cubicBezTo>
                        <a:pt x="179" y="11299"/>
                        <a:pt x="131" y="11537"/>
                        <a:pt x="96" y="11764"/>
                      </a:cubicBezTo>
                      <a:cubicBezTo>
                        <a:pt x="84" y="11894"/>
                        <a:pt x="72" y="12037"/>
                        <a:pt x="72" y="12192"/>
                      </a:cubicBezTo>
                      <a:lnTo>
                        <a:pt x="72" y="12633"/>
                      </a:lnTo>
                      <a:cubicBezTo>
                        <a:pt x="72" y="12787"/>
                        <a:pt x="84" y="12930"/>
                        <a:pt x="84" y="13085"/>
                      </a:cubicBezTo>
                      <a:cubicBezTo>
                        <a:pt x="84" y="13228"/>
                        <a:pt x="96" y="13383"/>
                        <a:pt x="96" y="13526"/>
                      </a:cubicBezTo>
                      <a:cubicBezTo>
                        <a:pt x="120" y="13680"/>
                        <a:pt x="120" y="13811"/>
                        <a:pt x="120" y="13966"/>
                      </a:cubicBezTo>
                      <a:lnTo>
                        <a:pt x="120" y="14395"/>
                      </a:lnTo>
                      <a:cubicBezTo>
                        <a:pt x="120" y="14621"/>
                        <a:pt x="96" y="14823"/>
                        <a:pt x="84" y="15038"/>
                      </a:cubicBezTo>
                      <a:cubicBezTo>
                        <a:pt x="72" y="15240"/>
                        <a:pt x="60" y="15454"/>
                        <a:pt x="24" y="15657"/>
                      </a:cubicBezTo>
                      <a:cubicBezTo>
                        <a:pt x="1" y="15883"/>
                        <a:pt x="239" y="16062"/>
                        <a:pt x="548" y="16074"/>
                      </a:cubicBezTo>
                      <a:lnTo>
                        <a:pt x="1144" y="16085"/>
                      </a:lnTo>
                      <a:cubicBezTo>
                        <a:pt x="1405" y="16085"/>
                        <a:pt x="1620" y="15931"/>
                        <a:pt x="1608" y="15704"/>
                      </a:cubicBezTo>
                      <a:cubicBezTo>
                        <a:pt x="1608" y="15550"/>
                        <a:pt x="1584" y="15407"/>
                        <a:pt x="1584" y="15252"/>
                      </a:cubicBezTo>
                      <a:cubicBezTo>
                        <a:pt x="1572" y="15109"/>
                        <a:pt x="1572" y="14954"/>
                        <a:pt x="1572" y="14812"/>
                      </a:cubicBezTo>
                      <a:lnTo>
                        <a:pt x="1572" y="14359"/>
                      </a:lnTo>
                      <a:cubicBezTo>
                        <a:pt x="1584" y="14216"/>
                        <a:pt x="1584" y="14061"/>
                        <a:pt x="1584" y="13919"/>
                      </a:cubicBezTo>
                      <a:lnTo>
                        <a:pt x="1584" y="13466"/>
                      </a:lnTo>
                      <a:cubicBezTo>
                        <a:pt x="1584" y="13323"/>
                        <a:pt x="1572" y="13168"/>
                        <a:pt x="1572" y="13026"/>
                      </a:cubicBezTo>
                      <a:lnTo>
                        <a:pt x="1572" y="12573"/>
                      </a:lnTo>
                      <a:cubicBezTo>
                        <a:pt x="1572" y="12430"/>
                        <a:pt x="1572" y="12275"/>
                        <a:pt x="1584" y="12133"/>
                      </a:cubicBezTo>
                      <a:lnTo>
                        <a:pt x="1632" y="11680"/>
                      </a:lnTo>
                      <a:cubicBezTo>
                        <a:pt x="1667" y="11537"/>
                        <a:pt x="1691" y="11406"/>
                        <a:pt x="1727" y="11252"/>
                      </a:cubicBezTo>
                      <a:cubicBezTo>
                        <a:pt x="1763" y="11121"/>
                        <a:pt x="1798" y="10966"/>
                        <a:pt x="1846" y="10835"/>
                      </a:cubicBezTo>
                      <a:cubicBezTo>
                        <a:pt x="1870" y="10692"/>
                        <a:pt x="1929" y="10549"/>
                        <a:pt x="1977" y="10418"/>
                      </a:cubicBezTo>
                      <a:cubicBezTo>
                        <a:pt x="2025" y="10287"/>
                        <a:pt x="2084" y="10156"/>
                        <a:pt x="2120" y="10013"/>
                      </a:cubicBezTo>
                      <a:cubicBezTo>
                        <a:pt x="2215" y="9811"/>
                        <a:pt x="2298" y="9597"/>
                        <a:pt x="2382" y="9394"/>
                      </a:cubicBezTo>
                      <a:cubicBezTo>
                        <a:pt x="2453" y="9180"/>
                        <a:pt x="2525" y="8977"/>
                        <a:pt x="2596" y="8787"/>
                      </a:cubicBezTo>
                      <a:cubicBezTo>
                        <a:pt x="2679" y="8585"/>
                        <a:pt x="2751" y="8382"/>
                        <a:pt x="2822" y="8192"/>
                      </a:cubicBezTo>
                      <a:cubicBezTo>
                        <a:pt x="2894" y="7989"/>
                        <a:pt x="2977" y="7787"/>
                        <a:pt x="3060" y="7596"/>
                      </a:cubicBezTo>
                      <a:cubicBezTo>
                        <a:pt x="3156" y="7394"/>
                        <a:pt x="3239" y="7203"/>
                        <a:pt x="3346" y="7013"/>
                      </a:cubicBezTo>
                      <a:cubicBezTo>
                        <a:pt x="3430" y="6822"/>
                        <a:pt x="3537" y="6620"/>
                        <a:pt x="3644" y="6430"/>
                      </a:cubicBezTo>
                      <a:cubicBezTo>
                        <a:pt x="3846" y="6060"/>
                        <a:pt x="4072" y="5691"/>
                        <a:pt x="4311" y="5334"/>
                      </a:cubicBezTo>
                      <a:cubicBezTo>
                        <a:pt x="4537" y="4977"/>
                        <a:pt x="4799" y="4632"/>
                        <a:pt x="5073" y="4298"/>
                      </a:cubicBezTo>
                      <a:cubicBezTo>
                        <a:pt x="5358" y="3989"/>
                        <a:pt x="5632" y="3727"/>
                        <a:pt x="5930" y="3465"/>
                      </a:cubicBezTo>
                      <a:cubicBezTo>
                        <a:pt x="6251" y="3227"/>
                        <a:pt x="6561" y="3012"/>
                        <a:pt x="6870" y="2798"/>
                      </a:cubicBezTo>
                      <a:cubicBezTo>
                        <a:pt x="7180" y="2596"/>
                        <a:pt x="7513" y="2393"/>
                        <a:pt x="7859" y="2239"/>
                      </a:cubicBezTo>
                      <a:cubicBezTo>
                        <a:pt x="8216" y="2072"/>
                        <a:pt x="8573" y="1917"/>
                        <a:pt x="8942" y="1798"/>
                      </a:cubicBezTo>
                      <a:cubicBezTo>
                        <a:pt x="9311" y="1679"/>
                        <a:pt x="9680" y="1584"/>
                        <a:pt x="10073" y="1488"/>
                      </a:cubicBezTo>
                      <a:cubicBezTo>
                        <a:pt x="10442" y="1405"/>
                        <a:pt x="10835" y="1346"/>
                        <a:pt x="11216" y="1286"/>
                      </a:cubicBezTo>
                      <a:cubicBezTo>
                        <a:pt x="11609" y="1227"/>
                        <a:pt x="12002" y="1191"/>
                        <a:pt x="12395" y="1167"/>
                      </a:cubicBezTo>
                      <a:cubicBezTo>
                        <a:pt x="12716" y="1140"/>
                        <a:pt x="13031" y="1127"/>
                        <a:pt x="13344" y="1127"/>
                      </a:cubicBezTo>
                      <a:cubicBezTo>
                        <a:pt x="13449" y="1127"/>
                        <a:pt x="13553" y="1128"/>
                        <a:pt x="13657" y="1131"/>
                      </a:cubicBezTo>
                      <a:cubicBezTo>
                        <a:pt x="14074" y="1143"/>
                        <a:pt x="14479" y="1179"/>
                        <a:pt x="14883" y="1238"/>
                      </a:cubicBezTo>
                      <a:cubicBezTo>
                        <a:pt x="15264" y="1298"/>
                        <a:pt x="15669" y="1381"/>
                        <a:pt x="16050" y="1500"/>
                      </a:cubicBezTo>
                      <a:cubicBezTo>
                        <a:pt x="16443" y="1619"/>
                        <a:pt x="16824" y="1762"/>
                        <a:pt x="17205" y="1941"/>
                      </a:cubicBezTo>
                      <a:cubicBezTo>
                        <a:pt x="17586" y="2096"/>
                        <a:pt x="17943" y="2310"/>
                        <a:pt x="18289" y="2548"/>
                      </a:cubicBezTo>
                      <a:cubicBezTo>
                        <a:pt x="18634" y="2786"/>
                        <a:pt x="18967" y="3048"/>
                        <a:pt x="19324" y="3346"/>
                      </a:cubicBezTo>
                      <a:cubicBezTo>
                        <a:pt x="19503" y="3501"/>
                        <a:pt x="19682" y="3643"/>
                        <a:pt x="19860" y="3810"/>
                      </a:cubicBezTo>
                      <a:cubicBezTo>
                        <a:pt x="20039" y="3977"/>
                        <a:pt x="20217" y="4144"/>
                        <a:pt x="20420" y="4322"/>
                      </a:cubicBezTo>
                      <a:cubicBezTo>
                        <a:pt x="20610" y="4477"/>
                        <a:pt x="20801" y="4655"/>
                        <a:pt x="20979" y="4858"/>
                      </a:cubicBezTo>
                      <a:cubicBezTo>
                        <a:pt x="21158" y="5036"/>
                        <a:pt x="21337" y="5227"/>
                        <a:pt x="21503" y="5429"/>
                      </a:cubicBezTo>
                      <a:cubicBezTo>
                        <a:pt x="21670" y="5644"/>
                        <a:pt x="21825" y="5846"/>
                        <a:pt x="21979" y="6072"/>
                      </a:cubicBezTo>
                      <a:cubicBezTo>
                        <a:pt x="22122" y="6299"/>
                        <a:pt x="22265" y="6525"/>
                        <a:pt x="22396" y="6763"/>
                      </a:cubicBezTo>
                      <a:cubicBezTo>
                        <a:pt x="22527" y="7001"/>
                        <a:pt x="22634" y="7239"/>
                        <a:pt x="22741" y="7489"/>
                      </a:cubicBezTo>
                      <a:cubicBezTo>
                        <a:pt x="22825" y="7739"/>
                        <a:pt x="22920" y="7989"/>
                        <a:pt x="23003" y="8263"/>
                      </a:cubicBezTo>
                      <a:lnTo>
                        <a:pt x="23230" y="9025"/>
                      </a:lnTo>
                      <a:cubicBezTo>
                        <a:pt x="23301" y="9275"/>
                        <a:pt x="23361" y="9537"/>
                        <a:pt x="23432" y="9811"/>
                      </a:cubicBezTo>
                      <a:cubicBezTo>
                        <a:pt x="23492" y="10073"/>
                        <a:pt x="23575" y="10347"/>
                        <a:pt x="23634" y="10609"/>
                      </a:cubicBezTo>
                      <a:cubicBezTo>
                        <a:pt x="23694" y="10882"/>
                        <a:pt x="23765" y="11144"/>
                        <a:pt x="23825" y="11406"/>
                      </a:cubicBezTo>
                      <a:cubicBezTo>
                        <a:pt x="23896" y="11668"/>
                        <a:pt x="23956" y="11906"/>
                        <a:pt x="24015" y="12156"/>
                      </a:cubicBezTo>
                      <a:cubicBezTo>
                        <a:pt x="24075" y="12395"/>
                        <a:pt x="24134" y="12656"/>
                        <a:pt x="24182" y="12895"/>
                      </a:cubicBezTo>
                      <a:cubicBezTo>
                        <a:pt x="24242" y="13145"/>
                        <a:pt x="24265" y="13383"/>
                        <a:pt x="24301" y="13621"/>
                      </a:cubicBezTo>
                      <a:cubicBezTo>
                        <a:pt x="24325" y="13859"/>
                        <a:pt x="24349" y="14097"/>
                        <a:pt x="24349" y="14335"/>
                      </a:cubicBezTo>
                      <a:cubicBezTo>
                        <a:pt x="24349" y="14573"/>
                        <a:pt x="24349" y="14812"/>
                        <a:pt x="24325" y="15050"/>
                      </a:cubicBezTo>
                      <a:cubicBezTo>
                        <a:pt x="24325" y="15288"/>
                        <a:pt x="24313" y="15538"/>
                        <a:pt x="24301" y="15776"/>
                      </a:cubicBezTo>
                      <a:cubicBezTo>
                        <a:pt x="24289" y="16002"/>
                        <a:pt x="24492" y="16193"/>
                        <a:pt x="24777" y="16205"/>
                      </a:cubicBezTo>
                      <a:lnTo>
                        <a:pt x="25385" y="16240"/>
                      </a:lnTo>
                      <a:cubicBezTo>
                        <a:pt x="25694" y="16240"/>
                        <a:pt x="25968" y="16062"/>
                        <a:pt x="26016" y="15871"/>
                      </a:cubicBezTo>
                      <a:cubicBezTo>
                        <a:pt x="26016" y="15633"/>
                        <a:pt x="26028" y="15407"/>
                        <a:pt x="26028" y="15169"/>
                      </a:cubicBezTo>
                      <a:lnTo>
                        <a:pt x="26028" y="14478"/>
                      </a:lnTo>
                      <a:cubicBezTo>
                        <a:pt x="26028" y="14264"/>
                        <a:pt x="26028" y="14026"/>
                        <a:pt x="26016" y="13799"/>
                      </a:cubicBezTo>
                      <a:cubicBezTo>
                        <a:pt x="25992" y="13573"/>
                        <a:pt x="25968" y="13335"/>
                        <a:pt x="25932" y="13109"/>
                      </a:cubicBezTo>
                      <a:cubicBezTo>
                        <a:pt x="25897" y="12895"/>
                        <a:pt x="25849" y="12656"/>
                        <a:pt x="25801" y="12430"/>
                      </a:cubicBezTo>
                      <a:cubicBezTo>
                        <a:pt x="25754" y="12192"/>
                        <a:pt x="25718" y="11966"/>
                        <a:pt x="25658" y="11728"/>
                      </a:cubicBezTo>
                      <a:cubicBezTo>
                        <a:pt x="25599" y="11490"/>
                        <a:pt x="25551" y="11252"/>
                        <a:pt x="25492" y="11013"/>
                      </a:cubicBezTo>
                      <a:cubicBezTo>
                        <a:pt x="25444" y="10775"/>
                        <a:pt x="25385" y="10513"/>
                        <a:pt x="25325" y="10251"/>
                      </a:cubicBezTo>
                      <a:cubicBezTo>
                        <a:pt x="25277" y="9989"/>
                        <a:pt x="25206" y="9739"/>
                        <a:pt x="25147" y="9466"/>
                      </a:cubicBezTo>
                      <a:cubicBezTo>
                        <a:pt x="25087" y="9216"/>
                        <a:pt x="25016" y="8977"/>
                        <a:pt x="24944" y="8739"/>
                      </a:cubicBezTo>
                      <a:cubicBezTo>
                        <a:pt x="24861" y="8501"/>
                        <a:pt x="24789" y="8263"/>
                        <a:pt x="24706" y="8037"/>
                      </a:cubicBezTo>
                      <a:cubicBezTo>
                        <a:pt x="24611" y="7799"/>
                        <a:pt x="24539" y="7573"/>
                        <a:pt x="24444" y="7370"/>
                      </a:cubicBezTo>
                      <a:cubicBezTo>
                        <a:pt x="24361" y="7156"/>
                        <a:pt x="24265" y="6953"/>
                        <a:pt x="24170" y="6739"/>
                      </a:cubicBezTo>
                      <a:cubicBezTo>
                        <a:pt x="23956" y="6322"/>
                        <a:pt x="23730" y="5929"/>
                        <a:pt x="23468" y="5537"/>
                      </a:cubicBezTo>
                      <a:cubicBezTo>
                        <a:pt x="23218" y="5156"/>
                        <a:pt x="22920" y="4775"/>
                        <a:pt x="22622" y="4441"/>
                      </a:cubicBezTo>
                      <a:cubicBezTo>
                        <a:pt x="22325" y="4084"/>
                        <a:pt x="21991" y="3763"/>
                        <a:pt x="21646" y="3465"/>
                      </a:cubicBezTo>
                      <a:cubicBezTo>
                        <a:pt x="21313" y="3167"/>
                        <a:pt x="20979" y="2893"/>
                        <a:pt x="20670" y="2631"/>
                      </a:cubicBezTo>
                      <a:cubicBezTo>
                        <a:pt x="20372" y="2381"/>
                        <a:pt x="20074" y="2143"/>
                        <a:pt x="19789" y="1917"/>
                      </a:cubicBezTo>
                      <a:cubicBezTo>
                        <a:pt x="19467" y="1655"/>
                        <a:pt x="19146" y="1429"/>
                        <a:pt x="18824" y="1238"/>
                      </a:cubicBezTo>
                      <a:cubicBezTo>
                        <a:pt x="18491" y="1048"/>
                        <a:pt x="18158" y="881"/>
                        <a:pt x="17800" y="750"/>
                      </a:cubicBezTo>
                      <a:cubicBezTo>
                        <a:pt x="17538" y="655"/>
                        <a:pt x="17288" y="572"/>
                        <a:pt x="17026" y="488"/>
                      </a:cubicBezTo>
                      <a:cubicBezTo>
                        <a:pt x="16753" y="417"/>
                        <a:pt x="16467" y="345"/>
                        <a:pt x="16193" y="286"/>
                      </a:cubicBezTo>
                      <a:cubicBezTo>
                        <a:pt x="15907" y="214"/>
                        <a:pt x="15622" y="167"/>
                        <a:pt x="15324" y="119"/>
                      </a:cubicBezTo>
                      <a:cubicBezTo>
                        <a:pt x="15038" y="72"/>
                        <a:pt x="14740" y="48"/>
                        <a:pt x="14443" y="36"/>
                      </a:cubicBezTo>
                      <a:cubicBezTo>
                        <a:pt x="14145" y="12"/>
                        <a:pt x="13847" y="0"/>
                        <a:pt x="135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5" name="Google Shape;6835;p30"/>
                <p:cNvSpPr/>
                <p:nvPr/>
              </p:nvSpPr>
              <p:spPr>
                <a:xfrm>
                  <a:off x="3574331" y="2706869"/>
                  <a:ext cx="796842" cy="52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35" h="13972" extrusionOk="0">
                      <a:moveTo>
                        <a:pt x="10986" y="1"/>
                      </a:moveTo>
                      <a:cubicBezTo>
                        <a:pt x="10622" y="1"/>
                        <a:pt x="10256" y="16"/>
                        <a:pt x="9883" y="53"/>
                      </a:cubicBezTo>
                      <a:cubicBezTo>
                        <a:pt x="9561" y="88"/>
                        <a:pt x="9252" y="124"/>
                        <a:pt x="8954" y="172"/>
                      </a:cubicBezTo>
                      <a:cubicBezTo>
                        <a:pt x="8645" y="219"/>
                        <a:pt x="8359" y="279"/>
                        <a:pt x="8061" y="338"/>
                      </a:cubicBezTo>
                      <a:cubicBezTo>
                        <a:pt x="7776" y="398"/>
                        <a:pt x="7502" y="469"/>
                        <a:pt x="7216" y="565"/>
                      </a:cubicBezTo>
                      <a:cubicBezTo>
                        <a:pt x="6930" y="636"/>
                        <a:pt x="6668" y="743"/>
                        <a:pt x="6406" y="862"/>
                      </a:cubicBezTo>
                      <a:cubicBezTo>
                        <a:pt x="6144" y="958"/>
                        <a:pt x="5906" y="1100"/>
                        <a:pt x="5656" y="1231"/>
                      </a:cubicBezTo>
                      <a:cubicBezTo>
                        <a:pt x="5418" y="1374"/>
                        <a:pt x="5156" y="1517"/>
                        <a:pt x="4918" y="1672"/>
                      </a:cubicBezTo>
                      <a:cubicBezTo>
                        <a:pt x="4620" y="1874"/>
                        <a:pt x="4347" y="2077"/>
                        <a:pt x="4073" y="2303"/>
                      </a:cubicBezTo>
                      <a:cubicBezTo>
                        <a:pt x="3811" y="2529"/>
                        <a:pt x="3549" y="2791"/>
                        <a:pt x="3311" y="3077"/>
                      </a:cubicBezTo>
                      <a:cubicBezTo>
                        <a:pt x="3073" y="3375"/>
                        <a:pt x="2858" y="3672"/>
                        <a:pt x="2644" y="3982"/>
                      </a:cubicBezTo>
                      <a:cubicBezTo>
                        <a:pt x="2406" y="4339"/>
                        <a:pt x="2180" y="4708"/>
                        <a:pt x="1977" y="5101"/>
                      </a:cubicBezTo>
                      <a:cubicBezTo>
                        <a:pt x="1870" y="5280"/>
                        <a:pt x="1787" y="5482"/>
                        <a:pt x="1680" y="5684"/>
                      </a:cubicBezTo>
                      <a:cubicBezTo>
                        <a:pt x="1572" y="5875"/>
                        <a:pt x="1489" y="6065"/>
                        <a:pt x="1382" y="6280"/>
                      </a:cubicBezTo>
                      <a:cubicBezTo>
                        <a:pt x="1275" y="6482"/>
                        <a:pt x="1168" y="6673"/>
                        <a:pt x="1084" y="6887"/>
                      </a:cubicBezTo>
                      <a:cubicBezTo>
                        <a:pt x="989" y="7089"/>
                        <a:pt x="894" y="7292"/>
                        <a:pt x="798" y="7494"/>
                      </a:cubicBezTo>
                      <a:cubicBezTo>
                        <a:pt x="739" y="7613"/>
                        <a:pt x="679" y="7744"/>
                        <a:pt x="620" y="7863"/>
                      </a:cubicBezTo>
                      <a:cubicBezTo>
                        <a:pt x="560" y="8006"/>
                        <a:pt x="501" y="8125"/>
                        <a:pt x="453" y="8256"/>
                      </a:cubicBezTo>
                      <a:cubicBezTo>
                        <a:pt x="417" y="8387"/>
                        <a:pt x="370" y="8506"/>
                        <a:pt x="322" y="8637"/>
                      </a:cubicBezTo>
                      <a:cubicBezTo>
                        <a:pt x="275" y="8780"/>
                        <a:pt x="251" y="8911"/>
                        <a:pt x="215" y="9042"/>
                      </a:cubicBezTo>
                      <a:cubicBezTo>
                        <a:pt x="191" y="9173"/>
                        <a:pt x="156" y="9316"/>
                        <a:pt x="144" y="9447"/>
                      </a:cubicBezTo>
                      <a:cubicBezTo>
                        <a:pt x="132" y="9590"/>
                        <a:pt x="96" y="9732"/>
                        <a:pt x="96" y="9863"/>
                      </a:cubicBezTo>
                      <a:cubicBezTo>
                        <a:pt x="96" y="9994"/>
                        <a:pt x="84" y="10149"/>
                        <a:pt x="84" y="10280"/>
                      </a:cubicBezTo>
                      <a:cubicBezTo>
                        <a:pt x="72" y="10411"/>
                        <a:pt x="72" y="10566"/>
                        <a:pt x="72" y="10697"/>
                      </a:cubicBezTo>
                      <a:lnTo>
                        <a:pt x="72" y="11114"/>
                      </a:lnTo>
                      <a:cubicBezTo>
                        <a:pt x="72" y="11245"/>
                        <a:pt x="60" y="11399"/>
                        <a:pt x="60" y="11530"/>
                      </a:cubicBezTo>
                      <a:cubicBezTo>
                        <a:pt x="36" y="11673"/>
                        <a:pt x="36" y="11816"/>
                        <a:pt x="25" y="11947"/>
                      </a:cubicBezTo>
                      <a:cubicBezTo>
                        <a:pt x="25" y="12078"/>
                        <a:pt x="25" y="12209"/>
                        <a:pt x="13" y="12352"/>
                      </a:cubicBezTo>
                      <a:cubicBezTo>
                        <a:pt x="1" y="12483"/>
                        <a:pt x="1" y="12614"/>
                        <a:pt x="1" y="12745"/>
                      </a:cubicBezTo>
                      <a:lnTo>
                        <a:pt x="1" y="13150"/>
                      </a:lnTo>
                      <a:cubicBezTo>
                        <a:pt x="13" y="13281"/>
                        <a:pt x="13" y="13423"/>
                        <a:pt x="25" y="13554"/>
                      </a:cubicBezTo>
                      <a:cubicBezTo>
                        <a:pt x="60" y="13781"/>
                        <a:pt x="275" y="13971"/>
                        <a:pt x="548" y="13971"/>
                      </a:cubicBezTo>
                      <a:lnTo>
                        <a:pt x="1132" y="13971"/>
                      </a:lnTo>
                      <a:cubicBezTo>
                        <a:pt x="1430" y="13971"/>
                        <a:pt x="1644" y="13781"/>
                        <a:pt x="1620" y="13554"/>
                      </a:cubicBezTo>
                      <a:cubicBezTo>
                        <a:pt x="1608" y="13400"/>
                        <a:pt x="1584" y="13269"/>
                        <a:pt x="1584" y="13126"/>
                      </a:cubicBezTo>
                      <a:lnTo>
                        <a:pt x="1584" y="12685"/>
                      </a:lnTo>
                      <a:cubicBezTo>
                        <a:pt x="1608" y="12542"/>
                        <a:pt x="1608" y="12411"/>
                        <a:pt x="1620" y="12257"/>
                      </a:cubicBezTo>
                      <a:cubicBezTo>
                        <a:pt x="1632" y="12114"/>
                        <a:pt x="1644" y="11971"/>
                        <a:pt x="1668" y="11828"/>
                      </a:cubicBezTo>
                      <a:cubicBezTo>
                        <a:pt x="1680" y="11673"/>
                        <a:pt x="1691" y="11542"/>
                        <a:pt x="1703" y="11399"/>
                      </a:cubicBezTo>
                      <a:cubicBezTo>
                        <a:pt x="1727" y="11245"/>
                        <a:pt x="1739" y="11114"/>
                        <a:pt x="1739" y="10959"/>
                      </a:cubicBezTo>
                      <a:cubicBezTo>
                        <a:pt x="1739" y="10816"/>
                        <a:pt x="1751" y="10685"/>
                        <a:pt x="1751" y="10530"/>
                      </a:cubicBezTo>
                      <a:cubicBezTo>
                        <a:pt x="1751" y="10387"/>
                        <a:pt x="1751" y="10244"/>
                        <a:pt x="1763" y="10102"/>
                      </a:cubicBezTo>
                      <a:cubicBezTo>
                        <a:pt x="1787" y="9971"/>
                        <a:pt x="1799" y="9816"/>
                        <a:pt x="1811" y="9685"/>
                      </a:cubicBezTo>
                      <a:cubicBezTo>
                        <a:pt x="1846" y="9554"/>
                        <a:pt x="1858" y="9399"/>
                        <a:pt x="1882" y="9268"/>
                      </a:cubicBezTo>
                      <a:cubicBezTo>
                        <a:pt x="1918" y="9113"/>
                        <a:pt x="1941" y="8982"/>
                        <a:pt x="1989" y="8851"/>
                      </a:cubicBezTo>
                      <a:lnTo>
                        <a:pt x="2120" y="8447"/>
                      </a:lnTo>
                      <a:cubicBezTo>
                        <a:pt x="2168" y="8316"/>
                        <a:pt x="2227" y="8185"/>
                        <a:pt x="2287" y="8042"/>
                      </a:cubicBezTo>
                      <a:cubicBezTo>
                        <a:pt x="2358" y="7911"/>
                        <a:pt x="2418" y="7780"/>
                        <a:pt x="2501" y="7649"/>
                      </a:cubicBezTo>
                      <a:cubicBezTo>
                        <a:pt x="2620" y="7387"/>
                        <a:pt x="2763" y="7137"/>
                        <a:pt x="2894" y="6899"/>
                      </a:cubicBezTo>
                      <a:cubicBezTo>
                        <a:pt x="3037" y="6661"/>
                        <a:pt x="3180" y="6423"/>
                        <a:pt x="3311" y="6184"/>
                      </a:cubicBezTo>
                      <a:cubicBezTo>
                        <a:pt x="3454" y="5946"/>
                        <a:pt x="3596" y="5720"/>
                        <a:pt x="3727" y="5506"/>
                      </a:cubicBezTo>
                      <a:cubicBezTo>
                        <a:pt x="3870" y="5280"/>
                        <a:pt x="4013" y="5065"/>
                        <a:pt x="4144" y="4863"/>
                      </a:cubicBezTo>
                      <a:cubicBezTo>
                        <a:pt x="4287" y="4649"/>
                        <a:pt x="4430" y="4458"/>
                        <a:pt x="4585" y="4268"/>
                      </a:cubicBezTo>
                      <a:cubicBezTo>
                        <a:pt x="4847" y="3922"/>
                        <a:pt x="5132" y="3601"/>
                        <a:pt x="5430" y="3315"/>
                      </a:cubicBezTo>
                      <a:cubicBezTo>
                        <a:pt x="5728" y="3029"/>
                        <a:pt x="6025" y="2779"/>
                        <a:pt x="6311" y="2553"/>
                      </a:cubicBezTo>
                      <a:cubicBezTo>
                        <a:pt x="6585" y="2327"/>
                        <a:pt x="6871" y="2124"/>
                        <a:pt x="7168" y="1958"/>
                      </a:cubicBezTo>
                      <a:cubicBezTo>
                        <a:pt x="7597" y="1708"/>
                        <a:pt x="8049" y="1493"/>
                        <a:pt x="8514" y="1339"/>
                      </a:cubicBezTo>
                      <a:cubicBezTo>
                        <a:pt x="8966" y="1172"/>
                        <a:pt x="9442" y="1065"/>
                        <a:pt x="9954" y="1017"/>
                      </a:cubicBezTo>
                      <a:cubicBezTo>
                        <a:pt x="10102" y="1007"/>
                        <a:pt x="10250" y="1001"/>
                        <a:pt x="10398" y="1001"/>
                      </a:cubicBezTo>
                      <a:cubicBezTo>
                        <a:pt x="10607" y="1001"/>
                        <a:pt x="10817" y="1013"/>
                        <a:pt x="11026" y="1041"/>
                      </a:cubicBezTo>
                      <a:cubicBezTo>
                        <a:pt x="11383" y="1065"/>
                        <a:pt x="11740" y="1160"/>
                        <a:pt x="12098" y="1279"/>
                      </a:cubicBezTo>
                      <a:cubicBezTo>
                        <a:pt x="12455" y="1410"/>
                        <a:pt x="12824" y="1577"/>
                        <a:pt x="13193" y="1767"/>
                      </a:cubicBezTo>
                      <a:cubicBezTo>
                        <a:pt x="13574" y="1982"/>
                        <a:pt x="13943" y="2196"/>
                        <a:pt x="14312" y="2458"/>
                      </a:cubicBezTo>
                      <a:cubicBezTo>
                        <a:pt x="14681" y="2708"/>
                        <a:pt x="15038" y="2982"/>
                        <a:pt x="15396" y="3303"/>
                      </a:cubicBezTo>
                      <a:cubicBezTo>
                        <a:pt x="15574" y="3446"/>
                        <a:pt x="15753" y="3613"/>
                        <a:pt x="15931" y="3791"/>
                      </a:cubicBezTo>
                      <a:cubicBezTo>
                        <a:pt x="16110" y="3958"/>
                        <a:pt x="16289" y="4137"/>
                        <a:pt x="16467" y="4327"/>
                      </a:cubicBezTo>
                      <a:cubicBezTo>
                        <a:pt x="16765" y="4660"/>
                        <a:pt x="17051" y="5006"/>
                        <a:pt x="17324" y="5387"/>
                      </a:cubicBezTo>
                      <a:cubicBezTo>
                        <a:pt x="17455" y="5577"/>
                        <a:pt x="17574" y="5768"/>
                        <a:pt x="17682" y="5982"/>
                      </a:cubicBezTo>
                      <a:cubicBezTo>
                        <a:pt x="17777" y="6184"/>
                        <a:pt x="17884" y="6399"/>
                        <a:pt x="17979" y="6601"/>
                      </a:cubicBezTo>
                      <a:cubicBezTo>
                        <a:pt x="18063" y="6815"/>
                        <a:pt x="18158" y="7042"/>
                        <a:pt x="18229" y="7280"/>
                      </a:cubicBezTo>
                      <a:lnTo>
                        <a:pt x="18455" y="7982"/>
                      </a:lnTo>
                      <a:cubicBezTo>
                        <a:pt x="18527" y="8232"/>
                        <a:pt x="18598" y="8482"/>
                        <a:pt x="18658" y="8720"/>
                      </a:cubicBezTo>
                      <a:cubicBezTo>
                        <a:pt x="18717" y="8970"/>
                        <a:pt x="18789" y="9209"/>
                        <a:pt x="18848" y="9447"/>
                      </a:cubicBezTo>
                      <a:cubicBezTo>
                        <a:pt x="18908" y="9685"/>
                        <a:pt x="18991" y="9923"/>
                        <a:pt x="19051" y="10149"/>
                      </a:cubicBezTo>
                      <a:cubicBezTo>
                        <a:pt x="19122" y="10364"/>
                        <a:pt x="19182" y="10590"/>
                        <a:pt x="19229" y="10816"/>
                      </a:cubicBezTo>
                      <a:cubicBezTo>
                        <a:pt x="19265" y="11042"/>
                        <a:pt x="19313" y="11256"/>
                        <a:pt x="19348" y="11483"/>
                      </a:cubicBezTo>
                      <a:cubicBezTo>
                        <a:pt x="19372" y="11709"/>
                        <a:pt x="19384" y="11935"/>
                        <a:pt x="19384" y="12149"/>
                      </a:cubicBezTo>
                      <a:cubicBezTo>
                        <a:pt x="19384" y="12376"/>
                        <a:pt x="19384" y="12614"/>
                        <a:pt x="19360" y="12840"/>
                      </a:cubicBezTo>
                      <a:cubicBezTo>
                        <a:pt x="19325" y="13066"/>
                        <a:pt x="19301" y="13304"/>
                        <a:pt x="19265" y="13531"/>
                      </a:cubicBezTo>
                      <a:cubicBezTo>
                        <a:pt x="19241" y="13745"/>
                        <a:pt x="19479" y="13935"/>
                        <a:pt x="19825" y="13935"/>
                      </a:cubicBezTo>
                      <a:lnTo>
                        <a:pt x="20480" y="13959"/>
                      </a:lnTo>
                      <a:cubicBezTo>
                        <a:pt x="20777" y="13959"/>
                        <a:pt x="21027" y="13781"/>
                        <a:pt x="21075" y="13602"/>
                      </a:cubicBezTo>
                      <a:cubicBezTo>
                        <a:pt x="21087" y="13388"/>
                        <a:pt x="21099" y="13197"/>
                        <a:pt x="21111" y="12983"/>
                      </a:cubicBezTo>
                      <a:cubicBezTo>
                        <a:pt x="21134" y="12780"/>
                        <a:pt x="21134" y="12590"/>
                        <a:pt x="21134" y="12376"/>
                      </a:cubicBezTo>
                      <a:cubicBezTo>
                        <a:pt x="21134" y="12173"/>
                        <a:pt x="21111" y="11971"/>
                        <a:pt x="21099" y="11768"/>
                      </a:cubicBezTo>
                      <a:cubicBezTo>
                        <a:pt x="21087" y="11554"/>
                        <a:pt x="21051" y="11352"/>
                        <a:pt x="21027" y="11137"/>
                      </a:cubicBezTo>
                      <a:cubicBezTo>
                        <a:pt x="20991" y="10935"/>
                        <a:pt x="20956" y="10721"/>
                        <a:pt x="20908" y="10518"/>
                      </a:cubicBezTo>
                      <a:cubicBezTo>
                        <a:pt x="20861" y="10304"/>
                        <a:pt x="20801" y="10102"/>
                        <a:pt x="20741" y="9875"/>
                      </a:cubicBezTo>
                      <a:cubicBezTo>
                        <a:pt x="20682" y="9649"/>
                        <a:pt x="20610" y="9435"/>
                        <a:pt x="20551" y="9209"/>
                      </a:cubicBezTo>
                      <a:cubicBezTo>
                        <a:pt x="20480" y="8970"/>
                        <a:pt x="20420" y="8744"/>
                        <a:pt x="20337" y="8506"/>
                      </a:cubicBezTo>
                      <a:cubicBezTo>
                        <a:pt x="20265" y="8268"/>
                        <a:pt x="20206" y="8030"/>
                        <a:pt x="20134" y="7792"/>
                      </a:cubicBezTo>
                      <a:cubicBezTo>
                        <a:pt x="20063" y="7554"/>
                        <a:pt x="20003" y="7327"/>
                        <a:pt x="19920" y="7089"/>
                      </a:cubicBezTo>
                      <a:cubicBezTo>
                        <a:pt x="19860" y="6875"/>
                        <a:pt x="19789" y="6649"/>
                        <a:pt x="19718" y="6423"/>
                      </a:cubicBezTo>
                      <a:cubicBezTo>
                        <a:pt x="19646" y="6196"/>
                        <a:pt x="19563" y="5994"/>
                        <a:pt x="19491" y="5780"/>
                      </a:cubicBezTo>
                      <a:cubicBezTo>
                        <a:pt x="19408" y="5577"/>
                        <a:pt x="19313" y="5387"/>
                        <a:pt x="19229" y="5184"/>
                      </a:cubicBezTo>
                      <a:cubicBezTo>
                        <a:pt x="19122" y="4994"/>
                        <a:pt x="19015" y="4803"/>
                        <a:pt x="18896" y="4625"/>
                      </a:cubicBezTo>
                      <a:cubicBezTo>
                        <a:pt x="18765" y="4410"/>
                        <a:pt x="18610" y="4220"/>
                        <a:pt x="18467" y="4029"/>
                      </a:cubicBezTo>
                      <a:cubicBezTo>
                        <a:pt x="18313" y="3851"/>
                        <a:pt x="18158" y="3672"/>
                        <a:pt x="17979" y="3494"/>
                      </a:cubicBezTo>
                      <a:cubicBezTo>
                        <a:pt x="17634" y="3148"/>
                        <a:pt x="17277" y="2803"/>
                        <a:pt x="16920" y="2505"/>
                      </a:cubicBezTo>
                      <a:cubicBezTo>
                        <a:pt x="16562" y="2208"/>
                        <a:pt x="16205" y="1934"/>
                        <a:pt x="15848" y="1672"/>
                      </a:cubicBezTo>
                      <a:cubicBezTo>
                        <a:pt x="15479" y="1422"/>
                        <a:pt x="15098" y="1184"/>
                        <a:pt x="14717" y="981"/>
                      </a:cubicBezTo>
                      <a:cubicBezTo>
                        <a:pt x="14324" y="767"/>
                        <a:pt x="13943" y="589"/>
                        <a:pt x="13550" y="446"/>
                      </a:cubicBezTo>
                      <a:cubicBezTo>
                        <a:pt x="13276" y="338"/>
                        <a:pt x="12979" y="243"/>
                        <a:pt x="12681" y="184"/>
                      </a:cubicBezTo>
                      <a:cubicBezTo>
                        <a:pt x="12228" y="88"/>
                        <a:pt x="11788" y="29"/>
                        <a:pt x="11324" y="5"/>
                      </a:cubicBezTo>
                      <a:cubicBezTo>
                        <a:pt x="11211" y="2"/>
                        <a:pt x="11099" y="1"/>
                        <a:pt x="109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6" name="Google Shape;6836;p30"/>
                <p:cNvSpPr/>
                <p:nvPr/>
              </p:nvSpPr>
              <p:spPr>
                <a:xfrm>
                  <a:off x="3674435" y="2790873"/>
                  <a:ext cx="586764" cy="441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3" h="11708" extrusionOk="0">
                      <a:moveTo>
                        <a:pt x="7715" y="0"/>
                      </a:moveTo>
                      <a:cubicBezTo>
                        <a:pt x="7660" y="0"/>
                        <a:pt x="7605" y="1"/>
                        <a:pt x="7549" y="4"/>
                      </a:cubicBezTo>
                      <a:cubicBezTo>
                        <a:pt x="6966" y="27"/>
                        <a:pt x="6454" y="135"/>
                        <a:pt x="5954" y="325"/>
                      </a:cubicBezTo>
                      <a:cubicBezTo>
                        <a:pt x="5704" y="432"/>
                        <a:pt x="5466" y="539"/>
                        <a:pt x="5228" y="670"/>
                      </a:cubicBezTo>
                      <a:cubicBezTo>
                        <a:pt x="4990" y="801"/>
                        <a:pt x="4751" y="956"/>
                        <a:pt x="4501" y="1111"/>
                      </a:cubicBezTo>
                      <a:cubicBezTo>
                        <a:pt x="4251" y="1289"/>
                        <a:pt x="3989" y="1492"/>
                        <a:pt x="3751" y="1694"/>
                      </a:cubicBezTo>
                      <a:cubicBezTo>
                        <a:pt x="3501" y="1909"/>
                        <a:pt x="3263" y="2147"/>
                        <a:pt x="3037" y="2397"/>
                      </a:cubicBezTo>
                      <a:cubicBezTo>
                        <a:pt x="2763" y="2706"/>
                        <a:pt x="2489" y="3040"/>
                        <a:pt x="2239" y="3397"/>
                      </a:cubicBezTo>
                      <a:cubicBezTo>
                        <a:pt x="2120" y="3575"/>
                        <a:pt x="1989" y="3754"/>
                        <a:pt x="1870" y="3945"/>
                      </a:cubicBezTo>
                      <a:cubicBezTo>
                        <a:pt x="1727" y="4123"/>
                        <a:pt x="1608" y="4314"/>
                        <a:pt x="1489" y="4504"/>
                      </a:cubicBezTo>
                      <a:lnTo>
                        <a:pt x="1132" y="5088"/>
                      </a:lnTo>
                      <a:cubicBezTo>
                        <a:pt x="1037" y="5278"/>
                        <a:pt x="918" y="5492"/>
                        <a:pt x="810" y="5683"/>
                      </a:cubicBezTo>
                      <a:cubicBezTo>
                        <a:pt x="751" y="5814"/>
                        <a:pt x="680" y="5933"/>
                        <a:pt x="620" y="6076"/>
                      </a:cubicBezTo>
                      <a:cubicBezTo>
                        <a:pt x="537" y="6207"/>
                        <a:pt x="501" y="6326"/>
                        <a:pt x="441" y="6457"/>
                      </a:cubicBezTo>
                      <a:cubicBezTo>
                        <a:pt x="394" y="6588"/>
                        <a:pt x="346" y="6707"/>
                        <a:pt x="299" y="6850"/>
                      </a:cubicBezTo>
                      <a:cubicBezTo>
                        <a:pt x="275" y="6981"/>
                        <a:pt x="239" y="7100"/>
                        <a:pt x="215" y="7231"/>
                      </a:cubicBezTo>
                      <a:cubicBezTo>
                        <a:pt x="203" y="7362"/>
                        <a:pt x="168" y="7481"/>
                        <a:pt x="156" y="7624"/>
                      </a:cubicBezTo>
                      <a:cubicBezTo>
                        <a:pt x="120" y="7755"/>
                        <a:pt x="120" y="7874"/>
                        <a:pt x="108" y="8005"/>
                      </a:cubicBezTo>
                      <a:cubicBezTo>
                        <a:pt x="108" y="8136"/>
                        <a:pt x="96" y="8255"/>
                        <a:pt x="96" y="8397"/>
                      </a:cubicBezTo>
                      <a:cubicBezTo>
                        <a:pt x="84" y="8517"/>
                        <a:pt x="84" y="8647"/>
                        <a:pt x="84" y="8767"/>
                      </a:cubicBezTo>
                      <a:cubicBezTo>
                        <a:pt x="84" y="8886"/>
                        <a:pt x="60" y="9017"/>
                        <a:pt x="60" y="9136"/>
                      </a:cubicBezTo>
                      <a:cubicBezTo>
                        <a:pt x="60" y="9267"/>
                        <a:pt x="60" y="9386"/>
                        <a:pt x="48" y="9505"/>
                      </a:cubicBezTo>
                      <a:cubicBezTo>
                        <a:pt x="37" y="9624"/>
                        <a:pt x="37" y="9743"/>
                        <a:pt x="25" y="9862"/>
                      </a:cubicBezTo>
                      <a:cubicBezTo>
                        <a:pt x="25" y="9981"/>
                        <a:pt x="1" y="10100"/>
                        <a:pt x="1" y="10219"/>
                      </a:cubicBezTo>
                      <a:lnTo>
                        <a:pt x="1" y="10576"/>
                      </a:lnTo>
                      <a:cubicBezTo>
                        <a:pt x="1" y="10814"/>
                        <a:pt x="25" y="11053"/>
                        <a:pt x="48" y="11279"/>
                      </a:cubicBezTo>
                      <a:cubicBezTo>
                        <a:pt x="96" y="11517"/>
                        <a:pt x="441" y="11707"/>
                        <a:pt x="822" y="11707"/>
                      </a:cubicBezTo>
                      <a:lnTo>
                        <a:pt x="1644" y="11707"/>
                      </a:lnTo>
                      <a:cubicBezTo>
                        <a:pt x="2025" y="11707"/>
                        <a:pt x="2311" y="11529"/>
                        <a:pt x="2287" y="11291"/>
                      </a:cubicBezTo>
                      <a:cubicBezTo>
                        <a:pt x="2263" y="11148"/>
                        <a:pt x="2251" y="11017"/>
                        <a:pt x="2239" y="10862"/>
                      </a:cubicBezTo>
                      <a:cubicBezTo>
                        <a:pt x="2227" y="10719"/>
                        <a:pt x="2204" y="10576"/>
                        <a:pt x="2192" y="10433"/>
                      </a:cubicBezTo>
                      <a:cubicBezTo>
                        <a:pt x="2192" y="10279"/>
                        <a:pt x="2180" y="10148"/>
                        <a:pt x="2168" y="10005"/>
                      </a:cubicBezTo>
                      <a:cubicBezTo>
                        <a:pt x="2144" y="9850"/>
                        <a:pt x="2144" y="9719"/>
                        <a:pt x="2132" y="9564"/>
                      </a:cubicBezTo>
                      <a:cubicBezTo>
                        <a:pt x="2132" y="9421"/>
                        <a:pt x="2120" y="9290"/>
                        <a:pt x="2120" y="9136"/>
                      </a:cubicBezTo>
                      <a:lnTo>
                        <a:pt x="2120" y="8707"/>
                      </a:lnTo>
                      <a:cubicBezTo>
                        <a:pt x="2120" y="8576"/>
                        <a:pt x="2120" y="8421"/>
                        <a:pt x="2132" y="8278"/>
                      </a:cubicBezTo>
                      <a:cubicBezTo>
                        <a:pt x="2144" y="8136"/>
                        <a:pt x="2168" y="7993"/>
                        <a:pt x="2180" y="7838"/>
                      </a:cubicBezTo>
                      <a:cubicBezTo>
                        <a:pt x="2204" y="7695"/>
                        <a:pt x="2239" y="7564"/>
                        <a:pt x="2263" y="7409"/>
                      </a:cubicBezTo>
                      <a:cubicBezTo>
                        <a:pt x="2299" y="7266"/>
                        <a:pt x="2346" y="7123"/>
                        <a:pt x="2382" y="6981"/>
                      </a:cubicBezTo>
                      <a:cubicBezTo>
                        <a:pt x="2525" y="6576"/>
                        <a:pt x="2680" y="6207"/>
                        <a:pt x="2894" y="5814"/>
                      </a:cubicBezTo>
                      <a:cubicBezTo>
                        <a:pt x="3096" y="5445"/>
                        <a:pt x="3335" y="5076"/>
                        <a:pt x="3573" y="4718"/>
                      </a:cubicBezTo>
                      <a:cubicBezTo>
                        <a:pt x="3811" y="4373"/>
                        <a:pt x="4061" y="4028"/>
                        <a:pt x="4323" y="3718"/>
                      </a:cubicBezTo>
                      <a:cubicBezTo>
                        <a:pt x="4573" y="3409"/>
                        <a:pt x="4847" y="3123"/>
                        <a:pt x="5097" y="2873"/>
                      </a:cubicBezTo>
                      <a:cubicBezTo>
                        <a:pt x="5347" y="2623"/>
                        <a:pt x="5597" y="2397"/>
                        <a:pt x="5835" y="2218"/>
                      </a:cubicBezTo>
                      <a:cubicBezTo>
                        <a:pt x="6073" y="2040"/>
                        <a:pt x="6311" y="1873"/>
                        <a:pt x="6537" y="1754"/>
                      </a:cubicBezTo>
                      <a:cubicBezTo>
                        <a:pt x="6971" y="1526"/>
                        <a:pt x="7372" y="1396"/>
                        <a:pt x="7750" y="1396"/>
                      </a:cubicBezTo>
                      <a:cubicBezTo>
                        <a:pt x="7766" y="1396"/>
                        <a:pt x="7783" y="1396"/>
                        <a:pt x="7799" y="1397"/>
                      </a:cubicBezTo>
                      <a:cubicBezTo>
                        <a:pt x="8157" y="1408"/>
                        <a:pt x="8538" y="1551"/>
                        <a:pt x="8919" y="1754"/>
                      </a:cubicBezTo>
                      <a:cubicBezTo>
                        <a:pt x="9109" y="1861"/>
                        <a:pt x="9323" y="1992"/>
                        <a:pt x="9526" y="2147"/>
                      </a:cubicBezTo>
                      <a:cubicBezTo>
                        <a:pt x="9740" y="2290"/>
                        <a:pt x="9943" y="2468"/>
                        <a:pt x="10169" y="2659"/>
                      </a:cubicBezTo>
                      <a:cubicBezTo>
                        <a:pt x="10466" y="2932"/>
                        <a:pt x="10752" y="3230"/>
                        <a:pt x="11038" y="3552"/>
                      </a:cubicBezTo>
                      <a:cubicBezTo>
                        <a:pt x="11312" y="3885"/>
                        <a:pt x="11562" y="4242"/>
                        <a:pt x="11824" y="4611"/>
                      </a:cubicBezTo>
                      <a:cubicBezTo>
                        <a:pt x="11955" y="4802"/>
                        <a:pt x="12074" y="4980"/>
                        <a:pt x="12181" y="5195"/>
                      </a:cubicBezTo>
                      <a:cubicBezTo>
                        <a:pt x="12288" y="5385"/>
                        <a:pt x="12383" y="5599"/>
                        <a:pt x="12479" y="5814"/>
                      </a:cubicBezTo>
                      <a:cubicBezTo>
                        <a:pt x="12562" y="6040"/>
                        <a:pt x="12645" y="6266"/>
                        <a:pt x="12717" y="6492"/>
                      </a:cubicBezTo>
                      <a:cubicBezTo>
                        <a:pt x="12788" y="6707"/>
                        <a:pt x="12860" y="6945"/>
                        <a:pt x="12919" y="7171"/>
                      </a:cubicBezTo>
                      <a:cubicBezTo>
                        <a:pt x="12979" y="7397"/>
                        <a:pt x="13038" y="7635"/>
                        <a:pt x="13098" y="7862"/>
                      </a:cubicBezTo>
                      <a:cubicBezTo>
                        <a:pt x="13145" y="8100"/>
                        <a:pt x="13193" y="8314"/>
                        <a:pt x="13241" y="8540"/>
                      </a:cubicBezTo>
                      <a:cubicBezTo>
                        <a:pt x="13276" y="8767"/>
                        <a:pt x="13312" y="9005"/>
                        <a:pt x="13324" y="9231"/>
                      </a:cubicBezTo>
                      <a:cubicBezTo>
                        <a:pt x="13360" y="9445"/>
                        <a:pt x="13360" y="9683"/>
                        <a:pt x="13360" y="9910"/>
                      </a:cubicBezTo>
                      <a:cubicBezTo>
                        <a:pt x="13360" y="10148"/>
                        <a:pt x="13360" y="10374"/>
                        <a:pt x="13324" y="10612"/>
                      </a:cubicBezTo>
                      <a:cubicBezTo>
                        <a:pt x="13288" y="10838"/>
                        <a:pt x="13264" y="11076"/>
                        <a:pt x="13217" y="11303"/>
                      </a:cubicBezTo>
                      <a:cubicBezTo>
                        <a:pt x="13193" y="11517"/>
                        <a:pt x="13455" y="11707"/>
                        <a:pt x="13848" y="11707"/>
                      </a:cubicBezTo>
                      <a:lnTo>
                        <a:pt x="14669" y="11707"/>
                      </a:lnTo>
                      <a:cubicBezTo>
                        <a:pt x="15038" y="11707"/>
                        <a:pt x="15396" y="11517"/>
                        <a:pt x="15408" y="11267"/>
                      </a:cubicBezTo>
                      <a:cubicBezTo>
                        <a:pt x="15479" y="10874"/>
                        <a:pt x="15527" y="10493"/>
                        <a:pt x="15539" y="10088"/>
                      </a:cubicBezTo>
                      <a:cubicBezTo>
                        <a:pt x="15562" y="9886"/>
                        <a:pt x="15539" y="9683"/>
                        <a:pt x="15527" y="9481"/>
                      </a:cubicBezTo>
                      <a:cubicBezTo>
                        <a:pt x="15503" y="9267"/>
                        <a:pt x="15479" y="9076"/>
                        <a:pt x="15443" y="8874"/>
                      </a:cubicBezTo>
                      <a:cubicBezTo>
                        <a:pt x="15408" y="8659"/>
                        <a:pt x="15348" y="8457"/>
                        <a:pt x="15300" y="8243"/>
                      </a:cubicBezTo>
                      <a:cubicBezTo>
                        <a:pt x="15265" y="8040"/>
                        <a:pt x="15205" y="7826"/>
                        <a:pt x="15146" y="7600"/>
                      </a:cubicBezTo>
                      <a:cubicBezTo>
                        <a:pt x="15086" y="7397"/>
                        <a:pt x="15027" y="7159"/>
                        <a:pt x="14967" y="6933"/>
                      </a:cubicBezTo>
                      <a:cubicBezTo>
                        <a:pt x="14907" y="6695"/>
                        <a:pt x="14848" y="6469"/>
                        <a:pt x="14765" y="6231"/>
                      </a:cubicBezTo>
                      <a:cubicBezTo>
                        <a:pt x="14693" y="5992"/>
                        <a:pt x="14622" y="5754"/>
                        <a:pt x="14550" y="5540"/>
                      </a:cubicBezTo>
                      <a:cubicBezTo>
                        <a:pt x="14455" y="5314"/>
                        <a:pt x="14372" y="5076"/>
                        <a:pt x="14276" y="4861"/>
                      </a:cubicBezTo>
                      <a:cubicBezTo>
                        <a:pt x="14193" y="4659"/>
                        <a:pt x="14086" y="4445"/>
                        <a:pt x="13967" y="4242"/>
                      </a:cubicBezTo>
                      <a:cubicBezTo>
                        <a:pt x="13848" y="4028"/>
                        <a:pt x="13729" y="3837"/>
                        <a:pt x="13598" y="3647"/>
                      </a:cubicBezTo>
                      <a:cubicBezTo>
                        <a:pt x="13312" y="3254"/>
                        <a:pt x="13014" y="2897"/>
                        <a:pt x="12705" y="2575"/>
                      </a:cubicBezTo>
                      <a:cubicBezTo>
                        <a:pt x="12431" y="2301"/>
                        <a:pt x="12169" y="2051"/>
                        <a:pt x="11883" y="1825"/>
                      </a:cubicBezTo>
                      <a:cubicBezTo>
                        <a:pt x="11598" y="1611"/>
                        <a:pt x="11336" y="1397"/>
                        <a:pt x="11050" y="1206"/>
                      </a:cubicBezTo>
                      <a:cubicBezTo>
                        <a:pt x="10764" y="1016"/>
                        <a:pt x="10478" y="849"/>
                        <a:pt x="10205" y="694"/>
                      </a:cubicBezTo>
                      <a:cubicBezTo>
                        <a:pt x="9919" y="551"/>
                        <a:pt x="9621" y="420"/>
                        <a:pt x="9335" y="313"/>
                      </a:cubicBezTo>
                      <a:cubicBezTo>
                        <a:pt x="8805" y="108"/>
                        <a:pt x="8265" y="0"/>
                        <a:pt x="77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7" name="Google Shape;6837;p30"/>
                <p:cNvSpPr/>
                <p:nvPr/>
              </p:nvSpPr>
              <p:spPr>
                <a:xfrm>
                  <a:off x="1144391" y="97423"/>
                  <a:ext cx="832283" cy="218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0" extrusionOk="0">
                      <a:moveTo>
                        <a:pt x="12100" y="0"/>
                      </a:moveTo>
                      <a:cubicBezTo>
                        <a:pt x="11856" y="0"/>
                        <a:pt x="11619" y="23"/>
                        <a:pt x="11383" y="63"/>
                      </a:cubicBezTo>
                      <a:cubicBezTo>
                        <a:pt x="11109" y="122"/>
                        <a:pt x="10823" y="194"/>
                        <a:pt x="10549" y="313"/>
                      </a:cubicBezTo>
                      <a:cubicBezTo>
                        <a:pt x="10287" y="420"/>
                        <a:pt x="10037" y="563"/>
                        <a:pt x="9775" y="729"/>
                      </a:cubicBezTo>
                      <a:cubicBezTo>
                        <a:pt x="9537" y="896"/>
                        <a:pt x="9299" y="1087"/>
                        <a:pt x="9097" y="1289"/>
                      </a:cubicBezTo>
                      <a:cubicBezTo>
                        <a:pt x="8882" y="1503"/>
                        <a:pt x="8692" y="1742"/>
                        <a:pt x="8525" y="1992"/>
                      </a:cubicBezTo>
                      <a:cubicBezTo>
                        <a:pt x="8358" y="2253"/>
                        <a:pt x="8227" y="2527"/>
                        <a:pt x="8132" y="2825"/>
                      </a:cubicBezTo>
                      <a:cubicBezTo>
                        <a:pt x="7846" y="2444"/>
                        <a:pt x="7537" y="2146"/>
                        <a:pt x="7192" y="1968"/>
                      </a:cubicBezTo>
                      <a:cubicBezTo>
                        <a:pt x="6895" y="1814"/>
                        <a:pt x="6580" y="1722"/>
                        <a:pt x="6240" y="1722"/>
                      </a:cubicBezTo>
                      <a:cubicBezTo>
                        <a:pt x="6185" y="1722"/>
                        <a:pt x="6129" y="1725"/>
                        <a:pt x="6072" y="1730"/>
                      </a:cubicBezTo>
                      <a:cubicBezTo>
                        <a:pt x="5763" y="1753"/>
                        <a:pt x="5453" y="1849"/>
                        <a:pt x="5168" y="2015"/>
                      </a:cubicBezTo>
                      <a:cubicBezTo>
                        <a:pt x="4882" y="2158"/>
                        <a:pt x="4608" y="2373"/>
                        <a:pt x="4394" y="2623"/>
                      </a:cubicBezTo>
                      <a:cubicBezTo>
                        <a:pt x="4167" y="2873"/>
                        <a:pt x="3965" y="3170"/>
                        <a:pt x="3810" y="3516"/>
                      </a:cubicBezTo>
                      <a:cubicBezTo>
                        <a:pt x="3667" y="3861"/>
                        <a:pt x="3548" y="4230"/>
                        <a:pt x="3489" y="4647"/>
                      </a:cubicBezTo>
                      <a:cubicBezTo>
                        <a:pt x="3310" y="4409"/>
                        <a:pt x="3084" y="4194"/>
                        <a:pt x="2810" y="4051"/>
                      </a:cubicBezTo>
                      <a:cubicBezTo>
                        <a:pt x="2560" y="3897"/>
                        <a:pt x="2262" y="3813"/>
                        <a:pt x="1941" y="3801"/>
                      </a:cubicBezTo>
                      <a:cubicBezTo>
                        <a:pt x="1899" y="3798"/>
                        <a:pt x="1857" y="3797"/>
                        <a:pt x="1816" y="3797"/>
                      </a:cubicBezTo>
                      <a:cubicBezTo>
                        <a:pt x="1342" y="3797"/>
                        <a:pt x="912" y="3984"/>
                        <a:pt x="584" y="4301"/>
                      </a:cubicBezTo>
                      <a:cubicBezTo>
                        <a:pt x="226" y="4647"/>
                        <a:pt x="0" y="5135"/>
                        <a:pt x="0" y="5718"/>
                      </a:cubicBezTo>
                      <a:lnTo>
                        <a:pt x="572" y="5718"/>
                      </a:lnTo>
                      <a:cubicBezTo>
                        <a:pt x="905" y="5718"/>
                        <a:pt x="1358" y="5730"/>
                        <a:pt x="1786" y="5730"/>
                      </a:cubicBezTo>
                      <a:cubicBezTo>
                        <a:pt x="2215" y="5730"/>
                        <a:pt x="2632" y="5742"/>
                        <a:pt x="2953" y="5742"/>
                      </a:cubicBezTo>
                      <a:cubicBezTo>
                        <a:pt x="3263" y="5742"/>
                        <a:pt x="3453" y="5754"/>
                        <a:pt x="3453" y="5754"/>
                      </a:cubicBezTo>
                      <a:lnTo>
                        <a:pt x="3929" y="5778"/>
                      </a:lnTo>
                      <a:cubicBezTo>
                        <a:pt x="3929" y="5778"/>
                        <a:pt x="4477" y="5790"/>
                        <a:pt x="5144" y="5790"/>
                      </a:cubicBezTo>
                      <a:cubicBezTo>
                        <a:pt x="5489" y="5790"/>
                        <a:pt x="5834" y="5754"/>
                        <a:pt x="6144" y="5742"/>
                      </a:cubicBezTo>
                      <a:cubicBezTo>
                        <a:pt x="6477" y="5730"/>
                        <a:pt x="6775" y="5718"/>
                        <a:pt x="7037" y="5694"/>
                      </a:cubicBezTo>
                      <a:cubicBezTo>
                        <a:pt x="7561" y="5682"/>
                        <a:pt x="7942" y="5671"/>
                        <a:pt x="7942" y="5671"/>
                      </a:cubicBezTo>
                      <a:cubicBezTo>
                        <a:pt x="7942" y="5671"/>
                        <a:pt x="8239" y="5659"/>
                        <a:pt x="8537" y="5659"/>
                      </a:cubicBezTo>
                      <a:cubicBezTo>
                        <a:pt x="8858" y="5635"/>
                        <a:pt x="9168" y="5635"/>
                        <a:pt x="9168" y="5635"/>
                      </a:cubicBezTo>
                      <a:lnTo>
                        <a:pt x="12764" y="5635"/>
                      </a:lnTo>
                      <a:cubicBezTo>
                        <a:pt x="13121" y="5635"/>
                        <a:pt x="13466" y="5635"/>
                        <a:pt x="13764" y="5623"/>
                      </a:cubicBezTo>
                      <a:cubicBezTo>
                        <a:pt x="14371" y="5599"/>
                        <a:pt x="14812" y="5575"/>
                        <a:pt x="14812" y="5575"/>
                      </a:cubicBezTo>
                      <a:cubicBezTo>
                        <a:pt x="14812" y="5575"/>
                        <a:pt x="15324" y="5563"/>
                        <a:pt x="15836" y="5563"/>
                      </a:cubicBezTo>
                      <a:cubicBezTo>
                        <a:pt x="16359" y="5563"/>
                        <a:pt x="16859" y="5575"/>
                        <a:pt x="16859" y="5575"/>
                      </a:cubicBezTo>
                      <a:cubicBezTo>
                        <a:pt x="16859" y="5575"/>
                        <a:pt x="17514" y="5611"/>
                        <a:pt x="18122" y="5659"/>
                      </a:cubicBezTo>
                      <a:cubicBezTo>
                        <a:pt x="18717" y="5682"/>
                        <a:pt x="19288" y="5694"/>
                        <a:pt x="19288" y="5694"/>
                      </a:cubicBezTo>
                      <a:lnTo>
                        <a:pt x="22074" y="5694"/>
                      </a:lnTo>
                      <a:cubicBezTo>
                        <a:pt x="22039" y="5123"/>
                        <a:pt x="21860" y="4611"/>
                        <a:pt x="21574" y="4230"/>
                      </a:cubicBezTo>
                      <a:cubicBezTo>
                        <a:pt x="21372" y="3861"/>
                        <a:pt x="20991" y="3635"/>
                        <a:pt x="20586" y="3635"/>
                      </a:cubicBezTo>
                      <a:cubicBezTo>
                        <a:pt x="20241" y="3635"/>
                        <a:pt x="19943" y="3801"/>
                        <a:pt x="19717" y="4063"/>
                      </a:cubicBezTo>
                      <a:cubicBezTo>
                        <a:pt x="19455" y="3575"/>
                        <a:pt x="19098" y="3170"/>
                        <a:pt x="18705" y="2885"/>
                      </a:cubicBezTo>
                      <a:cubicBezTo>
                        <a:pt x="18324" y="2623"/>
                        <a:pt x="17895" y="2468"/>
                        <a:pt x="17419" y="2468"/>
                      </a:cubicBezTo>
                      <a:cubicBezTo>
                        <a:pt x="16943" y="2468"/>
                        <a:pt x="16478" y="2623"/>
                        <a:pt x="16086" y="2885"/>
                      </a:cubicBezTo>
                      <a:cubicBezTo>
                        <a:pt x="15967" y="2611"/>
                        <a:pt x="15847" y="2337"/>
                        <a:pt x="15705" y="2087"/>
                      </a:cubicBezTo>
                      <a:cubicBezTo>
                        <a:pt x="15574" y="1837"/>
                        <a:pt x="15407" y="1611"/>
                        <a:pt x="15228" y="1396"/>
                      </a:cubicBezTo>
                      <a:cubicBezTo>
                        <a:pt x="15050" y="1194"/>
                        <a:pt x="14859" y="991"/>
                        <a:pt x="14633" y="837"/>
                      </a:cubicBezTo>
                      <a:cubicBezTo>
                        <a:pt x="14419" y="670"/>
                        <a:pt x="14181" y="527"/>
                        <a:pt x="13931" y="408"/>
                      </a:cubicBezTo>
                      <a:cubicBezTo>
                        <a:pt x="13681" y="289"/>
                        <a:pt x="13407" y="182"/>
                        <a:pt x="13133" y="122"/>
                      </a:cubicBezTo>
                      <a:cubicBezTo>
                        <a:pt x="12847" y="51"/>
                        <a:pt x="12549" y="3"/>
                        <a:pt x="12252" y="3"/>
                      </a:cubicBezTo>
                      <a:cubicBezTo>
                        <a:pt x="12201" y="1"/>
                        <a:pt x="12150" y="0"/>
                        <a:pt x="121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8" name="Google Shape;6838;p30"/>
                <p:cNvSpPr/>
                <p:nvPr/>
              </p:nvSpPr>
              <p:spPr>
                <a:xfrm>
                  <a:off x="1166825" y="3350700"/>
                  <a:ext cx="1406869" cy="36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15" h="9758" extrusionOk="0">
                      <a:moveTo>
                        <a:pt x="20481" y="1"/>
                      </a:moveTo>
                      <a:cubicBezTo>
                        <a:pt x="20034" y="1"/>
                        <a:pt x="19597" y="47"/>
                        <a:pt x="19170" y="122"/>
                      </a:cubicBezTo>
                      <a:cubicBezTo>
                        <a:pt x="18693" y="217"/>
                        <a:pt x="18229" y="348"/>
                        <a:pt x="17777" y="538"/>
                      </a:cubicBezTo>
                      <a:cubicBezTo>
                        <a:pt x="17324" y="741"/>
                        <a:pt x="16884" y="955"/>
                        <a:pt x="16479" y="1241"/>
                      </a:cubicBezTo>
                      <a:cubicBezTo>
                        <a:pt x="16074" y="1527"/>
                        <a:pt x="15693" y="1836"/>
                        <a:pt x="15336" y="2193"/>
                      </a:cubicBezTo>
                      <a:cubicBezTo>
                        <a:pt x="14979" y="2551"/>
                        <a:pt x="14657" y="2955"/>
                        <a:pt x="14383" y="3384"/>
                      </a:cubicBezTo>
                      <a:cubicBezTo>
                        <a:pt x="14098" y="3813"/>
                        <a:pt x="13871" y="4289"/>
                        <a:pt x="13693" y="4789"/>
                      </a:cubicBezTo>
                      <a:cubicBezTo>
                        <a:pt x="13216" y="4134"/>
                        <a:pt x="12681" y="3634"/>
                        <a:pt x="12097" y="3324"/>
                      </a:cubicBezTo>
                      <a:cubicBezTo>
                        <a:pt x="11616" y="3064"/>
                        <a:pt x="11091" y="2929"/>
                        <a:pt x="10539" y="2929"/>
                      </a:cubicBezTo>
                      <a:cubicBezTo>
                        <a:pt x="10437" y="2929"/>
                        <a:pt x="10333" y="2934"/>
                        <a:pt x="10228" y="2943"/>
                      </a:cubicBezTo>
                      <a:cubicBezTo>
                        <a:pt x="9692" y="2979"/>
                        <a:pt x="9168" y="3146"/>
                        <a:pt x="8692" y="3396"/>
                      </a:cubicBezTo>
                      <a:cubicBezTo>
                        <a:pt x="8216" y="3658"/>
                        <a:pt x="7775" y="4015"/>
                        <a:pt x="7382" y="4444"/>
                      </a:cubicBezTo>
                      <a:cubicBezTo>
                        <a:pt x="6990" y="4872"/>
                        <a:pt x="6668" y="5384"/>
                        <a:pt x="6394" y="5944"/>
                      </a:cubicBezTo>
                      <a:cubicBezTo>
                        <a:pt x="6132" y="6527"/>
                        <a:pt x="5954" y="7170"/>
                        <a:pt x="5858" y="7849"/>
                      </a:cubicBezTo>
                      <a:cubicBezTo>
                        <a:pt x="5561" y="7432"/>
                        <a:pt x="5180" y="7087"/>
                        <a:pt x="4727" y="6837"/>
                      </a:cubicBezTo>
                      <a:cubicBezTo>
                        <a:pt x="4299" y="6587"/>
                        <a:pt x="3799" y="6432"/>
                        <a:pt x="3263" y="6408"/>
                      </a:cubicBezTo>
                      <a:cubicBezTo>
                        <a:pt x="3204" y="6405"/>
                        <a:pt x="3145" y="6403"/>
                        <a:pt x="3086" y="6403"/>
                      </a:cubicBezTo>
                      <a:cubicBezTo>
                        <a:pt x="2274" y="6403"/>
                        <a:pt x="1532" y="6709"/>
                        <a:pt x="977" y="7254"/>
                      </a:cubicBezTo>
                      <a:cubicBezTo>
                        <a:pt x="382" y="7837"/>
                        <a:pt x="12" y="8670"/>
                        <a:pt x="1" y="9623"/>
                      </a:cubicBezTo>
                      <a:cubicBezTo>
                        <a:pt x="1" y="9623"/>
                        <a:pt x="382" y="9623"/>
                        <a:pt x="953" y="9635"/>
                      </a:cubicBezTo>
                      <a:cubicBezTo>
                        <a:pt x="1513" y="9635"/>
                        <a:pt x="2275" y="9647"/>
                        <a:pt x="3025" y="9670"/>
                      </a:cubicBezTo>
                      <a:cubicBezTo>
                        <a:pt x="3751" y="9682"/>
                        <a:pt x="4453" y="9682"/>
                        <a:pt x="4989" y="9694"/>
                      </a:cubicBezTo>
                      <a:cubicBezTo>
                        <a:pt x="5501" y="9706"/>
                        <a:pt x="5847" y="9706"/>
                        <a:pt x="5847" y="9706"/>
                      </a:cubicBezTo>
                      <a:lnTo>
                        <a:pt x="6656" y="9742"/>
                      </a:lnTo>
                      <a:cubicBezTo>
                        <a:pt x="6656" y="9742"/>
                        <a:pt x="7250" y="9757"/>
                        <a:pt x="8067" y="9757"/>
                      </a:cubicBezTo>
                      <a:cubicBezTo>
                        <a:pt x="8272" y="9757"/>
                        <a:pt x="8490" y="9756"/>
                        <a:pt x="8716" y="9754"/>
                      </a:cubicBezTo>
                      <a:cubicBezTo>
                        <a:pt x="9287" y="9742"/>
                        <a:pt x="9871" y="9706"/>
                        <a:pt x="10419" y="9682"/>
                      </a:cubicBezTo>
                      <a:cubicBezTo>
                        <a:pt x="10966" y="9647"/>
                        <a:pt x="11478" y="9623"/>
                        <a:pt x="11919" y="9611"/>
                      </a:cubicBezTo>
                      <a:cubicBezTo>
                        <a:pt x="12812" y="9575"/>
                        <a:pt x="13467" y="9551"/>
                        <a:pt x="13467" y="9551"/>
                      </a:cubicBezTo>
                      <a:lnTo>
                        <a:pt x="14479" y="9516"/>
                      </a:lnTo>
                      <a:cubicBezTo>
                        <a:pt x="15002" y="9504"/>
                        <a:pt x="15538" y="9492"/>
                        <a:pt x="15538" y="9492"/>
                      </a:cubicBezTo>
                      <a:cubicBezTo>
                        <a:pt x="15538" y="9492"/>
                        <a:pt x="15764" y="9492"/>
                        <a:pt x="16145" y="9468"/>
                      </a:cubicBezTo>
                      <a:cubicBezTo>
                        <a:pt x="16538" y="9468"/>
                        <a:pt x="17086" y="9456"/>
                        <a:pt x="17729" y="9456"/>
                      </a:cubicBezTo>
                      <a:lnTo>
                        <a:pt x="19872" y="9456"/>
                      </a:lnTo>
                      <a:cubicBezTo>
                        <a:pt x="20444" y="9456"/>
                        <a:pt x="21039" y="9456"/>
                        <a:pt x="21634" y="9468"/>
                      </a:cubicBezTo>
                      <a:cubicBezTo>
                        <a:pt x="22230" y="9468"/>
                        <a:pt x="22813" y="9468"/>
                        <a:pt x="23325" y="9456"/>
                      </a:cubicBezTo>
                      <a:cubicBezTo>
                        <a:pt x="24361" y="9409"/>
                        <a:pt x="25063" y="9385"/>
                        <a:pt x="25063" y="9385"/>
                      </a:cubicBezTo>
                      <a:cubicBezTo>
                        <a:pt x="25063" y="9385"/>
                        <a:pt x="25920" y="9373"/>
                        <a:pt x="26802" y="9373"/>
                      </a:cubicBezTo>
                      <a:cubicBezTo>
                        <a:pt x="27683" y="9373"/>
                        <a:pt x="28540" y="9397"/>
                        <a:pt x="28540" y="9397"/>
                      </a:cubicBezTo>
                      <a:cubicBezTo>
                        <a:pt x="28540" y="9397"/>
                        <a:pt x="29647" y="9456"/>
                        <a:pt x="30683" y="9528"/>
                      </a:cubicBezTo>
                      <a:cubicBezTo>
                        <a:pt x="31683" y="9587"/>
                        <a:pt x="32636" y="9611"/>
                        <a:pt x="32636" y="9611"/>
                      </a:cubicBezTo>
                      <a:lnTo>
                        <a:pt x="34160" y="9623"/>
                      </a:lnTo>
                      <a:lnTo>
                        <a:pt x="37315" y="9623"/>
                      </a:lnTo>
                      <a:cubicBezTo>
                        <a:pt x="37267" y="8658"/>
                        <a:pt x="36958" y="7777"/>
                        <a:pt x="36493" y="7146"/>
                      </a:cubicBezTo>
                      <a:cubicBezTo>
                        <a:pt x="36029" y="6551"/>
                        <a:pt x="35398" y="6170"/>
                        <a:pt x="34707" y="6158"/>
                      </a:cubicBezTo>
                      <a:cubicBezTo>
                        <a:pt x="34124" y="6158"/>
                        <a:pt x="33624" y="6420"/>
                        <a:pt x="33255" y="6873"/>
                      </a:cubicBezTo>
                      <a:cubicBezTo>
                        <a:pt x="32790" y="6051"/>
                        <a:pt x="32207" y="5360"/>
                        <a:pt x="31540" y="4884"/>
                      </a:cubicBezTo>
                      <a:cubicBezTo>
                        <a:pt x="30885" y="4432"/>
                        <a:pt x="30135" y="4170"/>
                        <a:pt x="29361" y="4170"/>
                      </a:cubicBezTo>
                      <a:cubicBezTo>
                        <a:pt x="28564" y="4170"/>
                        <a:pt x="27790" y="4432"/>
                        <a:pt x="27123" y="4884"/>
                      </a:cubicBezTo>
                      <a:cubicBezTo>
                        <a:pt x="26921" y="4396"/>
                        <a:pt x="26694" y="3955"/>
                        <a:pt x="26468" y="3539"/>
                      </a:cubicBezTo>
                      <a:cubicBezTo>
                        <a:pt x="26230" y="3122"/>
                        <a:pt x="25956" y="2729"/>
                        <a:pt x="25659" y="2372"/>
                      </a:cubicBezTo>
                      <a:cubicBezTo>
                        <a:pt x="25361" y="2015"/>
                        <a:pt x="25016" y="1705"/>
                        <a:pt x="24658" y="1431"/>
                      </a:cubicBezTo>
                      <a:cubicBezTo>
                        <a:pt x="24301" y="1158"/>
                        <a:pt x="23908" y="919"/>
                        <a:pt x="23468" y="705"/>
                      </a:cubicBezTo>
                      <a:cubicBezTo>
                        <a:pt x="23051" y="503"/>
                        <a:pt x="22599" y="336"/>
                        <a:pt x="22122" y="217"/>
                      </a:cubicBezTo>
                      <a:cubicBezTo>
                        <a:pt x="21646" y="98"/>
                        <a:pt x="21134" y="26"/>
                        <a:pt x="20634" y="3"/>
                      </a:cubicBezTo>
                      <a:cubicBezTo>
                        <a:pt x="20583" y="1"/>
                        <a:pt x="20532" y="1"/>
                        <a:pt x="204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9" name="Google Shape;6839;p30"/>
                <p:cNvSpPr/>
                <p:nvPr/>
              </p:nvSpPr>
              <p:spPr>
                <a:xfrm>
                  <a:off x="2024249" y="1799149"/>
                  <a:ext cx="1304959" cy="462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2" h="12272" extrusionOk="0">
                      <a:moveTo>
                        <a:pt x="16852" y="1"/>
                      </a:moveTo>
                      <a:cubicBezTo>
                        <a:pt x="16768" y="1"/>
                        <a:pt x="16683" y="2"/>
                        <a:pt x="16598" y="6"/>
                      </a:cubicBezTo>
                      <a:cubicBezTo>
                        <a:pt x="16229" y="18"/>
                        <a:pt x="15872" y="65"/>
                        <a:pt x="15526" y="160"/>
                      </a:cubicBezTo>
                      <a:cubicBezTo>
                        <a:pt x="15181" y="232"/>
                        <a:pt x="14836" y="339"/>
                        <a:pt x="14514" y="470"/>
                      </a:cubicBezTo>
                      <a:cubicBezTo>
                        <a:pt x="14181" y="601"/>
                        <a:pt x="13871" y="768"/>
                        <a:pt x="13562" y="958"/>
                      </a:cubicBezTo>
                      <a:cubicBezTo>
                        <a:pt x="13252" y="1149"/>
                        <a:pt x="12966" y="1375"/>
                        <a:pt x="12669" y="1625"/>
                      </a:cubicBezTo>
                      <a:cubicBezTo>
                        <a:pt x="12383" y="1887"/>
                        <a:pt x="12097" y="2149"/>
                        <a:pt x="11847" y="2458"/>
                      </a:cubicBezTo>
                      <a:cubicBezTo>
                        <a:pt x="11585" y="2756"/>
                        <a:pt x="11347" y="3089"/>
                        <a:pt x="11121" y="3411"/>
                      </a:cubicBezTo>
                      <a:cubicBezTo>
                        <a:pt x="10692" y="2935"/>
                        <a:pt x="10168" y="2554"/>
                        <a:pt x="9585" y="2280"/>
                      </a:cubicBezTo>
                      <a:cubicBezTo>
                        <a:pt x="9023" y="2016"/>
                        <a:pt x="8427" y="1862"/>
                        <a:pt x="7798" y="1862"/>
                      </a:cubicBezTo>
                      <a:cubicBezTo>
                        <a:pt x="7775" y="1862"/>
                        <a:pt x="7751" y="1863"/>
                        <a:pt x="7728" y="1863"/>
                      </a:cubicBezTo>
                      <a:cubicBezTo>
                        <a:pt x="7323" y="1887"/>
                        <a:pt x="6942" y="1958"/>
                        <a:pt x="6585" y="2089"/>
                      </a:cubicBezTo>
                      <a:cubicBezTo>
                        <a:pt x="6227" y="2220"/>
                        <a:pt x="5882" y="2399"/>
                        <a:pt x="5573" y="2613"/>
                      </a:cubicBezTo>
                      <a:cubicBezTo>
                        <a:pt x="5251" y="2816"/>
                        <a:pt x="4977" y="3078"/>
                        <a:pt x="4739" y="3375"/>
                      </a:cubicBezTo>
                      <a:cubicBezTo>
                        <a:pt x="4501" y="3649"/>
                        <a:pt x="4287" y="3970"/>
                        <a:pt x="4108" y="4292"/>
                      </a:cubicBezTo>
                      <a:cubicBezTo>
                        <a:pt x="3858" y="3994"/>
                        <a:pt x="3549" y="3744"/>
                        <a:pt x="3215" y="3566"/>
                      </a:cubicBezTo>
                      <a:cubicBezTo>
                        <a:pt x="2870" y="3387"/>
                        <a:pt x="2513" y="3280"/>
                        <a:pt x="2144" y="3268"/>
                      </a:cubicBezTo>
                      <a:cubicBezTo>
                        <a:pt x="2120" y="3267"/>
                        <a:pt x="2096" y="3267"/>
                        <a:pt x="2073" y="3267"/>
                      </a:cubicBezTo>
                      <a:cubicBezTo>
                        <a:pt x="1721" y="3267"/>
                        <a:pt x="1413" y="3351"/>
                        <a:pt x="1167" y="3518"/>
                      </a:cubicBezTo>
                      <a:cubicBezTo>
                        <a:pt x="893" y="3697"/>
                        <a:pt x="703" y="3970"/>
                        <a:pt x="548" y="4292"/>
                      </a:cubicBezTo>
                      <a:cubicBezTo>
                        <a:pt x="405" y="4602"/>
                        <a:pt x="286" y="4983"/>
                        <a:pt x="215" y="5364"/>
                      </a:cubicBezTo>
                      <a:cubicBezTo>
                        <a:pt x="131" y="5649"/>
                        <a:pt x="72" y="5947"/>
                        <a:pt x="36" y="6256"/>
                      </a:cubicBezTo>
                      <a:lnTo>
                        <a:pt x="0" y="6256"/>
                      </a:lnTo>
                      <a:cubicBezTo>
                        <a:pt x="0" y="6304"/>
                        <a:pt x="12" y="6352"/>
                        <a:pt x="12" y="6376"/>
                      </a:cubicBezTo>
                      <a:cubicBezTo>
                        <a:pt x="12" y="6423"/>
                        <a:pt x="0" y="6471"/>
                        <a:pt x="0" y="6495"/>
                      </a:cubicBezTo>
                      <a:lnTo>
                        <a:pt x="36" y="6495"/>
                      </a:lnTo>
                      <a:cubicBezTo>
                        <a:pt x="60" y="6792"/>
                        <a:pt x="108" y="7102"/>
                        <a:pt x="155" y="7388"/>
                      </a:cubicBezTo>
                      <a:cubicBezTo>
                        <a:pt x="215" y="7780"/>
                        <a:pt x="298" y="8138"/>
                        <a:pt x="429" y="8447"/>
                      </a:cubicBezTo>
                      <a:cubicBezTo>
                        <a:pt x="572" y="8769"/>
                        <a:pt x="762" y="9043"/>
                        <a:pt x="1024" y="9221"/>
                      </a:cubicBezTo>
                      <a:cubicBezTo>
                        <a:pt x="1281" y="9389"/>
                        <a:pt x="1580" y="9472"/>
                        <a:pt x="1950" y="9472"/>
                      </a:cubicBezTo>
                      <a:cubicBezTo>
                        <a:pt x="1974" y="9472"/>
                        <a:pt x="1999" y="9472"/>
                        <a:pt x="2025" y="9471"/>
                      </a:cubicBezTo>
                      <a:cubicBezTo>
                        <a:pt x="2394" y="9459"/>
                        <a:pt x="2775" y="9352"/>
                        <a:pt x="3132" y="9174"/>
                      </a:cubicBezTo>
                      <a:cubicBezTo>
                        <a:pt x="3489" y="8995"/>
                        <a:pt x="3810" y="8745"/>
                        <a:pt x="4084" y="8447"/>
                      </a:cubicBezTo>
                      <a:cubicBezTo>
                        <a:pt x="4263" y="8769"/>
                        <a:pt x="4477" y="9066"/>
                        <a:pt x="4739" y="9328"/>
                      </a:cubicBezTo>
                      <a:cubicBezTo>
                        <a:pt x="5001" y="9590"/>
                        <a:pt x="5311" y="9828"/>
                        <a:pt x="5656" y="10019"/>
                      </a:cubicBezTo>
                      <a:cubicBezTo>
                        <a:pt x="6001" y="10221"/>
                        <a:pt x="6370" y="10376"/>
                        <a:pt x="6763" y="10483"/>
                      </a:cubicBezTo>
                      <a:cubicBezTo>
                        <a:pt x="7144" y="10602"/>
                        <a:pt x="7549" y="10662"/>
                        <a:pt x="7966" y="10662"/>
                      </a:cubicBezTo>
                      <a:cubicBezTo>
                        <a:pt x="8633" y="10662"/>
                        <a:pt x="9275" y="10495"/>
                        <a:pt x="9835" y="10221"/>
                      </a:cubicBezTo>
                      <a:cubicBezTo>
                        <a:pt x="10407" y="9947"/>
                        <a:pt x="10907" y="9566"/>
                        <a:pt x="11311" y="9102"/>
                      </a:cubicBezTo>
                      <a:cubicBezTo>
                        <a:pt x="11550" y="9424"/>
                        <a:pt x="11823" y="9721"/>
                        <a:pt x="12097" y="10007"/>
                      </a:cubicBezTo>
                      <a:cubicBezTo>
                        <a:pt x="12383" y="10293"/>
                        <a:pt x="12669" y="10543"/>
                        <a:pt x="12966" y="10781"/>
                      </a:cubicBezTo>
                      <a:cubicBezTo>
                        <a:pt x="13264" y="11019"/>
                        <a:pt x="13550" y="11233"/>
                        <a:pt x="13859" y="11412"/>
                      </a:cubicBezTo>
                      <a:cubicBezTo>
                        <a:pt x="14169" y="11590"/>
                        <a:pt x="14478" y="11733"/>
                        <a:pt x="14812" y="11864"/>
                      </a:cubicBezTo>
                      <a:cubicBezTo>
                        <a:pt x="15133" y="11983"/>
                        <a:pt x="15479" y="12091"/>
                        <a:pt x="15824" y="12150"/>
                      </a:cubicBezTo>
                      <a:cubicBezTo>
                        <a:pt x="16157" y="12221"/>
                        <a:pt x="16538" y="12257"/>
                        <a:pt x="16907" y="12269"/>
                      </a:cubicBezTo>
                      <a:cubicBezTo>
                        <a:pt x="16978" y="12271"/>
                        <a:pt x="17049" y="12271"/>
                        <a:pt x="17119" y="12271"/>
                      </a:cubicBezTo>
                      <a:cubicBezTo>
                        <a:pt x="17629" y="12271"/>
                        <a:pt x="18130" y="12232"/>
                        <a:pt x="18622" y="12138"/>
                      </a:cubicBezTo>
                      <a:cubicBezTo>
                        <a:pt x="19170" y="12019"/>
                        <a:pt x="19717" y="11840"/>
                        <a:pt x="20229" y="11590"/>
                      </a:cubicBezTo>
                      <a:cubicBezTo>
                        <a:pt x="20563" y="11424"/>
                        <a:pt x="20884" y="11209"/>
                        <a:pt x="21182" y="10995"/>
                      </a:cubicBezTo>
                      <a:cubicBezTo>
                        <a:pt x="21479" y="10769"/>
                        <a:pt x="21729" y="10495"/>
                        <a:pt x="21968" y="10221"/>
                      </a:cubicBezTo>
                      <a:cubicBezTo>
                        <a:pt x="22194" y="9924"/>
                        <a:pt x="22384" y="9602"/>
                        <a:pt x="22551" y="9245"/>
                      </a:cubicBezTo>
                      <a:cubicBezTo>
                        <a:pt x="22993" y="9536"/>
                        <a:pt x="23484" y="9691"/>
                        <a:pt x="24006" y="9691"/>
                      </a:cubicBezTo>
                      <a:cubicBezTo>
                        <a:pt x="24060" y="9691"/>
                        <a:pt x="24115" y="9689"/>
                        <a:pt x="24170" y="9685"/>
                      </a:cubicBezTo>
                      <a:cubicBezTo>
                        <a:pt x="24539" y="9650"/>
                        <a:pt x="24896" y="9531"/>
                        <a:pt x="25230" y="9352"/>
                      </a:cubicBezTo>
                      <a:cubicBezTo>
                        <a:pt x="25551" y="9174"/>
                        <a:pt x="25861" y="8923"/>
                        <a:pt x="26135" y="8626"/>
                      </a:cubicBezTo>
                      <a:cubicBezTo>
                        <a:pt x="26325" y="8923"/>
                        <a:pt x="26551" y="9174"/>
                        <a:pt x="26801" y="9400"/>
                      </a:cubicBezTo>
                      <a:cubicBezTo>
                        <a:pt x="27051" y="9626"/>
                        <a:pt x="27349" y="9816"/>
                        <a:pt x="27683" y="9959"/>
                      </a:cubicBezTo>
                      <a:cubicBezTo>
                        <a:pt x="28004" y="10114"/>
                        <a:pt x="28349" y="10233"/>
                        <a:pt x="28742" y="10317"/>
                      </a:cubicBezTo>
                      <a:cubicBezTo>
                        <a:pt x="29111" y="10400"/>
                        <a:pt x="29516" y="10436"/>
                        <a:pt x="29933" y="10459"/>
                      </a:cubicBezTo>
                      <a:cubicBezTo>
                        <a:pt x="30385" y="10459"/>
                        <a:pt x="30838" y="10412"/>
                        <a:pt x="31266" y="10317"/>
                      </a:cubicBezTo>
                      <a:cubicBezTo>
                        <a:pt x="31695" y="10233"/>
                        <a:pt x="32112" y="10078"/>
                        <a:pt x="32505" y="9900"/>
                      </a:cubicBezTo>
                      <a:cubicBezTo>
                        <a:pt x="32886" y="9721"/>
                        <a:pt x="33231" y="9483"/>
                        <a:pt x="33517" y="9233"/>
                      </a:cubicBezTo>
                      <a:cubicBezTo>
                        <a:pt x="33802" y="8971"/>
                        <a:pt x="34017" y="8685"/>
                        <a:pt x="34183" y="8376"/>
                      </a:cubicBezTo>
                      <a:cubicBezTo>
                        <a:pt x="34350" y="8078"/>
                        <a:pt x="34457" y="7757"/>
                        <a:pt x="34529" y="7447"/>
                      </a:cubicBezTo>
                      <a:cubicBezTo>
                        <a:pt x="34588" y="7185"/>
                        <a:pt x="34612" y="6911"/>
                        <a:pt x="34612" y="6649"/>
                      </a:cubicBezTo>
                      <a:cubicBezTo>
                        <a:pt x="34600" y="6626"/>
                        <a:pt x="34600" y="6614"/>
                        <a:pt x="34600" y="6590"/>
                      </a:cubicBezTo>
                      <a:lnTo>
                        <a:pt x="34600" y="6507"/>
                      </a:lnTo>
                      <a:cubicBezTo>
                        <a:pt x="34588" y="6245"/>
                        <a:pt x="34564" y="5959"/>
                        <a:pt x="34505" y="5697"/>
                      </a:cubicBezTo>
                      <a:cubicBezTo>
                        <a:pt x="34421" y="5364"/>
                        <a:pt x="34302" y="5054"/>
                        <a:pt x="34148" y="4721"/>
                      </a:cubicBezTo>
                      <a:cubicBezTo>
                        <a:pt x="33981" y="4399"/>
                        <a:pt x="33755" y="4066"/>
                        <a:pt x="33469" y="3768"/>
                      </a:cubicBezTo>
                      <a:cubicBezTo>
                        <a:pt x="33195" y="3470"/>
                        <a:pt x="32874" y="3208"/>
                        <a:pt x="32516" y="2970"/>
                      </a:cubicBezTo>
                      <a:cubicBezTo>
                        <a:pt x="32159" y="2732"/>
                        <a:pt x="31790" y="2542"/>
                        <a:pt x="31385" y="2387"/>
                      </a:cubicBezTo>
                      <a:cubicBezTo>
                        <a:pt x="30992" y="2244"/>
                        <a:pt x="30588" y="2137"/>
                        <a:pt x="30159" y="2089"/>
                      </a:cubicBezTo>
                      <a:cubicBezTo>
                        <a:pt x="29963" y="2065"/>
                        <a:pt x="29772" y="2054"/>
                        <a:pt x="29586" y="2054"/>
                      </a:cubicBezTo>
                      <a:cubicBezTo>
                        <a:pt x="29400" y="2054"/>
                        <a:pt x="29218" y="2065"/>
                        <a:pt x="29040" y="2089"/>
                      </a:cubicBezTo>
                      <a:cubicBezTo>
                        <a:pt x="28683" y="2137"/>
                        <a:pt x="28337" y="2220"/>
                        <a:pt x="28016" y="2363"/>
                      </a:cubicBezTo>
                      <a:cubicBezTo>
                        <a:pt x="27683" y="2494"/>
                        <a:pt x="27397" y="2673"/>
                        <a:pt x="27135" y="2875"/>
                      </a:cubicBezTo>
                      <a:cubicBezTo>
                        <a:pt x="26861" y="3101"/>
                        <a:pt x="26623" y="3351"/>
                        <a:pt x="26420" y="3637"/>
                      </a:cubicBezTo>
                      <a:cubicBezTo>
                        <a:pt x="26147" y="3328"/>
                        <a:pt x="25849" y="3054"/>
                        <a:pt x="25516" y="2863"/>
                      </a:cubicBezTo>
                      <a:cubicBezTo>
                        <a:pt x="25170" y="2673"/>
                        <a:pt x="24801" y="2554"/>
                        <a:pt x="24396" y="2518"/>
                      </a:cubicBezTo>
                      <a:cubicBezTo>
                        <a:pt x="24361" y="2517"/>
                        <a:pt x="24326" y="2516"/>
                        <a:pt x="24291" y="2516"/>
                      </a:cubicBezTo>
                      <a:cubicBezTo>
                        <a:pt x="23698" y="2516"/>
                        <a:pt x="23128" y="2705"/>
                        <a:pt x="22622" y="3054"/>
                      </a:cubicBezTo>
                      <a:cubicBezTo>
                        <a:pt x="22444" y="2685"/>
                        <a:pt x="22241" y="2363"/>
                        <a:pt x="21968" y="2065"/>
                      </a:cubicBezTo>
                      <a:cubicBezTo>
                        <a:pt x="21717" y="1768"/>
                        <a:pt x="21408" y="1506"/>
                        <a:pt x="21075" y="1292"/>
                      </a:cubicBezTo>
                      <a:cubicBezTo>
                        <a:pt x="20753" y="1065"/>
                        <a:pt x="20396" y="875"/>
                        <a:pt x="20015" y="708"/>
                      </a:cubicBezTo>
                      <a:cubicBezTo>
                        <a:pt x="19467" y="470"/>
                        <a:pt x="18884" y="280"/>
                        <a:pt x="18324" y="160"/>
                      </a:cubicBezTo>
                      <a:cubicBezTo>
                        <a:pt x="17826" y="59"/>
                        <a:pt x="17345" y="1"/>
                        <a:pt x="168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0" name="Google Shape;6840;p30"/>
                <p:cNvSpPr/>
                <p:nvPr/>
              </p:nvSpPr>
              <p:spPr>
                <a:xfrm>
                  <a:off x="2232110" y="244770"/>
                  <a:ext cx="75443" cy="75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2001" extrusionOk="0">
                      <a:moveTo>
                        <a:pt x="1107" y="0"/>
                      </a:moveTo>
                      <a:cubicBezTo>
                        <a:pt x="595" y="0"/>
                        <a:pt x="119" y="453"/>
                        <a:pt x="60" y="1001"/>
                      </a:cubicBezTo>
                      <a:cubicBezTo>
                        <a:pt x="0" y="1560"/>
                        <a:pt x="381" y="2001"/>
                        <a:pt x="905" y="2001"/>
                      </a:cubicBezTo>
                      <a:cubicBezTo>
                        <a:pt x="1429" y="2001"/>
                        <a:pt x="1881" y="1560"/>
                        <a:pt x="1941" y="1001"/>
                      </a:cubicBezTo>
                      <a:cubicBezTo>
                        <a:pt x="2000" y="453"/>
                        <a:pt x="1631" y="12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1" name="Google Shape;6841;p30"/>
                <p:cNvSpPr/>
                <p:nvPr/>
              </p:nvSpPr>
              <p:spPr>
                <a:xfrm>
                  <a:off x="2542300" y="457080"/>
                  <a:ext cx="88450" cy="82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2180" extrusionOk="0">
                      <a:moveTo>
                        <a:pt x="1034" y="1"/>
                      </a:moveTo>
                      <a:cubicBezTo>
                        <a:pt x="1027" y="1"/>
                        <a:pt x="1019" y="1"/>
                        <a:pt x="1012" y="1"/>
                      </a:cubicBezTo>
                      <a:cubicBezTo>
                        <a:pt x="417" y="1"/>
                        <a:pt x="0" y="489"/>
                        <a:pt x="84" y="1085"/>
                      </a:cubicBezTo>
                      <a:cubicBezTo>
                        <a:pt x="167" y="1704"/>
                        <a:pt x="715" y="2180"/>
                        <a:pt x="1322" y="2180"/>
                      </a:cubicBezTo>
                      <a:cubicBezTo>
                        <a:pt x="1917" y="2156"/>
                        <a:pt x="2346" y="1668"/>
                        <a:pt x="2262" y="1073"/>
                      </a:cubicBezTo>
                      <a:cubicBezTo>
                        <a:pt x="2168" y="484"/>
                        <a:pt x="1621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2" name="Google Shape;6842;p30"/>
                <p:cNvSpPr/>
                <p:nvPr/>
              </p:nvSpPr>
              <p:spPr>
                <a:xfrm>
                  <a:off x="2542790" y="180560"/>
                  <a:ext cx="87508" cy="7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1" h="2038" extrusionOk="0">
                      <a:moveTo>
                        <a:pt x="1321" y="1"/>
                      </a:moveTo>
                      <a:cubicBezTo>
                        <a:pt x="725" y="13"/>
                        <a:pt x="178" y="501"/>
                        <a:pt x="94" y="1061"/>
                      </a:cubicBezTo>
                      <a:cubicBezTo>
                        <a:pt x="0" y="1613"/>
                        <a:pt x="405" y="2037"/>
                        <a:pt x="987" y="2037"/>
                      </a:cubicBezTo>
                      <a:cubicBezTo>
                        <a:pt x="995" y="2037"/>
                        <a:pt x="1003" y="2037"/>
                        <a:pt x="1011" y="2037"/>
                      </a:cubicBezTo>
                      <a:cubicBezTo>
                        <a:pt x="1607" y="2037"/>
                        <a:pt x="2154" y="1572"/>
                        <a:pt x="2249" y="1013"/>
                      </a:cubicBezTo>
                      <a:cubicBezTo>
                        <a:pt x="2321" y="441"/>
                        <a:pt x="1904" y="1"/>
                        <a:pt x="13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3" name="Google Shape;6843;p30"/>
                <p:cNvSpPr/>
                <p:nvPr/>
              </p:nvSpPr>
              <p:spPr>
                <a:xfrm>
                  <a:off x="2336248" y="414437"/>
                  <a:ext cx="47166" cy="5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359" extrusionOk="0">
                      <a:moveTo>
                        <a:pt x="603" y="1"/>
                      </a:moveTo>
                      <a:cubicBezTo>
                        <a:pt x="597" y="1"/>
                        <a:pt x="590" y="1"/>
                        <a:pt x="584" y="1"/>
                      </a:cubicBezTo>
                      <a:cubicBezTo>
                        <a:pt x="250" y="13"/>
                        <a:pt x="0" y="334"/>
                        <a:pt x="12" y="703"/>
                      </a:cubicBezTo>
                      <a:cubicBezTo>
                        <a:pt x="47" y="1065"/>
                        <a:pt x="334" y="1359"/>
                        <a:pt x="648" y="1359"/>
                      </a:cubicBezTo>
                      <a:cubicBezTo>
                        <a:pt x="655" y="1359"/>
                        <a:pt x="661" y="1359"/>
                        <a:pt x="667" y="1358"/>
                      </a:cubicBezTo>
                      <a:cubicBezTo>
                        <a:pt x="1000" y="1323"/>
                        <a:pt x="1250" y="1013"/>
                        <a:pt x="1227" y="644"/>
                      </a:cubicBezTo>
                      <a:cubicBezTo>
                        <a:pt x="1192" y="282"/>
                        <a:pt x="917" y="1"/>
                        <a:pt x="6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4" name="Google Shape;6844;p30"/>
                <p:cNvSpPr/>
                <p:nvPr/>
              </p:nvSpPr>
              <p:spPr>
                <a:xfrm>
                  <a:off x="2450265" y="317048"/>
                  <a:ext cx="30124" cy="3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799" extrusionOk="0">
                      <a:moveTo>
                        <a:pt x="417" y="0"/>
                      </a:moveTo>
                      <a:cubicBezTo>
                        <a:pt x="191" y="12"/>
                        <a:pt x="12" y="191"/>
                        <a:pt x="12" y="417"/>
                      </a:cubicBezTo>
                      <a:cubicBezTo>
                        <a:pt x="1" y="625"/>
                        <a:pt x="168" y="799"/>
                        <a:pt x="362" y="799"/>
                      </a:cubicBezTo>
                      <a:cubicBezTo>
                        <a:pt x="369" y="799"/>
                        <a:pt x="375" y="798"/>
                        <a:pt x="382" y="798"/>
                      </a:cubicBezTo>
                      <a:cubicBezTo>
                        <a:pt x="608" y="786"/>
                        <a:pt x="786" y="608"/>
                        <a:pt x="786" y="381"/>
                      </a:cubicBezTo>
                      <a:cubicBezTo>
                        <a:pt x="798" y="155"/>
                        <a:pt x="643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5" name="Google Shape;6845;p30"/>
                <p:cNvSpPr/>
                <p:nvPr/>
              </p:nvSpPr>
              <p:spPr>
                <a:xfrm>
                  <a:off x="2683727" y="360106"/>
                  <a:ext cx="61040" cy="4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1312" extrusionOk="0">
                      <a:moveTo>
                        <a:pt x="759" y="1"/>
                      </a:moveTo>
                      <a:cubicBezTo>
                        <a:pt x="342" y="1"/>
                        <a:pt x="0" y="271"/>
                        <a:pt x="12" y="620"/>
                      </a:cubicBezTo>
                      <a:cubicBezTo>
                        <a:pt x="24" y="978"/>
                        <a:pt x="381" y="1299"/>
                        <a:pt x="833" y="1311"/>
                      </a:cubicBezTo>
                      <a:cubicBezTo>
                        <a:pt x="842" y="1311"/>
                        <a:pt x="851" y="1311"/>
                        <a:pt x="860" y="1311"/>
                      </a:cubicBezTo>
                      <a:cubicBezTo>
                        <a:pt x="1287" y="1311"/>
                        <a:pt x="1619" y="1030"/>
                        <a:pt x="1607" y="680"/>
                      </a:cubicBezTo>
                      <a:cubicBezTo>
                        <a:pt x="1595" y="311"/>
                        <a:pt x="1214" y="13"/>
                        <a:pt x="786" y="1"/>
                      </a:cubicBezTo>
                      <a:cubicBezTo>
                        <a:pt x="777" y="1"/>
                        <a:pt x="768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6" name="Google Shape;6846;p30"/>
                <p:cNvSpPr/>
                <p:nvPr/>
              </p:nvSpPr>
              <p:spPr>
                <a:xfrm>
                  <a:off x="2333119" y="89430"/>
                  <a:ext cx="90712" cy="9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6" h="2645" extrusionOk="0">
                      <a:moveTo>
                        <a:pt x="1250" y="1"/>
                      </a:moveTo>
                      <a:cubicBezTo>
                        <a:pt x="595" y="37"/>
                        <a:pt x="36" y="644"/>
                        <a:pt x="24" y="1370"/>
                      </a:cubicBezTo>
                      <a:cubicBezTo>
                        <a:pt x="0" y="2089"/>
                        <a:pt x="443" y="2644"/>
                        <a:pt x="1064" y="2644"/>
                      </a:cubicBezTo>
                      <a:cubicBezTo>
                        <a:pt x="1070" y="2644"/>
                        <a:pt x="1077" y="2644"/>
                        <a:pt x="1083" y="2644"/>
                      </a:cubicBezTo>
                      <a:cubicBezTo>
                        <a:pt x="1691" y="2620"/>
                        <a:pt x="2274" y="2025"/>
                        <a:pt x="2334" y="1299"/>
                      </a:cubicBezTo>
                      <a:cubicBezTo>
                        <a:pt x="2405" y="572"/>
                        <a:pt x="1905" y="1"/>
                        <a:pt x="12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7" name="Google Shape;6847;p30"/>
                <p:cNvSpPr/>
                <p:nvPr/>
              </p:nvSpPr>
              <p:spPr>
                <a:xfrm>
                  <a:off x="4127409" y="3369816"/>
                  <a:ext cx="88902" cy="6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817" extrusionOk="0">
                      <a:moveTo>
                        <a:pt x="1152" y="0"/>
                      </a:moveTo>
                      <a:cubicBezTo>
                        <a:pt x="1009" y="0"/>
                        <a:pt x="865" y="26"/>
                        <a:pt x="727" y="79"/>
                      </a:cubicBezTo>
                      <a:cubicBezTo>
                        <a:pt x="215" y="293"/>
                        <a:pt x="0" y="841"/>
                        <a:pt x="250" y="1305"/>
                      </a:cubicBezTo>
                      <a:cubicBezTo>
                        <a:pt x="440" y="1633"/>
                        <a:pt x="816" y="1817"/>
                        <a:pt x="1204" y="1817"/>
                      </a:cubicBezTo>
                      <a:cubicBezTo>
                        <a:pt x="1352" y="1817"/>
                        <a:pt x="1502" y="1790"/>
                        <a:pt x="1643" y="1734"/>
                      </a:cubicBezTo>
                      <a:cubicBezTo>
                        <a:pt x="2143" y="1520"/>
                        <a:pt x="2358" y="984"/>
                        <a:pt x="2120" y="520"/>
                      </a:cubicBezTo>
                      <a:cubicBezTo>
                        <a:pt x="1927" y="196"/>
                        <a:pt x="1547" y="0"/>
                        <a:pt x="1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8" name="Google Shape;6848;p30"/>
                <p:cNvSpPr/>
                <p:nvPr/>
              </p:nvSpPr>
              <p:spPr>
                <a:xfrm>
                  <a:off x="4332103" y="3613684"/>
                  <a:ext cx="95651" cy="75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008" extrusionOk="0">
                      <a:moveTo>
                        <a:pt x="1097" y="0"/>
                      </a:moveTo>
                      <a:cubicBezTo>
                        <a:pt x="966" y="0"/>
                        <a:pt x="836" y="21"/>
                        <a:pt x="715" y="64"/>
                      </a:cubicBezTo>
                      <a:cubicBezTo>
                        <a:pt x="179" y="267"/>
                        <a:pt x="1" y="826"/>
                        <a:pt x="298" y="1350"/>
                      </a:cubicBezTo>
                      <a:cubicBezTo>
                        <a:pt x="530" y="1758"/>
                        <a:pt x="993" y="2007"/>
                        <a:pt x="1440" y="2007"/>
                      </a:cubicBezTo>
                      <a:cubicBezTo>
                        <a:pt x="1567" y="2007"/>
                        <a:pt x="1692" y="1987"/>
                        <a:pt x="1810" y="1945"/>
                      </a:cubicBezTo>
                      <a:cubicBezTo>
                        <a:pt x="2346" y="1743"/>
                        <a:pt x="2537" y="1160"/>
                        <a:pt x="2239" y="636"/>
                      </a:cubicBezTo>
                      <a:cubicBezTo>
                        <a:pt x="2009" y="240"/>
                        <a:pt x="1543" y="0"/>
                        <a:pt x="10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9" name="Google Shape;6849;p30"/>
                <p:cNvSpPr/>
                <p:nvPr/>
              </p:nvSpPr>
              <p:spPr>
                <a:xfrm>
                  <a:off x="4048834" y="3535298"/>
                  <a:ext cx="56591" cy="4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62" extrusionOk="0">
                      <a:moveTo>
                        <a:pt x="807" y="1"/>
                      </a:moveTo>
                      <a:cubicBezTo>
                        <a:pt x="681" y="1"/>
                        <a:pt x="550" y="36"/>
                        <a:pt x="429" y="107"/>
                      </a:cubicBezTo>
                      <a:cubicBezTo>
                        <a:pt x="120" y="298"/>
                        <a:pt x="1" y="703"/>
                        <a:pt x="179" y="988"/>
                      </a:cubicBezTo>
                      <a:cubicBezTo>
                        <a:pt x="288" y="1169"/>
                        <a:pt x="479" y="1262"/>
                        <a:pt x="682" y="1262"/>
                      </a:cubicBezTo>
                      <a:cubicBezTo>
                        <a:pt x="814" y="1262"/>
                        <a:pt x="950" y="1223"/>
                        <a:pt x="1072" y="1143"/>
                      </a:cubicBezTo>
                      <a:cubicBezTo>
                        <a:pt x="1382" y="929"/>
                        <a:pt x="1501" y="560"/>
                        <a:pt x="1310" y="274"/>
                      </a:cubicBezTo>
                      <a:cubicBezTo>
                        <a:pt x="1206" y="96"/>
                        <a:pt x="1015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0" name="Google Shape;6850;p30"/>
                <p:cNvSpPr/>
                <p:nvPr/>
              </p:nvSpPr>
              <p:spPr>
                <a:xfrm>
                  <a:off x="4205946" y="3585897"/>
                  <a:ext cx="35063" cy="2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754" extrusionOk="0">
                      <a:moveTo>
                        <a:pt x="449" y="1"/>
                      </a:moveTo>
                      <a:cubicBezTo>
                        <a:pt x="380" y="1"/>
                        <a:pt x="312" y="17"/>
                        <a:pt x="251" y="51"/>
                      </a:cubicBezTo>
                      <a:cubicBezTo>
                        <a:pt x="60" y="134"/>
                        <a:pt x="1" y="373"/>
                        <a:pt x="108" y="551"/>
                      </a:cubicBezTo>
                      <a:cubicBezTo>
                        <a:pt x="183" y="675"/>
                        <a:pt x="326" y="754"/>
                        <a:pt x="471" y="754"/>
                      </a:cubicBezTo>
                      <a:cubicBezTo>
                        <a:pt x="534" y="754"/>
                        <a:pt x="598" y="739"/>
                        <a:pt x="656" y="706"/>
                      </a:cubicBezTo>
                      <a:cubicBezTo>
                        <a:pt x="846" y="599"/>
                        <a:pt x="930" y="361"/>
                        <a:pt x="810" y="194"/>
                      </a:cubicBezTo>
                      <a:cubicBezTo>
                        <a:pt x="738" y="73"/>
                        <a:pt x="593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1" name="Google Shape;6851;p30"/>
                <p:cNvSpPr/>
                <p:nvPr/>
              </p:nvSpPr>
              <p:spPr>
                <a:xfrm>
                  <a:off x="4291685" y="3386971"/>
                  <a:ext cx="114540" cy="8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2272" extrusionOk="0">
                      <a:moveTo>
                        <a:pt x="1601" y="0"/>
                      </a:moveTo>
                      <a:cubicBezTo>
                        <a:pt x="1373" y="0"/>
                        <a:pt x="1138" y="52"/>
                        <a:pt x="918" y="160"/>
                      </a:cubicBezTo>
                      <a:cubicBezTo>
                        <a:pt x="275" y="469"/>
                        <a:pt x="1" y="1160"/>
                        <a:pt x="322" y="1696"/>
                      </a:cubicBezTo>
                      <a:cubicBezTo>
                        <a:pt x="536" y="2057"/>
                        <a:pt x="982" y="2271"/>
                        <a:pt x="1462" y="2271"/>
                      </a:cubicBezTo>
                      <a:cubicBezTo>
                        <a:pt x="1677" y="2271"/>
                        <a:pt x="1898" y="2228"/>
                        <a:pt x="2108" y="2136"/>
                      </a:cubicBezTo>
                      <a:cubicBezTo>
                        <a:pt x="2775" y="1839"/>
                        <a:pt x="3037" y="1124"/>
                        <a:pt x="2704" y="565"/>
                      </a:cubicBezTo>
                      <a:cubicBezTo>
                        <a:pt x="2474" y="201"/>
                        <a:pt x="2051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2" name="Google Shape;6852;p30"/>
                <p:cNvSpPr/>
                <p:nvPr/>
              </p:nvSpPr>
              <p:spPr>
                <a:xfrm>
                  <a:off x="-191118" y="2663246"/>
                  <a:ext cx="101457" cy="94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1" h="2503" extrusionOk="0">
                      <a:moveTo>
                        <a:pt x="1491" y="0"/>
                      </a:moveTo>
                      <a:cubicBezTo>
                        <a:pt x="881" y="0"/>
                        <a:pt x="299" y="469"/>
                        <a:pt x="143" y="1114"/>
                      </a:cubicBezTo>
                      <a:cubicBezTo>
                        <a:pt x="0" y="1793"/>
                        <a:pt x="417" y="2424"/>
                        <a:pt x="1072" y="2496"/>
                      </a:cubicBezTo>
                      <a:cubicBezTo>
                        <a:pt x="1114" y="2500"/>
                        <a:pt x="1155" y="2502"/>
                        <a:pt x="1197" y="2502"/>
                      </a:cubicBezTo>
                      <a:cubicBezTo>
                        <a:pt x="1808" y="2502"/>
                        <a:pt x="2391" y="2023"/>
                        <a:pt x="2536" y="1376"/>
                      </a:cubicBezTo>
                      <a:cubicBezTo>
                        <a:pt x="2691" y="698"/>
                        <a:pt x="2298" y="79"/>
                        <a:pt x="1619" y="7"/>
                      </a:cubicBezTo>
                      <a:cubicBezTo>
                        <a:pt x="1577" y="3"/>
                        <a:pt x="1534" y="0"/>
                        <a:pt x="14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3" name="Google Shape;6853;p30"/>
                <p:cNvSpPr/>
                <p:nvPr/>
              </p:nvSpPr>
              <p:spPr>
                <a:xfrm>
                  <a:off x="156775" y="2958806"/>
                  <a:ext cx="100138" cy="8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360" extrusionOk="0">
                      <a:moveTo>
                        <a:pt x="1350" y="1"/>
                      </a:moveTo>
                      <a:cubicBezTo>
                        <a:pt x="666" y="1"/>
                        <a:pt x="106" y="524"/>
                        <a:pt x="60" y="1169"/>
                      </a:cubicBezTo>
                      <a:cubicBezTo>
                        <a:pt x="0" y="1848"/>
                        <a:pt x="512" y="2360"/>
                        <a:pt x="1203" y="2360"/>
                      </a:cubicBezTo>
                      <a:cubicBezTo>
                        <a:pt x="1894" y="2360"/>
                        <a:pt x="2537" y="1860"/>
                        <a:pt x="2596" y="1217"/>
                      </a:cubicBezTo>
                      <a:cubicBezTo>
                        <a:pt x="2656" y="574"/>
                        <a:pt x="2096" y="14"/>
                        <a:pt x="1417" y="2"/>
                      </a:cubicBezTo>
                      <a:cubicBezTo>
                        <a:pt x="1395" y="1"/>
                        <a:pt x="1372" y="1"/>
                        <a:pt x="1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4" name="Google Shape;6854;p30"/>
                <p:cNvSpPr/>
                <p:nvPr/>
              </p:nvSpPr>
              <p:spPr>
                <a:xfrm>
                  <a:off x="209749" y="2627880"/>
                  <a:ext cx="116765" cy="95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2546" extrusionOk="0">
                      <a:moveTo>
                        <a:pt x="1753" y="0"/>
                      </a:moveTo>
                      <a:cubicBezTo>
                        <a:pt x="1033" y="0"/>
                        <a:pt x="348" y="516"/>
                        <a:pt x="179" y="1171"/>
                      </a:cubicBezTo>
                      <a:cubicBezTo>
                        <a:pt x="0" y="1874"/>
                        <a:pt x="441" y="2469"/>
                        <a:pt x="1203" y="2541"/>
                      </a:cubicBezTo>
                      <a:cubicBezTo>
                        <a:pt x="1245" y="2544"/>
                        <a:pt x="1287" y="2546"/>
                        <a:pt x="1329" y="2546"/>
                      </a:cubicBezTo>
                      <a:cubicBezTo>
                        <a:pt x="2049" y="2546"/>
                        <a:pt x="2749" y="2073"/>
                        <a:pt x="2917" y="1410"/>
                      </a:cubicBezTo>
                      <a:cubicBezTo>
                        <a:pt x="3096" y="707"/>
                        <a:pt x="2632" y="64"/>
                        <a:pt x="1870" y="5"/>
                      </a:cubicBezTo>
                      <a:cubicBezTo>
                        <a:pt x="1831" y="2"/>
                        <a:pt x="1792" y="0"/>
                        <a:pt x="17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5" name="Google Shape;6855;p30"/>
                <p:cNvSpPr/>
                <p:nvPr/>
              </p:nvSpPr>
              <p:spPr>
                <a:xfrm>
                  <a:off x="-78459" y="2888375"/>
                  <a:ext cx="58401" cy="6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716" extrusionOk="0">
                      <a:moveTo>
                        <a:pt x="797" y="0"/>
                      </a:moveTo>
                      <a:cubicBezTo>
                        <a:pt x="417" y="0"/>
                        <a:pt x="59" y="350"/>
                        <a:pt x="36" y="811"/>
                      </a:cubicBezTo>
                      <a:cubicBezTo>
                        <a:pt x="1" y="1287"/>
                        <a:pt x="334" y="1680"/>
                        <a:pt x="751" y="1716"/>
                      </a:cubicBezTo>
                      <a:cubicBezTo>
                        <a:pt x="757" y="1716"/>
                        <a:pt x="764" y="1716"/>
                        <a:pt x="771" y="1716"/>
                      </a:cubicBezTo>
                      <a:cubicBezTo>
                        <a:pt x="1179" y="1716"/>
                        <a:pt x="1525" y="1363"/>
                        <a:pt x="1537" y="894"/>
                      </a:cubicBezTo>
                      <a:cubicBezTo>
                        <a:pt x="1548" y="442"/>
                        <a:pt x="1239" y="37"/>
                        <a:pt x="834" y="1"/>
                      </a:cubicBezTo>
                      <a:cubicBezTo>
                        <a:pt x="822" y="0"/>
                        <a:pt x="809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6" name="Google Shape;6856;p30"/>
                <p:cNvSpPr/>
                <p:nvPr/>
              </p:nvSpPr>
              <p:spPr>
                <a:xfrm>
                  <a:off x="79558" y="2781410"/>
                  <a:ext cx="39550" cy="37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983" extrusionOk="0">
                      <a:moveTo>
                        <a:pt x="536" y="1"/>
                      </a:moveTo>
                      <a:cubicBezTo>
                        <a:pt x="286" y="1"/>
                        <a:pt x="69" y="203"/>
                        <a:pt x="24" y="457"/>
                      </a:cubicBezTo>
                      <a:cubicBezTo>
                        <a:pt x="1" y="731"/>
                        <a:pt x="179" y="969"/>
                        <a:pt x="441" y="981"/>
                      </a:cubicBezTo>
                      <a:cubicBezTo>
                        <a:pt x="455" y="982"/>
                        <a:pt x="469" y="983"/>
                        <a:pt x="483" y="983"/>
                      </a:cubicBezTo>
                      <a:cubicBezTo>
                        <a:pt x="740" y="983"/>
                        <a:pt x="967" y="776"/>
                        <a:pt x="1013" y="516"/>
                      </a:cubicBezTo>
                      <a:cubicBezTo>
                        <a:pt x="1048" y="255"/>
                        <a:pt x="870" y="16"/>
                        <a:pt x="596" y="5"/>
                      </a:cubicBezTo>
                      <a:cubicBezTo>
                        <a:pt x="576" y="2"/>
                        <a:pt x="556" y="1"/>
                        <a:pt x="5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7" name="Google Shape;6857;p30"/>
                <p:cNvSpPr/>
                <p:nvPr/>
              </p:nvSpPr>
              <p:spPr>
                <a:xfrm>
                  <a:off x="356078" y="2868355"/>
                  <a:ext cx="83549" cy="57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526" extrusionOk="0">
                      <a:moveTo>
                        <a:pt x="1032" y="1"/>
                      </a:moveTo>
                      <a:cubicBezTo>
                        <a:pt x="566" y="1"/>
                        <a:pt x="166" y="243"/>
                        <a:pt x="84" y="592"/>
                      </a:cubicBezTo>
                      <a:cubicBezTo>
                        <a:pt x="1" y="1008"/>
                        <a:pt x="382" y="1401"/>
                        <a:pt x="953" y="1509"/>
                      </a:cubicBezTo>
                      <a:cubicBezTo>
                        <a:pt x="1031" y="1520"/>
                        <a:pt x="1108" y="1525"/>
                        <a:pt x="1184" y="1525"/>
                      </a:cubicBezTo>
                      <a:cubicBezTo>
                        <a:pt x="1672" y="1525"/>
                        <a:pt x="2082" y="1298"/>
                        <a:pt x="2144" y="937"/>
                      </a:cubicBezTo>
                      <a:cubicBezTo>
                        <a:pt x="2215" y="520"/>
                        <a:pt x="1811" y="92"/>
                        <a:pt x="1263" y="20"/>
                      </a:cubicBezTo>
                      <a:cubicBezTo>
                        <a:pt x="1185" y="7"/>
                        <a:pt x="1108" y="1"/>
                        <a:pt x="1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8" name="Google Shape;6858;p30"/>
                <p:cNvSpPr/>
                <p:nvPr/>
              </p:nvSpPr>
              <p:spPr>
                <a:xfrm>
                  <a:off x="-44789" y="2483361"/>
                  <a:ext cx="123023" cy="124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3294" extrusionOk="0">
                      <a:moveTo>
                        <a:pt x="1783" y="0"/>
                      </a:moveTo>
                      <a:cubicBezTo>
                        <a:pt x="989" y="0"/>
                        <a:pt x="281" y="683"/>
                        <a:pt x="155" y="1552"/>
                      </a:cubicBezTo>
                      <a:cubicBezTo>
                        <a:pt x="1" y="2456"/>
                        <a:pt x="513" y="3230"/>
                        <a:pt x="1298" y="3290"/>
                      </a:cubicBezTo>
                      <a:cubicBezTo>
                        <a:pt x="1331" y="3292"/>
                        <a:pt x="1363" y="3294"/>
                        <a:pt x="1395" y="3294"/>
                      </a:cubicBezTo>
                      <a:cubicBezTo>
                        <a:pt x="2139" y="3294"/>
                        <a:pt x="2901" y="2645"/>
                        <a:pt x="3072" y="1778"/>
                      </a:cubicBezTo>
                      <a:cubicBezTo>
                        <a:pt x="3263" y="861"/>
                        <a:pt x="2715" y="75"/>
                        <a:pt x="1882" y="4"/>
                      </a:cubicBezTo>
                      <a:cubicBezTo>
                        <a:pt x="1849" y="1"/>
                        <a:pt x="1816" y="0"/>
                        <a:pt x="17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9" name="Google Shape;6859;p30"/>
                <p:cNvSpPr/>
                <p:nvPr/>
              </p:nvSpPr>
              <p:spPr>
                <a:xfrm>
                  <a:off x="3625947" y="1118481"/>
                  <a:ext cx="76800" cy="8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2364" extrusionOk="0">
                      <a:moveTo>
                        <a:pt x="798" y="1"/>
                      </a:moveTo>
                      <a:cubicBezTo>
                        <a:pt x="611" y="1"/>
                        <a:pt x="438" y="81"/>
                        <a:pt x="311" y="247"/>
                      </a:cubicBezTo>
                      <a:cubicBezTo>
                        <a:pt x="1" y="652"/>
                        <a:pt x="61" y="1378"/>
                        <a:pt x="453" y="1902"/>
                      </a:cubicBezTo>
                      <a:cubicBezTo>
                        <a:pt x="691" y="2202"/>
                        <a:pt x="986" y="2363"/>
                        <a:pt x="1249" y="2363"/>
                      </a:cubicBezTo>
                      <a:cubicBezTo>
                        <a:pt x="1435" y="2363"/>
                        <a:pt x="1604" y="2284"/>
                        <a:pt x="1727" y="2116"/>
                      </a:cubicBezTo>
                      <a:cubicBezTo>
                        <a:pt x="2037" y="1735"/>
                        <a:pt x="1977" y="985"/>
                        <a:pt x="1585" y="473"/>
                      </a:cubicBezTo>
                      <a:cubicBezTo>
                        <a:pt x="1360" y="165"/>
                        <a:pt x="1066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0" name="Google Shape;6860;p30"/>
                <p:cNvSpPr/>
                <p:nvPr/>
              </p:nvSpPr>
              <p:spPr>
                <a:xfrm>
                  <a:off x="3273114" y="1188271"/>
                  <a:ext cx="91165" cy="85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2262" extrusionOk="0">
                      <a:moveTo>
                        <a:pt x="935" y="0"/>
                      </a:moveTo>
                      <a:cubicBezTo>
                        <a:pt x="659" y="0"/>
                        <a:pt x="415" y="116"/>
                        <a:pt x="275" y="349"/>
                      </a:cubicBezTo>
                      <a:cubicBezTo>
                        <a:pt x="1" y="789"/>
                        <a:pt x="215" y="1504"/>
                        <a:pt x="703" y="1932"/>
                      </a:cubicBezTo>
                      <a:cubicBezTo>
                        <a:pt x="946" y="2151"/>
                        <a:pt x="1220" y="2261"/>
                        <a:pt x="1472" y="2261"/>
                      </a:cubicBezTo>
                      <a:cubicBezTo>
                        <a:pt x="1727" y="2261"/>
                        <a:pt x="1958" y="2148"/>
                        <a:pt x="2108" y="1920"/>
                      </a:cubicBezTo>
                      <a:cubicBezTo>
                        <a:pt x="2418" y="1480"/>
                        <a:pt x="2251" y="742"/>
                        <a:pt x="1739" y="313"/>
                      </a:cubicBezTo>
                      <a:cubicBezTo>
                        <a:pt x="1484" y="104"/>
                        <a:pt x="1195" y="0"/>
                        <a:pt x="9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1" name="Google Shape;6861;p30"/>
                <p:cNvSpPr/>
                <p:nvPr/>
              </p:nvSpPr>
              <p:spPr>
                <a:xfrm>
                  <a:off x="3461219" y="1416455"/>
                  <a:ext cx="91617" cy="97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2577" extrusionOk="0">
                      <a:moveTo>
                        <a:pt x="1355" y="1"/>
                      </a:moveTo>
                      <a:cubicBezTo>
                        <a:pt x="1097" y="1"/>
                        <a:pt x="827" y="120"/>
                        <a:pt x="596" y="357"/>
                      </a:cubicBezTo>
                      <a:cubicBezTo>
                        <a:pt x="155" y="845"/>
                        <a:pt x="0" y="1643"/>
                        <a:pt x="322" y="2167"/>
                      </a:cubicBezTo>
                      <a:cubicBezTo>
                        <a:pt x="483" y="2439"/>
                        <a:pt x="744" y="2577"/>
                        <a:pt x="1030" y="2577"/>
                      </a:cubicBezTo>
                      <a:cubicBezTo>
                        <a:pt x="1293" y="2577"/>
                        <a:pt x="1577" y="2460"/>
                        <a:pt x="1822" y="2226"/>
                      </a:cubicBezTo>
                      <a:cubicBezTo>
                        <a:pt x="2322" y="1726"/>
                        <a:pt x="2429" y="916"/>
                        <a:pt x="2072" y="405"/>
                      </a:cubicBezTo>
                      <a:cubicBezTo>
                        <a:pt x="1888" y="135"/>
                        <a:pt x="1629" y="1"/>
                        <a:pt x="13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2" name="Google Shape;6862;p30"/>
                <p:cNvSpPr/>
                <p:nvPr/>
              </p:nvSpPr>
              <p:spPr>
                <a:xfrm>
                  <a:off x="3463444" y="1072370"/>
                  <a:ext cx="56177" cy="5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440" extrusionOk="0">
                      <a:moveTo>
                        <a:pt x="623" y="1"/>
                      </a:moveTo>
                      <a:cubicBezTo>
                        <a:pt x="462" y="1"/>
                        <a:pt x="313" y="69"/>
                        <a:pt x="215" y="208"/>
                      </a:cubicBezTo>
                      <a:cubicBezTo>
                        <a:pt x="1" y="470"/>
                        <a:pt x="108" y="934"/>
                        <a:pt x="406" y="1220"/>
                      </a:cubicBezTo>
                      <a:cubicBezTo>
                        <a:pt x="569" y="1364"/>
                        <a:pt x="756" y="1439"/>
                        <a:pt x="923" y="1439"/>
                      </a:cubicBezTo>
                      <a:cubicBezTo>
                        <a:pt x="1074" y="1439"/>
                        <a:pt x="1209" y="1379"/>
                        <a:pt x="1299" y="1256"/>
                      </a:cubicBezTo>
                      <a:cubicBezTo>
                        <a:pt x="1489" y="994"/>
                        <a:pt x="1418" y="529"/>
                        <a:pt x="1132" y="232"/>
                      </a:cubicBezTo>
                      <a:cubicBezTo>
                        <a:pt x="979" y="78"/>
                        <a:pt x="794" y="1"/>
                        <a:pt x="6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3" name="Google Shape;6863;p30"/>
                <p:cNvSpPr/>
                <p:nvPr/>
              </p:nvSpPr>
              <p:spPr>
                <a:xfrm>
                  <a:off x="3495794" y="1255195"/>
                  <a:ext cx="31896" cy="36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972" extrusionOk="0">
                      <a:moveTo>
                        <a:pt x="357" y="1"/>
                      </a:moveTo>
                      <a:cubicBezTo>
                        <a:pt x="265" y="1"/>
                        <a:pt x="178" y="45"/>
                        <a:pt x="119" y="133"/>
                      </a:cubicBezTo>
                      <a:cubicBezTo>
                        <a:pt x="0" y="312"/>
                        <a:pt x="24" y="621"/>
                        <a:pt x="191" y="812"/>
                      </a:cubicBezTo>
                      <a:cubicBezTo>
                        <a:pt x="278" y="918"/>
                        <a:pt x="384" y="972"/>
                        <a:pt x="483" y="972"/>
                      </a:cubicBezTo>
                      <a:cubicBezTo>
                        <a:pt x="574" y="972"/>
                        <a:pt x="658" y="927"/>
                        <a:pt x="715" y="836"/>
                      </a:cubicBezTo>
                      <a:cubicBezTo>
                        <a:pt x="846" y="633"/>
                        <a:pt x="798" y="336"/>
                        <a:pt x="631" y="145"/>
                      </a:cubicBezTo>
                      <a:cubicBezTo>
                        <a:pt x="553" y="48"/>
                        <a:pt x="452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4" name="Google Shape;6864;p30"/>
                <p:cNvSpPr/>
                <p:nvPr/>
              </p:nvSpPr>
              <p:spPr>
                <a:xfrm>
                  <a:off x="3304107" y="1390138"/>
                  <a:ext cx="47618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1574" extrusionOk="0">
                      <a:moveTo>
                        <a:pt x="672" y="0"/>
                      </a:moveTo>
                      <a:cubicBezTo>
                        <a:pt x="537" y="0"/>
                        <a:pt x="398" y="69"/>
                        <a:pt x="286" y="210"/>
                      </a:cubicBezTo>
                      <a:cubicBezTo>
                        <a:pt x="48" y="495"/>
                        <a:pt x="0" y="1007"/>
                        <a:pt x="179" y="1317"/>
                      </a:cubicBezTo>
                      <a:cubicBezTo>
                        <a:pt x="273" y="1487"/>
                        <a:pt x="418" y="1574"/>
                        <a:pt x="570" y="1574"/>
                      </a:cubicBezTo>
                      <a:cubicBezTo>
                        <a:pt x="705" y="1574"/>
                        <a:pt x="847" y="1505"/>
                        <a:pt x="965" y="1364"/>
                      </a:cubicBezTo>
                      <a:cubicBezTo>
                        <a:pt x="1227" y="1067"/>
                        <a:pt x="1262" y="567"/>
                        <a:pt x="1072" y="257"/>
                      </a:cubicBezTo>
                      <a:cubicBezTo>
                        <a:pt x="971" y="87"/>
                        <a:pt x="824" y="0"/>
                        <a:pt x="6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5" name="Google Shape;6865;p30"/>
                <p:cNvSpPr/>
                <p:nvPr/>
              </p:nvSpPr>
              <p:spPr>
                <a:xfrm>
                  <a:off x="3669495" y="1312204"/>
                  <a:ext cx="111826" cy="111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969" extrusionOk="0">
                      <a:moveTo>
                        <a:pt x="937" y="1"/>
                      </a:moveTo>
                      <a:cubicBezTo>
                        <a:pt x="694" y="1"/>
                        <a:pt x="483" y="99"/>
                        <a:pt x="346" y="300"/>
                      </a:cubicBezTo>
                      <a:cubicBezTo>
                        <a:pt x="1" y="788"/>
                        <a:pt x="168" y="1729"/>
                        <a:pt x="751" y="2384"/>
                      </a:cubicBezTo>
                      <a:cubicBezTo>
                        <a:pt x="1087" y="2769"/>
                        <a:pt x="1514" y="2969"/>
                        <a:pt x="1891" y="2969"/>
                      </a:cubicBezTo>
                      <a:cubicBezTo>
                        <a:pt x="2154" y="2969"/>
                        <a:pt x="2394" y="2871"/>
                        <a:pt x="2561" y="2669"/>
                      </a:cubicBezTo>
                      <a:cubicBezTo>
                        <a:pt x="2966" y="2157"/>
                        <a:pt x="2727" y="1229"/>
                        <a:pt x="2073" y="586"/>
                      </a:cubicBezTo>
                      <a:cubicBezTo>
                        <a:pt x="1701" y="201"/>
                        <a:pt x="1285" y="1"/>
                        <a:pt x="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6" name="Google Shape;6866;p30"/>
                <p:cNvSpPr/>
                <p:nvPr/>
              </p:nvSpPr>
              <p:spPr>
                <a:xfrm>
                  <a:off x="2923826" y="3388592"/>
                  <a:ext cx="107188" cy="103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3" h="2745" extrusionOk="0">
                      <a:moveTo>
                        <a:pt x="1922" y="1"/>
                      </a:moveTo>
                      <a:cubicBezTo>
                        <a:pt x="1875" y="1"/>
                        <a:pt x="1826" y="4"/>
                        <a:pt x="1776" y="10"/>
                      </a:cubicBezTo>
                      <a:cubicBezTo>
                        <a:pt x="1418" y="57"/>
                        <a:pt x="1061" y="272"/>
                        <a:pt x="776" y="569"/>
                      </a:cubicBezTo>
                      <a:cubicBezTo>
                        <a:pt x="490" y="867"/>
                        <a:pt x="264" y="1248"/>
                        <a:pt x="168" y="1653"/>
                      </a:cubicBezTo>
                      <a:cubicBezTo>
                        <a:pt x="0" y="2306"/>
                        <a:pt x="227" y="2745"/>
                        <a:pt x="697" y="2745"/>
                      </a:cubicBezTo>
                      <a:cubicBezTo>
                        <a:pt x="793" y="2745"/>
                        <a:pt x="899" y="2727"/>
                        <a:pt x="1014" y="2689"/>
                      </a:cubicBezTo>
                      <a:cubicBezTo>
                        <a:pt x="1359" y="2593"/>
                        <a:pt x="1692" y="2355"/>
                        <a:pt x="1990" y="2069"/>
                      </a:cubicBezTo>
                      <a:cubicBezTo>
                        <a:pt x="2276" y="1784"/>
                        <a:pt x="2514" y="1462"/>
                        <a:pt x="2633" y="1117"/>
                      </a:cubicBezTo>
                      <a:cubicBezTo>
                        <a:pt x="2843" y="477"/>
                        <a:pt x="2520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7" name="Google Shape;6867;p30"/>
                <p:cNvSpPr/>
                <p:nvPr/>
              </p:nvSpPr>
              <p:spPr>
                <a:xfrm>
                  <a:off x="2567298" y="3108151"/>
                  <a:ext cx="92183" cy="126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" h="3362" extrusionOk="0">
                      <a:moveTo>
                        <a:pt x="1518" y="1"/>
                      </a:moveTo>
                      <a:cubicBezTo>
                        <a:pt x="1444" y="1"/>
                        <a:pt x="1368" y="14"/>
                        <a:pt x="1290" y="42"/>
                      </a:cubicBezTo>
                      <a:cubicBezTo>
                        <a:pt x="992" y="149"/>
                        <a:pt x="707" y="447"/>
                        <a:pt x="492" y="804"/>
                      </a:cubicBezTo>
                      <a:cubicBezTo>
                        <a:pt x="290" y="1161"/>
                        <a:pt x="123" y="1602"/>
                        <a:pt x="75" y="2030"/>
                      </a:cubicBezTo>
                      <a:cubicBezTo>
                        <a:pt x="1" y="2811"/>
                        <a:pt x="349" y="3362"/>
                        <a:pt x="930" y="3362"/>
                      </a:cubicBezTo>
                      <a:cubicBezTo>
                        <a:pt x="995" y="3362"/>
                        <a:pt x="1064" y="3355"/>
                        <a:pt x="1135" y="3340"/>
                      </a:cubicBezTo>
                      <a:cubicBezTo>
                        <a:pt x="1492" y="3269"/>
                        <a:pt x="1814" y="3030"/>
                        <a:pt x="2052" y="2685"/>
                      </a:cubicBezTo>
                      <a:cubicBezTo>
                        <a:pt x="2302" y="2352"/>
                        <a:pt x="2445" y="1899"/>
                        <a:pt x="2445" y="1423"/>
                      </a:cubicBezTo>
                      <a:cubicBezTo>
                        <a:pt x="2445" y="947"/>
                        <a:pt x="2302" y="542"/>
                        <a:pt x="2088" y="292"/>
                      </a:cubicBezTo>
                      <a:cubicBezTo>
                        <a:pt x="1921" y="107"/>
                        <a:pt x="1727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8" name="Google Shape;6868;p30"/>
                <p:cNvSpPr/>
                <p:nvPr/>
              </p:nvSpPr>
              <p:spPr>
                <a:xfrm>
                  <a:off x="2856524" y="3179675"/>
                  <a:ext cx="67299" cy="8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2123" extrusionOk="0">
                      <a:moveTo>
                        <a:pt x="973" y="0"/>
                      </a:moveTo>
                      <a:cubicBezTo>
                        <a:pt x="954" y="0"/>
                        <a:pt x="936" y="1"/>
                        <a:pt x="917" y="2"/>
                      </a:cubicBezTo>
                      <a:cubicBezTo>
                        <a:pt x="429" y="38"/>
                        <a:pt x="24" y="550"/>
                        <a:pt x="13" y="1133"/>
                      </a:cubicBezTo>
                      <a:cubicBezTo>
                        <a:pt x="1" y="1701"/>
                        <a:pt x="317" y="2123"/>
                        <a:pt x="762" y="2123"/>
                      </a:cubicBezTo>
                      <a:cubicBezTo>
                        <a:pt x="774" y="2123"/>
                        <a:pt x="786" y="2122"/>
                        <a:pt x="798" y="2122"/>
                      </a:cubicBezTo>
                      <a:cubicBezTo>
                        <a:pt x="1263" y="2074"/>
                        <a:pt x="1691" y="1586"/>
                        <a:pt x="1739" y="1002"/>
                      </a:cubicBezTo>
                      <a:cubicBezTo>
                        <a:pt x="1785" y="441"/>
                        <a:pt x="1444" y="0"/>
                        <a:pt x="9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9" name="Google Shape;6869;p30"/>
                <p:cNvSpPr/>
                <p:nvPr/>
              </p:nvSpPr>
              <p:spPr>
                <a:xfrm>
                  <a:off x="2699601" y="3375358"/>
                  <a:ext cx="45545" cy="4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95" extrusionOk="0">
                      <a:moveTo>
                        <a:pt x="766" y="0"/>
                      </a:moveTo>
                      <a:cubicBezTo>
                        <a:pt x="747" y="0"/>
                        <a:pt x="729" y="1"/>
                        <a:pt x="710" y="3"/>
                      </a:cubicBezTo>
                      <a:cubicBezTo>
                        <a:pt x="412" y="51"/>
                        <a:pt x="115" y="361"/>
                        <a:pt x="55" y="718"/>
                      </a:cubicBezTo>
                      <a:cubicBezTo>
                        <a:pt x="0" y="1047"/>
                        <a:pt x="168" y="1295"/>
                        <a:pt x="445" y="1295"/>
                      </a:cubicBezTo>
                      <a:cubicBezTo>
                        <a:pt x="469" y="1295"/>
                        <a:pt x="494" y="1293"/>
                        <a:pt x="519" y="1289"/>
                      </a:cubicBezTo>
                      <a:cubicBezTo>
                        <a:pt x="829" y="1242"/>
                        <a:pt x="1127" y="932"/>
                        <a:pt x="1174" y="575"/>
                      </a:cubicBezTo>
                      <a:cubicBezTo>
                        <a:pt x="1208" y="241"/>
                        <a:pt x="1032" y="0"/>
                        <a:pt x="7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0" name="Google Shape;6870;p30"/>
                <p:cNvSpPr/>
                <p:nvPr/>
              </p:nvSpPr>
              <p:spPr>
                <a:xfrm>
                  <a:off x="863799" y="4296916"/>
                  <a:ext cx="132939" cy="7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6" h="2097" extrusionOk="0">
                      <a:moveTo>
                        <a:pt x="2223" y="0"/>
                      </a:moveTo>
                      <a:cubicBezTo>
                        <a:pt x="2043" y="0"/>
                        <a:pt x="1856" y="27"/>
                        <a:pt x="1668" y="76"/>
                      </a:cubicBezTo>
                      <a:cubicBezTo>
                        <a:pt x="1263" y="184"/>
                        <a:pt x="870" y="410"/>
                        <a:pt x="584" y="707"/>
                      </a:cubicBezTo>
                      <a:cubicBezTo>
                        <a:pt x="1" y="1303"/>
                        <a:pt x="96" y="1898"/>
                        <a:pt x="787" y="2041"/>
                      </a:cubicBezTo>
                      <a:cubicBezTo>
                        <a:pt x="925" y="2079"/>
                        <a:pt x="1074" y="2096"/>
                        <a:pt x="1230" y="2096"/>
                      </a:cubicBezTo>
                      <a:cubicBezTo>
                        <a:pt x="1463" y="2096"/>
                        <a:pt x="1711" y="2058"/>
                        <a:pt x="1953" y="1993"/>
                      </a:cubicBezTo>
                      <a:cubicBezTo>
                        <a:pt x="2358" y="1898"/>
                        <a:pt x="2727" y="1731"/>
                        <a:pt x="2989" y="1493"/>
                      </a:cubicBezTo>
                      <a:cubicBezTo>
                        <a:pt x="3525" y="1017"/>
                        <a:pt x="3454" y="374"/>
                        <a:pt x="2799" y="112"/>
                      </a:cubicBezTo>
                      <a:cubicBezTo>
                        <a:pt x="2627" y="36"/>
                        <a:pt x="2430" y="0"/>
                        <a:pt x="2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1" name="Google Shape;6871;p30"/>
                <p:cNvSpPr/>
                <p:nvPr/>
              </p:nvSpPr>
              <p:spPr>
                <a:xfrm>
                  <a:off x="589993" y="3924326"/>
                  <a:ext cx="120309" cy="107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1" h="2857" extrusionOk="0">
                      <a:moveTo>
                        <a:pt x="2381" y="0"/>
                      </a:moveTo>
                      <a:cubicBezTo>
                        <a:pt x="2113" y="0"/>
                        <a:pt x="1810" y="102"/>
                        <a:pt x="1500" y="267"/>
                      </a:cubicBezTo>
                      <a:cubicBezTo>
                        <a:pt x="1143" y="481"/>
                        <a:pt x="786" y="779"/>
                        <a:pt x="524" y="1124"/>
                      </a:cubicBezTo>
                      <a:cubicBezTo>
                        <a:pt x="0" y="1803"/>
                        <a:pt x="107" y="2529"/>
                        <a:pt x="762" y="2791"/>
                      </a:cubicBezTo>
                      <a:cubicBezTo>
                        <a:pt x="886" y="2835"/>
                        <a:pt x="1020" y="2856"/>
                        <a:pt x="1159" y="2856"/>
                      </a:cubicBezTo>
                      <a:cubicBezTo>
                        <a:pt x="1395" y="2856"/>
                        <a:pt x="1646" y="2796"/>
                        <a:pt x="1893" y="2684"/>
                      </a:cubicBezTo>
                      <a:cubicBezTo>
                        <a:pt x="2262" y="2505"/>
                        <a:pt x="2619" y="2196"/>
                        <a:pt x="2858" y="1791"/>
                      </a:cubicBezTo>
                      <a:cubicBezTo>
                        <a:pt x="3096" y="1386"/>
                        <a:pt x="3191" y="969"/>
                        <a:pt x="3131" y="648"/>
                      </a:cubicBezTo>
                      <a:cubicBezTo>
                        <a:pt x="3072" y="314"/>
                        <a:pt x="2869" y="76"/>
                        <a:pt x="2560" y="17"/>
                      </a:cubicBezTo>
                      <a:cubicBezTo>
                        <a:pt x="2502" y="6"/>
                        <a:pt x="2443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2" name="Google Shape;6872;p30"/>
                <p:cNvSpPr/>
                <p:nvPr/>
              </p:nvSpPr>
              <p:spPr>
                <a:xfrm>
                  <a:off x="830129" y="4049277"/>
                  <a:ext cx="83096" cy="72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911" extrusionOk="0">
                      <a:moveTo>
                        <a:pt x="1311" y="0"/>
                      </a:moveTo>
                      <a:cubicBezTo>
                        <a:pt x="944" y="0"/>
                        <a:pt x="551" y="234"/>
                        <a:pt x="310" y="608"/>
                      </a:cubicBezTo>
                      <a:cubicBezTo>
                        <a:pt x="1" y="1096"/>
                        <a:pt x="72" y="1644"/>
                        <a:pt x="513" y="1834"/>
                      </a:cubicBezTo>
                      <a:cubicBezTo>
                        <a:pt x="619" y="1886"/>
                        <a:pt x="738" y="1910"/>
                        <a:pt x="863" y="1910"/>
                      </a:cubicBezTo>
                      <a:cubicBezTo>
                        <a:pt x="1227" y="1910"/>
                        <a:pt x="1634" y="1701"/>
                        <a:pt x="1882" y="1346"/>
                      </a:cubicBezTo>
                      <a:cubicBezTo>
                        <a:pt x="2204" y="870"/>
                        <a:pt x="2096" y="286"/>
                        <a:pt x="1668" y="84"/>
                      </a:cubicBezTo>
                      <a:cubicBezTo>
                        <a:pt x="1556" y="27"/>
                        <a:pt x="1435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3" name="Google Shape;6873;p30"/>
                <p:cNvSpPr/>
                <p:nvPr/>
              </p:nvSpPr>
              <p:spPr>
                <a:xfrm>
                  <a:off x="704010" y="4154471"/>
                  <a:ext cx="55687" cy="4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096" extrusionOk="0">
                      <a:moveTo>
                        <a:pt x="908" y="0"/>
                      </a:moveTo>
                      <a:cubicBezTo>
                        <a:pt x="661" y="0"/>
                        <a:pt x="387" y="125"/>
                        <a:pt x="226" y="330"/>
                      </a:cubicBezTo>
                      <a:cubicBezTo>
                        <a:pt x="0" y="592"/>
                        <a:pt x="48" y="925"/>
                        <a:pt x="322" y="1045"/>
                      </a:cubicBezTo>
                      <a:cubicBezTo>
                        <a:pt x="397" y="1079"/>
                        <a:pt x="482" y="1095"/>
                        <a:pt x="570" y="1095"/>
                      </a:cubicBezTo>
                      <a:cubicBezTo>
                        <a:pt x="814" y="1095"/>
                        <a:pt x="1084" y="969"/>
                        <a:pt x="1250" y="759"/>
                      </a:cubicBezTo>
                      <a:cubicBezTo>
                        <a:pt x="1477" y="473"/>
                        <a:pt x="1429" y="163"/>
                        <a:pt x="1143" y="44"/>
                      </a:cubicBezTo>
                      <a:cubicBezTo>
                        <a:pt x="1071" y="14"/>
                        <a:pt x="991" y="0"/>
                        <a:pt x="9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4" name="Google Shape;6874;p30"/>
                <p:cNvSpPr/>
                <p:nvPr/>
              </p:nvSpPr>
              <p:spPr>
                <a:xfrm>
                  <a:off x="3512836" y="4751813"/>
                  <a:ext cx="993461" cy="233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0" h="6181" extrusionOk="0">
                      <a:moveTo>
                        <a:pt x="15145" y="1"/>
                      </a:moveTo>
                      <a:cubicBezTo>
                        <a:pt x="14800" y="1"/>
                        <a:pt x="14348" y="25"/>
                        <a:pt x="13848" y="25"/>
                      </a:cubicBezTo>
                      <a:cubicBezTo>
                        <a:pt x="13586" y="25"/>
                        <a:pt x="13336" y="37"/>
                        <a:pt x="13086" y="37"/>
                      </a:cubicBezTo>
                      <a:cubicBezTo>
                        <a:pt x="12836" y="49"/>
                        <a:pt x="12574" y="49"/>
                        <a:pt x="12335" y="49"/>
                      </a:cubicBezTo>
                      <a:cubicBezTo>
                        <a:pt x="12097" y="49"/>
                        <a:pt x="11859" y="60"/>
                        <a:pt x="11645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0" y="49"/>
                        <a:pt x="8752" y="49"/>
                      </a:cubicBezTo>
                      <a:cubicBezTo>
                        <a:pt x="8323" y="37"/>
                        <a:pt x="7906" y="37"/>
                        <a:pt x="7906" y="37"/>
                      </a:cubicBezTo>
                      <a:cubicBezTo>
                        <a:pt x="7906" y="37"/>
                        <a:pt x="7721" y="31"/>
                        <a:pt x="7478" y="31"/>
                      </a:cubicBezTo>
                      <a:cubicBezTo>
                        <a:pt x="7356" y="31"/>
                        <a:pt x="7220" y="33"/>
                        <a:pt x="7085" y="37"/>
                      </a:cubicBezTo>
                      <a:cubicBezTo>
                        <a:pt x="6680" y="37"/>
                        <a:pt x="6263" y="49"/>
                        <a:pt x="6263" y="49"/>
                      </a:cubicBezTo>
                      <a:cubicBezTo>
                        <a:pt x="6263" y="49"/>
                        <a:pt x="5906" y="60"/>
                        <a:pt x="5537" y="84"/>
                      </a:cubicBezTo>
                      <a:cubicBezTo>
                        <a:pt x="5168" y="96"/>
                        <a:pt x="4799" y="96"/>
                        <a:pt x="4799" y="96"/>
                      </a:cubicBezTo>
                      <a:cubicBezTo>
                        <a:pt x="4799" y="96"/>
                        <a:pt x="4215" y="96"/>
                        <a:pt x="3442" y="84"/>
                      </a:cubicBezTo>
                      <a:cubicBezTo>
                        <a:pt x="3049" y="84"/>
                        <a:pt x="2632" y="96"/>
                        <a:pt x="2251" y="96"/>
                      </a:cubicBezTo>
                      <a:cubicBezTo>
                        <a:pt x="1858" y="108"/>
                        <a:pt x="1477" y="132"/>
                        <a:pt x="1144" y="156"/>
                      </a:cubicBezTo>
                      <a:cubicBezTo>
                        <a:pt x="489" y="203"/>
                        <a:pt x="1" y="251"/>
                        <a:pt x="1" y="251"/>
                      </a:cubicBezTo>
                      <a:cubicBezTo>
                        <a:pt x="1" y="572"/>
                        <a:pt x="13" y="882"/>
                        <a:pt x="72" y="1215"/>
                      </a:cubicBezTo>
                      <a:cubicBezTo>
                        <a:pt x="120" y="1525"/>
                        <a:pt x="191" y="1835"/>
                        <a:pt x="298" y="2144"/>
                      </a:cubicBezTo>
                      <a:cubicBezTo>
                        <a:pt x="405" y="2466"/>
                        <a:pt x="548" y="2763"/>
                        <a:pt x="727" y="3025"/>
                      </a:cubicBezTo>
                      <a:cubicBezTo>
                        <a:pt x="929" y="3299"/>
                        <a:pt x="1144" y="3537"/>
                        <a:pt x="1406" y="3728"/>
                      </a:cubicBezTo>
                      <a:cubicBezTo>
                        <a:pt x="1656" y="3918"/>
                        <a:pt x="1918" y="4085"/>
                        <a:pt x="2215" y="4192"/>
                      </a:cubicBezTo>
                      <a:cubicBezTo>
                        <a:pt x="2477" y="4299"/>
                        <a:pt x="2775" y="4359"/>
                        <a:pt x="3084" y="4371"/>
                      </a:cubicBezTo>
                      <a:cubicBezTo>
                        <a:pt x="3132" y="4373"/>
                        <a:pt x="3180" y="4374"/>
                        <a:pt x="3227" y="4374"/>
                      </a:cubicBezTo>
                      <a:cubicBezTo>
                        <a:pt x="3465" y="4374"/>
                        <a:pt x="3699" y="4349"/>
                        <a:pt x="3918" y="4299"/>
                      </a:cubicBezTo>
                      <a:cubicBezTo>
                        <a:pt x="4192" y="4240"/>
                        <a:pt x="4442" y="4132"/>
                        <a:pt x="4680" y="3978"/>
                      </a:cubicBezTo>
                      <a:cubicBezTo>
                        <a:pt x="4918" y="3847"/>
                        <a:pt x="5144" y="3668"/>
                        <a:pt x="5335" y="3466"/>
                      </a:cubicBezTo>
                      <a:cubicBezTo>
                        <a:pt x="5525" y="3251"/>
                        <a:pt x="5704" y="3013"/>
                        <a:pt x="5870" y="2727"/>
                      </a:cubicBezTo>
                      <a:cubicBezTo>
                        <a:pt x="6061" y="3001"/>
                        <a:pt x="6299" y="3228"/>
                        <a:pt x="6549" y="3382"/>
                      </a:cubicBezTo>
                      <a:cubicBezTo>
                        <a:pt x="6811" y="3549"/>
                        <a:pt x="7085" y="3656"/>
                        <a:pt x="7382" y="3680"/>
                      </a:cubicBezTo>
                      <a:cubicBezTo>
                        <a:pt x="7445" y="3686"/>
                        <a:pt x="7507" y="3690"/>
                        <a:pt x="7569" y="3690"/>
                      </a:cubicBezTo>
                      <a:cubicBezTo>
                        <a:pt x="7970" y="3690"/>
                        <a:pt x="8362" y="3557"/>
                        <a:pt x="8692" y="3299"/>
                      </a:cubicBezTo>
                      <a:cubicBezTo>
                        <a:pt x="8835" y="3632"/>
                        <a:pt x="8990" y="3954"/>
                        <a:pt x="9168" y="4216"/>
                      </a:cubicBezTo>
                      <a:cubicBezTo>
                        <a:pt x="9371" y="4502"/>
                        <a:pt x="9573" y="4740"/>
                        <a:pt x="9811" y="4966"/>
                      </a:cubicBezTo>
                      <a:cubicBezTo>
                        <a:pt x="10049" y="5168"/>
                        <a:pt x="10300" y="5371"/>
                        <a:pt x="10573" y="5525"/>
                      </a:cubicBezTo>
                      <a:cubicBezTo>
                        <a:pt x="10978" y="5764"/>
                        <a:pt x="11371" y="5930"/>
                        <a:pt x="11776" y="6049"/>
                      </a:cubicBezTo>
                      <a:cubicBezTo>
                        <a:pt x="12091" y="6133"/>
                        <a:pt x="12414" y="6180"/>
                        <a:pt x="12732" y="6180"/>
                      </a:cubicBezTo>
                      <a:cubicBezTo>
                        <a:pt x="12822" y="6180"/>
                        <a:pt x="12913" y="6176"/>
                        <a:pt x="13002" y="6168"/>
                      </a:cubicBezTo>
                      <a:cubicBezTo>
                        <a:pt x="13252" y="6156"/>
                        <a:pt x="13502" y="6109"/>
                        <a:pt x="13740" y="6037"/>
                      </a:cubicBezTo>
                      <a:cubicBezTo>
                        <a:pt x="13979" y="5954"/>
                        <a:pt x="14217" y="5859"/>
                        <a:pt x="14443" y="5740"/>
                      </a:cubicBezTo>
                      <a:cubicBezTo>
                        <a:pt x="14669" y="5621"/>
                        <a:pt x="14872" y="5454"/>
                        <a:pt x="15086" y="5275"/>
                      </a:cubicBezTo>
                      <a:cubicBezTo>
                        <a:pt x="15288" y="5097"/>
                        <a:pt x="15479" y="4883"/>
                        <a:pt x="15681" y="4668"/>
                      </a:cubicBezTo>
                      <a:cubicBezTo>
                        <a:pt x="15872" y="4442"/>
                        <a:pt x="16062" y="4168"/>
                        <a:pt x="16241" y="3906"/>
                      </a:cubicBezTo>
                      <a:cubicBezTo>
                        <a:pt x="16419" y="3620"/>
                        <a:pt x="16598" y="3323"/>
                        <a:pt x="16753" y="3013"/>
                      </a:cubicBezTo>
                      <a:cubicBezTo>
                        <a:pt x="17062" y="3430"/>
                        <a:pt x="17431" y="3751"/>
                        <a:pt x="17848" y="3978"/>
                      </a:cubicBezTo>
                      <a:cubicBezTo>
                        <a:pt x="18265" y="4216"/>
                        <a:pt x="18729" y="4347"/>
                        <a:pt x="19205" y="4347"/>
                      </a:cubicBezTo>
                      <a:cubicBezTo>
                        <a:pt x="19503" y="4347"/>
                        <a:pt x="19789" y="4311"/>
                        <a:pt x="20063" y="4204"/>
                      </a:cubicBezTo>
                      <a:cubicBezTo>
                        <a:pt x="20336" y="4109"/>
                        <a:pt x="20598" y="3966"/>
                        <a:pt x="20860" y="3799"/>
                      </a:cubicBezTo>
                      <a:cubicBezTo>
                        <a:pt x="21110" y="3620"/>
                        <a:pt x="21337" y="3418"/>
                        <a:pt x="21551" y="3156"/>
                      </a:cubicBezTo>
                      <a:cubicBezTo>
                        <a:pt x="21765" y="2906"/>
                        <a:pt x="21956" y="2644"/>
                        <a:pt x="22134" y="2323"/>
                      </a:cubicBezTo>
                      <a:cubicBezTo>
                        <a:pt x="22349" y="2597"/>
                        <a:pt x="22587" y="2823"/>
                        <a:pt x="22861" y="2966"/>
                      </a:cubicBezTo>
                      <a:cubicBezTo>
                        <a:pt x="23146" y="3120"/>
                        <a:pt x="23444" y="3204"/>
                        <a:pt x="23777" y="3204"/>
                      </a:cubicBezTo>
                      <a:cubicBezTo>
                        <a:pt x="24111" y="3204"/>
                        <a:pt x="24444" y="3120"/>
                        <a:pt x="24742" y="2942"/>
                      </a:cubicBezTo>
                      <a:cubicBezTo>
                        <a:pt x="25039" y="2775"/>
                        <a:pt x="25301" y="2525"/>
                        <a:pt x="25528" y="2227"/>
                      </a:cubicBezTo>
                      <a:cubicBezTo>
                        <a:pt x="25754" y="1942"/>
                        <a:pt x="25944" y="1596"/>
                        <a:pt x="26075" y="1251"/>
                      </a:cubicBezTo>
                      <a:cubicBezTo>
                        <a:pt x="26218" y="918"/>
                        <a:pt x="26313" y="572"/>
                        <a:pt x="26349" y="203"/>
                      </a:cubicBezTo>
                      <a:cubicBezTo>
                        <a:pt x="26349" y="203"/>
                        <a:pt x="26171" y="180"/>
                        <a:pt x="25885" y="168"/>
                      </a:cubicBezTo>
                      <a:cubicBezTo>
                        <a:pt x="25623" y="156"/>
                        <a:pt x="25230" y="120"/>
                        <a:pt x="24825" y="96"/>
                      </a:cubicBezTo>
                      <a:cubicBezTo>
                        <a:pt x="24420" y="84"/>
                        <a:pt x="23980" y="60"/>
                        <a:pt x="23635" y="49"/>
                      </a:cubicBezTo>
                      <a:cubicBezTo>
                        <a:pt x="23301" y="37"/>
                        <a:pt x="23063" y="37"/>
                        <a:pt x="23063" y="37"/>
                      </a:cubicBezTo>
                      <a:lnTo>
                        <a:pt x="21610" y="25"/>
                      </a:lnTo>
                      <a:lnTo>
                        <a:pt x="19658" y="25"/>
                      </a:lnTo>
                      <a:cubicBezTo>
                        <a:pt x="19158" y="25"/>
                        <a:pt x="18658" y="37"/>
                        <a:pt x="18253" y="37"/>
                      </a:cubicBezTo>
                      <a:lnTo>
                        <a:pt x="17574" y="37"/>
                      </a:lnTo>
                      <a:cubicBezTo>
                        <a:pt x="17574" y="37"/>
                        <a:pt x="17122" y="37"/>
                        <a:pt x="16646" y="25"/>
                      </a:cubicBezTo>
                      <a:cubicBezTo>
                        <a:pt x="16169" y="25"/>
                        <a:pt x="15693" y="1"/>
                        <a:pt x="156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5" name="Google Shape;6875;p30"/>
                <p:cNvSpPr/>
                <p:nvPr/>
              </p:nvSpPr>
              <p:spPr>
                <a:xfrm>
                  <a:off x="4551351" y="2682588"/>
                  <a:ext cx="45545" cy="4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86" extrusionOk="0">
                      <a:moveTo>
                        <a:pt x="781" y="0"/>
                      </a:moveTo>
                      <a:cubicBezTo>
                        <a:pt x="758" y="0"/>
                        <a:pt x="735" y="2"/>
                        <a:pt x="710" y="6"/>
                      </a:cubicBezTo>
                      <a:cubicBezTo>
                        <a:pt x="412" y="42"/>
                        <a:pt x="115" y="363"/>
                        <a:pt x="55" y="721"/>
                      </a:cubicBezTo>
                      <a:cubicBezTo>
                        <a:pt x="1" y="1048"/>
                        <a:pt x="167" y="1286"/>
                        <a:pt x="443" y="1286"/>
                      </a:cubicBezTo>
                      <a:cubicBezTo>
                        <a:pt x="468" y="1286"/>
                        <a:pt x="493" y="1284"/>
                        <a:pt x="520" y="1280"/>
                      </a:cubicBezTo>
                      <a:cubicBezTo>
                        <a:pt x="829" y="1233"/>
                        <a:pt x="1127" y="923"/>
                        <a:pt x="1174" y="566"/>
                      </a:cubicBezTo>
                      <a:cubicBezTo>
                        <a:pt x="1207" y="238"/>
                        <a:pt x="1039" y="0"/>
                        <a:pt x="7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6" name="Google Shape;6876;p30"/>
                <p:cNvSpPr/>
                <p:nvPr/>
              </p:nvSpPr>
              <p:spPr>
                <a:xfrm>
                  <a:off x="397402" y="4808105"/>
                  <a:ext cx="832283" cy="218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5" h="5795" extrusionOk="0">
                      <a:moveTo>
                        <a:pt x="12058" y="1"/>
                      </a:moveTo>
                      <a:cubicBezTo>
                        <a:pt x="11829" y="1"/>
                        <a:pt x="11608" y="30"/>
                        <a:pt x="11395" y="68"/>
                      </a:cubicBezTo>
                      <a:cubicBezTo>
                        <a:pt x="11109" y="127"/>
                        <a:pt x="10823" y="199"/>
                        <a:pt x="10561" y="318"/>
                      </a:cubicBezTo>
                      <a:cubicBezTo>
                        <a:pt x="10287" y="425"/>
                        <a:pt x="10037" y="568"/>
                        <a:pt x="9787" y="734"/>
                      </a:cubicBezTo>
                      <a:cubicBezTo>
                        <a:pt x="9549" y="901"/>
                        <a:pt x="9311" y="1092"/>
                        <a:pt x="9097" y="1294"/>
                      </a:cubicBezTo>
                      <a:cubicBezTo>
                        <a:pt x="8894" y="1508"/>
                        <a:pt x="8692" y="1746"/>
                        <a:pt x="8537" y="1996"/>
                      </a:cubicBezTo>
                      <a:cubicBezTo>
                        <a:pt x="8370" y="2247"/>
                        <a:pt x="8239" y="2532"/>
                        <a:pt x="8132" y="2830"/>
                      </a:cubicBezTo>
                      <a:cubicBezTo>
                        <a:pt x="7846" y="2449"/>
                        <a:pt x="7537" y="2151"/>
                        <a:pt x="7192" y="1973"/>
                      </a:cubicBezTo>
                      <a:cubicBezTo>
                        <a:pt x="6895" y="1819"/>
                        <a:pt x="6580" y="1727"/>
                        <a:pt x="6240" y="1727"/>
                      </a:cubicBezTo>
                      <a:cubicBezTo>
                        <a:pt x="6185" y="1727"/>
                        <a:pt x="6129" y="1730"/>
                        <a:pt x="6072" y="1735"/>
                      </a:cubicBezTo>
                      <a:cubicBezTo>
                        <a:pt x="5763" y="1758"/>
                        <a:pt x="5453" y="1854"/>
                        <a:pt x="5168" y="2008"/>
                      </a:cubicBezTo>
                      <a:cubicBezTo>
                        <a:pt x="4882" y="2163"/>
                        <a:pt x="4620" y="2366"/>
                        <a:pt x="4394" y="2628"/>
                      </a:cubicBezTo>
                      <a:cubicBezTo>
                        <a:pt x="4167" y="2878"/>
                        <a:pt x="3965" y="3175"/>
                        <a:pt x="3810" y="3520"/>
                      </a:cubicBezTo>
                      <a:cubicBezTo>
                        <a:pt x="3667" y="3854"/>
                        <a:pt x="3548" y="4235"/>
                        <a:pt x="3489" y="4652"/>
                      </a:cubicBezTo>
                      <a:cubicBezTo>
                        <a:pt x="3310" y="4413"/>
                        <a:pt x="3084" y="4199"/>
                        <a:pt x="2822" y="4056"/>
                      </a:cubicBezTo>
                      <a:cubicBezTo>
                        <a:pt x="2560" y="3901"/>
                        <a:pt x="2262" y="3818"/>
                        <a:pt x="1941" y="3794"/>
                      </a:cubicBezTo>
                      <a:cubicBezTo>
                        <a:pt x="1912" y="3793"/>
                        <a:pt x="1882" y="3792"/>
                        <a:pt x="1853" y="3792"/>
                      </a:cubicBezTo>
                      <a:cubicBezTo>
                        <a:pt x="1364" y="3792"/>
                        <a:pt x="921" y="3980"/>
                        <a:pt x="584" y="4306"/>
                      </a:cubicBezTo>
                      <a:cubicBezTo>
                        <a:pt x="226" y="4652"/>
                        <a:pt x="0" y="5140"/>
                        <a:pt x="0" y="5723"/>
                      </a:cubicBezTo>
                      <a:lnTo>
                        <a:pt x="572" y="5723"/>
                      </a:lnTo>
                      <a:cubicBezTo>
                        <a:pt x="917" y="5723"/>
                        <a:pt x="1358" y="5735"/>
                        <a:pt x="1786" y="5735"/>
                      </a:cubicBezTo>
                      <a:cubicBezTo>
                        <a:pt x="2227" y="5735"/>
                        <a:pt x="2643" y="5747"/>
                        <a:pt x="2953" y="5747"/>
                      </a:cubicBezTo>
                      <a:cubicBezTo>
                        <a:pt x="3263" y="5747"/>
                        <a:pt x="3453" y="5759"/>
                        <a:pt x="3453" y="5759"/>
                      </a:cubicBezTo>
                      <a:lnTo>
                        <a:pt x="3929" y="5783"/>
                      </a:lnTo>
                      <a:cubicBezTo>
                        <a:pt x="3929" y="5783"/>
                        <a:pt x="4489" y="5795"/>
                        <a:pt x="5156" y="5795"/>
                      </a:cubicBezTo>
                      <a:cubicBezTo>
                        <a:pt x="5501" y="5795"/>
                        <a:pt x="5834" y="5759"/>
                        <a:pt x="6156" y="5747"/>
                      </a:cubicBezTo>
                      <a:cubicBezTo>
                        <a:pt x="6477" y="5735"/>
                        <a:pt x="6775" y="5723"/>
                        <a:pt x="7049" y="5699"/>
                      </a:cubicBezTo>
                      <a:cubicBezTo>
                        <a:pt x="7561" y="5687"/>
                        <a:pt x="7954" y="5676"/>
                        <a:pt x="7954" y="5676"/>
                      </a:cubicBezTo>
                      <a:cubicBezTo>
                        <a:pt x="7954" y="5676"/>
                        <a:pt x="8251" y="5664"/>
                        <a:pt x="8549" y="5664"/>
                      </a:cubicBezTo>
                      <a:cubicBezTo>
                        <a:pt x="8858" y="5640"/>
                        <a:pt x="9168" y="5640"/>
                        <a:pt x="9168" y="5640"/>
                      </a:cubicBezTo>
                      <a:lnTo>
                        <a:pt x="12776" y="5640"/>
                      </a:lnTo>
                      <a:cubicBezTo>
                        <a:pt x="13133" y="5640"/>
                        <a:pt x="13478" y="5640"/>
                        <a:pt x="13776" y="5628"/>
                      </a:cubicBezTo>
                      <a:cubicBezTo>
                        <a:pt x="14383" y="5604"/>
                        <a:pt x="14812" y="5580"/>
                        <a:pt x="14812" y="5580"/>
                      </a:cubicBezTo>
                      <a:cubicBezTo>
                        <a:pt x="14812" y="5580"/>
                        <a:pt x="15335" y="5568"/>
                        <a:pt x="15836" y="5568"/>
                      </a:cubicBezTo>
                      <a:cubicBezTo>
                        <a:pt x="16359" y="5568"/>
                        <a:pt x="16871" y="5580"/>
                        <a:pt x="16871" y="5580"/>
                      </a:cubicBezTo>
                      <a:cubicBezTo>
                        <a:pt x="16871" y="5580"/>
                        <a:pt x="17526" y="5616"/>
                        <a:pt x="18133" y="5664"/>
                      </a:cubicBezTo>
                      <a:cubicBezTo>
                        <a:pt x="18729" y="5687"/>
                        <a:pt x="19288" y="5699"/>
                        <a:pt x="19288" y="5699"/>
                      </a:cubicBezTo>
                      <a:lnTo>
                        <a:pt x="22074" y="5699"/>
                      </a:lnTo>
                      <a:cubicBezTo>
                        <a:pt x="22051" y="5128"/>
                        <a:pt x="21872" y="4616"/>
                        <a:pt x="21586" y="4235"/>
                      </a:cubicBezTo>
                      <a:cubicBezTo>
                        <a:pt x="21372" y="3854"/>
                        <a:pt x="21003" y="3640"/>
                        <a:pt x="20586" y="3640"/>
                      </a:cubicBezTo>
                      <a:cubicBezTo>
                        <a:pt x="20241" y="3640"/>
                        <a:pt x="19943" y="3794"/>
                        <a:pt x="19729" y="4068"/>
                      </a:cubicBezTo>
                      <a:cubicBezTo>
                        <a:pt x="19455" y="3580"/>
                        <a:pt x="19098" y="3175"/>
                        <a:pt x="18717" y="2889"/>
                      </a:cubicBezTo>
                      <a:cubicBezTo>
                        <a:pt x="18324" y="2628"/>
                        <a:pt x="17895" y="2473"/>
                        <a:pt x="17419" y="2473"/>
                      </a:cubicBezTo>
                      <a:cubicBezTo>
                        <a:pt x="16943" y="2473"/>
                        <a:pt x="16478" y="2628"/>
                        <a:pt x="16097" y="2889"/>
                      </a:cubicBezTo>
                      <a:cubicBezTo>
                        <a:pt x="15978" y="2604"/>
                        <a:pt x="15859" y="2342"/>
                        <a:pt x="15705" y="2092"/>
                      </a:cubicBezTo>
                      <a:cubicBezTo>
                        <a:pt x="15574" y="1830"/>
                        <a:pt x="15407" y="1615"/>
                        <a:pt x="15228" y="1401"/>
                      </a:cubicBezTo>
                      <a:cubicBezTo>
                        <a:pt x="15050" y="1199"/>
                        <a:pt x="14859" y="996"/>
                        <a:pt x="14633" y="842"/>
                      </a:cubicBezTo>
                      <a:cubicBezTo>
                        <a:pt x="14431" y="675"/>
                        <a:pt x="14192" y="520"/>
                        <a:pt x="13931" y="401"/>
                      </a:cubicBezTo>
                      <a:cubicBezTo>
                        <a:pt x="13681" y="282"/>
                        <a:pt x="13419" y="187"/>
                        <a:pt x="13133" y="127"/>
                      </a:cubicBezTo>
                      <a:cubicBezTo>
                        <a:pt x="12847" y="44"/>
                        <a:pt x="12549" y="8"/>
                        <a:pt x="12252" y="8"/>
                      </a:cubicBezTo>
                      <a:cubicBezTo>
                        <a:pt x="12186" y="3"/>
                        <a:pt x="12122" y="1"/>
                        <a:pt x="120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7" name="Google Shape;6877;p30"/>
                <p:cNvSpPr/>
                <p:nvPr/>
              </p:nvSpPr>
              <p:spPr>
                <a:xfrm>
                  <a:off x="2443516" y="5021471"/>
                  <a:ext cx="92974" cy="140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" h="3735" extrusionOk="0">
                      <a:moveTo>
                        <a:pt x="1038" y="0"/>
                      </a:moveTo>
                      <a:cubicBezTo>
                        <a:pt x="881" y="0"/>
                        <a:pt x="729" y="51"/>
                        <a:pt x="596" y="159"/>
                      </a:cubicBezTo>
                      <a:cubicBezTo>
                        <a:pt x="322" y="374"/>
                        <a:pt x="144" y="778"/>
                        <a:pt x="72" y="1219"/>
                      </a:cubicBezTo>
                      <a:cubicBezTo>
                        <a:pt x="1" y="1671"/>
                        <a:pt x="1" y="2172"/>
                        <a:pt x="108" y="2636"/>
                      </a:cubicBezTo>
                      <a:cubicBezTo>
                        <a:pt x="261" y="3327"/>
                        <a:pt x="677" y="3734"/>
                        <a:pt x="1164" y="3734"/>
                      </a:cubicBezTo>
                      <a:cubicBezTo>
                        <a:pt x="1323" y="3734"/>
                        <a:pt x="1489" y="3691"/>
                        <a:pt x="1656" y="3600"/>
                      </a:cubicBezTo>
                      <a:cubicBezTo>
                        <a:pt x="1977" y="3386"/>
                        <a:pt x="2227" y="3029"/>
                        <a:pt x="2346" y="2588"/>
                      </a:cubicBezTo>
                      <a:cubicBezTo>
                        <a:pt x="2466" y="2160"/>
                        <a:pt x="2454" y="1636"/>
                        <a:pt x="2275" y="1159"/>
                      </a:cubicBezTo>
                      <a:cubicBezTo>
                        <a:pt x="2096" y="671"/>
                        <a:pt x="1811" y="314"/>
                        <a:pt x="1501" y="136"/>
                      </a:cubicBezTo>
                      <a:cubicBezTo>
                        <a:pt x="1349" y="48"/>
                        <a:pt x="1190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8" name="Google Shape;6878;p30"/>
                <p:cNvSpPr/>
                <p:nvPr/>
              </p:nvSpPr>
              <p:spPr>
                <a:xfrm>
                  <a:off x="2746994" y="4994890"/>
                  <a:ext cx="78157" cy="87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2314" extrusionOk="0">
                      <a:moveTo>
                        <a:pt x="1014" y="0"/>
                      </a:moveTo>
                      <a:cubicBezTo>
                        <a:pt x="910" y="0"/>
                        <a:pt x="806" y="22"/>
                        <a:pt x="703" y="67"/>
                      </a:cubicBezTo>
                      <a:cubicBezTo>
                        <a:pt x="215" y="269"/>
                        <a:pt x="1" y="948"/>
                        <a:pt x="191" y="1555"/>
                      </a:cubicBezTo>
                      <a:cubicBezTo>
                        <a:pt x="350" y="2022"/>
                        <a:pt x="700" y="2313"/>
                        <a:pt x="1061" y="2313"/>
                      </a:cubicBezTo>
                      <a:cubicBezTo>
                        <a:pt x="1160" y="2313"/>
                        <a:pt x="1261" y="2292"/>
                        <a:pt x="1358" y="2245"/>
                      </a:cubicBezTo>
                      <a:cubicBezTo>
                        <a:pt x="1810" y="2043"/>
                        <a:pt x="2072" y="1388"/>
                        <a:pt x="1906" y="781"/>
                      </a:cubicBezTo>
                      <a:cubicBezTo>
                        <a:pt x="1765" y="302"/>
                        <a:pt x="1401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9" name="Google Shape;6879;p30"/>
                <p:cNvSpPr/>
                <p:nvPr/>
              </p:nvSpPr>
              <p:spPr>
                <a:xfrm>
                  <a:off x="714755" y="1843790"/>
                  <a:ext cx="993008" cy="232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6168" extrusionOk="0">
                      <a:moveTo>
                        <a:pt x="15134" y="0"/>
                      </a:moveTo>
                      <a:cubicBezTo>
                        <a:pt x="14789" y="0"/>
                        <a:pt x="14336" y="12"/>
                        <a:pt x="13836" y="12"/>
                      </a:cubicBezTo>
                      <a:cubicBezTo>
                        <a:pt x="13586" y="12"/>
                        <a:pt x="13324" y="24"/>
                        <a:pt x="13074" y="24"/>
                      </a:cubicBezTo>
                      <a:cubicBezTo>
                        <a:pt x="12824" y="36"/>
                        <a:pt x="12574" y="36"/>
                        <a:pt x="12336" y="36"/>
                      </a:cubicBezTo>
                      <a:cubicBezTo>
                        <a:pt x="12098" y="36"/>
                        <a:pt x="11860" y="60"/>
                        <a:pt x="11633" y="60"/>
                      </a:cubicBezTo>
                      <a:lnTo>
                        <a:pt x="9597" y="60"/>
                      </a:lnTo>
                      <a:cubicBezTo>
                        <a:pt x="9597" y="60"/>
                        <a:pt x="9181" y="36"/>
                        <a:pt x="8740" y="36"/>
                      </a:cubicBezTo>
                      <a:cubicBezTo>
                        <a:pt x="8312" y="24"/>
                        <a:pt x="7895" y="24"/>
                        <a:pt x="7895" y="24"/>
                      </a:cubicBezTo>
                      <a:cubicBezTo>
                        <a:pt x="7895" y="24"/>
                        <a:pt x="7710" y="19"/>
                        <a:pt x="7466" y="19"/>
                      </a:cubicBezTo>
                      <a:cubicBezTo>
                        <a:pt x="7344" y="19"/>
                        <a:pt x="7208" y="20"/>
                        <a:pt x="7073" y="24"/>
                      </a:cubicBezTo>
                      <a:cubicBezTo>
                        <a:pt x="6680" y="24"/>
                        <a:pt x="6264" y="36"/>
                        <a:pt x="6264" y="36"/>
                      </a:cubicBezTo>
                      <a:cubicBezTo>
                        <a:pt x="6264" y="36"/>
                        <a:pt x="5906" y="60"/>
                        <a:pt x="5525" y="72"/>
                      </a:cubicBezTo>
                      <a:cubicBezTo>
                        <a:pt x="5156" y="84"/>
                        <a:pt x="4787" y="84"/>
                        <a:pt x="4787" y="84"/>
                      </a:cubicBezTo>
                      <a:cubicBezTo>
                        <a:pt x="4787" y="84"/>
                        <a:pt x="4204" y="84"/>
                        <a:pt x="3430" y="72"/>
                      </a:cubicBezTo>
                      <a:cubicBezTo>
                        <a:pt x="3049" y="72"/>
                        <a:pt x="2632" y="84"/>
                        <a:pt x="2239" y="84"/>
                      </a:cubicBezTo>
                      <a:cubicBezTo>
                        <a:pt x="1858" y="96"/>
                        <a:pt x="1465" y="119"/>
                        <a:pt x="1144" y="143"/>
                      </a:cubicBezTo>
                      <a:cubicBezTo>
                        <a:pt x="489" y="191"/>
                        <a:pt x="1" y="239"/>
                        <a:pt x="1" y="239"/>
                      </a:cubicBezTo>
                      <a:cubicBezTo>
                        <a:pt x="1" y="560"/>
                        <a:pt x="13" y="870"/>
                        <a:pt x="72" y="1203"/>
                      </a:cubicBezTo>
                      <a:cubicBezTo>
                        <a:pt x="120" y="1513"/>
                        <a:pt x="191" y="1822"/>
                        <a:pt x="299" y="2144"/>
                      </a:cubicBezTo>
                      <a:cubicBezTo>
                        <a:pt x="394" y="2453"/>
                        <a:pt x="549" y="2751"/>
                        <a:pt x="727" y="3013"/>
                      </a:cubicBezTo>
                      <a:cubicBezTo>
                        <a:pt x="918" y="3287"/>
                        <a:pt x="1144" y="3525"/>
                        <a:pt x="1394" y="3715"/>
                      </a:cubicBezTo>
                      <a:cubicBezTo>
                        <a:pt x="1644" y="3906"/>
                        <a:pt x="1918" y="4072"/>
                        <a:pt x="2216" y="4180"/>
                      </a:cubicBezTo>
                      <a:cubicBezTo>
                        <a:pt x="2466" y="4287"/>
                        <a:pt x="2775" y="4346"/>
                        <a:pt x="3073" y="4358"/>
                      </a:cubicBezTo>
                      <a:cubicBezTo>
                        <a:pt x="3120" y="4360"/>
                        <a:pt x="3168" y="4361"/>
                        <a:pt x="3216" y="4361"/>
                      </a:cubicBezTo>
                      <a:cubicBezTo>
                        <a:pt x="3453" y="4361"/>
                        <a:pt x="3688" y="4336"/>
                        <a:pt x="3906" y="4287"/>
                      </a:cubicBezTo>
                      <a:cubicBezTo>
                        <a:pt x="4180" y="4227"/>
                        <a:pt x="4430" y="4120"/>
                        <a:pt x="4668" y="3977"/>
                      </a:cubicBezTo>
                      <a:cubicBezTo>
                        <a:pt x="4906" y="3834"/>
                        <a:pt x="5133" y="3656"/>
                        <a:pt x="5323" y="3453"/>
                      </a:cubicBezTo>
                      <a:cubicBezTo>
                        <a:pt x="5514" y="3239"/>
                        <a:pt x="5692" y="3001"/>
                        <a:pt x="5859" y="2727"/>
                      </a:cubicBezTo>
                      <a:cubicBezTo>
                        <a:pt x="6049" y="2989"/>
                        <a:pt x="6287" y="3215"/>
                        <a:pt x="6549" y="3382"/>
                      </a:cubicBezTo>
                      <a:cubicBezTo>
                        <a:pt x="6799" y="3537"/>
                        <a:pt x="7073" y="3644"/>
                        <a:pt x="7371" y="3679"/>
                      </a:cubicBezTo>
                      <a:cubicBezTo>
                        <a:pt x="7421" y="3683"/>
                        <a:pt x="7470" y="3685"/>
                        <a:pt x="7520" y="3685"/>
                      </a:cubicBezTo>
                      <a:cubicBezTo>
                        <a:pt x="7934" y="3685"/>
                        <a:pt x="8342" y="3552"/>
                        <a:pt x="8693" y="3287"/>
                      </a:cubicBezTo>
                      <a:cubicBezTo>
                        <a:pt x="8823" y="3632"/>
                        <a:pt x="8990" y="3941"/>
                        <a:pt x="9157" y="4215"/>
                      </a:cubicBezTo>
                      <a:cubicBezTo>
                        <a:pt x="9359" y="4489"/>
                        <a:pt x="9562" y="4727"/>
                        <a:pt x="9800" y="4953"/>
                      </a:cubicBezTo>
                      <a:cubicBezTo>
                        <a:pt x="10038" y="5156"/>
                        <a:pt x="10300" y="5358"/>
                        <a:pt x="10562" y="5525"/>
                      </a:cubicBezTo>
                      <a:cubicBezTo>
                        <a:pt x="10967" y="5763"/>
                        <a:pt x="11371" y="5918"/>
                        <a:pt x="11764" y="6037"/>
                      </a:cubicBezTo>
                      <a:cubicBezTo>
                        <a:pt x="12080" y="6120"/>
                        <a:pt x="12402" y="6168"/>
                        <a:pt x="12720" y="6168"/>
                      </a:cubicBezTo>
                      <a:cubicBezTo>
                        <a:pt x="12811" y="6168"/>
                        <a:pt x="12901" y="6164"/>
                        <a:pt x="12991" y="6156"/>
                      </a:cubicBezTo>
                      <a:cubicBezTo>
                        <a:pt x="13241" y="6144"/>
                        <a:pt x="13491" y="6096"/>
                        <a:pt x="13729" y="6025"/>
                      </a:cubicBezTo>
                      <a:cubicBezTo>
                        <a:pt x="13967" y="5954"/>
                        <a:pt x="14205" y="5846"/>
                        <a:pt x="14431" y="5727"/>
                      </a:cubicBezTo>
                      <a:cubicBezTo>
                        <a:pt x="14658" y="5608"/>
                        <a:pt x="14860" y="5442"/>
                        <a:pt x="15074" y="5263"/>
                      </a:cubicBezTo>
                      <a:cubicBezTo>
                        <a:pt x="15277" y="5084"/>
                        <a:pt x="15467" y="4882"/>
                        <a:pt x="15670" y="4656"/>
                      </a:cubicBezTo>
                      <a:cubicBezTo>
                        <a:pt x="15860" y="4430"/>
                        <a:pt x="16051" y="4168"/>
                        <a:pt x="16229" y="3894"/>
                      </a:cubicBezTo>
                      <a:cubicBezTo>
                        <a:pt x="16408" y="3620"/>
                        <a:pt x="16586" y="3322"/>
                        <a:pt x="16741" y="3001"/>
                      </a:cubicBezTo>
                      <a:cubicBezTo>
                        <a:pt x="17051" y="3418"/>
                        <a:pt x="17420" y="3751"/>
                        <a:pt x="17837" y="3965"/>
                      </a:cubicBezTo>
                      <a:cubicBezTo>
                        <a:pt x="18253" y="4215"/>
                        <a:pt x="18718" y="4346"/>
                        <a:pt x="19194" y="4346"/>
                      </a:cubicBezTo>
                      <a:cubicBezTo>
                        <a:pt x="19491" y="4346"/>
                        <a:pt x="19777" y="4299"/>
                        <a:pt x="20051" y="4191"/>
                      </a:cubicBezTo>
                      <a:cubicBezTo>
                        <a:pt x="20325" y="4108"/>
                        <a:pt x="20599" y="3953"/>
                        <a:pt x="20849" y="3787"/>
                      </a:cubicBezTo>
                      <a:cubicBezTo>
                        <a:pt x="21099" y="3620"/>
                        <a:pt x="21325" y="3406"/>
                        <a:pt x="21539" y="3156"/>
                      </a:cubicBezTo>
                      <a:cubicBezTo>
                        <a:pt x="21754" y="2894"/>
                        <a:pt x="21944" y="2632"/>
                        <a:pt x="22123" y="2322"/>
                      </a:cubicBezTo>
                      <a:cubicBezTo>
                        <a:pt x="22337" y="2584"/>
                        <a:pt x="22575" y="2810"/>
                        <a:pt x="22849" y="2953"/>
                      </a:cubicBezTo>
                      <a:cubicBezTo>
                        <a:pt x="23135" y="3108"/>
                        <a:pt x="23432" y="3191"/>
                        <a:pt x="23766" y="3191"/>
                      </a:cubicBezTo>
                      <a:cubicBezTo>
                        <a:pt x="24099" y="3191"/>
                        <a:pt x="24433" y="3108"/>
                        <a:pt x="24730" y="2929"/>
                      </a:cubicBezTo>
                      <a:cubicBezTo>
                        <a:pt x="25028" y="2763"/>
                        <a:pt x="25290" y="2513"/>
                        <a:pt x="25516" y="2215"/>
                      </a:cubicBezTo>
                      <a:cubicBezTo>
                        <a:pt x="25742" y="1929"/>
                        <a:pt x="25933" y="1584"/>
                        <a:pt x="26064" y="1251"/>
                      </a:cubicBezTo>
                      <a:cubicBezTo>
                        <a:pt x="26207" y="905"/>
                        <a:pt x="26314" y="560"/>
                        <a:pt x="26338" y="191"/>
                      </a:cubicBezTo>
                      <a:cubicBezTo>
                        <a:pt x="26338" y="191"/>
                        <a:pt x="26159" y="179"/>
                        <a:pt x="25873" y="155"/>
                      </a:cubicBezTo>
                      <a:cubicBezTo>
                        <a:pt x="25611" y="143"/>
                        <a:pt x="25218" y="119"/>
                        <a:pt x="24814" y="84"/>
                      </a:cubicBezTo>
                      <a:cubicBezTo>
                        <a:pt x="24421" y="72"/>
                        <a:pt x="23968" y="60"/>
                        <a:pt x="23623" y="36"/>
                      </a:cubicBezTo>
                      <a:cubicBezTo>
                        <a:pt x="23290" y="24"/>
                        <a:pt x="23051" y="24"/>
                        <a:pt x="23051" y="24"/>
                      </a:cubicBezTo>
                      <a:lnTo>
                        <a:pt x="21599" y="12"/>
                      </a:lnTo>
                      <a:lnTo>
                        <a:pt x="19658" y="12"/>
                      </a:lnTo>
                      <a:cubicBezTo>
                        <a:pt x="19146" y="12"/>
                        <a:pt x="18646" y="24"/>
                        <a:pt x="18241" y="24"/>
                      </a:cubicBezTo>
                      <a:lnTo>
                        <a:pt x="17575" y="24"/>
                      </a:lnTo>
                      <a:cubicBezTo>
                        <a:pt x="17575" y="24"/>
                        <a:pt x="17110" y="24"/>
                        <a:pt x="16634" y="12"/>
                      </a:cubicBezTo>
                      <a:cubicBezTo>
                        <a:pt x="16158" y="12"/>
                        <a:pt x="15681" y="0"/>
                        <a:pt x="156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0" name="Google Shape;6880;p30"/>
                <p:cNvSpPr/>
                <p:nvPr/>
              </p:nvSpPr>
              <p:spPr>
                <a:xfrm>
                  <a:off x="1531798" y="770663"/>
                  <a:ext cx="741156" cy="88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8" h="23593" extrusionOk="0">
                      <a:moveTo>
                        <a:pt x="9757" y="1"/>
                      </a:moveTo>
                      <a:cubicBezTo>
                        <a:pt x="9692" y="1"/>
                        <a:pt x="9627" y="3"/>
                        <a:pt x="9561" y="7"/>
                      </a:cubicBezTo>
                      <a:cubicBezTo>
                        <a:pt x="8835" y="54"/>
                        <a:pt x="8180" y="292"/>
                        <a:pt x="7561" y="661"/>
                      </a:cubicBezTo>
                      <a:cubicBezTo>
                        <a:pt x="7239" y="852"/>
                        <a:pt x="6930" y="1078"/>
                        <a:pt x="6632" y="1340"/>
                      </a:cubicBezTo>
                      <a:cubicBezTo>
                        <a:pt x="6334" y="1614"/>
                        <a:pt x="6025" y="1912"/>
                        <a:pt x="5715" y="2257"/>
                      </a:cubicBezTo>
                      <a:cubicBezTo>
                        <a:pt x="5394" y="2590"/>
                        <a:pt x="5084" y="2983"/>
                        <a:pt x="4775" y="3412"/>
                      </a:cubicBezTo>
                      <a:cubicBezTo>
                        <a:pt x="4477" y="3840"/>
                        <a:pt x="4168" y="4305"/>
                        <a:pt x="3882" y="4829"/>
                      </a:cubicBezTo>
                      <a:cubicBezTo>
                        <a:pt x="3525" y="5448"/>
                        <a:pt x="3191" y="6126"/>
                        <a:pt x="2870" y="6841"/>
                      </a:cubicBezTo>
                      <a:cubicBezTo>
                        <a:pt x="2703" y="7198"/>
                        <a:pt x="2536" y="7567"/>
                        <a:pt x="2393" y="7936"/>
                      </a:cubicBezTo>
                      <a:cubicBezTo>
                        <a:pt x="2239" y="8305"/>
                        <a:pt x="2084" y="8698"/>
                        <a:pt x="1929" y="9079"/>
                      </a:cubicBezTo>
                      <a:cubicBezTo>
                        <a:pt x="1786" y="9472"/>
                        <a:pt x="1631" y="9853"/>
                        <a:pt x="1489" y="10258"/>
                      </a:cubicBezTo>
                      <a:cubicBezTo>
                        <a:pt x="1334" y="10663"/>
                        <a:pt x="1203" y="11067"/>
                        <a:pt x="1072" y="11460"/>
                      </a:cubicBezTo>
                      <a:cubicBezTo>
                        <a:pt x="977" y="11722"/>
                        <a:pt x="893" y="11984"/>
                        <a:pt x="810" y="12234"/>
                      </a:cubicBezTo>
                      <a:cubicBezTo>
                        <a:pt x="727" y="12496"/>
                        <a:pt x="655" y="12758"/>
                        <a:pt x="596" y="13008"/>
                      </a:cubicBezTo>
                      <a:cubicBezTo>
                        <a:pt x="512" y="13270"/>
                        <a:pt x="453" y="13532"/>
                        <a:pt x="417" y="13782"/>
                      </a:cubicBezTo>
                      <a:cubicBezTo>
                        <a:pt x="369" y="14044"/>
                        <a:pt x="322" y="14306"/>
                        <a:pt x="298" y="14556"/>
                      </a:cubicBezTo>
                      <a:cubicBezTo>
                        <a:pt x="250" y="14818"/>
                        <a:pt x="215" y="15080"/>
                        <a:pt x="203" y="15330"/>
                      </a:cubicBezTo>
                      <a:cubicBezTo>
                        <a:pt x="191" y="15592"/>
                        <a:pt x="179" y="15854"/>
                        <a:pt x="155" y="16104"/>
                      </a:cubicBezTo>
                      <a:cubicBezTo>
                        <a:pt x="143" y="16366"/>
                        <a:pt x="131" y="16628"/>
                        <a:pt x="131" y="16878"/>
                      </a:cubicBezTo>
                      <a:cubicBezTo>
                        <a:pt x="131" y="17140"/>
                        <a:pt x="119" y="17390"/>
                        <a:pt x="119" y="17640"/>
                      </a:cubicBezTo>
                      <a:cubicBezTo>
                        <a:pt x="119" y="17890"/>
                        <a:pt x="96" y="18152"/>
                        <a:pt x="96" y="18402"/>
                      </a:cubicBezTo>
                      <a:cubicBezTo>
                        <a:pt x="84" y="18652"/>
                        <a:pt x="84" y="18902"/>
                        <a:pt x="72" y="19140"/>
                      </a:cubicBezTo>
                      <a:cubicBezTo>
                        <a:pt x="72" y="19378"/>
                        <a:pt x="60" y="19640"/>
                        <a:pt x="36" y="19878"/>
                      </a:cubicBezTo>
                      <a:cubicBezTo>
                        <a:pt x="24" y="20128"/>
                        <a:pt x="12" y="20366"/>
                        <a:pt x="12" y="20604"/>
                      </a:cubicBezTo>
                      <a:cubicBezTo>
                        <a:pt x="0" y="20842"/>
                        <a:pt x="0" y="21081"/>
                        <a:pt x="0" y="21319"/>
                      </a:cubicBezTo>
                      <a:cubicBezTo>
                        <a:pt x="0" y="21795"/>
                        <a:pt x="12" y="22259"/>
                        <a:pt x="60" y="22712"/>
                      </a:cubicBezTo>
                      <a:cubicBezTo>
                        <a:pt x="96" y="23188"/>
                        <a:pt x="548" y="23581"/>
                        <a:pt x="1036" y="23581"/>
                      </a:cubicBezTo>
                      <a:lnTo>
                        <a:pt x="2084" y="23581"/>
                      </a:lnTo>
                      <a:cubicBezTo>
                        <a:pt x="2560" y="23581"/>
                        <a:pt x="2917" y="23188"/>
                        <a:pt x="2882" y="22736"/>
                      </a:cubicBezTo>
                      <a:cubicBezTo>
                        <a:pt x="2870" y="22450"/>
                        <a:pt x="2834" y="22152"/>
                        <a:pt x="2822" y="21866"/>
                      </a:cubicBezTo>
                      <a:cubicBezTo>
                        <a:pt x="2798" y="21581"/>
                        <a:pt x="2774" y="21283"/>
                        <a:pt x="2763" y="21009"/>
                      </a:cubicBezTo>
                      <a:cubicBezTo>
                        <a:pt x="2751" y="20723"/>
                        <a:pt x="2739" y="20426"/>
                        <a:pt x="2715" y="20140"/>
                      </a:cubicBezTo>
                      <a:cubicBezTo>
                        <a:pt x="2703" y="19854"/>
                        <a:pt x="2703" y="19557"/>
                        <a:pt x="2691" y="19283"/>
                      </a:cubicBezTo>
                      <a:cubicBezTo>
                        <a:pt x="2691" y="18997"/>
                        <a:pt x="2679" y="18711"/>
                        <a:pt x="2679" y="18414"/>
                      </a:cubicBezTo>
                      <a:lnTo>
                        <a:pt x="2679" y="17533"/>
                      </a:lnTo>
                      <a:cubicBezTo>
                        <a:pt x="2691" y="17235"/>
                        <a:pt x="2691" y="16961"/>
                        <a:pt x="2703" y="16663"/>
                      </a:cubicBezTo>
                      <a:cubicBezTo>
                        <a:pt x="2715" y="16366"/>
                        <a:pt x="2739" y="16080"/>
                        <a:pt x="2763" y="15782"/>
                      </a:cubicBezTo>
                      <a:cubicBezTo>
                        <a:pt x="2798" y="15485"/>
                        <a:pt x="2822" y="15199"/>
                        <a:pt x="2870" y="14901"/>
                      </a:cubicBezTo>
                      <a:cubicBezTo>
                        <a:pt x="2917" y="14615"/>
                        <a:pt x="2953" y="14318"/>
                        <a:pt x="3013" y="14044"/>
                      </a:cubicBezTo>
                      <a:cubicBezTo>
                        <a:pt x="3179" y="13246"/>
                        <a:pt x="3406" y="12472"/>
                        <a:pt x="3656" y="11698"/>
                      </a:cubicBezTo>
                      <a:cubicBezTo>
                        <a:pt x="3929" y="10925"/>
                        <a:pt x="4203" y="10186"/>
                        <a:pt x="4525" y="9472"/>
                      </a:cubicBezTo>
                      <a:cubicBezTo>
                        <a:pt x="4834" y="8758"/>
                        <a:pt x="5144" y="8067"/>
                        <a:pt x="5477" y="7448"/>
                      </a:cubicBezTo>
                      <a:cubicBezTo>
                        <a:pt x="5787" y="6817"/>
                        <a:pt x="6108" y="6257"/>
                        <a:pt x="6442" y="5745"/>
                      </a:cubicBezTo>
                      <a:cubicBezTo>
                        <a:pt x="6763" y="5257"/>
                        <a:pt x="7085" y="4817"/>
                        <a:pt x="7394" y="4436"/>
                      </a:cubicBezTo>
                      <a:cubicBezTo>
                        <a:pt x="7704" y="4067"/>
                        <a:pt x="8001" y="3769"/>
                        <a:pt x="8287" y="3519"/>
                      </a:cubicBezTo>
                      <a:cubicBezTo>
                        <a:pt x="8803" y="3059"/>
                        <a:pt x="9298" y="2789"/>
                        <a:pt x="9791" y="2789"/>
                      </a:cubicBezTo>
                      <a:cubicBezTo>
                        <a:pt x="9822" y="2789"/>
                        <a:pt x="9852" y="2791"/>
                        <a:pt x="9883" y="2793"/>
                      </a:cubicBezTo>
                      <a:cubicBezTo>
                        <a:pt x="10323" y="2816"/>
                        <a:pt x="10799" y="3066"/>
                        <a:pt x="11287" y="3507"/>
                      </a:cubicBezTo>
                      <a:cubicBezTo>
                        <a:pt x="11549" y="3709"/>
                        <a:pt x="11811" y="3983"/>
                        <a:pt x="12061" y="4293"/>
                      </a:cubicBezTo>
                      <a:cubicBezTo>
                        <a:pt x="12323" y="4602"/>
                        <a:pt x="12597" y="4948"/>
                        <a:pt x="12871" y="5352"/>
                      </a:cubicBezTo>
                      <a:cubicBezTo>
                        <a:pt x="13240" y="5888"/>
                        <a:pt x="13597" y="6484"/>
                        <a:pt x="13954" y="7150"/>
                      </a:cubicBezTo>
                      <a:cubicBezTo>
                        <a:pt x="14300" y="7817"/>
                        <a:pt x="14621" y="8531"/>
                        <a:pt x="14955" y="9281"/>
                      </a:cubicBezTo>
                      <a:cubicBezTo>
                        <a:pt x="15121" y="9651"/>
                        <a:pt x="15264" y="10032"/>
                        <a:pt x="15395" y="10436"/>
                      </a:cubicBezTo>
                      <a:cubicBezTo>
                        <a:pt x="15550" y="10841"/>
                        <a:pt x="15669" y="11258"/>
                        <a:pt x="15788" y="11698"/>
                      </a:cubicBezTo>
                      <a:cubicBezTo>
                        <a:pt x="15907" y="12151"/>
                        <a:pt x="16014" y="12591"/>
                        <a:pt x="16098" y="13056"/>
                      </a:cubicBezTo>
                      <a:cubicBezTo>
                        <a:pt x="16193" y="13520"/>
                        <a:pt x="16276" y="13984"/>
                        <a:pt x="16348" y="14437"/>
                      </a:cubicBezTo>
                      <a:cubicBezTo>
                        <a:pt x="16431" y="14901"/>
                        <a:pt x="16514" y="15366"/>
                        <a:pt x="16574" y="15830"/>
                      </a:cubicBezTo>
                      <a:cubicBezTo>
                        <a:pt x="16645" y="16282"/>
                        <a:pt x="16705" y="16735"/>
                        <a:pt x="16752" y="17199"/>
                      </a:cubicBezTo>
                      <a:cubicBezTo>
                        <a:pt x="16800" y="17640"/>
                        <a:pt x="16848" y="18104"/>
                        <a:pt x="16860" y="18568"/>
                      </a:cubicBezTo>
                      <a:cubicBezTo>
                        <a:pt x="16883" y="19021"/>
                        <a:pt x="16883" y="19485"/>
                        <a:pt x="16883" y="19949"/>
                      </a:cubicBezTo>
                      <a:cubicBezTo>
                        <a:pt x="16883" y="20414"/>
                        <a:pt x="16871" y="20890"/>
                        <a:pt x="16848" y="21343"/>
                      </a:cubicBezTo>
                      <a:cubicBezTo>
                        <a:pt x="16812" y="21819"/>
                        <a:pt x="16788" y="22283"/>
                        <a:pt x="16729" y="22747"/>
                      </a:cubicBezTo>
                      <a:cubicBezTo>
                        <a:pt x="16681" y="23224"/>
                        <a:pt x="17026" y="23593"/>
                        <a:pt x="17514" y="23593"/>
                      </a:cubicBezTo>
                      <a:lnTo>
                        <a:pt x="18538" y="23593"/>
                      </a:lnTo>
                      <a:cubicBezTo>
                        <a:pt x="19027" y="23593"/>
                        <a:pt x="19479" y="23212"/>
                        <a:pt x="19479" y="22700"/>
                      </a:cubicBezTo>
                      <a:cubicBezTo>
                        <a:pt x="19562" y="21926"/>
                        <a:pt x="19622" y="21140"/>
                        <a:pt x="19646" y="20330"/>
                      </a:cubicBezTo>
                      <a:cubicBezTo>
                        <a:pt x="19658" y="19938"/>
                        <a:pt x="19646" y="19521"/>
                        <a:pt x="19622" y="19116"/>
                      </a:cubicBezTo>
                      <a:cubicBezTo>
                        <a:pt x="19610" y="18699"/>
                        <a:pt x="19562" y="18295"/>
                        <a:pt x="19527" y="17878"/>
                      </a:cubicBezTo>
                      <a:cubicBezTo>
                        <a:pt x="19479" y="17461"/>
                        <a:pt x="19419" y="17044"/>
                        <a:pt x="19360" y="16628"/>
                      </a:cubicBezTo>
                      <a:cubicBezTo>
                        <a:pt x="19300" y="16211"/>
                        <a:pt x="19229" y="15782"/>
                        <a:pt x="19146" y="15330"/>
                      </a:cubicBezTo>
                      <a:cubicBezTo>
                        <a:pt x="19074" y="14889"/>
                        <a:pt x="19003" y="14425"/>
                        <a:pt x="18931" y="13961"/>
                      </a:cubicBezTo>
                      <a:cubicBezTo>
                        <a:pt x="18836" y="13484"/>
                        <a:pt x="18765" y="13032"/>
                        <a:pt x="18669" y="12556"/>
                      </a:cubicBezTo>
                      <a:cubicBezTo>
                        <a:pt x="18586" y="12091"/>
                        <a:pt x="18491" y="11615"/>
                        <a:pt x="18395" y="11151"/>
                      </a:cubicBezTo>
                      <a:cubicBezTo>
                        <a:pt x="18300" y="10686"/>
                        <a:pt x="18181" y="10234"/>
                        <a:pt x="18062" y="9793"/>
                      </a:cubicBezTo>
                      <a:cubicBezTo>
                        <a:pt x="17943" y="9365"/>
                        <a:pt x="17812" y="8948"/>
                        <a:pt x="17657" y="8531"/>
                      </a:cubicBezTo>
                      <a:cubicBezTo>
                        <a:pt x="17514" y="8127"/>
                        <a:pt x="17348" y="7734"/>
                        <a:pt x="17181" y="7341"/>
                      </a:cubicBezTo>
                      <a:cubicBezTo>
                        <a:pt x="16824" y="6567"/>
                        <a:pt x="16455" y="5841"/>
                        <a:pt x="16050" y="5186"/>
                      </a:cubicBezTo>
                      <a:cubicBezTo>
                        <a:pt x="15717" y="4638"/>
                        <a:pt x="15371" y="4126"/>
                        <a:pt x="15014" y="3662"/>
                      </a:cubicBezTo>
                      <a:cubicBezTo>
                        <a:pt x="14657" y="3209"/>
                        <a:pt x="14312" y="2793"/>
                        <a:pt x="13954" y="2400"/>
                      </a:cubicBezTo>
                      <a:cubicBezTo>
                        <a:pt x="13609" y="2031"/>
                        <a:pt x="13252" y="1685"/>
                        <a:pt x="12895" y="1388"/>
                      </a:cubicBezTo>
                      <a:cubicBezTo>
                        <a:pt x="12538" y="1090"/>
                        <a:pt x="12180" y="828"/>
                        <a:pt x="11811" y="614"/>
                      </a:cubicBezTo>
                      <a:cubicBezTo>
                        <a:pt x="11147" y="232"/>
                        <a:pt x="10462" y="1"/>
                        <a:pt x="97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1" name="Google Shape;6881;p30"/>
                <p:cNvSpPr/>
                <p:nvPr/>
              </p:nvSpPr>
              <p:spPr>
                <a:xfrm>
                  <a:off x="1390824" y="599337"/>
                  <a:ext cx="1034293" cy="106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3" h="28210" extrusionOk="0">
                      <a:moveTo>
                        <a:pt x="14238" y="0"/>
                      </a:moveTo>
                      <a:cubicBezTo>
                        <a:pt x="13796" y="0"/>
                        <a:pt x="13349" y="36"/>
                        <a:pt x="12883" y="98"/>
                      </a:cubicBezTo>
                      <a:cubicBezTo>
                        <a:pt x="12490" y="157"/>
                        <a:pt x="12109" y="229"/>
                        <a:pt x="11728" y="324"/>
                      </a:cubicBezTo>
                      <a:cubicBezTo>
                        <a:pt x="11359" y="407"/>
                        <a:pt x="10978" y="526"/>
                        <a:pt x="10609" y="669"/>
                      </a:cubicBezTo>
                      <a:cubicBezTo>
                        <a:pt x="10240" y="800"/>
                        <a:pt x="9883" y="943"/>
                        <a:pt x="9538" y="1122"/>
                      </a:cubicBezTo>
                      <a:cubicBezTo>
                        <a:pt x="9192" y="1300"/>
                        <a:pt x="8859" y="1514"/>
                        <a:pt x="8526" y="1741"/>
                      </a:cubicBezTo>
                      <a:cubicBezTo>
                        <a:pt x="8204" y="1955"/>
                        <a:pt x="7883" y="2229"/>
                        <a:pt x="7573" y="2491"/>
                      </a:cubicBezTo>
                      <a:cubicBezTo>
                        <a:pt x="7264" y="2777"/>
                        <a:pt x="6954" y="3074"/>
                        <a:pt x="6633" y="3384"/>
                      </a:cubicBezTo>
                      <a:cubicBezTo>
                        <a:pt x="6263" y="3777"/>
                        <a:pt x="5894" y="4193"/>
                        <a:pt x="5549" y="4658"/>
                      </a:cubicBezTo>
                      <a:cubicBezTo>
                        <a:pt x="5192" y="5110"/>
                        <a:pt x="4870" y="5622"/>
                        <a:pt x="4549" y="6170"/>
                      </a:cubicBezTo>
                      <a:cubicBezTo>
                        <a:pt x="4251" y="6717"/>
                        <a:pt x="3977" y="7289"/>
                        <a:pt x="3704" y="7896"/>
                      </a:cubicBezTo>
                      <a:cubicBezTo>
                        <a:pt x="3406" y="8599"/>
                        <a:pt x="3120" y="9313"/>
                        <a:pt x="2882" y="10075"/>
                      </a:cubicBezTo>
                      <a:cubicBezTo>
                        <a:pt x="2763" y="10444"/>
                        <a:pt x="2644" y="10825"/>
                        <a:pt x="2525" y="11230"/>
                      </a:cubicBezTo>
                      <a:cubicBezTo>
                        <a:pt x="2406" y="11635"/>
                        <a:pt x="2311" y="12040"/>
                        <a:pt x="2192" y="12456"/>
                      </a:cubicBezTo>
                      <a:cubicBezTo>
                        <a:pt x="2084" y="12873"/>
                        <a:pt x="1965" y="13290"/>
                        <a:pt x="1846" y="13706"/>
                      </a:cubicBezTo>
                      <a:cubicBezTo>
                        <a:pt x="1727" y="14123"/>
                        <a:pt x="1608" y="14540"/>
                        <a:pt x="1489" y="14968"/>
                      </a:cubicBezTo>
                      <a:cubicBezTo>
                        <a:pt x="1418" y="15230"/>
                        <a:pt x="1334" y="15492"/>
                        <a:pt x="1263" y="15754"/>
                      </a:cubicBezTo>
                      <a:lnTo>
                        <a:pt x="1037" y="16564"/>
                      </a:lnTo>
                      <a:cubicBezTo>
                        <a:pt x="965" y="16826"/>
                        <a:pt x="906" y="17112"/>
                        <a:pt x="846" y="17374"/>
                      </a:cubicBezTo>
                      <a:cubicBezTo>
                        <a:pt x="798" y="17659"/>
                        <a:pt x="739" y="17933"/>
                        <a:pt x="703" y="18207"/>
                      </a:cubicBezTo>
                      <a:cubicBezTo>
                        <a:pt x="656" y="18493"/>
                        <a:pt x="608" y="18778"/>
                        <a:pt x="584" y="19064"/>
                      </a:cubicBezTo>
                      <a:lnTo>
                        <a:pt x="489" y="19910"/>
                      </a:lnTo>
                      <a:cubicBezTo>
                        <a:pt x="465" y="20195"/>
                        <a:pt x="429" y="20469"/>
                        <a:pt x="417" y="20755"/>
                      </a:cubicBezTo>
                      <a:cubicBezTo>
                        <a:pt x="406" y="21041"/>
                        <a:pt x="370" y="21326"/>
                        <a:pt x="358" y="21600"/>
                      </a:cubicBezTo>
                      <a:cubicBezTo>
                        <a:pt x="346" y="21886"/>
                        <a:pt x="310" y="22172"/>
                        <a:pt x="298" y="22458"/>
                      </a:cubicBezTo>
                      <a:cubicBezTo>
                        <a:pt x="287" y="22731"/>
                        <a:pt x="263" y="23017"/>
                        <a:pt x="239" y="23303"/>
                      </a:cubicBezTo>
                      <a:cubicBezTo>
                        <a:pt x="203" y="23589"/>
                        <a:pt x="191" y="23851"/>
                        <a:pt x="167" y="24136"/>
                      </a:cubicBezTo>
                      <a:cubicBezTo>
                        <a:pt x="132" y="24422"/>
                        <a:pt x="120" y="24696"/>
                        <a:pt x="84" y="24970"/>
                      </a:cubicBezTo>
                      <a:cubicBezTo>
                        <a:pt x="60" y="25232"/>
                        <a:pt x="48" y="25517"/>
                        <a:pt x="25" y="25791"/>
                      </a:cubicBezTo>
                      <a:cubicBezTo>
                        <a:pt x="13" y="26065"/>
                        <a:pt x="1" y="26339"/>
                        <a:pt x="1" y="26601"/>
                      </a:cubicBezTo>
                      <a:lnTo>
                        <a:pt x="1" y="27411"/>
                      </a:lnTo>
                      <a:cubicBezTo>
                        <a:pt x="12" y="27860"/>
                        <a:pt x="336" y="28209"/>
                        <a:pt x="735" y="28209"/>
                      </a:cubicBezTo>
                      <a:cubicBezTo>
                        <a:pt x="748" y="28209"/>
                        <a:pt x="761" y="28209"/>
                        <a:pt x="775" y="28208"/>
                      </a:cubicBezTo>
                      <a:lnTo>
                        <a:pt x="1668" y="28184"/>
                      </a:lnTo>
                      <a:cubicBezTo>
                        <a:pt x="2108" y="28184"/>
                        <a:pt x="2430" y="27792"/>
                        <a:pt x="2394" y="27339"/>
                      </a:cubicBezTo>
                      <a:cubicBezTo>
                        <a:pt x="2370" y="27053"/>
                        <a:pt x="2370" y="26756"/>
                        <a:pt x="2370" y="26470"/>
                      </a:cubicBezTo>
                      <a:cubicBezTo>
                        <a:pt x="2370" y="26184"/>
                        <a:pt x="2370" y="25887"/>
                        <a:pt x="2382" y="25613"/>
                      </a:cubicBezTo>
                      <a:cubicBezTo>
                        <a:pt x="2394" y="25327"/>
                        <a:pt x="2406" y="25029"/>
                        <a:pt x="2430" y="24744"/>
                      </a:cubicBezTo>
                      <a:cubicBezTo>
                        <a:pt x="2442" y="24458"/>
                        <a:pt x="2453" y="24160"/>
                        <a:pt x="2489" y="23886"/>
                      </a:cubicBezTo>
                      <a:cubicBezTo>
                        <a:pt x="2501" y="23601"/>
                        <a:pt x="2525" y="23303"/>
                        <a:pt x="2549" y="23017"/>
                      </a:cubicBezTo>
                      <a:cubicBezTo>
                        <a:pt x="2561" y="22731"/>
                        <a:pt x="2573" y="22434"/>
                        <a:pt x="2584" y="22160"/>
                      </a:cubicBezTo>
                      <a:cubicBezTo>
                        <a:pt x="2608" y="21874"/>
                        <a:pt x="2608" y="21576"/>
                        <a:pt x="2620" y="21291"/>
                      </a:cubicBezTo>
                      <a:cubicBezTo>
                        <a:pt x="2632" y="21005"/>
                        <a:pt x="2644" y="20707"/>
                        <a:pt x="2668" y="20433"/>
                      </a:cubicBezTo>
                      <a:cubicBezTo>
                        <a:pt x="2692" y="20136"/>
                        <a:pt x="2703" y="19850"/>
                        <a:pt x="2739" y="19564"/>
                      </a:cubicBezTo>
                      <a:cubicBezTo>
                        <a:pt x="2763" y="19279"/>
                        <a:pt x="2799" y="19005"/>
                        <a:pt x="2846" y="18719"/>
                      </a:cubicBezTo>
                      <a:cubicBezTo>
                        <a:pt x="2882" y="18433"/>
                        <a:pt x="2930" y="18171"/>
                        <a:pt x="2989" y="17886"/>
                      </a:cubicBezTo>
                      <a:cubicBezTo>
                        <a:pt x="3049" y="17612"/>
                        <a:pt x="3108" y="17338"/>
                        <a:pt x="3168" y="17064"/>
                      </a:cubicBezTo>
                      <a:cubicBezTo>
                        <a:pt x="3239" y="16778"/>
                        <a:pt x="3323" y="16516"/>
                        <a:pt x="3394" y="16242"/>
                      </a:cubicBezTo>
                      <a:cubicBezTo>
                        <a:pt x="3477" y="15981"/>
                        <a:pt x="3561" y="15707"/>
                        <a:pt x="3644" y="15445"/>
                      </a:cubicBezTo>
                      <a:cubicBezTo>
                        <a:pt x="3799" y="14933"/>
                        <a:pt x="3977" y="14445"/>
                        <a:pt x="4132" y="13956"/>
                      </a:cubicBezTo>
                      <a:cubicBezTo>
                        <a:pt x="4299" y="13468"/>
                        <a:pt x="4478" y="12968"/>
                        <a:pt x="4644" y="12516"/>
                      </a:cubicBezTo>
                      <a:cubicBezTo>
                        <a:pt x="4811" y="12040"/>
                        <a:pt x="4989" y="11587"/>
                        <a:pt x="5144" y="11147"/>
                      </a:cubicBezTo>
                      <a:cubicBezTo>
                        <a:pt x="5323" y="10706"/>
                        <a:pt x="5490" y="10277"/>
                        <a:pt x="5668" y="9861"/>
                      </a:cubicBezTo>
                      <a:cubicBezTo>
                        <a:pt x="5835" y="9444"/>
                        <a:pt x="6013" y="9039"/>
                        <a:pt x="6204" y="8670"/>
                      </a:cubicBezTo>
                      <a:cubicBezTo>
                        <a:pt x="6549" y="7968"/>
                        <a:pt x="6906" y="7337"/>
                        <a:pt x="7275" y="6753"/>
                      </a:cubicBezTo>
                      <a:cubicBezTo>
                        <a:pt x="7645" y="6182"/>
                        <a:pt x="8002" y="5670"/>
                        <a:pt x="8383" y="5217"/>
                      </a:cubicBezTo>
                      <a:cubicBezTo>
                        <a:pt x="8752" y="4777"/>
                        <a:pt x="9109" y="4372"/>
                        <a:pt x="9478" y="4027"/>
                      </a:cubicBezTo>
                      <a:cubicBezTo>
                        <a:pt x="10026" y="3527"/>
                        <a:pt x="10597" y="3110"/>
                        <a:pt x="11181" y="2777"/>
                      </a:cubicBezTo>
                      <a:cubicBezTo>
                        <a:pt x="11776" y="2467"/>
                        <a:pt x="12383" y="2253"/>
                        <a:pt x="13002" y="2169"/>
                      </a:cubicBezTo>
                      <a:cubicBezTo>
                        <a:pt x="13210" y="2137"/>
                        <a:pt x="13420" y="2121"/>
                        <a:pt x="13629" y="2121"/>
                      </a:cubicBezTo>
                      <a:cubicBezTo>
                        <a:pt x="13876" y="2121"/>
                        <a:pt x="14121" y="2143"/>
                        <a:pt x="14360" y="2181"/>
                      </a:cubicBezTo>
                      <a:cubicBezTo>
                        <a:pt x="14812" y="2253"/>
                        <a:pt x="15253" y="2419"/>
                        <a:pt x="15717" y="2657"/>
                      </a:cubicBezTo>
                      <a:cubicBezTo>
                        <a:pt x="16181" y="2907"/>
                        <a:pt x="16658" y="3241"/>
                        <a:pt x="17110" y="3646"/>
                      </a:cubicBezTo>
                      <a:cubicBezTo>
                        <a:pt x="17574" y="4039"/>
                        <a:pt x="18051" y="4503"/>
                        <a:pt x="18515" y="5015"/>
                      </a:cubicBezTo>
                      <a:cubicBezTo>
                        <a:pt x="18979" y="5527"/>
                        <a:pt x="19432" y="6098"/>
                        <a:pt x="19884" y="6717"/>
                      </a:cubicBezTo>
                      <a:cubicBezTo>
                        <a:pt x="20110" y="7051"/>
                        <a:pt x="20349" y="7372"/>
                        <a:pt x="20563" y="7718"/>
                      </a:cubicBezTo>
                      <a:cubicBezTo>
                        <a:pt x="20789" y="8063"/>
                        <a:pt x="21015" y="8420"/>
                        <a:pt x="21242" y="8801"/>
                      </a:cubicBezTo>
                      <a:cubicBezTo>
                        <a:pt x="21611" y="9456"/>
                        <a:pt x="21980" y="10170"/>
                        <a:pt x="22313" y="10932"/>
                      </a:cubicBezTo>
                      <a:cubicBezTo>
                        <a:pt x="22456" y="11337"/>
                        <a:pt x="22623" y="11742"/>
                        <a:pt x="22754" y="12159"/>
                      </a:cubicBezTo>
                      <a:cubicBezTo>
                        <a:pt x="22885" y="12575"/>
                        <a:pt x="23027" y="13004"/>
                        <a:pt x="23147" y="13433"/>
                      </a:cubicBezTo>
                      <a:cubicBezTo>
                        <a:pt x="23266" y="13861"/>
                        <a:pt x="23361" y="14326"/>
                        <a:pt x="23468" y="14790"/>
                      </a:cubicBezTo>
                      <a:cubicBezTo>
                        <a:pt x="23575" y="15254"/>
                        <a:pt x="23658" y="15730"/>
                        <a:pt x="23754" y="16219"/>
                      </a:cubicBezTo>
                      <a:cubicBezTo>
                        <a:pt x="23837" y="16695"/>
                        <a:pt x="23920" y="17183"/>
                        <a:pt x="24004" y="17671"/>
                      </a:cubicBezTo>
                      <a:cubicBezTo>
                        <a:pt x="24099" y="18171"/>
                        <a:pt x="24182" y="18648"/>
                        <a:pt x="24254" y="19124"/>
                      </a:cubicBezTo>
                      <a:cubicBezTo>
                        <a:pt x="24337" y="19576"/>
                        <a:pt x="24420" y="20052"/>
                        <a:pt x="24492" y="20505"/>
                      </a:cubicBezTo>
                      <a:lnTo>
                        <a:pt x="24718" y="21838"/>
                      </a:lnTo>
                      <a:cubicBezTo>
                        <a:pt x="24790" y="22291"/>
                        <a:pt x="24849" y="22731"/>
                        <a:pt x="24885" y="23184"/>
                      </a:cubicBezTo>
                      <a:cubicBezTo>
                        <a:pt x="24932" y="23624"/>
                        <a:pt x="24944" y="24077"/>
                        <a:pt x="24944" y="24541"/>
                      </a:cubicBezTo>
                      <a:cubicBezTo>
                        <a:pt x="24944" y="24982"/>
                        <a:pt x="24932" y="25446"/>
                        <a:pt x="24897" y="25910"/>
                      </a:cubicBezTo>
                      <a:cubicBezTo>
                        <a:pt x="24873" y="26363"/>
                        <a:pt x="24825" y="26827"/>
                        <a:pt x="24778" y="27291"/>
                      </a:cubicBezTo>
                      <a:cubicBezTo>
                        <a:pt x="24718" y="27756"/>
                        <a:pt x="25052" y="28137"/>
                        <a:pt x="25492" y="28137"/>
                      </a:cubicBezTo>
                      <a:lnTo>
                        <a:pt x="26445" y="28137"/>
                      </a:lnTo>
                      <a:cubicBezTo>
                        <a:pt x="26909" y="28137"/>
                        <a:pt x="27314" y="27756"/>
                        <a:pt x="27349" y="27256"/>
                      </a:cubicBezTo>
                      <a:cubicBezTo>
                        <a:pt x="27385" y="26839"/>
                        <a:pt x="27397" y="26422"/>
                        <a:pt x="27409" y="26006"/>
                      </a:cubicBezTo>
                      <a:cubicBezTo>
                        <a:pt x="27409" y="25589"/>
                        <a:pt x="27433" y="25172"/>
                        <a:pt x="27409" y="24755"/>
                      </a:cubicBezTo>
                      <a:cubicBezTo>
                        <a:pt x="27397" y="24339"/>
                        <a:pt x="27385" y="23922"/>
                        <a:pt x="27349" y="23505"/>
                      </a:cubicBezTo>
                      <a:cubicBezTo>
                        <a:pt x="27326" y="23089"/>
                        <a:pt x="27290" y="22672"/>
                        <a:pt x="27230" y="22255"/>
                      </a:cubicBezTo>
                      <a:cubicBezTo>
                        <a:pt x="27171" y="21838"/>
                        <a:pt x="27111" y="21422"/>
                        <a:pt x="27040" y="21005"/>
                      </a:cubicBezTo>
                      <a:cubicBezTo>
                        <a:pt x="26968" y="20612"/>
                        <a:pt x="26873" y="20172"/>
                        <a:pt x="26790" y="19755"/>
                      </a:cubicBezTo>
                      <a:cubicBezTo>
                        <a:pt x="26695" y="19326"/>
                        <a:pt x="26611" y="18898"/>
                        <a:pt x="26516" y="18445"/>
                      </a:cubicBezTo>
                      <a:cubicBezTo>
                        <a:pt x="26433" y="18005"/>
                        <a:pt x="26361" y="17540"/>
                        <a:pt x="26266" y="17076"/>
                      </a:cubicBezTo>
                      <a:cubicBezTo>
                        <a:pt x="26183" y="16623"/>
                        <a:pt x="26099" y="16147"/>
                        <a:pt x="26016" y="15683"/>
                      </a:cubicBezTo>
                      <a:cubicBezTo>
                        <a:pt x="25921" y="15219"/>
                        <a:pt x="25849" y="14754"/>
                        <a:pt x="25766" y="14302"/>
                      </a:cubicBezTo>
                      <a:cubicBezTo>
                        <a:pt x="25671" y="13849"/>
                        <a:pt x="25587" y="13409"/>
                        <a:pt x="25492" y="12968"/>
                      </a:cubicBezTo>
                      <a:cubicBezTo>
                        <a:pt x="25385" y="12540"/>
                        <a:pt x="25302" y="12123"/>
                        <a:pt x="25182" y="11706"/>
                      </a:cubicBezTo>
                      <a:cubicBezTo>
                        <a:pt x="25063" y="11301"/>
                        <a:pt x="24944" y="10908"/>
                        <a:pt x="24813" y="10516"/>
                      </a:cubicBezTo>
                      <a:cubicBezTo>
                        <a:pt x="24671" y="10135"/>
                        <a:pt x="24528" y="9754"/>
                        <a:pt x="24361" y="9384"/>
                      </a:cubicBezTo>
                      <a:cubicBezTo>
                        <a:pt x="24182" y="8980"/>
                        <a:pt x="23992" y="8587"/>
                        <a:pt x="23801" y="8194"/>
                      </a:cubicBezTo>
                      <a:cubicBezTo>
                        <a:pt x="23587" y="7825"/>
                        <a:pt x="23385" y="7456"/>
                        <a:pt x="23170" y="7098"/>
                      </a:cubicBezTo>
                      <a:cubicBezTo>
                        <a:pt x="22742" y="6384"/>
                        <a:pt x="22289" y="5705"/>
                        <a:pt x="21837" y="5098"/>
                      </a:cubicBezTo>
                      <a:cubicBezTo>
                        <a:pt x="21372" y="4479"/>
                        <a:pt x="20908" y="3908"/>
                        <a:pt x="20432" y="3384"/>
                      </a:cubicBezTo>
                      <a:cubicBezTo>
                        <a:pt x="19968" y="2872"/>
                        <a:pt x="19479" y="2372"/>
                        <a:pt x="18991" y="1943"/>
                      </a:cubicBezTo>
                      <a:cubicBezTo>
                        <a:pt x="18515" y="1514"/>
                        <a:pt x="18027" y="1157"/>
                        <a:pt x="17527" y="872"/>
                      </a:cubicBezTo>
                      <a:cubicBezTo>
                        <a:pt x="17158" y="669"/>
                        <a:pt x="16789" y="491"/>
                        <a:pt x="16419" y="348"/>
                      </a:cubicBezTo>
                      <a:cubicBezTo>
                        <a:pt x="15860" y="157"/>
                        <a:pt x="15288" y="38"/>
                        <a:pt x="14705" y="14"/>
                      </a:cubicBezTo>
                      <a:cubicBezTo>
                        <a:pt x="14549" y="5"/>
                        <a:pt x="14394" y="0"/>
                        <a:pt x="142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2" name="Google Shape;6882;p30"/>
                <p:cNvSpPr/>
                <p:nvPr/>
              </p:nvSpPr>
              <p:spPr>
                <a:xfrm>
                  <a:off x="1252639" y="435551"/>
                  <a:ext cx="1321058" cy="1232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9" h="32685" extrusionOk="0">
                      <a:moveTo>
                        <a:pt x="18132" y="1"/>
                      </a:moveTo>
                      <a:cubicBezTo>
                        <a:pt x="17739" y="1"/>
                        <a:pt x="17358" y="24"/>
                        <a:pt x="16953" y="48"/>
                      </a:cubicBezTo>
                      <a:cubicBezTo>
                        <a:pt x="16465" y="84"/>
                        <a:pt x="15977" y="120"/>
                        <a:pt x="15501" y="203"/>
                      </a:cubicBezTo>
                      <a:cubicBezTo>
                        <a:pt x="15001" y="263"/>
                        <a:pt x="14548" y="346"/>
                        <a:pt x="14072" y="465"/>
                      </a:cubicBezTo>
                      <a:cubicBezTo>
                        <a:pt x="13607" y="584"/>
                        <a:pt x="13131" y="715"/>
                        <a:pt x="12667" y="882"/>
                      </a:cubicBezTo>
                      <a:cubicBezTo>
                        <a:pt x="12191" y="1048"/>
                        <a:pt x="11726" y="1227"/>
                        <a:pt x="11274" y="1453"/>
                      </a:cubicBezTo>
                      <a:cubicBezTo>
                        <a:pt x="10798" y="1667"/>
                        <a:pt x="10345" y="1929"/>
                        <a:pt x="9881" y="2227"/>
                      </a:cubicBezTo>
                      <a:cubicBezTo>
                        <a:pt x="9428" y="2525"/>
                        <a:pt x="8976" y="2858"/>
                        <a:pt x="8547" y="3215"/>
                      </a:cubicBezTo>
                      <a:cubicBezTo>
                        <a:pt x="8119" y="3572"/>
                        <a:pt x="7702" y="3965"/>
                        <a:pt x="7285" y="4382"/>
                      </a:cubicBezTo>
                      <a:cubicBezTo>
                        <a:pt x="6869" y="4799"/>
                        <a:pt x="6452" y="5239"/>
                        <a:pt x="6035" y="5704"/>
                      </a:cubicBezTo>
                      <a:cubicBezTo>
                        <a:pt x="5618" y="6180"/>
                        <a:pt x="5202" y="6692"/>
                        <a:pt x="4821" y="7240"/>
                      </a:cubicBezTo>
                      <a:cubicBezTo>
                        <a:pt x="4452" y="7787"/>
                        <a:pt x="4106" y="8383"/>
                        <a:pt x="3797" y="9014"/>
                      </a:cubicBezTo>
                      <a:cubicBezTo>
                        <a:pt x="3451" y="9692"/>
                        <a:pt x="3154" y="10419"/>
                        <a:pt x="2880" y="11169"/>
                      </a:cubicBezTo>
                      <a:cubicBezTo>
                        <a:pt x="2737" y="11538"/>
                        <a:pt x="2606" y="11931"/>
                        <a:pt x="2487" y="12312"/>
                      </a:cubicBezTo>
                      <a:cubicBezTo>
                        <a:pt x="2368" y="12705"/>
                        <a:pt x="2249" y="13097"/>
                        <a:pt x="2142" y="13502"/>
                      </a:cubicBezTo>
                      <a:cubicBezTo>
                        <a:pt x="2047" y="13907"/>
                        <a:pt x="1951" y="14312"/>
                        <a:pt x="1868" y="14729"/>
                      </a:cubicBezTo>
                      <a:lnTo>
                        <a:pt x="1642" y="15979"/>
                      </a:lnTo>
                      <a:cubicBezTo>
                        <a:pt x="1570" y="16419"/>
                        <a:pt x="1487" y="16872"/>
                        <a:pt x="1427" y="17312"/>
                      </a:cubicBezTo>
                      <a:cubicBezTo>
                        <a:pt x="1368" y="17705"/>
                        <a:pt x="1308" y="18122"/>
                        <a:pt x="1237" y="18515"/>
                      </a:cubicBezTo>
                      <a:cubicBezTo>
                        <a:pt x="1165" y="18920"/>
                        <a:pt x="1070" y="19336"/>
                        <a:pt x="999" y="19765"/>
                      </a:cubicBezTo>
                      <a:cubicBezTo>
                        <a:pt x="915" y="20205"/>
                        <a:pt x="832" y="20634"/>
                        <a:pt x="761" y="21075"/>
                      </a:cubicBezTo>
                      <a:cubicBezTo>
                        <a:pt x="689" y="21527"/>
                        <a:pt x="618" y="21991"/>
                        <a:pt x="534" y="22444"/>
                      </a:cubicBezTo>
                      <a:cubicBezTo>
                        <a:pt x="475" y="22908"/>
                        <a:pt x="403" y="23384"/>
                        <a:pt x="356" y="23861"/>
                      </a:cubicBezTo>
                      <a:cubicBezTo>
                        <a:pt x="344" y="24158"/>
                        <a:pt x="320" y="24468"/>
                        <a:pt x="296" y="24766"/>
                      </a:cubicBezTo>
                      <a:cubicBezTo>
                        <a:pt x="284" y="25063"/>
                        <a:pt x="272" y="25385"/>
                        <a:pt x="272" y="25682"/>
                      </a:cubicBezTo>
                      <a:cubicBezTo>
                        <a:pt x="272" y="25980"/>
                        <a:pt x="261" y="26290"/>
                        <a:pt x="261" y="26587"/>
                      </a:cubicBezTo>
                      <a:cubicBezTo>
                        <a:pt x="261" y="26885"/>
                        <a:pt x="237" y="27194"/>
                        <a:pt x="237" y="27492"/>
                      </a:cubicBezTo>
                      <a:cubicBezTo>
                        <a:pt x="237" y="27790"/>
                        <a:pt x="225" y="28087"/>
                        <a:pt x="225" y="28385"/>
                      </a:cubicBezTo>
                      <a:cubicBezTo>
                        <a:pt x="213" y="28683"/>
                        <a:pt x="213" y="28980"/>
                        <a:pt x="201" y="29278"/>
                      </a:cubicBezTo>
                      <a:cubicBezTo>
                        <a:pt x="177" y="29707"/>
                        <a:pt x="165" y="30159"/>
                        <a:pt x="142" y="30588"/>
                      </a:cubicBezTo>
                      <a:cubicBezTo>
                        <a:pt x="106" y="31016"/>
                        <a:pt x="82" y="31469"/>
                        <a:pt x="46" y="31897"/>
                      </a:cubicBezTo>
                      <a:cubicBezTo>
                        <a:pt x="0" y="32336"/>
                        <a:pt x="311" y="32684"/>
                        <a:pt x="709" y="32684"/>
                      </a:cubicBezTo>
                      <a:cubicBezTo>
                        <a:pt x="722" y="32684"/>
                        <a:pt x="736" y="32684"/>
                        <a:pt x="749" y="32683"/>
                      </a:cubicBezTo>
                      <a:lnTo>
                        <a:pt x="1630" y="32659"/>
                      </a:lnTo>
                      <a:cubicBezTo>
                        <a:pt x="2023" y="32624"/>
                        <a:pt x="2356" y="32255"/>
                        <a:pt x="2356" y="31814"/>
                      </a:cubicBezTo>
                      <a:lnTo>
                        <a:pt x="2356" y="30897"/>
                      </a:lnTo>
                      <a:cubicBezTo>
                        <a:pt x="2368" y="30600"/>
                        <a:pt x="2368" y="30290"/>
                        <a:pt x="2380" y="29992"/>
                      </a:cubicBezTo>
                      <a:cubicBezTo>
                        <a:pt x="2404" y="29695"/>
                        <a:pt x="2416" y="29385"/>
                        <a:pt x="2428" y="29088"/>
                      </a:cubicBezTo>
                      <a:cubicBezTo>
                        <a:pt x="2463" y="28778"/>
                        <a:pt x="2475" y="28480"/>
                        <a:pt x="2487" y="28159"/>
                      </a:cubicBezTo>
                      <a:cubicBezTo>
                        <a:pt x="2499" y="27849"/>
                        <a:pt x="2523" y="27552"/>
                        <a:pt x="2535" y="27242"/>
                      </a:cubicBezTo>
                      <a:cubicBezTo>
                        <a:pt x="2547" y="26944"/>
                        <a:pt x="2558" y="26635"/>
                        <a:pt x="2582" y="26313"/>
                      </a:cubicBezTo>
                      <a:cubicBezTo>
                        <a:pt x="2594" y="26016"/>
                        <a:pt x="2606" y="25706"/>
                        <a:pt x="2618" y="25397"/>
                      </a:cubicBezTo>
                      <a:cubicBezTo>
                        <a:pt x="2654" y="25099"/>
                        <a:pt x="2666" y="24789"/>
                        <a:pt x="2701" y="24468"/>
                      </a:cubicBezTo>
                      <a:cubicBezTo>
                        <a:pt x="2725" y="24158"/>
                        <a:pt x="2761" y="23861"/>
                        <a:pt x="2797" y="23551"/>
                      </a:cubicBezTo>
                      <a:cubicBezTo>
                        <a:pt x="2844" y="23253"/>
                        <a:pt x="2892" y="22944"/>
                        <a:pt x="2939" y="22646"/>
                      </a:cubicBezTo>
                      <a:cubicBezTo>
                        <a:pt x="2975" y="22349"/>
                        <a:pt x="3035" y="22051"/>
                        <a:pt x="3094" y="21753"/>
                      </a:cubicBezTo>
                      <a:cubicBezTo>
                        <a:pt x="3154" y="21456"/>
                        <a:pt x="3213" y="21158"/>
                        <a:pt x="3297" y="20872"/>
                      </a:cubicBezTo>
                      <a:lnTo>
                        <a:pt x="3511" y="20027"/>
                      </a:lnTo>
                      <a:cubicBezTo>
                        <a:pt x="3630" y="19574"/>
                        <a:pt x="3737" y="19134"/>
                        <a:pt x="3844" y="18693"/>
                      </a:cubicBezTo>
                      <a:cubicBezTo>
                        <a:pt x="3952" y="18265"/>
                        <a:pt x="4035" y="17836"/>
                        <a:pt x="4130" y="17419"/>
                      </a:cubicBezTo>
                      <a:cubicBezTo>
                        <a:pt x="4213" y="16991"/>
                        <a:pt x="4285" y="16586"/>
                        <a:pt x="4380" y="16169"/>
                      </a:cubicBezTo>
                      <a:cubicBezTo>
                        <a:pt x="4463" y="15753"/>
                        <a:pt x="4559" y="15348"/>
                        <a:pt x="4642" y="14943"/>
                      </a:cubicBezTo>
                      <a:cubicBezTo>
                        <a:pt x="4737" y="14550"/>
                        <a:pt x="4844" y="14157"/>
                        <a:pt x="4940" y="13776"/>
                      </a:cubicBezTo>
                      <a:cubicBezTo>
                        <a:pt x="5047" y="13383"/>
                        <a:pt x="5166" y="13014"/>
                        <a:pt x="5285" y="12645"/>
                      </a:cubicBezTo>
                      <a:cubicBezTo>
                        <a:pt x="5535" y="11907"/>
                        <a:pt x="5809" y="11192"/>
                        <a:pt x="6118" y="10526"/>
                      </a:cubicBezTo>
                      <a:cubicBezTo>
                        <a:pt x="6428" y="9859"/>
                        <a:pt x="6785" y="9204"/>
                        <a:pt x="7166" y="8609"/>
                      </a:cubicBezTo>
                      <a:cubicBezTo>
                        <a:pt x="7559" y="8025"/>
                        <a:pt x="7964" y="7490"/>
                        <a:pt x="8393" y="7001"/>
                      </a:cubicBezTo>
                      <a:cubicBezTo>
                        <a:pt x="8833" y="6513"/>
                        <a:pt x="9250" y="6061"/>
                        <a:pt x="9678" y="5644"/>
                      </a:cubicBezTo>
                      <a:cubicBezTo>
                        <a:pt x="10107" y="5227"/>
                        <a:pt x="10536" y="4846"/>
                        <a:pt x="10988" y="4501"/>
                      </a:cubicBezTo>
                      <a:cubicBezTo>
                        <a:pt x="11429" y="4168"/>
                        <a:pt x="11893" y="3870"/>
                        <a:pt x="12369" y="3620"/>
                      </a:cubicBezTo>
                      <a:cubicBezTo>
                        <a:pt x="12845" y="3370"/>
                        <a:pt x="13322" y="3156"/>
                        <a:pt x="13798" y="2977"/>
                      </a:cubicBezTo>
                      <a:cubicBezTo>
                        <a:pt x="14286" y="2799"/>
                        <a:pt x="14762" y="2656"/>
                        <a:pt x="15262" y="2549"/>
                      </a:cubicBezTo>
                      <a:cubicBezTo>
                        <a:pt x="15751" y="2441"/>
                        <a:pt x="16239" y="2358"/>
                        <a:pt x="16727" y="2310"/>
                      </a:cubicBezTo>
                      <a:cubicBezTo>
                        <a:pt x="17109" y="2270"/>
                        <a:pt x="17481" y="2251"/>
                        <a:pt x="17841" y="2251"/>
                      </a:cubicBezTo>
                      <a:cubicBezTo>
                        <a:pt x="18008" y="2251"/>
                        <a:pt x="18172" y="2255"/>
                        <a:pt x="18334" y="2263"/>
                      </a:cubicBezTo>
                      <a:cubicBezTo>
                        <a:pt x="18858" y="2299"/>
                        <a:pt x="19370" y="2370"/>
                        <a:pt x="19870" y="2489"/>
                      </a:cubicBezTo>
                      <a:cubicBezTo>
                        <a:pt x="20358" y="2608"/>
                        <a:pt x="20870" y="2787"/>
                        <a:pt x="21358" y="3025"/>
                      </a:cubicBezTo>
                      <a:cubicBezTo>
                        <a:pt x="21847" y="3263"/>
                        <a:pt x="22347" y="3561"/>
                        <a:pt x="22823" y="3918"/>
                      </a:cubicBezTo>
                      <a:cubicBezTo>
                        <a:pt x="23311" y="4275"/>
                        <a:pt x="23787" y="4727"/>
                        <a:pt x="24264" y="5227"/>
                      </a:cubicBezTo>
                      <a:cubicBezTo>
                        <a:pt x="24752" y="5763"/>
                        <a:pt x="25228" y="6335"/>
                        <a:pt x="25716" y="6942"/>
                      </a:cubicBezTo>
                      <a:cubicBezTo>
                        <a:pt x="25954" y="7240"/>
                        <a:pt x="26216" y="7549"/>
                        <a:pt x="26454" y="7883"/>
                      </a:cubicBezTo>
                      <a:cubicBezTo>
                        <a:pt x="26704" y="8204"/>
                        <a:pt x="26942" y="8549"/>
                        <a:pt x="27181" y="8895"/>
                      </a:cubicBezTo>
                      <a:cubicBezTo>
                        <a:pt x="27419" y="9228"/>
                        <a:pt x="27657" y="9609"/>
                        <a:pt x="27883" y="9978"/>
                      </a:cubicBezTo>
                      <a:cubicBezTo>
                        <a:pt x="28121" y="10359"/>
                        <a:pt x="28336" y="10752"/>
                        <a:pt x="28550" y="11157"/>
                      </a:cubicBezTo>
                      <a:cubicBezTo>
                        <a:pt x="28776" y="11562"/>
                        <a:pt x="28978" y="11978"/>
                        <a:pt x="29169" y="12407"/>
                      </a:cubicBezTo>
                      <a:cubicBezTo>
                        <a:pt x="29371" y="12824"/>
                        <a:pt x="29562" y="13288"/>
                        <a:pt x="29729" y="13728"/>
                      </a:cubicBezTo>
                      <a:cubicBezTo>
                        <a:pt x="29883" y="14181"/>
                        <a:pt x="30050" y="14657"/>
                        <a:pt x="30181" y="15133"/>
                      </a:cubicBezTo>
                      <a:cubicBezTo>
                        <a:pt x="30324" y="15610"/>
                        <a:pt x="30443" y="16098"/>
                        <a:pt x="30562" y="16622"/>
                      </a:cubicBezTo>
                      <a:cubicBezTo>
                        <a:pt x="30657" y="17098"/>
                        <a:pt x="30752" y="17574"/>
                        <a:pt x="30836" y="18074"/>
                      </a:cubicBezTo>
                      <a:cubicBezTo>
                        <a:pt x="30931" y="18586"/>
                        <a:pt x="31003" y="19086"/>
                        <a:pt x="31098" y="19610"/>
                      </a:cubicBezTo>
                      <a:cubicBezTo>
                        <a:pt x="31169" y="20110"/>
                        <a:pt x="31253" y="20634"/>
                        <a:pt x="31348" y="21158"/>
                      </a:cubicBezTo>
                      <a:cubicBezTo>
                        <a:pt x="31431" y="21682"/>
                        <a:pt x="31538" y="22182"/>
                        <a:pt x="31634" y="22694"/>
                      </a:cubicBezTo>
                      <a:cubicBezTo>
                        <a:pt x="31717" y="23194"/>
                        <a:pt x="31824" y="23670"/>
                        <a:pt x="31907" y="24158"/>
                      </a:cubicBezTo>
                      <a:cubicBezTo>
                        <a:pt x="32003" y="24658"/>
                        <a:pt x="32074" y="25135"/>
                        <a:pt x="32146" y="25623"/>
                      </a:cubicBezTo>
                      <a:cubicBezTo>
                        <a:pt x="32229" y="26111"/>
                        <a:pt x="32288" y="26599"/>
                        <a:pt x="32324" y="27099"/>
                      </a:cubicBezTo>
                      <a:cubicBezTo>
                        <a:pt x="32372" y="27587"/>
                        <a:pt x="32407" y="28075"/>
                        <a:pt x="32431" y="28587"/>
                      </a:cubicBezTo>
                      <a:cubicBezTo>
                        <a:pt x="32443" y="29088"/>
                        <a:pt x="32467" y="29599"/>
                        <a:pt x="32467" y="30100"/>
                      </a:cubicBezTo>
                      <a:cubicBezTo>
                        <a:pt x="32467" y="30612"/>
                        <a:pt x="32467" y="31123"/>
                        <a:pt x="32443" y="31635"/>
                      </a:cubicBezTo>
                      <a:cubicBezTo>
                        <a:pt x="32431" y="32100"/>
                        <a:pt x="32777" y="32481"/>
                        <a:pt x="33241" y="32481"/>
                      </a:cubicBezTo>
                      <a:lnTo>
                        <a:pt x="34205" y="32481"/>
                      </a:lnTo>
                      <a:cubicBezTo>
                        <a:pt x="34670" y="32481"/>
                        <a:pt x="35039" y="32100"/>
                        <a:pt x="35039" y="31612"/>
                      </a:cubicBezTo>
                      <a:cubicBezTo>
                        <a:pt x="35039" y="31100"/>
                        <a:pt x="35039" y="30588"/>
                        <a:pt x="35027" y="30088"/>
                      </a:cubicBezTo>
                      <a:cubicBezTo>
                        <a:pt x="35003" y="29576"/>
                        <a:pt x="34991" y="29088"/>
                        <a:pt x="34967" y="28576"/>
                      </a:cubicBezTo>
                      <a:cubicBezTo>
                        <a:pt x="34932" y="28075"/>
                        <a:pt x="34884" y="27587"/>
                        <a:pt x="34848" y="27087"/>
                      </a:cubicBezTo>
                      <a:cubicBezTo>
                        <a:pt x="34801" y="26599"/>
                        <a:pt x="34741" y="26123"/>
                        <a:pt x="34682" y="25635"/>
                      </a:cubicBezTo>
                      <a:cubicBezTo>
                        <a:pt x="34622" y="25147"/>
                        <a:pt x="34562" y="24670"/>
                        <a:pt x="34491" y="24194"/>
                      </a:cubicBezTo>
                      <a:cubicBezTo>
                        <a:pt x="34432" y="23718"/>
                        <a:pt x="34336" y="23242"/>
                        <a:pt x="34265" y="22777"/>
                      </a:cubicBezTo>
                      <a:cubicBezTo>
                        <a:pt x="34170" y="22313"/>
                        <a:pt x="34098" y="21837"/>
                        <a:pt x="34015" y="21372"/>
                      </a:cubicBezTo>
                      <a:cubicBezTo>
                        <a:pt x="33931" y="20884"/>
                        <a:pt x="33848" y="20396"/>
                        <a:pt x="33753" y="19908"/>
                      </a:cubicBezTo>
                      <a:lnTo>
                        <a:pt x="33491" y="18431"/>
                      </a:lnTo>
                      <a:cubicBezTo>
                        <a:pt x="33419" y="17979"/>
                        <a:pt x="33312" y="17538"/>
                        <a:pt x="33217" y="17086"/>
                      </a:cubicBezTo>
                      <a:cubicBezTo>
                        <a:pt x="33122" y="16646"/>
                        <a:pt x="33015" y="16217"/>
                        <a:pt x="32908" y="15800"/>
                      </a:cubicBezTo>
                      <a:cubicBezTo>
                        <a:pt x="32800" y="15383"/>
                        <a:pt x="32681" y="14979"/>
                        <a:pt x="32562" y="14574"/>
                      </a:cubicBezTo>
                      <a:cubicBezTo>
                        <a:pt x="32443" y="14169"/>
                        <a:pt x="32312" y="13788"/>
                        <a:pt x="32181" y="13419"/>
                      </a:cubicBezTo>
                      <a:cubicBezTo>
                        <a:pt x="31907" y="12657"/>
                        <a:pt x="31610" y="11931"/>
                        <a:pt x="31288" y="11228"/>
                      </a:cubicBezTo>
                      <a:cubicBezTo>
                        <a:pt x="30955" y="10526"/>
                        <a:pt x="30622" y="9847"/>
                        <a:pt x="30241" y="9192"/>
                      </a:cubicBezTo>
                      <a:cubicBezTo>
                        <a:pt x="29871" y="8537"/>
                        <a:pt x="29490" y="7906"/>
                        <a:pt x="29074" y="7323"/>
                      </a:cubicBezTo>
                      <a:cubicBezTo>
                        <a:pt x="28657" y="6751"/>
                        <a:pt x="28240" y="6180"/>
                        <a:pt x="27800" y="5644"/>
                      </a:cubicBezTo>
                      <a:cubicBezTo>
                        <a:pt x="27371" y="5108"/>
                        <a:pt x="26954" y="4608"/>
                        <a:pt x="26526" y="4132"/>
                      </a:cubicBezTo>
                      <a:cubicBezTo>
                        <a:pt x="26038" y="3572"/>
                        <a:pt x="25538" y="3072"/>
                        <a:pt x="25049" y="2644"/>
                      </a:cubicBezTo>
                      <a:cubicBezTo>
                        <a:pt x="24561" y="2203"/>
                        <a:pt x="24073" y="1846"/>
                        <a:pt x="23561" y="1537"/>
                      </a:cubicBezTo>
                      <a:cubicBezTo>
                        <a:pt x="23216" y="1334"/>
                        <a:pt x="22882" y="1156"/>
                        <a:pt x="22537" y="989"/>
                      </a:cubicBezTo>
                      <a:cubicBezTo>
                        <a:pt x="22192" y="822"/>
                        <a:pt x="21835" y="679"/>
                        <a:pt x="21478" y="560"/>
                      </a:cubicBezTo>
                      <a:cubicBezTo>
                        <a:pt x="21120" y="441"/>
                        <a:pt x="20763" y="334"/>
                        <a:pt x="20394" y="239"/>
                      </a:cubicBezTo>
                      <a:cubicBezTo>
                        <a:pt x="20025" y="167"/>
                        <a:pt x="19644" y="108"/>
                        <a:pt x="19275" y="60"/>
                      </a:cubicBezTo>
                      <a:cubicBezTo>
                        <a:pt x="18906" y="24"/>
                        <a:pt x="18513" y="1"/>
                        <a:pt x="18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3" name="Google Shape;6883;p30"/>
                <p:cNvSpPr/>
                <p:nvPr/>
              </p:nvSpPr>
              <p:spPr>
                <a:xfrm>
                  <a:off x="2716040" y="197640"/>
                  <a:ext cx="1688318" cy="91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0" h="24207" extrusionOk="0">
                      <a:moveTo>
                        <a:pt x="23277" y="0"/>
                      </a:moveTo>
                      <a:cubicBezTo>
                        <a:pt x="22753" y="0"/>
                        <a:pt x="22205" y="24"/>
                        <a:pt x="21669" y="36"/>
                      </a:cubicBezTo>
                      <a:cubicBezTo>
                        <a:pt x="20991" y="60"/>
                        <a:pt x="20336" y="107"/>
                        <a:pt x="19681" y="155"/>
                      </a:cubicBezTo>
                      <a:cubicBezTo>
                        <a:pt x="19038" y="215"/>
                        <a:pt x="18383" y="274"/>
                        <a:pt x="17740" y="357"/>
                      </a:cubicBezTo>
                      <a:cubicBezTo>
                        <a:pt x="17109" y="453"/>
                        <a:pt x="16466" y="560"/>
                        <a:pt x="15823" y="679"/>
                      </a:cubicBezTo>
                      <a:cubicBezTo>
                        <a:pt x="15180" y="798"/>
                        <a:pt x="14561" y="929"/>
                        <a:pt x="13930" y="1096"/>
                      </a:cubicBezTo>
                      <a:cubicBezTo>
                        <a:pt x="13323" y="1250"/>
                        <a:pt x="12740" y="1453"/>
                        <a:pt x="12180" y="1655"/>
                      </a:cubicBezTo>
                      <a:cubicBezTo>
                        <a:pt x="11609" y="1870"/>
                        <a:pt x="11073" y="2108"/>
                        <a:pt x="10561" y="2370"/>
                      </a:cubicBezTo>
                      <a:cubicBezTo>
                        <a:pt x="10037" y="2643"/>
                        <a:pt x="9549" y="2917"/>
                        <a:pt x="9073" y="3215"/>
                      </a:cubicBezTo>
                      <a:cubicBezTo>
                        <a:pt x="8608" y="3513"/>
                        <a:pt x="8144" y="3858"/>
                        <a:pt x="7691" y="4215"/>
                      </a:cubicBezTo>
                      <a:cubicBezTo>
                        <a:pt x="7239" y="4584"/>
                        <a:pt x="6775" y="4989"/>
                        <a:pt x="6358" y="5441"/>
                      </a:cubicBezTo>
                      <a:cubicBezTo>
                        <a:pt x="5941" y="5882"/>
                        <a:pt x="5536" y="6346"/>
                        <a:pt x="5155" y="6834"/>
                      </a:cubicBezTo>
                      <a:cubicBezTo>
                        <a:pt x="4715" y="7382"/>
                        <a:pt x="4310" y="7942"/>
                        <a:pt x="3905" y="8501"/>
                      </a:cubicBezTo>
                      <a:cubicBezTo>
                        <a:pt x="3715" y="8787"/>
                        <a:pt x="3500" y="9085"/>
                        <a:pt x="3310" y="9370"/>
                      </a:cubicBezTo>
                      <a:cubicBezTo>
                        <a:pt x="3108" y="9644"/>
                        <a:pt x="2929" y="9930"/>
                        <a:pt x="2750" y="10228"/>
                      </a:cubicBezTo>
                      <a:cubicBezTo>
                        <a:pt x="2596" y="10525"/>
                        <a:pt x="2441" y="10811"/>
                        <a:pt x="2310" y="11109"/>
                      </a:cubicBezTo>
                      <a:cubicBezTo>
                        <a:pt x="2191" y="11406"/>
                        <a:pt x="2072" y="11692"/>
                        <a:pt x="1965" y="11990"/>
                      </a:cubicBezTo>
                      <a:cubicBezTo>
                        <a:pt x="1857" y="12288"/>
                        <a:pt x="1762" y="12597"/>
                        <a:pt x="1655" y="12907"/>
                      </a:cubicBezTo>
                      <a:cubicBezTo>
                        <a:pt x="1560" y="13180"/>
                        <a:pt x="1464" y="13454"/>
                        <a:pt x="1369" y="13740"/>
                      </a:cubicBezTo>
                      <a:cubicBezTo>
                        <a:pt x="1286" y="14026"/>
                        <a:pt x="1167" y="14312"/>
                        <a:pt x="1060" y="14609"/>
                      </a:cubicBezTo>
                      <a:cubicBezTo>
                        <a:pt x="941" y="14907"/>
                        <a:pt x="833" y="15205"/>
                        <a:pt x="726" y="15514"/>
                      </a:cubicBezTo>
                      <a:cubicBezTo>
                        <a:pt x="631" y="15824"/>
                        <a:pt x="524" y="16157"/>
                        <a:pt x="417" y="16479"/>
                      </a:cubicBezTo>
                      <a:cubicBezTo>
                        <a:pt x="310" y="16812"/>
                        <a:pt x="238" y="17145"/>
                        <a:pt x="179" y="17491"/>
                      </a:cubicBezTo>
                      <a:cubicBezTo>
                        <a:pt x="155" y="17717"/>
                        <a:pt x="131" y="17919"/>
                        <a:pt x="119" y="18145"/>
                      </a:cubicBezTo>
                      <a:lnTo>
                        <a:pt x="119" y="18800"/>
                      </a:lnTo>
                      <a:cubicBezTo>
                        <a:pt x="119" y="19015"/>
                        <a:pt x="119" y="19241"/>
                        <a:pt x="131" y="19455"/>
                      </a:cubicBezTo>
                      <a:cubicBezTo>
                        <a:pt x="155" y="19681"/>
                        <a:pt x="155" y="19896"/>
                        <a:pt x="167" y="20110"/>
                      </a:cubicBezTo>
                      <a:cubicBezTo>
                        <a:pt x="167" y="20336"/>
                        <a:pt x="179" y="20562"/>
                        <a:pt x="179" y="20765"/>
                      </a:cubicBezTo>
                      <a:lnTo>
                        <a:pt x="179" y="21408"/>
                      </a:lnTo>
                      <a:cubicBezTo>
                        <a:pt x="179" y="21717"/>
                        <a:pt x="167" y="22039"/>
                        <a:pt x="143" y="22348"/>
                      </a:cubicBezTo>
                      <a:cubicBezTo>
                        <a:pt x="119" y="22658"/>
                        <a:pt x="95" y="22967"/>
                        <a:pt x="48" y="23289"/>
                      </a:cubicBezTo>
                      <a:cubicBezTo>
                        <a:pt x="0" y="23610"/>
                        <a:pt x="417" y="23884"/>
                        <a:pt x="941" y="23896"/>
                      </a:cubicBezTo>
                      <a:lnTo>
                        <a:pt x="1976" y="23920"/>
                      </a:lnTo>
                      <a:cubicBezTo>
                        <a:pt x="1996" y="23921"/>
                        <a:pt x="2016" y="23921"/>
                        <a:pt x="2035" y="23921"/>
                      </a:cubicBezTo>
                      <a:cubicBezTo>
                        <a:pt x="2470" y="23921"/>
                        <a:pt x="2797" y="23668"/>
                        <a:pt x="2786" y="23360"/>
                      </a:cubicBezTo>
                      <a:cubicBezTo>
                        <a:pt x="2774" y="23134"/>
                        <a:pt x="2762" y="22932"/>
                        <a:pt x="2738" y="22705"/>
                      </a:cubicBezTo>
                      <a:cubicBezTo>
                        <a:pt x="2727" y="22479"/>
                        <a:pt x="2727" y="22277"/>
                        <a:pt x="2727" y="22051"/>
                      </a:cubicBezTo>
                      <a:cubicBezTo>
                        <a:pt x="2727" y="21824"/>
                        <a:pt x="2738" y="21622"/>
                        <a:pt x="2738" y="21396"/>
                      </a:cubicBezTo>
                      <a:cubicBezTo>
                        <a:pt x="2738" y="21170"/>
                        <a:pt x="2762" y="20943"/>
                        <a:pt x="2762" y="20729"/>
                      </a:cubicBezTo>
                      <a:lnTo>
                        <a:pt x="2762" y="20050"/>
                      </a:lnTo>
                      <a:cubicBezTo>
                        <a:pt x="2738" y="19836"/>
                        <a:pt x="2738" y="19610"/>
                        <a:pt x="2727" y="19384"/>
                      </a:cubicBezTo>
                      <a:cubicBezTo>
                        <a:pt x="2715" y="19157"/>
                        <a:pt x="2715" y="18943"/>
                        <a:pt x="2715" y="18717"/>
                      </a:cubicBezTo>
                      <a:cubicBezTo>
                        <a:pt x="2715" y="18491"/>
                        <a:pt x="2727" y="18264"/>
                        <a:pt x="2738" y="18050"/>
                      </a:cubicBezTo>
                      <a:cubicBezTo>
                        <a:pt x="2762" y="17824"/>
                        <a:pt x="2786" y="17610"/>
                        <a:pt x="2822" y="17383"/>
                      </a:cubicBezTo>
                      <a:cubicBezTo>
                        <a:pt x="2858" y="17181"/>
                        <a:pt x="2905" y="16955"/>
                        <a:pt x="2965" y="16752"/>
                      </a:cubicBezTo>
                      <a:cubicBezTo>
                        <a:pt x="3024" y="16538"/>
                        <a:pt x="3084" y="16336"/>
                        <a:pt x="3155" y="16121"/>
                      </a:cubicBezTo>
                      <a:cubicBezTo>
                        <a:pt x="3227" y="15919"/>
                        <a:pt x="3310" y="15705"/>
                        <a:pt x="3393" y="15514"/>
                      </a:cubicBezTo>
                      <a:cubicBezTo>
                        <a:pt x="3489" y="15300"/>
                        <a:pt x="3572" y="15109"/>
                        <a:pt x="3667" y="14919"/>
                      </a:cubicBezTo>
                      <a:cubicBezTo>
                        <a:pt x="3798" y="14609"/>
                        <a:pt x="3941" y="14300"/>
                        <a:pt x="4084" y="14002"/>
                      </a:cubicBezTo>
                      <a:cubicBezTo>
                        <a:pt x="4215" y="13681"/>
                        <a:pt x="4334" y="13383"/>
                        <a:pt x="4465" y="13085"/>
                      </a:cubicBezTo>
                      <a:cubicBezTo>
                        <a:pt x="4596" y="12788"/>
                        <a:pt x="4715" y="12490"/>
                        <a:pt x="4858" y="12192"/>
                      </a:cubicBezTo>
                      <a:cubicBezTo>
                        <a:pt x="4989" y="11895"/>
                        <a:pt x="5120" y="11621"/>
                        <a:pt x="5274" y="11323"/>
                      </a:cubicBezTo>
                      <a:cubicBezTo>
                        <a:pt x="5417" y="11037"/>
                        <a:pt x="5584" y="10740"/>
                        <a:pt x="5751" y="10454"/>
                      </a:cubicBezTo>
                      <a:cubicBezTo>
                        <a:pt x="5906" y="10168"/>
                        <a:pt x="6084" y="9894"/>
                        <a:pt x="6263" y="9609"/>
                      </a:cubicBezTo>
                      <a:cubicBezTo>
                        <a:pt x="6632" y="9037"/>
                        <a:pt x="7013" y="8501"/>
                        <a:pt x="7418" y="7966"/>
                      </a:cubicBezTo>
                      <a:cubicBezTo>
                        <a:pt x="7834" y="7430"/>
                        <a:pt x="8263" y="6930"/>
                        <a:pt x="8739" y="6453"/>
                      </a:cubicBezTo>
                      <a:cubicBezTo>
                        <a:pt x="9204" y="5989"/>
                        <a:pt x="9704" y="5584"/>
                        <a:pt x="10216" y="5215"/>
                      </a:cubicBezTo>
                      <a:cubicBezTo>
                        <a:pt x="10728" y="4858"/>
                        <a:pt x="11263" y="4537"/>
                        <a:pt x="11823" y="4239"/>
                      </a:cubicBezTo>
                      <a:cubicBezTo>
                        <a:pt x="12371" y="3941"/>
                        <a:pt x="12918" y="3656"/>
                        <a:pt x="13514" y="3405"/>
                      </a:cubicBezTo>
                      <a:cubicBezTo>
                        <a:pt x="14109" y="3144"/>
                        <a:pt x="14740" y="2929"/>
                        <a:pt x="15371" y="2751"/>
                      </a:cubicBezTo>
                      <a:cubicBezTo>
                        <a:pt x="16014" y="2572"/>
                        <a:pt x="16669" y="2417"/>
                        <a:pt x="17324" y="2286"/>
                      </a:cubicBezTo>
                      <a:cubicBezTo>
                        <a:pt x="17978" y="2167"/>
                        <a:pt x="18633" y="2048"/>
                        <a:pt x="19300" y="1977"/>
                      </a:cubicBezTo>
                      <a:cubicBezTo>
                        <a:pt x="19979" y="1881"/>
                        <a:pt x="20657" y="1822"/>
                        <a:pt x="21324" y="1798"/>
                      </a:cubicBezTo>
                      <a:cubicBezTo>
                        <a:pt x="21887" y="1771"/>
                        <a:pt x="22436" y="1758"/>
                        <a:pt x="22977" y="1758"/>
                      </a:cubicBezTo>
                      <a:cubicBezTo>
                        <a:pt x="23157" y="1758"/>
                        <a:pt x="23336" y="1759"/>
                        <a:pt x="23515" y="1762"/>
                      </a:cubicBezTo>
                      <a:cubicBezTo>
                        <a:pt x="24229" y="1774"/>
                        <a:pt x="24932" y="1834"/>
                        <a:pt x="25610" y="1929"/>
                      </a:cubicBezTo>
                      <a:cubicBezTo>
                        <a:pt x="26301" y="2012"/>
                        <a:pt x="26991" y="2155"/>
                        <a:pt x="27658" y="2334"/>
                      </a:cubicBezTo>
                      <a:cubicBezTo>
                        <a:pt x="28325" y="2513"/>
                        <a:pt x="28992" y="2727"/>
                        <a:pt x="29635" y="2989"/>
                      </a:cubicBezTo>
                      <a:cubicBezTo>
                        <a:pt x="30278" y="3251"/>
                        <a:pt x="30897" y="3548"/>
                        <a:pt x="31492" y="3906"/>
                      </a:cubicBezTo>
                      <a:cubicBezTo>
                        <a:pt x="32087" y="4275"/>
                        <a:pt x="32671" y="4679"/>
                        <a:pt x="33278" y="5108"/>
                      </a:cubicBezTo>
                      <a:cubicBezTo>
                        <a:pt x="33576" y="5334"/>
                        <a:pt x="33897" y="5561"/>
                        <a:pt x="34207" y="5799"/>
                      </a:cubicBezTo>
                      <a:cubicBezTo>
                        <a:pt x="34528" y="6037"/>
                        <a:pt x="34838" y="6287"/>
                        <a:pt x="35171" y="6537"/>
                      </a:cubicBezTo>
                      <a:cubicBezTo>
                        <a:pt x="35504" y="6799"/>
                        <a:pt x="35826" y="7061"/>
                        <a:pt x="36135" y="7346"/>
                      </a:cubicBezTo>
                      <a:cubicBezTo>
                        <a:pt x="36457" y="7608"/>
                        <a:pt x="36755" y="7906"/>
                        <a:pt x="37052" y="8204"/>
                      </a:cubicBezTo>
                      <a:cubicBezTo>
                        <a:pt x="37350" y="8501"/>
                        <a:pt x="37612" y="8811"/>
                        <a:pt x="37886" y="9144"/>
                      </a:cubicBezTo>
                      <a:cubicBezTo>
                        <a:pt x="38148" y="9478"/>
                        <a:pt x="38386" y="9799"/>
                        <a:pt x="38612" y="10156"/>
                      </a:cubicBezTo>
                      <a:cubicBezTo>
                        <a:pt x="38838" y="10513"/>
                        <a:pt x="39029" y="10871"/>
                        <a:pt x="39195" y="11240"/>
                      </a:cubicBezTo>
                      <a:cubicBezTo>
                        <a:pt x="39350" y="11609"/>
                        <a:pt x="39505" y="11990"/>
                        <a:pt x="39648" y="12383"/>
                      </a:cubicBezTo>
                      <a:cubicBezTo>
                        <a:pt x="39791" y="12752"/>
                        <a:pt x="39922" y="13121"/>
                        <a:pt x="40041" y="13502"/>
                      </a:cubicBezTo>
                      <a:cubicBezTo>
                        <a:pt x="40172" y="13895"/>
                        <a:pt x="40291" y="14276"/>
                        <a:pt x="40410" y="14681"/>
                      </a:cubicBezTo>
                      <a:cubicBezTo>
                        <a:pt x="40529" y="15062"/>
                        <a:pt x="40636" y="15466"/>
                        <a:pt x="40755" y="15871"/>
                      </a:cubicBezTo>
                      <a:cubicBezTo>
                        <a:pt x="40862" y="16276"/>
                        <a:pt x="40981" y="16657"/>
                        <a:pt x="41077" y="17050"/>
                      </a:cubicBezTo>
                      <a:cubicBezTo>
                        <a:pt x="41196" y="17419"/>
                        <a:pt x="41303" y="17788"/>
                        <a:pt x="41410" y="18169"/>
                      </a:cubicBezTo>
                      <a:cubicBezTo>
                        <a:pt x="41517" y="18538"/>
                        <a:pt x="41612" y="18895"/>
                        <a:pt x="41696" y="19253"/>
                      </a:cubicBezTo>
                      <a:cubicBezTo>
                        <a:pt x="41779" y="19610"/>
                        <a:pt x="41839" y="19967"/>
                        <a:pt x="41886" y="20324"/>
                      </a:cubicBezTo>
                      <a:cubicBezTo>
                        <a:pt x="41934" y="20681"/>
                        <a:pt x="41958" y="21039"/>
                        <a:pt x="41958" y="21396"/>
                      </a:cubicBezTo>
                      <a:cubicBezTo>
                        <a:pt x="41958" y="21753"/>
                        <a:pt x="41958" y="22086"/>
                        <a:pt x="41946" y="22455"/>
                      </a:cubicBezTo>
                      <a:cubicBezTo>
                        <a:pt x="41934" y="22801"/>
                        <a:pt x="41910" y="23158"/>
                        <a:pt x="41886" y="23515"/>
                      </a:cubicBezTo>
                      <a:cubicBezTo>
                        <a:pt x="41874" y="23848"/>
                        <a:pt x="42231" y="24146"/>
                        <a:pt x="42708" y="24158"/>
                      </a:cubicBezTo>
                      <a:lnTo>
                        <a:pt x="43755" y="24206"/>
                      </a:lnTo>
                      <a:cubicBezTo>
                        <a:pt x="43767" y="24206"/>
                        <a:pt x="43779" y="24206"/>
                        <a:pt x="43790" y="24206"/>
                      </a:cubicBezTo>
                      <a:cubicBezTo>
                        <a:pt x="44311" y="24206"/>
                        <a:pt x="44756" y="23947"/>
                        <a:pt x="44756" y="23551"/>
                      </a:cubicBezTo>
                      <a:cubicBezTo>
                        <a:pt x="44768" y="23194"/>
                        <a:pt x="44779" y="22848"/>
                        <a:pt x="44779" y="22503"/>
                      </a:cubicBezTo>
                      <a:lnTo>
                        <a:pt x="44779" y="21479"/>
                      </a:lnTo>
                      <a:cubicBezTo>
                        <a:pt x="44768" y="21134"/>
                        <a:pt x="44768" y="20800"/>
                        <a:pt x="44744" y="20455"/>
                      </a:cubicBezTo>
                      <a:cubicBezTo>
                        <a:pt x="44720" y="20110"/>
                        <a:pt x="44684" y="19765"/>
                        <a:pt x="44625" y="19431"/>
                      </a:cubicBezTo>
                      <a:cubicBezTo>
                        <a:pt x="44565" y="19086"/>
                        <a:pt x="44482" y="18741"/>
                        <a:pt x="44398" y="18395"/>
                      </a:cubicBezTo>
                      <a:lnTo>
                        <a:pt x="44125" y="17371"/>
                      </a:lnTo>
                      <a:cubicBezTo>
                        <a:pt x="44041" y="17014"/>
                        <a:pt x="43934" y="16669"/>
                        <a:pt x="43851" y="16312"/>
                      </a:cubicBezTo>
                      <a:cubicBezTo>
                        <a:pt x="43744" y="15943"/>
                        <a:pt x="43660" y="15574"/>
                        <a:pt x="43553" y="15181"/>
                      </a:cubicBezTo>
                      <a:cubicBezTo>
                        <a:pt x="43458" y="14800"/>
                        <a:pt x="43351" y="14407"/>
                        <a:pt x="43232" y="14026"/>
                      </a:cubicBezTo>
                      <a:cubicBezTo>
                        <a:pt x="43124" y="13669"/>
                        <a:pt x="43017" y="13311"/>
                        <a:pt x="42874" y="12954"/>
                      </a:cubicBezTo>
                      <a:cubicBezTo>
                        <a:pt x="42743" y="12609"/>
                        <a:pt x="42612" y="12264"/>
                        <a:pt x="42470" y="11930"/>
                      </a:cubicBezTo>
                      <a:cubicBezTo>
                        <a:pt x="42327" y="11597"/>
                        <a:pt x="42184" y="11252"/>
                        <a:pt x="42029" y="10942"/>
                      </a:cubicBezTo>
                      <a:cubicBezTo>
                        <a:pt x="41886" y="10621"/>
                        <a:pt x="41731" y="10323"/>
                        <a:pt x="41553" y="10002"/>
                      </a:cubicBezTo>
                      <a:cubicBezTo>
                        <a:pt x="41196" y="9394"/>
                        <a:pt x="40791" y="8799"/>
                        <a:pt x="40350" y="8216"/>
                      </a:cubicBezTo>
                      <a:cubicBezTo>
                        <a:pt x="39886" y="7656"/>
                        <a:pt x="39398" y="7120"/>
                        <a:pt x="38874" y="6596"/>
                      </a:cubicBezTo>
                      <a:cubicBezTo>
                        <a:pt x="38362" y="6096"/>
                        <a:pt x="37790" y="5620"/>
                        <a:pt x="37207" y="5168"/>
                      </a:cubicBezTo>
                      <a:cubicBezTo>
                        <a:pt x="36624" y="4727"/>
                        <a:pt x="36064" y="4310"/>
                        <a:pt x="35528" y="3917"/>
                      </a:cubicBezTo>
                      <a:cubicBezTo>
                        <a:pt x="34992" y="3536"/>
                        <a:pt x="34504" y="3179"/>
                        <a:pt x="34004" y="2846"/>
                      </a:cubicBezTo>
                      <a:cubicBezTo>
                        <a:pt x="33457" y="2465"/>
                        <a:pt x="32909" y="2120"/>
                        <a:pt x="32361" y="1834"/>
                      </a:cubicBezTo>
                      <a:cubicBezTo>
                        <a:pt x="31814" y="1548"/>
                        <a:pt x="31230" y="1310"/>
                        <a:pt x="30599" y="1108"/>
                      </a:cubicBezTo>
                      <a:cubicBezTo>
                        <a:pt x="30182" y="977"/>
                        <a:pt x="29742" y="858"/>
                        <a:pt x="29277" y="738"/>
                      </a:cubicBezTo>
                      <a:cubicBezTo>
                        <a:pt x="28813" y="619"/>
                        <a:pt x="28337" y="512"/>
                        <a:pt x="27849" y="417"/>
                      </a:cubicBezTo>
                      <a:cubicBezTo>
                        <a:pt x="27361" y="322"/>
                        <a:pt x="26861" y="238"/>
                        <a:pt x="26360" y="179"/>
                      </a:cubicBezTo>
                      <a:cubicBezTo>
                        <a:pt x="25872" y="119"/>
                        <a:pt x="25348" y="84"/>
                        <a:pt x="24836" y="48"/>
                      </a:cubicBezTo>
                      <a:cubicBezTo>
                        <a:pt x="24324" y="24"/>
                        <a:pt x="23801" y="0"/>
                        <a:pt x="232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4" name="Google Shape;6884;p30"/>
                <p:cNvSpPr/>
                <p:nvPr/>
              </p:nvSpPr>
              <p:spPr>
                <a:xfrm>
                  <a:off x="2870437" y="322553"/>
                  <a:ext cx="1368714" cy="781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3" h="20726" extrusionOk="0">
                      <a:moveTo>
                        <a:pt x="18827" y="0"/>
                      </a:moveTo>
                      <a:cubicBezTo>
                        <a:pt x="18224" y="0"/>
                        <a:pt x="17615" y="25"/>
                        <a:pt x="16979" y="69"/>
                      </a:cubicBezTo>
                      <a:cubicBezTo>
                        <a:pt x="16443" y="116"/>
                        <a:pt x="15931" y="164"/>
                        <a:pt x="15407" y="235"/>
                      </a:cubicBezTo>
                      <a:cubicBezTo>
                        <a:pt x="14884" y="307"/>
                        <a:pt x="14384" y="390"/>
                        <a:pt x="13872" y="485"/>
                      </a:cubicBezTo>
                      <a:cubicBezTo>
                        <a:pt x="13383" y="593"/>
                        <a:pt x="12895" y="712"/>
                        <a:pt x="12419" y="831"/>
                      </a:cubicBezTo>
                      <a:cubicBezTo>
                        <a:pt x="11943" y="950"/>
                        <a:pt x="11478" y="1116"/>
                        <a:pt x="11026" y="1283"/>
                      </a:cubicBezTo>
                      <a:cubicBezTo>
                        <a:pt x="10585" y="1462"/>
                        <a:pt x="10169" y="1640"/>
                        <a:pt x="9740" y="1843"/>
                      </a:cubicBezTo>
                      <a:cubicBezTo>
                        <a:pt x="9300" y="2057"/>
                        <a:pt x="8883" y="2259"/>
                        <a:pt x="8466" y="2498"/>
                      </a:cubicBezTo>
                      <a:cubicBezTo>
                        <a:pt x="7978" y="2783"/>
                        <a:pt x="7490" y="3081"/>
                        <a:pt x="7025" y="3426"/>
                      </a:cubicBezTo>
                      <a:cubicBezTo>
                        <a:pt x="6561" y="3760"/>
                        <a:pt x="6144" y="4153"/>
                        <a:pt x="5728" y="4569"/>
                      </a:cubicBezTo>
                      <a:cubicBezTo>
                        <a:pt x="5335" y="4998"/>
                        <a:pt x="4942" y="5450"/>
                        <a:pt x="4573" y="5903"/>
                      </a:cubicBezTo>
                      <a:cubicBezTo>
                        <a:pt x="4156" y="6438"/>
                        <a:pt x="3787" y="7010"/>
                        <a:pt x="3430" y="7570"/>
                      </a:cubicBezTo>
                      <a:cubicBezTo>
                        <a:pt x="3263" y="7855"/>
                        <a:pt x="3084" y="8141"/>
                        <a:pt x="2918" y="8439"/>
                      </a:cubicBezTo>
                      <a:cubicBezTo>
                        <a:pt x="2751" y="8736"/>
                        <a:pt x="2573" y="9034"/>
                        <a:pt x="2418" y="9332"/>
                      </a:cubicBezTo>
                      <a:cubicBezTo>
                        <a:pt x="2251" y="9629"/>
                        <a:pt x="2072" y="9939"/>
                        <a:pt x="1906" y="10237"/>
                      </a:cubicBezTo>
                      <a:cubicBezTo>
                        <a:pt x="1727" y="10534"/>
                        <a:pt x="1560" y="10844"/>
                        <a:pt x="1406" y="11141"/>
                      </a:cubicBezTo>
                      <a:cubicBezTo>
                        <a:pt x="1299" y="11344"/>
                        <a:pt x="1203" y="11522"/>
                        <a:pt x="1108" y="11713"/>
                      </a:cubicBezTo>
                      <a:cubicBezTo>
                        <a:pt x="1013" y="11903"/>
                        <a:pt x="906" y="12082"/>
                        <a:pt x="822" y="12273"/>
                      </a:cubicBezTo>
                      <a:cubicBezTo>
                        <a:pt x="727" y="12475"/>
                        <a:pt x="656" y="12665"/>
                        <a:pt x="584" y="12856"/>
                      </a:cubicBezTo>
                      <a:cubicBezTo>
                        <a:pt x="513" y="13046"/>
                        <a:pt x="453" y="13261"/>
                        <a:pt x="406" y="13451"/>
                      </a:cubicBezTo>
                      <a:cubicBezTo>
                        <a:pt x="346" y="13642"/>
                        <a:pt x="298" y="13844"/>
                        <a:pt x="275" y="14047"/>
                      </a:cubicBezTo>
                      <a:cubicBezTo>
                        <a:pt x="239" y="14261"/>
                        <a:pt x="215" y="14451"/>
                        <a:pt x="191" y="14654"/>
                      </a:cubicBezTo>
                      <a:cubicBezTo>
                        <a:pt x="179" y="14856"/>
                        <a:pt x="167" y="15059"/>
                        <a:pt x="167" y="15273"/>
                      </a:cubicBezTo>
                      <a:cubicBezTo>
                        <a:pt x="167" y="15475"/>
                        <a:pt x="156" y="15690"/>
                        <a:pt x="156" y="15892"/>
                      </a:cubicBezTo>
                      <a:cubicBezTo>
                        <a:pt x="156" y="16106"/>
                        <a:pt x="132" y="16309"/>
                        <a:pt x="132" y="16523"/>
                      </a:cubicBezTo>
                      <a:cubicBezTo>
                        <a:pt x="120" y="16725"/>
                        <a:pt x="120" y="16940"/>
                        <a:pt x="108" y="17142"/>
                      </a:cubicBezTo>
                      <a:cubicBezTo>
                        <a:pt x="96" y="17357"/>
                        <a:pt x="72" y="17547"/>
                        <a:pt x="60" y="17749"/>
                      </a:cubicBezTo>
                      <a:cubicBezTo>
                        <a:pt x="48" y="17952"/>
                        <a:pt x="36" y="18154"/>
                        <a:pt x="13" y="18345"/>
                      </a:cubicBezTo>
                      <a:cubicBezTo>
                        <a:pt x="13" y="18547"/>
                        <a:pt x="1" y="18750"/>
                        <a:pt x="1" y="18940"/>
                      </a:cubicBezTo>
                      <a:cubicBezTo>
                        <a:pt x="1" y="19154"/>
                        <a:pt x="1" y="19345"/>
                        <a:pt x="13" y="19535"/>
                      </a:cubicBezTo>
                      <a:lnTo>
                        <a:pt x="60" y="20119"/>
                      </a:lnTo>
                      <a:cubicBezTo>
                        <a:pt x="108" y="20452"/>
                        <a:pt x="489" y="20726"/>
                        <a:pt x="953" y="20726"/>
                      </a:cubicBezTo>
                      <a:lnTo>
                        <a:pt x="1965" y="20726"/>
                      </a:lnTo>
                      <a:cubicBezTo>
                        <a:pt x="2489" y="20726"/>
                        <a:pt x="2858" y="20452"/>
                        <a:pt x="2811" y="20107"/>
                      </a:cubicBezTo>
                      <a:cubicBezTo>
                        <a:pt x="2787" y="19893"/>
                        <a:pt x="2751" y="19678"/>
                        <a:pt x="2751" y="19464"/>
                      </a:cubicBezTo>
                      <a:cubicBezTo>
                        <a:pt x="2739" y="19262"/>
                        <a:pt x="2739" y="19035"/>
                        <a:pt x="2751" y="18821"/>
                      </a:cubicBezTo>
                      <a:cubicBezTo>
                        <a:pt x="2775" y="18607"/>
                        <a:pt x="2787" y="18392"/>
                        <a:pt x="2799" y="18190"/>
                      </a:cubicBezTo>
                      <a:cubicBezTo>
                        <a:pt x="2811" y="17964"/>
                        <a:pt x="2834" y="17749"/>
                        <a:pt x="2858" y="17547"/>
                      </a:cubicBezTo>
                      <a:cubicBezTo>
                        <a:pt x="2894" y="17333"/>
                        <a:pt x="2918" y="17118"/>
                        <a:pt x="2930" y="16904"/>
                      </a:cubicBezTo>
                      <a:cubicBezTo>
                        <a:pt x="2942" y="16702"/>
                        <a:pt x="2965" y="16475"/>
                        <a:pt x="2977" y="16261"/>
                      </a:cubicBezTo>
                      <a:cubicBezTo>
                        <a:pt x="2989" y="16059"/>
                        <a:pt x="2989" y="15833"/>
                        <a:pt x="3013" y="15630"/>
                      </a:cubicBezTo>
                      <a:cubicBezTo>
                        <a:pt x="3013" y="15404"/>
                        <a:pt x="3025" y="15190"/>
                        <a:pt x="3037" y="14987"/>
                      </a:cubicBezTo>
                      <a:cubicBezTo>
                        <a:pt x="3049" y="14773"/>
                        <a:pt x="3084" y="14570"/>
                        <a:pt x="3108" y="14356"/>
                      </a:cubicBezTo>
                      <a:cubicBezTo>
                        <a:pt x="3144" y="14166"/>
                        <a:pt x="3192" y="13963"/>
                        <a:pt x="3227" y="13749"/>
                      </a:cubicBezTo>
                      <a:cubicBezTo>
                        <a:pt x="3287" y="13547"/>
                        <a:pt x="3346" y="13344"/>
                        <a:pt x="3406" y="13142"/>
                      </a:cubicBezTo>
                      <a:cubicBezTo>
                        <a:pt x="3465" y="12951"/>
                        <a:pt x="3549" y="12737"/>
                        <a:pt x="3632" y="12546"/>
                      </a:cubicBezTo>
                      <a:cubicBezTo>
                        <a:pt x="3727" y="12332"/>
                        <a:pt x="3823" y="12142"/>
                        <a:pt x="3930" y="11951"/>
                      </a:cubicBezTo>
                      <a:cubicBezTo>
                        <a:pt x="4037" y="11761"/>
                        <a:pt x="4156" y="11558"/>
                        <a:pt x="4275" y="11368"/>
                      </a:cubicBezTo>
                      <a:cubicBezTo>
                        <a:pt x="4501" y="10999"/>
                        <a:pt x="4739" y="10629"/>
                        <a:pt x="4978" y="10272"/>
                      </a:cubicBezTo>
                      <a:cubicBezTo>
                        <a:pt x="5216" y="9891"/>
                        <a:pt x="5466" y="9534"/>
                        <a:pt x="5704" y="9201"/>
                      </a:cubicBezTo>
                      <a:cubicBezTo>
                        <a:pt x="5942" y="8855"/>
                        <a:pt x="6180" y="8510"/>
                        <a:pt x="6418" y="8189"/>
                      </a:cubicBezTo>
                      <a:cubicBezTo>
                        <a:pt x="6656" y="7855"/>
                        <a:pt x="6894" y="7546"/>
                        <a:pt x="7133" y="7236"/>
                      </a:cubicBezTo>
                      <a:cubicBezTo>
                        <a:pt x="7371" y="6915"/>
                        <a:pt x="7621" y="6641"/>
                        <a:pt x="7871" y="6355"/>
                      </a:cubicBezTo>
                      <a:cubicBezTo>
                        <a:pt x="8347" y="5831"/>
                        <a:pt x="8847" y="5367"/>
                        <a:pt x="9347" y="4938"/>
                      </a:cubicBezTo>
                      <a:cubicBezTo>
                        <a:pt x="9871" y="4522"/>
                        <a:pt x="10359" y="4141"/>
                        <a:pt x="10871" y="3807"/>
                      </a:cubicBezTo>
                      <a:cubicBezTo>
                        <a:pt x="11371" y="3486"/>
                        <a:pt x="11859" y="3188"/>
                        <a:pt x="12371" y="2926"/>
                      </a:cubicBezTo>
                      <a:cubicBezTo>
                        <a:pt x="13098" y="2557"/>
                        <a:pt x="13872" y="2248"/>
                        <a:pt x="14681" y="2009"/>
                      </a:cubicBezTo>
                      <a:cubicBezTo>
                        <a:pt x="15467" y="1771"/>
                        <a:pt x="16300" y="1605"/>
                        <a:pt x="17158" y="1545"/>
                      </a:cubicBezTo>
                      <a:cubicBezTo>
                        <a:pt x="17450" y="1523"/>
                        <a:pt x="17742" y="1511"/>
                        <a:pt x="18033" y="1511"/>
                      </a:cubicBezTo>
                      <a:cubicBezTo>
                        <a:pt x="18359" y="1511"/>
                        <a:pt x="18683" y="1526"/>
                        <a:pt x="19003" y="1557"/>
                      </a:cubicBezTo>
                      <a:cubicBezTo>
                        <a:pt x="19634" y="1616"/>
                        <a:pt x="20241" y="1736"/>
                        <a:pt x="20872" y="1914"/>
                      </a:cubicBezTo>
                      <a:cubicBezTo>
                        <a:pt x="21503" y="2117"/>
                        <a:pt x="22134" y="2355"/>
                        <a:pt x="22777" y="2652"/>
                      </a:cubicBezTo>
                      <a:cubicBezTo>
                        <a:pt x="23397" y="2950"/>
                        <a:pt x="24051" y="3283"/>
                        <a:pt x="24682" y="3664"/>
                      </a:cubicBezTo>
                      <a:cubicBezTo>
                        <a:pt x="25302" y="4033"/>
                        <a:pt x="25933" y="4450"/>
                        <a:pt x="26540" y="4915"/>
                      </a:cubicBezTo>
                      <a:cubicBezTo>
                        <a:pt x="26837" y="5153"/>
                        <a:pt x="27147" y="5391"/>
                        <a:pt x="27457" y="5641"/>
                      </a:cubicBezTo>
                      <a:cubicBezTo>
                        <a:pt x="27778" y="5891"/>
                        <a:pt x="28088" y="6165"/>
                        <a:pt x="28385" y="6438"/>
                      </a:cubicBezTo>
                      <a:cubicBezTo>
                        <a:pt x="28909" y="6915"/>
                        <a:pt x="29409" y="7439"/>
                        <a:pt x="29862" y="8010"/>
                      </a:cubicBezTo>
                      <a:cubicBezTo>
                        <a:pt x="30064" y="8308"/>
                        <a:pt x="30278" y="8605"/>
                        <a:pt x="30469" y="8903"/>
                      </a:cubicBezTo>
                      <a:cubicBezTo>
                        <a:pt x="30659" y="9201"/>
                        <a:pt x="30826" y="9510"/>
                        <a:pt x="30993" y="9820"/>
                      </a:cubicBezTo>
                      <a:cubicBezTo>
                        <a:pt x="31148" y="10153"/>
                        <a:pt x="31302" y="10475"/>
                        <a:pt x="31433" y="10820"/>
                      </a:cubicBezTo>
                      <a:cubicBezTo>
                        <a:pt x="31564" y="11165"/>
                        <a:pt x="31707" y="11522"/>
                        <a:pt x="31826" y="11880"/>
                      </a:cubicBezTo>
                      <a:cubicBezTo>
                        <a:pt x="31945" y="12237"/>
                        <a:pt x="32064" y="12606"/>
                        <a:pt x="32183" y="12963"/>
                      </a:cubicBezTo>
                      <a:cubicBezTo>
                        <a:pt x="32302" y="13320"/>
                        <a:pt x="32398" y="13677"/>
                        <a:pt x="32517" y="14035"/>
                      </a:cubicBezTo>
                      <a:cubicBezTo>
                        <a:pt x="32624" y="14380"/>
                        <a:pt x="32743" y="14713"/>
                        <a:pt x="32850" y="15059"/>
                      </a:cubicBezTo>
                      <a:cubicBezTo>
                        <a:pt x="32957" y="15404"/>
                        <a:pt x="33053" y="15725"/>
                        <a:pt x="33148" y="16059"/>
                      </a:cubicBezTo>
                      <a:cubicBezTo>
                        <a:pt x="33231" y="16380"/>
                        <a:pt x="33314" y="16714"/>
                        <a:pt x="33350" y="17035"/>
                      </a:cubicBezTo>
                      <a:cubicBezTo>
                        <a:pt x="33398" y="17368"/>
                        <a:pt x="33434" y="17690"/>
                        <a:pt x="33434" y="18035"/>
                      </a:cubicBezTo>
                      <a:cubicBezTo>
                        <a:pt x="33445" y="18380"/>
                        <a:pt x="33410" y="18702"/>
                        <a:pt x="33386" y="19047"/>
                      </a:cubicBezTo>
                      <a:cubicBezTo>
                        <a:pt x="33350" y="19392"/>
                        <a:pt x="33291" y="19738"/>
                        <a:pt x="33231" y="20071"/>
                      </a:cubicBezTo>
                      <a:cubicBezTo>
                        <a:pt x="33172" y="20416"/>
                        <a:pt x="33588" y="20702"/>
                        <a:pt x="34172" y="20702"/>
                      </a:cubicBezTo>
                      <a:lnTo>
                        <a:pt x="35303" y="20714"/>
                      </a:lnTo>
                      <a:cubicBezTo>
                        <a:pt x="35314" y="20714"/>
                        <a:pt x="35325" y="20714"/>
                        <a:pt x="35336" y="20714"/>
                      </a:cubicBezTo>
                      <a:cubicBezTo>
                        <a:pt x="35833" y="20714"/>
                        <a:pt x="36243" y="20457"/>
                        <a:pt x="36208" y="20131"/>
                      </a:cubicBezTo>
                      <a:cubicBezTo>
                        <a:pt x="36243" y="19833"/>
                        <a:pt x="36267" y="19523"/>
                        <a:pt x="36291" y="19226"/>
                      </a:cubicBezTo>
                      <a:cubicBezTo>
                        <a:pt x="36303" y="18928"/>
                        <a:pt x="36303" y="18630"/>
                        <a:pt x="36303" y="18333"/>
                      </a:cubicBezTo>
                      <a:cubicBezTo>
                        <a:pt x="36303" y="18023"/>
                        <a:pt x="36291" y="17726"/>
                        <a:pt x="36255" y="17428"/>
                      </a:cubicBezTo>
                      <a:cubicBezTo>
                        <a:pt x="36231" y="17118"/>
                        <a:pt x="36184" y="16821"/>
                        <a:pt x="36124" y="16499"/>
                      </a:cubicBezTo>
                      <a:cubicBezTo>
                        <a:pt x="36065" y="16202"/>
                        <a:pt x="36005" y="15892"/>
                        <a:pt x="35910" y="15582"/>
                      </a:cubicBezTo>
                      <a:cubicBezTo>
                        <a:pt x="35827" y="15273"/>
                        <a:pt x="35731" y="14951"/>
                        <a:pt x="35636" y="14630"/>
                      </a:cubicBezTo>
                      <a:cubicBezTo>
                        <a:pt x="35529" y="14297"/>
                        <a:pt x="35422" y="13975"/>
                        <a:pt x="35303" y="13630"/>
                      </a:cubicBezTo>
                      <a:cubicBezTo>
                        <a:pt x="35196" y="13308"/>
                        <a:pt x="35077" y="12951"/>
                        <a:pt x="34958" y="12606"/>
                      </a:cubicBezTo>
                      <a:cubicBezTo>
                        <a:pt x="34827" y="12249"/>
                        <a:pt x="34707" y="11903"/>
                        <a:pt x="34588" y="11546"/>
                      </a:cubicBezTo>
                      <a:cubicBezTo>
                        <a:pt x="34469" y="11189"/>
                        <a:pt x="34350" y="10844"/>
                        <a:pt x="34231" y="10510"/>
                      </a:cubicBezTo>
                      <a:cubicBezTo>
                        <a:pt x="34112" y="10165"/>
                        <a:pt x="33993" y="9832"/>
                        <a:pt x="33874" y="9510"/>
                      </a:cubicBezTo>
                      <a:cubicBezTo>
                        <a:pt x="33755" y="9201"/>
                        <a:pt x="33624" y="8879"/>
                        <a:pt x="33493" y="8570"/>
                      </a:cubicBezTo>
                      <a:cubicBezTo>
                        <a:pt x="33350" y="8272"/>
                        <a:pt x="33207" y="7974"/>
                        <a:pt x="33041" y="7689"/>
                      </a:cubicBezTo>
                      <a:cubicBezTo>
                        <a:pt x="32874" y="7415"/>
                        <a:pt x="32695" y="7129"/>
                        <a:pt x="32493" y="6855"/>
                      </a:cubicBezTo>
                      <a:cubicBezTo>
                        <a:pt x="32267" y="6546"/>
                        <a:pt x="32017" y="6260"/>
                        <a:pt x="31743" y="5986"/>
                      </a:cubicBezTo>
                      <a:cubicBezTo>
                        <a:pt x="31481" y="5700"/>
                        <a:pt x="31195" y="5426"/>
                        <a:pt x="30897" y="5176"/>
                      </a:cubicBezTo>
                      <a:cubicBezTo>
                        <a:pt x="30302" y="4653"/>
                        <a:pt x="29695" y="4164"/>
                        <a:pt x="29088" y="3724"/>
                      </a:cubicBezTo>
                      <a:cubicBezTo>
                        <a:pt x="28469" y="3271"/>
                        <a:pt x="27861" y="2855"/>
                        <a:pt x="27242" y="2486"/>
                      </a:cubicBezTo>
                      <a:cubicBezTo>
                        <a:pt x="26611" y="2117"/>
                        <a:pt x="25968" y="1759"/>
                        <a:pt x="25302" y="1438"/>
                      </a:cubicBezTo>
                      <a:cubicBezTo>
                        <a:pt x="24647" y="1128"/>
                        <a:pt x="23980" y="866"/>
                        <a:pt x="23313" y="652"/>
                      </a:cubicBezTo>
                      <a:cubicBezTo>
                        <a:pt x="22801" y="485"/>
                        <a:pt x="22301" y="366"/>
                        <a:pt x="21789" y="271"/>
                      </a:cubicBezTo>
                      <a:cubicBezTo>
                        <a:pt x="21027" y="128"/>
                        <a:pt x="20253" y="45"/>
                        <a:pt x="19456" y="9"/>
                      </a:cubicBezTo>
                      <a:cubicBezTo>
                        <a:pt x="19246" y="3"/>
                        <a:pt x="19037" y="0"/>
                        <a:pt x="188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5" name="Google Shape;6885;p30"/>
                <p:cNvSpPr/>
                <p:nvPr/>
              </p:nvSpPr>
              <p:spPr>
                <a:xfrm>
                  <a:off x="3043724" y="447504"/>
                  <a:ext cx="1009145" cy="65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6" h="17389" extrusionOk="0">
                      <a:moveTo>
                        <a:pt x="13282" y="0"/>
                      </a:moveTo>
                      <a:cubicBezTo>
                        <a:pt x="13189" y="0"/>
                        <a:pt x="13096" y="2"/>
                        <a:pt x="13002" y="5"/>
                      </a:cubicBezTo>
                      <a:cubicBezTo>
                        <a:pt x="12014" y="29"/>
                        <a:pt x="11109" y="196"/>
                        <a:pt x="10264" y="481"/>
                      </a:cubicBezTo>
                      <a:cubicBezTo>
                        <a:pt x="9847" y="624"/>
                        <a:pt x="9430" y="791"/>
                        <a:pt x="9014" y="981"/>
                      </a:cubicBezTo>
                      <a:cubicBezTo>
                        <a:pt x="8597" y="1172"/>
                        <a:pt x="8180" y="1398"/>
                        <a:pt x="7740" y="1648"/>
                      </a:cubicBezTo>
                      <a:cubicBezTo>
                        <a:pt x="7323" y="1910"/>
                        <a:pt x="6882" y="2184"/>
                        <a:pt x="6466" y="2505"/>
                      </a:cubicBezTo>
                      <a:cubicBezTo>
                        <a:pt x="6049" y="2815"/>
                        <a:pt x="5644" y="3172"/>
                        <a:pt x="5239" y="3541"/>
                      </a:cubicBezTo>
                      <a:cubicBezTo>
                        <a:pt x="4763" y="3994"/>
                        <a:pt x="4323" y="4494"/>
                        <a:pt x="3870" y="5018"/>
                      </a:cubicBezTo>
                      <a:cubicBezTo>
                        <a:pt x="3668" y="5280"/>
                        <a:pt x="3441" y="5553"/>
                        <a:pt x="3239" y="5839"/>
                      </a:cubicBezTo>
                      <a:lnTo>
                        <a:pt x="2608" y="6684"/>
                      </a:lnTo>
                      <a:cubicBezTo>
                        <a:pt x="2406" y="6982"/>
                        <a:pt x="2191" y="7268"/>
                        <a:pt x="2001" y="7566"/>
                      </a:cubicBezTo>
                      <a:cubicBezTo>
                        <a:pt x="1787" y="7863"/>
                        <a:pt x="1596" y="8161"/>
                        <a:pt x="1417" y="8458"/>
                      </a:cubicBezTo>
                      <a:cubicBezTo>
                        <a:pt x="1298" y="8649"/>
                        <a:pt x="1179" y="8828"/>
                        <a:pt x="1072" y="9018"/>
                      </a:cubicBezTo>
                      <a:cubicBezTo>
                        <a:pt x="977" y="9209"/>
                        <a:pt x="870" y="9387"/>
                        <a:pt x="774" y="9590"/>
                      </a:cubicBezTo>
                      <a:cubicBezTo>
                        <a:pt x="691" y="9768"/>
                        <a:pt x="596" y="9959"/>
                        <a:pt x="536" y="10149"/>
                      </a:cubicBezTo>
                      <a:cubicBezTo>
                        <a:pt x="477" y="10352"/>
                        <a:pt x="417" y="10542"/>
                        <a:pt x="382" y="10733"/>
                      </a:cubicBezTo>
                      <a:cubicBezTo>
                        <a:pt x="334" y="10923"/>
                        <a:pt x="298" y="11137"/>
                        <a:pt x="274" y="11316"/>
                      </a:cubicBezTo>
                      <a:cubicBezTo>
                        <a:pt x="239" y="11495"/>
                        <a:pt x="215" y="11685"/>
                        <a:pt x="203" y="11876"/>
                      </a:cubicBezTo>
                      <a:cubicBezTo>
                        <a:pt x="179" y="12078"/>
                        <a:pt x="167" y="12257"/>
                        <a:pt x="167" y="12447"/>
                      </a:cubicBezTo>
                      <a:cubicBezTo>
                        <a:pt x="167" y="12638"/>
                        <a:pt x="155" y="12828"/>
                        <a:pt x="155" y="13007"/>
                      </a:cubicBezTo>
                      <a:cubicBezTo>
                        <a:pt x="155" y="13185"/>
                        <a:pt x="155" y="13388"/>
                        <a:pt x="132" y="13566"/>
                      </a:cubicBezTo>
                      <a:cubicBezTo>
                        <a:pt x="132" y="13757"/>
                        <a:pt x="120" y="13935"/>
                        <a:pt x="108" y="14114"/>
                      </a:cubicBezTo>
                      <a:lnTo>
                        <a:pt x="60" y="14650"/>
                      </a:lnTo>
                      <a:cubicBezTo>
                        <a:pt x="36" y="14828"/>
                        <a:pt x="36" y="15007"/>
                        <a:pt x="24" y="15186"/>
                      </a:cubicBezTo>
                      <a:cubicBezTo>
                        <a:pt x="1" y="15364"/>
                        <a:pt x="1" y="15531"/>
                        <a:pt x="1" y="15709"/>
                      </a:cubicBezTo>
                      <a:cubicBezTo>
                        <a:pt x="1" y="16043"/>
                        <a:pt x="36" y="16388"/>
                        <a:pt x="96" y="16733"/>
                      </a:cubicBezTo>
                      <a:cubicBezTo>
                        <a:pt x="167" y="17090"/>
                        <a:pt x="763" y="17376"/>
                        <a:pt x="1417" y="17376"/>
                      </a:cubicBezTo>
                      <a:lnTo>
                        <a:pt x="2834" y="17376"/>
                      </a:lnTo>
                      <a:cubicBezTo>
                        <a:pt x="3489" y="17376"/>
                        <a:pt x="3977" y="17090"/>
                        <a:pt x="3930" y="16745"/>
                      </a:cubicBezTo>
                      <a:cubicBezTo>
                        <a:pt x="3906" y="16543"/>
                        <a:pt x="3870" y="16317"/>
                        <a:pt x="3846" y="16102"/>
                      </a:cubicBezTo>
                      <a:cubicBezTo>
                        <a:pt x="3811" y="15900"/>
                        <a:pt x="3799" y="15674"/>
                        <a:pt x="3763" y="15471"/>
                      </a:cubicBezTo>
                      <a:cubicBezTo>
                        <a:pt x="3751" y="15257"/>
                        <a:pt x="3727" y="15031"/>
                        <a:pt x="3703" y="14828"/>
                      </a:cubicBezTo>
                      <a:cubicBezTo>
                        <a:pt x="3692" y="14614"/>
                        <a:pt x="3680" y="14400"/>
                        <a:pt x="3668" y="14185"/>
                      </a:cubicBezTo>
                      <a:cubicBezTo>
                        <a:pt x="3656" y="13971"/>
                        <a:pt x="3632" y="13757"/>
                        <a:pt x="3632" y="13542"/>
                      </a:cubicBezTo>
                      <a:lnTo>
                        <a:pt x="3632" y="12900"/>
                      </a:lnTo>
                      <a:cubicBezTo>
                        <a:pt x="3632" y="12697"/>
                        <a:pt x="3656" y="12483"/>
                        <a:pt x="3668" y="12268"/>
                      </a:cubicBezTo>
                      <a:cubicBezTo>
                        <a:pt x="3680" y="12042"/>
                        <a:pt x="3703" y="11828"/>
                        <a:pt x="3739" y="11614"/>
                      </a:cubicBezTo>
                      <a:cubicBezTo>
                        <a:pt x="3787" y="11399"/>
                        <a:pt x="3834" y="11173"/>
                        <a:pt x="3894" y="10971"/>
                      </a:cubicBezTo>
                      <a:cubicBezTo>
                        <a:pt x="3953" y="10744"/>
                        <a:pt x="4025" y="10542"/>
                        <a:pt x="4096" y="10328"/>
                      </a:cubicBezTo>
                      <a:cubicBezTo>
                        <a:pt x="4334" y="9744"/>
                        <a:pt x="4620" y="9185"/>
                        <a:pt x="4977" y="8613"/>
                      </a:cubicBezTo>
                      <a:cubicBezTo>
                        <a:pt x="5335" y="8054"/>
                        <a:pt x="5739" y="7506"/>
                        <a:pt x="6144" y="6982"/>
                      </a:cubicBezTo>
                      <a:cubicBezTo>
                        <a:pt x="6573" y="6458"/>
                        <a:pt x="7013" y="5958"/>
                        <a:pt x="7442" y="5494"/>
                      </a:cubicBezTo>
                      <a:cubicBezTo>
                        <a:pt x="7871" y="5029"/>
                        <a:pt x="8323" y="4613"/>
                        <a:pt x="8764" y="4244"/>
                      </a:cubicBezTo>
                      <a:cubicBezTo>
                        <a:pt x="9216" y="3875"/>
                        <a:pt x="9645" y="3541"/>
                        <a:pt x="10061" y="3279"/>
                      </a:cubicBezTo>
                      <a:cubicBezTo>
                        <a:pt x="10478" y="3005"/>
                        <a:pt x="10883" y="2767"/>
                        <a:pt x="11276" y="2589"/>
                      </a:cubicBezTo>
                      <a:cubicBezTo>
                        <a:pt x="11975" y="2250"/>
                        <a:pt x="12663" y="2051"/>
                        <a:pt x="13331" y="2051"/>
                      </a:cubicBezTo>
                      <a:cubicBezTo>
                        <a:pt x="13368" y="2051"/>
                        <a:pt x="13405" y="2052"/>
                        <a:pt x="13443" y="2053"/>
                      </a:cubicBezTo>
                      <a:cubicBezTo>
                        <a:pt x="14050" y="2065"/>
                        <a:pt x="14705" y="2267"/>
                        <a:pt x="15383" y="2577"/>
                      </a:cubicBezTo>
                      <a:cubicBezTo>
                        <a:pt x="15705" y="2743"/>
                        <a:pt x="16062" y="2934"/>
                        <a:pt x="16419" y="3160"/>
                      </a:cubicBezTo>
                      <a:cubicBezTo>
                        <a:pt x="16776" y="3375"/>
                        <a:pt x="17146" y="3636"/>
                        <a:pt x="17527" y="3934"/>
                      </a:cubicBezTo>
                      <a:cubicBezTo>
                        <a:pt x="18015" y="4315"/>
                        <a:pt x="18515" y="4768"/>
                        <a:pt x="18991" y="5256"/>
                      </a:cubicBezTo>
                      <a:cubicBezTo>
                        <a:pt x="19491" y="5744"/>
                        <a:pt x="19932" y="6268"/>
                        <a:pt x="20360" y="6815"/>
                      </a:cubicBezTo>
                      <a:cubicBezTo>
                        <a:pt x="20575" y="7101"/>
                        <a:pt x="20777" y="7387"/>
                        <a:pt x="20979" y="7685"/>
                      </a:cubicBezTo>
                      <a:cubicBezTo>
                        <a:pt x="21170" y="7982"/>
                        <a:pt x="21337" y="8292"/>
                        <a:pt x="21491" y="8613"/>
                      </a:cubicBezTo>
                      <a:cubicBezTo>
                        <a:pt x="21646" y="8947"/>
                        <a:pt x="21789" y="9268"/>
                        <a:pt x="21908" y="9613"/>
                      </a:cubicBezTo>
                      <a:cubicBezTo>
                        <a:pt x="22051" y="9959"/>
                        <a:pt x="22170" y="10304"/>
                        <a:pt x="22265" y="10637"/>
                      </a:cubicBezTo>
                      <a:cubicBezTo>
                        <a:pt x="22372" y="10983"/>
                        <a:pt x="22480" y="11316"/>
                        <a:pt x="22563" y="11661"/>
                      </a:cubicBezTo>
                      <a:cubicBezTo>
                        <a:pt x="22658" y="11995"/>
                        <a:pt x="22742" y="12328"/>
                        <a:pt x="22801" y="12673"/>
                      </a:cubicBezTo>
                      <a:cubicBezTo>
                        <a:pt x="22884" y="13007"/>
                        <a:pt x="22920" y="13340"/>
                        <a:pt x="22956" y="13685"/>
                      </a:cubicBezTo>
                      <a:cubicBezTo>
                        <a:pt x="22980" y="14019"/>
                        <a:pt x="23003" y="14364"/>
                        <a:pt x="23003" y="14709"/>
                      </a:cubicBezTo>
                      <a:cubicBezTo>
                        <a:pt x="23003" y="15055"/>
                        <a:pt x="22980" y="15388"/>
                        <a:pt x="22944" y="15733"/>
                      </a:cubicBezTo>
                      <a:cubicBezTo>
                        <a:pt x="22896" y="16078"/>
                        <a:pt x="22837" y="16424"/>
                        <a:pt x="22765" y="16757"/>
                      </a:cubicBezTo>
                      <a:cubicBezTo>
                        <a:pt x="22682" y="17102"/>
                        <a:pt x="23158" y="17388"/>
                        <a:pt x="23837" y="17388"/>
                      </a:cubicBezTo>
                      <a:lnTo>
                        <a:pt x="25242" y="17388"/>
                      </a:lnTo>
                      <a:cubicBezTo>
                        <a:pt x="25920" y="17388"/>
                        <a:pt x="26528" y="17102"/>
                        <a:pt x="26528" y="16698"/>
                      </a:cubicBezTo>
                      <a:cubicBezTo>
                        <a:pt x="26647" y="16138"/>
                        <a:pt x="26718" y="15555"/>
                        <a:pt x="26754" y="14959"/>
                      </a:cubicBezTo>
                      <a:cubicBezTo>
                        <a:pt x="26766" y="14662"/>
                        <a:pt x="26754" y="14364"/>
                        <a:pt x="26718" y="14066"/>
                      </a:cubicBezTo>
                      <a:cubicBezTo>
                        <a:pt x="26694" y="13769"/>
                        <a:pt x="26635" y="13459"/>
                        <a:pt x="26575" y="13161"/>
                      </a:cubicBezTo>
                      <a:cubicBezTo>
                        <a:pt x="26492" y="12840"/>
                        <a:pt x="26421" y="12542"/>
                        <a:pt x="26337" y="12233"/>
                      </a:cubicBezTo>
                      <a:cubicBezTo>
                        <a:pt x="26242" y="11923"/>
                        <a:pt x="26159" y="11614"/>
                        <a:pt x="26051" y="11280"/>
                      </a:cubicBezTo>
                      <a:cubicBezTo>
                        <a:pt x="25944" y="10971"/>
                        <a:pt x="25837" y="10625"/>
                        <a:pt x="25742" y="10280"/>
                      </a:cubicBezTo>
                      <a:cubicBezTo>
                        <a:pt x="25635" y="9947"/>
                        <a:pt x="25516" y="9590"/>
                        <a:pt x="25397" y="9244"/>
                      </a:cubicBezTo>
                      <a:cubicBezTo>
                        <a:pt x="25278" y="8899"/>
                        <a:pt x="25147" y="8554"/>
                        <a:pt x="25004" y="8220"/>
                      </a:cubicBezTo>
                      <a:cubicBezTo>
                        <a:pt x="24873" y="7875"/>
                        <a:pt x="24730" y="7530"/>
                        <a:pt x="24563" y="7220"/>
                      </a:cubicBezTo>
                      <a:cubicBezTo>
                        <a:pt x="24396" y="6887"/>
                        <a:pt x="24218" y="6577"/>
                        <a:pt x="24027" y="6280"/>
                      </a:cubicBezTo>
                      <a:cubicBezTo>
                        <a:pt x="23813" y="5982"/>
                        <a:pt x="23611" y="5684"/>
                        <a:pt x="23373" y="5399"/>
                      </a:cubicBezTo>
                      <a:cubicBezTo>
                        <a:pt x="22896" y="4827"/>
                        <a:pt x="22384" y="4303"/>
                        <a:pt x="21837" y="3815"/>
                      </a:cubicBezTo>
                      <a:cubicBezTo>
                        <a:pt x="21372" y="3410"/>
                        <a:pt x="20896" y="3041"/>
                        <a:pt x="20420" y="2696"/>
                      </a:cubicBezTo>
                      <a:cubicBezTo>
                        <a:pt x="19944" y="2351"/>
                        <a:pt x="19467" y="2041"/>
                        <a:pt x="18991" y="1755"/>
                      </a:cubicBezTo>
                      <a:cubicBezTo>
                        <a:pt x="18515" y="1493"/>
                        <a:pt x="18039" y="1231"/>
                        <a:pt x="17550" y="1017"/>
                      </a:cubicBezTo>
                      <a:cubicBezTo>
                        <a:pt x="17062" y="791"/>
                        <a:pt x="16574" y="612"/>
                        <a:pt x="16062" y="446"/>
                      </a:cubicBezTo>
                      <a:cubicBezTo>
                        <a:pt x="15151" y="164"/>
                        <a:pt x="14231" y="0"/>
                        <a:pt x="132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6" name="Google Shape;6886;p30"/>
                <p:cNvSpPr/>
                <p:nvPr/>
              </p:nvSpPr>
              <p:spPr>
                <a:xfrm>
                  <a:off x="3076000" y="5004928"/>
                  <a:ext cx="87621" cy="123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6" h="3384" extrusionOk="0">
                      <a:moveTo>
                        <a:pt x="1593" y="1"/>
                      </a:moveTo>
                      <a:cubicBezTo>
                        <a:pt x="1439" y="1"/>
                        <a:pt x="1270" y="44"/>
                        <a:pt x="1096" y="136"/>
                      </a:cubicBezTo>
                      <a:cubicBezTo>
                        <a:pt x="750" y="302"/>
                        <a:pt x="465" y="636"/>
                        <a:pt x="274" y="1052"/>
                      </a:cubicBezTo>
                      <a:cubicBezTo>
                        <a:pt x="95" y="1457"/>
                        <a:pt x="0" y="1945"/>
                        <a:pt x="48" y="2398"/>
                      </a:cubicBezTo>
                      <a:cubicBezTo>
                        <a:pt x="123" y="3021"/>
                        <a:pt x="418" y="3383"/>
                        <a:pt x="792" y="3383"/>
                      </a:cubicBezTo>
                      <a:cubicBezTo>
                        <a:pt x="954" y="3383"/>
                        <a:pt x="1130" y="3316"/>
                        <a:pt x="1310" y="3172"/>
                      </a:cubicBezTo>
                      <a:cubicBezTo>
                        <a:pt x="1631" y="2934"/>
                        <a:pt x="1893" y="2564"/>
                        <a:pt x="2084" y="2160"/>
                      </a:cubicBezTo>
                      <a:cubicBezTo>
                        <a:pt x="2286" y="1755"/>
                        <a:pt x="2405" y="1326"/>
                        <a:pt x="2381" y="933"/>
                      </a:cubicBezTo>
                      <a:cubicBezTo>
                        <a:pt x="2364" y="359"/>
                        <a:pt x="2038" y="1"/>
                        <a:pt x="15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7" name="Google Shape;6887;p30"/>
                <p:cNvSpPr/>
                <p:nvPr/>
              </p:nvSpPr>
              <p:spPr>
                <a:xfrm>
                  <a:off x="2832289" y="5089164"/>
                  <a:ext cx="45995" cy="5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1492" extrusionOk="0">
                      <a:moveTo>
                        <a:pt x="694" y="0"/>
                      </a:moveTo>
                      <a:cubicBezTo>
                        <a:pt x="627" y="0"/>
                        <a:pt x="558" y="16"/>
                        <a:pt x="489" y="49"/>
                      </a:cubicBezTo>
                      <a:cubicBezTo>
                        <a:pt x="191" y="204"/>
                        <a:pt x="1" y="632"/>
                        <a:pt x="72" y="1025"/>
                      </a:cubicBezTo>
                      <a:cubicBezTo>
                        <a:pt x="118" y="1318"/>
                        <a:pt x="311" y="1491"/>
                        <a:pt x="549" y="1491"/>
                      </a:cubicBezTo>
                      <a:cubicBezTo>
                        <a:pt x="621" y="1491"/>
                        <a:pt x="697" y="1475"/>
                        <a:pt x="775" y="1442"/>
                      </a:cubicBezTo>
                      <a:cubicBezTo>
                        <a:pt x="1072" y="1287"/>
                        <a:pt x="1263" y="859"/>
                        <a:pt x="1168" y="466"/>
                      </a:cubicBezTo>
                      <a:cubicBezTo>
                        <a:pt x="1104" y="173"/>
                        <a:pt x="913" y="0"/>
                        <a:pt x="6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8" name="Google Shape;6888;p30"/>
                <p:cNvSpPr/>
                <p:nvPr/>
              </p:nvSpPr>
              <p:spPr>
                <a:xfrm>
                  <a:off x="4609566" y="873182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9" name="Google Shape;6889;p30"/>
                <p:cNvSpPr/>
                <p:nvPr/>
              </p:nvSpPr>
              <p:spPr>
                <a:xfrm>
                  <a:off x="-158354" y="904964"/>
                  <a:ext cx="1300925" cy="31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5" h="8411" extrusionOk="0">
                      <a:moveTo>
                        <a:pt x="17851" y="0"/>
                      </a:moveTo>
                      <a:cubicBezTo>
                        <a:pt x="17734" y="0"/>
                        <a:pt x="17618" y="6"/>
                        <a:pt x="17502" y="16"/>
                      </a:cubicBezTo>
                      <a:cubicBezTo>
                        <a:pt x="17157" y="40"/>
                        <a:pt x="16824" y="100"/>
                        <a:pt x="16514" y="207"/>
                      </a:cubicBezTo>
                      <a:cubicBezTo>
                        <a:pt x="16205" y="314"/>
                        <a:pt x="15907" y="445"/>
                        <a:pt x="15609" y="624"/>
                      </a:cubicBezTo>
                      <a:cubicBezTo>
                        <a:pt x="15312" y="802"/>
                        <a:pt x="15026" y="1017"/>
                        <a:pt x="14764" y="1255"/>
                      </a:cubicBezTo>
                      <a:cubicBezTo>
                        <a:pt x="14490" y="1493"/>
                        <a:pt x="14228" y="1767"/>
                        <a:pt x="13966" y="2100"/>
                      </a:cubicBezTo>
                      <a:cubicBezTo>
                        <a:pt x="13716" y="2410"/>
                        <a:pt x="13466" y="2767"/>
                        <a:pt x="13228" y="3136"/>
                      </a:cubicBezTo>
                      <a:cubicBezTo>
                        <a:pt x="12990" y="3517"/>
                        <a:pt x="12764" y="3934"/>
                        <a:pt x="12573" y="4350"/>
                      </a:cubicBezTo>
                      <a:cubicBezTo>
                        <a:pt x="12168" y="3779"/>
                        <a:pt x="11680" y="3338"/>
                        <a:pt x="11133" y="3017"/>
                      </a:cubicBezTo>
                      <a:cubicBezTo>
                        <a:pt x="10597" y="2695"/>
                        <a:pt x="9978" y="2517"/>
                        <a:pt x="9347" y="2517"/>
                      </a:cubicBezTo>
                      <a:cubicBezTo>
                        <a:pt x="8954" y="2517"/>
                        <a:pt x="8585" y="2588"/>
                        <a:pt x="8216" y="2707"/>
                      </a:cubicBezTo>
                      <a:cubicBezTo>
                        <a:pt x="7858" y="2838"/>
                        <a:pt x="7513" y="3017"/>
                        <a:pt x="7180" y="3255"/>
                      </a:cubicBezTo>
                      <a:cubicBezTo>
                        <a:pt x="6858" y="3493"/>
                        <a:pt x="6561" y="3791"/>
                        <a:pt x="6275" y="4124"/>
                      </a:cubicBezTo>
                      <a:cubicBezTo>
                        <a:pt x="5989" y="4469"/>
                        <a:pt x="5739" y="4838"/>
                        <a:pt x="5513" y="5255"/>
                      </a:cubicBezTo>
                      <a:cubicBezTo>
                        <a:pt x="5251" y="4886"/>
                        <a:pt x="4918" y="4588"/>
                        <a:pt x="4560" y="4374"/>
                      </a:cubicBezTo>
                      <a:cubicBezTo>
                        <a:pt x="4191" y="4172"/>
                        <a:pt x="3786" y="4053"/>
                        <a:pt x="3370" y="4053"/>
                      </a:cubicBezTo>
                      <a:cubicBezTo>
                        <a:pt x="2929" y="4053"/>
                        <a:pt x="2501" y="4184"/>
                        <a:pt x="2108" y="4410"/>
                      </a:cubicBezTo>
                      <a:cubicBezTo>
                        <a:pt x="1727" y="4648"/>
                        <a:pt x="1370" y="4969"/>
                        <a:pt x="1072" y="5374"/>
                      </a:cubicBezTo>
                      <a:cubicBezTo>
                        <a:pt x="774" y="5755"/>
                        <a:pt x="536" y="6220"/>
                        <a:pt x="357" y="6696"/>
                      </a:cubicBezTo>
                      <a:cubicBezTo>
                        <a:pt x="179" y="7160"/>
                        <a:pt x="36" y="7636"/>
                        <a:pt x="0" y="8125"/>
                      </a:cubicBezTo>
                      <a:cubicBezTo>
                        <a:pt x="0" y="8125"/>
                        <a:pt x="238" y="8136"/>
                        <a:pt x="596" y="8172"/>
                      </a:cubicBezTo>
                      <a:cubicBezTo>
                        <a:pt x="953" y="8196"/>
                        <a:pt x="1453" y="8232"/>
                        <a:pt x="1977" y="8279"/>
                      </a:cubicBezTo>
                      <a:cubicBezTo>
                        <a:pt x="2513" y="8303"/>
                        <a:pt x="3072" y="8315"/>
                        <a:pt x="3536" y="8339"/>
                      </a:cubicBezTo>
                      <a:cubicBezTo>
                        <a:pt x="4001" y="8351"/>
                        <a:pt x="4310" y="8351"/>
                        <a:pt x="4310" y="8351"/>
                      </a:cubicBezTo>
                      <a:lnTo>
                        <a:pt x="6203" y="8375"/>
                      </a:lnTo>
                      <a:cubicBezTo>
                        <a:pt x="6203" y="8375"/>
                        <a:pt x="6513" y="8375"/>
                        <a:pt x="6989" y="8398"/>
                      </a:cubicBezTo>
                      <a:lnTo>
                        <a:pt x="8763" y="8398"/>
                      </a:lnTo>
                      <a:cubicBezTo>
                        <a:pt x="9418" y="8398"/>
                        <a:pt x="10097" y="8375"/>
                        <a:pt x="10609" y="8375"/>
                      </a:cubicBezTo>
                      <a:lnTo>
                        <a:pt x="11490" y="8375"/>
                      </a:lnTo>
                      <a:cubicBezTo>
                        <a:pt x="11490" y="8375"/>
                        <a:pt x="12097" y="8398"/>
                        <a:pt x="12704" y="8398"/>
                      </a:cubicBezTo>
                      <a:cubicBezTo>
                        <a:pt x="13335" y="8410"/>
                        <a:pt x="13954" y="8410"/>
                        <a:pt x="13954" y="8410"/>
                      </a:cubicBezTo>
                      <a:lnTo>
                        <a:pt x="14669" y="8410"/>
                      </a:lnTo>
                      <a:cubicBezTo>
                        <a:pt x="15121" y="8410"/>
                        <a:pt x="15717" y="8398"/>
                        <a:pt x="16371" y="8375"/>
                      </a:cubicBezTo>
                      <a:cubicBezTo>
                        <a:pt x="16693" y="8363"/>
                        <a:pt x="17026" y="8363"/>
                        <a:pt x="17348" y="8351"/>
                      </a:cubicBezTo>
                      <a:cubicBezTo>
                        <a:pt x="17681" y="8339"/>
                        <a:pt x="18003" y="8339"/>
                        <a:pt x="18336" y="8315"/>
                      </a:cubicBezTo>
                      <a:cubicBezTo>
                        <a:pt x="18657" y="8303"/>
                        <a:pt x="18955" y="8303"/>
                        <a:pt x="19253" y="8303"/>
                      </a:cubicBezTo>
                      <a:lnTo>
                        <a:pt x="21908" y="8303"/>
                      </a:lnTo>
                      <a:lnTo>
                        <a:pt x="23003" y="8339"/>
                      </a:lnTo>
                      <a:cubicBezTo>
                        <a:pt x="23575" y="8351"/>
                        <a:pt x="24122" y="8363"/>
                        <a:pt x="24122" y="8363"/>
                      </a:cubicBezTo>
                      <a:cubicBezTo>
                        <a:pt x="24122" y="8363"/>
                        <a:pt x="24658" y="8375"/>
                        <a:pt x="25194" y="8375"/>
                      </a:cubicBezTo>
                      <a:cubicBezTo>
                        <a:pt x="25730" y="8375"/>
                        <a:pt x="26265" y="8351"/>
                        <a:pt x="26265" y="8351"/>
                      </a:cubicBezTo>
                      <a:cubicBezTo>
                        <a:pt x="26265" y="8351"/>
                        <a:pt x="26742" y="8339"/>
                        <a:pt x="27230" y="8303"/>
                      </a:cubicBezTo>
                      <a:lnTo>
                        <a:pt x="28218" y="8279"/>
                      </a:lnTo>
                      <a:cubicBezTo>
                        <a:pt x="28218" y="8279"/>
                        <a:pt x="28992" y="8279"/>
                        <a:pt x="30004" y="8291"/>
                      </a:cubicBezTo>
                      <a:cubicBezTo>
                        <a:pt x="30504" y="8291"/>
                        <a:pt x="31040" y="8279"/>
                        <a:pt x="31564" y="8256"/>
                      </a:cubicBezTo>
                      <a:cubicBezTo>
                        <a:pt x="32064" y="8244"/>
                        <a:pt x="32576" y="8220"/>
                        <a:pt x="33004" y="8172"/>
                      </a:cubicBezTo>
                      <a:cubicBezTo>
                        <a:pt x="33874" y="8113"/>
                        <a:pt x="34505" y="8053"/>
                        <a:pt x="34505" y="8053"/>
                      </a:cubicBezTo>
                      <a:cubicBezTo>
                        <a:pt x="34505" y="7601"/>
                        <a:pt x="34481" y="7172"/>
                        <a:pt x="34421" y="6743"/>
                      </a:cubicBezTo>
                      <a:cubicBezTo>
                        <a:pt x="34362" y="6315"/>
                        <a:pt x="34255" y="5874"/>
                        <a:pt x="34124" y="5458"/>
                      </a:cubicBezTo>
                      <a:cubicBezTo>
                        <a:pt x="33993" y="5029"/>
                        <a:pt x="33790" y="4624"/>
                        <a:pt x="33552" y="4255"/>
                      </a:cubicBezTo>
                      <a:cubicBezTo>
                        <a:pt x="33302" y="3886"/>
                        <a:pt x="33016" y="3553"/>
                        <a:pt x="32695" y="3291"/>
                      </a:cubicBezTo>
                      <a:cubicBezTo>
                        <a:pt x="32361" y="3017"/>
                        <a:pt x="32004" y="2814"/>
                        <a:pt x="31635" y="2660"/>
                      </a:cubicBezTo>
                      <a:cubicBezTo>
                        <a:pt x="31290" y="2564"/>
                        <a:pt x="30909" y="2469"/>
                        <a:pt x="30492" y="2457"/>
                      </a:cubicBezTo>
                      <a:cubicBezTo>
                        <a:pt x="30435" y="2455"/>
                        <a:pt x="30378" y="2454"/>
                        <a:pt x="30320" y="2454"/>
                      </a:cubicBezTo>
                      <a:cubicBezTo>
                        <a:pt x="30006" y="2454"/>
                        <a:pt x="29691" y="2484"/>
                        <a:pt x="29409" y="2564"/>
                      </a:cubicBezTo>
                      <a:cubicBezTo>
                        <a:pt x="29063" y="2648"/>
                        <a:pt x="28718" y="2779"/>
                        <a:pt x="28409" y="2981"/>
                      </a:cubicBezTo>
                      <a:cubicBezTo>
                        <a:pt x="28099" y="3172"/>
                        <a:pt x="27813" y="3410"/>
                        <a:pt x="27539" y="3695"/>
                      </a:cubicBezTo>
                      <a:cubicBezTo>
                        <a:pt x="27278" y="3969"/>
                        <a:pt x="27051" y="4315"/>
                        <a:pt x="26849" y="4684"/>
                      </a:cubicBezTo>
                      <a:cubicBezTo>
                        <a:pt x="26587" y="4315"/>
                        <a:pt x="26277" y="4017"/>
                        <a:pt x="25956" y="3791"/>
                      </a:cubicBezTo>
                      <a:cubicBezTo>
                        <a:pt x="25623" y="3576"/>
                        <a:pt x="25253" y="3422"/>
                        <a:pt x="24861" y="3398"/>
                      </a:cubicBezTo>
                      <a:cubicBezTo>
                        <a:pt x="24770" y="3385"/>
                        <a:pt x="24679" y="3379"/>
                        <a:pt x="24589" y="3379"/>
                      </a:cubicBezTo>
                      <a:cubicBezTo>
                        <a:pt x="24077" y="3379"/>
                        <a:pt x="23583" y="3576"/>
                        <a:pt x="23158" y="3910"/>
                      </a:cubicBezTo>
                      <a:cubicBezTo>
                        <a:pt x="22991" y="3457"/>
                        <a:pt x="22765" y="3017"/>
                        <a:pt x="22527" y="2648"/>
                      </a:cubicBezTo>
                      <a:cubicBezTo>
                        <a:pt x="22277" y="2279"/>
                        <a:pt x="21991" y="1933"/>
                        <a:pt x="21682" y="1636"/>
                      </a:cubicBezTo>
                      <a:cubicBezTo>
                        <a:pt x="21372" y="1338"/>
                        <a:pt x="21027" y="1088"/>
                        <a:pt x="20681" y="874"/>
                      </a:cubicBezTo>
                      <a:cubicBezTo>
                        <a:pt x="20158" y="552"/>
                        <a:pt x="19622" y="314"/>
                        <a:pt x="19086" y="183"/>
                      </a:cubicBezTo>
                      <a:cubicBezTo>
                        <a:pt x="18671" y="63"/>
                        <a:pt x="18256" y="0"/>
                        <a:pt x="178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0" name="Google Shape;6890;p30"/>
                <p:cNvSpPr/>
                <p:nvPr/>
              </p:nvSpPr>
              <p:spPr>
                <a:xfrm>
                  <a:off x="4556456" y="4129566"/>
                  <a:ext cx="955758" cy="523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0" h="13896" extrusionOk="0">
                      <a:moveTo>
                        <a:pt x="11633" y="1"/>
                      </a:moveTo>
                      <a:cubicBezTo>
                        <a:pt x="11312" y="1"/>
                        <a:pt x="11014" y="12"/>
                        <a:pt x="10716" y="36"/>
                      </a:cubicBezTo>
                      <a:cubicBezTo>
                        <a:pt x="10443" y="60"/>
                        <a:pt x="10157" y="96"/>
                        <a:pt x="9871" y="131"/>
                      </a:cubicBezTo>
                      <a:cubicBezTo>
                        <a:pt x="9585" y="191"/>
                        <a:pt x="9323" y="239"/>
                        <a:pt x="9073" y="310"/>
                      </a:cubicBezTo>
                      <a:cubicBezTo>
                        <a:pt x="8811" y="370"/>
                        <a:pt x="8561" y="465"/>
                        <a:pt x="8311" y="548"/>
                      </a:cubicBezTo>
                      <a:cubicBezTo>
                        <a:pt x="8061" y="643"/>
                        <a:pt x="7799" y="763"/>
                        <a:pt x="7561" y="870"/>
                      </a:cubicBezTo>
                      <a:cubicBezTo>
                        <a:pt x="7323" y="965"/>
                        <a:pt x="7073" y="1108"/>
                        <a:pt x="6835" y="1239"/>
                      </a:cubicBezTo>
                      <a:cubicBezTo>
                        <a:pt x="6597" y="1370"/>
                        <a:pt x="6347" y="1525"/>
                        <a:pt x="6109" y="1667"/>
                      </a:cubicBezTo>
                      <a:cubicBezTo>
                        <a:pt x="5871" y="1834"/>
                        <a:pt x="5621" y="1977"/>
                        <a:pt x="5382" y="2144"/>
                      </a:cubicBezTo>
                      <a:cubicBezTo>
                        <a:pt x="5121" y="2310"/>
                        <a:pt x="4906" y="2489"/>
                        <a:pt x="4668" y="2668"/>
                      </a:cubicBezTo>
                      <a:cubicBezTo>
                        <a:pt x="4204" y="3025"/>
                        <a:pt x="3775" y="3430"/>
                        <a:pt x="3358" y="3858"/>
                      </a:cubicBezTo>
                      <a:cubicBezTo>
                        <a:pt x="3144" y="4061"/>
                        <a:pt x="2942" y="4287"/>
                        <a:pt x="2763" y="4513"/>
                      </a:cubicBezTo>
                      <a:cubicBezTo>
                        <a:pt x="2585" y="4739"/>
                        <a:pt x="2406" y="4977"/>
                        <a:pt x="2251" y="5215"/>
                      </a:cubicBezTo>
                      <a:cubicBezTo>
                        <a:pt x="2108" y="5454"/>
                        <a:pt x="1965" y="5692"/>
                        <a:pt x="1834" y="5942"/>
                      </a:cubicBezTo>
                      <a:lnTo>
                        <a:pt x="1477" y="6704"/>
                      </a:lnTo>
                      <a:cubicBezTo>
                        <a:pt x="1370" y="6954"/>
                        <a:pt x="1275" y="7204"/>
                        <a:pt x="1168" y="7478"/>
                      </a:cubicBezTo>
                      <a:cubicBezTo>
                        <a:pt x="1061" y="7728"/>
                        <a:pt x="977" y="7990"/>
                        <a:pt x="882" y="8263"/>
                      </a:cubicBezTo>
                      <a:lnTo>
                        <a:pt x="620" y="9061"/>
                      </a:lnTo>
                      <a:cubicBezTo>
                        <a:pt x="525" y="9347"/>
                        <a:pt x="441" y="9621"/>
                        <a:pt x="358" y="9895"/>
                      </a:cubicBezTo>
                      <a:cubicBezTo>
                        <a:pt x="287" y="10180"/>
                        <a:pt x="215" y="10466"/>
                        <a:pt x="156" y="10752"/>
                      </a:cubicBezTo>
                      <a:cubicBezTo>
                        <a:pt x="96" y="11026"/>
                        <a:pt x="48" y="11311"/>
                        <a:pt x="37" y="11609"/>
                      </a:cubicBezTo>
                      <a:cubicBezTo>
                        <a:pt x="1" y="11895"/>
                        <a:pt x="1" y="12204"/>
                        <a:pt x="25" y="12502"/>
                      </a:cubicBezTo>
                      <a:cubicBezTo>
                        <a:pt x="37" y="12800"/>
                        <a:pt x="60" y="13109"/>
                        <a:pt x="96" y="13431"/>
                      </a:cubicBezTo>
                      <a:cubicBezTo>
                        <a:pt x="108" y="13645"/>
                        <a:pt x="299" y="13836"/>
                        <a:pt x="513" y="13836"/>
                      </a:cubicBezTo>
                      <a:lnTo>
                        <a:pt x="1191" y="13836"/>
                      </a:lnTo>
                      <a:cubicBezTo>
                        <a:pt x="1370" y="13836"/>
                        <a:pt x="1489" y="13645"/>
                        <a:pt x="1465" y="13443"/>
                      </a:cubicBezTo>
                      <a:cubicBezTo>
                        <a:pt x="1430" y="13109"/>
                        <a:pt x="1406" y="12788"/>
                        <a:pt x="1394" y="12454"/>
                      </a:cubicBezTo>
                      <a:cubicBezTo>
                        <a:pt x="1370" y="12133"/>
                        <a:pt x="1394" y="11823"/>
                        <a:pt x="1418" y="11514"/>
                      </a:cubicBezTo>
                      <a:cubicBezTo>
                        <a:pt x="1453" y="11192"/>
                        <a:pt x="1513" y="10883"/>
                        <a:pt x="1584" y="10585"/>
                      </a:cubicBezTo>
                      <a:cubicBezTo>
                        <a:pt x="1656" y="10287"/>
                        <a:pt x="1751" y="9990"/>
                        <a:pt x="1834" y="9692"/>
                      </a:cubicBezTo>
                      <a:cubicBezTo>
                        <a:pt x="1930" y="9395"/>
                        <a:pt x="2013" y="9097"/>
                        <a:pt x="2120" y="8799"/>
                      </a:cubicBezTo>
                      <a:cubicBezTo>
                        <a:pt x="2204" y="8502"/>
                        <a:pt x="2311" y="8204"/>
                        <a:pt x="2418" y="7918"/>
                      </a:cubicBezTo>
                      <a:cubicBezTo>
                        <a:pt x="2525" y="7632"/>
                        <a:pt x="2644" y="7359"/>
                        <a:pt x="2763" y="7073"/>
                      </a:cubicBezTo>
                      <a:cubicBezTo>
                        <a:pt x="2882" y="6799"/>
                        <a:pt x="3013" y="6525"/>
                        <a:pt x="3156" y="6251"/>
                      </a:cubicBezTo>
                      <a:cubicBezTo>
                        <a:pt x="3311" y="5989"/>
                        <a:pt x="3477" y="5716"/>
                        <a:pt x="3656" y="5465"/>
                      </a:cubicBezTo>
                      <a:cubicBezTo>
                        <a:pt x="3835" y="5204"/>
                        <a:pt x="4037" y="4965"/>
                        <a:pt x="4263" y="4715"/>
                      </a:cubicBezTo>
                      <a:cubicBezTo>
                        <a:pt x="4490" y="4477"/>
                        <a:pt x="4728" y="4239"/>
                        <a:pt x="4966" y="4037"/>
                      </a:cubicBezTo>
                      <a:cubicBezTo>
                        <a:pt x="5204" y="3822"/>
                        <a:pt x="5454" y="3620"/>
                        <a:pt x="5704" y="3430"/>
                      </a:cubicBezTo>
                      <a:cubicBezTo>
                        <a:pt x="5954" y="3227"/>
                        <a:pt x="6228" y="3049"/>
                        <a:pt x="6478" y="2870"/>
                      </a:cubicBezTo>
                      <a:cubicBezTo>
                        <a:pt x="6752" y="2691"/>
                        <a:pt x="7002" y="2537"/>
                        <a:pt x="7252" y="2382"/>
                      </a:cubicBezTo>
                      <a:cubicBezTo>
                        <a:pt x="7502" y="2239"/>
                        <a:pt x="7776" y="2096"/>
                        <a:pt x="8026" y="1965"/>
                      </a:cubicBezTo>
                      <a:cubicBezTo>
                        <a:pt x="8300" y="1834"/>
                        <a:pt x="8561" y="1715"/>
                        <a:pt x="8835" y="1632"/>
                      </a:cubicBezTo>
                      <a:cubicBezTo>
                        <a:pt x="9097" y="1536"/>
                        <a:pt x="9383" y="1441"/>
                        <a:pt x="9681" y="1394"/>
                      </a:cubicBezTo>
                      <a:cubicBezTo>
                        <a:pt x="9978" y="1310"/>
                        <a:pt x="10288" y="1274"/>
                        <a:pt x="10597" y="1239"/>
                      </a:cubicBezTo>
                      <a:cubicBezTo>
                        <a:pt x="10919" y="1215"/>
                        <a:pt x="11240" y="1191"/>
                        <a:pt x="11586" y="1191"/>
                      </a:cubicBezTo>
                      <a:cubicBezTo>
                        <a:pt x="11907" y="1191"/>
                        <a:pt x="12264" y="1215"/>
                        <a:pt x="12610" y="1227"/>
                      </a:cubicBezTo>
                      <a:cubicBezTo>
                        <a:pt x="12967" y="1239"/>
                        <a:pt x="13300" y="1274"/>
                        <a:pt x="13622" y="1286"/>
                      </a:cubicBezTo>
                      <a:cubicBezTo>
                        <a:pt x="13955" y="1298"/>
                        <a:pt x="14265" y="1334"/>
                        <a:pt x="14562" y="1358"/>
                      </a:cubicBezTo>
                      <a:cubicBezTo>
                        <a:pt x="14860" y="1405"/>
                        <a:pt x="15169" y="1453"/>
                        <a:pt x="15467" y="1489"/>
                      </a:cubicBezTo>
                      <a:lnTo>
                        <a:pt x="16360" y="1667"/>
                      </a:lnTo>
                      <a:cubicBezTo>
                        <a:pt x="16658" y="1727"/>
                        <a:pt x="16943" y="1822"/>
                        <a:pt x="17229" y="1906"/>
                      </a:cubicBezTo>
                      <a:cubicBezTo>
                        <a:pt x="17503" y="2001"/>
                        <a:pt x="17789" y="2120"/>
                        <a:pt x="18063" y="2239"/>
                      </a:cubicBezTo>
                      <a:cubicBezTo>
                        <a:pt x="18313" y="2346"/>
                        <a:pt x="18539" y="2465"/>
                        <a:pt x="18777" y="2596"/>
                      </a:cubicBezTo>
                      <a:cubicBezTo>
                        <a:pt x="19015" y="2727"/>
                        <a:pt x="19229" y="2882"/>
                        <a:pt x="19456" y="3025"/>
                      </a:cubicBezTo>
                      <a:cubicBezTo>
                        <a:pt x="19706" y="3203"/>
                        <a:pt x="19968" y="3418"/>
                        <a:pt x="20206" y="3620"/>
                      </a:cubicBezTo>
                      <a:cubicBezTo>
                        <a:pt x="20444" y="3834"/>
                        <a:pt x="20658" y="4072"/>
                        <a:pt x="20884" y="4322"/>
                      </a:cubicBezTo>
                      <a:cubicBezTo>
                        <a:pt x="21099" y="4573"/>
                        <a:pt x="21301" y="4846"/>
                        <a:pt x="21492" y="5120"/>
                      </a:cubicBezTo>
                      <a:cubicBezTo>
                        <a:pt x="21694" y="5406"/>
                        <a:pt x="21885" y="5704"/>
                        <a:pt x="22051" y="6001"/>
                      </a:cubicBezTo>
                      <a:cubicBezTo>
                        <a:pt x="22230" y="6311"/>
                        <a:pt x="22373" y="6608"/>
                        <a:pt x="22527" y="6930"/>
                      </a:cubicBezTo>
                      <a:cubicBezTo>
                        <a:pt x="22670" y="7240"/>
                        <a:pt x="22801" y="7549"/>
                        <a:pt x="22944" y="7859"/>
                      </a:cubicBezTo>
                      <a:cubicBezTo>
                        <a:pt x="23039" y="8097"/>
                        <a:pt x="23135" y="8335"/>
                        <a:pt x="23218" y="8573"/>
                      </a:cubicBezTo>
                      <a:cubicBezTo>
                        <a:pt x="23301" y="8811"/>
                        <a:pt x="23385" y="9049"/>
                        <a:pt x="23456" y="9275"/>
                      </a:cubicBezTo>
                      <a:cubicBezTo>
                        <a:pt x="23540" y="9502"/>
                        <a:pt x="23611" y="9728"/>
                        <a:pt x="23670" y="9966"/>
                      </a:cubicBezTo>
                      <a:cubicBezTo>
                        <a:pt x="23730" y="10204"/>
                        <a:pt x="23790" y="10442"/>
                        <a:pt x="23837" y="10657"/>
                      </a:cubicBezTo>
                      <a:cubicBezTo>
                        <a:pt x="23873" y="10883"/>
                        <a:pt x="23909" y="11121"/>
                        <a:pt x="23932" y="11359"/>
                      </a:cubicBezTo>
                      <a:cubicBezTo>
                        <a:pt x="23968" y="11597"/>
                        <a:pt x="23980" y="11835"/>
                        <a:pt x="23992" y="12073"/>
                      </a:cubicBezTo>
                      <a:cubicBezTo>
                        <a:pt x="24016" y="12312"/>
                        <a:pt x="24016" y="12562"/>
                        <a:pt x="24016" y="12800"/>
                      </a:cubicBezTo>
                      <a:cubicBezTo>
                        <a:pt x="23992" y="13038"/>
                        <a:pt x="23992" y="13300"/>
                        <a:pt x="23980" y="13538"/>
                      </a:cubicBezTo>
                      <a:cubicBezTo>
                        <a:pt x="23969" y="13733"/>
                        <a:pt x="24090" y="13896"/>
                        <a:pt x="24270" y="13896"/>
                      </a:cubicBezTo>
                      <a:cubicBezTo>
                        <a:pt x="24277" y="13896"/>
                        <a:pt x="24283" y="13895"/>
                        <a:pt x="24290" y="13895"/>
                      </a:cubicBezTo>
                      <a:lnTo>
                        <a:pt x="24980" y="13859"/>
                      </a:lnTo>
                      <a:cubicBezTo>
                        <a:pt x="25171" y="13847"/>
                        <a:pt x="25349" y="13669"/>
                        <a:pt x="25302" y="13455"/>
                      </a:cubicBezTo>
                      <a:lnTo>
                        <a:pt x="25302" y="12573"/>
                      </a:lnTo>
                      <a:cubicBezTo>
                        <a:pt x="25302" y="12300"/>
                        <a:pt x="25290" y="12002"/>
                        <a:pt x="25266" y="11716"/>
                      </a:cubicBezTo>
                      <a:cubicBezTo>
                        <a:pt x="25242" y="11430"/>
                        <a:pt x="25206" y="11145"/>
                        <a:pt x="25159" y="10871"/>
                      </a:cubicBezTo>
                      <a:cubicBezTo>
                        <a:pt x="25111" y="10585"/>
                        <a:pt x="25052" y="10311"/>
                        <a:pt x="24980" y="10037"/>
                      </a:cubicBezTo>
                      <a:cubicBezTo>
                        <a:pt x="24921" y="9752"/>
                        <a:pt x="24825" y="9478"/>
                        <a:pt x="24742" y="9216"/>
                      </a:cubicBezTo>
                      <a:cubicBezTo>
                        <a:pt x="24647" y="8942"/>
                        <a:pt x="24552" y="8680"/>
                        <a:pt x="24444" y="8406"/>
                      </a:cubicBezTo>
                      <a:cubicBezTo>
                        <a:pt x="24337" y="8156"/>
                        <a:pt x="24230" y="7894"/>
                        <a:pt x="24111" y="7621"/>
                      </a:cubicBezTo>
                      <a:lnTo>
                        <a:pt x="23754" y="6823"/>
                      </a:lnTo>
                      <a:cubicBezTo>
                        <a:pt x="23635" y="6549"/>
                        <a:pt x="23504" y="6287"/>
                        <a:pt x="23373" y="6025"/>
                      </a:cubicBezTo>
                      <a:cubicBezTo>
                        <a:pt x="23242" y="5775"/>
                        <a:pt x="23087" y="5525"/>
                        <a:pt x="22944" y="5275"/>
                      </a:cubicBezTo>
                      <a:cubicBezTo>
                        <a:pt x="22789" y="5013"/>
                        <a:pt x="22623" y="4775"/>
                        <a:pt x="22468" y="4537"/>
                      </a:cubicBezTo>
                      <a:cubicBezTo>
                        <a:pt x="22289" y="4299"/>
                        <a:pt x="22123" y="4084"/>
                        <a:pt x="21932" y="3858"/>
                      </a:cubicBezTo>
                      <a:cubicBezTo>
                        <a:pt x="21754" y="3632"/>
                        <a:pt x="21539" y="3430"/>
                        <a:pt x="21349" y="3215"/>
                      </a:cubicBezTo>
                      <a:cubicBezTo>
                        <a:pt x="21134" y="3025"/>
                        <a:pt x="20932" y="2834"/>
                        <a:pt x="20718" y="2656"/>
                      </a:cubicBezTo>
                      <a:cubicBezTo>
                        <a:pt x="20515" y="2477"/>
                        <a:pt x="20289" y="2310"/>
                        <a:pt x="20063" y="2144"/>
                      </a:cubicBezTo>
                      <a:cubicBezTo>
                        <a:pt x="19849" y="2001"/>
                        <a:pt x="19622" y="1846"/>
                        <a:pt x="19384" y="1703"/>
                      </a:cubicBezTo>
                      <a:cubicBezTo>
                        <a:pt x="19110" y="1536"/>
                        <a:pt x="18848" y="1382"/>
                        <a:pt x="18563" y="1251"/>
                      </a:cubicBezTo>
                      <a:cubicBezTo>
                        <a:pt x="18277" y="1108"/>
                        <a:pt x="18003" y="989"/>
                        <a:pt x="17705" y="882"/>
                      </a:cubicBezTo>
                      <a:cubicBezTo>
                        <a:pt x="17444" y="774"/>
                        <a:pt x="17182" y="691"/>
                        <a:pt x="16908" y="608"/>
                      </a:cubicBezTo>
                      <a:cubicBezTo>
                        <a:pt x="16646" y="536"/>
                        <a:pt x="16372" y="465"/>
                        <a:pt x="16098" y="405"/>
                      </a:cubicBezTo>
                      <a:cubicBezTo>
                        <a:pt x="15824" y="346"/>
                        <a:pt x="15539" y="298"/>
                        <a:pt x="15265" y="251"/>
                      </a:cubicBezTo>
                      <a:cubicBezTo>
                        <a:pt x="14979" y="215"/>
                        <a:pt x="14681" y="179"/>
                        <a:pt x="14396" y="155"/>
                      </a:cubicBezTo>
                      <a:cubicBezTo>
                        <a:pt x="14098" y="120"/>
                        <a:pt x="13812" y="96"/>
                        <a:pt x="13503" y="72"/>
                      </a:cubicBezTo>
                      <a:cubicBezTo>
                        <a:pt x="13193" y="48"/>
                        <a:pt x="12883" y="36"/>
                        <a:pt x="12562" y="12"/>
                      </a:cubicBezTo>
                      <a:cubicBezTo>
                        <a:pt x="12252" y="1"/>
                        <a:pt x="11943" y="1"/>
                        <a:pt x="116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891" name="Google Shape;6891;p30"/>
                <p:cNvGrpSpPr/>
                <p:nvPr/>
              </p:nvGrpSpPr>
              <p:grpSpPr>
                <a:xfrm>
                  <a:off x="1055033" y="3849070"/>
                  <a:ext cx="1688380" cy="912677"/>
                  <a:chOff x="1283017" y="3729414"/>
                  <a:chExt cx="1630812" cy="881558"/>
                </a:xfrm>
              </p:grpSpPr>
              <p:sp>
                <p:nvSpPr>
                  <p:cNvPr id="6892" name="Google Shape;6892;p30"/>
                  <p:cNvSpPr/>
                  <p:nvPr/>
                </p:nvSpPr>
                <p:spPr>
                  <a:xfrm>
                    <a:off x="1283017" y="3729414"/>
                    <a:ext cx="1630812" cy="881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1" h="24207" extrusionOk="0">
                        <a:moveTo>
                          <a:pt x="23278" y="1"/>
                        </a:moveTo>
                        <a:cubicBezTo>
                          <a:pt x="22754" y="1"/>
                          <a:pt x="22206" y="24"/>
                          <a:pt x="21670" y="36"/>
                        </a:cubicBezTo>
                        <a:cubicBezTo>
                          <a:pt x="20992" y="60"/>
                          <a:pt x="20337" y="108"/>
                          <a:pt x="19682" y="155"/>
                        </a:cubicBezTo>
                        <a:cubicBezTo>
                          <a:pt x="19039" y="215"/>
                          <a:pt x="18384" y="274"/>
                          <a:pt x="17741" y="358"/>
                        </a:cubicBezTo>
                        <a:cubicBezTo>
                          <a:pt x="17098" y="453"/>
                          <a:pt x="16467" y="560"/>
                          <a:pt x="15824" y="679"/>
                        </a:cubicBezTo>
                        <a:cubicBezTo>
                          <a:pt x="15181" y="798"/>
                          <a:pt x="14562" y="929"/>
                          <a:pt x="13931" y="1096"/>
                        </a:cubicBezTo>
                        <a:cubicBezTo>
                          <a:pt x="13324" y="1251"/>
                          <a:pt x="12741" y="1453"/>
                          <a:pt x="12181" y="1656"/>
                        </a:cubicBezTo>
                        <a:cubicBezTo>
                          <a:pt x="11609" y="1870"/>
                          <a:pt x="11074" y="2108"/>
                          <a:pt x="10550" y="2370"/>
                        </a:cubicBezTo>
                        <a:cubicBezTo>
                          <a:pt x="10038" y="2644"/>
                          <a:pt x="9538" y="2918"/>
                          <a:pt x="9062" y="3215"/>
                        </a:cubicBezTo>
                        <a:cubicBezTo>
                          <a:pt x="8609" y="3513"/>
                          <a:pt x="8145" y="3846"/>
                          <a:pt x="7692" y="4215"/>
                        </a:cubicBezTo>
                        <a:cubicBezTo>
                          <a:pt x="7240" y="4584"/>
                          <a:pt x="6787" y="4989"/>
                          <a:pt x="6359" y="5442"/>
                        </a:cubicBezTo>
                        <a:cubicBezTo>
                          <a:pt x="5942" y="5882"/>
                          <a:pt x="5537" y="6347"/>
                          <a:pt x="5156" y="6835"/>
                        </a:cubicBezTo>
                        <a:cubicBezTo>
                          <a:pt x="4716" y="7382"/>
                          <a:pt x="4299" y="7942"/>
                          <a:pt x="3906" y="8502"/>
                        </a:cubicBezTo>
                        <a:cubicBezTo>
                          <a:pt x="3704" y="8787"/>
                          <a:pt x="3501" y="9085"/>
                          <a:pt x="3311" y="9371"/>
                        </a:cubicBezTo>
                        <a:cubicBezTo>
                          <a:pt x="3108" y="9645"/>
                          <a:pt x="2930" y="9930"/>
                          <a:pt x="2751" y="10228"/>
                        </a:cubicBezTo>
                        <a:cubicBezTo>
                          <a:pt x="2596" y="10526"/>
                          <a:pt x="2442" y="10811"/>
                          <a:pt x="2311" y="11109"/>
                        </a:cubicBezTo>
                        <a:cubicBezTo>
                          <a:pt x="2192" y="11407"/>
                          <a:pt x="2073" y="11692"/>
                          <a:pt x="1965" y="11990"/>
                        </a:cubicBezTo>
                        <a:cubicBezTo>
                          <a:pt x="1858" y="12288"/>
                          <a:pt x="1763" y="12597"/>
                          <a:pt x="1656" y="12907"/>
                        </a:cubicBezTo>
                        <a:cubicBezTo>
                          <a:pt x="1561" y="13181"/>
                          <a:pt x="1465" y="13455"/>
                          <a:pt x="1370" y="13740"/>
                        </a:cubicBezTo>
                        <a:cubicBezTo>
                          <a:pt x="1287" y="14026"/>
                          <a:pt x="1168" y="14312"/>
                          <a:pt x="1061" y="14609"/>
                        </a:cubicBezTo>
                        <a:cubicBezTo>
                          <a:pt x="941" y="14907"/>
                          <a:pt x="834" y="15205"/>
                          <a:pt x="727" y="15514"/>
                        </a:cubicBezTo>
                        <a:cubicBezTo>
                          <a:pt x="632" y="15824"/>
                          <a:pt x="525" y="16157"/>
                          <a:pt x="418" y="16479"/>
                        </a:cubicBezTo>
                        <a:cubicBezTo>
                          <a:pt x="310" y="16812"/>
                          <a:pt x="239" y="17145"/>
                          <a:pt x="179" y="17491"/>
                        </a:cubicBezTo>
                        <a:cubicBezTo>
                          <a:pt x="156" y="17717"/>
                          <a:pt x="132" y="17919"/>
                          <a:pt x="120" y="18146"/>
                        </a:cubicBezTo>
                        <a:lnTo>
                          <a:pt x="120" y="18800"/>
                        </a:lnTo>
                        <a:cubicBezTo>
                          <a:pt x="120" y="19015"/>
                          <a:pt x="120" y="19229"/>
                          <a:pt x="132" y="19455"/>
                        </a:cubicBezTo>
                        <a:cubicBezTo>
                          <a:pt x="156" y="19682"/>
                          <a:pt x="156" y="19884"/>
                          <a:pt x="168" y="20110"/>
                        </a:cubicBezTo>
                        <a:cubicBezTo>
                          <a:pt x="168" y="20336"/>
                          <a:pt x="179" y="20563"/>
                          <a:pt x="179" y="20765"/>
                        </a:cubicBezTo>
                        <a:lnTo>
                          <a:pt x="179" y="21408"/>
                        </a:lnTo>
                        <a:cubicBezTo>
                          <a:pt x="179" y="21717"/>
                          <a:pt x="156" y="22027"/>
                          <a:pt x="132" y="22349"/>
                        </a:cubicBezTo>
                        <a:cubicBezTo>
                          <a:pt x="120" y="22658"/>
                          <a:pt x="96" y="22968"/>
                          <a:pt x="49" y="23277"/>
                        </a:cubicBezTo>
                        <a:cubicBezTo>
                          <a:pt x="1" y="23611"/>
                          <a:pt x="418" y="23873"/>
                          <a:pt x="941" y="23896"/>
                        </a:cubicBezTo>
                        <a:lnTo>
                          <a:pt x="1977" y="23920"/>
                        </a:lnTo>
                        <a:cubicBezTo>
                          <a:pt x="1988" y="23920"/>
                          <a:pt x="1999" y="23921"/>
                          <a:pt x="2009" y="23921"/>
                        </a:cubicBezTo>
                        <a:cubicBezTo>
                          <a:pt x="2458" y="23921"/>
                          <a:pt x="2799" y="23675"/>
                          <a:pt x="2787" y="23361"/>
                        </a:cubicBezTo>
                        <a:cubicBezTo>
                          <a:pt x="2775" y="23134"/>
                          <a:pt x="2751" y="22920"/>
                          <a:pt x="2739" y="22706"/>
                        </a:cubicBezTo>
                        <a:cubicBezTo>
                          <a:pt x="2727" y="22479"/>
                          <a:pt x="2727" y="22265"/>
                          <a:pt x="2727" y="22051"/>
                        </a:cubicBezTo>
                        <a:cubicBezTo>
                          <a:pt x="2727" y="21825"/>
                          <a:pt x="2739" y="21610"/>
                          <a:pt x="2739" y="21396"/>
                        </a:cubicBezTo>
                        <a:cubicBezTo>
                          <a:pt x="2739" y="21170"/>
                          <a:pt x="2751" y="20944"/>
                          <a:pt x="2751" y="20717"/>
                        </a:cubicBezTo>
                        <a:lnTo>
                          <a:pt x="2751" y="20051"/>
                        </a:lnTo>
                        <a:cubicBezTo>
                          <a:pt x="2739" y="19824"/>
                          <a:pt x="2739" y="19610"/>
                          <a:pt x="2727" y="19384"/>
                        </a:cubicBezTo>
                        <a:cubicBezTo>
                          <a:pt x="2716" y="19158"/>
                          <a:pt x="2716" y="18931"/>
                          <a:pt x="2716" y="18717"/>
                        </a:cubicBezTo>
                        <a:cubicBezTo>
                          <a:pt x="2716" y="18491"/>
                          <a:pt x="2727" y="18265"/>
                          <a:pt x="2739" y="18038"/>
                        </a:cubicBezTo>
                        <a:cubicBezTo>
                          <a:pt x="2751" y="17824"/>
                          <a:pt x="2787" y="17610"/>
                          <a:pt x="2811" y="17384"/>
                        </a:cubicBezTo>
                        <a:cubicBezTo>
                          <a:pt x="2858" y="17181"/>
                          <a:pt x="2906" y="16955"/>
                          <a:pt x="2966" y="16753"/>
                        </a:cubicBezTo>
                        <a:cubicBezTo>
                          <a:pt x="3025" y="16538"/>
                          <a:pt x="3085" y="16336"/>
                          <a:pt x="3156" y="16122"/>
                        </a:cubicBezTo>
                        <a:cubicBezTo>
                          <a:pt x="3227" y="15919"/>
                          <a:pt x="3311" y="15705"/>
                          <a:pt x="3394" y="15514"/>
                        </a:cubicBezTo>
                        <a:cubicBezTo>
                          <a:pt x="3489" y="15300"/>
                          <a:pt x="3573" y="15110"/>
                          <a:pt x="3668" y="14919"/>
                        </a:cubicBezTo>
                        <a:cubicBezTo>
                          <a:pt x="3799" y="14609"/>
                          <a:pt x="3942" y="14288"/>
                          <a:pt x="4085" y="13990"/>
                        </a:cubicBezTo>
                        <a:cubicBezTo>
                          <a:pt x="4216" y="13681"/>
                          <a:pt x="4335" y="13383"/>
                          <a:pt x="4466" y="13085"/>
                        </a:cubicBezTo>
                        <a:cubicBezTo>
                          <a:pt x="4597" y="12788"/>
                          <a:pt x="4728" y="12490"/>
                          <a:pt x="4859" y="12193"/>
                        </a:cubicBezTo>
                        <a:cubicBezTo>
                          <a:pt x="4990" y="11895"/>
                          <a:pt x="5121" y="11609"/>
                          <a:pt x="5275" y="11311"/>
                        </a:cubicBezTo>
                        <a:cubicBezTo>
                          <a:pt x="5418" y="11038"/>
                          <a:pt x="5585" y="10740"/>
                          <a:pt x="5752" y="10454"/>
                        </a:cubicBezTo>
                        <a:cubicBezTo>
                          <a:pt x="5918" y="10168"/>
                          <a:pt x="6085" y="9883"/>
                          <a:pt x="6264" y="9609"/>
                        </a:cubicBezTo>
                        <a:cubicBezTo>
                          <a:pt x="6621" y="9037"/>
                          <a:pt x="7014" y="8502"/>
                          <a:pt x="7418" y="7966"/>
                        </a:cubicBezTo>
                        <a:cubicBezTo>
                          <a:pt x="7835" y="7430"/>
                          <a:pt x="8264" y="6930"/>
                          <a:pt x="8740" y="6454"/>
                        </a:cubicBezTo>
                        <a:cubicBezTo>
                          <a:pt x="9204" y="5989"/>
                          <a:pt x="9704" y="5585"/>
                          <a:pt x="10216" y="5215"/>
                        </a:cubicBezTo>
                        <a:cubicBezTo>
                          <a:pt x="10728" y="4858"/>
                          <a:pt x="11288" y="4525"/>
                          <a:pt x="11824" y="4227"/>
                        </a:cubicBezTo>
                        <a:cubicBezTo>
                          <a:pt x="12371" y="3930"/>
                          <a:pt x="12919" y="3656"/>
                          <a:pt x="13514" y="3394"/>
                        </a:cubicBezTo>
                        <a:cubicBezTo>
                          <a:pt x="14110" y="3144"/>
                          <a:pt x="14741" y="2918"/>
                          <a:pt x="15372" y="2739"/>
                        </a:cubicBezTo>
                        <a:cubicBezTo>
                          <a:pt x="16015" y="2560"/>
                          <a:pt x="16670" y="2418"/>
                          <a:pt x="17324" y="2287"/>
                        </a:cubicBezTo>
                        <a:cubicBezTo>
                          <a:pt x="17979" y="2167"/>
                          <a:pt x="18634" y="2048"/>
                          <a:pt x="19301" y="1965"/>
                        </a:cubicBezTo>
                        <a:cubicBezTo>
                          <a:pt x="19980" y="1882"/>
                          <a:pt x="20658" y="1822"/>
                          <a:pt x="21325" y="1786"/>
                        </a:cubicBezTo>
                        <a:cubicBezTo>
                          <a:pt x="21874" y="1769"/>
                          <a:pt x="22410" y="1758"/>
                          <a:pt x="22939" y="1758"/>
                        </a:cubicBezTo>
                        <a:cubicBezTo>
                          <a:pt x="23132" y="1758"/>
                          <a:pt x="23324" y="1759"/>
                          <a:pt x="23516" y="1763"/>
                        </a:cubicBezTo>
                        <a:cubicBezTo>
                          <a:pt x="24230" y="1775"/>
                          <a:pt x="24933" y="1834"/>
                          <a:pt x="25623" y="1929"/>
                        </a:cubicBezTo>
                        <a:cubicBezTo>
                          <a:pt x="26302" y="2013"/>
                          <a:pt x="26980" y="2144"/>
                          <a:pt x="27659" y="2322"/>
                        </a:cubicBezTo>
                        <a:cubicBezTo>
                          <a:pt x="28326" y="2501"/>
                          <a:pt x="28993" y="2727"/>
                          <a:pt x="29636" y="2977"/>
                        </a:cubicBezTo>
                        <a:cubicBezTo>
                          <a:pt x="30278" y="3251"/>
                          <a:pt x="30898" y="3549"/>
                          <a:pt x="31493" y="3906"/>
                        </a:cubicBezTo>
                        <a:cubicBezTo>
                          <a:pt x="32088" y="4275"/>
                          <a:pt x="32672" y="4680"/>
                          <a:pt x="33279" y="5108"/>
                        </a:cubicBezTo>
                        <a:cubicBezTo>
                          <a:pt x="33577" y="5335"/>
                          <a:pt x="33886" y="5561"/>
                          <a:pt x="34208" y="5799"/>
                        </a:cubicBezTo>
                        <a:cubicBezTo>
                          <a:pt x="34529" y="6037"/>
                          <a:pt x="34850" y="6287"/>
                          <a:pt x="35172" y="6537"/>
                        </a:cubicBezTo>
                        <a:cubicBezTo>
                          <a:pt x="35493" y="6787"/>
                          <a:pt x="35827" y="7061"/>
                          <a:pt x="36136" y="7347"/>
                        </a:cubicBezTo>
                        <a:cubicBezTo>
                          <a:pt x="36458" y="7609"/>
                          <a:pt x="36755" y="7906"/>
                          <a:pt x="37053" y="8204"/>
                        </a:cubicBezTo>
                        <a:cubicBezTo>
                          <a:pt x="37351" y="8502"/>
                          <a:pt x="37613" y="8811"/>
                          <a:pt x="37887" y="9145"/>
                        </a:cubicBezTo>
                        <a:cubicBezTo>
                          <a:pt x="38149" y="9466"/>
                          <a:pt x="38387" y="9799"/>
                          <a:pt x="38613" y="10157"/>
                        </a:cubicBezTo>
                        <a:cubicBezTo>
                          <a:pt x="38839" y="10514"/>
                          <a:pt x="39030" y="10871"/>
                          <a:pt x="39184" y="11240"/>
                        </a:cubicBezTo>
                        <a:cubicBezTo>
                          <a:pt x="39351" y="11609"/>
                          <a:pt x="39506" y="11990"/>
                          <a:pt x="39649" y="12383"/>
                        </a:cubicBezTo>
                        <a:cubicBezTo>
                          <a:pt x="39792" y="12740"/>
                          <a:pt x="39923" y="13121"/>
                          <a:pt x="40042" y="13502"/>
                        </a:cubicBezTo>
                        <a:cubicBezTo>
                          <a:pt x="40173" y="13895"/>
                          <a:pt x="40292" y="14276"/>
                          <a:pt x="40411" y="14681"/>
                        </a:cubicBezTo>
                        <a:cubicBezTo>
                          <a:pt x="40530" y="15062"/>
                          <a:pt x="40637" y="15467"/>
                          <a:pt x="40756" y="15872"/>
                        </a:cubicBezTo>
                        <a:cubicBezTo>
                          <a:pt x="40863" y="16264"/>
                          <a:pt x="40982" y="16657"/>
                          <a:pt x="41077" y="17050"/>
                        </a:cubicBezTo>
                        <a:cubicBezTo>
                          <a:pt x="41197" y="17419"/>
                          <a:pt x="41304" y="17788"/>
                          <a:pt x="41411" y="18158"/>
                        </a:cubicBezTo>
                        <a:cubicBezTo>
                          <a:pt x="41518" y="18539"/>
                          <a:pt x="41613" y="18884"/>
                          <a:pt x="41697" y="19241"/>
                        </a:cubicBezTo>
                        <a:cubicBezTo>
                          <a:pt x="41780" y="19610"/>
                          <a:pt x="41839" y="19967"/>
                          <a:pt x="41887" y="20324"/>
                        </a:cubicBezTo>
                        <a:cubicBezTo>
                          <a:pt x="41923" y="20682"/>
                          <a:pt x="41959" y="21039"/>
                          <a:pt x="41959" y="21396"/>
                        </a:cubicBezTo>
                        <a:cubicBezTo>
                          <a:pt x="41959" y="21753"/>
                          <a:pt x="41959" y="22087"/>
                          <a:pt x="41947" y="22444"/>
                        </a:cubicBezTo>
                        <a:cubicBezTo>
                          <a:pt x="41923" y="22801"/>
                          <a:pt x="41911" y="23158"/>
                          <a:pt x="41887" y="23515"/>
                        </a:cubicBezTo>
                        <a:cubicBezTo>
                          <a:pt x="41863" y="23849"/>
                          <a:pt x="42220" y="24146"/>
                          <a:pt x="42709" y="24158"/>
                        </a:cubicBezTo>
                        <a:lnTo>
                          <a:pt x="43756" y="24206"/>
                        </a:lnTo>
                        <a:cubicBezTo>
                          <a:pt x="43768" y="24206"/>
                          <a:pt x="43780" y="24206"/>
                          <a:pt x="43791" y="24206"/>
                        </a:cubicBezTo>
                        <a:cubicBezTo>
                          <a:pt x="44313" y="24206"/>
                          <a:pt x="44768" y="23947"/>
                          <a:pt x="44756" y="23551"/>
                        </a:cubicBezTo>
                        <a:cubicBezTo>
                          <a:pt x="44768" y="23194"/>
                          <a:pt x="44780" y="22849"/>
                          <a:pt x="44780" y="22503"/>
                        </a:cubicBezTo>
                        <a:lnTo>
                          <a:pt x="44780" y="21479"/>
                        </a:lnTo>
                        <a:cubicBezTo>
                          <a:pt x="44768" y="21134"/>
                          <a:pt x="44768" y="20801"/>
                          <a:pt x="44745" y="20455"/>
                        </a:cubicBezTo>
                        <a:cubicBezTo>
                          <a:pt x="44721" y="20110"/>
                          <a:pt x="44685" y="19765"/>
                          <a:pt x="44626" y="19431"/>
                        </a:cubicBezTo>
                        <a:cubicBezTo>
                          <a:pt x="44566" y="19086"/>
                          <a:pt x="44483" y="18741"/>
                          <a:pt x="44399" y="18396"/>
                        </a:cubicBezTo>
                        <a:lnTo>
                          <a:pt x="44125" y="17372"/>
                        </a:lnTo>
                        <a:cubicBezTo>
                          <a:pt x="44042" y="17015"/>
                          <a:pt x="43935" y="16669"/>
                          <a:pt x="43852" y="16312"/>
                        </a:cubicBezTo>
                        <a:cubicBezTo>
                          <a:pt x="43744" y="15943"/>
                          <a:pt x="43649" y="15574"/>
                          <a:pt x="43554" y="15181"/>
                        </a:cubicBezTo>
                        <a:cubicBezTo>
                          <a:pt x="43459" y="14800"/>
                          <a:pt x="43352" y="14407"/>
                          <a:pt x="43232" y="14026"/>
                        </a:cubicBezTo>
                        <a:cubicBezTo>
                          <a:pt x="43113" y="13669"/>
                          <a:pt x="43018" y="13312"/>
                          <a:pt x="42875" y="12955"/>
                        </a:cubicBezTo>
                        <a:cubicBezTo>
                          <a:pt x="42744" y="12609"/>
                          <a:pt x="42613" y="12264"/>
                          <a:pt x="42459" y="11931"/>
                        </a:cubicBezTo>
                        <a:cubicBezTo>
                          <a:pt x="42328" y="11597"/>
                          <a:pt x="42185" y="11252"/>
                          <a:pt x="42030" y="10942"/>
                        </a:cubicBezTo>
                        <a:cubicBezTo>
                          <a:pt x="41887" y="10621"/>
                          <a:pt x="41732" y="10323"/>
                          <a:pt x="41554" y="10002"/>
                        </a:cubicBezTo>
                        <a:cubicBezTo>
                          <a:pt x="41197" y="9395"/>
                          <a:pt x="40792" y="8799"/>
                          <a:pt x="40351" y="8216"/>
                        </a:cubicBezTo>
                        <a:cubicBezTo>
                          <a:pt x="39887" y="7656"/>
                          <a:pt x="39399" y="7120"/>
                          <a:pt x="38875" y="6597"/>
                        </a:cubicBezTo>
                        <a:cubicBezTo>
                          <a:pt x="38351" y="6097"/>
                          <a:pt x="37791" y="5620"/>
                          <a:pt x="37208" y="5168"/>
                        </a:cubicBezTo>
                        <a:cubicBezTo>
                          <a:pt x="36625" y="4727"/>
                          <a:pt x="36065" y="4311"/>
                          <a:pt x="35529" y="3918"/>
                        </a:cubicBezTo>
                        <a:cubicBezTo>
                          <a:pt x="34993" y="3537"/>
                          <a:pt x="34505" y="3179"/>
                          <a:pt x="34005" y="2846"/>
                        </a:cubicBezTo>
                        <a:cubicBezTo>
                          <a:pt x="33457" y="2465"/>
                          <a:pt x="32910" y="2120"/>
                          <a:pt x="32362" y="1834"/>
                        </a:cubicBezTo>
                        <a:cubicBezTo>
                          <a:pt x="31802" y="1548"/>
                          <a:pt x="31231" y="1310"/>
                          <a:pt x="30600" y="1108"/>
                        </a:cubicBezTo>
                        <a:cubicBezTo>
                          <a:pt x="30183" y="977"/>
                          <a:pt x="29743" y="858"/>
                          <a:pt x="29278" y="739"/>
                        </a:cubicBezTo>
                        <a:cubicBezTo>
                          <a:pt x="28814" y="620"/>
                          <a:pt x="28338" y="513"/>
                          <a:pt x="27850" y="417"/>
                        </a:cubicBezTo>
                        <a:cubicBezTo>
                          <a:pt x="27361" y="322"/>
                          <a:pt x="26861" y="239"/>
                          <a:pt x="26361" y="179"/>
                        </a:cubicBezTo>
                        <a:cubicBezTo>
                          <a:pt x="25873" y="120"/>
                          <a:pt x="25349" y="84"/>
                          <a:pt x="24837" y="48"/>
                        </a:cubicBezTo>
                        <a:cubicBezTo>
                          <a:pt x="24325" y="24"/>
                          <a:pt x="23801" y="1"/>
                          <a:pt x="2327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3" name="Google Shape;6893;p30"/>
                  <p:cNvSpPr/>
                  <p:nvPr/>
                </p:nvSpPr>
                <p:spPr>
                  <a:xfrm>
                    <a:off x="1432187" y="3850505"/>
                    <a:ext cx="1322065" cy="754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03" h="20727" extrusionOk="0">
                        <a:moveTo>
                          <a:pt x="18825" y="0"/>
                        </a:moveTo>
                        <a:cubicBezTo>
                          <a:pt x="18220" y="0"/>
                          <a:pt x="17606" y="25"/>
                          <a:pt x="16979" y="69"/>
                        </a:cubicBezTo>
                        <a:cubicBezTo>
                          <a:pt x="16443" y="116"/>
                          <a:pt x="15919" y="164"/>
                          <a:pt x="15407" y="235"/>
                        </a:cubicBezTo>
                        <a:cubicBezTo>
                          <a:pt x="14883" y="307"/>
                          <a:pt x="14371" y="378"/>
                          <a:pt x="13871" y="486"/>
                        </a:cubicBezTo>
                        <a:cubicBezTo>
                          <a:pt x="13383" y="593"/>
                          <a:pt x="12883" y="700"/>
                          <a:pt x="12407" y="831"/>
                        </a:cubicBezTo>
                        <a:cubicBezTo>
                          <a:pt x="11931" y="950"/>
                          <a:pt x="11478" y="1117"/>
                          <a:pt x="11026" y="1271"/>
                        </a:cubicBezTo>
                        <a:cubicBezTo>
                          <a:pt x="10585" y="1450"/>
                          <a:pt x="10169" y="1629"/>
                          <a:pt x="9728" y="1843"/>
                        </a:cubicBezTo>
                        <a:cubicBezTo>
                          <a:pt x="9299" y="2045"/>
                          <a:pt x="8883" y="2260"/>
                          <a:pt x="8466" y="2498"/>
                        </a:cubicBezTo>
                        <a:cubicBezTo>
                          <a:pt x="7978" y="2783"/>
                          <a:pt x="7490" y="3081"/>
                          <a:pt x="7025" y="3414"/>
                        </a:cubicBezTo>
                        <a:cubicBezTo>
                          <a:pt x="6561" y="3760"/>
                          <a:pt x="6144" y="4153"/>
                          <a:pt x="5728" y="4569"/>
                        </a:cubicBezTo>
                        <a:cubicBezTo>
                          <a:pt x="5323" y="4998"/>
                          <a:pt x="4942" y="5439"/>
                          <a:pt x="4573" y="5903"/>
                        </a:cubicBezTo>
                        <a:cubicBezTo>
                          <a:pt x="4156" y="6439"/>
                          <a:pt x="3775" y="7010"/>
                          <a:pt x="3418" y="7570"/>
                        </a:cubicBezTo>
                        <a:cubicBezTo>
                          <a:pt x="3263" y="7855"/>
                          <a:pt x="3084" y="8141"/>
                          <a:pt x="2918" y="8439"/>
                        </a:cubicBezTo>
                        <a:cubicBezTo>
                          <a:pt x="2751" y="8737"/>
                          <a:pt x="2572" y="9034"/>
                          <a:pt x="2418" y="9332"/>
                        </a:cubicBezTo>
                        <a:cubicBezTo>
                          <a:pt x="2251" y="9630"/>
                          <a:pt x="2072" y="9939"/>
                          <a:pt x="1906" y="10237"/>
                        </a:cubicBezTo>
                        <a:cubicBezTo>
                          <a:pt x="1727" y="10534"/>
                          <a:pt x="1560" y="10844"/>
                          <a:pt x="1406" y="11142"/>
                        </a:cubicBezTo>
                        <a:cubicBezTo>
                          <a:pt x="1298" y="11332"/>
                          <a:pt x="1203" y="11511"/>
                          <a:pt x="1108" y="11713"/>
                        </a:cubicBezTo>
                        <a:cubicBezTo>
                          <a:pt x="1013" y="11904"/>
                          <a:pt x="906" y="12082"/>
                          <a:pt x="822" y="12273"/>
                        </a:cubicBezTo>
                        <a:cubicBezTo>
                          <a:pt x="727" y="12463"/>
                          <a:pt x="655" y="12666"/>
                          <a:pt x="584" y="12856"/>
                        </a:cubicBezTo>
                        <a:cubicBezTo>
                          <a:pt x="513" y="13047"/>
                          <a:pt x="453" y="13261"/>
                          <a:pt x="405" y="13451"/>
                        </a:cubicBezTo>
                        <a:cubicBezTo>
                          <a:pt x="346" y="13642"/>
                          <a:pt x="298" y="13832"/>
                          <a:pt x="274" y="14047"/>
                        </a:cubicBezTo>
                        <a:cubicBezTo>
                          <a:pt x="239" y="14249"/>
                          <a:pt x="215" y="14452"/>
                          <a:pt x="191" y="14654"/>
                        </a:cubicBezTo>
                        <a:cubicBezTo>
                          <a:pt x="179" y="14844"/>
                          <a:pt x="167" y="15059"/>
                          <a:pt x="167" y="15261"/>
                        </a:cubicBezTo>
                        <a:cubicBezTo>
                          <a:pt x="167" y="15475"/>
                          <a:pt x="155" y="15678"/>
                          <a:pt x="155" y="15892"/>
                        </a:cubicBezTo>
                        <a:cubicBezTo>
                          <a:pt x="155" y="16095"/>
                          <a:pt x="155" y="16309"/>
                          <a:pt x="132" y="16511"/>
                        </a:cubicBezTo>
                        <a:cubicBezTo>
                          <a:pt x="120" y="16726"/>
                          <a:pt x="120" y="16928"/>
                          <a:pt x="108" y="17142"/>
                        </a:cubicBezTo>
                        <a:cubicBezTo>
                          <a:pt x="96" y="17345"/>
                          <a:pt x="72" y="17547"/>
                          <a:pt x="60" y="17750"/>
                        </a:cubicBezTo>
                        <a:cubicBezTo>
                          <a:pt x="48" y="17940"/>
                          <a:pt x="13" y="18154"/>
                          <a:pt x="13" y="18345"/>
                        </a:cubicBezTo>
                        <a:cubicBezTo>
                          <a:pt x="13" y="18535"/>
                          <a:pt x="1" y="18750"/>
                          <a:pt x="1" y="18940"/>
                        </a:cubicBezTo>
                        <a:cubicBezTo>
                          <a:pt x="1" y="19154"/>
                          <a:pt x="1" y="19345"/>
                          <a:pt x="13" y="19535"/>
                        </a:cubicBezTo>
                        <a:lnTo>
                          <a:pt x="60" y="20119"/>
                        </a:lnTo>
                        <a:cubicBezTo>
                          <a:pt x="108" y="20440"/>
                          <a:pt x="489" y="20726"/>
                          <a:pt x="953" y="20726"/>
                        </a:cubicBezTo>
                        <a:lnTo>
                          <a:pt x="1965" y="20726"/>
                        </a:lnTo>
                        <a:cubicBezTo>
                          <a:pt x="2489" y="20726"/>
                          <a:pt x="2858" y="20440"/>
                          <a:pt x="2811" y="20107"/>
                        </a:cubicBezTo>
                        <a:cubicBezTo>
                          <a:pt x="2787" y="19893"/>
                          <a:pt x="2775" y="19666"/>
                          <a:pt x="2751" y="19464"/>
                        </a:cubicBezTo>
                        <a:cubicBezTo>
                          <a:pt x="2739" y="19250"/>
                          <a:pt x="2739" y="19035"/>
                          <a:pt x="2751" y="18821"/>
                        </a:cubicBezTo>
                        <a:cubicBezTo>
                          <a:pt x="2775" y="18595"/>
                          <a:pt x="2787" y="18392"/>
                          <a:pt x="2799" y="18178"/>
                        </a:cubicBezTo>
                        <a:cubicBezTo>
                          <a:pt x="2811" y="17964"/>
                          <a:pt x="2834" y="17750"/>
                          <a:pt x="2858" y="17547"/>
                        </a:cubicBezTo>
                        <a:cubicBezTo>
                          <a:pt x="2894" y="17333"/>
                          <a:pt x="2918" y="17107"/>
                          <a:pt x="2930" y="16904"/>
                        </a:cubicBezTo>
                        <a:cubicBezTo>
                          <a:pt x="2953" y="16702"/>
                          <a:pt x="2965" y="16476"/>
                          <a:pt x="2977" y="16261"/>
                        </a:cubicBezTo>
                        <a:cubicBezTo>
                          <a:pt x="2989" y="16059"/>
                          <a:pt x="2989" y="15833"/>
                          <a:pt x="3013" y="15630"/>
                        </a:cubicBezTo>
                        <a:cubicBezTo>
                          <a:pt x="3013" y="15404"/>
                          <a:pt x="3025" y="15190"/>
                          <a:pt x="3037" y="14987"/>
                        </a:cubicBezTo>
                        <a:cubicBezTo>
                          <a:pt x="3049" y="14773"/>
                          <a:pt x="3084" y="14571"/>
                          <a:pt x="3108" y="14356"/>
                        </a:cubicBezTo>
                        <a:cubicBezTo>
                          <a:pt x="3144" y="14166"/>
                          <a:pt x="3192" y="13963"/>
                          <a:pt x="3227" y="13749"/>
                        </a:cubicBezTo>
                        <a:cubicBezTo>
                          <a:pt x="3287" y="13547"/>
                          <a:pt x="3346" y="13344"/>
                          <a:pt x="3406" y="13142"/>
                        </a:cubicBezTo>
                        <a:cubicBezTo>
                          <a:pt x="3465" y="12951"/>
                          <a:pt x="3549" y="12737"/>
                          <a:pt x="3632" y="12547"/>
                        </a:cubicBezTo>
                        <a:cubicBezTo>
                          <a:pt x="3727" y="12332"/>
                          <a:pt x="3823" y="12142"/>
                          <a:pt x="3930" y="11951"/>
                        </a:cubicBezTo>
                        <a:cubicBezTo>
                          <a:pt x="4037" y="11761"/>
                          <a:pt x="4156" y="11558"/>
                          <a:pt x="4275" y="11368"/>
                        </a:cubicBezTo>
                        <a:cubicBezTo>
                          <a:pt x="4501" y="10999"/>
                          <a:pt x="4739" y="10630"/>
                          <a:pt x="4977" y="10272"/>
                        </a:cubicBezTo>
                        <a:cubicBezTo>
                          <a:pt x="5216" y="9891"/>
                          <a:pt x="5466" y="9534"/>
                          <a:pt x="5704" y="9201"/>
                        </a:cubicBezTo>
                        <a:cubicBezTo>
                          <a:pt x="5942" y="8856"/>
                          <a:pt x="6180" y="8510"/>
                          <a:pt x="6418" y="8189"/>
                        </a:cubicBezTo>
                        <a:cubicBezTo>
                          <a:pt x="6656" y="7855"/>
                          <a:pt x="6894" y="7546"/>
                          <a:pt x="7132" y="7236"/>
                        </a:cubicBezTo>
                        <a:cubicBezTo>
                          <a:pt x="7371" y="6915"/>
                          <a:pt x="7621" y="6641"/>
                          <a:pt x="7871" y="6355"/>
                        </a:cubicBezTo>
                        <a:cubicBezTo>
                          <a:pt x="8347" y="5831"/>
                          <a:pt x="8847" y="5367"/>
                          <a:pt x="9347" y="4938"/>
                        </a:cubicBezTo>
                        <a:cubicBezTo>
                          <a:pt x="9871" y="4522"/>
                          <a:pt x="10359" y="4141"/>
                          <a:pt x="10871" y="3807"/>
                        </a:cubicBezTo>
                        <a:cubicBezTo>
                          <a:pt x="11371" y="3486"/>
                          <a:pt x="11859" y="3188"/>
                          <a:pt x="12371" y="2926"/>
                        </a:cubicBezTo>
                        <a:cubicBezTo>
                          <a:pt x="13098" y="2557"/>
                          <a:pt x="13871" y="2248"/>
                          <a:pt x="14681" y="2010"/>
                        </a:cubicBezTo>
                        <a:cubicBezTo>
                          <a:pt x="15467" y="1771"/>
                          <a:pt x="16300" y="1605"/>
                          <a:pt x="17158" y="1545"/>
                        </a:cubicBezTo>
                        <a:cubicBezTo>
                          <a:pt x="17450" y="1523"/>
                          <a:pt x="17742" y="1511"/>
                          <a:pt x="18033" y="1511"/>
                        </a:cubicBezTo>
                        <a:cubicBezTo>
                          <a:pt x="18359" y="1511"/>
                          <a:pt x="18682" y="1526"/>
                          <a:pt x="19003" y="1557"/>
                        </a:cubicBezTo>
                        <a:cubicBezTo>
                          <a:pt x="19634" y="1617"/>
                          <a:pt x="20241" y="1736"/>
                          <a:pt x="20872" y="1914"/>
                        </a:cubicBezTo>
                        <a:cubicBezTo>
                          <a:pt x="21503" y="2117"/>
                          <a:pt x="22134" y="2355"/>
                          <a:pt x="22777" y="2652"/>
                        </a:cubicBezTo>
                        <a:cubicBezTo>
                          <a:pt x="23396" y="2950"/>
                          <a:pt x="24051" y="3283"/>
                          <a:pt x="24682" y="3653"/>
                        </a:cubicBezTo>
                        <a:cubicBezTo>
                          <a:pt x="25301" y="4034"/>
                          <a:pt x="25932" y="4450"/>
                          <a:pt x="26540" y="4903"/>
                        </a:cubicBezTo>
                        <a:cubicBezTo>
                          <a:pt x="26837" y="5141"/>
                          <a:pt x="27147" y="5379"/>
                          <a:pt x="27456" y="5641"/>
                        </a:cubicBezTo>
                        <a:cubicBezTo>
                          <a:pt x="27778" y="5891"/>
                          <a:pt x="28087" y="6153"/>
                          <a:pt x="28385" y="6439"/>
                        </a:cubicBezTo>
                        <a:cubicBezTo>
                          <a:pt x="28909" y="6915"/>
                          <a:pt x="29409" y="7439"/>
                          <a:pt x="29862" y="7998"/>
                        </a:cubicBezTo>
                        <a:cubicBezTo>
                          <a:pt x="30064" y="8296"/>
                          <a:pt x="30278" y="8594"/>
                          <a:pt x="30469" y="8891"/>
                        </a:cubicBezTo>
                        <a:cubicBezTo>
                          <a:pt x="30659" y="9189"/>
                          <a:pt x="30826" y="9510"/>
                          <a:pt x="30993" y="9820"/>
                        </a:cubicBezTo>
                        <a:cubicBezTo>
                          <a:pt x="31147" y="10153"/>
                          <a:pt x="31302" y="10475"/>
                          <a:pt x="31433" y="10820"/>
                        </a:cubicBezTo>
                        <a:cubicBezTo>
                          <a:pt x="31564" y="11165"/>
                          <a:pt x="31707" y="11523"/>
                          <a:pt x="31826" y="11880"/>
                        </a:cubicBezTo>
                        <a:cubicBezTo>
                          <a:pt x="31945" y="12237"/>
                          <a:pt x="32064" y="12606"/>
                          <a:pt x="32183" y="12963"/>
                        </a:cubicBezTo>
                        <a:cubicBezTo>
                          <a:pt x="32302" y="13320"/>
                          <a:pt x="32398" y="13678"/>
                          <a:pt x="32517" y="14035"/>
                        </a:cubicBezTo>
                        <a:cubicBezTo>
                          <a:pt x="32624" y="14368"/>
                          <a:pt x="32743" y="14713"/>
                          <a:pt x="32850" y="15059"/>
                        </a:cubicBezTo>
                        <a:cubicBezTo>
                          <a:pt x="32957" y="15404"/>
                          <a:pt x="33052" y="15725"/>
                          <a:pt x="33148" y="16059"/>
                        </a:cubicBezTo>
                        <a:cubicBezTo>
                          <a:pt x="33231" y="16380"/>
                          <a:pt x="33302" y="16714"/>
                          <a:pt x="33350" y="17035"/>
                        </a:cubicBezTo>
                        <a:cubicBezTo>
                          <a:pt x="33398" y="17369"/>
                          <a:pt x="33433" y="17690"/>
                          <a:pt x="33433" y="18035"/>
                        </a:cubicBezTo>
                        <a:cubicBezTo>
                          <a:pt x="33445" y="18381"/>
                          <a:pt x="33410" y="18702"/>
                          <a:pt x="33386" y="19047"/>
                        </a:cubicBezTo>
                        <a:cubicBezTo>
                          <a:pt x="33350" y="19381"/>
                          <a:pt x="33291" y="19714"/>
                          <a:pt x="33231" y="20059"/>
                        </a:cubicBezTo>
                        <a:cubicBezTo>
                          <a:pt x="33171" y="20405"/>
                          <a:pt x="33588" y="20690"/>
                          <a:pt x="34172" y="20690"/>
                        </a:cubicBezTo>
                        <a:lnTo>
                          <a:pt x="35303" y="20702"/>
                        </a:lnTo>
                        <a:cubicBezTo>
                          <a:pt x="35314" y="20703"/>
                          <a:pt x="35325" y="20703"/>
                          <a:pt x="35336" y="20703"/>
                        </a:cubicBezTo>
                        <a:cubicBezTo>
                          <a:pt x="35833" y="20703"/>
                          <a:pt x="36242" y="20445"/>
                          <a:pt x="36208" y="20131"/>
                        </a:cubicBezTo>
                        <a:cubicBezTo>
                          <a:pt x="36243" y="19833"/>
                          <a:pt x="36267" y="19524"/>
                          <a:pt x="36279" y="19226"/>
                        </a:cubicBezTo>
                        <a:cubicBezTo>
                          <a:pt x="36303" y="18928"/>
                          <a:pt x="36303" y="18631"/>
                          <a:pt x="36303" y="18333"/>
                        </a:cubicBezTo>
                        <a:cubicBezTo>
                          <a:pt x="36303" y="18035"/>
                          <a:pt x="36279" y="17738"/>
                          <a:pt x="36255" y="17440"/>
                        </a:cubicBezTo>
                        <a:cubicBezTo>
                          <a:pt x="36219" y="17130"/>
                          <a:pt x="36184" y="16833"/>
                          <a:pt x="36124" y="16511"/>
                        </a:cubicBezTo>
                        <a:cubicBezTo>
                          <a:pt x="36065" y="16214"/>
                          <a:pt x="36005" y="15904"/>
                          <a:pt x="35910" y="15595"/>
                        </a:cubicBezTo>
                        <a:cubicBezTo>
                          <a:pt x="35827" y="15285"/>
                          <a:pt x="35731" y="14963"/>
                          <a:pt x="35624" y="14642"/>
                        </a:cubicBezTo>
                        <a:cubicBezTo>
                          <a:pt x="35529" y="14309"/>
                          <a:pt x="35422" y="13987"/>
                          <a:pt x="35303" y="13642"/>
                        </a:cubicBezTo>
                        <a:cubicBezTo>
                          <a:pt x="35196" y="13297"/>
                          <a:pt x="35076" y="12939"/>
                          <a:pt x="34957" y="12606"/>
                        </a:cubicBezTo>
                        <a:cubicBezTo>
                          <a:pt x="34826" y="12249"/>
                          <a:pt x="34707" y="11904"/>
                          <a:pt x="34588" y="11546"/>
                        </a:cubicBezTo>
                        <a:cubicBezTo>
                          <a:pt x="34469" y="11189"/>
                          <a:pt x="34350" y="10844"/>
                          <a:pt x="34231" y="10499"/>
                        </a:cubicBezTo>
                        <a:cubicBezTo>
                          <a:pt x="34112" y="10165"/>
                          <a:pt x="33993" y="9832"/>
                          <a:pt x="33874" y="9510"/>
                        </a:cubicBezTo>
                        <a:cubicBezTo>
                          <a:pt x="33755" y="9189"/>
                          <a:pt x="33624" y="8879"/>
                          <a:pt x="33481" y="8570"/>
                        </a:cubicBezTo>
                        <a:cubicBezTo>
                          <a:pt x="33350" y="8272"/>
                          <a:pt x="33207" y="7975"/>
                          <a:pt x="33040" y="7689"/>
                        </a:cubicBezTo>
                        <a:cubicBezTo>
                          <a:pt x="32874" y="7403"/>
                          <a:pt x="32695" y="7129"/>
                          <a:pt x="32493" y="6855"/>
                        </a:cubicBezTo>
                        <a:cubicBezTo>
                          <a:pt x="32267" y="6558"/>
                          <a:pt x="32017" y="6260"/>
                          <a:pt x="31743" y="5974"/>
                        </a:cubicBezTo>
                        <a:cubicBezTo>
                          <a:pt x="31481" y="5700"/>
                          <a:pt x="31195" y="5427"/>
                          <a:pt x="30897" y="5177"/>
                        </a:cubicBezTo>
                        <a:cubicBezTo>
                          <a:pt x="30302" y="4653"/>
                          <a:pt x="29695" y="4165"/>
                          <a:pt x="29076" y="3712"/>
                        </a:cubicBezTo>
                        <a:cubicBezTo>
                          <a:pt x="28468" y="3272"/>
                          <a:pt x="27861" y="2855"/>
                          <a:pt x="27230" y="2486"/>
                        </a:cubicBezTo>
                        <a:cubicBezTo>
                          <a:pt x="26611" y="2105"/>
                          <a:pt x="25968" y="1748"/>
                          <a:pt x="25301" y="1438"/>
                        </a:cubicBezTo>
                        <a:cubicBezTo>
                          <a:pt x="24647" y="1128"/>
                          <a:pt x="23980" y="855"/>
                          <a:pt x="23313" y="652"/>
                        </a:cubicBezTo>
                        <a:cubicBezTo>
                          <a:pt x="22801" y="486"/>
                          <a:pt x="22289" y="366"/>
                          <a:pt x="21789" y="259"/>
                        </a:cubicBezTo>
                        <a:cubicBezTo>
                          <a:pt x="21027" y="128"/>
                          <a:pt x="20253" y="45"/>
                          <a:pt x="19455" y="9"/>
                        </a:cubicBezTo>
                        <a:cubicBezTo>
                          <a:pt x="19246" y="3"/>
                          <a:pt x="19036" y="0"/>
                          <a:pt x="188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4" name="Google Shape;6894;p30"/>
                  <p:cNvSpPr/>
                  <p:nvPr/>
                </p:nvSpPr>
                <p:spPr>
                  <a:xfrm>
                    <a:off x="1600439" y="3970758"/>
                    <a:ext cx="974314" cy="633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54" h="17389" extrusionOk="0">
                        <a:moveTo>
                          <a:pt x="13273" y="1"/>
                        </a:moveTo>
                        <a:cubicBezTo>
                          <a:pt x="13179" y="1"/>
                          <a:pt x="13085" y="2"/>
                          <a:pt x="12990" y="5"/>
                        </a:cubicBezTo>
                        <a:cubicBezTo>
                          <a:pt x="12002" y="29"/>
                          <a:pt x="11097" y="196"/>
                          <a:pt x="10252" y="482"/>
                        </a:cubicBezTo>
                        <a:cubicBezTo>
                          <a:pt x="9835" y="624"/>
                          <a:pt x="9418" y="791"/>
                          <a:pt x="9001" y="982"/>
                        </a:cubicBezTo>
                        <a:cubicBezTo>
                          <a:pt x="8585" y="1172"/>
                          <a:pt x="8168" y="1398"/>
                          <a:pt x="7739" y="1648"/>
                        </a:cubicBezTo>
                        <a:cubicBezTo>
                          <a:pt x="7323" y="1910"/>
                          <a:pt x="6870" y="2184"/>
                          <a:pt x="6453" y="2506"/>
                        </a:cubicBezTo>
                        <a:cubicBezTo>
                          <a:pt x="6037" y="2815"/>
                          <a:pt x="5632" y="3172"/>
                          <a:pt x="5239" y="3541"/>
                        </a:cubicBezTo>
                        <a:cubicBezTo>
                          <a:pt x="4763" y="3994"/>
                          <a:pt x="4310" y="4494"/>
                          <a:pt x="3870" y="5018"/>
                        </a:cubicBezTo>
                        <a:cubicBezTo>
                          <a:pt x="3655" y="5280"/>
                          <a:pt x="3429" y="5554"/>
                          <a:pt x="3227" y="5839"/>
                        </a:cubicBezTo>
                        <a:lnTo>
                          <a:pt x="2596" y="6685"/>
                        </a:lnTo>
                        <a:cubicBezTo>
                          <a:pt x="2393" y="6982"/>
                          <a:pt x="2179" y="7268"/>
                          <a:pt x="1989" y="7566"/>
                        </a:cubicBezTo>
                        <a:cubicBezTo>
                          <a:pt x="1786" y="7863"/>
                          <a:pt x="1584" y="8161"/>
                          <a:pt x="1405" y="8459"/>
                        </a:cubicBezTo>
                        <a:cubicBezTo>
                          <a:pt x="1286" y="8649"/>
                          <a:pt x="1167" y="8828"/>
                          <a:pt x="1072" y="9018"/>
                        </a:cubicBezTo>
                        <a:cubicBezTo>
                          <a:pt x="965" y="9209"/>
                          <a:pt x="858" y="9387"/>
                          <a:pt x="774" y="9590"/>
                        </a:cubicBezTo>
                        <a:cubicBezTo>
                          <a:pt x="679" y="9768"/>
                          <a:pt x="596" y="9959"/>
                          <a:pt x="536" y="10149"/>
                        </a:cubicBezTo>
                        <a:cubicBezTo>
                          <a:pt x="477" y="10340"/>
                          <a:pt x="417" y="10542"/>
                          <a:pt x="369" y="10733"/>
                        </a:cubicBezTo>
                        <a:cubicBezTo>
                          <a:pt x="322" y="10923"/>
                          <a:pt x="298" y="11114"/>
                          <a:pt x="262" y="11316"/>
                        </a:cubicBezTo>
                        <a:cubicBezTo>
                          <a:pt x="238" y="11483"/>
                          <a:pt x="203" y="11685"/>
                          <a:pt x="191" y="11876"/>
                        </a:cubicBezTo>
                        <a:cubicBezTo>
                          <a:pt x="179" y="12066"/>
                          <a:pt x="155" y="12245"/>
                          <a:pt x="155" y="12435"/>
                        </a:cubicBezTo>
                        <a:cubicBezTo>
                          <a:pt x="155" y="12638"/>
                          <a:pt x="143" y="12828"/>
                          <a:pt x="143" y="13007"/>
                        </a:cubicBezTo>
                        <a:cubicBezTo>
                          <a:pt x="143" y="13185"/>
                          <a:pt x="143" y="13376"/>
                          <a:pt x="131" y="13555"/>
                        </a:cubicBezTo>
                        <a:cubicBezTo>
                          <a:pt x="131" y="13745"/>
                          <a:pt x="119" y="13924"/>
                          <a:pt x="96" y="14102"/>
                        </a:cubicBezTo>
                        <a:lnTo>
                          <a:pt x="60" y="14638"/>
                        </a:lnTo>
                        <a:cubicBezTo>
                          <a:pt x="24" y="14829"/>
                          <a:pt x="24" y="14995"/>
                          <a:pt x="12" y="15186"/>
                        </a:cubicBezTo>
                        <a:cubicBezTo>
                          <a:pt x="0" y="15364"/>
                          <a:pt x="0" y="15519"/>
                          <a:pt x="0" y="15698"/>
                        </a:cubicBezTo>
                        <a:cubicBezTo>
                          <a:pt x="0" y="16043"/>
                          <a:pt x="24" y="16388"/>
                          <a:pt x="84" y="16722"/>
                        </a:cubicBezTo>
                        <a:cubicBezTo>
                          <a:pt x="155" y="17079"/>
                          <a:pt x="750" y="17365"/>
                          <a:pt x="1405" y="17365"/>
                        </a:cubicBezTo>
                        <a:lnTo>
                          <a:pt x="2822" y="17365"/>
                        </a:lnTo>
                        <a:cubicBezTo>
                          <a:pt x="3477" y="17365"/>
                          <a:pt x="3965" y="17079"/>
                          <a:pt x="3929" y="16745"/>
                        </a:cubicBezTo>
                        <a:cubicBezTo>
                          <a:pt x="3894" y="16531"/>
                          <a:pt x="3870" y="16305"/>
                          <a:pt x="3834" y="16103"/>
                        </a:cubicBezTo>
                        <a:cubicBezTo>
                          <a:pt x="3810" y="15888"/>
                          <a:pt x="3786" y="15674"/>
                          <a:pt x="3763" y="15460"/>
                        </a:cubicBezTo>
                        <a:cubicBezTo>
                          <a:pt x="3751" y="15257"/>
                          <a:pt x="3715" y="15031"/>
                          <a:pt x="3703" y="14829"/>
                        </a:cubicBezTo>
                        <a:cubicBezTo>
                          <a:pt x="3691" y="14614"/>
                          <a:pt x="3667" y="14388"/>
                          <a:pt x="3655" y="14186"/>
                        </a:cubicBezTo>
                        <a:cubicBezTo>
                          <a:pt x="3644" y="13971"/>
                          <a:pt x="3632" y="13757"/>
                          <a:pt x="3632" y="13543"/>
                        </a:cubicBezTo>
                        <a:lnTo>
                          <a:pt x="3632" y="12900"/>
                        </a:lnTo>
                        <a:cubicBezTo>
                          <a:pt x="3632" y="12697"/>
                          <a:pt x="3644" y="12483"/>
                          <a:pt x="3655" y="12269"/>
                        </a:cubicBezTo>
                        <a:cubicBezTo>
                          <a:pt x="3667" y="12042"/>
                          <a:pt x="3703" y="11828"/>
                          <a:pt x="3727" y="11614"/>
                        </a:cubicBezTo>
                        <a:cubicBezTo>
                          <a:pt x="3775" y="11400"/>
                          <a:pt x="3822" y="11173"/>
                          <a:pt x="3882" y="10971"/>
                        </a:cubicBezTo>
                        <a:cubicBezTo>
                          <a:pt x="3941" y="10745"/>
                          <a:pt x="4013" y="10542"/>
                          <a:pt x="4084" y="10328"/>
                        </a:cubicBezTo>
                        <a:cubicBezTo>
                          <a:pt x="4322" y="9745"/>
                          <a:pt x="4608" y="9185"/>
                          <a:pt x="4965" y="8614"/>
                        </a:cubicBezTo>
                        <a:cubicBezTo>
                          <a:pt x="5322" y="8054"/>
                          <a:pt x="5727" y="7506"/>
                          <a:pt x="6144" y="6982"/>
                        </a:cubicBezTo>
                        <a:cubicBezTo>
                          <a:pt x="6561" y="6458"/>
                          <a:pt x="7001" y="5958"/>
                          <a:pt x="7442" y="5494"/>
                        </a:cubicBezTo>
                        <a:cubicBezTo>
                          <a:pt x="7870" y="5030"/>
                          <a:pt x="8311" y="4613"/>
                          <a:pt x="8763" y="4244"/>
                        </a:cubicBezTo>
                        <a:cubicBezTo>
                          <a:pt x="9204" y="3875"/>
                          <a:pt x="9632" y="3541"/>
                          <a:pt x="10061" y="3280"/>
                        </a:cubicBezTo>
                        <a:cubicBezTo>
                          <a:pt x="10478" y="3006"/>
                          <a:pt x="10871" y="2768"/>
                          <a:pt x="11264" y="2589"/>
                        </a:cubicBezTo>
                        <a:cubicBezTo>
                          <a:pt x="11963" y="2251"/>
                          <a:pt x="12662" y="2051"/>
                          <a:pt x="13320" y="2051"/>
                        </a:cubicBezTo>
                        <a:cubicBezTo>
                          <a:pt x="13357" y="2051"/>
                          <a:pt x="13394" y="2052"/>
                          <a:pt x="13431" y="2053"/>
                        </a:cubicBezTo>
                        <a:cubicBezTo>
                          <a:pt x="14050" y="2065"/>
                          <a:pt x="14704" y="2267"/>
                          <a:pt x="15371" y="2577"/>
                        </a:cubicBezTo>
                        <a:cubicBezTo>
                          <a:pt x="15693" y="2744"/>
                          <a:pt x="16050" y="2934"/>
                          <a:pt x="16407" y="3160"/>
                        </a:cubicBezTo>
                        <a:cubicBezTo>
                          <a:pt x="16764" y="3375"/>
                          <a:pt x="17145" y="3637"/>
                          <a:pt x="17514" y="3934"/>
                        </a:cubicBezTo>
                        <a:cubicBezTo>
                          <a:pt x="18003" y="4315"/>
                          <a:pt x="18514" y="4768"/>
                          <a:pt x="18991" y="5256"/>
                        </a:cubicBezTo>
                        <a:cubicBezTo>
                          <a:pt x="19479" y="5744"/>
                          <a:pt x="19919" y="6268"/>
                          <a:pt x="20348" y="6816"/>
                        </a:cubicBezTo>
                        <a:cubicBezTo>
                          <a:pt x="20562" y="7101"/>
                          <a:pt x="20777" y="7387"/>
                          <a:pt x="20967" y="7685"/>
                        </a:cubicBezTo>
                        <a:cubicBezTo>
                          <a:pt x="21158" y="7982"/>
                          <a:pt x="21324" y="8292"/>
                          <a:pt x="21491" y="8614"/>
                        </a:cubicBezTo>
                        <a:cubicBezTo>
                          <a:pt x="21634" y="8947"/>
                          <a:pt x="21789" y="9268"/>
                          <a:pt x="21908" y="9614"/>
                        </a:cubicBezTo>
                        <a:cubicBezTo>
                          <a:pt x="22039" y="9959"/>
                          <a:pt x="22158" y="10304"/>
                          <a:pt x="22265" y="10638"/>
                        </a:cubicBezTo>
                        <a:cubicBezTo>
                          <a:pt x="22360" y="10983"/>
                          <a:pt x="22467" y="11316"/>
                          <a:pt x="22563" y="11650"/>
                        </a:cubicBezTo>
                        <a:cubicBezTo>
                          <a:pt x="22646" y="11995"/>
                          <a:pt x="22741" y="12328"/>
                          <a:pt x="22801" y="12662"/>
                        </a:cubicBezTo>
                        <a:cubicBezTo>
                          <a:pt x="22872" y="13007"/>
                          <a:pt x="22920" y="13340"/>
                          <a:pt x="22944" y="13674"/>
                        </a:cubicBezTo>
                        <a:cubicBezTo>
                          <a:pt x="22979" y="14019"/>
                          <a:pt x="22991" y="14364"/>
                          <a:pt x="22991" y="14709"/>
                        </a:cubicBezTo>
                        <a:cubicBezTo>
                          <a:pt x="22991" y="15043"/>
                          <a:pt x="22979" y="15388"/>
                          <a:pt x="22932" y="15733"/>
                        </a:cubicBezTo>
                        <a:cubicBezTo>
                          <a:pt x="22884" y="16079"/>
                          <a:pt x="22825" y="16412"/>
                          <a:pt x="22753" y="16757"/>
                        </a:cubicBezTo>
                        <a:cubicBezTo>
                          <a:pt x="22682" y="17103"/>
                          <a:pt x="23158" y="17388"/>
                          <a:pt x="23825" y="17388"/>
                        </a:cubicBezTo>
                        <a:lnTo>
                          <a:pt x="25242" y="17388"/>
                        </a:lnTo>
                        <a:cubicBezTo>
                          <a:pt x="25896" y="17388"/>
                          <a:pt x="26504" y="17103"/>
                          <a:pt x="26515" y="16698"/>
                        </a:cubicBezTo>
                        <a:cubicBezTo>
                          <a:pt x="26635" y="16138"/>
                          <a:pt x="26706" y="15555"/>
                          <a:pt x="26742" y="14960"/>
                        </a:cubicBezTo>
                        <a:cubicBezTo>
                          <a:pt x="26754" y="14662"/>
                          <a:pt x="26742" y="14364"/>
                          <a:pt x="26706" y="14067"/>
                        </a:cubicBezTo>
                        <a:cubicBezTo>
                          <a:pt x="26682" y="13769"/>
                          <a:pt x="26623" y="13459"/>
                          <a:pt x="26563" y="13162"/>
                        </a:cubicBezTo>
                        <a:cubicBezTo>
                          <a:pt x="26492" y="12840"/>
                          <a:pt x="26408" y="12543"/>
                          <a:pt x="26325" y="12233"/>
                        </a:cubicBezTo>
                        <a:cubicBezTo>
                          <a:pt x="26230" y="11923"/>
                          <a:pt x="26146" y="11614"/>
                          <a:pt x="26039" y="11280"/>
                        </a:cubicBezTo>
                        <a:cubicBezTo>
                          <a:pt x="25932" y="10971"/>
                          <a:pt x="25837" y="10626"/>
                          <a:pt x="25730" y="10280"/>
                        </a:cubicBezTo>
                        <a:cubicBezTo>
                          <a:pt x="25623" y="9947"/>
                          <a:pt x="25503" y="9578"/>
                          <a:pt x="25384" y="9245"/>
                        </a:cubicBezTo>
                        <a:cubicBezTo>
                          <a:pt x="25265" y="8899"/>
                          <a:pt x="25134" y="8554"/>
                          <a:pt x="25003" y="8221"/>
                        </a:cubicBezTo>
                        <a:cubicBezTo>
                          <a:pt x="24861" y="7875"/>
                          <a:pt x="24718" y="7530"/>
                          <a:pt x="24551" y="7220"/>
                        </a:cubicBezTo>
                        <a:cubicBezTo>
                          <a:pt x="24384" y="6887"/>
                          <a:pt x="24206" y="6578"/>
                          <a:pt x="24015" y="6280"/>
                        </a:cubicBezTo>
                        <a:cubicBezTo>
                          <a:pt x="23813" y="5982"/>
                          <a:pt x="23598" y="5685"/>
                          <a:pt x="23360" y="5399"/>
                        </a:cubicBezTo>
                        <a:cubicBezTo>
                          <a:pt x="22884" y="4815"/>
                          <a:pt x="22384" y="4303"/>
                          <a:pt x="21824" y="3815"/>
                        </a:cubicBezTo>
                        <a:cubicBezTo>
                          <a:pt x="21372" y="3410"/>
                          <a:pt x="20896" y="3029"/>
                          <a:pt x="20419" y="2696"/>
                        </a:cubicBezTo>
                        <a:cubicBezTo>
                          <a:pt x="19943" y="2351"/>
                          <a:pt x="19467" y="2041"/>
                          <a:pt x="18991" y="1756"/>
                        </a:cubicBezTo>
                        <a:cubicBezTo>
                          <a:pt x="18514" y="1494"/>
                          <a:pt x="18038" y="1232"/>
                          <a:pt x="17538" y="1017"/>
                        </a:cubicBezTo>
                        <a:cubicBezTo>
                          <a:pt x="17050" y="791"/>
                          <a:pt x="16562" y="613"/>
                          <a:pt x="16050" y="446"/>
                        </a:cubicBezTo>
                        <a:cubicBezTo>
                          <a:pt x="15150" y="164"/>
                          <a:pt x="14230" y="1"/>
                          <a:pt x="1327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95" name="Google Shape;6895;p30"/>
                <p:cNvGrpSpPr/>
                <p:nvPr/>
              </p:nvGrpSpPr>
              <p:grpSpPr>
                <a:xfrm>
                  <a:off x="7646817" y="3394265"/>
                  <a:ext cx="1321114" cy="1232248"/>
                  <a:chOff x="3051746" y="3296692"/>
                  <a:chExt cx="1276069" cy="1190233"/>
                </a:xfrm>
              </p:grpSpPr>
              <p:sp>
                <p:nvSpPr>
                  <p:cNvPr id="6896" name="Google Shape;6896;p30"/>
                  <p:cNvSpPr/>
                  <p:nvPr/>
                </p:nvSpPr>
                <p:spPr>
                  <a:xfrm>
                    <a:off x="3051746" y="3296692"/>
                    <a:ext cx="1276069" cy="1190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40" h="32683" extrusionOk="0">
                        <a:moveTo>
                          <a:pt x="18133" y="0"/>
                        </a:moveTo>
                        <a:cubicBezTo>
                          <a:pt x="17740" y="0"/>
                          <a:pt x="17359" y="12"/>
                          <a:pt x="16954" y="36"/>
                        </a:cubicBezTo>
                        <a:cubicBezTo>
                          <a:pt x="16466" y="72"/>
                          <a:pt x="15966" y="119"/>
                          <a:pt x="15490" y="191"/>
                        </a:cubicBezTo>
                        <a:cubicBezTo>
                          <a:pt x="15001" y="250"/>
                          <a:pt x="14537" y="333"/>
                          <a:pt x="14061" y="453"/>
                        </a:cubicBezTo>
                        <a:cubicBezTo>
                          <a:pt x="13608" y="572"/>
                          <a:pt x="13132" y="714"/>
                          <a:pt x="12668" y="869"/>
                        </a:cubicBezTo>
                        <a:cubicBezTo>
                          <a:pt x="12191" y="1036"/>
                          <a:pt x="11727" y="1215"/>
                          <a:pt x="11263" y="1441"/>
                        </a:cubicBezTo>
                        <a:cubicBezTo>
                          <a:pt x="10787" y="1667"/>
                          <a:pt x="10346" y="1917"/>
                          <a:pt x="9882" y="2215"/>
                        </a:cubicBezTo>
                        <a:cubicBezTo>
                          <a:pt x="9417" y="2512"/>
                          <a:pt x="8977" y="2834"/>
                          <a:pt x="8548" y="3215"/>
                        </a:cubicBezTo>
                        <a:cubicBezTo>
                          <a:pt x="8108" y="3572"/>
                          <a:pt x="7691" y="3953"/>
                          <a:pt x="7274" y="4370"/>
                        </a:cubicBezTo>
                        <a:cubicBezTo>
                          <a:pt x="6857" y="4786"/>
                          <a:pt x="6441" y="5239"/>
                          <a:pt x="6024" y="5691"/>
                        </a:cubicBezTo>
                        <a:cubicBezTo>
                          <a:pt x="5607" y="6168"/>
                          <a:pt x="5191" y="6680"/>
                          <a:pt x="4822" y="7227"/>
                        </a:cubicBezTo>
                        <a:cubicBezTo>
                          <a:pt x="4452" y="7775"/>
                          <a:pt x="4107" y="8370"/>
                          <a:pt x="3798" y="9001"/>
                        </a:cubicBezTo>
                        <a:cubicBezTo>
                          <a:pt x="3452" y="9680"/>
                          <a:pt x="3155" y="10418"/>
                          <a:pt x="2869" y="11156"/>
                        </a:cubicBezTo>
                        <a:cubicBezTo>
                          <a:pt x="2738" y="11525"/>
                          <a:pt x="2607" y="11918"/>
                          <a:pt x="2488" y="12299"/>
                        </a:cubicBezTo>
                        <a:cubicBezTo>
                          <a:pt x="2369" y="12692"/>
                          <a:pt x="2250" y="13097"/>
                          <a:pt x="2143" y="13490"/>
                        </a:cubicBezTo>
                        <a:cubicBezTo>
                          <a:pt x="2035" y="13895"/>
                          <a:pt x="1952" y="14300"/>
                          <a:pt x="1857" y="14716"/>
                        </a:cubicBezTo>
                        <a:lnTo>
                          <a:pt x="1643" y="15966"/>
                        </a:lnTo>
                        <a:cubicBezTo>
                          <a:pt x="1559" y="16407"/>
                          <a:pt x="1488" y="16859"/>
                          <a:pt x="1428" y="17300"/>
                        </a:cubicBezTo>
                        <a:cubicBezTo>
                          <a:pt x="1369" y="17693"/>
                          <a:pt x="1309" y="18109"/>
                          <a:pt x="1238" y="18514"/>
                        </a:cubicBezTo>
                        <a:cubicBezTo>
                          <a:pt x="1166" y="18907"/>
                          <a:pt x="1071" y="19324"/>
                          <a:pt x="1000" y="19764"/>
                        </a:cubicBezTo>
                        <a:cubicBezTo>
                          <a:pt x="904" y="20193"/>
                          <a:pt x="833" y="20622"/>
                          <a:pt x="761" y="21074"/>
                        </a:cubicBezTo>
                        <a:cubicBezTo>
                          <a:pt x="690" y="21515"/>
                          <a:pt x="607" y="21979"/>
                          <a:pt x="535" y="22443"/>
                        </a:cubicBezTo>
                        <a:cubicBezTo>
                          <a:pt x="476" y="22896"/>
                          <a:pt x="404" y="23372"/>
                          <a:pt x="357" y="23848"/>
                        </a:cubicBezTo>
                        <a:cubicBezTo>
                          <a:pt x="345" y="24146"/>
                          <a:pt x="309" y="24467"/>
                          <a:pt x="297" y="24765"/>
                        </a:cubicBezTo>
                        <a:cubicBezTo>
                          <a:pt x="285" y="25063"/>
                          <a:pt x="273" y="25372"/>
                          <a:pt x="273" y="25670"/>
                        </a:cubicBezTo>
                        <a:cubicBezTo>
                          <a:pt x="273" y="25968"/>
                          <a:pt x="250" y="26277"/>
                          <a:pt x="250" y="26575"/>
                        </a:cubicBezTo>
                        <a:cubicBezTo>
                          <a:pt x="250" y="26872"/>
                          <a:pt x="238" y="27182"/>
                          <a:pt x="238" y="27480"/>
                        </a:cubicBezTo>
                        <a:cubicBezTo>
                          <a:pt x="238" y="27777"/>
                          <a:pt x="226" y="28075"/>
                          <a:pt x="226" y="28373"/>
                        </a:cubicBezTo>
                        <a:cubicBezTo>
                          <a:pt x="214" y="28670"/>
                          <a:pt x="214" y="28968"/>
                          <a:pt x="190" y="29266"/>
                        </a:cubicBezTo>
                        <a:cubicBezTo>
                          <a:pt x="178" y="29706"/>
                          <a:pt x="166" y="30147"/>
                          <a:pt x="130" y="30575"/>
                        </a:cubicBezTo>
                        <a:cubicBezTo>
                          <a:pt x="107" y="31016"/>
                          <a:pt x="71" y="31456"/>
                          <a:pt x="47" y="31885"/>
                        </a:cubicBezTo>
                        <a:cubicBezTo>
                          <a:pt x="0" y="32330"/>
                          <a:pt x="322" y="32683"/>
                          <a:pt x="729" y="32683"/>
                        </a:cubicBezTo>
                        <a:cubicBezTo>
                          <a:pt x="736" y="32683"/>
                          <a:pt x="743" y="32683"/>
                          <a:pt x="750" y="32683"/>
                        </a:cubicBezTo>
                        <a:lnTo>
                          <a:pt x="1619" y="32647"/>
                        </a:lnTo>
                        <a:cubicBezTo>
                          <a:pt x="2024" y="32623"/>
                          <a:pt x="2357" y="32242"/>
                          <a:pt x="2357" y="31802"/>
                        </a:cubicBezTo>
                        <a:lnTo>
                          <a:pt x="2357" y="30897"/>
                        </a:lnTo>
                        <a:cubicBezTo>
                          <a:pt x="2369" y="30599"/>
                          <a:pt x="2369" y="30278"/>
                          <a:pt x="2381" y="29980"/>
                        </a:cubicBezTo>
                        <a:cubicBezTo>
                          <a:pt x="2393" y="29682"/>
                          <a:pt x="2416" y="29373"/>
                          <a:pt x="2428" y="29075"/>
                        </a:cubicBezTo>
                        <a:cubicBezTo>
                          <a:pt x="2452" y="28766"/>
                          <a:pt x="2476" y="28468"/>
                          <a:pt x="2488" y="28158"/>
                        </a:cubicBezTo>
                        <a:cubicBezTo>
                          <a:pt x="2500" y="27837"/>
                          <a:pt x="2512" y="27539"/>
                          <a:pt x="2536" y="27230"/>
                        </a:cubicBezTo>
                        <a:cubicBezTo>
                          <a:pt x="2547" y="26932"/>
                          <a:pt x="2559" y="26622"/>
                          <a:pt x="2571" y="26313"/>
                        </a:cubicBezTo>
                        <a:cubicBezTo>
                          <a:pt x="2595" y="26015"/>
                          <a:pt x="2607" y="25694"/>
                          <a:pt x="2619" y="25384"/>
                        </a:cubicBezTo>
                        <a:cubicBezTo>
                          <a:pt x="2655" y="25087"/>
                          <a:pt x="2666" y="24777"/>
                          <a:pt x="2690" y="24467"/>
                        </a:cubicBezTo>
                        <a:cubicBezTo>
                          <a:pt x="2726" y="24146"/>
                          <a:pt x="2750" y="23848"/>
                          <a:pt x="2797" y="23539"/>
                        </a:cubicBezTo>
                        <a:cubicBezTo>
                          <a:pt x="2845" y="23241"/>
                          <a:pt x="2893" y="22932"/>
                          <a:pt x="2928" y="22634"/>
                        </a:cubicBezTo>
                        <a:cubicBezTo>
                          <a:pt x="2976" y="22336"/>
                          <a:pt x="3036" y="22039"/>
                          <a:pt x="3095" y="21741"/>
                        </a:cubicBezTo>
                        <a:cubicBezTo>
                          <a:pt x="3155" y="21443"/>
                          <a:pt x="3214" y="21146"/>
                          <a:pt x="3286" y="20860"/>
                        </a:cubicBezTo>
                        <a:lnTo>
                          <a:pt x="3512" y="20014"/>
                        </a:lnTo>
                        <a:cubicBezTo>
                          <a:pt x="3631" y="19562"/>
                          <a:pt x="3738" y="19122"/>
                          <a:pt x="3845" y="18693"/>
                        </a:cubicBezTo>
                        <a:cubicBezTo>
                          <a:pt x="3940" y="18252"/>
                          <a:pt x="4036" y="17824"/>
                          <a:pt x="4119" y="17407"/>
                        </a:cubicBezTo>
                        <a:cubicBezTo>
                          <a:pt x="4214" y="16978"/>
                          <a:pt x="4286" y="16574"/>
                          <a:pt x="4381" y="16157"/>
                        </a:cubicBezTo>
                        <a:cubicBezTo>
                          <a:pt x="4464" y="15740"/>
                          <a:pt x="4560" y="15335"/>
                          <a:pt x="4643" y="14942"/>
                        </a:cubicBezTo>
                        <a:cubicBezTo>
                          <a:pt x="4738" y="14538"/>
                          <a:pt x="4833" y="14145"/>
                          <a:pt x="4941" y="13764"/>
                        </a:cubicBezTo>
                        <a:cubicBezTo>
                          <a:pt x="5048" y="13371"/>
                          <a:pt x="5167" y="13002"/>
                          <a:pt x="5286" y="12633"/>
                        </a:cubicBezTo>
                        <a:cubicBezTo>
                          <a:pt x="5536" y="11906"/>
                          <a:pt x="5810" y="11192"/>
                          <a:pt x="6119" y="10513"/>
                        </a:cubicBezTo>
                        <a:cubicBezTo>
                          <a:pt x="6429" y="9847"/>
                          <a:pt x="6786" y="9192"/>
                          <a:pt x="7155" y="8596"/>
                        </a:cubicBezTo>
                        <a:cubicBezTo>
                          <a:pt x="7560" y="8013"/>
                          <a:pt x="7965" y="7477"/>
                          <a:pt x="8393" y="6989"/>
                        </a:cubicBezTo>
                        <a:cubicBezTo>
                          <a:pt x="8822" y="6501"/>
                          <a:pt x="9239" y="6048"/>
                          <a:pt x="9679" y="5632"/>
                        </a:cubicBezTo>
                        <a:cubicBezTo>
                          <a:pt x="10108" y="5215"/>
                          <a:pt x="10537" y="4834"/>
                          <a:pt x="10989" y="4489"/>
                        </a:cubicBezTo>
                        <a:cubicBezTo>
                          <a:pt x="11429" y="4167"/>
                          <a:pt x="11894" y="3870"/>
                          <a:pt x="12370" y="3608"/>
                        </a:cubicBezTo>
                        <a:cubicBezTo>
                          <a:pt x="12846" y="3358"/>
                          <a:pt x="13323" y="3155"/>
                          <a:pt x="13799" y="2977"/>
                        </a:cubicBezTo>
                        <a:cubicBezTo>
                          <a:pt x="14287" y="2798"/>
                          <a:pt x="14763" y="2643"/>
                          <a:pt x="15251" y="2536"/>
                        </a:cubicBezTo>
                        <a:cubicBezTo>
                          <a:pt x="15740" y="2441"/>
                          <a:pt x="16240" y="2346"/>
                          <a:pt x="16728" y="2298"/>
                        </a:cubicBezTo>
                        <a:cubicBezTo>
                          <a:pt x="17070" y="2261"/>
                          <a:pt x="17408" y="2242"/>
                          <a:pt x="17741" y="2242"/>
                        </a:cubicBezTo>
                        <a:cubicBezTo>
                          <a:pt x="17941" y="2242"/>
                          <a:pt x="18139" y="2249"/>
                          <a:pt x="18335" y="2262"/>
                        </a:cubicBezTo>
                        <a:cubicBezTo>
                          <a:pt x="18859" y="2286"/>
                          <a:pt x="19359" y="2358"/>
                          <a:pt x="19871" y="2477"/>
                        </a:cubicBezTo>
                        <a:cubicBezTo>
                          <a:pt x="20359" y="2596"/>
                          <a:pt x="20859" y="2774"/>
                          <a:pt x="21359" y="3012"/>
                        </a:cubicBezTo>
                        <a:cubicBezTo>
                          <a:pt x="21847" y="3251"/>
                          <a:pt x="22336" y="3548"/>
                          <a:pt x="22812" y="3905"/>
                        </a:cubicBezTo>
                        <a:cubicBezTo>
                          <a:pt x="23300" y="4263"/>
                          <a:pt x="23776" y="4715"/>
                          <a:pt x="24253" y="5215"/>
                        </a:cubicBezTo>
                        <a:cubicBezTo>
                          <a:pt x="24753" y="5751"/>
                          <a:pt x="25229" y="6322"/>
                          <a:pt x="25717" y="6930"/>
                        </a:cubicBezTo>
                        <a:cubicBezTo>
                          <a:pt x="25955" y="7227"/>
                          <a:pt x="26205" y="7537"/>
                          <a:pt x="26443" y="7870"/>
                        </a:cubicBezTo>
                        <a:cubicBezTo>
                          <a:pt x="26693" y="8192"/>
                          <a:pt x="26931" y="8537"/>
                          <a:pt x="27170" y="8882"/>
                        </a:cubicBezTo>
                        <a:cubicBezTo>
                          <a:pt x="27408" y="9227"/>
                          <a:pt x="27646" y="9597"/>
                          <a:pt x="27872" y="9966"/>
                        </a:cubicBezTo>
                        <a:cubicBezTo>
                          <a:pt x="28110" y="10359"/>
                          <a:pt x="28336" y="10740"/>
                          <a:pt x="28539" y="11144"/>
                        </a:cubicBezTo>
                        <a:cubicBezTo>
                          <a:pt x="28765" y="11549"/>
                          <a:pt x="28979" y="11966"/>
                          <a:pt x="29170" y="12395"/>
                        </a:cubicBezTo>
                        <a:cubicBezTo>
                          <a:pt x="29360" y="12811"/>
                          <a:pt x="29551" y="13252"/>
                          <a:pt x="29717" y="13716"/>
                        </a:cubicBezTo>
                        <a:cubicBezTo>
                          <a:pt x="29884" y="14169"/>
                          <a:pt x="30051" y="14645"/>
                          <a:pt x="30182" y="15121"/>
                        </a:cubicBezTo>
                        <a:cubicBezTo>
                          <a:pt x="30313" y="15597"/>
                          <a:pt x="30432" y="16085"/>
                          <a:pt x="30551" y="16609"/>
                        </a:cubicBezTo>
                        <a:cubicBezTo>
                          <a:pt x="30658" y="17086"/>
                          <a:pt x="30741" y="17562"/>
                          <a:pt x="30837" y="18062"/>
                        </a:cubicBezTo>
                        <a:cubicBezTo>
                          <a:pt x="30920" y="18574"/>
                          <a:pt x="31003" y="19074"/>
                          <a:pt x="31087" y="19598"/>
                        </a:cubicBezTo>
                        <a:cubicBezTo>
                          <a:pt x="31170" y="20098"/>
                          <a:pt x="31253" y="20622"/>
                          <a:pt x="31349" y="21146"/>
                        </a:cubicBezTo>
                        <a:cubicBezTo>
                          <a:pt x="31432" y="21669"/>
                          <a:pt x="31539" y="22170"/>
                          <a:pt x="31622" y="22681"/>
                        </a:cubicBezTo>
                        <a:cubicBezTo>
                          <a:pt x="31718" y="23182"/>
                          <a:pt x="31813" y="23658"/>
                          <a:pt x="31908" y="24146"/>
                        </a:cubicBezTo>
                        <a:cubicBezTo>
                          <a:pt x="32003" y="24646"/>
                          <a:pt x="32075" y="25122"/>
                          <a:pt x="32146" y="25610"/>
                        </a:cubicBezTo>
                        <a:cubicBezTo>
                          <a:pt x="32218" y="26099"/>
                          <a:pt x="32277" y="26587"/>
                          <a:pt x="32325" y="27087"/>
                        </a:cubicBezTo>
                        <a:cubicBezTo>
                          <a:pt x="32373" y="27575"/>
                          <a:pt x="32420" y="28063"/>
                          <a:pt x="32432" y="28575"/>
                        </a:cubicBezTo>
                        <a:cubicBezTo>
                          <a:pt x="32444" y="29075"/>
                          <a:pt x="32456" y="29587"/>
                          <a:pt x="32456" y="30087"/>
                        </a:cubicBezTo>
                        <a:cubicBezTo>
                          <a:pt x="32456" y="30599"/>
                          <a:pt x="32456" y="31111"/>
                          <a:pt x="32444" y="31623"/>
                        </a:cubicBezTo>
                        <a:cubicBezTo>
                          <a:pt x="32432" y="32087"/>
                          <a:pt x="32777" y="32468"/>
                          <a:pt x="33230" y="32468"/>
                        </a:cubicBezTo>
                        <a:lnTo>
                          <a:pt x="34206" y="32468"/>
                        </a:lnTo>
                        <a:cubicBezTo>
                          <a:pt x="34659" y="32468"/>
                          <a:pt x="35040" y="32087"/>
                          <a:pt x="35040" y="31611"/>
                        </a:cubicBezTo>
                        <a:cubicBezTo>
                          <a:pt x="35040" y="31087"/>
                          <a:pt x="35040" y="30575"/>
                          <a:pt x="35016" y="30075"/>
                        </a:cubicBezTo>
                        <a:cubicBezTo>
                          <a:pt x="35004" y="29563"/>
                          <a:pt x="34992" y="29075"/>
                          <a:pt x="34956" y="28575"/>
                        </a:cubicBezTo>
                        <a:cubicBezTo>
                          <a:pt x="34932" y="28063"/>
                          <a:pt x="34885" y="27575"/>
                          <a:pt x="34837" y="27087"/>
                        </a:cubicBezTo>
                        <a:cubicBezTo>
                          <a:pt x="34801" y="26587"/>
                          <a:pt x="34742" y="26110"/>
                          <a:pt x="34682" y="25622"/>
                        </a:cubicBezTo>
                        <a:cubicBezTo>
                          <a:pt x="34623" y="25134"/>
                          <a:pt x="34563" y="24658"/>
                          <a:pt x="34480" y="24182"/>
                        </a:cubicBezTo>
                        <a:cubicBezTo>
                          <a:pt x="34420" y="23705"/>
                          <a:pt x="34337" y="23229"/>
                          <a:pt x="34266" y="22765"/>
                        </a:cubicBezTo>
                        <a:cubicBezTo>
                          <a:pt x="34170" y="22300"/>
                          <a:pt x="34099" y="21824"/>
                          <a:pt x="34004" y="21372"/>
                        </a:cubicBezTo>
                        <a:cubicBezTo>
                          <a:pt x="33932" y="20872"/>
                          <a:pt x="33849" y="20384"/>
                          <a:pt x="33754" y="19895"/>
                        </a:cubicBezTo>
                        <a:lnTo>
                          <a:pt x="33492" y="18419"/>
                        </a:lnTo>
                        <a:cubicBezTo>
                          <a:pt x="33408" y="17979"/>
                          <a:pt x="33313" y="17526"/>
                          <a:pt x="33218" y="17086"/>
                        </a:cubicBezTo>
                        <a:cubicBezTo>
                          <a:pt x="33111" y="16633"/>
                          <a:pt x="33016" y="16204"/>
                          <a:pt x="32908" y="15788"/>
                        </a:cubicBezTo>
                        <a:cubicBezTo>
                          <a:pt x="32801" y="15371"/>
                          <a:pt x="32682" y="14966"/>
                          <a:pt x="32563" y="14561"/>
                        </a:cubicBezTo>
                        <a:cubicBezTo>
                          <a:pt x="32444" y="14169"/>
                          <a:pt x="32313" y="13776"/>
                          <a:pt x="32182" y="13407"/>
                        </a:cubicBezTo>
                        <a:cubicBezTo>
                          <a:pt x="31908" y="12645"/>
                          <a:pt x="31611" y="11918"/>
                          <a:pt x="31289" y="11216"/>
                        </a:cubicBezTo>
                        <a:cubicBezTo>
                          <a:pt x="30956" y="10513"/>
                          <a:pt x="30610" y="9835"/>
                          <a:pt x="30241" y="9180"/>
                        </a:cubicBezTo>
                        <a:cubicBezTo>
                          <a:pt x="29872" y="8525"/>
                          <a:pt x="29479" y="7894"/>
                          <a:pt x="29063" y="7322"/>
                        </a:cubicBezTo>
                        <a:cubicBezTo>
                          <a:pt x="28646" y="6739"/>
                          <a:pt x="28229" y="6168"/>
                          <a:pt x="27801" y="5632"/>
                        </a:cubicBezTo>
                        <a:cubicBezTo>
                          <a:pt x="27372" y="5096"/>
                          <a:pt x="26955" y="4596"/>
                          <a:pt x="26527" y="4120"/>
                        </a:cubicBezTo>
                        <a:cubicBezTo>
                          <a:pt x="26027" y="3572"/>
                          <a:pt x="25538" y="3060"/>
                          <a:pt x="25050" y="2631"/>
                        </a:cubicBezTo>
                        <a:cubicBezTo>
                          <a:pt x="24562" y="2203"/>
                          <a:pt x="24062" y="1846"/>
                          <a:pt x="23562" y="1524"/>
                        </a:cubicBezTo>
                        <a:cubicBezTo>
                          <a:pt x="23217" y="1322"/>
                          <a:pt x="22871" y="1143"/>
                          <a:pt x="22538" y="976"/>
                        </a:cubicBezTo>
                        <a:cubicBezTo>
                          <a:pt x="22193" y="810"/>
                          <a:pt x="21836" y="667"/>
                          <a:pt x="21478" y="548"/>
                        </a:cubicBezTo>
                        <a:cubicBezTo>
                          <a:pt x="21121" y="429"/>
                          <a:pt x="20764" y="322"/>
                          <a:pt x="20395" y="238"/>
                        </a:cubicBezTo>
                        <a:cubicBezTo>
                          <a:pt x="20014" y="155"/>
                          <a:pt x="19645" y="95"/>
                          <a:pt x="19276" y="60"/>
                        </a:cubicBezTo>
                        <a:cubicBezTo>
                          <a:pt x="18907" y="12"/>
                          <a:pt x="18514" y="0"/>
                          <a:pt x="181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7" name="Google Shape;6897;p30"/>
                  <p:cNvSpPr/>
                  <p:nvPr/>
                </p:nvSpPr>
                <p:spPr>
                  <a:xfrm>
                    <a:off x="3184818" y="3454202"/>
                    <a:ext cx="999041" cy="10275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3" h="28216" extrusionOk="0">
                        <a:moveTo>
                          <a:pt x="14283" y="0"/>
                        </a:moveTo>
                        <a:cubicBezTo>
                          <a:pt x="13827" y="0"/>
                          <a:pt x="13368" y="31"/>
                          <a:pt x="12895" y="104"/>
                        </a:cubicBezTo>
                        <a:cubicBezTo>
                          <a:pt x="12490" y="164"/>
                          <a:pt x="12121" y="235"/>
                          <a:pt x="11728" y="330"/>
                        </a:cubicBezTo>
                        <a:cubicBezTo>
                          <a:pt x="11359" y="414"/>
                          <a:pt x="10990" y="533"/>
                          <a:pt x="10621" y="664"/>
                        </a:cubicBezTo>
                        <a:cubicBezTo>
                          <a:pt x="10240" y="807"/>
                          <a:pt x="9883" y="950"/>
                          <a:pt x="9550" y="1128"/>
                        </a:cubicBezTo>
                        <a:cubicBezTo>
                          <a:pt x="9204" y="1307"/>
                          <a:pt x="8859" y="1521"/>
                          <a:pt x="8537" y="1735"/>
                        </a:cubicBezTo>
                        <a:cubicBezTo>
                          <a:pt x="8204" y="1962"/>
                          <a:pt x="7895" y="2235"/>
                          <a:pt x="7585" y="2497"/>
                        </a:cubicBezTo>
                        <a:cubicBezTo>
                          <a:pt x="7264" y="2783"/>
                          <a:pt x="6954" y="3081"/>
                          <a:pt x="6644" y="3390"/>
                        </a:cubicBezTo>
                        <a:cubicBezTo>
                          <a:pt x="6275" y="3783"/>
                          <a:pt x="5894" y="4200"/>
                          <a:pt x="5561" y="4652"/>
                        </a:cubicBezTo>
                        <a:cubicBezTo>
                          <a:pt x="5204" y="5117"/>
                          <a:pt x="4870" y="5629"/>
                          <a:pt x="4561" y="6176"/>
                        </a:cubicBezTo>
                        <a:cubicBezTo>
                          <a:pt x="4263" y="6724"/>
                          <a:pt x="3977" y="7296"/>
                          <a:pt x="3715" y="7903"/>
                        </a:cubicBezTo>
                        <a:cubicBezTo>
                          <a:pt x="3418" y="8605"/>
                          <a:pt x="3132" y="9320"/>
                          <a:pt x="2894" y="10070"/>
                        </a:cubicBezTo>
                        <a:cubicBezTo>
                          <a:pt x="2775" y="10451"/>
                          <a:pt x="2656" y="10832"/>
                          <a:pt x="2537" y="11237"/>
                        </a:cubicBezTo>
                        <a:cubicBezTo>
                          <a:pt x="2418" y="11641"/>
                          <a:pt x="2311" y="12034"/>
                          <a:pt x="2191" y="12451"/>
                        </a:cubicBezTo>
                        <a:cubicBezTo>
                          <a:pt x="2084" y="12868"/>
                          <a:pt x="1965" y="13284"/>
                          <a:pt x="1846" y="13701"/>
                        </a:cubicBezTo>
                        <a:cubicBezTo>
                          <a:pt x="1727" y="14118"/>
                          <a:pt x="1608" y="14535"/>
                          <a:pt x="1489" y="14975"/>
                        </a:cubicBezTo>
                        <a:cubicBezTo>
                          <a:pt x="1418" y="15237"/>
                          <a:pt x="1346" y="15487"/>
                          <a:pt x="1275" y="15761"/>
                        </a:cubicBezTo>
                        <a:lnTo>
                          <a:pt x="1048" y="16559"/>
                        </a:lnTo>
                        <a:cubicBezTo>
                          <a:pt x="977" y="16832"/>
                          <a:pt x="917" y="17118"/>
                          <a:pt x="858" y="17380"/>
                        </a:cubicBezTo>
                        <a:cubicBezTo>
                          <a:pt x="810" y="17666"/>
                          <a:pt x="751" y="17928"/>
                          <a:pt x="703" y="18214"/>
                        </a:cubicBezTo>
                        <a:cubicBezTo>
                          <a:pt x="656" y="18499"/>
                          <a:pt x="620" y="18785"/>
                          <a:pt x="584" y="19059"/>
                        </a:cubicBezTo>
                        <a:lnTo>
                          <a:pt x="501" y="19916"/>
                        </a:lnTo>
                        <a:cubicBezTo>
                          <a:pt x="465" y="20190"/>
                          <a:pt x="441" y="20476"/>
                          <a:pt x="417" y="20762"/>
                        </a:cubicBezTo>
                        <a:cubicBezTo>
                          <a:pt x="406" y="21047"/>
                          <a:pt x="382" y="21321"/>
                          <a:pt x="358" y="21607"/>
                        </a:cubicBezTo>
                        <a:cubicBezTo>
                          <a:pt x="346" y="21893"/>
                          <a:pt x="322" y="22178"/>
                          <a:pt x="298" y="22452"/>
                        </a:cubicBezTo>
                        <a:cubicBezTo>
                          <a:pt x="286" y="22738"/>
                          <a:pt x="275" y="23024"/>
                          <a:pt x="239" y="23309"/>
                        </a:cubicBezTo>
                        <a:cubicBezTo>
                          <a:pt x="215" y="23583"/>
                          <a:pt x="203" y="23857"/>
                          <a:pt x="167" y="24143"/>
                        </a:cubicBezTo>
                        <a:cubicBezTo>
                          <a:pt x="144" y="24417"/>
                          <a:pt x="120" y="24702"/>
                          <a:pt x="96" y="24976"/>
                        </a:cubicBezTo>
                        <a:cubicBezTo>
                          <a:pt x="60" y="25238"/>
                          <a:pt x="48" y="25524"/>
                          <a:pt x="36" y="25786"/>
                        </a:cubicBezTo>
                        <a:cubicBezTo>
                          <a:pt x="25" y="26072"/>
                          <a:pt x="1" y="26346"/>
                          <a:pt x="1" y="26607"/>
                        </a:cubicBezTo>
                        <a:lnTo>
                          <a:pt x="1" y="27417"/>
                        </a:lnTo>
                        <a:cubicBezTo>
                          <a:pt x="24" y="27862"/>
                          <a:pt x="347" y="28215"/>
                          <a:pt x="754" y="28215"/>
                        </a:cubicBezTo>
                        <a:cubicBezTo>
                          <a:pt x="761" y="28215"/>
                          <a:pt x="768" y="28215"/>
                          <a:pt x="775" y="28215"/>
                        </a:cubicBezTo>
                        <a:lnTo>
                          <a:pt x="1668" y="28191"/>
                        </a:lnTo>
                        <a:cubicBezTo>
                          <a:pt x="2120" y="28191"/>
                          <a:pt x="2430" y="27798"/>
                          <a:pt x="2406" y="27334"/>
                        </a:cubicBezTo>
                        <a:cubicBezTo>
                          <a:pt x="2370" y="27060"/>
                          <a:pt x="2370" y="26762"/>
                          <a:pt x="2370" y="26477"/>
                        </a:cubicBezTo>
                        <a:cubicBezTo>
                          <a:pt x="2370" y="26191"/>
                          <a:pt x="2370" y="25893"/>
                          <a:pt x="2382" y="25607"/>
                        </a:cubicBezTo>
                        <a:cubicBezTo>
                          <a:pt x="2406" y="25334"/>
                          <a:pt x="2418" y="25036"/>
                          <a:pt x="2430" y="24750"/>
                        </a:cubicBezTo>
                        <a:cubicBezTo>
                          <a:pt x="2441" y="24464"/>
                          <a:pt x="2465" y="24167"/>
                          <a:pt x="2489" y="23881"/>
                        </a:cubicBezTo>
                        <a:cubicBezTo>
                          <a:pt x="2501" y="23607"/>
                          <a:pt x="2537" y="23309"/>
                          <a:pt x="2549" y="23024"/>
                        </a:cubicBezTo>
                        <a:cubicBezTo>
                          <a:pt x="2561" y="22738"/>
                          <a:pt x="2584" y="22440"/>
                          <a:pt x="2596" y="22155"/>
                        </a:cubicBezTo>
                        <a:cubicBezTo>
                          <a:pt x="2608" y="21881"/>
                          <a:pt x="2608" y="21583"/>
                          <a:pt x="2620" y="21297"/>
                        </a:cubicBezTo>
                        <a:cubicBezTo>
                          <a:pt x="2644" y="21012"/>
                          <a:pt x="2656" y="20714"/>
                          <a:pt x="2668" y="20428"/>
                        </a:cubicBezTo>
                        <a:cubicBezTo>
                          <a:pt x="2703" y="20131"/>
                          <a:pt x="2715" y="19857"/>
                          <a:pt x="2739" y="19571"/>
                        </a:cubicBezTo>
                        <a:cubicBezTo>
                          <a:pt x="2775" y="19285"/>
                          <a:pt x="2799" y="18999"/>
                          <a:pt x="2846" y="18726"/>
                        </a:cubicBezTo>
                        <a:cubicBezTo>
                          <a:pt x="2894" y="18440"/>
                          <a:pt x="2942" y="18166"/>
                          <a:pt x="3001" y="17892"/>
                        </a:cubicBezTo>
                        <a:cubicBezTo>
                          <a:pt x="3061" y="17618"/>
                          <a:pt x="3120" y="17333"/>
                          <a:pt x="3180" y="17071"/>
                        </a:cubicBezTo>
                        <a:cubicBezTo>
                          <a:pt x="3251" y="16785"/>
                          <a:pt x="3323" y="16523"/>
                          <a:pt x="3394" y="16249"/>
                        </a:cubicBezTo>
                        <a:cubicBezTo>
                          <a:pt x="3489" y="15987"/>
                          <a:pt x="3561" y="15713"/>
                          <a:pt x="3656" y="15451"/>
                        </a:cubicBezTo>
                        <a:cubicBezTo>
                          <a:pt x="3799" y="14939"/>
                          <a:pt x="3977" y="14451"/>
                          <a:pt x="4144" y="13963"/>
                        </a:cubicBezTo>
                        <a:cubicBezTo>
                          <a:pt x="4311" y="13463"/>
                          <a:pt x="4489" y="12975"/>
                          <a:pt x="4644" y="12511"/>
                        </a:cubicBezTo>
                        <a:cubicBezTo>
                          <a:pt x="4811" y="12034"/>
                          <a:pt x="4989" y="11594"/>
                          <a:pt x="5156" y="11141"/>
                        </a:cubicBezTo>
                        <a:cubicBezTo>
                          <a:pt x="5335" y="10713"/>
                          <a:pt x="5501" y="10284"/>
                          <a:pt x="5680" y="9867"/>
                        </a:cubicBezTo>
                        <a:cubicBezTo>
                          <a:pt x="5835" y="9451"/>
                          <a:pt x="6013" y="9046"/>
                          <a:pt x="6216" y="8677"/>
                        </a:cubicBezTo>
                        <a:cubicBezTo>
                          <a:pt x="6549" y="7974"/>
                          <a:pt x="6906" y="7331"/>
                          <a:pt x="7287" y="6760"/>
                        </a:cubicBezTo>
                        <a:cubicBezTo>
                          <a:pt x="7656" y="6188"/>
                          <a:pt x="8014" y="5664"/>
                          <a:pt x="8383" y="5224"/>
                        </a:cubicBezTo>
                        <a:cubicBezTo>
                          <a:pt x="8752" y="4771"/>
                          <a:pt x="9109" y="4379"/>
                          <a:pt x="9490" y="4033"/>
                        </a:cubicBezTo>
                        <a:cubicBezTo>
                          <a:pt x="10038" y="3521"/>
                          <a:pt x="10597" y="3105"/>
                          <a:pt x="11181" y="2783"/>
                        </a:cubicBezTo>
                        <a:cubicBezTo>
                          <a:pt x="11776" y="2474"/>
                          <a:pt x="12383" y="2259"/>
                          <a:pt x="13014" y="2176"/>
                        </a:cubicBezTo>
                        <a:cubicBezTo>
                          <a:pt x="13210" y="2139"/>
                          <a:pt x="13410" y="2123"/>
                          <a:pt x="13611" y="2123"/>
                        </a:cubicBezTo>
                        <a:cubicBezTo>
                          <a:pt x="13864" y="2123"/>
                          <a:pt x="14120" y="2148"/>
                          <a:pt x="14372" y="2188"/>
                        </a:cubicBezTo>
                        <a:cubicBezTo>
                          <a:pt x="14812" y="2259"/>
                          <a:pt x="15265" y="2426"/>
                          <a:pt x="15717" y="2664"/>
                        </a:cubicBezTo>
                        <a:cubicBezTo>
                          <a:pt x="16181" y="2914"/>
                          <a:pt x="16658" y="3247"/>
                          <a:pt x="17122" y="3640"/>
                        </a:cubicBezTo>
                        <a:cubicBezTo>
                          <a:pt x="17586" y="4045"/>
                          <a:pt x="18062" y="4510"/>
                          <a:pt x="18515" y="5010"/>
                        </a:cubicBezTo>
                        <a:cubicBezTo>
                          <a:pt x="18979" y="5533"/>
                          <a:pt x="19444" y="6105"/>
                          <a:pt x="19884" y="6724"/>
                        </a:cubicBezTo>
                        <a:cubicBezTo>
                          <a:pt x="20110" y="7057"/>
                          <a:pt x="20348" y="7379"/>
                          <a:pt x="20575" y="7724"/>
                        </a:cubicBezTo>
                        <a:cubicBezTo>
                          <a:pt x="20801" y="8070"/>
                          <a:pt x="21015" y="8427"/>
                          <a:pt x="21241" y="8808"/>
                        </a:cubicBezTo>
                        <a:cubicBezTo>
                          <a:pt x="21611" y="9463"/>
                          <a:pt x="21992" y="10177"/>
                          <a:pt x="22313" y="10939"/>
                        </a:cubicBezTo>
                        <a:cubicBezTo>
                          <a:pt x="22468" y="11344"/>
                          <a:pt x="22623" y="11749"/>
                          <a:pt x="22765" y="12153"/>
                        </a:cubicBezTo>
                        <a:cubicBezTo>
                          <a:pt x="22896" y="12582"/>
                          <a:pt x="23027" y="13011"/>
                          <a:pt x="23146" y="13439"/>
                        </a:cubicBezTo>
                        <a:cubicBezTo>
                          <a:pt x="23266" y="13868"/>
                          <a:pt x="23373" y="14332"/>
                          <a:pt x="23480" y="14797"/>
                        </a:cubicBezTo>
                        <a:cubicBezTo>
                          <a:pt x="23575" y="15261"/>
                          <a:pt x="23670" y="15737"/>
                          <a:pt x="23754" y="16225"/>
                        </a:cubicBezTo>
                        <a:cubicBezTo>
                          <a:pt x="23849" y="16702"/>
                          <a:pt x="23920" y="17190"/>
                          <a:pt x="24016" y="17678"/>
                        </a:cubicBezTo>
                        <a:cubicBezTo>
                          <a:pt x="24099" y="18178"/>
                          <a:pt x="24194" y="18654"/>
                          <a:pt x="24266" y="19130"/>
                        </a:cubicBezTo>
                        <a:cubicBezTo>
                          <a:pt x="24337" y="19583"/>
                          <a:pt x="24432" y="20059"/>
                          <a:pt x="24504" y="20512"/>
                        </a:cubicBezTo>
                        <a:lnTo>
                          <a:pt x="24730" y="21845"/>
                        </a:lnTo>
                        <a:cubicBezTo>
                          <a:pt x="24801" y="22297"/>
                          <a:pt x="24861" y="22738"/>
                          <a:pt x="24897" y="23190"/>
                        </a:cubicBezTo>
                        <a:cubicBezTo>
                          <a:pt x="24932" y="23631"/>
                          <a:pt x="24956" y="24083"/>
                          <a:pt x="24956" y="24548"/>
                        </a:cubicBezTo>
                        <a:cubicBezTo>
                          <a:pt x="24956" y="24988"/>
                          <a:pt x="24932" y="25453"/>
                          <a:pt x="24909" y="25917"/>
                        </a:cubicBezTo>
                        <a:cubicBezTo>
                          <a:pt x="24873" y="26369"/>
                          <a:pt x="24837" y="26834"/>
                          <a:pt x="24790" y="27298"/>
                        </a:cubicBezTo>
                        <a:cubicBezTo>
                          <a:pt x="24730" y="27762"/>
                          <a:pt x="25051" y="28143"/>
                          <a:pt x="25504" y="28143"/>
                        </a:cubicBezTo>
                        <a:lnTo>
                          <a:pt x="26456" y="28143"/>
                        </a:lnTo>
                        <a:cubicBezTo>
                          <a:pt x="26921" y="28143"/>
                          <a:pt x="27314" y="27762"/>
                          <a:pt x="27361" y="27262"/>
                        </a:cubicBezTo>
                        <a:cubicBezTo>
                          <a:pt x="27385" y="26846"/>
                          <a:pt x="27409" y="26429"/>
                          <a:pt x="27421" y="26012"/>
                        </a:cubicBezTo>
                        <a:cubicBezTo>
                          <a:pt x="27421" y="25595"/>
                          <a:pt x="27433" y="25179"/>
                          <a:pt x="27421" y="24762"/>
                        </a:cubicBezTo>
                        <a:cubicBezTo>
                          <a:pt x="27409" y="24345"/>
                          <a:pt x="27385" y="23929"/>
                          <a:pt x="27361" y="23512"/>
                        </a:cubicBezTo>
                        <a:cubicBezTo>
                          <a:pt x="27326" y="23095"/>
                          <a:pt x="27302" y="22678"/>
                          <a:pt x="27242" y="22262"/>
                        </a:cubicBezTo>
                        <a:cubicBezTo>
                          <a:pt x="27183" y="21845"/>
                          <a:pt x="27123" y="21428"/>
                          <a:pt x="27052" y="21012"/>
                        </a:cubicBezTo>
                        <a:cubicBezTo>
                          <a:pt x="26968" y="20607"/>
                          <a:pt x="26885" y="20178"/>
                          <a:pt x="26790" y="19761"/>
                        </a:cubicBezTo>
                        <a:cubicBezTo>
                          <a:pt x="26706" y="19333"/>
                          <a:pt x="26611" y="18904"/>
                          <a:pt x="26528" y="18452"/>
                        </a:cubicBezTo>
                        <a:cubicBezTo>
                          <a:pt x="26433" y="18011"/>
                          <a:pt x="26361" y="17547"/>
                          <a:pt x="26278" y="17083"/>
                        </a:cubicBezTo>
                        <a:cubicBezTo>
                          <a:pt x="26183" y="16618"/>
                          <a:pt x="26111" y="16142"/>
                          <a:pt x="26016" y="15689"/>
                        </a:cubicBezTo>
                        <a:cubicBezTo>
                          <a:pt x="25933" y="15225"/>
                          <a:pt x="25861" y="14761"/>
                          <a:pt x="25766" y="14296"/>
                        </a:cubicBezTo>
                        <a:cubicBezTo>
                          <a:pt x="25682" y="13856"/>
                          <a:pt x="25587" y="13403"/>
                          <a:pt x="25504" y="12975"/>
                        </a:cubicBezTo>
                        <a:cubicBezTo>
                          <a:pt x="25397" y="12546"/>
                          <a:pt x="25301" y="12130"/>
                          <a:pt x="25182" y="11713"/>
                        </a:cubicBezTo>
                        <a:cubicBezTo>
                          <a:pt x="25063" y="11308"/>
                          <a:pt x="24944" y="10903"/>
                          <a:pt x="24813" y="10522"/>
                        </a:cubicBezTo>
                        <a:cubicBezTo>
                          <a:pt x="24682" y="10129"/>
                          <a:pt x="24528" y="9760"/>
                          <a:pt x="24373" y="9391"/>
                        </a:cubicBezTo>
                        <a:cubicBezTo>
                          <a:pt x="24194" y="8986"/>
                          <a:pt x="23992" y="8581"/>
                          <a:pt x="23801" y="8200"/>
                        </a:cubicBezTo>
                        <a:cubicBezTo>
                          <a:pt x="23599" y="7831"/>
                          <a:pt x="23385" y="7450"/>
                          <a:pt x="23182" y="7093"/>
                        </a:cubicBezTo>
                        <a:cubicBezTo>
                          <a:pt x="22742" y="6379"/>
                          <a:pt x="22301" y="5712"/>
                          <a:pt x="21837" y="5105"/>
                        </a:cubicBezTo>
                        <a:cubicBezTo>
                          <a:pt x="21372" y="4474"/>
                          <a:pt x="20920" y="3914"/>
                          <a:pt x="20444" y="3390"/>
                        </a:cubicBezTo>
                        <a:cubicBezTo>
                          <a:pt x="19979" y="2866"/>
                          <a:pt x="19491" y="2378"/>
                          <a:pt x="18991" y="1950"/>
                        </a:cubicBezTo>
                        <a:cubicBezTo>
                          <a:pt x="18515" y="1521"/>
                          <a:pt x="18027" y="1164"/>
                          <a:pt x="17539" y="878"/>
                        </a:cubicBezTo>
                        <a:cubicBezTo>
                          <a:pt x="17170" y="664"/>
                          <a:pt x="16789" y="485"/>
                          <a:pt x="16419" y="354"/>
                        </a:cubicBezTo>
                        <a:cubicBezTo>
                          <a:pt x="15872" y="164"/>
                          <a:pt x="15288" y="45"/>
                          <a:pt x="14705" y="9"/>
                        </a:cubicBezTo>
                        <a:cubicBezTo>
                          <a:pt x="14564" y="3"/>
                          <a:pt x="14424" y="0"/>
                          <a:pt x="142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8" name="Google Shape;6898;p30"/>
                  <p:cNvSpPr/>
                  <p:nvPr/>
                </p:nvSpPr>
                <p:spPr>
                  <a:xfrm>
                    <a:off x="3320986" y="3619941"/>
                    <a:ext cx="716332" cy="859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23593" extrusionOk="0">
                        <a:moveTo>
                          <a:pt x="9769" y="0"/>
                        </a:moveTo>
                        <a:cubicBezTo>
                          <a:pt x="9704" y="0"/>
                          <a:pt x="9638" y="2"/>
                          <a:pt x="9573" y="6"/>
                        </a:cubicBezTo>
                        <a:cubicBezTo>
                          <a:pt x="8847" y="42"/>
                          <a:pt x="8192" y="280"/>
                          <a:pt x="7561" y="661"/>
                        </a:cubicBezTo>
                        <a:cubicBezTo>
                          <a:pt x="7251" y="852"/>
                          <a:pt x="6942" y="1078"/>
                          <a:pt x="6644" y="1340"/>
                        </a:cubicBezTo>
                        <a:cubicBezTo>
                          <a:pt x="6346" y="1614"/>
                          <a:pt x="6037" y="1911"/>
                          <a:pt x="5715" y="2245"/>
                        </a:cubicBezTo>
                        <a:cubicBezTo>
                          <a:pt x="5406" y="2590"/>
                          <a:pt x="5096" y="2983"/>
                          <a:pt x="4787" y="3411"/>
                        </a:cubicBezTo>
                        <a:cubicBezTo>
                          <a:pt x="4489" y="3840"/>
                          <a:pt x="4167" y="4304"/>
                          <a:pt x="3894" y="4828"/>
                        </a:cubicBezTo>
                        <a:cubicBezTo>
                          <a:pt x="3536" y="5447"/>
                          <a:pt x="3203" y="6114"/>
                          <a:pt x="2882" y="6828"/>
                        </a:cubicBezTo>
                        <a:cubicBezTo>
                          <a:pt x="2715" y="7186"/>
                          <a:pt x="2548" y="7567"/>
                          <a:pt x="2405" y="7936"/>
                        </a:cubicBezTo>
                        <a:cubicBezTo>
                          <a:pt x="2251" y="8305"/>
                          <a:pt x="2084" y="8698"/>
                          <a:pt x="1941" y="9079"/>
                        </a:cubicBezTo>
                        <a:cubicBezTo>
                          <a:pt x="1786" y="9472"/>
                          <a:pt x="1643" y="9853"/>
                          <a:pt x="1489" y="10257"/>
                        </a:cubicBezTo>
                        <a:cubicBezTo>
                          <a:pt x="1346" y="10662"/>
                          <a:pt x="1215" y="11055"/>
                          <a:pt x="1072" y="11460"/>
                        </a:cubicBezTo>
                        <a:cubicBezTo>
                          <a:pt x="988" y="11710"/>
                          <a:pt x="893" y="11984"/>
                          <a:pt x="822" y="12234"/>
                        </a:cubicBezTo>
                        <a:cubicBezTo>
                          <a:pt x="738" y="12484"/>
                          <a:pt x="655" y="12758"/>
                          <a:pt x="596" y="13008"/>
                        </a:cubicBezTo>
                        <a:cubicBezTo>
                          <a:pt x="524" y="13258"/>
                          <a:pt x="465" y="13532"/>
                          <a:pt x="417" y="13782"/>
                        </a:cubicBezTo>
                        <a:cubicBezTo>
                          <a:pt x="381" y="14032"/>
                          <a:pt x="334" y="14306"/>
                          <a:pt x="298" y="14556"/>
                        </a:cubicBezTo>
                        <a:cubicBezTo>
                          <a:pt x="250" y="14806"/>
                          <a:pt x="226" y="15079"/>
                          <a:pt x="215" y="15329"/>
                        </a:cubicBezTo>
                        <a:cubicBezTo>
                          <a:pt x="203" y="15591"/>
                          <a:pt x="179" y="15853"/>
                          <a:pt x="167" y="16103"/>
                        </a:cubicBezTo>
                        <a:cubicBezTo>
                          <a:pt x="155" y="16365"/>
                          <a:pt x="143" y="16627"/>
                          <a:pt x="143" y="16877"/>
                        </a:cubicBezTo>
                        <a:cubicBezTo>
                          <a:pt x="143" y="17139"/>
                          <a:pt x="119" y="17389"/>
                          <a:pt x="119" y="17639"/>
                        </a:cubicBezTo>
                        <a:cubicBezTo>
                          <a:pt x="119" y="17889"/>
                          <a:pt x="107" y="18151"/>
                          <a:pt x="107" y="18401"/>
                        </a:cubicBezTo>
                        <a:cubicBezTo>
                          <a:pt x="96" y="18651"/>
                          <a:pt x="96" y="18901"/>
                          <a:pt x="72" y="19139"/>
                        </a:cubicBezTo>
                        <a:cubicBezTo>
                          <a:pt x="72" y="19378"/>
                          <a:pt x="60" y="19640"/>
                          <a:pt x="48" y="19878"/>
                        </a:cubicBezTo>
                        <a:cubicBezTo>
                          <a:pt x="36" y="20128"/>
                          <a:pt x="12" y="20366"/>
                          <a:pt x="12" y="20604"/>
                        </a:cubicBezTo>
                        <a:cubicBezTo>
                          <a:pt x="0" y="20842"/>
                          <a:pt x="0" y="21080"/>
                          <a:pt x="0" y="21318"/>
                        </a:cubicBezTo>
                        <a:cubicBezTo>
                          <a:pt x="0" y="21795"/>
                          <a:pt x="12" y="22247"/>
                          <a:pt x="60" y="22711"/>
                        </a:cubicBezTo>
                        <a:cubicBezTo>
                          <a:pt x="107" y="23188"/>
                          <a:pt x="548" y="23580"/>
                          <a:pt x="1048" y="23580"/>
                        </a:cubicBezTo>
                        <a:lnTo>
                          <a:pt x="2084" y="23580"/>
                        </a:lnTo>
                        <a:cubicBezTo>
                          <a:pt x="2560" y="23580"/>
                          <a:pt x="2917" y="23188"/>
                          <a:pt x="2893" y="22723"/>
                        </a:cubicBezTo>
                        <a:cubicBezTo>
                          <a:pt x="2870" y="22449"/>
                          <a:pt x="2858" y="22152"/>
                          <a:pt x="2834" y="21866"/>
                        </a:cubicBezTo>
                        <a:cubicBezTo>
                          <a:pt x="2798" y="21580"/>
                          <a:pt x="2786" y="21283"/>
                          <a:pt x="2774" y="20997"/>
                        </a:cubicBezTo>
                        <a:cubicBezTo>
                          <a:pt x="2751" y="20723"/>
                          <a:pt x="2739" y="20425"/>
                          <a:pt x="2727" y="20140"/>
                        </a:cubicBezTo>
                        <a:cubicBezTo>
                          <a:pt x="2715" y="19854"/>
                          <a:pt x="2715" y="19556"/>
                          <a:pt x="2691" y="19282"/>
                        </a:cubicBezTo>
                        <a:cubicBezTo>
                          <a:pt x="2691" y="18997"/>
                          <a:pt x="2679" y="18711"/>
                          <a:pt x="2679" y="18413"/>
                        </a:cubicBezTo>
                        <a:lnTo>
                          <a:pt x="2679" y="17532"/>
                        </a:lnTo>
                        <a:cubicBezTo>
                          <a:pt x="2691" y="17234"/>
                          <a:pt x="2691" y="16961"/>
                          <a:pt x="2715" y="16663"/>
                        </a:cubicBezTo>
                        <a:cubicBezTo>
                          <a:pt x="2727" y="16365"/>
                          <a:pt x="2739" y="16080"/>
                          <a:pt x="2774" y="15782"/>
                        </a:cubicBezTo>
                        <a:cubicBezTo>
                          <a:pt x="2798" y="15484"/>
                          <a:pt x="2834" y="15199"/>
                          <a:pt x="2870" y="14901"/>
                        </a:cubicBezTo>
                        <a:cubicBezTo>
                          <a:pt x="2917" y="14615"/>
                          <a:pt x="2965" y="14317"/>
                          <a:pt x="3024" y="14044"/>
                        </a:cubicBezTo>
                        <a:cubicBezTo>
                          <a:pt x="3191" y="13246"/>
                          <a:pt x="3405" y="12472"/>
                          <a:pt x="3667" y="11698"/>
                        </a:cubicBezTo>
                        <a:cubicBezTo>
                          <a:pt x="3929" y="10924"/>
                          <a:pt x="4215" y="10186"/>
                          <a:pt x="4525" y="9472"/>
                        </a:cubicBezTo>
                        <a:cubicBezTo>
                          <a:pt x="4834" y="8757"/>
                          <a:pt x="5156" y="8067"/>
                          <a:pt x="5477" y="7448"/>
                        </a:cubicBezTo>
                        <a:cubicBezTo>
                          <a:pt x="5787" y="6817"/>
                          <a:pt x="6120" y="6245"/>
                          <a:pt x="6442" y="5745"/>
                        </a:cubicBezTo>
                        <a:cubicBezTo>
                          <a:pt x="6775" y="5257"/>
                          <a:pt x="7084" y="4816"/>
                          <a:pt x="7394" y="4435"/>
                        </a:cubicBezTo>
                        <a:cubicBezTo>
                          <a:pt x="7716" y="4066"/>
                          <a:pt x="8013" y="3769"/>
                          <a:pt x="8287" y="3519"/>
                        </a:cubicBezTo>
                        <a:cubicBezTo>
                          <a:pt x="8814" y="3059"/>
                          <a:pt x="9299" y="2789"/>
                          <a:pt x="9791" y="2789"/>
                        </a:cubicBezTo>
                        <a:cubicBezTo>
                          <a:pt x="9821" y="2789"/>
                          <a:pt x="9852" y="2790"/>
                          <a:pt x="9882" y="2792"/>
                        </a:cubicBezTo>
                        <a:cubicBezTo>
                          <a:pt x="10335" y="2816"/>
                          <a:pt x="10811" y="3066"/>
                          <a:pt x="11299" y="3507"/>
                        </a:cubicBezTo>
                        <a:cubicBezTo>
                          <a:pt x="11549" y="3709"/>
                          <a:pt x="11823" y="3983"/>
                          <a:pt x="12073" y="4292"/>
                        </a:cubicBezTo>
                        <a:cubicBezTo>
                          <a:pt x="12323" y="4602"/>
                          <a:pt x="12609" y="4947"/>
                          <a:pt x="12871" y="5352"/>
                        </a:cubicBezTo>
                        <a:cubicBezTo>
                          <a:pt x="13252" y="5888"/>
                          <a:pt x="13609" y="6483"/>
                          <a:pt x="13966" y="7150"/>
                        </a:cubicBezTo>
                        <a:cubicBezTo>
                          <a:pt x="14300" y="7817"/>
                          <a:pt x="14633" y="8531"/>
                          <a:pt x="14955" y="9281"/>
                        </a:cubicBezTo>
                        <a:cubicBezTo>
                          <a:pt x="15121" y="9650"/>
                          <a:pt x="15276" y="10031"/>
                          <a:pt x="15407" y="10436"/>
                        </a:cubicBezTo>
                        <a:cubicBezTo>
                          <a:pt x="15550" y="10841"/>
                          <a:pt x="15669" y="11269"/>
                          <a:pt x="15788" y="11698"/>
                        </a:cubicBezTo>
                        <a:cubicBezTo>
                          <a:pt x="15907" y="12151"/>
                          <a:pt x="16014" y="12591"/>
                          <a:pt x="16109" y="13055"/>
                        </a:cubicBezTo>
                        <a:cubicBezTo>
                          <a:pt x="16193" y="13520"/>
                          <a:pt x="16288" y="13984"/>
                          <a:pt x="16359" y="14437"/>
                        </a:cubicBezTo>
                        <a:cubicBezTo>
                          <a:pt x="16431" y="14901"/>
                          <a:pt x="16526" y="15365"/>
                          <a:pt x="16586" y="15830"/>
                        </a:cubicBezTo>
                        <a:cubicBezTo>
                          <a:pt x="16657" y="16282"/>
                          <a:pt x="16717" y="16734"/>
                          <a:pt x="16764" y="17199"/>
                        </a:cubicBezTo>
                        <a:cubicBezTo>
                          <a:pt x="16812" y="17639"/>
                          <a:pt x="16836" y="18104"/>
                          <a:pt x="16871" y="18568"/>
                        </a:cubicBezTo>
                        <a:cubicBezTo>
                          <a:pt x="16895" y="19020"/>
                          <a:pt x="16895" y="19485"/>
                          <a:pt x="16895" y="19949"/>
                        </a:cubicBezTo>
                        <a:cubicBezTo>
                          <a:pt x="16895" y="20413"/>
                          <a:pt x="16883" y="20890"/>
                          <a:pt x="16848" y="21342"/>
                        </a:cubicBezTo>
                        <a:cubicBezTo>
                          <a:pt x="16824" y="21818"/>
                          <a:pt x="16788" y="22283"/>
                          <a:pt x="16729" y="22747"/>
                        </a:cubicBezTo>
                        <a:cubicBezTo>
                          <a:pt x="16693" y="23223"/>
                          <a:pt x="17026" y="23592"/>
                          <a:pt x="17526" y="23592"/>
                        </a:cubicBezTo>
                        <a:lnTo>
                          <a:pt x="18550" y="23592"/>
                        </a:lnTo>
                        <a:cubicBezTo>
                          <a:pt x="19038" y="23592"/>
                          <a:pt x="19491" y="23211"/>
                          <a:pt x="19491" y="22699"/>
                        </a:cubicBezTo>
                        <a:cubicBezTo>
                          <a:pt x="19574" y="21926"/>
                          <a:pt x="19634" y="21140"/>
                          <a:pt x="19646" y="20330"/>
                        </a:cubicBezTo>
                        <a:cubicBezTo>
                          <a:pt x="19669" y="19925"/>
                          <a:pt x="19646" y="19509"/>
                          <a:pt x="19634" y="19116"/>
                        </a:cubicBezTo>
                        <a:cubicBezTo>
                          <a:pt x="19622" y="18699"/>
                          <a:pt x="19574" y="18294"/>
                          <a:pt x="19527" y="17877"/>
                        </a:cubicBezTo>
                        <a:cubicBezTo>
                          <a:pt x="19491" y="17461"/>
                          <a:pt x="19431" y="17044"/>
                          <a:pt x="19372" y="16627"/>
                        </a:cubicBezTo>
                        <a:cubicBezTo>
                          <a:pt x="19312" y="16211"/>
                          <a:pt x="19229" y="15782"/>
                          <a:pt x="19157" y="15329"/>
                        </a:cubicBezTo>
                        <a:cubicBezTo>
                          <a:pt x="19086" y="14889"/>
                          <a:pt x="19026" y="14437"/>
                          <a:pt x="18931" y="13960"/>
                        </a:cubicBezTo>
                        <a:cubicBezTo>
                          <a:pt x="18848" y="13484"/>
                          <a:pt x="18776" y="13020"/>
                          <a:pt x="18681" y="12543"/>
                        </a:cubicBezTo>
                        <a:cubicBezTo>
                          <a:pt x="18598" y="12091"/>
                          <a:pt x="18503" y="11615"/>
                          <a:pt x="18395" y="11150"/>
                        </a:cubicBezTo>
                        <a:cubicBezTo>
                          <a:pt x="18312" y="10674"/>
                          <a:pt x="18193" y="10222"/>
                          <a:pt x="18074" y="9793"/>
                        </a:cubicBezTo>
                        <a:cubicBezTo>
                          <a:pt x="17955" y="9364"/>
                          <a:pt x="17824" y="8948"/>
                          <a:pt x="17669" y="8531"/>
                        </a:cubicBezTo>
                        <a:cubicBezTo>
                          <a:pt x="17526" y="8126"/>
                          <a:pt x="17360" y="7721"/>
                          <a:pt x="17193" y="7340"/>
                        </a:cubicBezTo>
                        <a:cubicBezTo>
                          <a:pt x="16836" y="6566"/>
                          <a:pt x="16467" y="5840"/>
                          <a:pt x="16062" y="5185"/>
                        </a:cubicBezTo>
                        <a:cubicBezTo>
                          <a:pt x="15717" y="4626"/>
                          <a:pt x="15383" y="4126"/>
                          <a:pt x="15026" y="3661"/>
                        </a:cubicBezTo>
                        <a:cubicBezTo>
                          <a:pt x="14669" y="3197"/>
                          <a:pt x="14323" y="2780"/>
                          <a:pt x="13966" y="2399"/>
                        </a:cubicBezTo>
                        <a:cubicBezTo>
                          <a:pt x="13621" y="2030"/>
                          <a:pt x="13264" y="1685"/>
                          <a:pt x="12907" y="1387"/>
                        </a:cubicBezTo>
                        <a:cubicBezTo>
                          <a:pt x="12549" y="1090"/>
                          <a:pt x="12192" y="816"/>
                          <a:pt x="11823" y="613"/>
                        </a:cubicBezTo>
                        <a:cubicBezTo>
                          <a:pt x="11158" y="232"/>
                          <a:pt x="10474" y="0"/>
                          <a:pt x="976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99" name="Google Shape;6899;p30"/>
                  <p:cNvSpPr/>
                  <p:nvPr/>
                </p:nvSpPr>
                <p:spPr>
                  <a:xfrm>
                    <a:off x="3478386" y="3828509"/>
                    <a:ext cx="397643" cy="650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9" h="17866" extrusionOk="0">
                        <a:moveTo>
                          <a:pt x="5317" y="1"/>
                        </a:moveTo>
                        <a:cubicBezTo>
                          <a:pt x="4894" y="1"/>
                          <a:pt x="4493" y="104"/>
                          <a:pt x="4108" y="316"/>
                        </a:cubicBezTo>
                        <a:cubicBezTo>
                          <a:pt x="3632" y="578"/>
                          <a:pt x="3167" y="1018"/>
                          <a:pt x="2727" y="1661"/>
                        </a:cubicBezTo>
                        <a:cubicBezTo>
                          <a:pt x="2429" y="2078"/>
                          <a:pt x="2131" y="2602"/>
                          <a:pt x="1846" y="3197"/>
                        </a:cubicBezTo>
                        <a:cubicBezTo>
                          <a:pt x="1560" y="3804"/>
                          <a:pt x="1274" y="4471"/>
                          <a:pt x="1024" y="5233"/>
                        </a:cubicBezTo>
                        <a:cubicBezTo>
                          <a:pt x="893" y="5614"/>
                          <a:pt x="774" y="6007"/>
                          <a:pt x="655" y="6424"/>
                        </a:cubicBezTo>
                        <a:cubicBezTo>
                          <a:pt x="536" y="6828"/>
                          <a:pt x="429" y="7257"/>
                          <a:pt x="346" y="7697"/>
                        </a:cubicBezTo>
                        <a:cubicBezTo>
                          <a:pt x="226" y="8269"/>
                          <a:pt x="143" y="8829"/>
                          <a:pt x="84" y="9400"/>
                        </a:cubicBezTo>
                        <a:cubicBezTo>
                          <a:pt x="24" y="9960"/>
                          <a:pt x="0" y="10531"/>
                          <a:pt x="0" y="11079"/>
                        </a:cubicBezTo>
                        <a:cubicBezTo>
                          <a:pt x="0" y="11627"/>
                          <a:pt x="12" y="12186"/>
                          <a:pt x="24" y="12698"/>
                        </a:cubicBezTo>
                        <a:cubicBezTo>
                          <a:pt x="48" y="13222"/>
                          <a:pt x="72" y="13746"/>
                          <a:pt x="107" y="14234"/>
                        </a:cubicBezTo>
                        <a:cubicBezTo>
                          <a:pt x="131" y="14722"/>
                          <a:pt x="167" y="15198"/>
                          <a:pt x="179" y="15663"/>
                        </a:cubicBezTo>
                        <a:cubicBezTo>
                          <a:pt x="191" y="16127"/>
                          <a:pt x="226" y="16556"/>
                          <a:pt x="238" y="16961"/>
                        </a:cubicBezTo>
                        <a:cubicBezTo>
                          <a:pt x="262" y="17437"/>
                          <a:pt x="679" y="17842"/>
                          <a:pt x="1179" y="17842"/>
                        </a:cubicBezTo>
                        <a:lnTo>
                          <a:pt x="2191" y="17842"/>
                        </a:lnTo>
                        <a:cubicBezTo>
                          <a:pt x="2643" y="17842"/>
                          <a:pt x="3036" y="17461"/>
                          <a:pt x="3036" y="17008"/>
                        </a:cubicBezTo>
                        <a:cubicBezTo>
                          <a:pt x="3036" y="16341"/>
                          <a:pt x="3036" y="15663"/>
                          <a:pt x="3048" y="14960"/>
                        </a:cubicBezTo>
                        <a:cubicBezTo>
                          <a:pt x="3048" y="14282"/>
                          <a:pt x="3048" y="13579"/>
                          <a:pt x="3060" y="12877"/>
                        </a:cubicBezTo>
                        <a:cubicBezTo>
                          <a:pt x="3084" y="12186"/>
                          <a:pt x="3108" y="11496"/>
                          <a:pt x="3179" y="10805"/>
                        </a:cubicBezTo>
                        <a:cubicBezTo>
                          <a:pt x="3263" y="10126"/>
                          <a:pt x="3346" y="9460"/>
                          <a:pt x="3465" y="8817"/>
                        </a:cubicBezTo>
                        <a:cubicBezTo>
                          <a:pt x="3584" y="8162"/>
                          <a:pt x="3727" y="7555"/>
                          <a:pt x="3894" y="6971"/>
                        </a:cubicBezTo>
                        <a:cubicBezTo>
                          <a:pt x="4060" y="6388"/>
                          <a:pt x="4239" y="5852"/>
                          <a:pt x="4417" y="5364"/>
                        </a:cubicBezTo>
                        <a:cubicBezTo>
                          <a:pt x="4787" y="4399"/>
                          <a:pt x="5179" y="3637"/>
                          <a:pt x="5513" y="3256"/>
                        </a:cubicBezTo>
                        <a:cubicBezTo>
                          <a:pt x="5834" y="3697"/>
                          <a:pt x="6132" y="4483"/>
                          <a:pt x="6442" y="5471"/>
                        </a:cubicBezTo>
                        <a:cubicBezTo>
                          <a:pt x="6596" y="5959"/>
                          <a:pt x="6739" y="6495"/>
                          <a:pt x="6906" y="7066"/>
                        </a:cubicBezTo>
                        <a:cubicBezTo>
                          <a:pt x="7025" y="7543"/>
                          <a:pt x="7156" y="8031"/>
                          <a:pt x="7263" y="8555"/>
                        </a:cubicBezTo>
                        <a:cubicBezTo>
                          <a:pt x="7382" y="9067"/>
                          <a:pt x="7489" y="9602"/>
                          <a:pt x="7561" y="10162"/>
                        </a:cubicBezTo>
                        <a:cubicBezTo>
                          <a:pt x="7644" y="10710"/>
                          <a:pt x="7704" y="11269"/>
                          <a:pt x="7751" y="11853"/>
                        </a:cubicBezTo>
                        <a:cubicBezTo>
                          <a:pt x="7799" y="12436"/>
                          <a:pt x="7823" y="13020"/>
                          <a:pt x="7846" y="13591"/>
                        </a:cubicBezTo>
                        <a:cubicBezTo>
                          <a:pt x="7858" y="14174"/>
                          <a:pt x="7870" y="14758"/>
                          <a:pt x="7870" y="15341"/>
                        </a:cubicBezTo>
                        <a:cubicBezTo>
                          <a:pt x="7870" y="15901"/>
                          <a:pt x="7858" y="16484"/>
                          <a:pt x="7846" y="17032"/>
                        </a:cubicBezTo>
                        <a:cubicBezTo>
                          <a:pt x="7823" y="17496"/>
                          <a:pt x="8204" y="17865"/>
                          <a:pt x="8692" y="17865"/>
                        </a:cubicBezTo>
                        <a:lnTo>
                          <a:pt x="9751" y="17865"/>
                        </a:lnTo>
                        <a:cubicBezTo>
                          <a:pt x="10263" y="17865"/>
                          <a:pt x="10728" y="17484"/>
                          <a:pt x="10740" y="16972"/>
                        </a:cubicBezTo>
                        <a:cubicBezTo>
                          <a:pt x="10775" y="16568"/>
                          <a:pt x="10799" y="16139"/>
                          <a:pt x="10835" y="15675"/>
                        </a:cubicBezTo>
                        <a:cubicBezTo>
                          <a:pt x="10859" y="15222"/>
                          <a:pt x="10883" y="14734"/>
                          <a:pt x="10894" y="14234"/>
                        </a:cubicBezTo>
                        <a:cubicBezTo>
                          <a:pt x="10906" y="13734"/>
                          <a:pt x="10918" y="13210"/>
                          <a:pt x="10906" y="12686"/>
                        </a:cubicBezTo>
                        <a:cubicBezTo>
                          <a:pt x="10894" y="12150"/>
                          <a:pt x="10883" y="11615"/>
                          <a:pt x="10835" y="11079"/>
                        </a:cubicBezTo>
                        <a:cubicBezTo>
                          <a:pt x="10787" y="10543"/>
                          <a:pt x="10728" y="9995"/>
                          <a:pt x="10668" y="9448"/>
                        </a:cubicBezTo>
                        <a:cubicBezTo>
                          <a:pt x="10597" y="8888"/>
                          <a:pt x="10525" y="8340"/>
                          <a:pt x="10430" y="7793"/>
                        </a:cubicBezTo>
                        <a:cubicBezTo>
                          <a:pt x="10359" y="7364"/>
                          <a:pt x="10287" y="6947"/>
                          <a:pt x="10192" y="6543"/>
                        </a:cubicBezTo>
                        <a:cubicBezTo>
                          <a:pt x="10109" y="6138"/>
                          <a:pt x="10001" y="5769"/>
                          <a:pt x="9894" y="5411"/>
                        </a:cubicBezTo>
                        <a:cubicBezTo>
                          <a:pt x="9668" y="4697"/>
                          <a:pt x="9430" y="4066"/>
                          <a:pt x="9192" y="3506"/>
                        </a:cubicBezTo>
                        <a:cubicBezTo>
                          <a:pt x="8954" y="2935"/>
                          <a:pt x="8704" y="2447"/>
                          <a:pt x="8442" y="2018"/>
                        </a:cubicBezTo>
                        <a:cubicBezTo>
                          <a:pt x="8168" y="1601"/>
                          <a:pt x="7882" y="1244"/>
                          <a:pt x="7585" y="959"/>
                        </a:cubicBezTo>
                        <a:cubicBezTo>
                          <a:pt x="6989" y="399"/>
                          <a:pt x="6358" y="101"/>
                          <a:pt x="5620" y="18"/>
                        </a:cubicBezTo>
                        <a:cubicBezTo>
                          <a:pt x="5518" y="7"/>
                          <a:pt x="5417" y="1"/>
                          <a:pt x="531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00" name="Google Shape;6900;p30"/>
                <p:cNvGrpSpPr/>
                <p:nvPr/>
              </p:nvGrpSpPr>
              <p:grpSpPr>
                <a:xfrm>
                  <a:off x="7476660" y="190833"/>
                  <a:ext cx="1688342" cy="912677"/>
                  <a:chOff x="2887390" y="202486"/>
                  <a:chExt cx="1630776" cy="881558"/>
                </a:xfrm>
              </p:grpSpPr>
              <p:sp>
                <p:nvSpPr>
                  <p:cNvPr id="6901" name="Google Shape;6901;p30"/>
                  <p:cNvSpPr/>
                  <p:nvPr/>
                </p:nvSpPr>
                <p:spPr>
                  <a:xfrm>
                    <a:off x="2887390" y="202486"/>
                    <a:ext cx="1630776" cy="881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0" h="24207" extrusionOk="0">
                        <a:moveTo>
                          <a:pt x="23277" y="0"/>
                        </a:moveTo>
                        <a:cubicBezTo>
                          <a:pt x="22753" y="0"/>
                          <a:pt x="22205" y="24"/>
                          <a:pt x="21669" y="36"/>
                        </a:cubicBezTo>
                        <a:cubicBezTo>
                          <a:pt x="20991" y="60"/>
                          <a:pt x="20336" y="107"/>
                          <a:pt x="19681" y="155"/>
                        </a:cubicBezTo>
                        <a:cubicBezTo>
                          <a:pt x="19038" y="215"/>
                          <a:pt x="18383" y="274"/>
                          <a:pt x="17740" y="357"/>
                        </a:cubicBezTo>
                        <a:cubicBezTo>
                          <a:pt x="17109" y="453"/>
                          <a:pt x="16466" y="560"/>
                          <a:pt x="15823" y="679"/>
                        </a:cubicBezTo>
                        <a:cubicBezTo>
                          <a:pt x="15180" y="798"/>
                          <a:pt x="14561" y="929"/>
                          <a:pt x="13930" y="1096"/>
                        </a:cubicBezTo>
                        <a:cubicBezTo>
                          <a:pt x="13323" y="1250"/>
                          <a:pt x="12740" y="1453"/>
                          <a:pt x="12180" y="1655"/>
                        </a:cubicBezTo>
                        <a:cubicBezTo>
                          <a:pt x="11609" y="1870"/>
                          <a:pt x="11073" y="2108"/>
                          <a:pt x="10561" y="2370"/>
                        </a:cubicBezTo>
                        <a:cubicBezTo>
                          <a:pt x="10037" y="2643"/>
                          <a:pt x="9549" y="2917"/>
                          <a:pt x="9073" y="3215"/>
                        </a:cubicBezTo>
                        <a:cubicBezTo>
                          <a:pt x="8608" y="3513"/>
                          <a:pt x="8144" y="3858"/>
                          <a:pt x="7691" y="4215"/>
                        </a:cubicBezTo>
                        <a:cubicBezTo>
                          <a:pt x="7239" y="4584"/>
                          <a:pt x="6775" y="4989"/>
                          <a:pt x="6358" y="5441"/>
                        </a:cubicBezTo>
                        <a:cubicBezTo>
                          <a:pt x="5941" y="5882"/>
                          <a:pt x="5536" y="6346"/>
                          <a:pt x="5155" y="6834"/>
                        </a:cubicBezTo>
                        <a:cubicBezTo>
                          <a:pt x="4715" y="7382"/>
                          <a:pt x="4310" y="7942"/>
                          <a:pt x="3905" y="8501"/>
                        </a:cubicBezTo>
                        <a:cubicBezTo>
                          <a:pt x="3715" y="8787"/>
                          <a:pt x="3500" y="9085"/>
                          <a:pt x="3310" y="9370"/>
                        </a:cubicBezTo>
                        <a:cubicBezTo>
                          <a:pt x="3108" y="9644"/>
                          <a:pt x="2929" y="9930"/>
                          <a:pt x="2750" y="10228"/>
                        </a:cubicBezTo>
                        <a:cubicBezTo>
                          <a:pt x="2596" y="10525"/>
                          <a:pt x="2441" y="10811"/>
                          <a:pt x="2310" y="11109"/>
                        </a:cubicBezTo>
                        <a:cubicBezTo>
                          <a:pt x="2191" y="11406"/>
                          <a:pt x="2072" y="11692"/>
                          <a:pt x="1965" y="11990"/>
                        </a:cubicBezTo>
                        <a:cubicBezTo>
                          <a:pt x="1857" y="12288"/>
                          <a:pt x="1762" y="12597"/>
                          <a:pt x="1655" y="12907"/>
                        </a:cubicBezTo>
                        <a:cubicBezTo>
                          <a:pt x="1560" y="13180"/>
                          <a:pt x="1464" y="13454"/>
                          <a:pt x="1369" y="13740"/>
                        </a:cubicBezTo>
                        <a:cubicBezTo>
                          <a:pt x="1286" y="14026"/>
                          <a:pt x="1167" y="14312"/>
                          <a:pt x="1060" y="14609"/>
                        </a:cubicBezTo>
                        <a:cubicBezTo>
                          <a:pt x="941" y="14907"/>
                          <a:pt x="833" y="15205"/>
                          <a:pt x="726" y="15514"/>
                        </a:cubicBezTo>
                        <a:cubicBezTo>
                          <a:pt x="631" y="15824"/>
                          <a:pt x="524" y="16157"/>
                          <a:pt x="417" y="16479"/>
                        </a:cubicBezTo>
                        <a:cubicBezTo>
                          <a:pt x="310" y="16812"/>
                          <a:pt x="238" y="17145"/>
                          <a:pt x="179" y="17491"/>
                        </a:cubicBezTo>
                        <a:cubicBezTo>
                          <a:pt x="155" y="17717"/>
                          <a:pt x="131" y="17919"/>
                          <a:pt x="119" y="18145"/>
                        </a:cubicBezTo>
                        <a:lnTo>
                          <a:pt x="119" y="18800"/>
                        </a:lnTo>
                        <a:cubicBezTo>
                          <a:pt x="119" y="19015"/>
                          <a:pt x="119" y="19241"/>
                          <a:pt x="131" y="19455"/>
                        </a:cubicBezTo>
                        <a:cubicBezTo>
                          <a:pt x="155" y="19681"/>
                          <a:pt x="155" y="19896"/>
                          <a:pt x="167" y="20110"/>
                        </a:cubicBezTo>
                        <a:cubicBezTo>
                          <a:pt x="167" y="20336"/>
                          <a:pt x="179" y="20562"/>
                          <a:pt x="179" y="20765"/>
                        </a:cubicBezTo>
                        <a:lnTo>
                          <a:pt x="179" y="21408"/>
                        </a:lnTo>
                        <a:cubicBezTo>
                          <a:pt x="179" y="21717"/>
                          <a:pt x="167" y="22039"/>
                          <a:pt x="143" y="22348"/>
                        </a:cubicBezTo>
                        <a:cubicBezTo>
                          <a:pt x="119" y="22658"/>
                          <a:pt x="95" y="22967"/>
                          <a:pt x="48" y="23289"/>
                        </a:cubicBezTo>
                        <a:cubicBezTo>
                          <a:pt x="0" y="23610"/>
                          <a:pt x="417" y="23884"/>
                          <a:pt x="941" y="23896"/>
                        </a:cubicBezTo>
                        <a:lnTo>
                          <a:pt x="1976" y="23920"/>
                        </a:lnTo>
                        <a:cubicBezTo>
                          <a:pt x="1996" y="23921"/>
                          <a:pt x="2016" y="23921"/>
                          <a:pt x="2035" y="23921"/>
                        </a:cubicBezTo>
                        <a:cubicBezTo>
                          <a:pt x="2470" y="23921"/>
                          <a:pt x="2797" y="23668"/>
                          <a:pt x="2786" y="23360"/>
                        </a:cubicBezTo>
                        <a:cubicBezTo>
                          <a:pt x="2774" y="23134"/>
                          <a:pt x="2762" y="22932"/>
                          <a:pt x="2738" y="22705"/>
                        </a:cubicBezTo>
                        <a:cubicBezTo>
                          <a:pt x="2727" y="22479"/>
                          <a:pt x="2727" y="22277"/>
                          <a:pt x="2727" y="22051"/>
                        </a:cubicBezTo>
                        <a:cubicBezTo>
                          <a:pt x="2727" y="21824"/>
                          <a:pt x="2738" y="21622"/>
                          <a:pt x="2738" y="21396"/>
                        </a:cubicBezTo>
                        <a:cubicBezTo>
                          <a:pt x="2738" y="21170"/>
                          <a:pt x="2762" y="20943"/>
                          <a:pt x="2762" y="20729"/>
                        </a:cubicBezTo>
                        <a:lnTo>
                          <a:pt x="2762" y="20050"/>
                        </a:lnTo>
                        <a:cubicBezTo>
                          <a:pt x="2738" y="19836"/>
                          <a:pt x="2738" y="19610"/>
                          <a:pt x="2727" y="19384"/>
                        </a:cubicBezTo>
                        <a:cubicBezTo>
                          <a:pt x="2715" y="19157"/>
                          <a:pt x="2715" y="18943"/>
                          <a:pt x="2715" y="18717"/>
                        </a:cubicBezTo>
                        <a:cubicBezTo>
                          <a:pt x="2715" y="18491"/>
                          <a:pt x="2727" y="18264"/>
                          <a:pt x="2738" y="18050"/>
                        </a:cubicBezTo>
                        <a:cubicBezTo>
                          <a:pt x="2762" y="17824"/>
                          <a:pt x="2786" y="17610"/>
                          <a:pt x="2822" y="17383"/>
                        </a:cubicBezTo>
                        <a:cubicBezTo>
                          <a:pt x="2858" y="17181"/>
                          <a:pt x="2905" y="16955"/>
                          <a:pt x="2965" y="16752"/>
                        </a:cubicBezTo>
                        <a:cubicBezTo>
                          <a:pt x="3024" y="16538"/>
                          <a:pt x="3084" y="16336"/>
                          <a:pt x="3155" y="16121"/>
                        </a:cubicBezTo>
                        <a:cubicBezTo>
                          <a:pt x="3227" y="15919"/>
                          <a:pt x="3310" y="15705"/>
                          <a:pt x="3393" y="15514"/>
                        </a:cubicBezTo>
                        <a:cubicBezTo>
                          <a:pt x="3489" y="15300"/>
                          <a:pt x="3572" y="15109"/>
                          <a:pt x="3667" y="14919"/>
                        </a:cubicBezTo>
                        <a:cubicBezTo>
                          <a:pt x="3798" y="14609"/>
                          <a:pt x="3941" y="14300"/>
                          <a:pt x="4084" y="14002"/>
                        </a:cubicBezTo>
                        <a:cubicBezTo>
                          <a:pt x="4215" y="13681"/>
                          <a:pt x="4334" y="13383"/>
                          <a:pt x="4465" y="13085"/>
                        </a:cubicBezTo>
                        <a:cubicBezTo>
                          <a:pt x="4596" y="12788"/>
                          <a:pt x="4715" y="12490"/>
                          <a:pt x="4858" y="12192"/>
                        </a:cubicBezTo>
                        <a:cubicBezTo>
                          <a:pt x="4989" y="11895"/>
                          <a:pt x="5120" y="11621"/>
                          <a:pt x="5274" y="11323"/>
                        </a:cubicBezTo>
                        <a:cubicBezTo>
                          <a:pt x="5417" y="11037"/>
                          <a:pt x="5584" y="10740"/>
                          <a:pt x="5751" y="10454"/>
                        </a:cubicBezTo>
                        <a:cubicBezTo>
                          <a:pt x="5906" y="10168"/>
                          <a:pt x="6084" y="9894"/>
                          <a:pt x="6263" y="9609"/>
                        </a:cubicBezTo>
                        <a:cubicBezTo>
                          <a:pt x="6632" y="9037"/>
                          <a:pt x="7013" y="8501"/>
                          <a:pt x="7418" y="7966"/>
                        </a:cubicBezTo>
                        <a:cubicBezTo>
                          <a:pt x="7834" y="7430"/>
                          <a:pt x="8263" y="6930"/>
                          <a:pt x="8739" y="6453"/>
                        </a:cubicBezTo>
                        <a:cubicBezTo>
                          <a:pt x="9204" y="5989"/>
                          <a:pt x="9704" y="5584"/>
                          <a:pt x="10216" y="5215"/>
                        </a:cubicBezTo>
                        <a:cubicBezTo>
                          <a:pt x="10728" y="4858"/>
                          <a:pt x="11263" y="4537"/>
                          <a:pt x="11823" y="4239"/>
                        </a:cubicBezTo>
                        <a:cubicBezTo>
                          <a:pt x="12371" y="3941"/>
                          <a:pt x="12918" y="3656"/>
                          <a:pt x="13514" y="3405"/>
                        </a:cubicBezTo>
                        <a:cubicBezTo>
                          <a:pt x="14109" y="3144"/>
                          <a:pt x="14740" y="2929"/>
                          <a:pt x="15371" y="2751"/>
                        </a:cubicBezTo>
                        <a:cubicBezTo>
                          <a:pt x="16014" y="2572"/>
                          <a:pt x="16669" y="2417"/>
                          <a:pt x="17324" y="2286"/>
                        </a:cubicBezTo>
                        <a:cubicBezTo>
                          <a:pt x="17978" y="2167"/>
                          <a:pt x="18633" y="2048"/>
                          <a:pt x="19300" y="1977"/>
                        </a:cubicBezTo>
                        <a:cubicBezTo>
                          <a:pt x="19979" y="1881"/>
                          <a:pt x="20657" y="1822"/>
                          <a:pt x="21324" y="1798"/>
                        </a:cubicBezTo>
                        <a:cubicBezTo>
                          <a:pt x="21887" y="1771"/>
                          <a:pt x="22436" y="1758"/>
                          <a:pt x="22977" y="1758"/>
                        </a:cubicBezTo>
                        <a:cubicBezTo>
                          <a:pt x="23157" y="1758"/>
                          <a:pt x="23336" y="1759"/>
                          <a:pt x="23515" y="1762"/>
                        </a:cubicBezTo>
                        <a:cubicBezTo>
                          <a:pt x="24229" y="1774"/>
                          <a:pt x="24932" y="1834"/>
                          <a:pt x="25610" y="1929"/>
                        </a:cubicBezTo>
                        <a:cubicBezTo>
                          <a:pt x="26301" y="2012"/>
                          <a:pt x="26991" y="2155"/>
                          <a:pt x="27658" y="2334"/>
                        </a:cubicBezTo>
                        <a:cubicBezTo>
                          <a:pt x="28325" y="2513"/>
                          <a:pt x="28992" y="2727"/>
                          <a:pt x="29635" y="2989"/>
                        </a:cubicBezTo>
                        <a:cubicBezTo>
                          <a:pt x="30278" y="3251"/>
                          <a:pt x="30897" y="3548"/>
                          <a:pt x="31492" y="3906"/>
                        </a:cubicBezTo>
                        <a:cubicBezTo>
                          <a:pt x="32087" y="4275"/>
                          <a:pt x="32671" y="4679"/>
                          <a:pt x="33278" y="5108"/>
                        </a:cubicBezTo>
                        <a:cubicBezTo>
                          <a:pt x="33576" y="5334"/>
                          <a:pt x="33897" y="5561"/>
                          <a:pt x="34207" y="5799"/>
                        </a:cubicBezTo>
                        <a:cubicBezTo>
                          <a:pt x="34528" y="6037"/>
                          <a:pt x="34838" y="6287"/>
                          <a:pt x="35171" y="6537"/>
                        </a:cubicBezTo>
                        <a:cubicBezTo>
                          <a:pt x="35504" y="6799"/>
                          <a:pt x="35826" y="7061"/>
                          <a:pt x="36135" y="7346"/>
                        </a:cubicBezTo>
                        <a:cubicBezTo>
                          <a:pt x="36457" y="7608"/>
                          <a:pt x="36755" y="7906"/>
                          <a:pt x="37052" y="8204"/>
                        </a:cubicBezTo>
                        <a:cubicBezTo>
                          <a:pt x="37350" y="8501"/>
                          <a:pt x="37612" y="8811"/>
                          <a:pt x="37886" y="9144"/>
                        </a:cubicBezTo>
                        <a:cubicBezTo>
                          <a:pt x="38148" y="9478"/>
                          <a:pt x="38386" y="9799"/>
                          <a:pt x="38612" y="10156"/>
                        </a:cubicBezTo>
                        <a:cubicBezTo>
                          <a:pt x="38838" y="10513"/>
                          <a:pt x="39029" y="10871"/>
                          <a:pt x="39195" y="11240"/>
                        </a:cubicBezTo>
                        <a:cubicBezTo>
                          <a:pt x="39350" y="11609"/>
                          <a:pt x="39505" y="11990"/>
                          <a:pt x="39648" y="12383"/>
                        </a:cubicBezTo>
                        <a:cubicBezTo>
                          <a:pt x="39791" y="12752"/>
                          <a:pt x="39922" y="13121"/>
                          <a:pt x="40041" y="13502"/>
                        </a:cubicBezTo>
                        <a:cubicBezTo>
                          <a:pt x="40172" y="13895"/>
                          <a:pt x="40291" y="14276"/>
                          <a:pt x="40410" y="14681"/>
                        </a:cubicBezTo>
                        <a:cubicBezTo>
                          <a:pt x="40529" y="15062"/>
                          <a:pt x="40636" y="15466"/>
                          <a:pt x="40755" y="15871"/>
                        </a:cubicBezTo>
                        <a:cubicBezTo>
                          <a:pt x="40862" y="16276"/>
                          <a:pt x="40981" y="16657"/>
                          <a:pt x="41077" y="17050"/>
                        </a:cubicBezTo>
                        <a:cubicBezTo>
                          <a:pt x="41196" y="17419"/>
                          <a:pt x="41303" y="17788"/>
                          <a:pt x="41410" y="18169"/>
                        </a:cubicBezTo>
                        <a:cubicBezTo>
                          <a:pt x="41517" y="18538"/>
                          <a:pt x="41612" y="18895"/>
                          <a:pt x="41696" y="19253"/>
                        </a:cubicBezTo>
                        <a:cubicBezTo>
                          <a:pt x="41779" y="19610"/>
                          <a:pt x="41839" y="19967"/>
                          <a:pt x="41886" y="20324"/>
                        </a:cubicBezTo>
                        <a:cubicBezTo>
                          <a:pt x="41934" y="20681"/>
                          <a:pt x="41958" y="21039"/>
                          <a:pt x="41958" y="21396"/>
                        </a:cubicBezTo>
                        <a:cubicBezTo>
                          <a:pt x="41958" y="21753"/>
                          <a:pt x="41958" y="22086"/>
                          <a:pt x="41946" y="22455"/>
                        </a:cubicBezTo>
                        <a:cubicBezTo>
                          <a:pt x="41934" y="22801"/>
                          <a:pt x="41910" y="23158"/>
                          <a:pt x="41886" y="23515"/>
                        </a:cubicBezTo>
                        <a:cubicBezTo>
                          <a:pt x="41874" y="23848"/>
                          <a:pt x="42231" y="24146"/>
                          <a:pt x="42708" y="24158"/>
                        </a:cubicBezTo>
                        <a:lnTo>
                          <a:pt x="43755" y="24206"/>
                        </a:lnTo>
                        <a:cubicBezTo>
                          <a:pt x="43767" y="24206"/>
                          <a:pt x="43779" y="24206"/>
                          <a:pt x="43790" y="24206"/>
                        </a:cubicBezTo>
                        <a:cubicBezTo>
                          <a:pt x="44311" y="24206"/>
                          <a:pt x="44756" y="23947"/>
                          <a:pt x="44756" y="23551"/>
                        </a:cubicBezTo>
                        <a:cubicBezTo>
                          <a:pt x="44768" y="23194"/>
                          <a:pt x="44779" y="22848"/>
                          <a:pt x="44779" y="22503"/>
                        </a:cubicBezTo>
                        <a:lnTo>
                          <a:pt x="44779" y="21479"/>
                        </a:lnTo>
                        <a:cubicBezTo>
                          <a:pt x="44768" y="21134"/>
                          <a:pt x="44768" y="20800"/>
                          <a:pt x="44744" y="20455"/>
                        </a:cubicBezTo>
                        <a:cubicBezTo>
                          <a:pt x="44720" y="20110"/>
                          <a:pt x="44684" y="19765"/>
                          <a:pt x="44625" y="19431"/>
                        </a:cubicBezTo>
                        <a:cubicBezTo>
                          <a:pt x="44565" y="19086"/>
                          <a:pt x="44482" y="18741"/>
                          <a:pt x="44398" y="18395"/>
                        </a:cubicBezTo>
                        <a:lnTo>
                          <a:pt x="44125" y="17371"/>
                        </a:lnTo>
                        <a:cubicBezTo>
                          <a:pt x="44041" y="17014"/>
                          <a:pt x="43934" y="16669"/>
                          <a:pt x="43851" y="16312"/>
                        </a:cubicBezTo>
                        <a:cubicBezTo>
                          <a:pt x="43744" y="15943"/>
                          <a:pt x="43660" y="15574"/>
                          <a:pt x="43553" y="15181"/>
                        </a:cubicBezTo>
                        <a:cubicBezTo>
                          <a:pt x="43458" y="14800"/>
                          <a:pt x="43351" y="14407"/>
                          <a:pt x="43232" y="14026"/>
                        </a:cubicBezTo>
                        <a:cubicBezTo>
                          <a:pt x="43124" y="13669"/>
                          <a:pt x="43017" y="13311"/>
                          <a:pt x="42874" y="12954"/>
                        </a:cubicBezTo>
                        <a:cubicBezTo>
                          <a:pt x="42743" y="12609"/>
                          <a:pt x="42612" y="12264"/>
                          <a:pt x="42470" y="11930"/>
                        </a:cubicBezTo>
                        <a:cubicBezTo>
                          <a:pt x="42327" y="11597"/>
                          <a:pt x="42184" y="11252"/>
                          <a:pt x="42029" y="10942"/>
                        </a:cubicBezTo>
                        <a:cubicBezTo>
                          <a:pt x="41886" y="10621"/>
                          <a:pt x="41731" y="10323"/>
                          <a:pt x="41553" y="10002"/>
                        </a:cubicBezTo>
                        <a:cubicBezTo>
                          <a:pt x="41196" y="9394"/>
                          <a:pt x="40791" y="8799"/>
                          <a:pt x="40350" y="8216"/>
                        </a:cubicBezTo>
                        <a:cubicBezTo>
                          <a:pt x="39886" y="7656"/>
                          <a:pt x="39398" y="7120"/>
                          <a:pt x="38874" y="6596"/>
                        </a:cubicBezTo>
                        <a:cubicBezTo>
                          <a:pt x="38362" y="6096"/>
                          <a:pt x="37790" y="5620"/>
                          <a:pt x="37207" y="5168"/>
                        </a:cubicBezTo>
                        <a:cubicBezTo>
                          <a:pt x="36624" y="4727"/>
                          <a:pt x="36064" y="4310"/>
                          <a:pt x="35528" y="3917"/>
                        </a:cubicBezTo>
                        <a:cubicBezTo>
                          <a:pt x="34992" y="3536"/>
                          <a:pt x="34504" y="3179"/>
                          <a:pt x="34004" y="2846"/>
                        </a:cubicBezTo>
                        <a:cubicBezTo>
                          <a:pt x="33457" y="2465"/>
                          <a:pt x="32909" y="2120"/>
                          <a:pt x="32361" y="1834"/>
                        </a:cubicBezTo>
                        <a:cubicBezTo>
                          <a:pt x="31814" y="1548"/>
                          <a:pt x="31230" y="1310"/>
                          <a:pt x="30599" y="1108"/>
                        </a:cubicBezTo>
                        <a:cubicBezTo>
                          <a:pt x="30182" y="977"/>
                          <a:pt x="29742" y="858"/>
                          <a:pt x="29277" y="738"/>
                        </a:cubicBezTo>
                        <a:cubicBezTo>
                          <a:pt x="28813" y="619"/>
                          <a:pt x="28337" y="512"/>
                          <a:pt x="27849" y="417"/>
                        </a:cubicBezTo>
                        <a:cubicBezTo>
                          <a:pt x="27361" y="322"/>
                          <a:pt x="26861" y="238"/>
                          <a:pt x="26360" y="179"/>
                        </a:cubicBezTo>
                        <a:cubicBezTo>
                          <a:pt x="25872" y="119"/>
                          <a:pt x="25348" y="84"/>
                          <a:pt x="24836" y="48"/>
                        </a:cubicBezTo>
                        <a:cubicBezTo>
                          <a:pt x="24324" y="24"/>
                          <a:pt x="23801" y="0"/>
                          <a:pt x="232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2" name="Google Shape;6902;p30"/>
                  <p:cNvSpPr/>
                  <p:nvPr/>
                </p:nvSpPr>
                <p:spPr>
                  <a:xfrm>
                    <a:off x="3036523" y="323139"/>
                    <a:ext cx="1322065" cy="75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03" h="20726" extrusionOk="0">
                        <a:moveTo>
                          <a:pt x="18827" y="0"/>
                        </a:moveTo>
                        <a:cubicBezTo>
                          <a:pt x="18224" y="0"/>
                          <a:pt x="17615" y="25"/>
                          <a:pt x="16979" y="69"/>
                        </a:cubicBezTo>
                        <a:cubicBezTo>
                          <a:pt x="16443" y="116"/>
                          <a:pt x="15931" y="164"/>
                          <a:pt x="15407" y="235"/>
                        </a:cubicBezTo>
                        <a:cubicBezTo>
                          <a:pt x="14884" y="307"/>
                          <a:pt x="14384" y="390"/>
                          <a:pt x="13872" y="485"/>
                        </a:cubicBezTo>
                        <a:cubicBezTo>
                          <a:pt x="13383" y="593"/>
                          <a:pt x="12895" y="712"/>
                          <a:pt x="12419" y="831"/>
                        </a:cubicBezTo>
                        <a:cubicBezTo>
                          <a:pt x="11943" y="950"/>
                          <a:pt x="11478" y="1116"/>
                          <a:pt x="11026" y="1283"/>
                        </a:cubicBezTo>
                        <a:cubicBezTo>
                          <a:pt x="10585" y="1462"/>
                          <a:pt x="10169" y="1640"/>
                          <a:pt x="9740" y="1843"/>
                        </a:cubicBezTo>
                        <a:cubicBezTo>
                          <a:pt x="9300" y="2057"/>
                          <a:pt x="8883" y="2259"/>
                          <a:pt x="8466" y="2498"/>
                        </a:cubicBezTo>
                        <a:cubicBezTo>
                          <a:pt x="7978" y="2783"/>
                          <a:pt x="7490" y="3081"/>
                          <a:pt x="7025" y="3426"/>
                        </a:cubicBezTo>
                        <a:cubicBezTo>
                          <a:pt x="6561" y="3760"/>
                          <a:pt x="6144" y="4153"/>
                          <a:pt x="5728" y="4569"/>
                        </a:cubicBezTo>
                        <a:cubicBezTo>
                          <a:pt x="5335" y="4998"/>
                          <a:pt x="4942" y="5450"/>
                          <a:pt x="4573" y="5903"/>
                        </a:cubicBezTo>
                        <a:cubicBezTo>
                          <a:pt x="4156" y="6438"/>
                          <a:pt x="3787" y="7010"/>
                          <a:pt x="3430" y="7570"/>
                        </a:cubicBezTo>
                        <a:cubicBezTo>
                          <a:pt x="3263" y="7855"/>
                          <a:pt x="3084" y="8141"/>
                          <a:pt x="2918" y="8439"/>
                        </a:cubicBezTo>
                        <a:cubicBezTo>
                          <a:pt x="2751" y="8736"/>
                          <a:pt x="2573" y="9034"/>
                          <a:pt x="2418" y="9332"/>
                        </a:cubicBezTo>
                        <a:cubicBezTo>
                          <a:pt x="2251" y="9629"/>
                          <a:pt x="2072" y="9939"/>
                          <a:pt x="1906" y="10237"/>
                        </a:cubicBezTo>
                        <a:cubicBezTo>
                          <a:pt x="1727" y="10534"/>
                          <a:pt x="1560" y="10844"/>
                          <a:pt x="1406" y="11141"/>
                        </a:cubicBezTo>
                        <a:cubicBezTo>
                          <a:pt x="1299" y="11344"/>
                          <a:pt x="1203" y="11522"/>
                          <a:pt x="1108" y="11713"/>
                        </a:cubicBezTo>
                        <a:cubicBezTo>
                          <a:pt x="1013" y="11903"/>
                          <a:pt x="906" y="12082"/>
                          <a:pt x="822" y="12273"/>
                        </a:cubicBezTo>
                        <a:cubicBezTo>
                          <a:pt x="727" y="12475"/>
                          <a:pt x="656" y="12665"/>
                          <a:pt x="584" y="12856"/>
                        </a:cubicBezTo>
                        <a:cubicBezTo>
                          <a:pt x="513" y="13046"/>
                          <a:pt x="453" y="13261"/>
                          <a:pt x="406" y="13451"/>
                        </a:cubicBezTo>
                        <a:cubicBezTo>
                          <a:pt x="346" y="13642"/>
                          <a:pt x="298" y="13844"/>
                          <a:pt x="275" y="14047"/>
                        </a:cubicBezTo>
                        <a:cubicBezTo>
                          <a:pt x="239" y="14261"/>
                          <a:pt x="215" y="14451"/>
                          <a:pt x="191" y="14654"/>
                        </a:cubicBezTo>
                        <a:cubicBezTo>
                          <a:pt x="179" y="14856"/>
                          <a:pt x="167" y="15059"/>
                          <a:pt x="167" y="15273"/>
                        </a:cubicBezTo>
                        <a:cubicBezTo>
                          <a:pt x="167" y="15475"/>
                          <a:pt x="156" y="15690"/>
                          <a:pt x="156" y="15892"/>
                        </a:cubicBezTo>
                        <a:cubicBezTo>
                          <a:pt x="156" y="16106"/>
                          <a:pt x="132" y="16309"/>
                          <a:pt x="132" y="16523"/>
                        </a:cubicBezTo>
                        <a:cubicBezTo>
                          <a:pt x="120" y="16725"/>
                          <a:pt x="120" y="16940"/>
                          <a:pt x="108" y="17142"/>
                        </a:cubicBezTo>
                        <a:cubicBezTo>
                          <a:pt x="96" y="17357"/>
                          <a:pt x="72" y="17547"/>
                          <a:pt x="60" y="17749"/>
                        </a:cubicBezTo>
                        <a:cubicBezTo>
                          <a:pt x="48" y="17952"/>
                          <a:pt x="36" y="18154"/>
                          <a:pt x="13" y="18345"/>
                        </a:cubicBezTo>
                        <a:cubicBezTo>
                          <a:pt x="13" y="18547"/>
                          <a:pt x="1" y="18750"/>
                          <a:pt x="1" y="18940"/>
                        </a:cubicBezTo>
                        <a:cubicBezTo>
                          <a:pt x="1" y="19154"/>
                          <a:pt x="1" y="19345"/>
                          <a:pt x="13" y="19535"/>
                        </a:cubicBezTo>
                        <a:lnTo>
                          <a:pt x="60" y="20119"/>
                        </a:lnTo>
                        <a:cubicBezTo>
                          <a:pt x="108" y="20452"/>
                          <a:pt x="489" y="20726"/>
                          <a:pt x="953" y="20726"/>
                        </a:cubicBezTo>
                        <a:lnTo>
                          <a:pt x="1965" y="20726"/>
                        </a:lnTo>
                        <a:cubicBezTo>
                          <a:pt x="2489" y="20726"/>
                          <a:pt x="2858" y="20452"/>
                          <a:pt x="2811" y="20107"/>
                        </a:cubicBezTo>
                        <a:cubicBezTo>
                          <a:pt x="2787" y="19893"/>
                          <a:pt x="2751" y="19678"/>
                          <a:pt x="2751" y="19464"/>
                        </a:cubicBezTo>
                        <a:cubicBezTo>
                          <a:pt x="2739" y="19262"/>
                          <a:pt x="2739" y="19035"/>
                          <a:pt x="2751" y="18821"/>
                        </a:cubicBezTo>
                        <a:cubicBezTo>
                          <a:pt x="2775" y="18607"/>
                          <a:pt x="2787" y="18392"/>
                          <a:pt x="2799" y="18190"/>
                        </a:cubicBezTo>
                        <a:cubicBezTo>
                          <a:pt x="2811" y="17964"/>
                          <a:pt x="2834" y="17749"/>
                          <a:pt x="2858" y="17547"/>
                        </a:cubicBezTo>
                        <a:cubicBezTo>
                          <a:pt x="2894" y="17333"/>
                          <a:pt x="2918" y="17118"/>
                          <a:pt x="2930" y="16904"/>
                        </a:cubicBezTo>
                        <a:cubicBezTo>
                          <a:pt x="2942" y="16702"/>
                          <a:pt x="2965" y="16475"/>
                          <a:pt x="2977" y="16261"/>
                        </a:cubicBezTo>
                        <a:cubicBezTo>
                          <a:pt x="2989" y="16059"/>
                          <a:pt x="2989" y="15833"/>
                          <a:pt x="3013" y="15630"/>
                        </a:cubicBezTo>
                        <a:cubicBezTo>
                          <a:pt x="3013" y="15404"/>
                          <a:pt x="3025" y="15190"/>
                          <a:pt x="3037" y="14987"/>
                        </a:cubicBezTo>
                        <a:cubicBezTo>
                          <a:pt x="3049" y="14773"/>
                          <a:pt x="3084" y="14570"/>
                          <a:pt x="3108" y="14356"/>
                        </a:cubicBezTo>
                        <a:cubicBezTo>
                          <a:pt x="3144" y="14166"/>
                          <a:pt x="3192" y="13963"/>
                          <a:pt x="3227" y="13749"/>
                        </a:cubicBezTo>
                        <a:cubicBezTo>
                          <a:pt x="3287" y="13547"/>
                          <a:pt x="3346" y="13344"/>
                          <a:pt x="3406" y="13142"/>
                        </a:cubicBezTo>
                        <a:cubicBezTo>
                          <a:pt x="3465" y="12951"/>
                          <a:pt x="3549" y="12737"/>
                          <a:pt x="3632" y="12546"/>
                        </a:cubicBezTo>
                        <a:cubicBezTo>
                          <a:pt x="3727" y="12332"/>
                          <a:pt x="3823" y="12142"/>
                          <a:pt x="3930" y="11951"/>
                        </a:cubicBezTo>
                        <a:cubicBezTo>
                          <a:pt x="4037" y="11761"/>
                          <a:pt x="4156" y="11558"/>
                          <a:pt x="4275" y="11368"/>
                        </a:cubicBezTo>
                        <a:cubicBezTo>
                          <a:pt x="4501" y="10999"/>
                          <a:pt x="4739" y="10629"/>
                          <a:pt x="4978" y="10272"/>
                        </a:cubicBezTo>
                        <a:cubicBezTo>
                          <a:pt x="5216" y="9891"/>
                          <a:pt x="5466" y="9534"/>
                          <a:pt x="5704" y="9201"/>
                        </a:cubicBezTo>
                        <a:cubicBezTo>
                          <a:pt x="5942" y="8855"/>
                          <a:pt x="6180" y="8510"/>
                          <a:pt x="6418" y="8189"/>
                        </a:cubicBezTo>
                        <a:cubicBezTo>
                          <a:pt x="6656" y="7855"/>
                          <a:pt x="6894" y="7546"/>
                          <a:pt x="7133" y="7236"/>
                        </a:cubicBezTo>
                        <a:cubicBezTo>
                          <a:pt x="7371" y="6915"/>
                          <a:pt x="7621" y="6641"/>
                          <a:pt x="7871" y="6355"/>
                        </a:cubicBezTo>
                        <a:cubicBezTo>
                          <a:pt x="8347" y="5831"/>
                          <a:pt x="8847" y="5367"/>
                          <a:pt x="9347" y="4938"/>
                        </a:cubicBezTo>
                        <a:cubicBezTo>
                          <a:pt x="9871" y="4522"/>
                          <a:pt x="10359" y="4141"/>
                          <a:pt x="10871" y="3807"/>
                        </a:cubicBezTo>
                        <a:cubicBezTo>
                          <a:pt x="11371" y="3486"/>
                          <a:pt x="11859" y="3188"/>
                          <a:pt x="12371" y="2926"/>
                        </a:cubicBezTo>
                        <a:cubicBezTo>
                          <a:pt x="13098" y="2557"/>
                          <a:pt x="13872" y="2248"/>
                          <a:pt x="14681" y="2009"/>
                        </a:cubicBezTo>
                        <a:cubicBezTo>
                          <a:pt x="15467" y="1771"/>
                          <a:pt x="16300" y="1605"/>
                          <a:pt x="17158" y="1545"/>
                        </a:cubicBezTo>
                        <a:cubicBezTo>
                          <a:pt x="17450" y="1523"/>
                          <a:pt x="17742" y="1511"/>
                          <a:pt x="18033" y="1511"/>
                        </a:cubicBezTo>
                        <a:cubicBezTo>
                          <a:pt x="18359" y="1511"/>
                          <a:pt x="18683" y="1526"/>
                          <a:pt x="19003" y="1557"/>
                        </a:cubicBezTo>
                        <a:cubicBezTo>
                          <a:pt x="19634" y="1616"/>
                          <a:pt x="20241" y="1736"/>
                          <a:pt x="20872" y="1914"/>
                        </a:cubicBezTo>
                        <a:cubicBezTo>
                          <a:pt x="21503" y="2117"/>
                          <a:pt x="22134" y="2355"/>
                          <a:pt x="22777" y="2652"/>
                        </a:cubicBezTo>
                        <a:cubicBezTo>
                          <a:pt x="23397" y="2950"/>
                          <a:pt x="24051" y="3283"/>
                          <a:pt x="24682" y="3664"/>
                        </a:cubicBezTo>
                        <a:cubicBezTo>
                          <a:pt x="25302" y="4033"/>
                          <a:pt x="25933" y="4450"/>
                          <a:pt x="26540" y="4915"/>
                        </a:cubicBezTo>
                        <a:cubicBezTo>
                          <a:pt x="26837" y="5153"/>
                          <a:pt x="27147" y="5391"/>
                          <a:pt x="27457" y="5641"/>
                        </a:cubicBezTo>
                        <a:cubicBezTo>
                          <a:pt x="27778" y="5891"/>
                          <a:pt x="28088" y="6165"/>
                          <a:pt x="28385" y="6438"/>
                        </a:cubicBezTo>
                        <a:cubicBezTo>
                          <a:pt x="28909" y="6915"/>
                          <a:pt x="29409" y="7439"/>
                          <a:pt x="29862" y="8010"/>
                        </a:cubicBezTo>
                        <a:cubicBezTo>
                          <a:pt x="30064" y="8308"/>
                          <a:pt x="30278" y="8605"/>
                          <a:pt x="30469" y="8903"/>
                        </a:cubicBezTo>
                        <a:cubicBezTo>
                          <a:pt x="30659" y="9201"/>
                          <a:pt x="30826" y="9510"/>
                          <a:pt x="30993" y="9820"/>
                        </a:cubicBezTo>
                        <a:cubicBezTo>
                          <a:pt x="31148" y="10153"/>
                          <a:pt x="31302" y="10475"/>
                          <a:pt x="31433" y="10820"/>
                        </a:cubicBezTo>
                        <a:cubicBezTo>
                          <a:pt x="31564" y="11165"/>
                          <a:pt x="31707" y="11522"/>
                          <a:pt x="31826" y="11880"/>
                        </a:cubicBezTo>
                        <a:cubicBezTo>
                          <a:pt x="31945" y="12237"/>
                          <a:pt x="32064" y="12606"/>
                          <a:pt x="32183" y="12963"/>
                        </a:cubicBezTo>
                        <a:cubicBezTo>
                          <a:pt x="32302" y="13320"/>
                          <a:pt x="32398" y="13677"/>
                          <a:pt x="32517" y="14035"/>
                        </a:cubicBezTo>
                        <a:cubicBezTo>
                          <a:pt x="32624" y="14380"/>
                          <a:pt x="32743" y="14713"/>
                          <a:pt x="32850" y="15059"/>
                        </a:cubicBezTo>
                        <a:cubicBezTo>
                          <a:pt x="32957" y="15404"/>
                          <a:pt x="33053" y="15725"/>
                          <a:pt x="33148" y="16059"/>
                        </a:cubicBezTo>
                        <a:cubicBezTo>
                          <a:pt x="33231" y="16380"/>
                          <a:pt x="33314" y="16714"/>
                          <a:pt x="33350" y="17035"/>
                        </a:cubicBezTo>
                        <a:cubicBezTo>
                          <a:pt x="33398" y="17368"/>
                          <a:pt x="33434" y="17690"/>
                          <a:pt x="33434" y="18035"/>
                        </a:cubicBezTo>
                        <a:cubicBezTo>
                          <a:pt x="33445" y="18380"/>
                          <a:pt x="33410" y="18702"/>
                          <a:pt x="33386" y="19047"/>
                        </a:cubicBezTo>
                        <a:cubicBezTo>
                          <a:pt x="33350" y="19392"/>
                          <a:pt x="33291" y="19738"/>
                          <a:pt x="33231" y="20071"/>
                        </a:cubicBezTo>
                        <a:cubicBezTo>
                          <a:pt x="33172" y="20416"/>
                          <a:pt x="33588" y="20702"/>
                          <a:pt x="34172" y="20702"/>
                        </a:cubicBezTo>
                        <a:lnTo>
                          <a:pt x="35303" y="20714"/>
                        </a:lnTo>
                        <a:cubicBezTo>
                          <a:pt x="35314" y="20714"/>
                          <a:pt x="35325" y="20714"/>
                          <a:pt x="35336" y="20714"/>
                        </a:cubicBezTo>
                        <a:cubicBezTo>
                          <a:pt x="35833" y="20714"/>
                          <a:pt x="36243" y="20457"/>
                          <a:pt x="36208" y="20131"/>
                        </a:cubicBezTo>
                        <a:cubicBezTo>
                          <a:pt x="36243" y="19833"/>
                          <a:pt x="36267" y="19523"/>
                          <a:pt x="36291" y="19226"/>
                        </a:cubicBezTo>
                        <a:cubicBezTo>
                          <a:pt x="36303" y="18928"/>
                          <a:pt x="36303" y="18630"/>
                          <a:pt x="36303" y="18333"/>
                        </a:cubicBezTo>
                        <a:cubicBezTo>
                          <a:pt x="36303" y="18023"/>
                          <a:pt x="36291" y="17726"/>
                          <a:pt x="36255" y="17428"/>
                        </a:cubicBezTo>
                        <a:cubicBezTo>
                          <a:pt x="36231" y="17118"/>
                          <a:pt x="36184" y="16821"/>
                          <a:pt x="36124" y="16499"/>
                        </a:cubicBezTo>
                        <a:cubicBezTo>
                          <a:pt x="36065" y="16202"/>
                          <a:pt x="36005" y="15892"/>
                          <a:pt x="35910" y="15582"/>
                        </a:cubicBezTo>
                        <a:cubicBezTo>
                          <a:pt x="35827" y="15273"/>
                          <a:pt x="35731" y="14951"/>
                          <a:pt x="35636" y="14630"/>
                        </a:cubicBezTo>
                        <a:cubicBezTo>
                          <a:pt x="35529" y="14297"/>
                          <a:pt x="35422" y="13975"/>
                          <a:pt x="35303" y="13630"/>
                        </a:cubicBezTo>
                        <a:cubicBezTo>
                          <a:pt x="35196" y="13308"/>
                          <a:pt x="35077" y="12951"/>
                          <a:pt x="34958" y="12606"/>
                        </a:cubicBezTo>
                        <a:cubicBezTo>
                          <a:pt x="34827" y="12249"/>
                          <a:pt x="34707" y="11903"/>
                          <a:pt x="34588" y="11546"/>
                        </a:cubicBezTo>
                        <a:cubicBezTo>
                          <a:pt x="34469" y="11189"/>
                          <a:pt x="34350" y="10844"/>
                          <a:pt x="34231" y="10510"/>
                        </a:cubicBezTo>
                        <a:cubicBezTo>
                          <a:pt x="34112" y="10165"/>
                          <a:pt x="33993" y="9832"/>
                          <a:pt x="33874" y="9510"/>
                        </a:cubicBezTo>
                        <a:cubicBezTo>
                          <a:pt x="33755" y="9201"/>
                          <a:pt x="33624" y="8879"/>
                          <a:pt x="33493" y="8570"/>
                        </a:cubicBezTo>
                        <a:cubicBezTo>
                          <a:pt x="33350" y="8272"/>
                          <a:pt x="33207" y="7974"/>
                          <a:pt x="33041" y="7689"/>
                        </a:cubicBezTo>
                        <a:cubicBezTo>
                          <a:pt x="32874" y="7415"/>
                          <a:pt x="32695" y="7129"/>
                          <a:pt x="32493" y="6855"/>
                        </a:cubicBezTo>
                        <a:cubicBezTo>
                          <a:pt x="32267" y="6546"/>
                          <a:pt x="32017" y="6260"/>
                          <a:pt x="31743" y="5986"/>
                        </a:cubicBezTo>
                        <a:cubicBezTo>
                          <a:pt x="31481" y="5700"/>
                          <a:pt x="31195" y="5426"/>
                          <a:pt x="30897" y="5176"/>
                        </a:cubicBezTo>
                        <a:cubicBezTo>
                          <a:pt x="30302" y="4653"/>
                          <a:pt x="29695" y="4164"/>
                          <a:pt x="29088" y="3724"/>
                        </a:cubicBezTo>
                        <a:cubicBezTo>
                          <a:pt x="28469" y="3271"/>
                          <a:pt x="27861" y="2855"/>
                          <a:pt x="27242" y="2486"/>
                        </a:cubicBezTo>
                        <a:cubicBezTo>
                          <a:pt x="26611" y="2117"/>
                          <a:pt x="25968" y="1759"/>
                          <a:pt x="25302" y="1438"/>
                        </a:cubicBezTo>
                        <a:cubicBezTo>
                          <a:pt x="24647" y="1128"/>
                          <a:pt x="23980" y="866"/>
                          <a:pt x="23313" y="652"/>
                        </a:cubicBezTo>
                        <a:cubicBezTo>
                          <a:pt x="22801" y="485"/>
                          <a:pt x="22301" y="366"/>
                          <a:pt x="21789" y="271"/>
                        </a:cubicBezTo>
                        <a:cubicBezTo>
                          <a:pt x="21027" y="128"/>
                          <a:pt x="20253" y="45"/>
                          <a:pt x="19456" y="9"/>
                        </a:cubicBezTo>
                        <a:cubicBezTo>
                          <a:pt x="19246" y="3"/>
                          <a:pt x="19037" y="0"/>
                          <a:pt x="1882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3" name="Google Shape;6903;p30"/>
                  <p:cNvSpPr/>
                  <p:nvPr/>
                </p:nvSpPr>
                <p:spPr>
                  <a:xfrm>
                    <a:off x="3203901" y="443830"/>
                    <a:ext cx="974751" cy="633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66" h="17389" extrusionOk="0">
                        <a:moveTo>
                          <a:pt x="13282" y="0"/>
                        </a:moveTo>
                        <a:cubicBezTo>
                          <a:pt x="13189" y="0"/>
                          <a:pt x="13096" y="2"/>
                          <a:pt x="13002" y="5"/>
                        </a:cubicBezTo>
                        <a:cubicBezTo>
                          <a:pt x="12014" y="29"/>
                          <a:pt x="11109" y="196"/>
                          <a:pt x="10264" y="481"/>
                        </a:cubicBezTo>
                        <a:cubicBezTo>
                          <a:pt x="9847" y="624"/>
                          <a:pt x="9430" y="791"/>
                          <a:pt x="9014" y="981"/>
                        </a:cubicBezTo>
                        <a:cubicBezTo>
                          <a:pt x="8597" y="1172"/>
                          <a:pt x="8180" y="1398"/>
                          <a:pt x="7740" y="1648"/>
                        </a:cubicBezTo>
                        <a:cubicBezTo>
                          <a:pt x="7323" y="1910"/>
                          <a:pt x="6882" y="2184"/>
                          <a:pt x="6466" y="2505"/>
                        </a:cubicBezTo>
                        <a:cubicBezTo>
                          <a:pt x="6049" y="2815"/>
                          <a:pt x="5644" y="3172"/>
                          <a:pt x="5239" y="3541"/>
                        </a:cubicBezTo>
                        <a:cubicBezTo>
                          <a:pt x="4763" y="3994"/>
                          <a:pt x="4323" y="4494"/>
                          <a:pt x="3870" y="5018"/>
                        </a:cubicBezTo>
                        <a:cubicBezTo>
                          <a:pt x="3668" y="5280"/>
                          <a:pt x="3441" y="5553"/>
                          <a:pt x="3239" y="5839"/>
                        </a:cubicBezTo>
                        <a:lnTo>
                          <a:pt x="2608" y="6684"/>
                        </a:lnTo>
                        <a:cubicBezTo>
                          <a:pt x="2406" y="6982"/>
                          <a:pt x="2191" y="7268"/>
                          <a:pt x="2001" y="7566"/>
                        </a:cubicBezTo>
                        <a:cubicBezTo>
                          <a:pt x="1787" y="7863"/>
                          <a:pt x="1596" y="8161"/>
                          <a:pt x="1417" y="8458"/>
                        </a:cubicBezTo>
                        <a:cubicBezTo>
                          <a:pt x="1298" y="8649"/>
                          <a:pt x="1179" y="8828"/>
                          <a:pt x="1072" y="9018"/>
                        </a:cubicBezTo>
                        <a:cubicBezTo>
                          <a:pt x="977" y="9209"/>
                          <a:pt x="870" y="9387"/>
                          <a:pt x="774" y="9590"/>
                        </a:cubicBezTo>
                        <a:cubicBezTo>
                          <a:pt x="691" y="9768"/>
                          <a:pt x="596" y="9959"/>
                          <a:pt x="536" y="10149"/>
                        </a:cubicBezTo>
                        <a:cubicBezTo>
                          <a:pt x="477" y="10352"/>
                          <a:pt x="417" y="10542"/>
                          <a:pt x="382" y="10733"/>
                        </a:cubicBezTo>
                        <a:cubicBezTo>
                          <a:pt x="334" y="10923"/>
                          <a:pt x="298" y="11137"/>
                          <a:pt x="274" y="11316"/>
                        </a:cubicBezTo>
                        <a:cubicBezTo>
                          <a:pt x="239" y="11495"/>
                          <a:pt x="215" y="11685"/>
                          <a:pt x="203" y="11876"/>
                        </a:cubicBezTo>
                        <a:cubicBezTo>
                          <a:pt x="179" y="12078"/>
                          <a:pt x="167" y="12257"/>
                          <a:pt x="167" y="12447"/>
                        </a:cubicBezTo>
                        <a:cubicBezTo>
                          <a:pt x="167" y="12638"/>
                          <a:pt x="155" y="12828"/>
                          <a:pt x="155" y="13007"/>
                        </a:cubicBezTo>
                        <a:cubicBezTo>
                          <a:pt x="155" y="13185"/>
                          <a:pt x="155" y="13388"/>
                          <a:pt x="132" y="13566"/>
                        </a:cubicBezTo>
                        <a:cubicBezTo>
                          <a:pt x="132" y="13757"/>
                          <a:pt x="120" y="13935"/>
                          <a:pt x="108" y="14114"/>
                        </a:cubicBezTo>
                        <a:lnTo>
                          <a:pt x="60" y="14650"/>
                        </a:lnTo>
                        <a:cubicBezTo>
                          <a:pt x="36" y="14828"/>
                          <a:pt x="36" y="15007"/>
                          <a:pt x="24" y="15186"/>
                        </a:cubicBezTo>
                        <a:cubicBezTo>
                          <a:pt x="1" y="15364"/>
                          <a:pt x="1" y="15531"/>
                          <a:pt x="1" y="15709"/>
                        </a:cubicBezTo>
                        <a:cubicBezTo>
                          <a:pt x="1" y="16043"/>
                          <a:pt x="36" y="16388"/>
                          <a:pt x="96" y="16733"/>
                        </a:cubicBezTo>
                        <a:cubicBezTo>
                          <a:pt x="167" y="17090"/>
                          <a:pt x="763" y="17376"/>
                          <a:pt x="1417" y="17376"/>
                        </a:cubicBezTo>
                        <a:lnTo>
                          <a:pt x="2834" y="17376"/>
                        </a:lnTo>
                        <a:cubicBezTo>
                          <a:pt x="3489" y="17376"/>
                          <a:pt x="3977" y="17090"/>
                          <a:pt x="3930" y="16745"/>
                        </a:cubicBezTo>
                        <a:cubicBezTo>
                          <a:pt x="3906" y="16543"/>
                          <a:pt x="3870" y="16317"/>
                          <a:pt x="3846" y="16102"/>
                        </a:cubicBezTo>
                        <a:cubicBezTo>
                          <a:pt x="3811" y="15900"/>
                          <a:pt x="3799" y="15674"/>
                          <a:pt x="3763" y="15471"/>
                        </a:cubicBezTo>
                        <a:cubicBezTo>
                          <a:pt x="3751" y="15257"/>
                          <a:pt x="3727" y="15031"/>
                          <a:pt x="3703" y="14828"/>
                        </a:cubicBezTo>
                        <a:cubicBezTo>
                          <a:pt x="3692" y="14614"/>
                          <a:pt x="3680" y="14400"/>
                          <a:pt x="3668" y="14185"/>
                        </a:cubicBezTo>
                        <a:cubicBezTo>
                          <a:pt x="3656" y="13971"/>
                          <a:pt x="3632" y="13757"/>
                          <a:pt x="3632" y="13542"/>
                        </a:cubicBezTo>
                        <a:lnTo>
                          <a:pt x="3632" y="12900"/>
                        </a:lnTo>
                        <a:cubicBezTo>
                          <a:pt x="3632" y="12697"/>
                          <a:pt x="3656" y="12483"/>
                          <a:pt x="3668" y="12268"/>
                        </a:cubicBezTo>
                        <a:cubicBezTo>
                          <a:pt x="3680" y="12042"/>
                          <a:pt x="3703" y="11828"/>
                          <a:pt x="3739" y="11614"/>
                        </a:cubicBezTo>
                        <a:cubicBezTo>
                          <a:pt x="3787" y="11399"/>
                          <a:pt x="3834" y="11173"/>
                          <a:pt x="3894" y="10971"/>
                        </a:cubicBezTo>
                        <a:cubicBezTo>
                          <a:pt x="3953" y="10744"/>
                          <a:pt x="4025" y="10542"/>
                          <a:pt x="4096" y="10328"/>
                        </a:cubicBezTo>
                        <a:cubicBezTo>
                          <a:pt x="4334" y="9744"/>
                          <a:pt x="4620" y="9185"/>
                          <a:pt x="4977" y="8613"/>
                        </a:cubicBezTo>
                        <a:cubicBezTo>
                          <a:pt x="5335" y="8054"/>
                          <a:pt x="5739" y="7506"/>
                          <a:pt x="6144" y="6982"/>
                        </a:cubicBezTo>
                        <a:cubicBezTo>
                          <a:pt x="6573" y="6458"/>
                          <a:pt x="7013" y="5958"/>
                          <a:pt x="7442" y="5494"/>
                        </a:cubicBezTo>
                        <a:cubicBezTo>
                          <a:pt x="7871" y="5029"/>
                          <a:pt x="8323" y="4613"/>
                          <a:pt x="8764" y="4244"/>
                        </a:cubicBezTo>
                        <a:cubicBezTo>
                          <a:pt x="9216" y="3875"/>
                          <a:pt x="9645" y="3541"/>
                          <a:pt x="10061" y="3279"/>
                        </a:cubicBezTo>
                        <a:cubicBezTo>
                          <a:pt x="10478" y="3005"/>
                          <a:pt x="10883" y="2767"/>
                          <a:pt x="11276" y="2589"/>
                        </a:cubicBezTo>
                        <a:cubicBezTo>
                          <a:pt x="11975" y="2250"/>
                          <a:pt x="12663" y="2051"/>
                          <a:pt x="13331" y="2051"/>
                        </a:cubicBezTo>
                        <a:cubicBezTo>
                          <a:pt x="13368" y="2051"/>
                          <a:pt x="13405" y="2052"/>
                          <a:pt x="13443" y="2053"/>
                        </a:cubicBezTo>
                        <a:cubicBezTo>
                          <a:pt x="14050" y="2065"/>
                          <a:pt x="14705" y="2267"/>
                          <a:pt x="15383" y="2577"/>
                        </a:cubicBezTo>
                        <a:cubicBezTo>
                          <a:pt x="15705" y="2743"/>
                          <a:pt x="16062" y="2934"/>
                          <a:pt x="16419" y="3160"/>
                        </a:cubicBezTo>
                        <a:cubicBezTo>
                          <a:pt x="16776" y="3375"/>
                          <a:pt x="17146" y="3636"/>
                          <a:pt x="17527" y="3934"/>
                        </a:cubicBezTo>
                        <a:cubicBezTo>
                          <a:pt x="18015" y="4315"/>
                          <a:pt x="18515" y="4768"/>
                          <a:pt x="18991" y="5256"/>
                        </a:cubicBezTo>
                        <a:cubicBezTo>
                          <a:pt x="19491" y="5744"/>
                          <a:pt x="19932" y="6268"/>
                          <a:pt x="20360" y="6815"/>
                        </a:cubicBezTo>
                        <a:cubicBezTo>
                          <a:pt x="20575" y="7101"/>
                          <a:pt x="20777" y="7387"/>
                          <a:pt x="20979" y="7685"/>
                        </a:cubicBezTo>
                        <a:cubicBezTo>
                          <a:pt x="21170" y="7982"/>
                          <a:pt x="21337" y="8292"/>
                          <a:pt x="21491" y="8613"/>
                        </a:cubicBezTo>
                        <a:cubicBezTo>
                          <a:pt x="21646" y="8947"/>
                          <a:pt x="21789" y="9268"/>
                          <a:pt x="21908" y="9613"/>
                        </a:cubicBezTo>
                        <a:cubicBezTo>
                          <a:pt x="22051" y="9959"/>
                          <a:pt x="22170" y="10304"/>
                          <a:pt x="22265" y="10637"/>
                        </a:cubicBezTo>
                        <a:cubicBezTo>
                          <a:pt x="22372" y="10983"/>
                          <a:pt x="22480" y="11316"/>
                          <a:pt x="22563" y="11661"/>
                        </a:cubicBezTo>
                        <a:cubicBezTo>
                          <a:pt x="22658" y="11995"/>
                          <a:pt x="22742" y="12328"/>
                          <a:pt x="22801" y="12673"/>
                        </a:cubicBezTo>
                        <a:cubicBezTo>
                          <a:pt x="22884" y="13007"/>
                          <a:pt x="22920" y="13340"/>
                          <a:pt x="22956" y="13685"/>
                        </a:cubicBezTo>
                        <a:cubicBezTo>
                          <a:pt x="22980" y="14019"/>
                          <a:pt x="23003" y="14364"/>
                          <a:pt x="23003" y="14709"/>
                        </a:cubicBezTo>
                        <a:cubicBezTo>
                          <a:pt x="23003" y="15055"/>
                          <a:pt x="22980" y="15388"/>
                          <a:pt x="22944" y="15733"/>
                        </a:cubicBezTo>
                        <a:cubicBezTo>
                          <a:pt x="22896" y="16078"/>
                          <a:pt x="22837" y="16424"/>
                          <a:pt x="22765" y="16757"/>
                        </a:cubicBezTo>
                        <a:cubicBezTo>
                          <a:pt x="22682" y="17102"/>
                          <a:pt x="23158" y="17388"/>
                          <a:pt x="23837" y="17388"/>
                        </a:cubicBezTo>
                        <a:lnTo>
                          <a:pt x="25242" y="17388"/>
                        </a:lnTo>
                        <a:cubicBezTo>
                          <a:pt x="25920" y="17388"/>
                          <a:pt x="26528" y="17102"/>
                          <a:pt x="26528" y="16698"/>
                        </a:cubicBezTo>
                        <a:cubicBezTo>
                          <a:pt x="26647" y="16138"/>
                          <a:pt x="26718" y="15555"/>
                          <a:pt x="26754" y="14959"/>
                        </a:cubicBezTo>
                        <a:cubicBezTo>
                          <a:pt x="26766" y="14662"/>
                          <a:pt x="26754" y="14364"/>
                          <a:pt x="26718" y="14066"/>
                        </a:cubicBezTo>
                        <a:cubicBezTo>
                          <a:pt x="26694" y="13769"/>
                          <a:pt x="26635" y="13459"/>
                          <a:pt x="26575" y="13161"/>
                        </a:cubicBezTo>
                        <a:cubicBezTo>
                          <a:pt x="26492" y="12840"/>
                          <a:pt x="26421" y="12542"/>
                          <a:pt x="26337" y="12233"/>
                        </a:cubicBezTo>
                        <a:cubicBezTo>
                          <a:pt x="26242" y="11923"/>
                          <a:pt x="26159" y="11614"/>
                          <a:pt x="26051" y="11280"/>
                        </a:cubicBezTo>
                        <a:cubicBezTo>
                          <a:pt x="25944" y="10971"/>
                          <a:pt x="25837" y="10625"/>
                          <a:pt x="25742" y="10280"/>
                        </a:cubicBezTo>
                        <a:cubicBezTo>
                          <a:pt x="25635" y="9947"/>
                          <a:pt x="25516" y="9590"/>
                          <a:pt x="25397" y="9244"/>
                        </a:cubicBezTo>
                        <a:cubicBezTo>
                          <a:pt x="25278" y="8899"/>
                          <a:pt x="25147" y="8554"/>
                          <a:pt x="25004" y="8220"/>
                        </a:cubicBezTo>
                        <a:cubicBezTo>
                          <a:pt x="24873" y="7875"/>
                          <a:pt x="24730" y="7530"/>
                          <a:pt x="24563" y="7220"/>
                        </a:cubicBezTo>
                        <a:cubicBezTo>
                          <a:pt x="24396" y="6887"/>
                          <a:pt x="24218" y="6577"/>
                          <a:pt x="24027" y="6280"/>
                        </a:cubicBezTo>
                        <a:cubicBezTo>
                          <a:pt x="23813" y="5982"/>
                          <a:pt x="23611" y="5684"/>
                          <a:pt x="23373" y="5399"/>
                        </a:cubicBezTo>
                        <a:cubicBezTo>
                          <a:pt x="22896" y="4827"/>
                          <a:pt x="22384" y="4303"/>
                          <a:pt x="21837" y="3815"/>
                        </a:cubicBezTo>
                        <a:cubicBezTo>
                          <a:pt x="21372" y="3410"/>
                          <a:pt x="20896" y="3041"/>
                          <a:pt x="20420" y="2696"/>
                        </a:cubicBezTo>
                        <a:cubicBezTo>
                          <a:pt x="19944" y="2351"/>
                          <a:pt x="19467" y="2041"/>
                          <a:pt x="18991" y="1755"/>
                        </a:cubicBezTo>
                        <a:cubicBezTo>
                          <a:pt x="18515" y="1493"/>
                          <a:pt x="18039" y="1231"/>
                          <a:pt x="17550" y="1017"/>
                        </a:cubicBezTo>
                        <a:cubicBezTo>
                          <a:pt x="17062" y="791"/>
                          <a:pt x="16574" y="612"/>
                          <a:pt x="16062" y="446"/>
                        </a:cubicBezTo>
                        <a:cubicBezTo>
                          <a:pt x="15151" y="164"/>
                          <a:pt x="14231" y="0"/>
                          <a:pt x="1328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04" name="Google Shape;6904;p30"/>
                <p:cNvGrpSpPr/>
                <p:nvPr/>
              </p:nvGrpSpPr>
              <p:grpSpPr>
                <a:xfrm>
                  <a:off x="5350613" y="3917519"/>
                  <a:ext cx="406747" cy="451653"/>
                  <a:chOff x="833834" y="3802105"/>
                  <a:chExt cx="392878" cy="436253"/>
                </a:xfrm>
              </p:grpSpPr>
              <p:sp>
                <p:nvSpPr>
                  <p:cNvPr id="6905" name="Google Shape;6905;p30"/>
                  <p:cNvSpPr/>
                  <p:nvPr/>
                </p:nvSpPr>
                <p:spPr>
                  <a:xfrm>
                    <a:off x="1098304" y="4161991"/>
                    <a:ext cx="128408" cy="763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6" h="2097" extrusionOk="0">
                        <a:moveTo>
                          <a:pt x="2223" y="0"/>
                        </a:moveTo>
                        <a:cubicBezTo>
                          <a:pt x="2043" y="0"/>
                          <a:pt x="1856" y="27"/>
                          <a:pt x="1668" y="76"/>
                        </a:cubicBezTo>
                        <a:cubicBezTo>
                          <a:pt x="1263" y="184"/>
                          <a:pt x="870" y="410"/>
                          <a:pt x="584" y="707"/>
                        </a:cubicBezTo>
                        <a:cubicBezTo>
                          <a:pt x="1" y="1303"/>
                          <a:pt x="96" y="1898"/>
                          <a:pt x="787" y="2041"/>
                        </a:cubicBezTo>
                        <a:cubicBezTo>
                          <a:pt x="925" y="2079"/>
                          <a:pt x="1074" y="2096"/>
                          <a:pt x="1230" y="2096"/>
                        </a:cubicBezTo>
                        <a:cubicBezTo>
                          <a:pt x="1463" y="2096"/>
                          <a:pt x="1711" y="2058"/>
                          <a:pt x="1953" y="1993"/>
                        </a:cubicBezTo>
                        <a:cubicBezTo>
                          <a:pt x="2358" y="1898"/>
                          <a:pt x="2727" y="1731"/>
                          <a:pt x="2989" y="1493"/>
                        </a:cubicBezTo>
                        <a:cubicBezTo>
                          <a:pt x="3525" y="1017"/>
                          <a:pt x="3454" y="374"/>
                          <a:pt x="2799" y="112"/>
                        </a:cubicBezTo>
                        <a:cubicBezTo>
                          <a:pt x="2627" y="36"/>
                          <a:pt x="2430" y="0"/>
                          <a:pt x="2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6" name="Google Shape;6906;p30"/>
                  <p:cNvSpPr/>
                  <p:nvPr/>
                </p:nvSpPr>
                <p:spPr>
                  <a:xfrm>
                    <a:off x="833834" y="3802105"/>
                    <a:ext cx="116208" cy="104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1" h="2857" extrusionOk="0">
                        <a:moveTo>
                          <a:pt x="2381" y="0"/>
                        </a:moveTo>
                        <a:cubicBezTo>
                          <a:pt x="2113" y="0"/>
                          <a:pt x="1810" y="102"/>
                          <a:pt x="1500" y="267"/>
                        </a:cubicBezTo>
                        <a:cubicBezTo>
                          <a:pt x="1143" y="481"/>
                          <a:pt x="786" y="779"/>
                          <a:pt x="524" y="1124"/>
                        </a:cubicBezTo>
                        <a:cubicBezTo>
                          <a:pt x="0" y="1803"/>
                          <a:pt x="107" y="2529"/>
                          <a:pt x="762" y="2791"/>
                        </a:cubicBezTo>
                        <a:cubicBezTo>
                          <a:pt x="886" y="2835"/>
                          <a:pt x="1020" y="2856"/>
                          <a:pt x="1159" y="2856"/>
                        </a:cubicBezTo>
                        <a:cubicBezTo>
                          <a:pt x="1395" y="2856"/>
                          <a:pt x="1646" y="2796"/>
                          <a:pt x="1893" y="2684"/>
                        </a:cubicBezTo>
                        <a:cubicBezTo>
                          <a:pt x="2262" y="2505"/>
                          <a:pt x="2619" y="2196"/>
                          <a:pt x="2858" y="1791"/>
                        </a:cubicBezTo>
                        <a:cubicBezTo>
                          <a:pt x="3096" y="1386"/>
                          <a:pt x="3191" y="969"/>
                          <a:pt x="3131" y="648"/>
                        </a:cubicBezTo>
                        <a:cubicBezTo>
                          <a:pt x="3072" y="314"/>
                          <a:pt x="2869" y="76"/>
                          <a:pt x="2560" y="17"/>
                        </a:cubicBezTo>
                        <a:cubicBezTo>
                          <a:pt x="2502" y="6"/>
                          <a:pt x="2443" y="0"/>
                          <a:pt x="238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7" name="Google Shape;6907;p30"/>
                  <p:cNvSpPr/>
                  <p:nvPr/>
                </p:nvSpPr>
                <p:spPr>
                  <a:xfrm>
                    <a:off x="1065782" y="3922796"/>
                    <a:ext cx="80264" cy="69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4" h="1911" extrusionOk="0">
                        <a:moveTo>
                          <a:pt x="1311" y="0"/>
                        </a:moveTo>
                        <a:cubicBezTo>
                          <a:pt x="944" y="0"/>
                          <a:pt x="551" y="234"/>
                          <a:pt x="310" y="608"/>
                        </a:cubicBezTo>
                        <a:cubicBezTo>
                          <a:pt x="1" y="1096"/>
                          <a:pt x="72" y="1644"/>
                          <a:pt x="513" y="1834"/>
                        </a:cubicBezTo>
                        <a:cubicBezTo>
                          <a:pt x="619" y="1886"/>
                          <a:pt x="738" y="1910"/>
                          <a:pt x="863" y="1910"/>
                        </a:cubicBezTo>
                        <a:cubicBezTo>
                          <a:pt x="1227" y="1910"/>
                          <a:pt x="1634" y="1701"/>
                          <a:pt x="1882" y="1346"/>
                        </a:cubicBezTo>
                        <a:cubicBezTo>
                          <a:pt x="2204" y="870"/>
                          <a:pt x="2096" y="286"/>
                          <a:pt x="1668" y="84"/>
                        </a:cubicBezTo>
                        <a:cubicBezTo>
                          <a:pt x="1556" y="27"/>
                          <a:pt x="1435" y="0"/>
                          <a:pt x="131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8" name="Google Shape;6908;p30"/>
                  <p:cNvSpPr/>
                  <p:nvPr/>
                </p:nvSpPr>
                <p:spPr>
                  <a:xfrm>
                    <a:off x="943963" y="4024403"/>
                    <a:ext cx="53789" cy="39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7" h="1096" extrusionOk="0">
                        <a:moveTo>
                          <a:pt x="908" y="0"/>
                        </a:moveTo>
                        <a:cubicBezTo>
                          <a:pt x="661" y="0"/>
                          <a:pt x="387" y="125"/>
                          <a:pt x="226" y="330"/>
                        </a:cubicBezTo>
                        <a:cubicBezTo>
                          <a:pt x="0" y="592"/>
                          <a:pt x="48" y="925"/>
                          <a:pt x="322" y="1045"/>
                        </a:cubicBezTo>
                        <a:cubicBezTo>
                          <a:pt x="397" y="1079"/>
                          <a:pt x="482" y="1095"/>
                          <a:pt x="570" y="1095"/>
                        </a:cubicBezTo>
                        <a:cubicBezTo>
                          <a:pt x="814" y="1095"/>
                          <a:pt x="1084" y="969"/>
                          <a:pt x="1250" y="759"/>
                        </a:cubicBezTo>
                        <a:cubicBezTo>
                          <a:pt x="1477" y="473"/>
                          <a:pt x="1429" y="163"/>
                          <a:pt x="1143" y="44"/>
                        </a:cubicBezTo>
                        <a:cubicBezTo>
                          <a:pt x="1071" y="14"/>
                          <a:pt x="991" y="0"/>
                          <a:pt x="90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09" name="Google Shape;6909;p30"/>
                <p:cNvGrpSpPr/>
                <p:nvPr/>
              </p:nvGrpSpPr>
              <p:grpSpPr>
                <a:xfrm>
                  <a:off x="8033734" y="1065562"/>
                  <a:ext cx="508208" cy="441246"/>
                  <a:chOff x="3425470" y="1047390"/>
                  <a:chExt cx="490880" cy="426201"/>
                </a:xfrm>
              </p:grpSpPr>
              <p:sp>
                <p:nvSpPr>
                  <p:cNvPr id="6910" name="Google Shape;6910;p30"/>
                  <p:cNvSpPr/>
                  <p:nvPr/>
                </p:nvSpPr>
                <p:spPr>
                  <a:xfrm>
                    <a:off x="3766273" y="1091929"/>
                    <a:ext cx="74182" cy="86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7" h="2364" extrusionOk="0">
                        <a:moveTo>
                          <a:pt x="798" y="1"/>
                        </a:moveTo>
                        <a:cubicBezTo>
                          <a:pt x="611" y="1"/>
                          <a:pt x="438" y="81"/>
                          <a:pt x="311" y="247"/>
                        </a:cubicBezTo>
                        <a:cubicBezTo>
                          <a:pt x="1" y="652"/>
                          <a:pt x="61" y="1378"/>
                          <a:pt x="453" y="1902"/>
                        </a:cubicBezTo>
                        <a:cubicBezTo>
                          <a:pt x="691" y="2202"/>
                          <a:pt x="986" y="2363"/>
                          <a:pt x="1249" y="2363"/>
                        </a:cubicBezTo>
                        <a:cubicBezTo>
                          <a:pt x="1435" y="2363"/>
                          <a:pt x="1604" y="2284"/>
                          <a:pt x="1727" y="2116"/>
                        </a:cubicBezTo>
                        <a:cubicBezTo>
                          <a:pt x="2037" y="1735"/>
                          <a:pt x="1977" y="985"/>
                          <a:pt x="1585" y="473"/>
                        </a:cubicBezTo>
                        <a:cubicBezTo>
                          <a:pt x="1360" y="165"/>
                          <a:pt x="1066" y="1"/>
                          <a:pt x="79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1" name="Google Shape;6911;p30"/>
                  <p:cNvSpPr/>
                  <p:nvPr/>
                </p:nvSpPr>
                <p:spPr>
                  <a:xfrm>
                    <a:off x="3425470" y="1159340"/>
                    <a:ext cx="88058" cy="82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8" h="2262" extrusionOk="0">
                        <a:moveTo>
                          <a:pt x="935" y="0"/>
                        </a:moveTo>
                        <a:cubicBezTo>
                          <a:pt x="659" y="0"/>
                          <a:pt x="415" y="116"/>
                          <a:pt x="275" y="349"/>
                        </a:cubicBezTo>
                        <a:cubicBezTo>
                          <a:pt x="1" y="789"/>
                          <a:pt x="215" y="1504"/>
                          <a:pt x="703" y="1932"/>
                        </a:cubicBezTo>
                        <a:cubicBezTo>
                          <a:pt x="946" y="2151"/>
                          <a:pt x="1220" y="2261"/>
                          <a:pt x="1472" y="2261"/>
                        </a:cubicBezTo>
                        <a:cubicBezTo>
                          <a:pt x="1727" y="2261"/>
                          <a:pt x="1958" y="2148"/>
                          <a:pt x="2108" y="1920"/>
                        </a:cubicBezTo>
                        <a:cubicBezTo>
                          <a:pt x="2418" y="1480"/>
                          <a:pt x="2251" y="742"/>
                          <a:pt x="1739" y="313"/>
                        </a:cubicBezTo>
                        <a:cubicBezTo>
                          <a:pt x="1484" y="104"/>
                          <a:pt x="1195" y="0"/>
                          <a:pt x="9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2" name="Google Shape;6912;p30"/>
                  <p:cNvSpPr/>
                  <p:nvPr/>
                </p:nvSpPr>
                <p:spPr>
                  <a:xfrm>
                    <a:off x="3607161" y="1379743"/>
                    <a:ext cx="88495" cy="938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0" h="2577" extrusionOk="0">
                        <a:moveTo>
                          <a:pt x="1355" y="1"/>
                        </a:moveTo>
                        <a:cubicBezTo>
                          <a:pt x="1097" y="1"/>
                          <a:pt x="827" y="120"/>
                          <a:pt x="596" y="357"/>
                        </a:cubicBezTo>
                        <a:cubicBezTo>
                          <a:pt x="155" y="845"/>
                          <a:pt x="0" y="1643"/>
                          <a:pt x="322" y="2167"/>
                        </a:cubicBezTo>
                        <a:cubicBezTo>
                          <a:pt x="483" y="2439"/>
                          <a:pt x="744" y="2577"/>
                          <a:pt x="1030" y="2577"/>
                        </a:cubicBezTo>
                        <a:cubicBezTo>
                          <a:pt x="1293" y="2577"/>
                          <a:pt x="1577" y="2460"/>
                          <a:pt x="1822" y="2226"/>
                        </a:cubicBezTo>
                        <a:cubicBezTo>
                          <a:pt x="2322" y="1726"/>
                          <a:pt x="2429" y="916"/>
                          <a:pt x="2072" y="405"/>
                        </a:cubicBezTo>
                        <a:cubicBezTo>
                          <a:pt x="1888" y="135"/>
                          <a:pt x="1629" y="1"/>
                          <a:pt x="135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3" name="Google Shape;6913;p30"/>
                  <p:cNvSpPr/>
                  <p:nvPr/>
                </p:nvSpPr>
                <p:spPr>
                  <a:xfrm>
                    <a:off x="3609310" y="1047390"/>
                    <a:ext cx="54262" cy="52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1440" extrusionOk="0">
                        <a:moveTo>
                          <a:pt x="623" y="1"/>
                        </a:moveTo>
                        <a:cubicBezTo>
                          <a:pt x="462" y="1"/>
                          <a:pt x="313" y="69"/>
                          <a:pt x="215" y="208"/>
                        </a:cubicBezTo>
                        <a:cubicBezTo>
                          <a:pt x="1" y="470"/>
                          <a:pt x="108" y="934"/>
                          <a:pt x="406" y="1220"/>
                        </a:cubicBezTo>
                        <a:cubicBezTo>
                          <a:pt x="569" y="1364"/>
                          <a:pt x="756" y="1439"/>
                          <a:pt x="923" y="1439"/>
                        </a:cubicBezTo>
                        <a:cubicBezTo>
                          <a:pt x="1074" y="1439"/>
                          <a:pt x="1209" y="1379"/>
                          <a:pt x="1299" y="1256"/>
                        </a:cubicBezTo>
                        <a:cubicBezTo>
                          <a:pt x="1489" y="994"/>
                          <a:pt x="1418" y="529"/>
                          <a:pt x="1132" y="232"/>
                        </a:cubicBezTo>
                        <a:cubicBezTo>
                          <a:pt x="979" y="78"/>
                          <a:pt x="794" y="1"/>
                          <a:pt x="62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4" name="Google Shape;6914;p30"/>
                  <p:cNvSpPr/>
                  <p:nvPr/>
                </p:nvSpPr>
                <p:spPr>
                  <a:xfrm>
                    <a:off x="3640557" y="1223982"/>
                    <a:ext cx="30809" cy="35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972" extrusionOk="0">
                        <a:moveTo>
                          <a:pt x="357" y="1"/>
                        </a:moveTo>
                        <a:cubicBezTo>
                          <a:pt x="265" y="1"/>
                          <a:pt x="178" y="45"/>
                          <a:pt x="119" y="133"/>
                        </a:cubicBezTo>
                        <a:cubicBezTo>
                          <a:pt x="0" y="312"/>
                          <a:pt x="24" y="621"/>
                          <a:pt x="191" y="812"/>
                        </a:cubicBezTo>
                        <a:cubicBezTo>
                          <a:pt x="278" y="918"/>
                          <a:pt x="384" y="972"/>
                          <a:pt x="483" y="972"/>
                        </a:cubicBezTo>
                        <a:cubicBezTo>
                          <a:pt x="574" y="972"/>
                          <a:pt x="658" y="927"/>
                          <a:pt x="715" y="836"/>
                        </a:cubicBezTo>
                        <a:cubicBezTo>
                          <a:pt x="846" y="633"/>
                          <a:pt x="798" y="336"/>
                          <a:pt x="631" y="145"/>
                        </a:cubicBezTo>
                        <a:cubicBezTo>
                          <a:pt x="553" y="48"/>
                          <a:pt x="452" y="1"/>
                          <a:pt x="35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5" name="Google Shape;6915;p30"/>
                  <p:cNvSpPr/>
                  <p:nvPr/>
                </p:nvSpPr>
                <p:spPr>
                  <a:xfrm>
                    <a:off x="3455406" y="1354323"/>
                    <a:ext cx="45995" cy="573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1574" extrusionOk="0">
                        <a:moveTo>
                          <a:pt x="672" y="0"/>
                        </a:moveTo>
                        <a:cubicBezTo>
                          <a:pt x="537" y="0"/>
                          <a:pt x="398" y="69"/>
                          <a:pt x="286" y="210"/>
                        </a:cubicBezTo>
                        <a:cubicBezTo>
                          <a:pt x="48" y="495"/>
                          <a:pt x="0" y="1007"/>
                          <a:pt x="179" y="1317"/>
                        </a:cubicBezTo>
                        <a:cubicBezTo>
                          <a:pt x="273" y="1487"/>
                          <a:pt x="418" y="1574"/>
                          <a:pt x="570" y="1574"/>
                        </a:cubicBezTo>
                        <a:cubicBezTo>
                          <a:pt x="705" y="1574"/>
                          <a:pt x="847" y="1505"/>
                          <a:pt x="965" y="1364"/>
                        </a:cubicBezTo>
                        <a:cubicBezTo>
                          <a:pt x="1227" y="1067"/>
                          <a:pt x="1262" y="567"/>
                          <a:pt x="1072" y="257"/>
                        </a:cubicBezTo>
                        <a:cubicBezTo>
                          <a:pt x="971" y="87"/>
                          <a:pt x="824" y="0"/>
                          <a:pt x="67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6" name="Google Shape;6916;p30"/>
                  <p:cNvSpPr/>
                  <p:nvPr/>
                </p:nvSpPr>
                <p:spPr>
                  <a:xfrm>
                    <a:off x="3808336" y="1279047"/>
                    <a:ext cx="108014" cy="108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6" h="2969" extrusionOk="0">
                        <a:moveTo>
                          <a:pt x="937" y="1"/>
                        </a:moveTo>
                        <a:cubicBezTo>
                          <a:pt x="694" y="1"/>
                          <a:pt x="483" y="99"/>
                          <a:pt x="346" y="300"/>
                        </a:cubicBezTo>
                        <a:cubicBezTo>
                          <a:pt x="1" y="788"/>
                          <a:pt x="168" y="1729"/>
                          <a:pt x="751" y="2384"/>
                        </a:cubicBezTo>
                        <a:cubicBezTo>
                          <a:pt x="1087" y="2769"/>
                          <a:pt x="1514" y="2969"/>
                          <a:pt x="1891" y="2969"/>
                        </a:cubicBezTo>
                        <a:cubicBezTo>
                          <a:pt x="2154" y="2969"/>
                          <a:pt x="2394" y="2871"/>
                          <a:pt x="2561" y="2669"/>
                        </a:cubicBezTo>
                        <a:cubicBezTo>
                          <a:pt x="2966" y="2157"/>
                          <a:pt x="2727" y="1229"/>
                          <a:pt x="2073" y="586"/>
                        </a:cubicBezTo>
                        <a:cubicBezTo>
                          <a:pt x="1701" y="201"/>
                          <a:pt x="1285" y="1"/>
                          <a:pt x="93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17" name="Google Shape;6917;p30"/>
                <p:cNvGrpSpPr/>
                <p:nvPr/>
              </p:nvGrpSpPr>
              <p:grpSpPr>
                <a:xfrm>
                  <a:off x="555419" y="1442395"/>
                  <a:ext cx="558468" cy="317993"/>
                  <a:chOff x="800438" y="1404799"/>
                  <a:chExt cx="539426" cy="307151"/>
                </a:xfrm>
              </p:grpSpPr>
              <p:sp>
                <p:nvSpPr>
                  <p:cNvPr id="6918" name="Google Shape;6918;p30"/>
                  <p:cNvSpPr/>
                  <p:nvPr/>
                </p:nvSpPr>
                <p:spPr>
                  <a:xfrm>
                    <a:off x="1252681" y="1573452"/>
                    <a:ext cx="87183" cy="123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4" h="3382" extrusionOk="0">
                        <a:moveTo>
                          <a:pt x="1587" y="1"/>
                        </a:moveTo>
                        <a:cubicBezTo>
                          <a:pt x="1434" y="1"/>
                          <a:pt x="1268" y="43"/>
                          <a:pt x="1096" y="134"/>
                        </a:cubicBezTo>
                        <a:cubicBezTo>
                          <a:pt x="751" y="300"/>
                          <a:pt x="465" y="646"/>
                          <a:pt x="274" y="1062"/>
                        </a:cubicBezTo>
                        <a:cubicBezTo>
                          <a:pt x="96" y="1455"/>
                          <a:pt x="0" y="1955"/>
                          <a:pt x="48" y="2396"/>
                        </a:cubicBezTo>
                        <a:cubicBezTo>
                          <a:pt x="115" y="3019"/>
                          <a:pt x="407" y="3381"/>
                          <a:pt x="784" y="3381"/>
                        </a:cubicBezTo>
                        <a:cubicBezTo>
                          <a:pt x="948" y="3381"/>
                          <a:pt x="1127" y="3314"/>
                          <a:pt x="1310" y="3170"/>
                        </a:cubicBezTo>
                        <a:cubicBezTo>
                          <a:pt x="1632" y="2932"/>
                          <a:pt x="1894" y="2563"/>
                          <a:pt x="2084" y="2158"/>
                        </a:cubicBezTo>
                        <a:cubicBezTo>
                          <a:pt x="2286" y="1753"/>
                          <a:pt x="2394" y="1324"/>
                          <a:pt x="2382" y="943"/>
                        </a:cubicBezTo>
                        <a:cubicBezTo>
                          <a:pt x="2364" y="366"/>
                          <a:pt x="2035" y="1"/>
                          <a:pt x="158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9" name="Google Shape;6919;p30"/>
                  <p:cNvSpPr/>
                  <p:nvPr/>
                </p:nvSpPr>
                <p:spPr>
                  <a:xfrm>
                    <a:off x="800438" y="1430292"/>
                    <a:ext cx="89769" cy="13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5" h="3740" extrusionOk="0">
                        <a:moveTo>
                          <a:pt x="1037" y="0"/>
                        </a:moveTo>
                        <a:cubicBezTo>
                          <a:pt x="880" y="0"/>
                          <a:pt x="728" y="51"/>
                          <a:pt x="596" y="160"/>
                        </a:cubicBezTo>
                        <a:cubicBezTo>
                          <a:pt x="322" y="374"/>
                          <a:pt x="155" y="779"/>
                          <a:pt x="72" y="1219"/>
                        </a:cubicBezTo>
                        <a:cubicBezTo>
                          <a:pt x="0" y="1672"/>
                          <a:pt x="0" y="2172"/>
                          <a:pt x="95" y="2636"/>
                        </a:cubicBezTo>
                        <a:cubicBezTo>
                          <a:pt x="266" y="3326"/>
                          <a:pt x="685" y="3739"/>
                          <a:pt x="1162" y="3739"/>
                        </a:cubicBezTo>
                        <a:cubicBezTo>
                          <a:pt x="1318" y="3739"/>
                          <a:pt x="1481" y="3695"/>
                          <a:pt x="1643" y="3600"/>
                        </a:cubicBezTo>
                        <a:cubicBezTo>
                          <a:pt x="1977" y="3398"/>
                          <a:pt x="2227" y="3041"/>
                          <a:pt x="2346" y="2588"/>
                        </a:cubicBezTo>
                        <a:cubicBezTo>
                          <a:pt x="2465" y="2160"/>
                          <a:pt x="2453" y="1636"/>
                          <a:pt x="2274" y="1160"/>
                        </a:cubicBezTo>
                        <a:cubicBezTo>
                          <a:pt x="2096" y="671"/>
                          <a:pt x="1810" y="314"/>
                          <a:pt x="1500" y="136"/>
                        </a:cubicBezTo>
                        <a:cubicBezTo>
                          <a:pt x="1348" y="48"/>
                          <a:pt x="1190" y="0"/>
                          <a:pt x="10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0" name="Google Shape;6920;p30"/>
                  <p:cNvSpPr/>
                  <p:nvPr/>
                </p:nvSpPr>
                <p:spPr>
                  <a:xfrm>
                    <a:off x="1093970" y="1404799"/>
                    <a:ext cx="75493" cy="8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" h="2315" extrusionOk="0">
                        <a:moveTo>
                          <a:pt x="1008" y="0"/>
                        </a:moveTo>
                        <a:cubicBezTo>
                          <a:pt x="907" y="0"/>
                          <a:pt x="804" y="20"/>
                          <a:pt x="703" y="62"/>
                        </a:cubicBezTo>
                        <a:cubicBezTo>
                          <a:pt x="215" y="264"/>
                          <a:pt x="1" y="943"/>
                          <a:pt x="191" y="1550"/>
                        </a:cubicBezTo>
                        <a:cubicBezTo>
                          <a:pt x="352" y="2022"/>
                          <a:pt x="707" y="2314"/>
                          <a:pt x="1073" y="2314"/>
                        </a:cubicBezTo>
                        <a:cubicBezTo>
                          <a:pt x="1168" y="2314"/>
                          <a:pt x="1264" y="2294"/>
                          <a:pt x="1358" y="2253"/>
                        </a:cubicBezTo>
                        <a:cubicBezTo>
                          <a:pt x="1822" y="2038"/>
                          <a:pt x="2072" y="1383"/>
                          <a:pt x="1906" y="776"/>
                        </a:cubicBezTo>
                        <a:cubicBezTo>
                          <a:pt x="1764" y="294"/>
                          <a:pt x="1398" y="0"/>
                          <a:pt x="100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1" name="Google Shape;6921;p30"/>
                  <p:cNvSpPr/>
                  <p:nvPr/>
                </p:nvSpPr>
                <p:spPr>
                  <a:xfrm>
                    <a:off x="1009006" y="1657797"/>
                    <a:ext cx="45558" cy="54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1" h="1487" extrusionOk="0">
                        <a:moveTo>
                          <a:pt x="702" y="1"/>
                        </a:moveTo>
                        <a:cubicBezTo>
                          <a:pt x="633" y="1"/>
                          <a:pt x="561" y="19"/>
                          <a:pt x="488" y="56"/>
                        </a:cubicBezTo>
                        <a:cubicBezTo>
                          <a:pt x="191" y="199"/>
                          <a:pt x="0" y="628"/>
                          <a:pt x="72" y="1021"/>
                        </a:cubicBezTo>
                        <a:cubicBezTo>
                          <a:pt x="117" y="1313"/>
                          <a:pt x="310" y="1486"/>
                          <a:pt x="548" y="1486"/>
                        </a:cubicBezTo>
                        <a:cubicBezTo>
                          <a:pt x="620" y="1486"/>
                          <a:pt x="697" y="1470"/>
                          <a:pt x="774" y="1437"/>
                        </a:cubicBezTo>
                        <a:cubicBezTo>
                          <a:pt x="1072" y="1282"/>
                          <a:pt x="1250" y="854"/>
                          <a:pt x="1179" y="473"/>
                        </a:cubicBezTo>
                        <a:cubicBezTo>
                          <a:pt x="1107" y="175"/>
                          <a:pt x="918" y="1"/>
                          <a:pt x="70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22" name="Google Shape;6922;p30"/>
                <p:cNvGrpSpPr/>
                <p:nvPr/>
              </p:nvGrpSpPr>
              <p:grpSpPr>
                <a:xfrm>
                  <a:off x="7327918" y="3101344"/>
                  <a:ext cx="463718" cy="383936"/>
                  <a:chOff x="2743719" y="3013759"/>
                  <a:chExt cx="447907" cy="370845"/>
                </a:xfrm>
              </p:grpSpPr>
              <p:sp>
                <p:nvSpPr>
                  <p:cNvPr id="6923" name="Google Shape;6923;p30"/>
                  <p:cNvSpPr/>
                  <p:nvPr/>
                </p:nvSpPr>
                <p:spPr>
                  <a:xfrm>
                    <a:off x="2743719" y="3013759"/>
                    <a:ext cx="89041" cy="122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5" h="3362" extrusionOk="0">
                        <a:moveTo>
                          <a:pt x="1518" y="1"/>
                        </a:moveTo>
                        <a:cubicBezTo>
                          <a:pt x="1444" y="1"/>
                          <a:pt x="1368" y="14"/>
                          <a:pt x="1290" y="42"/>
                        </a:cubicBezTo>
                        <a:cubicBezTo>
                          <a:pt x="992" y="149"/>
                          <a:pt x="707" y="447"/>
                          <a:pt x="492" y="804"/>
                        </a:cubicBezTo>
                        <a:cubicBezTo>
                          <a:pt x="290" y="1161"/>
                          <a:pt x="123" y="1602"/>
                          <a:pt x="75" y="2030"/>
                        </a:cubicBezTo>
                        <a:cubicBezTo>
                          <a:pt x="1" y="2811"/>
                          <a:pt x="349" y="3362"/>
                          <a:pt x="930" y="3362"/>
                        </a:cubicBezTo>
                        <a:cubicBezTo>
                          <a:pt x="995" y="3362"/>
                          <a:pt x="1064" y="3355"/>
                          <a:pt x="1135" y="3340"/>
                        </a:cubicBezTo>
                        <a:cubicBezTo>
                          <a:pt x="1492" y="3269"/>
                          <a:pt x="1814" y="3030"/>
                          <a:pt x="2052" y="2685"/>
                        </a:cubicBezTo>
                        <a:cubicBezTo>
                          <a:pt x="2302" y="2352"/>
                          <a:pt x="2445" y="1899"/>
                          <a:pt x="2445" y="1423"/>
                        </a:cubicBezTo>
                        <a:cubicBezTo>
                          <a:pt x="2445" y="947"/>
                          <a:pt x="2302" y="542"/>
                          <a:pt x="2088" y="292"/>
                        </a:cubicBezTo>
                        <a:cubicBezTo>
                          <a:pt x="1921" y="107"/>
                          <a:pt x="1727" y="1"/>
                          <a:pt x="151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4" name="Google Shape;6924;p30"/>
                  <p:cNvSpPr/>
                  <p:nvPr/>
                </p:nvSpPr>
                <p:spPr>
                  <a:xfrm>
                    <a:off x="2871511" y="3271855"/>
                    <a:ext cx="43992" cy="47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8" h="1295" extrusionOk="0">
                        <a:moveTo>
                          <a:pt x="766" y="0"/>
                        </a:moveTo>
                        <a:cubicBezTo>
                          <a:pt x="747" y="0"/>
                          <a:pt x="729" y="1"/>
                          <a:pt x="710" y="3"/>
                        </a:cubicBezTo>
                        <a:cubicBezTo>
                          <a:pt x="412" y="51"/>
                          <a:pt x="115" y="361"/>
                          <a:pt x="55" y="718"/>
                        </a:cubicBezTo>
                        <a:cubicBezTo>
                          <a:pt x="0" y="1047"/>
                          <a:pt x="168" y="1295"/>
                          <a:pt x="445" y="1295"/>
                        </a:cubicBezTo>
                        <a:cubicBezTo>
                          <a:pt x="469" y="1295"/>
                          <a:pt x="494" y="1293"/>
                          <a:pt x="519" y="1289"/>
                        </a:cubicBezTo>
                        <a:cubicBezTo>
                          <a:pt x="829" y="1242"/>
                          <a:pt x="1127" y="932"/>
                          <a:pt x="1174" y="575"/>
                        </a:cubicBezTo>
                        <a:cubicBezTo>
                          <a:pt x="1208" y="241"/>
                          <a:pt x="1032" y="0"/>
                          <a:pt x="76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5" name="Google Shape;6925;p30"/>
                  <p:cNvSpPr/>
                  <p:nvPr/>
                </p:nvSpPr>
                <p:spPr>
                  <a:xfrm>
                    <a:off x="3023084" y="3082844"/>
                    <a:ext cx="65005" cy="7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5" h="2123" extrusionOk="0">
                        <a:moveTo>
                          <a:pt x="973" y="0"/>
                        </a:moveTo>
                        <a:cubicBezTo>
                          <a:pt x="954" y="0"/>
                          <a:pt x="936" y="1"/>
                          <a:pt x="917" y="2"/>
                        </a:cubicBezTo>
                        <a:cubicBezTo>
                          <a:pt x="429" y="38"/>
                          <a:pt x="24" y="550"/>
                          <a:pt x="13" y="1133"/>
                        </a:cubicBezTo>
                        <a:cubicBezTo>
                          <a:pt x="1" y="1701"/>
                          <a:pt x="317" y="2123"/>
                          <a:pt x="762" y="2123"/>
                        </a:cubicBezTo>
                        <a:cubicBezTo>
                          <a:pt x="774" y="2123"/>
                          <a:pt x="786" y="2122"/>
                          <a:pt x="798" y="2122"/>
                        </a:cubicBezTo>
                        <a:cubicBezTo>
                          <a:pt x="1263" y="2074"/>
                          <a:pt x="1691" y="1586"/>
                          <a:pt x="1739" y="1002"/>
                        </a:cubicBezTo>
                        <a:cubicBezTo>
                          <a:pt x="1785" y="441"/>
                          <a:pt x="144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6" name="Google Shape;6926;p30"/>
                  <p:cNvSpPr/>
                  <p:nvPr/>
                </p:nvSpPr>
                <p:spPr>
                  <a:xfrm>
                    <a:off x="3088091" y="3284638"/>
                    <a:ext cx="103535" cy="99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3" h="2745" extrusionOk="0">
                        <a:moveTo>
                          <a:pt x="1922" y="1"/>
                        </a:moveTo>
                        <a:cubicBezTo>
                          <a:pt x="1875" y="1"/>
                          <a:pt x="1826" y="4"/>
                          <a:pt x="1776" y="10"/>
                        </a:cubicBezTo>
                        <a:cubicBezTo>
                          <a:pt x="1418" y="57"/>
                          <a:pt x="1061" y="272"/>
                          <a:pt x="776" y="569"/>
                        </a:cubicBezTo>
                        <a:cubicBezTo>
                          <a:pt x="490" y="867"/>
                          <a:pt x="264" y="1248"/>
                          <a:pt x="168" y="1653"/>
                        </a:cubicBezTo>
                        <a:cubicBezTo>
                          <a:pt x="0" y="2306"/>
                          <a:pt x="227" y="2745"/>
                          <a:pt x="697" y="2745"/>
                        </a:cubicBezTo>
                        <a:cubicBezTo>
                          <a:pt x="793" y="2745"/>
                          <a:pt x="899" y="2727"/>
                          <a:pt x="1014" y="2689"/>
                        </a:cubicBezTo>
                        <a:cubicBezTo>
                          <a:pt x="1359" y="2593"/>
                          <a:pt x="1692" y="2355"/>
                          <a:pt x="1990" y="2069"/>
                        </a:cubicBezTo>
                        <a:cubicBezTo>
                          <a:pt x="2276" y="1784"/>
                          <a:pt x="2514" y="1462"/>
                          <a:pt x="2633" y="1117"/>
                        </a:cubicBezTo>
                        <a:cubicBezTo>
                          <a:pt x="2843" y="477"/>
                          <a:pt x="2520" y="1"/>
                          <a:pt x="192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27" name="Google Shape;6927;p30"/>
                <p:cNvGrpSpPr/>
                <p:nvPr/>
              </p:nvGrpSpPr>
              <p:grpSpPr>
                <a:xfrm>
                  <a:off x="1205434" y="2859607"/>
                  <a:ext cx="369948" cy="515486"/>
                  <a:chOff x="1428290" y="2773689"/>
                  <a:chExt cx="357334" cy="497910"/>
                </a:xfrm>
              </p:grpSpPr>
              <p:sp>
                <p:nvSpPr>
                  <p:cNvPr id="6928" name="Google Shape;6928;p30"/>
                  <p:cNvSpPr/>
                  <p:nvPr/>
                </p:nvSpPr>
                <p:spPr>
                  <a:xfrm>
                    <a:off x="1688899" y="3031422"/>
                    <a:ext cx="90206" cy="748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2054" extrusionOk="0">
                        <a:moveTo>
                          <a:pt x="1067" y="1"/>
                        </a:moveTo>
                        <a:cubicBezTo>
                          <a:pt x="980" y="1"/>
                          <a:pt x="894" y="11"/>
                          <a:pt x="810" y="33"/>
                        </a:cubicBezTo>
                        <a:cubicBezTo>
                          <a:pt x="262" y="152"/>
                          <a:pt x="0" y="700"/>
                          <a:pt x="250" y="1248"/>
                        </a:cubicBezTo>
                        <a:cubicBezTo>
                          <a:pt x="432" y="1724"/>
                          <a:pt x="925" y="2053"/>
                          <a:pt x="1405" y="2053"/>
                        </a:cubicBezTo>
                        <a:cubicBezTo>
                          <a:pt x="1489" y="2053"/>
                          <a:pt x="1573" y="2043"/>
                          <a:pt x="1655" y="2022"/>
                        </a:cubicBezTo>
                        <a:cubicBezTo>
                          <a:pt x="2215" y="1891"/>
                          <a:pt x="2477" y="1343"/>
                          <a:pt x="2250" y="771"/>
                        </a:cubicBezTo>
                        <a:cubicBezTo>
                          <a:pt x="2039" y="318"/>
                          <a:pt x="1546" y="1"/>
                          <a:pt x="106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9" name="Google Shape;6929;p30"/>
                  <p:cNvSpPr/>
                  <p:nvPr/>
                </p:nvSpPr>
                <p:spPr>
                  <a:xfrm>
                    <a:off x="1676299" y="2811200"/>
                    <a:ext cx="109325" cy="82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2" h="2273" extrusionOk="0">
                        <a:moveTo>
                          <a:pt x="1534" y="1"/>
                        </a:moveTo>
                        <a:cubicBezTo>
                          <a:pt x="1365" y="1"/>
                          <a:pt x="1192" y="30"/>
                          <a:pt x="1025" y="91"/>
                        </a:cubicBezTo>
                        <a:cubicBezTo>
                          <a:pt x="346" y="330"/>
                          <a:pt x="1" y="972"/>
                          <a:pt x="251" y="1544"/>
                        </a:cubicBezTo>
                        <a:cubicBezTo>
                          <a:pt x="449" y="1987"/>
                          <a:pt x="967" y="2273"/>
                          <a:pt x="1523" y="2273"/>
                        </a:cubicBezTo>
                        <a:cubicBezTo>
                          <a:pt x="1669" y="2273"/>
                          <a:pt x="1819" y="2253"/>
                          <a:pt x="1965" y="2211"/>
                        </a:cubicBezTo>
                        <a:cubicBezTo>
                          <a:pt x="2656" y="1996"/>
                          <a:pt x="3001" y="1318"/>
                          <a:pt x="2727" y="722"/>
                        </a:cubicBezTo>
                        <a:cubicBezTo>
                          <a:pt x="2539" y="274"/>
                          <a:pt x="2053" y="1"/>
                          <a:pt x="15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0" name="Google Shape;6930;p30"/>
                  <p:cNvSpPr/>
                  <p:nvPr/>
                </p:nvSpPr>
                <p:spPr>
                  <a:xfrm>
                    <a:off x="1521958" y="2773689"/>
                    <a:ext cx="84161" cy="66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" h="1839" extrusionOk="0">
                        <a:moveTo>
                          <a:pt x="1111" y="0"/>
                        </a:moveTo>
                        <a:cubicBezTo>
                          <a:pt x="1015" y="0"/>
                          <a:pt x="918" y="12"/>
                          <a:pt x="822" y="38"/>
                        </a:cubicBezTo>
                        <a:cubicBezTo>
                          <a:pt x="286" y="193"/>
                          <a:pt x="0" y="705"/>
                          <a:pt x="203" y="1205"/>
                        </a:cubicBezTo>
                        <a:cubicBezTo>
                          <a:pt x="358" y="1593"/>
                          <a:pt x="775" y="1839"/>
                          <a:pt x="1214" y="1839"/>
                        </a:cubicBezTo>
                        <a:cubicBezTo>
                          <a:pt x="1313" y="1839"/>
                          <a:pt x="1413" y="1826"/>
                          <a:pt x="1512" y="1800"/>
                        </a:cubicBezTo>
                        <a:cubicBezTo>
                          <a:pt x="2048" y="1645"/>
                          <a:pt x="2310" y="1145"/>
                          <a:pt x="2131" y="669"/>
                        </a:cubicBezTo>
                        <a:cubicBezTo>
                          <a:pt x="1975" y="258"/>
                          <a:pt x="1554" y="0"/>
                          <a:pt x="111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1" name="Google Shape;6931;p30"/>
                  <p:cNvSpPr/>
                  <p:nvPr/>
                </p:nvSpPr>
                <p:spPr>
                  <a:xfrm>
                    <a:off x="1428290" y="2921548"/>
                    <a:ext cx="54226" cy="45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9" h="1248" extrusionOk="0">
                        <a:moveTo>
                          <a:pt x="825" y="0"/>
                        </a:moveTo>
                        <a:cubicBezTo>
                          <a:pt x="723" y="0"/>
                          <a:pt x="616" y="24"/>
                          <a:pt x="512" y="74"/>
                        </a:cubicBezTo>
                        <a:cubicBezTo>
                          <a:pt x="167" y="228"/>
                          <a:pt x="0" y="621"/>
                          <a:pt x="143" y="919"/>
                        </a:cubicBezTo>
                        <a:cubicBezTo>
                          <a:pt x="233" y="1130"/>
                          <a:pt x="439" y="1247"/>
                          <a:pt x="670" y="1247"/>
                        </a:cubicBezTo>
                        <a:cubicBezTo>
                          <a:pt x="778" y="1247"/>
                          <a:pt x="891" y="1222"/>
                          <a:pt x="1001" y="1169"/>
                        </a:cubicBezTo>
                        <a:cubicBezTo>
                          <a:pt x="1334" y="1014"/>
                          <a:pt x="1489" y="633"/>
                          <a:pt x="1370" y="336"/>
                        </a:cubicBezTo>
                        <a:cubicBezTo>
                          <a:pt x="1278" y="127"/>
                          <a:pt x="1064" y="0"/>
                          <a:pt x="8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2" name="Google Shape;6932;p30"/>
                  <p:cNvSpPr/>
                  <p:nvPr/>
                </p:nvSpPr>
                <p:spPr>
                  <a:xfrm>
                    <a:off x="1572689" y="2987101"/>
                    <a:ext cx="34269" cy="273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1" h="752" extrusionOk="0">
                        <a:moveTo>
                          <a:pt x="451" y="0"/>
                        </a:moveTo>
                        <a:cubicBezTo>
                          <a:pt x="403" y="0"/>
                          <a:pt x="355" y="8"/>
                          <a:pt x="310" y="24"/>
                        </a:cubicBezTo>
                        <a:cubicBezTo>
                          <a:pt x="107" y="107"/>
                          <a:pt x="0" y="322"/>
                          <a:pt x="84" y="524"/>
                        </a:cubicBezTo>
                        <a:cubicBezTo>
                          <a:pt x="156" y="669"/>
                          <a:pt x="311" y="752"/>
                          <a:pt x="470" y="752"/>
                        </a:cubicBezTo>
                        <a:cubicBezTo>
                          <a:pt x="520" y="752"/>
                          <a:pt x="571" y="743"/>
                          <a:pt x="619" y="726"/>
                        </a:cubicBezTo>
                        <a:cubicBezTo>
                          <a:pt x="834" y="655"/>
                          <a:pt x="941" y="429"/>
                          <a:pt x="846" y="238"/>
                        </a:cubicBezTo>
                        <a:cubicBezTo>
                          <a:pt x="781" y="91"/>
                          <a:pt x="616" y="0"/>
                          <a:pt x="45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3" name="Google Shape;6933;p30"/>
                  <p:cNvSpPr/>
                  <p:nvPr/>
                </p:nvSpPr>
                <p:spPr>
                  <a:xfrm>
                    <a:off x="1603899" y="3213549"/>
                    <a:ext cx="55100" cy="58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3" h="1594" extrusionOk="0">
                        <a:moveTo>
                          <a:pt x="690" y="1"/>
                        </a:moveTo>
                        <a:cubicBezTo>
                          <a:pt x="619" y="1"/>
                          <a:pt x="547" y="15"/>
                          <a:pt x="477" y="45"/>
                        </a:cubicBezTo>
                        <a:cubicBezTo>
                          <a:pt x="155" y="200"/>
                          <a:pt x="1" y="640"/>
                          <a:pt x="155" y="1057"/>
                        </a:cubicBezTo>
                        <a:cubicBezTo>
                          <a:pt x="267" y="1384"/>
                          <a:pt x="541" y="1594"/>
                          <a:pt x="815" y="1594"/>
                        </a:cubicBezTo>
                        <a:cubicBezTo>
                          <a:pt x="890" y="1594"/>
                          <a:pt x="965" y="1578"/>
                          <a:pt x="1036" y="1545"/>
                        </a:cubicBezTo>
                        <a:cubicBezTo>
                          <a:pt x="1358" y="1402"/>
                          <a:pt x="1513" y="938"/>
                          <a:pt x="1346" y="533"/>
                        </a:cubicBezTo>
                        <a:cubicBezTo>
                          <a:pt x="1224" y="203"/>
                          <a:pt x="960" y="1"/>
                          <a:pt x="69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4" name="Google Shape;6934;p30"/>
                  <p:cNvSpPr/>
                  <p:nvPr/>
                </p:nvSpPr>
                <p:spPr>
                  <a:xfrm>
                    <a:off x="1441291" y="3126801"/>
                    <a:ext cx="85909" cy="83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9" h="2304" extrusionOk="0">
                        <a:moveTo>
                          <a:pt x="1285" y="1"/>
                        </a:moveTo>
                        <a:cubicBezTo>
                          <a:pt x="1117" y="1"/>
                          <a:pt x="941" y="46"/>
                          <a:pt x="775" y="141"/>
                        </a:cubicBezTo>
                        <a:cubicBezTo>
                          <a:pt x="239" y="438"/>
                          <a:pt x="1" y="1117"/>
                          <a:pt x="227" y="1677"/>
                        </a:cubicBezTo>
                        <a:cubicBezTo>
                          <a:pt x="384" y="2074"/>
                          <a:pt x="731" y="2304"/>
                          <a:pt x="1103" y="2304"/>
                        </a:cubicBezTo>
                        <a:cubicBezTo>
                          <a:pt x="1267" y="2304"/>
                          <a:pt x="1436" y="2259"/>
                          <a:pt x="1596" y="2165"/>
                        </a:cubicBezTo>
                        <a:cubicBezTo>
                          <a:pt x="2120" y="1843"/>
                          <a:pt x="2358" y="1129"/>
                          <a:pt x="2132" y="581"/>
                        </a:cubicBezTo>
                        <a:cubicBezTo>
                          <a:pt x="1978" y="208"/>
                          <a:pt x="1647" y="1"/>
                          <a:pt x="128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35" name="Google Shape;6935;p30"/>
                <p:cNvGrpSpPr/>
                <p:nvPr/>
              </p:nvGrpSpPr>
              <p:grpSpPr>
                <a:xfrm>
                  <a:off x="-186631" y="3294672"/>
                  <a:ext cx="1253362" cy="648756"/>
                  <a:chOff x="83689" y="3193920"/>
                  <a:chExt cx="1210627" cy="626636"/>
                </a:xfrm>
              </p:grpSpPr>
              <p:sp>
                <p:nvSpPr>
                  <p:cNvPr id="6936" name="Google Shape;6936;p30"/>
                  <p:cNvSpPr/>
                  <p:nvPr/>
                </p:nvSpPr>
                <p:spPr>
                  <a:xfrm>
                    <a:off x="83689" y="3193920"/>
                    <a:ext cx="1210627" cy="626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43" h="17207" extrusionOk="0">
                        <a:moveTo>
                          <a:pt x="17288" y="0"/>
                        </a:moveTo>
                        <a:cubicBezTo>
                          <a:pt x="16907" y="0"/>
                          <a:pt x="16502" y="0"/>
                          <a:pt x="16097" y="12"/>
                        </a:cubicBezTo>
                        <a:cubicBezTo>
                          <a:pt x="15597" y="36"/>
                          <a:pt x="15109" y="60"/>
                          <a:pt x="14633" y="96"/>
                        </a:cubicBezTo>
                        <a:cubicBezTo>
                          <a:pt x="14133" y="131"/>
                          <a:pt x="13657" y="179"/>
                          <a:pt x="13180" y="238"/>
                        </a:cubicBezTo>
                        <a:cubicBezTo>
                          <a:pt x="12704" y="298"/>
                          <a:pt x="12252" y="369"/>
                          <a:pt x="11775" y="465"/>
                        </a:cubicBezTo>
                        <a:cubicBezTo>
                          <a:pt x="11299" y="548"/>
                          <a:pt x="10835" y="643"/>
                          <a:pt x="10371" y="762"/>
                        </a:cubicBezTo>
                        <a:cubicBezTo>
                          <a:pt x="9906" y="881"/>
                          <a:pt x="9478" y="1012"/>
                          <a:pt x="9061" y="1167"/>
                        </a:cubicBezTo>
                        <a:cubicBezTo>
                          <a:pt x="8644" y="1310"/>
                          <a:pt x="8239" y="1477"/>
                          <a:pt x="7858" y="1667"/>
                        </a:cubicBezTo>
                        <a:cubicBezTo>
                          <a:pt x="7489" y="1846"/>
                          <a:pt x="7108" y="2060"/>
                          <a:pt x="6751" y="2263"/>
                        </a:cubicBezTo>
                        <a:cubicBezTo>
                          <a:pt x="6418" y="2489"/>
                          <a:pt x="6072" y="2727"/>
                          <a:pt x="5739" y="2977"/>
                        </a:cubicBezTo>
                        <a:cubicBezTo>
                          <a:pt x="5406" y="3251"/>
                          <a:pt x="5060" y="3548"/>
                          <a:pt x="4751" y="3858"/>
                        </a:cubicBezTo>
                        <a:cubicBezTo>
                          <a:pt x="4429" y="4168"/>
                          <a:pt x="4132" y="4513"/>
                          <a:pt x="3858" y="4858"/>
                        </a:cubicBezTo>
                        <a:cubicBezTo>
                          <a:pt x="3536" y="5239"/>
                          <a:pt x="3227" y="5644"/>
                          <a:pt x="2929" y="6049"/>
                        </a:cubicBezTo>
                        <a:cubicBezTo>
                          <a:pt x="2786" y="6251"/>
                          <a:pt x="2631" y="6442"/>
                          <a:pt x="2489" y="6656"/>
                        </a:cubicBezTo>
                        <a:cubicBezTo>
                          <a:pt x="2334" y="6858"/>
                          <a:pt x="2203" y="7073"/>
                          <a:pt x="2072" y="7275"/>
                        </a:cubicBezTo>
                        <a:cubicBezTo>
                          <a:pt x="1929" y="7489"/>
                          <a:pt x="1834" y="7692"/>
                          <a:pt x="1727" y="7906"/>
                        </a:cubicBezTo>
                        <a:cubicBezTo>
                          <a:pt x="1631" y="8120"/>
                          <a:pt x="1548" y="8323"/>
                          <a:pt x="1477" y="8525"/>
                        </a:cubicBezTo>
                        <a:cubicBezTo>
                          <a:pt x="1381" y="8740"/>
                          <a:pt x="1310" y="8966"/>
                          <a:pt x="1238" y="9180"/>
                        </a:cubicBezTo>
                        <a:cubicBezTo>
                          <a:pt x="1155" y="9382"/>
                          <a:pt x="1096" y="9573"/>
                          <a:pt x="1024" y="9775"/>
                        </a:cubicBezTo>
                        <a:cubicBezTo>
                          <a:pt x="953" y="9978"/>
                          <a:pt x="857" y="10180"/>
                          <a:pt x="786" y="10394"/>
                        </a:cubicBezTo>
                        <a:cubicBezTo>
                          <a:pt x="715" y="10621"/>
                          <a:pt x="619" y="10823"/>
                          <a:pt x="548" y="11049"/>
                        </a:cubicBezTo>
                        <a:cubicBezTo>
                          <a:pt x="465" y="11264"/>
                          <a:pt x="381" y="11490"/>
                          <a:pt x="310" y="11728"/>
                        </a:cubicBezTo>
                        <a:cubicBezTo>
                          <a:pt x="238" y="11954"/>
                          <a:pt x="179" y="12204"/>
                          <a:pt x="131" y="12442"/>
                        </a:cubicBezTo>
                        <a:cubicBezTo>
                          <a:pt x="107" y="12597"/>
                          <a:pt x="84" y="12752"/>
                          <a:pt x="84" y="12907"/>
                        </a:cubicBezTo>
                        <a:lnTo>
                          <a:pt x="84" y="13383"/>
                        </a:lnTo>
                        <a:cubicBezTo>
                          <a:pt x="84" y="13550"/>
                          <a:pt x="107" y="13693"/>
                          <a:pt x="107" y="13859"/>
                        </a:cubicBezTo>
                        <a:cubicBezTo>
                          <a:pt x="107" y="14026"/>
                          <a:pt x="107" y="14193"/>
                          <a:pt x="119" y="14335"/>
                        </a:cubicBezTo>
                        <a:cubicBezTo>
                          <a:pt x="119" y="14490"/>
                          <a:pt x="131" y="14645"/>
                          <a:pt x="131" y="14800"/>
                        </a:cubicBezTo>
                        <a:lnTo>
                          <a:pt x="131" y="15240"/>
                        </a:lnTo>
                        <a:cubicBezTo>
                          <a:pt x="131" y="15467"/>
                          <a:pt x="119" y="15693"/>
                          <a:pt x="107" y="15919"/>
                        </a:cubicBezTo>
                        <a:cubicBezTo>
                          <a:pt x="84" y="16133"/>
                          <a:pt x="60" y="16360"/>
                          <a:pt x="24" y="16586"/>
                        </a:cubicBezTo>
                        <a:cubicBezTo>
                          <a:pt x="0" y="16812"/>
                          <a:pt x="310" y="17002"/>
                          <a:pt x="703" y="17014"/>
                        </a:cubicBezTo>
                        <a:lnTo>
                          <a:pt x="1477" y="17026"/>
                        </a:lnTo>
                        <a:cubicBezTo>
                          <a:pt x="1497" y="17028"/>
                          <a:pt x="1516" y="17028"/>
                          <a:pt x="1536" y="17028"/>
                        </a:cubicBezTo>
                        <a:cubicBezTo>
                          <a:pt x="1842" y="17028"/>
                          <a:pt x="2083" y="16857"/>
                          <a:pt x="2072" y="16633"/>
                        </a:cubicBezTo>
                        <a:cubicBezTo>
                          <a:pt x="2048" y="16479"/>
                          <a:pt x="2048" y="16312"/>
                          <a:pt x="2036" y="16169"/>
                        </a:cubicBezTo>
                        <a:cubicBezTo>
                          <a:pt x="2024" y="16014"/>
                          <a:pt x="2024" y="15859"/>
                          <a:pt x="2024" y="15705"/>
                        </a:cubicBezTo>
                        <a:lnTo>
                          <a:pt x="2024" y="15240"/>
                        </a:lnTo>
                        <a:cubicBezTo>
                          <a:pt x="2036" y="15086"/>
                          <a:pt x="2036" y="14931"/>
                          <a:pt x="2036" y="14764"/>
                        </a:cubicBezTo>
                        <a:lnTo>
                          <a:pt x="2036" y="14288"/>
                        </a:lnTo>
                        <a:cubicBezTo>
                          <a:pt x="2036" y="14121"/>
                          <a:pt x="2024" y="13978"/>
                          <a:pt x="2024" y="13812"/>
                        </a:cubicBezTo>
                        <a:cubicBezTo>
                          <a:pt x="2012" y="13645"/>
                          <a:pt x="2012" y="13502"/>
                          <a:pt x="2012" y="13335"/>
                        </a:cubicBezTo>
                        <a:cubicBezTo>
                          <a:pt x="2012" y="13169"/>
                          <a:pt x="2012" y="13026"/>
                          <a:pt x="2024" y="12859"/>
                        </a:cubicBezTo>
                        <a:cubicBezTo>
                          <a:pt x="2036" y="12692"/>
                          <a:pt x="2048" y="12538"/>
                          <a:pt x="2084" y="12383"/>
                        </a:cubicBezTo>
                        <a:cubicBezTo>
                          <a:pt x="2108" y="12216"/>
                          <a:pt x="2143" y="12073"/>
                          <a:pt x="2191" y="11918"/>
                        </a:cubicBezTo>
                        <a:cubicBezTo>
                          <a:pt x="2227" y="11776"/>
                          <a:pt x="2274" y="11621"/>
                          <a:pt x="2334" y="11478"/>
                        </a:cubicBezTo>
                        <a:cubicBezTo>
                          <a:pt x="2393" y="11323"/>
                          <a:pt x="2453" y="11180"/>
                          <a:pt x="2512" y="11049"/>
                        </a:cubicBezTo>
                        <a:cubicBezTo>
                          <a:pt x="2572" y="10906"/>
                          <a:pt x="2643" y="10764"/>
                          <a:pt x="2703" y="10633"/>
                        </a:cubicBezTo>
                        <a:cubicBezTo>
                          <a:pt x="2810" y="10406"/>
                          <a:pt x="2917" y="10192"/>
                          <a:pt x="3024" y="9978"/>
                        </a:cubicBezTo>
                        <a:cubicBezTo>
                          <a:pt x="3120" y="9763"/>
                          <a:pt x="3227" y="9537"/>
                          <a:pt x="3322" y="9335"/>
                        </a:cubicBezTo>
                        <a:cubicBezTo>
                          <a:pt x="3405" y="9109"/>
                          <a:pt x="3513" y="8906"/>
                          <a:pt x="3596" y="8692"/>
                        </a:cubicBezTo>
                        <a:cubicBezTo>
                          <a:pt x="3703" y="8489"/>
                          <a:pt x="3798" y="8275"/>
                          <a:pt x="3917" y="8073"/>
                        </a:cubicBezTo>
                        <a:lnTo>
                          <a:pt x="4275" y="7442"/>
                        </a:lnTo>
                        <a:cubicBezTo>
                          <a:pt x="4394" y="7239"/>
                          <a:pt x="4525" y="7025"/>
                          <a:pt x="4656" y="6835"/>
                        </a:cubicBezTo>
                        <a:cubicBezTo>
                          <a:pt x="4929" y="6430"/>
                          <a:pt x="5203" y="6025"/>
                          <a:pt x="5501" y="5656"/>
                        </a:cubicBezTo>
                        <a:cubicBezTo>
                          <a:pt x="5822" y="5275"/>
                          <a:pt x="6144" y="4918"/>
                          <a:pt x="6489" y="4572"/>
                        </a:cubicBezTo>
                        <a:cubicBezTo>
                          <a:pt x="6846" y="4239"/>
                          <a:pt x="7215" y="3965"/>
                          <a:pt x="7584" y="3691"/>
                        </a:cubicBezTo>
                        <a:cubicBezTo>
                          <a:pt x="7977" y="3441"/>
                          <a:pt x="8382" y="3203"/>
                          <a:pt x="8775" y="2989"/>
                        </a:cubicBezTo>
                        <a:cubicBezTo>
                          <a:pt x="9180" y="2786"/>
                          <a:pt x="9597" y="2572"/>
                          <a:pt x="10025" y="2393"/>
                        </a:cubicBezTo>
                        <a:cubicBezTo>
                          <a:pt x="10478" y="2215"/>
                          <a:pt x="10942" y="2072"/>
                          <a:pt x="11418" y="1941"/>
                        </a:cubicBezTo>
                        <a:cubicBezTo>
                          <a:pt x="11895" y="1822"/>
                          <a:pt x="12371" y="1703"/>
                          <a:pt x="12859" y="1608"/>
                        </a:cubicBezTo>
                        <a:cubicBezTo>
                          <a:pt x="13347" y="1524"/>
                          <a:pt x="13835" y="1441"/>
                          <a:pt x="14335" y="1381"/>
                        </a:cubicBezTo>
                        <a:cubicBezTo>
                          <a:pt x="14835" y="1346"/>
                          <a:pt x="15324" y="1298"/>
                          <a:pt x="15836" y="1262"/>
                        </a:cubicBezTo>
                        <a:cubicBezTo>
                          <a:pt x="16236" y="1245"/>
                          <a:pt x="16637" y="1234"/>
                          <a:pt x="17029" y="1234"/>
                        </a:cubicBezTo>
                        <a:cubicBezTo>
                          <a:pt x="17172" y="1234"/>
                          <a:pt x="17314" y="1235"/>
                          <a:pt x="17455" y="1239"/>
                        </a:cubicBezTo>
                        <a:cubicBezTo>
                          <a:pt x="17979" y="1250"/>
                          <a:pt x="18503" y="1298"/>
                          <a:pt x="19003" y="1358"/>
                        </a:cubicBezTo>
                        <a:cubicBezTo>
                          <a:pt x="19515" y="1417"/>
                          <a:pt x="20015" y="1524"/>
                          <a:pt x="20503" y="1643"/>
                        </a:cubicBezTo>
                        <a:cubicBezTo>
                          <a:pt x="21015" y="1762"/>
                          <a:pt x="21503" y="1917"/>
                          <a:pt x="21979" y="2096"/>
                        </a:cubicBezTo>
                        <a:cubicBezTo>
                          <a:pt x="22455" y="2274"/>
                          <a:pt x="22920" y="2501"/>
                          <a:pt x="23360" y="2751"/>
                        </a:cubicBezTo>
                        <a:cubicBezTo>
                          <a:pt x="23801" y="3013"/>
                          <a:pt x="24241" y="3286"/>
                          <a:pt x="24694" y="3608"/>
                        </a:cubicBezTo>
                        <a:cubicBezTo>
                          <a:pt x="24908" y="3751"/>
                          <a:pt x="25134" y="3917"/>
                          <a:pt x="25372" y="4084"/>
                        </a:cubicBezTo>
                        <a:cubicBezTo>
                          <a:pt x="25611" y="4239"/>
                          <a:pt x="25849" y="4418"/>
                          <a:pt x="26087" y="4596"/>
                        </a:cubicBezTo>
                        <a:cubicBezTo>
                          <a:pt x="26325" y="4775"/>
                          <a:pt x="26563" y="4977"/>
                          <a:pt x="26801" y="5168"/>
                        </a:cubicBezTo>
                        <a:cubicBezTo>
                          <a:pt x="27027" y="5370"/>
                          <a:pt x="27266" y="5584"/>
                          <a:pt x="27480" y="5787"/>
                        </a:cubicBezTo>
                        <a:cubicBezTo>
                          <a:pt x="27682" y="6001"/>
                          <a:pt x="27885" y="6227"/>
                          <a:pt x="28087" y="6465"/>
                        </a:cubicBezTo>
                        <a:cubicBezTo>
                          <a:pt x="28278" y="6704"/>
                          <a:pt x="28456" y="6942"/>
                          <a:pt x="28623" y="7192"/>
                        </a:cubicBezTo>
                        <a:cubicBezTo>
                          <a:pt x="28778" y="7442"/>
                          <a:pt x="28932" y="7692"/>
                          <a:pt x="29051" y="7966"/>
                        </a:cubicBezTo>
                        <a:cubicBezTo>
                          <a:pt x="29171" y="8228"/>
                          <a:pt x="29290" y="8501"/>
                          <a:pt x="29397" y="8787"/>
                        </a:cubicBezTo>
                        <a:cubicBezTo>
                          <a:pt x="29480" y="9049"/>
                          <a:pt x="29587" y="9323"/>
                          <a:pt x="29682" y="9585"/>
                        </a:cubicBezTo>
                        <a:cubicBezTo>
                          <a:pt x="29766" y="9859"/>
                          <a:pt x="29861" y="10133"/>
                          <a:pt x="29944" y="10418"/>
                        </a:cubicBezTo>
                        <a:cubicBezTo>
                          <a:pt x="30040" y="10704"/>
                          <a:pt x="30111" y="10990"/>
                          <a:pt x="30194" y="11264"/>
                        </a:cubicBezTo>
                        <a:cubicBezTo>
                          <a:pt x="30290" y="11549"/>
                          <a:pt x="30361" y="11835"/>
                          <a:pt x="30456" y="12097"/>
                        </a:cubicBezTo>
                        <a:cubicBezTo>
                          <a:pt x="30528" y="12383"/>
                          <a:pt x="30611" y="12657"/>
                          <a:pt x="30683" y="12907"/>
                        </a:cubicBezTo>
                        <a:cubicBezTo>
                          <a:pt x="30766" y="13169"/>
                          <a:pt x="30837" y="13431"/>
                          <a:pt x="30897" y="13681"/>
                        </a:cubicBezTo>
                        <a:cubicBezTo>
                          <a:pt x="30956" y="13931"/>
                          <a:pt x="31016" y="14181"/>
                          <a:pt x="31052" y="14443"/>
                        </a:cubicBezTo>
                        <a:cubicBezTo>
                          <a:pt x="31087" y="14693"/>
                          <a:pt x="31111" y="14943"/>
                          <a:pt x="31111" y="15193"/>
                        </a:cubicBezTo>
                        <a:cubicBezTo>
                          <a:pt x="31111" y="15455"/>
                          <a:pt x="31111" y="15705"/>
                          <a:pt x="31087" y="15955"/>
                        </a:cubicBezTo>
                        <a:lnTo>
                          <a:pt x="31052" y="16717"/>
                        </a:lnTo>
                        <a:cubicBezTo>
                          <a:pt x="31028" y="16955"/>
                          <a:pt x="31302" y="17169"/>
                          <a:pt x="31659" y="17181"/>
                        </a:cubicBezTo>
                        <a:lnTo>
                          <a:pt x="32445" y="17205"/>
                        </a:lnTo>
                        <a:cubicBezTo>
                          <a:pt x="32466" y="17206"/>
                          <a:pt x="32488" y="17207"/>
                          <a:pt x="32509" y="17207"/>
                        </a:cubicBezTo>
                        <a:cubicBezTo>
                          <a:pt x="32886" y="17207"/>
                          <a:pt x="33197" y="17010"/>
                          <a:pt x="33231" y="16729"/>
                        </a:cubicBezTo>
                        <a:cubicBezTo>
                          <a:pt x="33231" y="16479"/>
                          <a:pt x="33242" y="16229"/>
                          <a:pt x="33242" y="15990"/>
                        </a:cubicBezTo>
                        <a:lnTo>
                          <a:pt x="33242" y="15252"/>
                        </a:lnTo>
                        <a:cubicBezTo>
                          <a:pt x="33242" y="15014"/>
                          <a:pt x="33231" y="14764"/>
                          <a:pt x="33219" y="14526"/>
                        </a:cubicBezTo>
                        <a:cubicBezTo>
                          <a:pt x="33207" y="14288"/>
                          <a:pt x="33171" y="14038"/>
                          <a:pt x="33123" y="13800"/>
                        </a:cubicBezTo>
                        <a:cubicBezTo>
                          <a:pt x="33088" y="13562"/>
                          <a:pt x="33028" y="13312"/>
                          <a:pt x="32969" y="13073"/>
                        </a:cubicBezTo>
                        <a:cubicBezTo>
                          <a:pt x="32909" y="12835"/>
                          <a:pt x="32850" y="12597"/>
                          <a:pt x="32766" y="12335"/>
                        </a:cubicBezTo>
                        <a:cubicBezTo>
                          <a:pt x="32695" y="12097"/>
                          <a:pt x="32635" y="11847"/>
                          <a:pt x="32564" y="11597"/>
                        </a:cubicBezTo>
                        <a:cubicBezTo>
                          <a:pt x="32492" y="11347"/>
                          <a:pt x="32409" y="11061"/>
                          <a:pt x="32338" y="10787"/>
                        </a:cubicBezTo>
                        <a:cubicBezTo>
                          <a:pt x="32266" y="10514"/>
                          <a:pt x="32195" y="10240"/>
                          <a:pt x="32099" y="9954"/>
                        </a:cubicBezTo>
                        <a:cubicBezTo>
                          <a:pt x="32028" y="9704"/>
                          <a:pt x="31933" y="9454"/>
                          <a:pt x="31849" y="9204"/>
                        </a:cubicBezTo>
                        <a:cubicBezTo>
                          <a:pt x="31742" y="8966"/>
                          <a:pt x="31635" y="8704"/>
                          <a:pt x="31540" y="8466"/>
                        </a:cubicBezTo>
                        <a:cubicBezTo>
                          <a:pt x="31433" y="8228"/>
                          <a:pt x="31314" y="7989"/>
                          <a:pt x="31206" y="7775"/>
                        </a:cubicBezTo>
                        <a:cubicBezTo>
                          <a:pt x="31099" y="7549"/>
                          <a:pt x="30980" y="7323"/>
                          <a:pt x="30849" y="7096"/>
                        </a:cubicBezTo>
                        <a:cubicBezTo>
                          <a:pt x="30587" y="6668"/>
                          <a:pt x="30302" y="6239"/>
                          <a:pt x="29956" y="5834"/>
                        </a:cubicBezTo>
                        <a:cubicBezTo>
                          <a:pt x="29635" y="5430"/>
                          <a:pt x="29254" y="5049"/>
                          <a:pt x="28873" y="4679"/>
                        </a:cubicBezTo>
                        <a:cubicBezTo>
                          <a:pt x="28480" y="4322"/>
                          <a:pt x="28063" y="3989"/>
                          <a:pt x="27635" y="3667"/>
                        </a:cubicBezTo>
                        <a:cubicBezTo>
                          <a:pt x="27206" y="3334"/>
                          <a:pt x="26789" y="3036"/>
                          <a:pt x="26384" y="2774"/>
                        </a:cubicBezTo>
                        <a:cubicBezTo>
                          <a:pt x="25980" y="2501"/>
                          <a:pt x="25611" y="2251"/>
                          <a:pt x="25253" y="2012"/>
                        </a:cubicBezTo>
                        <a:cubicBezTo>
                          <a:pt x="24849" y="1739"/>
                          <a:pt x="24456" y="1501"/>
                          <a:pt x="24039" y="1298"/>
                        </a:cubicBezTo>
                        <a:cubicBezTo>
                          <a:pt x="23622" y="1084"/>
                          <a:pt x="23182" y="929"/>
                          <a:pt x="22729" y="774"/>
                        </a:cubicBezTo>
                        <a:cubicBezTo>
                          <a:pt x="22408" y="667"/>
                          <a:pt x="22086" y="584"/>
                          <a:pt x="21741" y="512"/>
                        </a:cubicBezTo>
                        <a:cubicBezTo>
                          <a:pt x="21396" y="417"/>
                          <a:pt x="21039" y="346"/>
                          <a:pt x="20681" y="286"/>
                        </a:cubicBezTo>
                        <a:cubicBezTo>
                          <a:pt x="20324" y="227"/>
                          <a:pt x="19955" y="167"/>
                          <a:pt x="19586" y="119"/>
                        </a:cubicBezTo>
                        <a:cubicBezTo>
                          <a:pt x="19217" y="96"/>
                          <a:pt x="18836" y="48"/>
                          <a:pt x="18455" y="36"/>
                        </a:cubicBezTo>
                        <a:cubicBezTo>
                          <a:pt x="18062" y="12"/>
                          <a:pt x="17681" y="0"/>
                          <a:pt x="1728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37" name="Google Shape;6937;p30"/>
                  <p:cNvSpPr/>
                  <p:nvPr/>
                </p:nvSpPr>
                <p:spPr>
                  <a:xfrm>
                    <a:off x="194692" y="3278301"/>
                    <a:ext cx="982981" cy="538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92" h="14793" extrusionOk="0">
                        <a:moveTo>
                          <a:pt x="14043" y="1"/>
                        </a:moveTo>
                        <a:cubicBezTo>
                          <a:pt x="13584" y="1"/>
                          <a:pt x="13118" y="16"/>
                          <a:pt x="12645" y="53"/>
                        </a:cubicBezTo>
                        <a:cubicBezTo>
                          <a:pt x="12240" y="88"/>
                          <a:pt x="11847" y="124"/>
                          <a:pt x="11466" y="172"/>
                        </a:cubicBezTo>
                        <a:cubicBezTo>
                          <a:pt x="11073" y="219"/>
                          <a:pt x="10704" y="279"/>
                          <a:pt x="10335" y="350"/>
                        </a:cubicBezTo>
                        <a:cubicBezTo>
                          <a:pt x="9966" y="410"/>
                          <a:pt x="9609" y="505"/>
                          <a:pt x="9251" y="588"/>
                        </a:cubicBezTo>
                        <a:cubicBezTo>
                          <a:pt x="8894" y="696"/>
                          <a:pt x="8549" y="803"/>
                          <a:pt x="8216" y="922"/>
                        </a:cubicBezTo>
                        <a:cubicBezTo>
                          <a:pt x="7894" y="1041"/>
                          <a:pt x="7561" y="1172"/>
                          <a:pt x="7251" y="1315"/>
                        </a:cubicBezTo>
                        <a:cubicBezTo>
                          <a:pt x="6942" y="1458"/>
                          <a:pt x="6632" y="1612"/>
                          <a:pt x="6311" y="1779"/>
                        </a:cubicBezTo>
                        <a:cubicBezTo>
                          <a:pt x="5941" y="1970"/>
                          <a:pt x="5584" y="2196"/>
                          <a:pt x="5239" y="2434"/>
                        </a:cubicBezTo>
                        <a:cubicBezTo>
                          <a:pt x="4906" y="2672"/>
                          <a:pt x="4572" y="2958"/>
                          <a:pt x="4275" y="3255"/>
                        </a:cubicBezTo>
                        <a:cubicBezTo>
                          <a:pt x="3977" y="3553"/>
                          <a:pt x="3679" y="3875"/>
                          <a:pt x="3417" y="4208"/>
                        </a:cubicBezTo>
                        <a:cubicBezTo>
                          <a:pt x="3120" y="4589"/>
                          <a:pt x="2822" y="4994"/>
                          <a:pt x="2560" y="5399"/>
                        </a:cubicBezTo>
                        <a:cubicBezTo>
                          <a:pt x="2429" y="5601"/>
                          <a:pt x="2298" y="5815"/>
                          <a:pt x="2179" y="6018"/>
                        </a:cubicBezTo>
                        <a:cubicBezTo>
                          <a:pt x="2060" y="6232"/>
                          <a:pt x="1929" y="6458"/>
                          <a:pt x="1810" y="6661"/>
                        </a:cubicBezTo>
                        <a:cubicBezTo>
                          <a:pt x="1691" y="6875"/>
                          <a:pt x="1548" y="7089"/>
                          <a:pt x="1429" y="7304"/>
                        </a:cubicBezTo>
                        <a:cubicBezTo>
                          <a:pt x="1298" y="7530"/>
                          <a:pt x="1179" y="7732"/>
                          <a:pt x="1060" y="7958"/>
                        </a:cubicBezTo>
                        <a:lnTo>
                          <a:pt x="834" y="8363"/>
                        </a:lnTo>
                        <a:cubicBezTo>
                          <a:pt x="762" y="8494"/>
                          <a:pt x="691" y="8625"/>
                          <a:pt x="631" y="8756"/>
                        </a:cubicBezTo>
                        <a:cubicBezTo>
                          <a:pt x="560" y="8911"/>
                          <a:pt x="500" y="9042"/>
                          <a:pt x="453" y="9173"/>
                        </a:cubicBezTo>
                        <a:cubicBezTo>
                          <a:pt x="393" y="9316"/>
                          <a:pt x="357" y="9459"/>
                          <a:pt x="322" y="9590"/>
                        </a:cubicBezTo>
                        <a:cubicBezTo>
                          <a:pt x="286" y="9744"/>
                          <a:pt x="262" y="9875"/>
                          <a:pt x="226" y="10030"/>
                        </a:cubicBezTo>
                        <a:cubicBezTo>
                          <a:pt x="203" y="10173"/>
                          <a:pt x="179" y="10304"/>
                          <a:pt x="167" y="10459"/>
                        </a:cubicBezTo>
                        <a:cubicBezTo>
                          <a:pt x="155" y="10590"/>
                          <a:pt x="143" y="10744"/>
                          <a:pt x="143" y="10887"/>
                        </a:cubicBezTo>
                        <a:cubicBezTo>
                          <a:pt x="119" y="11042"/>
                          <a:pt x="119" y="11185"/>
                          <a:pt x="119" y="11340"/>
                        </a:cubicBezTo>
                        <a:cubicBezTo>
                          <a:pt x="107" y="11483"/>
                          <a:pt x="107" y="11637"/>
                          <a:pt x="107" y="11780"/>
                        </a:cubicBezTo>
                        <a:cubicBezTo>
                          <a:pt x="107" y="11935"/>
                          <a:pt x="107" y="12078"/>
                          <a:pt x="95" y="12233"/>
                        </a:cubicBezTo>
                        <a:cubicBezTo>
                          <a:pt x="84" y="12376"/>
                          <a:pt x="84" y="12507"/>
                          <a:pt x="60" y="12661"/>
                        </a:cubicBezTo>
                        <a:cubicBezTo>
                          <a:pt x="48" y="12804"/>
                          <a:pt x="48" y="12947"/>
                          <a:pt x="36" y="13090"/>
                        </a:cubicBezTo>
                        <a:cubicBezTo>
                          <a:pt x="36" y="13245"/>
                          <a:pt x="12" y="13388"/>
                          <a:pt x="12" y="13519"/>
                        </a:cubicBezTo>
                        <a:cubicBezTo>
                          <a:pt x="0" y="13662"/>
                          <a:pt x="12" y="13804"/>
                          <a:pt x="12" y="13935"/>
                        </a:cubicBezTo>
                        <a:cubicBezTo>
                          <a:pt x="12" y="14078"/>
                          <a:pt x="36" y="14221"/>
                          <a:pt x="48" y="14352"/>
                        </a:cubicBezTo>
                        <a:cubicBezTo>
                          <a:pt x="72" y="14590"/>
                          <a:pt x="357" y="14793"/>
                          <a:pt x="703" y="14793"/>
                        </a:cubicBezTo>
                        <a:lnTo>
                          <a:pt x="1453" y="14793"/>
                        </a:lnTo>
                        <a:cubicBezTo>
                          <a:pt x="1834" y="14793"/>
                          <a:pt x="2108" y="14578"/>
                          <a:pt x="2072" y="14340"/>
                        </a:cubicBezTo>
                        <a:cubicBezTo>
                          <a:pt x="2048" y="14173"/>
                          <a:pt x="2024" y="14031"/>
                          <a:pt x="2024" y="13876"/>
                        </a:cubicBezTo>
                        <a:cubicBezTo>
                          <a:pt x="2012" y="13721"/>
                          <a:pt x="2024" y="13566"/>
                          <a:pt x="2024" y="13423"/>
                        </a:cubicBezTo>
                        <a:cubicBezTo>
                          <a:pt x="2024" y="13269"/>
                          <a:pt x="2048" y="13126"/>
                          <a:pt x="2060" y="12971"/>
                        </a:cubicBezTo>
                        <a:lnTo>
                          <a:pt x="2108" y="12530"/>
                        </a:lnTo>
                        <a:cubicBezTo>
                          <a:pt x="2131" y="12376"/>
                          <a:pt x="2143" y="12233"/>
                          <a:pt x="2167" y="12078"/>
                        </a:cubicBezTo>
                        <a:cubicBezTo>
                          <a:pt x="2179" y="11911"/>
                          <a:pt x="2179" y="11768"/>
                          <a:pt x="2191" y="11614"/>
                        </a:cubicBezTo>
                        <a:cubicBezTo>
                          <a:pt x="2191" y="11459"/>
                          <a:pt x="2203" y="11304"/>
                          <a:pt x="2203" y="11161"/>
                        </a:cubicBezTo>
                        <a:cubicBezTo>
                          <a:pt x="2227" y="11006"/>
                          <a:pt x="2227" y="10864"/>
                          <a:pt x="2239" y="10709"/>
                        </a:cubicBezTo>
                        <a:cubicBezTo>
                          <a:pt x="2239" y="10566"/>
                          <a:pt x="2250" y="10411"/>
                          <a:pt x="2286" y="10268"/>
                        </a:cubicBezTo>
                        <a:lnTo>
                          <a:pt x="2370" y="9816"/>
                        </a:lnTo>
                        <a:cubicBezTo>
                          <a:pt x="2417" y="9673"/>
                          <a:pt x="2465" y="9530"/>
                          <a:pt x="2501" y="9387"/>
                        </a:cubicBezTo>
                        <a:cubicBezTo>
                          <a:pt x="2548" y="9232"/>
                          <a:pt x="2608" y="9090"/>
                          <a:pt x="2667" y="8959"/>
                        </a:cubicBezTo>
                        <a:cubicBezTo>
                          <a:pt x="2739" y="8816"/>
                          <a:pt x="2822" y="8673"/>
                          <a:pt x="2893" y="8542"/>
                        </a:cubicBezTo>
                        <a:cubicBezTo>
                          <a:pt x="2965" y="8399"/>
                          <a:pt x="3060" y="8256"/>
                          <a:pt x="3143" y="8125"/>
                        </a:cubicBezTo>
                        <a:cubicBezTo>
                          <a:pt x="3310" y="7863"/>
                          <a:pt x="3489" y="7601"/>
                          <a:pt x="3667" y="7351"/>
                        </a:cubicBezTo>
                        <a:lnTo>
                          <a:pt x="4203" y="6589"/>
                        </a:lnTo>
                        <a:cubicBezTo>
                          <a:pt x="4382" y="6339"/>
                          <a:pt x="4560" y="6101"/>
                          <a:pt x="4739" y="5863"/>
                        </a:cubicBezTo>
                        <a:cubicBezTo>
                          <a:pt x="4917" y="5625"/>
                          <a:pt x="5096" y="5399"/>
                          <a:pt x="5275" y="5172"/>
                        </a:cubicBezTo>
                        <a:cubicBezTo>
                          <a:pt x="5453" y="4946"/>
                          <a:pt x="5632" y="4744"/>
                          <a:pt x="5822" y="4553"/>
                        </a:cubicBezTo>
                        <a:cubicBezTo>
                          <a:pt x="6168" y="4196"/>
                          <a:pt x="6537" y="3851"/>
                          <a:pt x="6906" y="3553"/>
                        </a:cubicBezTo>
                        <a:cubicBezTo>
                          <a:pt x="7287" y="3255"/>
                          <a:pt x="7656" y="2982"/>
                          <a:pt x="8025" y="2743"/>
                        </a:cubicBezTo>
                        <a:cubicBezTo>
                          <a:pt x="8394" y="2505"/>
                          <a:pt x="8775" y="2303"/>
                          <a:pt x="9144" y="2124"/>
                        </a:cubicBezTo>
                        <a:cubicBezTo>
                          <a:pt x="9692" y="1851"/>
                          <a:pt x="10263" y="1636"/>
                          <a:pt x="10859" y="1470"/>
                        </a:cubicBezTo>
                        <a:cubicBezTo>
                          <a:pt x="11454" y="1291"/>
                          <a:pt x="12061" y="1184"/>
                          <a:pt x="12704" y="1136"/>
                        </a:cubicBezTo>
                        <a:cubicBezTo>
                          <a:pt x="12892" y="1126"/>
                          <a:pt x="13079" y="1121"/>
                          <a:pt x="13267" y="1121"/>
                        </a:cubicBezTo>
                        <a:cubicBezTo>
                          <a:pt x="13533" y="1121"/>
                          <a:pt x="13801" y="1132"/>
                          <a:pt x="14073" y="1160"/>
                        </a:cubicBezTo>
                        <a:cubicBezTo>
                          <a:pt x="14514" y="1196"/>
                          <a:pt x="14978" y="1279"/>
                          <a:pt x="15443" y="1410"/>
                        </a:cubicBezTo>
                        <a:cubicBezTo>
                          <a:pt x="15919" y="1541"/>
                          <a:pt x="16371" y="1720"/>
                          <a:pt x="16848" y="1934"/>
                        </a:cubicBezTo>
                        <a:cubicBezTo>
                          <a:pt x="17324" y="2136"/>
                          <a:pt x="17800" y="2374"/>
                          <a:pt x="18264" y="2648"/>
                        </a:cubicBezTo>
                        <a:cubicBezTo>
                          <a:pt x="18741" y="2910"/>
                          <a:pt x="19193" y="3208"/>
                          <a:pt x="19646" y="3541"/>
                        </a:cubicBezTo>
                        <a:cubicBezTo>
                          <a:pt x="19872" y="3696"/>
                          <a:pt x="20110" y="3875"/>
                          <a:pt x="20336" y="4053"/>
                        </a:cubicBezTo>
                        <a:cubicBezTo>
                          <a:pt x="20562" y="4232"/>
                          <a:pt x="20800" y="4434"/>
                          <a:pt x="21015" y="4625"/>
                        </a:cubicBezTo>
                        <a:cubicBezTo>
                          <a:pt x="21408" y="4958"/>
                          <a:pt x="21765" y="5339"/>
                          <a:pt x="22110" y="5744"/>
                        </a:cubicBezTo>
                        <a:cubicBezTo>
                          <a:pt x="22253" y="5946"/>
                          <a:pt x="22420" y="6149"/>
                          <a:pt x="22551" y="6375"/>
                        </a:cubicBezTo>
                        <a:cubicBezTo>
                          <a:pt x="22682" y="6601"/>
                          <a:pt x="22824" y="6827"/>
                          <a:pt x="22944" y="7054"/>
                        </a:cubicBezTo>
                        <a:cubicBezTo>
                          <a:pt x="23063" y="7268"/>
                          <a:pt x="23158" y="7506"/>
                          <a:pt x="23265" y="7744"/>
                        </a:cubicBezTo>
                        <a:cubicBezTo>
                          <a:pt x="23360" y="7982"/>
                          <a:pt x="23456" y="8244"/>
                          <a:pt x="23551" y="8494"/>
                        </a:cubicBezTo>
                        <a:cubicBezTo>
                          <a:pt x="23634" y="8744"/>
                          <a:pt x="23729" y="9018"/>
                          <a:pt x="23813" y="9268"/>
                        </a:cubicBezTo>
                        <a:cubicBezTo>
                          <a:pt x="23908" y="9518"/>
                          <a:pt x="23979" y="9768"/>
                          <a:pt x="24075" y="10030"/>
                        </a:cubicBezTo>
                        <a:cubicBezTo>
                          <a:pt x="24158" y="10268"/>
                          <a:pt x="24253" y="10518"/>
                          <a:pt x="24325" y="10756"/>
                        </a:cubicBezTo>
                        <a:cubicBezTo>
                          <a:pt x="24408" y="10995"/>
                          <a:pt x="24491" y="11221"/>
                          <a:pt x="24551" y="11459"/>
                        </a:cubicBezTo>
                        <a:cubicBezTo>
                          <a:pt x="24610" y="11673"/>
                          <a:pt x="24670" y="11911"/>
                          <a:pt x="24694" y="12149"/>
                        </a:cubicBezTo>
                        <a:cubicBezTo>
                          <a:pt x="24741" y="12388"/>
                          <a:pt x="24753" y="12626"/>
                          <a:pt x="24753" y="12864"/>
                        </a:cubicBezTo>
                        <a:cubicBezTo>
                          <a:pt x="24765" y="13102"/>
                          <a:pt x="24753" y="13340"/>
                          <a:pt x="24729" y="13578"/>
                        </a:cubicBezTo>
                        <a:cubicBezTo>
                          <a:pt x="24706" y="13816"/>
                          <a:pt x="24670" y="14078"/>
                          <a:pt x="24622" y="14316"/>
                        </a:cubicBezTo>
                        <a:cubicBezTo>
                          <a:pt x="24575" y="14554"/>
                          <a:pt x="24884" y="14757"/>
                          <a:pt x="25325" y="14757"/>
                        </a:cubicBezTo>
                        <a:lnTo>
                          <a:pt x="26170" y="14769"/>
                        </a:lnTo>
                        <a:cubicBezTo>
                          <a:pt x="26190" y="14770"/>
                          <a:pt x="26210" y="14771"/>
                          <a:pt x="26229" y="14771"/>
                        </a:cubicBezTo>
                        <a:cubicBezTo>
                          <a:pt x="26574" y="14771"/>
                          <a:pt x="26875" y="14577"/>
                          <a:pt x="26908" y="14340"/>
                        </a:cubicBezTo>
                        <a:cubicBezTo>
                          <a:pt x="26944" y="14138"/>
                          <a:pt x="26956" y="13912"/>
                          <a:pt x="26968" y="13697"/>
                        </a:cubicBezTo>
                        <a:cubicBezTo>
                          <a:pt x="26992" y="13495"/>
                          <a:pt x="26992" y="13269"/>
                          <a:pt x="26992" y="13066"/>
                        </a:cubicBezTo>
                        <a:cubicBezTo>
                          <a:pt x="26968" y="12852"/>
                          <a:pt x="26968" y="12626"/>
                          <a:pt x="26944" y="12423"/>
                        </a:cubicBezTo>
                        <a:cubicBezTo>
                          <a:pt x="26908" y="12197"/>
                          <a:pt x="26885" y="11995"/>
                          <a:pt x="26837" y="11768"/>
                        </a:cubicBezTo>
                        <a:cubicBezTo>
                          <a:pt x="26789" y="11554"/>
                          <a:pt x="26730" y="11340"/>
                          <a:pt x="26670" y="11114"/>
                        </a:cubicBezTo>
                        <a:cubicBezTo>
                          <a:pt x="26611" y="10899"/>
                          <a:pt x="26539" y="10661"/>
                          <a:pt x="26468" y="10447"/>
                        </a:cubicBezTo>
                        <a:cubicBezTo>
                          <a:pt x="26396" y="10209"/>
                          <a:pt x="26313" y="9971"/>
                          <a:pt x="26230" y="9732"/>
                        </a:cubicBezTo>
                        <a:cubicBezTo>
                          <a:pt x="26158" y="9471"/>
                          <a:pt x="26063" y="9232"/>
                          <a:pt x="25980" y="8982"/>
                        </a:cubicBezTo>
                        <a:cubicBezTo>
                          <a:pt x="25884" y="8744"/>
                          <a:pt x="25801" y="8494"/>
                          <a:pt x="25706" y="8244"/>
                        </a:cubicBezTo>
                        <a:cubicBezTo>
                          <a:pt x="25622" y="7982"/>
                          <a:pt x="25527" y="7732"/>
                          <a:pt x="25444" y="7494"/>
                        </a:cubicBezTo>
                        <a:cubicBezTo>
                          <a:pt x="25349" y="7244"/>
                          <a:pt x="25265" y="7018"/>
                          <a:pt x="25170" y="6780"/>
                        </a:cubicBezTo>
                        <a:cubicBezTo>
                          <a:pt x="25087" y="6553"/>
                          <a:pt x="24991" y="6339"/>
                          <a:pt x="24884" y="6113"/>
                        </a:cubicBezTo>
                        <a:cubicBezTo>
                          <a:pt x="24789" y="5899"/>
                          <a:pt x="24670" y="5696"/>
                          <a:pt x="24551" y="5482"/>
                        </a:cubicBezTo>
                        <a:cubicBezTo>
                          <a:pt x="24408" y="5280"/>
                          <a:pt x="24277" y="5089"/>
                          <a:pt x="24134" y="4887"/>
                        </a:cubicBezTo>
                        <a:cubicBezTo>
                          <a:pt x="23967" y="4672"/>
                          <a:pt x="23777" y="4458"/>
                          <a:pt x="23575" y="4267"/>
                        </a:cubicBezTo>
                        <a:cubicBezTo>
                          <a:pt x="23384" y="4053"/>
                          <a:pt x="23182" y="3863"/>
                          <a:pt x="22955" y="3684"/>
                        </a:cubicBezTo>
                        <a:cubicBezTo>
                          <a:pt x="22527" y="3315"/>
                          <a:pt x="22062" y="2958"/>
                          <a:pt x="21610" y="2648"/>
                        </a:cubicBezTo>
                        <a:cubicBezTo>
                          <a:pt x="21170" y="2327"/>
                          <a:pt x="20705" y="2029"/>
                          <a:pt x="20241" y="1767"/>
                        </a:cubicBezTo>
                        <a:cubicBezTo>
                          <a:pt x="19788" y="1493"/>
                          <a:pt x="19312" y="1243"/>
                          <a:pt x="18812" y="1017"/>
                        </a:cubicBezTo>
                        <a:cubicBezTo>
                          <a:pt x="18324" y="803"/>
                          <a:pt x="17836" y="600"/>
                          <a:pt x="17348" y="457"/>
                        </a:cubicBezTo>
                        <a:cubicBezTo>
                          <a:pt x="16967" y="350"/>
                          <a:pt x="16586" y="267"/>
                          <a:pt x="16217" y="184"/>
                        </a:cubicBezTo>
                        <a:cubicBezTo>
                          <a:pt x="15633" y="88"/>
                          <a:pt x="15062" y="29"/>
                          <a:pt x="14466" y="5"/>
                        </a:cubicBezTo>
                        <a:cubicBezTo>
                          <a:pt x="14326" y="2"/>
                          <a:pt x="14185" y="1"/>
                          <a:pt x="1404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38" name="Google Shape;6938;p30"/>
                <p:cNvGrpSpPr/>
                <p:nvPr/>
              </p:nvGrpSpPr>
              <p:grpSpPr>
                <a:xfrm>
                  <a:off x="8245178" y="2618546"/>
                  <a:ext cx="981335" cy="612335"/>
                  <a:chOff x="3629704" y="2547423"/>
                  <a:chExt cx="947875" cy="591457"/>
                </a:xfrm>
              </p:grpSpPr>
              <p:sp>
                <p:nvSpPr>
                  <p:cNvPr id="6939" name="Google Shape;6939;p30"/>
                  <p:cNvSpPr/>
                  <p:nvPr/>
                </p:nvSpPr>
                <p:spPr>
                  <a:xfrm>
                    <a:off x="3629704" y="2547423"/>
                    <a:ext cx="947875" cy="591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28" h="16241" extrusionOk="0">
                        <a:moveTo>
                          <a:pt x="13538" y="0"/>
                        </a:moveTo>
                        <a:cubicBezTo>
                          <a:pt x="13228" y="0"/>
                          <a:pt x="12919" y="0"/>
                          <a:pt x="12597" y="12"/>
                        </a:cubicBezTo>
                        <a:cubicBezTo>
                          <a:pt x="12204" y="36"/>
                          <a:pt x="11812" y="60"/>
                          <a:pt x="11442" y="95"/>
                        </a:cubicBezTo>
                        <a:cubicBezTo>
                          <a:pt x="11050" y="119"/>
                          <a:pt x="10680" y="167"/>
                          <a:pt x="10311" y="226"/>
                        </a:cubicBezTo>
                        <a:cubicBezTo>
                          <a:pt x="9942" y="286"/>
                          <a:pt x="9561" y="357"/>
                          <a:pt x="9192" y="429"/>
                        </a:cubicBezTo>
                        <a:cubicBezTo>
                          <a:pt x="8823" y="512"/>
                          <a:pt x="8454" y="607"/>
                          <a:pt x="8097" y="715"/>
                        </a:cubicBezTo>
                        <a:cubicBezTo>
                          <a:pt x="7740" y="822"/>
                          <a:pt x="7394" y="941"/>
                          <a:pt x="7061" y="1084"/>
                        </a:cubicBezTo>
                        <a:cubicBezTo>
                          <a:pt x="6739" y="1238"/>
                          <a:pt x="6430" y="1405"/>
                          <a:pt x="6132" y="1584"/>
                        </a:cubicBezTo>
                        <a:cubicBezTo>
                          <a:pt x="5835" y="1762"/>
                          <a:pt x="5549" y="1941"/>
                          <a:pt x="5263" y="2143"/>
                        </a:cubicBezTo>
                        <a:cubicBezTo>
                          <a:pt x="5001" y="2334"/>
                          <a:pt x="4739" y="2560"/>
                          <a:pt x="4477" y="2810"/>
                        </a:cubicBezTo>
                        <a:cubicBezTo>
                          <a:pt x="4203" y="3072"/>
                          <a:pt x="3953" y="3346"/>
                          <a:pt x="3703" y="3643"/>
                        </a:cubicBezTo>
                        <a:cubicBezTo>
                          <a:pt x="3453" y="3941"/>
                          <a:pt x="3227" y="4263"/>
                          <a:pt x="3001" y="4584"/>
                        </a:cubicBezTo>
                        <a:cubicBezTo>
                          <a:pt x="2751" y="4941"/>
                          <a:pt x="2513" y="5310"/>
                          <a:pt x="2275" y="5703"/>
                        </a:cubicBezTo>
                        <a:cubicBezTo>
                          <a:pt x="2167" y="5894"/>
                          <a:pt x="2048" y="6084"/>
                          <a:pt x="1929" y="6287"/>
                        </a:cubicBezTo>
                        <a:cubicBezTo>
                          <a:pt x="1810" y="6477"/>
                          <a:pt x="1703" y="6668"/>
                          <a:pt x="1608" y="6858"/>
                        </a:cubicBezTo>
                        <a:cubicBezTo>
                          <a:pt x="1501" y="7072"/>
                          <a:pt x="1405" y="7263"/>
                          <a:pt x="1334" y="7453"/>
                        </a:cubicBezTo>
                        <a:cubicBezTo>
                          <a:pt x="1263" y="7656"/>
                          <a:pt x="1191" y="7858"/>
                          <a:pt x="1132" y="8049"/>
                        </a:cubicBezTo>
                        <a:lnTo>
                          <a:pt x="953" y="8680"/>
                        </a:lnTo>
                        <a:cubicBezTo>
                          <a:pt x="893" y="8870"/>
                          <a:pt x="846" y="9049"/>
                          <a:pt x="786" y="9239"/>
                        </a:cubicBezTo>
                        <a:lnTo>
                          <a:pt x="608" y="9823"/>
                        </a:lnTo>
                        <a:cubicBezTo>
                          <a:pt x="536" y="10013"/>
                          <a:pt x="477" y="10228"/>
                          <a:pt x="417" y="10430"/>
                        </a:cubicBezTo>
                        <a:cubicBezTo>
                          <a:pt x="358" y="10644"/>
                          <a:pt x="298" y="10847"/>
                          <a:pt x="239" y="11073"/>
                        </a:cubicBezTo>
                        <a:cubicBezTo>
                          <a:pt x="179" y="11299"/>
                          <a:pt x="131" y="11537"/>
                          <a:pt x="96" y="11764"/>
                        </a:cubicBezTo>
                        <a:cubicBezTo>
                          <a:pt x="84" y="11894"/>
                          <a:pt x="72" y="12037"/>
                          <a:pt x="72" y="12192"/>
                        </a:cubicBezTo>
                        <a:lnTo>
                          <a:pt x="72" y="12633"/>
                        </a:lnTo>
                        <a:cubicBezTo>
                          <a:pt x="72" y="12787"/>
                          <a:pt x="84" y="12930"/>
                          <a:pt x="84" y="13085"/>
                        </a:cubicBezTo>
                        <a:cubicBezTo>
                          <a:pt x="84" y="13228"/>
                          <a:pt x="96" y="13383"/>
                          <a:pt x="96" y="13526"/>
                        </a:cubicBezTo>
                        <a:cubicBezTo>
                          <a:pt x="120" y="13680"/>
                          <a:pt x="120" y="13811"/>
                          <a:pt x="120" y="13966"/>
                        </a:cubicBezTo>
                        <a:lnTo>
                          <a:pt x="120" y="14395"/>
                        </a:lnTo>
                        <a:cubicBezTo>
                          <a:pt x="120" y="14621"/>
                          <a:pt x="96" y="14823"/>
                          <a:pt x="84" y="15038"/>
                        </a:cubicBezTo>
                        <a:cubicBezTo>
                          <a:pt x="72" y="15240"/>
                          <a:pt x="60" y="15454"/>
                          <a:pt x="24" y="15657"/>
                        </a:cubicBezTo>
                        <a:cubicBezTo>
                          <a:pt x="1" y="15883"/>
                          <a:pt x="239" y="16062"/>
                          <a:pt x="548" y="16074"/>
                        </a:cubicBezTo>
                        <a:lnTo>
                          <a:pt x="1144" y="16085"/>
                        </a:lnTo>
                        <a:cubicBezTo>
                          <a:pt x="1405" y="16085"/>
                          <a:pt x="1620" y="15931"/>
                          <a:pt x="1608" y="15704"/>
                        </a:cubicBezTo>
                        <a:cubicBezTo>
                          <a:pt x="1608" y="15550"/>
                          <a:pt x="1584" y="15407"/>
                          <a:pt x="1584" y="15252"/>
                        </a:cubicBezTo>
                        <a:cubicBezTo>
                          <a:pt x="1572" y="15109"/>
                          <a:pt x="1572" y="14954"/>
                          <a:pt x="1572" y="14812"/>
                        </a:cubicBezTo>
                        <a:lnTo>
                          <a:pt x="1572" y="14359"/>
                        </a:lnTo>
                        <a:cubicBezTo>
                          <a:pt x="1584" y="14216"/>
                          <a:pt x="1584" y="14061"/>
                          <a:pt x="1584" y="13919"/>
                        </a:cubicBezTo>
                        <a:lnTo>
                          <a:pt x="1584" y="13466"/>
                        </a:lnTo>
                        <a:cubicBezTo>
                          <a:pt x="1584" y="13323"/>
                          <a:pt x="1572" y="13168"/>
                          <a:pt x="1572" y="13026"/>
                        </a:cubicBezTo>
                        <a:lnTo>
                          <a:pt x="1572" y="12573"/>
                        </a:lnTo>
                        <a:cubicBezTo>
                          <a:pt x="1572" y="12430"/>
                          <a:pt x="1572" y="12275"/>
                          <a:pt x="1584" y="12133"/>
                        </a:cubicBezTo>
                        <a:lnTo>
                          <a:pt x="1632" y="11680"/>
                        </a:lnTo>
                        <a:cubicBezTo>
                          <a:pt x="1667" y="11537"/>
                          <a:pt x="1691" y="11406"/>
                          <a:pt x="1727" y="11252"/>
                        </a:cubicBezTo>
                        <a:cubicBezTo>
                          <a:pt x="1763" y="11121"/>
                          <a:pt x="1798" y="10966"/>
                          <a:pt x="1846" y="10835"/>
                        </a:cubicBezTo>
                        <a:cubicBezTo>
                          <a:pt x="1870" y="10692"/>
                          <a:pt x="1929" y="10549"/>
                          <a:pt x="1977" y="10418"/>
                        </a:cubicBezTo>
                        <a:cubicBezTo>
                          <a:pt x="2025" y="10287"/>
                          <a:pt x="2084" y="10156"/>
                          <a:pt x="2120" y="10013"/>
                        </a:cubicBezTo>
                        <a:cubicBezTo>
                          <a:pt x="2215" y="9811"/>
                          <a:pt x="2298" y="9597"/>
                          <a:pt x="2382" y="9394"/>
                        </a:cubicBezTo>
                        <a:cubicBezTo>
                          <a:pt x="2453" y="9180"/>
                          <a:pt x="2525" y="8977"/>
                          <a:pt x="2596" y="8787"/>
                        </a:cubicBezTo>
                        <a:cubicBezTo>
                          <a:pt x="2679" y="8585"/>
                          <a:pt x="2751" y="8382"/>
                          <a:pt x="2822" y="8192"/>
                        </a:cubicBezTo>
                        <a:cubicBezTo>
                          <a:pt x="2894" y="7989"/>
                          <a:pt x="2977" y="7787"/>
                          <a:pt x="3060" y="7596"/>
                        </a:cubicBezTo>
                        <a:cubicBezTo>
                          <a:pt x="3156" y="7394"/>
                          <a:pt x="3239" y="7203"/>
                          <a:pt x="3346" y="7013"/>
                        </a:cubicBezTo>
                        <a:cubicBezTo>
                          <a:pt x="3430" y="6822"/>
                          <a:pt x="3537" y="6620"/>
                          <a:pt x="3644" y="6430"/>
                        </a:cubicBezTo>
                        <a:cubicBezTo>
                          <a:pt x="3846" y="6060"/>
                          <a:pt x="4072" y="5691"/>
                          <a:pt x="4311" y="5334"/>
                        </a:cubicBezTo>
                        <a:cubicBezTo>
                          <a:pt x="4537" y="4977"/>
                          <a:pt x="4799" y="4632"/>
                          <a:pt x="5073" y="4298"/>
                        </a:cubicBezTo>
                        <a:cubicBezTo>
                          <a:pt x="5358" y="3989"/>
                          <a:pt x="5632" y="3727"/>
                          <a:pt x="5930" y="3465"/>
                        </a:cubicBezTo>
                        <a:cubicBezTo>
                          <a:pt x="6251" y="3227"/>
                          <a:pt x="6561" y="3012"/>
                          <a:pt x="6870" y="2798"/>
                        </a:cubicBezTo>
                        <a:cubicBezTo>
                          <a:pt x="7180" y="2596"/>
                          <a:pt x="7513" y="2393"/>
                          <a:pt x="7859" y="2239"/>
                        </a:cubicBezTo>
                        <a:cubicBezTo>
                          <a:pt x="8216" y="2072"/>
                          <a:pt x="8573" y="1917"/>
                          <a:pt x="8942" y="1798"/>
                        </a:cubicBezTo>
                        <a:cubicBezTo>
                          <a:pt x="9311" y="1679"/>
                          <a:pt x="9680" y="1584"/>
                          <a:pt x="10073" y="1488"/>
                        </a:cubicBezTo>
                        <a:cubicBezTo>
                          <a:pt x="10442" y="1405"/>
                          <a:pt x="10835" y="1346"/>
                          <a:pt x="11216" y="1286"/>
                        </a:cubicBezTo>
                        <a:cubicBezTo>
                          <a:pt x="11609" y="1227"/>
                          <a:pt x="12002" y="1191"/>
                          <a:pt x="12395" y="1167"/>
                        </a:cubicBezTo>
                        <a:cubicBezTo>
                          <a:pt x="12716" y="1140"/>
                          <a:pt x="13031" y="1127"/>
                          <a:pt x="13344" y="1127"/>
                        </a:cubicBezTo>
                        <a:cubicBezTo>
                          <a:pt x="13449" y="1127"/>
                          <a:pt x="13553" y="1128"/>
                          <a:pt x="13657" y="1131"/>
                        </a:cubicBezTo>
                        <a:cubicBezTo>
                          <a:pt x="14074" y="1143"/>
                          <a:pt x="14479" y="1179"/>
                          <a:pt x="14883" y="1238"/>
                        </a:cubicBezTo>
                        <a:cubicBezTo>
                          <a:pt x="15264" y="1298"/>
                          <a:pt x="15669" y="1381"/>
                          <a:pt x="16050" y="1500"/>
                        </a:cubicBezTo>
                        <a:cubicBezTo>
                          <a:pt x="16443" y="1619"/>
                          <a:pt x="16824" y="1762"/>
                          <a:pt x="17205" y="1941"/>
                        </a:cubicBezTo>
                        <a:cubicBezTo>
                          <a:pt x="17586" y="2096"/>
                          <a:pt x="17943" y="2310"/>
                          <a:pt x="18289" y="2548"/>
                        </a:cubicBezTo>
                        <a:cubicBezTo>
                          <a:pt x="18634" y="2786"/>
                          <a:pt x="18967" y="3048"/>
                          <a:pt x="19324" y="3346"/>
                        </a:cubicBezTo>
                        <a:cubicBezTo>
                          <a:pt x="19503" y="3501"/>
                          <a:pt x="19682" y="3643"/>
                          <a:pt x="19860" y="3810"/>
                        </a:cubicBezTo>
                        <a:cubicBezTo>
                          <a:pt x="20039" y="3977"/>
                          <a:pt x="20217" y="4144"/>
                          <a:pt x="20420" y="4322"/>
                        </a:cubicBezTo>
                        <a:cubicBezTo>
                          <a:pt x="20610" y="4477"/>
                          <a:pt x="20801" y="4655"/>
                          <a:pt x="20979" y="4858"/>
                        </a:cubicBezTo>
                        <a:cubicBezTo>
                          <a:pt x="21158" y="5036"/>
                          <a:pt x="21337" y="5227"/>
                          <a:pt x="21503" y="5429"/>
                        </a:cubicBezTo>
                        <a:cubicBezTo>
                          <a:pt x="21670" y="5644"/>
                          <a:pt x="21825" y="5846"/>
                          <a:pt x="21979" y="6072"/>
                        </a:cubicBezTo>
                        <a:cubicBezTo>
                          <a:pt x="22122" y="6299"/>
                          <a:pt x="22265" y="6525"/>
                          <a:pt x="22396" y="6763"/>
                        </a:cubicBezTo>
                        <a:cubicBezTo>
                          <a:pt x="22527" y="7001"/>
                          <a:pt x="22634" y="7239"/>
                          <a:pt x="22741" y="7489"/>
                        </a:cubicBezTo>
                        <a:cubicBezTo>
                          <a:pt x="22825" y="7739"/>
                          <a:pt x="22920" y="7989"/>
                          <a:pt x="23003" y="8263"/>
                        </a:cubicBezTo>
                        <a:lnTo>
                          <a:pt x="23230" y="9025"/>
                        </a:lnTo>
                        <a:cubicBezTo>
                          <a:pt x="23301" y="9275"/>
                          <a:pt x="23361" y="9537"/>
                          <a:pt x="23432" y="9811"/>
                        </a:cubicBezTo>
                        <a:cubicBezTo>
                          <a:pt x="23492" y="10073"/>
                          <a:pt x="23575" y="10347"/>
                          <a:pt x="23634" y="10609"/>
                        </a:cubicBezTo>
                        <a:cubicBezTo>
                          <a:pt x="23694" y="10882"/>
                          <a:pt x="23765" y="11144"/>
                          <a:pt x="23825" y="11406"/>
                        </a:cubicBezTo>
                        <a:cubicBezTo>
                          <a:pt x="23896" y="11668"/>
                          <a:pt x="23956" y="11906"/>
                          <a:pt x="24015" y="12156"/>
                        </a:cubicBezTo>
                        <a:cubicBezTo>
                          <a:pt x="24075" y="12395"/>
                          <a:pt x="24134" y="12656"/>
                          <a:pt x="24182" y="12895"/>
                        </a:cubicBezTo>
                        <a:cubicBezTo>
                          <a:pt x="24242" y="13145"/>
                          <a:pt x="24265" y="13383"/>
                          <a:pt x="24301" y="13621"/>
                        </a:cubicBezTo>
                        <a:cubicBezTo>
                          <a:pt x="24325" y="13859"/>
                          <a:pt x="24349" y="14097"/>
                          <a:pt x="24349" y="14335"/>
                        </a:cubicBezTo>
                        <a:cubicBezTo>
                          <a:pt x="24349" y="14573"/>
                          <a:pt x="24349" y="14812"/>
                          <a:pt x="24325" y="15050"/>
                        </a:cubicBezTo>
                        <a:cubicBezTo>
                          <a:pt x="24325" y="15288"/>
                          <a:pt x="24313" y="15538"/>
                          <a:pt x="24301" y="15776"/>
                        </a:cubicBezTo>
                        <a:cubicBezTo>
                          <a:pt x="24289" y="16002"/>
                          <a:pt x="24492" y="16193"/>
                          <a:pt x="24777" y="16205"/>
                        </a:cubicBezTo>
                        <a:lnTo>
                          <a:pt x="25385" y="16240"/>
                        </a:lnTo>
                        <a:cubicBezTo>
                          <a:pt x="25694" y="16240"/>
                          <a:pt x="25968" y="16062"/>
                          <a:pt x="26016" y="15871"/>
                        </a:cubicBezTo>
                        <a:cubicBezTo>
                          <a:pt x="26016" y="15633"/>
                          <a:pt x="26028" y="15407"/>
                          <a:pt x="26028" y="15169"/>
                        </a:cubicBezTo>
                        <a:lnTo>
                          <a:pt x="26028" y="14478"/>
                        </a:lnTo>
                        <a:cubicBezTo>
                          <a:pt x="26028" y="14264"/>
                          <a:pt x="26028" y="14026"/>
                          <a:pt x="26016" y="13799"/>
                        </a:cubicBezTo>
                        <a:cubicBezTo>
                          <a:pt x="25992" y="13573"/>
                          <a:pt x="25968" y="13335"/>
                          <a:pt x="25932" y="13109"/>
                        </a:cubicBezTo>
                        <a:cubicBezTo>
                          <a:pt x="25897" y="12895"/>
                          <a:pt x="25849" y="12656"/>
                          <a:pt x="25801" y="12430"/>
                        </a:cubicBezTo>
                        <a:cubicBezTo>
                          <a:pt x="25754" y="12192"/>
                          <a:pt x="25718" y="11966"/>
                          <a:pt x="25658" y="11728"/>
                        </a:cubicBezTo>
                        <a:cubicBezTo>
                          <a:pt x="25599" y="11490"/>
                          <a:pt x="25551" y="11252"/>
                          <a:pt x="25492" y="11013"/>
                        </a:cubicBezTo>
                        <a:cubicBezTo>
                          <a:pt x="25444" y="10775"/>
                          <a:pt x="25385" y="10513"/>
                          <a:pt x="25325" y="10251"/>
                        </a:cubicBezTo>
                        <a:cubicBezTo>
                          <a:pt x="25277" y="9989"/>
                          <a:pt x="25206" y="9739"/>
                          <a:pt x="25147" y="9466"/>
                        </a:cubicBezTo>
                        <a:cubicBezTo>
                          <a:pt x="25087" y="9216"/>
                          <a:pt x="25016" y="8977"/>
                          <a:pt x="24944" y="8739"/>
                        </a:cubicBezTo>
                        <a:cubicBezTo>
                          <a:pt x="24861" y="8501"/>
                          <a:pt x="24789" y="8263"/>
                          <a:pt x="24706" y="8037"/>
                        </a:cubicBezTo>
                        <a:cubicBezTo>
                          <a:pt x="24611" y="7799"/>
                          <a:pt x="24539" y="7573"/>
                          <a:pt x="24444" y="7370"/>
                        </a:cubicBezTo>
                        <a:cubicBezTo>
                          <a:pt x="24361" y="7156"/>
                          <a:pt x="24265" y="6953"/>
                          <a:pt x="24170" y="6739"/>
                        </a:cubicBezTo>
                        <a:cubicBezTo>
                          <a:pt x="23956" y="6322"/>
                          <a:pt x="23730" y="5929"/>
                          <a:pt x="23468" y="5537"/>
                        </a:cubicBezTo>
                        <a:cubicBezTo>
                          <a:pt x="23218" y="5156"/>
                          <a:pt x="22920" y="4775"/>
                          <a:pt x="22622" y="4441"/>
                        </a:cubicBezTo>
                        <a:cubicBezTo>
                          <a:pt x="22325" y="4084"/>
                          <a:pt x="21991" y="3763"/>
                          <a:pt x="21646" y="3465"/>
                        </a:cubicBezTo>
                        <a:cubicBezTo>
                          <a:pt x="21313" y="3167"/>
                          <a:pt x="20979" y="2893"/>
                          <a:pt x="20670" y="2631"/>
                        </a:cubicBezTo>
                        <a:cubicBezTo>
                          <a:pt x="20372" y="2381"/>
                          <a:pt x="20074" y="2143"/>
                          <a:pt x="19789" y="1917"/>
                        </a:cubicBezTo>
                        <a:cubicBezTo>
                          <a:pt x="19467" y="1655"/>
                          <a:pt x="19146" y="1429"/>
                          <a:pt x="18824" y="1238"/>
                        </a:cubicBezTo>
                        <a:cubicBezTo>
                          <a:pt x="18491" y="1048"/>
                          <a:pt x="18158" y="881"/>
                          <a:pt x="17800" y="750"/>
                        </a:cubicBezTo>
                        <a:cubicBezTo>
                          <a:pt x="17538" y="655"/>
                          <a:pt x="17288" y="572"/>
                          <a:pt x="17026" y="488"/>
                        </a:cubicBezTo>
                        <a:cubicBezTo>
                          <a:pt x="16753" y="417"/>
                          <a:pt x="16467" y="345"/>
                          <a:pt x="16193" y="286"/>
                        </a:cubicBezTo>
                        <a:cubicBezTo>
                          <a:pt x="15907" y="214"/>
                          <a:pt x="15622" y="167"/>
                          <a:pt x="15324" y="119"/>
                        </a:cubicBezTo>
                        <a:cubicBezTo>
                          <a:pt x="15038" y="72"/>
                          <a:pt x="14740" y="48"/>
                          <a:pt x="14443" y="36"/>
                        </a:cubicBezTo>
                        <a:cubicBezTo>
                          <a:pt x="14145" y="12"/>
                          <a:pt x="13847" y="0"/>
                          <a:pt x="1353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0" name="Google Shape;6940;p30"/>
                  <p:cNvSpPr/>
                  <p:nvPr/>
                </p:nvSpPr>
                <p:spPr>
                  <a:xfrm>
                    <a:off x="3716416" y="2626159"/>
                    <a:ext cx="769684" cy="50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35" h="13972" extrusionOk="0">
                        <a:moveTo>
                          <a:pt x="10986" y="1"/>
                        </a:moveTo>
                        <a:cubicBezTo>
                          <a:pt x="10622" y="1"/>
                          <a:pt x="10256" y="16"/>
                          <a:pt x="9883" y="53"/>
                        </a:cubicBezTo>
                        <a:cubicBezTo>
                          <a:pt x="9561" y="88"/>
                          <a:pt x="9252" y="124"/>
                          <a:pt x="8954" y="172"/>
                        </a:cubicBezTo>
                        <a:cubicBezTo>
                          <a:pt x="8645" y="219"/>
                          <a:pt x="8359" y="279"/>
                          <a:pt x="8061" y="338"/>
                        </a:cubicBezTo>
                        <a:cubicBezTo>
                          <a:pt x="7776" y="398"/>
                          <a:pt x="7502" y="469"/>
                          <a:pt x="7216" y="565"/>
                        </a:cubicBezTo>
                        <a:cubicBezTo>
                          <a:pt x="6930" y="636"/>
                          <a:pt x="6668" y="743"/>
                          <a:pt x="6406" y="862"/>
                        </a:cubicBezTo>
                        <a:cubicBezTo>
                          <a:pt x="6144" y="958"/>
                          <a:pt x="5906" y="1100"/>
                          <a:pt x="5656" y="1231"/>
                        </a:cubicBezTo>
                        <a:cubicBezTo>
                          <a:pt x="5418" y="1374"/>
                          <a:pt x="5156" y="1517"/>
                          <a:pt x="4918" y="1672"/>
                        </a:cubicBezTo>
                        <a:cubicBezTo>
                          <a:pt x="4620" y="1874"/>
                          <a:pt x="4347" y="2077"/>
                          <a:pt x="4073" y="2303"/>
                        </a:cubicBezTo>
                        <a:cubicBezTo>
                          <a:pt x="3811" y="2529"/>
                          <a:pt x="3549" y="2791"/>
                          <a:pt x="3311" y="3077"/>
                        </a:cubicBezTo>
                        <a:cubicBezTo>
                          <a:pt x="3073" y="3375"/>
                          <a:pt x="2858" y="3672"/>
                          <a:pt x="2644" y="3982"/>
                        </a:cubicBezTo>
                        <a:cubicBezTo>
                          <a:pt x="2406" y="4339"/>
                          <a:pt x="2180" y="4708"/>
                          <a:pt x="1977" y="5101"/>
                        </a:cubicBezTo>
                        <a:cubicBezTo>
                          <a:pt x="1870" y="5280"/>
                          <a:pt x="1787" y="5482"/>
                          <a:pt x="1680" y="5684"/>
                        </a:cubicBezTo>
                        <a:cubicBezTo>
                          <a:pt x="1572" y="5875"/>
                          <a:pt x="1489" y="6065"/>
                          <a:pt x="1382" y="6280"/>
                        </a:cubicBezTo>
                        <a:cubicBezTo>
                          <a:pt x="1275" y="6482"/>
                          <a:pt x="1168" y="6673"/>
                          <a:pt x="1084" y="6887"/>
                        </a:cubicBezTo>
                        <a:cubicBezTo>
                          <a:pt x="989" y="7089"/>
                          <a:pt x="894" y="7292"/>
                          <a:pt x="798" y="7494"/>
                        </a:cubicBezTo>
                        <a:cubicBezTo>
                          <a:pt x="739" y="7613"/>
                          <a:pt x="679" y="7744"/>
                          <a:pt x="620" y="7863"/>
                        </a:cubicBezTo>
                        <a:cubicBezTo>
                          <a:pt x="560" y="8006"/>
                          <a:pt x="501" y="8125"/>
                          <a:pt x="453" y="8256"/>
                        </a:cubicBezTo>
                        <a:cubicBezTo>
                          <a:pt x="417" y="8387"/>
                          <a:pt x="370" y="8506"/>
                          <a:pt x="322" y="8637"/>
                        </a:cubicBezTo>
                        <a:cubicBezTo>
                          <a:pt x="275" y="8780"/>
                          <a:pt x="251" y="8911"/>
                          <a:pt x="215" y="9042"/>
                        </a:cubicBezTo>
                        <a:cubicBezTo>
                          <a:pt x="191" y="9173"/>
                          <a:pt x="156" y="9316"/>
                          <a:pt x="144" y="9447"/>
                        </a:cubicBezTo>
                        <a:cubicBezTo>
                          <a:pt x="132" y="9590"/>
                          <a:pt x="96" y="9732"/>
                          <a:pt x="96" y="9863"/>
                        </a:cubicBezTo>
                        <a:cubicBezTo>
                          <a:pt x="96" y="9994"/>
                          <a:pt x="84" y="10149"/>
                          <a:pt x="84" y="10280"/>
                        </a:cubicBezTo>
                        <a:cubicBezTo>
                          <a:pt x="72" y="10411"/>
                          <a:pt x="72" y="10566"/>
                          <a:pt x="72" y="10697"/>
                        </a:cubicBezTo>
                        <a:lnTo>
                          <a:pt x="72" y="11114"/>
                        </a:lnTo>
                        <a:cubicBezTo>
                          <a:pt x="72" y="11245"/>
                          <a:pt x="60" y="11399"/>
                          <a:pt x="60" y="11530"/>
                        </a:cubicBezTo>
                        <a:cubicBezTo>
                          <a:pt x="36" y="11673"/>
                          <a:pt x="36" y="11816"/>
                          <a:pt x="25" y="11947"/>
                        </a:cubicBezTo>
                        <a:cubicBezTo>
                          <a:pt x="25" y="12078"/>
                          <a:pt x="25" y="12209"/>
                          <a:pt x="13" y="12352"/>
                        </a:cubicBezTo>
                        <a:cubicBezTo>
                          <a:pt x="1" y="12483"/>
                          <a:pt x="1" y="12614"/>
                          <a:pt x="1" y="12745"/>
                        </a:cubicBezTo>
                        <a:lnTo>
                          <a:pt x="1" y="13150"/>
                        </a:lnTo>
                        <a:cubicBezTo>
                          <a:pt x="13" y="13281"/>
                          <a:pt x="13" y="13423"/>
                          <a:pt x="25" y="13554"/>
                        </a:cubicBezTo>
                        <a:cubicBezTo>
                          <a:pt x="60" y="13781"/>
                          <a:pt x="275" y="13971"/>
                          <a:pt x="548" y="13971"/>
                        </a:cubicBezTo>
                        <a:lnTo>
                          <a:pt x="1132" y="13971"/>
                        </a:lnTo>
                        <a:cubicBezTo>
                          <a:pt x="1430" y="13971"/>
                          <a:pt x="1644" y="13781"/>
                          <a:pt x="1620" y="13554"/>
                        </a:cubicBezTo>
                        <a:cubicBezTo>
                          <a:pt x="1608" y="13400"/>
                          <a:pt x="1584" y="13269"/>
                          <a:pt x="1584" y="13126"/>
                        </a:cubicBezTo>
                        <a:lnTo>
                          <a:pt x="1584" y="12685"/>
                        </a:lnTo>
                        <a:cubicBezTo>
                          <a:pt x="1608" y="12542"/>
                          <a:pt x="1608" y="12411"/>
                          <a:pt x="1620" y="12257"/>
                        </a:cubicBezTo>
                        <a:cubicBezTo>
                          <a:pt x="1632" y="12114"/>
                          <a:pt x="1644" y="11971"/>
                          <a:pt x="1668" y="11828"/>
                        </a:cubicBezTo>
                        <a:cubicBezTo>
                          <a:pt x="1680" y="11673"/>
                          <a:pt x="1691" y="11542"/>
                          <a:pt x="1703" y="11399"/>
                        </a:cubicBezTo>
                        <a:cubicBezTo>
                          <a:pt x="1727" y="11245"/>
                          <a:pt x="1739" y="11114"/>
                          <a:pt x="1739" y="10959"/>
                        </a:cubicBezTo>
                        <a:cubicBezTo>
                          <a:pt x="1739" y="10816"/>
                          <a:pt x="1751" y="10685"/>
                          <a:pt x="1751" y="10530"/>
                        </a:cubicBezTo>
                        <a:cubicBezTo>
                          <a:pt x="1751" y="10387"/>
                          <a:pt x="1751" y="10244"/>
                          <a:pt x="1763" y="10102"/>
                        </a:cubicBezTo>
                        <a:cubicBezTo>
                          <a:pt x="1787" y="9971"/>
                          <a:pt x="1799" y="9816"/>
                          <a:pt x="1811" y="9685"/>
                        </a:cubicBezTo>
                        <a:cubicBezTo>
                          <a:pt x="1846" y="9554"/>
                          <a:pt x="1858" y="9399"/>
                          <a:pt x="1882" y="9268"/>
                        </a:cubicBezTo>
                        <a:cubicBezTo>
                          <a:pt x="1918" y="9113"/>
                          <a:pt x="1941" y="8982"/>
                          <a:pt x="1989" y="8851"/>
                        </a:cubicBezTo>
                        <a:lnTo>
                          <a:pt x="2120" y="8447"/>
                        </a:lnTo>
                        <a:cubicBezTo>
                          <a:pt x="2168" y="8316"/>
                          <a:pt x="2227" y="8185"/>
                          <a:pt x="2287" y="8042"/>
                        </a:cubicBezTo>
                        <a:cubicBezTo>
                          <a:pt x="2358" y="7911"/>
                          <a:pt x="2418" y="7780"/>
                          <a:pt x="2501" y="7649"/>
                        </a:cubicBezTo>
                        <a:cubicBezTo>
                          <a:pt x="2620" y="7387"/>
                          <a:pt x="2763" y="7137"/>
                          <a:pt x="2894" y="6899"/>
                        </a:cubicBezTo>
                        <a:cubicBezTo>
                          <a:pt x="3037" y="6661"/>
                          <a:pt x="3180" y="6423"/>
                          <a:pt x="3311" y="6184"/>
                        </a:cubicBezTo>
                        <a:cubicBezTo>
                          <a:pt x="3454" y="5946"/>
                          <a:pt x="3596" y="5720"/>
                          <a:pt x="3727" y="5506"/>
                        </a:cubicBezTo>
                        <a:cubicBezTo>
                          <a:pt x="3870" y="5280"/>
                          <a:pt x="4013" y="5065"/>
                          <a:pt x="4144" y="4863"/>
                        </a:cubicBezTo>
                        <a:cubicBezTo>
                          <a:pt x="4287" y="4649"/>
                          <a:pt x="4430" y="4458"/>
                          <a:pt x="4585" y="4268"/>
                        </a:cubicBezTo>
                        <a:cubicBezTo>
                          <a:pt x="4847" y="3922"/>
                          <a:pt x="5132" y="3601"/>
                          <a:pt x="5430" y="3315"/>
                        </a:cubicBezTo>
                        <a:cubicBezTo>
                          <a:pt x="5728" y="3029"/>
                          <a:pt x="6025" y="2779"/>
                          <a:pt x="6311" y="2553"/>
                        </a:cubicBezTo>
                        <a:cubicBezTo>
                          <a:pt x="6585" y="2327"/>
                          <a:pt x="6871" y="2124"/>
                          <a:pt x="7168" y="1958"/>
                        </a:cubicBezTo>
                        <a:cubicBezTo>
                          <a:pt x="7597" y="1708"/>
                          <a:pt x="8049" y="1493"/>
                          <a:pt x="8514" y="1339"/>
                        </a:cubicBezTo>
                        <a:cubicBezTo>
                          <a:pt x="8966" y="1172"/>
                          <a:pt x="9442" y="1065"/>
                          <a:pt x="9954" y="1017"/>
                        </a:cubicBezTo>
                        <a:cubicBezTo>
                          <a:pt x="10102" y="1007"/>
                          <a:pt x="10250" y="1001"/>
                          <a:pt x="10398" y="1001"/>
                        </a:cubicBezTo>
                        <a:cubicBezTo>
                          <a:pt x="10607" y="1001"/>
                          <a:pt x="10817" y="1013"/>
                          <a:pt x="11026" y="1041"/>
                        </a:cubicBezTo>
                        <a:cubicBezTo>
                          <a:pt x="11383" y="1065"/>
                          <a:pt x="11740" y="1160"/>
                          <a:pt x="12098" y="1279"/>
                        </a:cubicBezTo>
                        <a:cubicBezTo>
                          <a:pt x="12455" y="1410"/>
                          <a:pt x="12824" y="1577"/>
                          <a:pt x="13193" y="1767"/>
                        </a:cubicBezTo>
                        <a:cubicBezTo>
                          <a:pt x="13574" y="1982"/>
                          <a:pt x="13943" y="2196"/>
                          <a:pt x="14312" y="2458"/>
                        </a:cubicBezTo>
                        <a:cubicBezTo>
                          <a:pt x="14681" y="2708"/>
                          <a:pt x="15038" y="2982"/>
                          <a:pt x="15396" y="3303"/>
                        </a:cubicBezTo>
                        <a:cubicBezTo>
                          <a:pt x="15574" y="3446"/>
                          <a:pt x="15753" y="3613"/>
                          <a:pt x="15931" y="3791"/>
                        </a:cubicBezTo>
                        <a:cubicBezTo>
                          <a:pt x="16110" y="3958"/>
                          <a:pt x="16289" y="4137"/>
                          <a:pt x="16467" y="4327"/>
                        </a:cubicBezTo>
                        <a:cubicBezTo>
                          <a:pt x="16765" y="4660"/>
                          <a:pt x="17051" y="5006"/>
                          <a:pt x="17324" y="5387"/>
                        </a:cubicBezTo>
                        <a:cubicBezTo>
                          <a:pt x="17455" y="5577"/>
                          <a:pt x="17574" y="5768"/>
                          <a:pt x="17682" y="5982"/>
                        </a:cubicBezTo>
                        <a:cubicBezTo>
                          <a:pt x="17777" y="6184"/>
                          <a:pt x="17884" y="6399"/>
                          <a:pt x="17979" y="6601"/>
                        </a:cubicBezTo>
                        <a:cubicBezTo>
                          <a:pt x="18063" y="6815"/>
                          <a:pt x="18158" y="7042"/>
                          <a:pt x="18229" y="7280"/>
                        </a:cubicBezTo>
                        <a:lnTo>
                          <a:pt x="18455" y="7982"/>
                        </a:lnTo>
                        <a:cubicBezTo>
                          <a:pt x="18527" y="8232"/>
                          <a:pt x="18598" y="8482"/>
                          <a:pt x="18658" y="8720"/>
                        </a:cubicBezTo>
                        <a:cubicBezTo>
                          <a:pt x="18717" y="8970"/>
                          <a:pt x="18789" y="9209"/>
                          <a:pt x="18848" y="9447"/>
                        </a:cubicBezTo>
                        <a:cubicBezTo>
                          <a:pt x="18908" y="9685"/>
                          <a:pt x="18991" y="9923"/>
                          <a:pt x="19051" y="10149"/>
                        </a:cubicBezTo>
                        <a:cubicBezTo>
                          <a:pt x="19122" y="10364"/>
                          <a:pt x="19182" y="10590"/>
                          <a:pt x="19229" y="10816"/>
                        </a:cubicBezTo>
                        <a:cubicBezTo>
                          <a:pt x="19265" y="11042"/>
                          <a:pt x="19313" y="11256"/>
                          <a:pt x="19348" y="11483"/>
                        </a:cubicBezTo>
                        <a:cubicBezTo>
                          <a:pt x="19372" y="11709"/>
                          <a:pt x="19384" y="11935"/>
                          <a:pt x="19384" y="12149"/>
                        </a:cubicBezTo>
                        <a:cubicBezTo>
                          <a:pt x="19384" y="12376"/>
                          <a:pt x="19384" y="12614"/>
                          <a:pt x="19360" y="12840"/>
                        </a:cubicBezTo>
                        <a:cubicBezTo>
                          <a:pt x="19325" y="13066"/>
                          <a:pt x="19301" y="13304"/>
                          <a:pt x="19265" y="13531"/>
                        </a:cubicBezTo>
                        <a:cubicBezTo>
                          <a:pt x="19241" y="13745"/>
                          <a:pt x="19479" y="13935"/>
                          <a:pt x="19825" y="13935"/>
                        </a:cubicBezTo>
                        <a:lnTo>
                          <a:pt x="20480" y="13959"/>
                        </a:lnTo>
                        <a:cubicBezTo>
                          <a:pt x="20777" y="13959"/>
                          <a:pt x="21027" y="13781"/>
                          <a:pt x="21075" y="13602"/>
                        </a:cubicBezTo>
                        <a:cubicBezTo>
                          <a:pt x="21087" y="13388"/>
                          <a:pt x="21099" y="13197"/>
                          <a:pt x="21111" y="12983"/>
                        </a:cubicBezTo>
                        <a:cubicBezTo>
                          <a:pt x="21134" y="12780"/>
                          <a:pt x="21134" y="12590"/>
                          <a:pt x="21134" y="12376"/>
                        </a:cubicBezTo>
                        <a:cubicBezTo>
                          <a:pt x="21134" y="12173"/>
                          <a:pt x="21111" y="11971"/>
                          <a:pt x="21099" y="11768"/>
                        </a:cubicBezTo>
                        <a:cubicBezTo>
                          <a:pt x="21087" y="11554"/>
                          <a:pt x="21051" y="11352"/>
                          <a:pt x="21027" y="11137"/>
                        </a:cubicBezTo>
                        <a:cubicBezTo>
                          <a:pt x="20991" y="10935"/>
                          <a:pt x="20956" y="10721"/>
                          <a:pt x="20908" y="10518"/>
                        </a:cubicBezTo>
                        <a:cubicBezTo>
                          <a:pt x="20861" y="10304"/>
                          <a:pt x="20801" y="10102"/>
                          <a:pt x="20741" y="9875"/>
                        </a:cubicBezTo>
                        <a:cubicBezTo>
                          <a:pt x="20682" y="9649"/>
                          <a:pt x="20610" y="9435"/>
                          <a:pt x="20551" y="9209"/>
                        </a:cubicBezTo>
                        <a:cubicBezTo>
                          <a:pt x="20480" y="8970"/>
                          <a:pt x="20420" y="8744"/>
                          <a:pt x="20337" y="8506"/>
                        </a:cubicBezTo>
                        <a:cubicBezTo>
                          <a:pt x="20265" y="8268"/>
                          <a:pt x="20206" y="8030"/>
                          <a:pt x="20134" y="7792"/>
                        </a:cubicBezTo>
                        <a:cubicBezTo>
                          <a:pt x="20063" y="7554"/>
                          <a:pt x="20003" y="7327"/>
                          <a:pt x="19920" y="7089"/>
                        </a:cubicBezTo>
                        <a:cubicBezTo>
                          <a:pt x="19860" y="6875"/>
                          <a:pt x="19789" y="6649"/>
                          <a:pt x="19718" y="6423"/>
                        </a:cubicBezTo>
                        <a:cubicBezTo>
                          <a:pt x="19646" y="6196"/>
                          <a:pt x="19563" y="5994"/>
                          <a:pt x="19491" y="5780"/>
                        </a:cubicBezTo>
                        <a:cubicBezTo>
                          <a:pt x="19408" y="5577"/>
                          <a:pt x="19313" y="5387"/>
                          <a:pt x="19229" y="5184"/>
                        </a:cubicBezTo>
                        <a:cubicBezTo>
                          <a:pt x="19122" y="4994"/>
                          <a:pt x="19015" y="4803"/>
                          <a:pt x="18896" y="4625"/>
                        </a:cubicBezTo>
                        <a:cubicBezTo>
                          <a:pt x="18765" y="4410"/>
                          <a:pt x="18610" y="4220"/>
                          <a:pt x="18467" y="4029"/>
                        </a:cubicBezTo>
                        <a:cubicBezTo>
                          <a:pt x="18313" y="3851"/>
                          <a:pt x="18158" y="3672"/>
                          <a:pt x="17979" y="3494"/>
                        </a:cubicBezTo>
                        <a:cubicBezTo>
                          <a:pt x="17634" y="3148"/>
                          <a:pt x="17277" y="2803"/>
                          <a:pt x="16920" y="2505"/>
                        </a:cubicBezTo>
                        <a:cubicBezTo>
                          <a:pt x="16562" y="2208"/>
                          <a:pt x="16205" y="1934"/>
                          <a:pt x="15848" y="1672"/>
                        </a:cubicBezTo>
                        <a:cubicBezTo>
                          <a:pt x="15479" y="1422"/>
                          <a:pt x="15098" y="1184"/>
                          <a:pt x="14717" y="981"/>
                        </a:cubicBezTo>
                        <a:cubicBezTo>
                          <a:pt x="14324" y="767"/>
                          <a:pt x="13943" y="589"/>
                          <a:pt x="13550" y="446"/>
                        </a:cubicBezTo>
                        <a:cubicBezTo>
                          <a:pt x="13276" y="338"/>
                          <a:pt x="12979" y="243"/>
                          <a:pt x="12681" y="184"/>
                        </a:cubicBezTo>
                        <a:cubicBezTo>
                          <a:pt x="12228" y="88"/>
                          <a:pt x="11788" y="29"/>
                          <a:pt x="11324" y="5"/>
                        </a:cubicBezTo>
                        <a:cubicBezTo>
                          <a:pt x="11211" y="2"/>
                          <a:pt x="11099" y="1"/>
                          <a:pt x="1098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1" name="Google Shape;6941;p30"/>
                  <p:cNvSpPr/>
                  <p:nvPr/>
                </p:nvSpPr>
                <p:spPr>
                  <a:xfrm>
                    <a:off x="3813107" y="2707299"/>
                    <a:ext cx="566766" cy="426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3" h="11708" extrusionOk="0">
                        <a:moveTo>
                          <a:pt x="7715" y="0"/>
                        </a:moveTo>
                        <a:cubicBezTo>
                          <a:pt x="7660" y="0"/>
                          <a:pt x="7605" y="1"/>
                          <a:pt x="7549" y="4"/>
                        </a:cubicBezTo>
                        <a:cubicBezTo>
                          <a:pt x="6966" y="27"/>
                          <a:pt x="6454" y="135"/>
                          <a:pt x="5954" y="325"/>
                        </a:cubicBezTo>
                        <a:cubicBezTo>
                          <a:pt x="5704" y="432"/>
                          <a:pt x="5466" y="539"/>
                          <a:pt x="5228" y="670"/>
                        </a:cubicBezTo>
                        <a:cubicBezTo>
                          <a:pt x="4990" y="801"/>
                          <a:pt x="4751" y="956"/>
                          <a:pt x="4501" y="1111"/>
                        </a:cubicBezTo>
                        <a:cubicBezTo>
                          <a:pt x="4251" y="1289"/>
                          <a:pt x="3989" y="1492"/>
                          <a:pt x="3751" y="1694"/>
                        </a:cubicBezTo>
                        <a:cubicBezTo>
                          <a:pt x="3501" y="1909"/>
                          <a:pt x="3263" y="2147"/>
                          <a:pt x="3037" y="2397"/>
                        </a:cubicBezTo>
                        <a:cubicBezTo>
                          <a:pt x="2763" y="2706"/>
                          <a:pt x="2489" y="3040"/>
                          <a:pt x="2239" y="3397"/>
                        </a:cubicBezTo>
                        <a:cubicBezTo>
                          <a:pt x="2120" y="3575"/>
                          <a:pt x="1989" y="3754"/>
                          <a:pt x="1870" y="3945"/>
                        </a:cubicBezTo>
                        <a:cubicBezTo>
                          <a:pt x="1727" y="4123"/>
                          <a:pt x="1608" y="4314"/>
                          <a:pt x="1489" y="4504"/>
                        </a:cubicBezTo>
                        <a:lnTo>
                          <a:pt x="1132" y="5088"/>
                        </a:lnTo>
                        <a:cubicBezTo>
                          <a:pt x="1037" y="5278"/>
                          <a:pt x="918" y="5492"/>
                          <a:pt x="810" y="5683"/>
                        </a:cubicBezTo>
                        <a:cubicBezTo>
                          <a:pt x="751" y="5814"/>
                          <a:pt x="680" y="5933"/>
                          <a:pt x="620" y="6076"/>
                        </a:cubicBezTo>
                        <a:cubicBezTo>
                          <a:pt x="537" y="6207"/>
                          <a:pt x="501" y="6326"/>
                          <a:pt x="441" y="6457"/>
                        </a:cubicBezTo>
                        <a:cubicBezTo>
                          <a:pt x="394" y="6588"/>
                          <a:pt x="346" y="6707"/>
                          <a:pt x="299" y="6850"/>
                        </a:cubicBezTo>
                        <a:cubicBezTo>
                          <a:pt x="275" y="6981"/>
                          <a:pt x="239" y="7100"/>
                          <a:pt x="215" y="7231"/>
                        </a:cubicBezTo>
                        <a:cubicBezTo>
                          <a:pt x="203" y="7362"/>
                          <a:pt x="168" y="7481"/>
                          <a:pt x="156" y="7624"/>
                        </a:cubicBezTo>
                        <a:cubicBezTo>
                          <a:pt x="120" y="7755"/>
                          <a:pt x="120" y="7874"/>
                          <a:pt x="108" y="8005"/>
                        </a:cubicBezTo>
                        <a:cubicBezTo>
                          <a:pt x="108" y="8136"/>
                          <a:pt x="96" y="8255"/>
                          <a:pt x="96" y="8397"/>
                        </a:cubicBezTo>
                        <a:cubicBezTo>
                          <a:pt x="84" y="8517"/>
                          <a:pt x="84" y="8647"/>
                          <a:pt x="84" y="8767"/>
                        </a:cubicBezTo>
                        <a:cubicBezTo>
                          <a:pt x="84" y="8886"/>
                          <a:pt x="60" y="9017"/>
                          <a:pt x="60" y="9136"/>
                        </a:cubicBezTo>
                        <a:cubicBezTo>
                          <a:pt x="60" y="9267"/>
                          <a:pt x="60" y="9386"/>
                          <a:pt x="48" y="9505"/>
                        </a:cubicBezTo>
                        <a:cubicBezTo>
                          <a:pt x="37" y="9624"/>
                          <a:pt x="37" y="9743"/>
                          <a:pt x="25" y="9862"/>
                        </a:cubicBezTo>
                        <a:cubicBezTo>
                          <a:pt x="25" y="9981"/>
                          <a:pt x="1" y="10100"/>
                          <a:pt x="1" y="10219"/>
                        </a:cubicBezTo>
                        <a:lnTo>
                          <a:pt x="1" y="10576"/>
                        </a:lnTo>
                        <a:cubicBezTo>
                          <a:pt x="1" y="10814"/>
                          <a:pt x="25" y="11053"/>
                          <a:pt x="48" y="11279"/>
                        </a:cubicBezTo>
                        <a:cubicBezTo>
                          <a:pt x="96" y="11517"/>
                          <a:pt x="441" y="11707"/>
                          <a:pt x="822" y="11707"/>
                        </a:cubicBezTo>
                        <a:lnTo>
                          <a:pt x="1644" y="11707"/>
                        </a:lnTo>
                        <a:cubicBezTo>
                          <a:pt x="2025" y="11707"/>
                          <a:pt x="2311" y="11529"/>
                          <a:pt x="2287" y="11291"/>
                        </a:cubicBezTo>
                        <a:cubicBezTo>
                          <a:pt x="2263" y="11148"/>
                          <a:pt x="2251" y="11017"/>
                          <a:pt x="2239" y="10862"/>
                        </a:cubicBezTo>
                        <a:cubicBezTo>
                          <a:pt x="2227" y="10719"/>
                          <a:pt x="2204" y="10576"/>
                          <a:pt x="2192" y="10433"/>
                        </a:cubicBezTo>
                        <a:cubicBezTo>
                          <a:pt x="2192" y="10279"/>
                          <a:pt x="2180" y="10148"/>
                          <a:pt x="2168" y="10005"/>
                        </a:cubicBezTo>
                        <a:cubicBezTo>
                          <a:pt x="2144" y="9850"/>
                          <a:pt x="2144" y="9719"/>
                          <a:pt x="2132" y="9564"/>
                        </a:cubicBezTo>
                        <a:cubicBezTo>
                          <a:pt x="2132" y="9421"/>
                          <a:pt x="2120" y="9290"/>
                          <a:pt x="2120" y="9136"/>
                        </a:cubicBezTo>
                        <a:lnTo>
                          <a:pt x="2120" y="8707"/>
                        </a:lnTo>
                        <a:cubicBezTo>
                          <a:pt x="2120" y="8576"/>
                          <a:pt x="2120" y="8421"/>
                          <a:pt x="2132" y="8278"/>
                        </a:cubicBezTo>
                        <a:cubicBezTo>
                          <a:pt x="2144" y="8136"/>
                          <a:pt x="2168" y="7993"/>
                          <a:pt x="2180" y="7838"/>
                        </a:cubicBezTo>
                        <a:cubicBezTo>
                          <a:pt x="2204" y="7695"/>
                          <a:pt x="2239" y="7564"/>
                          <a:pt x="2263" y="7409"/>
                        </a:cubicBezTo>
                        <a:cubicBezTo>
                          <a:pt x="2299" y="7266"/>
                          <a:pt x="2346" y="7123"/>
                          <a:pt x="2382" y="6981"/>
                        </a:cubicBezTo>
                        <a:cubicBezTo>
                          <a:pt x="2525" y="6576"/>
                          <a:pt x="2680" y="6207"/>
                          <a:pt x="2894" y="5814"/>
                        </a:cubicBezTo>
                        <a:cubicBezTo>
                          <a:pt x="3096" y="5445"/>
                          <a:pt x="3335" y="5076"/>
                          <a:pt x="3573" y="4718"/>
                        </a:cubicBezTo>
                        <a:cubicBezTo>
                          <a:pt x="3811" y="4373"/>
                          <a:pt x="4061" y="4028"/>
                          <a:pt x="4323" y="3718"/>
                        </a:cubicBezTo>
                        <a:cubicBezTo>
                          <a:pt x="4573" y="3409"/>
                          <a:pt x="4847" y="3123"/>
                          <a:pt x="5097" y="2873"/>
                        </a:cubicBezTo>
                        <a:cubicBezTo>
                          <a:pt x="5347" y="2623"/>
                          <a:pt x="5597" y="2397"/>
                          <a:pt x="5835" y="2218"/>
                        </a:cubicBezTo>
                        <a:cubicBezTo>
                          <a:pt x="6073" y="2040"/>
                          <a:pt x="6311" y="1873"/>
                          <a:pt x="6537" y="1754"/>
                        </a:cubicBezTo>
                        <a:cubicBezTo>
                          <a:pt x="6971" y="1526"/>
                          <a:pt x="7372" y="1396"/>
                          <a:pt x="7750" y="1396"/>
                        </a:cubicBezTo>
                        <a:cubicBezTo>
                          <a:pt x="7766" y="1396"/>
                          <a:pt x="7783" y="1396"/>
                          <a:pt x="7799" y="1397"/>
                        </a:cubicBezTo>
                        <a:cubicBezTo>
                          <a:pt x="8157" y="1408"/>
                          <a:pt x="8538" y="1551"/>
                          <a:pt x="8919" y="1754"/>
                        </a:cubicBezTo>
                        <a:cubicBezTo>
                          <a:pt x="9109" y="1861"/>
                          <a:pt x="9323" y="1992"/>
                          <a:pt x="9526" y="2147"/>
                        </a:cubicBezTo>
                        <a:cubicBezTo>
                          <a:pt x="9740" y="2290"/>
                          <a:pt x="9943" y="2468"/>
                          <a:pt x="10169" y="2659"/>
                        </a:cubicBezTo>
                        <a:cubicBezTo>
                          <a:pt x="10466" y="2932"/>
                          <a:pt x="10752" y="3230"/>
                          <a:pt x="11038" y="3552"/>
                        </a:cubicBezTo>
                        <a:cubicBezTo>
                          <a:pt x="11312" y="3885"/>
                          <a:pt x="11562" y="4242"/>
                          <a:pt x="11824" y="4611"/>
                        </a:cubicBezTo>
                        <a:cubicBezTo>
                          <a:pt x="11955" y="4802"/>
                          <a:pt x="12074" y="4980"/>
                          <a:pt x="12181" y="5195"/>
                        </a:cubicBezTo>
                        <a:cubicBezTo>
                          <a:pt x="12288" y="5385"/>
                          <a:pt x="12383" y="5599"/>
                          <a:pt x="12479" y="5814"/>
                        </a:cubicBezTo>
                        <a:cubicBezTo>
                          <a:pt x="12562" y="6040"/>
                          <a:pt x="12645" y="6266"/>
                          <a:pt x="12717" y="6492"/>
                        </a:cubicBezTo>
                        <a:cubicBezTo>
                          <a:pt x="12788" y="6707"/>
                          <a:pt x="12860" y="6945"/>
                          <a:pt x="12919" y="7171"/>
                        </a:cubicBezTo>
                        <a:cubicBezTo>
                          <a:pt x="12979" y="7397"/>
                          <a:pt x="13038" y="7635"/>
                          <a:pt x="13098" y="7862"/>
                        </a:cubicBezTo>
                        <a:cubicBezTo>
                          <a:pt x="13145" y="8100"/>
                          <a:pt x="13193" y="8314"/>
                          <a:pt x="13241" y="8540"/>
                        </a:cubicBezTo>
                        <a:cubicBezTo>
                          <a:pt x="13276" y="8767"/>
                          <a:pt x="13312" y="9005"/>
                          <a:pt x="13324" y="9231"/>
                        </a:cubicBezTo>
                        <a:cubicBezTo>
                          <a:pt x="13360" y="9445"/>
                          <a:pt x="13360" y="9683"/>
                          <a:pt x="13360" y="9910"/>
                        </a:cubicBezTo>
                        <a:cubicBezTo>
                          <a:pt x="13360" y="10148"/>
                          <a:pt x="13360" y="10374"/>
                          <a:pt x="13324" y="10612"/>
                        </a:cubicBezTo>
                        <a:cubicBezTo>
                          <a:pt x="13288" y="10838"/>
                          <a:pt x="13264" y="11076"/>
                          <a:pt x="13217" y="11303"/>
                        </a:cubicBezTo>
                        <a:cubicBezTo>
                          <a:pt x="13193" y="11517"/>
                          <a:pt x="13455" y="11707"/>
                          <a:pt x="13848" y="11707"/>
                        </a:cubicBezTo>
                        <a:lnTo>
                          <a:pt x="14669" y="11707"/>
                        </a:lnTo>
                        <a:cubicBezTo>
                          <a:pt x="15038" y="11707"/>
                          <a:pt x="15396" y="11517"/>
                          <a:pt x="15408" y="11267"/>
                        </a:cubicBezTo>
                        <a:cubicBezTo>
                          <a:pt x="15479" y="10874"/>
                          <a:pt x="15527" y="10493"/>
                          <a:pt x="15539" y="10088"/>
                        </a:cubicBezTo>
                        <a:cubicBezTo>
                          <a:pt x="15562" y="9886"/>
                          <a:pt x="15539" y="9683"/>
                          <a:pt x="15527" y="9481"/>
                        </a:cubicBezTo>
                        <a:cubicBezTo>
                          <a:pt x="15503" y="9267"/>
                          <a:pt x="15479" y="9076"/>
                          <a:pt x="15443" y="8874"/>
                        </a:cubicBezTo>
                        <a:cubicBezTo>
                          <a:pt x="15408" y="8659"/>
                          <a:pt x="15348" y="8457"/>
                          <a:pt x="15300" y="8243"/>
                        </a:cubicBezTo>
                        <a:cubicBezTo>
                          <a:pt x="15265" y="8040"/>
                          <a:pt x="15205" y="7826"/>
                          <a:pt x="15146" y="7600"/>
                        </a:cubicBezTo>
                        <a:cubicBezTo>
                          <a:pt x="15086" y="7397"/>
                          <a:pt x="15027" y="7159"/>
                          <a:pt x="14967" y="6933"/>
                        </a:cubicBezTo>
                        <a:cubicBezTo>
                          <a:pt x="14907" y="6695"/>
                          <a:pt x="14848" y="6469"/>
                          <a:pt x="14765" y="6231"/>
                        </a:cubicBezTo>
                        <a:cubicBezTo>
                          <a:pt x="14693" y="5992"/>
                          <a:pt x="14622" y="5754"/>
                          <a:pt x="14550" y="5540"/>
                        </a:cubicBezTo>
                        <a:cubicBezTo>
                          <a:pt x="14455" y="5314"/>
                          <a:pt x="14372" y="5076"/>
                          <a:pt x="14276" y="4861"/>
                        </a:cubicBezTo>
                        <a:cubicBezTo>
                          <a:pt x="14193" y="4659"/>
                          <a:pt x="14086" y="4445"/>
                          <a:pt x="13967" y="4242"/>
                        </a:cubicBezTo>
                        <a:cubicBezTo>
                          <a:pt x="13848" y="4028"/>
                          <a:pt x="13729" y="3837"/>
                          <a:pt x="13598" y="3647"/>
                        </a:cubicBezTo>
                        <a:cubicBezTo>
                          <a:pt x="13312" y="3254"/>
                          <a:pt x="13014" y="2897"/>
                          <a:pt x="12705" y="2575"/>
                        </a:cubicBezTo>
                        <a:cubicBezTo>
                          <a:pt x="12431" y="2301"/>
                          <a:pt x="12169" y="2051"/>
                          <a:pt x="11883" y="1825"/>
                        </a:cubicBezTo>
                        <a:cubicBezTo>
                          <a:pt x="11598" y="1611"/>
                          <a:pt x="11336" y="1397"/>
                          <a:pt x="11050" y="1206"/>
                        </a:cubicBezTo>
                        <a:cubicBezTo>
                          <a:pt x="10764" y="1016"/>
                          <a:pt x="10478" y="849"/>
                          <a:pt x="10205" y="694"/>
                        </a:cubicBezTo>
                        <a:cubicBezTo>
                          <a:pt x="9919" y="551"/>
                          <a:pt x="9621" y="420"/>
                          <a:pt x="9335" y="313"/>
                        </a:cubicBezTo>
                        <a:cubicBezTo>
                          <a:pt x="8805" y="108"/>
                          <a:pt x="8265" y="0"/>
                          <a:pt x="77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6942" name="Google Shape;6942;p30"/>
          <p:cNvSpPr/>
          <p:nvPr/>
        </p:nvSpPr>
        <p:spPr>
          <a:xfrm>
            <a:off x="382500" y="1462775"/>
            <a:ext cx="8430300" cy="3225300"/>
          </a:xfrm>
          <a:prstGeom prst="roundRect">
            <a:avLst>
              <a:gd name="adj" fmla="val 14147"/>
            </a:avLst>
          </a:prstGeom>
          <a:solidFill>
            <a:srgbClr val="F9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3" name="Google Shape;6943;p30"/>
          <p:cNvSpPr/>
          <p:nvPr/>
        </p:nvSpPr>
        <p:spPr>
          <a:xfrm>
            <a:off x="356850" y="396175"/>
            <a:ext cx="8430300" cy="838800"/>
          </a:xfrm>
          <a:prstGeom prst="roundRect">
            <a:avLst>
              <a:gd name="adj" fmla="val 35554"/>
            </a:avLst>
          </a:prstGeom>
          <a:solidFill>
            <a:srgbClr val="F9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44" name="Google Shape;6944;p30"/>
          <p:cNvGrpSpPr/>
          <p:nvPr/>
        </p:nvGrpSpPr>
        <p:grpSpPr>
          <a:xfrm>
            <a:off x="7476660" y="190833"/>
            <a:ext cx="1688342" cy="912677"/>
            <a:chOff x="2887390" y="202486"/>
            <a:chExt cx="1630776" cy="881558"/>
          </a:xfrm>
        </p:grpSpPr>
        <p:sp>
          <p:nvSpPr>
            <p:cNvPr id="6945" name="Google Shape;6945;p30"/>
            <p:cNvSpPr/>
            <p:nvPr/>
          </p:nvSpPr>
          <p:spPr>
            <a:xfrm>
              <a:off x="3203901" y="443830"/>
              <a:ext cx="974751" cy="633264"/>
            </a:xfrm>
            <a:custGeom>
              <a:avLst/>
              <a:gdLst/>
              <a:ahLst/>
              <a:cxnLst/>
              <a:rect l="l" t="t" r="r" b="b"/>
              <a:pathLst>
                <a:path w="26766" h="17389" extrusionOk="0">
                  <a:moveTo>
                    <a:pt x="13282" y="0"/>
                  </a:moveTo>
                  <a:cubicBezTo>
                    <a:pt x="13189" y="0"/>
                    <a:pt x="13096" y="2"/>
                    <a:pt x="13002" y="5"/>
                  </a:cubicBezTo>
                  <a:cubicBezTo>
                    <a:pt x="12014" y="29"/>
                    <a:pt x="11109" y="196"/>
                    <a:pt x="10264" y="481"/>
                  </a:cubicBezTo>
                  <a:cubicBezTo>
                    <a:pt x="9847" y="624"/>
                    <a:pt x="9430" y="791"/>
                    <a:pt x="9014" y="981"/>
                  </a:cubicBezTo>
                  <a:cubicBezTo>
                    <a:pt x="8597" y="1172"/>
                    <a:pt x="8180" y="1398"/>
                    <a:pt x="7740" y="1648"/>
                  </a:cubicBezTo>
                  <a:cubicBezTo>
                    <a:pt x="7323" y="1910"/>
                    <a:pt x="6882" y="2184"/>
                    <a:pt x="6466" y="2505"/>
                  </a:cubicBezTo>
                  <a:cubicBezTo>
                    <a:pt x="6049" y="2815"/>
                    <a:pt x="5644" y="3172"/>
                    <a:pt x="5239" y="3541"/>
                  </a:cubicBezTo>
                  <a:cubicBezTo>
                    <a:pt x="4763" y="3994"/>
                    <a:pt x="4323" y="4494"/>
                    <a:pt x="3870" y="5018"/>
                  </a:cubicBezTo>
                  <a:cubicBezTo>
                    <a:pt x="3668" y="5280"/>
                    <a:pt x="3441" y="5553"/>
                    <a:pt x="3239" y="5839"/>
                  </a:cubicBezTo>
                  <a:lnTo>
                    <a:pt x="2608" y="6684"/>
                  </a:lnTo>
                  <a:cubicBezTo>
                    <a:pt x="2406" y="6982"/>
                    <a:pt x="2191" y="7268"/>
                    <a:pt x="2001" y="7566"/>
                  </a:cubicBezTo>
                  <a:cubicBezTo>
                    <a:pt x="1787" y="7863"/>
                    <a:pt x="1596" y="8161"/>
                    <a:pt x="1417" y="8458"/>
                  </a:cubicBezTo>
                  <a:cubicBezTo>
                    <a:pt x="1298" y="8649"/>
                    <a:pt x="1179" y="8828"/>
                    <a:pt x="1072" y="9018"/>
                  </a:cubicBezTo>
                  <a:cubicBezTo>
                    <a:pt x="977" y="9209"/>
                    <a:pt x="870" y="9387"/>
                    <a:pt x="774" y="9590"/>
                  </a:cubicBezTo>
                  <a:cubicBezTo>
                    <a:pt x="691" y="9768"/>
                    <a:pt x="596" y="9959"/>
                    <a:pt x="536" y="10149"/>
                  </a:cubicBezTo>
                  <a:cubicBezTo>
                    <a:pt x="477" y="10352"/>
                    <a:pt x="417" y="10542"/>
                    <a:pt x="382" y="10733"/>
                  </a:cubicBezTo>
                  <a:cubicBezTo>
                    <a:pt x="334" y="10923"/>
                    <a:pt x="298" y="11137"/>
                    <a:pt x="274" y="11316"/>
                  </a:cubicBezTo>
                  <a:cubicBezTo>
                    <a:pt x="239" y="11495"/>
                    <a:pt x="215" y="11685"/>
                    <a:pt x="203" y="11876"/>
                  </a:cubicBezTo>
                  <a:cubicBezTo>
                    <a:pt x="179" y="12078"/>
                    <a:pt x="167" y="12257"/>
                    <a:pt x="167" y="12447"/>
                  </a:cubicBezTo>
                  <a:cubicBezTo>
                    <a:pt x="167" y="12638"/>
                    <a:pt x="155" y="12828"/>
                    <a:pt x="155" y="13007"/>
                  </a:cubicBezTo>
                  <a:cubicBezTo>
                    <a:pt x="155" y="13185"/>
                    <a:pt x="155" y="13388"/>
                    <a:pt x="132" y="13566"/>
                  </a:cubicBezTo>
                  <a:cubicBezTo>
                    <a:pt x="132" y="13757"/>
                    <a:pt x="120" y="13935"/>
                    <a:pt x="108" y="14114"/>
                  </a:cubicBezTo>
                  <a:lnTo>
                    <a:pt x="60" y="14650"/>
                  </a:lnTo>
                  <a:cubicBezTo>
                    <a:pt x="36" y="14828"/>
                    <a:pt x="36" y="15007"/>
                    <a:pt x="24" y="15186"/>
                  </a:cubicBezTo>
                  <a:cubicBezTo>
                    <a:pt x="1" y="15364"/>
                    <a:pt x="1" y="15531"/>
                    <a:pt x="1" y="15709"/>
                  </a:cubicBezTo>
                  <a:cubicBezTo>
                    <a:pt x="1" y="16043"/>
                    <a:pt x="36" y="16388"/>
                    <a:pt x="96" y="16733"/>
                  </a:cubicBezTo>
                  <a:cubicBezTo>
                    <a:pt x="167" y="17090"/>
                    <a:pt x="763" y="17376"/>
                    <a:pt x="1417" y="17376"/>
                  </a:cubicBezTo>
                  <a:lnTo>
                    <a:pt x="2834" y="17376"/>
                  </a:lnTo>
                  <a:cubicBezTo>
                    <a:pt x="3489" y="17376"/>
                    <a:pt x="3977" y="17090"/>
                    <a:pt x="3930" y="16745"/>
                  </a:cubicBezTo>
                  <a:cubicBezTo>
                    <a:pt x="3906" y="16543"/>
                    <a:pt x="3870" y="16317"/>
                    <a:pt x="3846" y="16102"/>
                  </a:cubicBezTo>
                  <a:cubicBezTo>
                    <a:pt x="3811" y="15900"/>
                    <a:pt x="3799" y="15674"/>
                    <a:pt x="3763" y="15471"/>
                  </a:cubicBezTo>
                  <a:cubicBezTo>
                    <a:pt x="3751" y="15257"/>
                    <a:pt x="3727" y="15031"/>
                    <a:pt x="3703" y="14828"/>
                  </a:cubicBezTo>
                  <a:cubicBezTo>
                    <a:pt x="3692" y="14614"/>
                    <a:pt x="3680" y="14400"/>
                    <a:pt x="3668" y="14185"/>
                  </a:cubicBezTo>
                  <a:cubicBezTo>
                    <a:pt x="3656" y="13971"/>
                    <a:pt x="3632" y="13757"/>
                    <a:pt x="3632" y="13542"/>
                  </a:cubicBezTo>
                  <a:lnTo>
                    <a:pt x="3632" y="12900"/>
                  </a:lnTo>
                  <a:cubicBezTo>
                    <a:pt x="3632" y="12697"/>
                    <a:pt x="3656" y="12483"/>
                    <a:pt x="3668" y="12268"/>
                  </a:cubicBezTo>
                  <a:cubicBezTo>
                    <a:pt x="3680" y="12042"/>
                    <a:pt x="3703" y="11828"/>
                    <a:pt x="3739" y="11614"/>
                  </a:cubicBezTo>
                  <a:cubicBezTo>
                    <a:pt x="3787" y="11399"/>
                    <a:pt x="3834" y="11173"/>
                    <a:pt x="3894" y="10971"/>
                  </a:cubicBezTo>
                  <a:cubicBezTo>
                    <a:pt x="3953" y="10744"/>
                    <a:pt x="4025" y="10542"/>
                    <a:pt x="4096" y="10328"/>
                  </a:cubicBezTo>
                  <a:cubicBezTo>
                    <a:pt x="4334" y="9744"/>
                    <a:pt x="4620" y="9185"/>
                    <a:pt x="4977" y="8613"/>
                  </a:cubicBezTo>
                  <a:cubicBezTo>
                    <a:pt x="5335" y="8054"/>
                    <a:pt x="5739" y="7506"/>
                    <a:pt x="6144" y="6982"/>
                  </a:cubicBezTo>
                  <a:cubicBezTo>
                    <a:pt x="6573" y="6458"/>
                    <a:pt x="7013" y="5958"/>
                    <a:pt x="7442" y="5494"/>
                  </a:cubicBezTo>
                  <a:cubicBezTo>
                    <a:pt x="7871" y="5029"/>
                    <a:pt x="8323" y="4613"/>
                    <a:pt x="8764" y="4244"/>
                  </a:cubicBezTo>
                  <a:cubicBezTo>
                    <a:pt x="9216" y="3875"/>
                    <a:pt x="9645" y="3541"/>
                    <a:pt x="10061" y="3279"/>
                  </a:cubicBezTo>
                  <a:cubicBezTo>
                    <a:pt x="10478" y="3005"/>
                    <a:pt x="10883" y="2767"/>
                    <a:pt x="11276" y="2589"/>
                  </a:cubicBezTo>
                  <a:cubicBezTo>
                    <a:pt x="11975" y="2250"/>
                    <a:pt x="12663" y="2051"/>
                    <a:pt x="13331" y="2051"/>
                  </a:cubicBezTo>
                  <a:cubicBezTo>
                    <a:pt x="13368" y="2051"/>
                    <a:pt x="13405" y="2052"/>
                    <a:pt x="13443" y="2053"/>
                  </a:cubicBezTo>
                  <a:cubicBezTo>
                    <a:pt x="14050" y="2065"/>
                    <a:pt x="14705" y="2267"/>
                    <a:pt x="15383" y="2577"/>
                  </a:cubicBezTo>
                  <a:cubicBezTo>
                    <a:pt x="15705" y="2743"/>
                    <a:pt x="16062" y="2934"/>
                    <a:pt x="16419" y="3160"/>
                  </a:cubicBezTo>
                  <a:cubicBezTo>
                    <a:pt x="16776" y="3375"/>
                    <a:pt x="17146" y="3636"/>
                    <a:pt x="17527" y="3934"/>
                  </a:cubicBezTo>
                  <a:cubicBezTo>
                    <a:pt x="18015" y="4315"/>
                    <a:pt x="18515" y="4768"/>
                    <a:pt x="18991" y="5256"/>
                  </a:cubicBezTo>
                  <a:cubicBezTo>
                    <a:pt x="19491" y="5744"/>
                    <a:pt x="19932" y="6268"/>
                    <a:pt x="20360" y="6815"/>
                  </a:cubicBezTo>
                  <a:cubicBezTo>
                    <a:pt x="20575" y="7101"/>
                    <a:pt x="20777" y="7387"/>
                    <a:pt x="20979" y="7685"/>
                  </a:cubicBezTo>
                  <a:cubicBezTo>
                    <a:pt x="21170" y="7982"/>
                    <a:pt x="21337" y="8292"/>
                    <a:pt x="21491" y="8613"/>
                  </a:cubicBezTo>
                  <a:cubicBezTo>
                    <a:pt x="21646" y="8947"/>
                    <a:pt x="21789" y="9268"/>
                    <a:pt x="21908" y="9613"/>
                  </a:cubicBezTo>
                  <a:cubicBezTo>
                    <a:pt x="22051" y="9959"/>
                    <a:pt x="22170" y="10304"/>
                    <a:pt x="22265" y="10637"/>
                  </a:cubicBezTo>
                  <a:cubicBezTo>
                    <a:pt x="22372" y="10983"/>
                    <a:pt x="22480" y="11316"/>
                    <a:pt x="22563" y="11661"/>
                  </a:cubicBezTo>
                  <a:cubicBezTo>
                    <a:pt x="22658" y="11995"/>
                    <a:pt x="22742" y="12328"/>
                    <a:pt x="22801" y="12673"/>
                  </a:cubicBezTo>
                  <a:cubicBezTo>
                    <a:pt x="22884" y="13007"/>
                    <a:pt x="22920" y="13340"/>
                    <a:pt x="22956" y="13685"/>
                  </a:cubicBezTo>
                  <a:cubicBezTo>
                    <a:pt x="22980" y="14019"/>
                    <a:pt x="23003" y="14364"/>
                    <a:pt x="23003" y="14709"/>
                  </a:cubicBezTo>
                  <a:cubicBezTo>
                    <a:pt x="23003" y="15055"/>
                    <a:pt x="22980" y="15388"/>
                    <a:pt x="22944" y="15733"/>
                  </a:cubicBezTo>
                  <a:cubicBezTo>
                    <a:pt x="22896" y="16078"/>
                    <a:pt x="22837" y="16424"/>
                    <a:pt x="22765" y="16757"/>
                  </a:cubicBezTo>
                  <a:cubicBezTo>
                    <a:pt x="22682" y="17102"/>
                    <a:pt x="23158" y="17388"/>
                    <a:pt x="23837" y="17388"/>
                  </a:cubicBezTo>
                  <a:lnTo>
                    <a:pt x="25242" y="17388"/>
                  </a:lnTo>
                  <a:cubicBezTo>
                    <a:pt x="25920" y="17388"/>
                    <a:pt x="26528" y="17102"/>
                    <a:pt x="26528" y="16698"/>
                  </a:cubicBezTo>
                  <a:cubicBezTo>
                    <a:pt x="26647" y="16138"/>
                    <a:pt x="26718" y="15555"/>
                    <a:pt x="26754" y="14959"/>
                  </a:cubicBezTo>
                  <a:cubicBezTo>
                    <a:pt x="26766" y="14662"/>
                    <a:pt x="26754" y="14364"/>
                    <a:pt x="26718" y="14066"/>
                  </a:cubicBezTo>
                  <a:cubicBezTo>
                    <a:pt x="26694" y="13769"/>
                    <a:pt x="26635" y="13459"/>
                    <a:pt x="26575" y="13161"/>
                  </a:cubicBezTo>
                  <a:cubicBezTo>
                    <a:pt x="26492" y="12840"/>
                    <a:pt x="26421" y="12542"/>
                    <a:pt x="26337" y="12233"/>
                  </a:cubicBezTo>
                  <a:cubicBezTo>
                    <a:pt x="26242" y="11923"/>
                    <a:pt x="26159" y="11614"/>
                    <a:pt x="26051" y="11280"/>
                  </a:cubicBezTo>
                  <a:cubicBezTo>
                    <a:pt x="25944" y="10971"/>
                    <a:pt x="25837" y="10625"/>
                    <a:pt x="25742" y="10280"/>
                  </a:cubicBezTo>
                  <a:cubicBezTo>
                    <a:pt x="25635" y="9947"/>
                    <a:pt x="25516" y="9590"/>
                    <a:pt x="25397" y="9244"/>
                  </a:cubicBezTo>
                  <a:cubicBezTo>
                    <a:pt x="25278" y="8899"/>
                    <a:pt x="25147" y="8554"/>
                    <a:pt x="25004" y="8220"/>
                  </a:cubicBezTo>
                  <a:cubicBezTo>
                    <a:pt x="24873" y="7875"/>
                    <a:pt x="24730" y="7530"/>
                    <a:pt x="24563" y="7220"/>
                  </a:cubicBezTo>
                  <a:cubicBezTo>
                    <a:pt x="24396" y="6887"/>
                    <a:pt x="24218" y="6577"/>
                    <a:pt x="24027" y="6280"/>
                  </a:cubicBezTo>
                  <a:cubicBezTo>
                    <a:pt x="23813" y="5982"/>
                    <a:pt x="23611" y="5684"/>
                    <a:pt x="23373" y="5399"/>
                  </a:cubicBezTo>
                  <a:cubicBezTo>
                    <a:pt x="22896" y="4827"/>
                    <a:pt x="22384" y="4303"/>
                    <a:pt x="21837" y="3815"/>
                  </a:cubicBezTo>
                  <a:cubicBezTo>
                    <a:pt x="21372" y="3410"/>
                    <a:pt x="20896" y="3041"/>
                    <a:pt x="20420" y="2696"/>
                  </a:cubicBezTo>
                  <a:cubicBezTo>
                    <a:pt x="19944" y="2351"/>
                    <a:pt x="19467" y="2041"/>
                    <a:pt x="18991" y="1755"/>
                  </a:cubicBezTo>
                  <a:cubicBezTo>
                    <a:pt x="18515" y="1493"/>
                    <a:pt x="18039" y="1231"/>
                    <a:pt x="17550" y="1017"/>
                  </a:cubicBezTo>
                  <a:cubicBezTo>
                    <a:pt x="17062" y="791"/>
                    <a:pt x="16574" y="612"/>
                    <a:pt x="16062" y="446"/>
                  </a:cubicBezTo>
                  <a:cubicBezTo>
                    <a:pt x="15151" y="164"/>
                    <a:pt x="14231" y="0"/>
                    <a:pt x="13282" y="0"/>
                  </a:cubicBezTo>
                  <a:close/>
                </a:path>
              </a:pathLst>
            </a:custGeom>
            <a:solidFill>
              <a:srgbClr val="6FA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0"/>
            <p:cNvSpPr/>
            <p:nvPr/>
          </p:nvSpPr>
          <p:spPr>
            <a:xfrm>
              <a:off x="3036523" y="323139"/>
              <a:ext cx="1322065" cy="754789"/>
            </a:xfrm>
            <a:custGeom>
              <a:avLst/>
              <a:gdLst/>
              <a:ahLst/>
              <a:cxnLst/>
              <a:rect l="l" t="t" r="r" b="b"/>
              <a:pathLst>
                <a:path w="36303" h="20726" extrusionOk="0">
                  <a:moveTo>
                    <a:pt x="18827" y="0"/>
                  </a:moveTo>
                  <a:cubicBezTo>
                    <a:pt x="18224" y="0"/>
                    <a:pt x="17615" y="25"/>
                    <a:pt x="16979" y="69"/>
                  </a:cubicBezTo>
                  <a:cubicBezTo>
                    <a:pt x="16443" y="116"/>
                    <a:pt x="15931" y="164"/>
                    <a:pt x="15407" y="235"/>
                  </a:cubicBezTo>
                  <a:cubicBezTo>
                    <a:pt x="14884" y="307"/>
                    <a:pt x="14384" y="390"/>
                    <a:pt x="13872" y="485"/>
                  </a:cubicBezTo>
                  <a:cubicBezTo>
                    <a:pt x="13383" y="593"/>
                    <a:pt x="12895" y="712"/>
                    <a:pt x="12419" y="831"/>
                  </a:cubicBezTo>
                  <a:cubicBezTo>
                    <a:pt x="11943" y="950"/>
                    <a:pt x="11478" y="1116"/>
                    <a:pt x="11026" y="1283"/>
                  </a:cubicBezTo>
                  <a:cubicBezTo>
                    <a:pt x="10585" y="1462"/>
                    <a:pt x="10169" y="1640"/>
                    <a:pt x="9740" y="1843"/>
                  </a:cubicBezTo>
                  <a:cubicBezTo>
                    <a:pt x="9300" y="2057"/>
                    <a:pt x="8883" y="2259"/>
                    <a:pt x="8466" y="2498"/>
                  </a:cubicBezTo>
                  <a:cubicBezTo>
                    <a:pt x="7978" y="2783"/>
                    <a:pt x="7490" y="3081"/>
                    <a:pt x="7025" y="3426"/>
                  </a:cubicBezTo>
                  <a:cubicBezTo>
                    <a:pt x="6561" y="3760"/>
                    <a:pt x="6144" y="4153"/>
                    <a:pt x="5728" y="4569"/>
                  </a:cubicBezTo>
                  <a:cubicBezTo>
                    <a:pt x="5335" y="4998"/>
                    <a:pt x="4942" y="5450"/>
                    <a:pt x="4573" y="5903"/>
                  </a:cubicBezTo>
                  <a:cubicBezTo>
                    <a:pt x="4156" y="6438"/>
                    <a:pt x="3787" y="7010"/>
                    <a:pt x="3430" y="7570"/>
                  </a:cubicBezTo>
                  <a:cubicBezTo>
                    <a:pt x="3263" y="7855"/>
                    <a:pt x="3084" y="8141"/>
                    <a:pt x="2918" y="8439"/>
                  </a:cubicBezTo>
                  <a:cubicBezTo>
                    <a:pt x="2751" y="8736"/>
                    <a:pt x="2573" y="9034"/>
                    <a:pt x="2418" y="9332"/>
                  </a:cubicBezTo>
                  <a:cubicBezTo>
                    <a:pt x="2251" y="9629"/>
                    <a:pt x="2072" y="9939"/>
                    <a:pt x="1906" y="10237"/>
                  </a:cubicBezTo>
                  <a:cubicBezTo>
                    <a:pt x="1727" y="10534"/>
                    <a:pt x="1560" y="10844"/>
                    <a:pt x="1406" y="11141"/>
                  </a:cubicBezTo>
                  <a:cubicBezTo>
                    <a:pt x="1299" y="11344"/>
                    <a:pt x="1203" y="11522"/>
                    <a:pt x="1108" y="11713"/>
                  </a:cubicBezTo>
                  <a:cubicBezTo>
                    <a:pt x="1013" y="11903"/>
                    <a:pt x="906" y="12082"/>
                    <a:pt x="822" y="12273"/>
                  </a:cubicBezTo>
                  <a:cubicBezTo>
                    <a:pt x="727" y="12475"/>
                    <a:pt x="656" y="12665"/>
                    <a:pt x="584" y="12856"/>
                  </a:cubicBezTo>
                  <a:cubicBezTo>
                    <a:pt x="513" y="13046"/>
                    <a:pt x="453" y="13261"/>
                    <a:pt x="406" y="13451"/>
                  </a:cubicBezTo>
                  <a:cubicBezTo>
                    <a:pt x="346" y="13642"/>
                    <a:pt x="298" y="13844"/>
                    <a:pt x="275" y="14047"/>
                  </a:cubicBezTo>
                  <a:cubicBezTo>
                    <a:pt x="239" y="14261"/>
                    <a:pt x="215" y="14451"/>
                    <a:pt x="191" y="14654"/>
                  </a:cubicBezTo>
                  <a:cubicBezTo>
                    <a:pt x="179" y="14856"/>
                    <a:pt x="167" y="15059"/>
                    <a:pt x="167" y="15273"/>
                  </a:cubicBezTo>
                  <a:cubicBezTo>
                    <a:pt x="167" y="15475"/>
                    <a:pt x="156" y="15690"/>
                    <a:pt x="156" y="15892"/>
                  </a:cubicBezTo>
                  <a:cubicBezTo>
                    <a:pt x="156" y="16106"/>
                    <a:pt x="132" y="16309"/>
                    <a:pt x="132" y="16523"/>
                  </a:cubicBezTo>
                  <a:cubicBezTo>
                    <a:pt x="120" y="16725"/>
                    <a:pt x="120" y="16940"/>
                    <a:pt x="108" y="17142"/>
                  </a:cubicBezTo>
                  <a:cubicBezTo>
                    <a:pt x="96" y="17357"/>
                    <a:pt x="72" y="17547"/>
                    <a:pt x="60" y="17749"/>
                  </a:cubicBezTo>
                  <a:cubicBezTo>
                    <a:pt x="48" y="17952"/>
                    <a:pt x="36" y="18154"/>
                    <a:pt x="13" y="18345"/>
                  </a:cubicBezTo>
                  <a:cubicBezTo>
                    <a:pt x="13" y="18547"/>
                    <a:pt x="1" y="18750"/>
                    <a:pt x="1" y="18940"/>
                  </a:cubicBezTo>
                  <a:cubicBezTo>
                    <a:pt x="1" y="19154"/>
                    <a:pt x="1" y="19345"/>
                    <a:pt x="13" y="19535"/>
                  </a:cubicBezTo>
                  <a:lnTo>
                    <a:pt x="60" y="20119"/>
                  </a:lnTo>
                  <a:cubicBezTo>
                    <a:pt x="108" y="20452"/>
                    <a:pt x="489" y="20726"/>
                    <a:pt x="953" y="20726"/>
                  </a:cubicBezTo>
                  <a:lnTo>
                    <a:pt x="1965" y="20726"/>
                  </a:lnTo>
                  <a:cubicBezTo>
                    <a:pt x="2489" y="20726"/>
                    <a:pt x="2858" y="20452"/>
                    <a:pt x="2811" y="20107"/>
                  </a:cubicBezTo>
                  <a:cubicBezTo>
                    <a:pt x="2787" y="19893"/>
                    <a:pt x="2751" y="19678"/>
                    <a:pt x="2751" y="19464"/>
                  </a:cubicBezTo>
                  <a:cubicBezTo>
                    <a:pt x="2739" y="19262"/>
                    <a:pt x="2739" y="19035"/>
                    <a:pt x="2751" y="18821"/>
                  </a:cubicBezTo>
                  <a:cubicBezTo>
                    <a:pt x="2775" y="18607"/>
                    <a:pt x="2787" y="18392"/>
                    <a:pt x="2799" y="18190"/>
                  </a:cubicBezTo>
                  <a:cubicBezTo>
                    <a:pt x="2811" y="17964"/>
                    <a:pt x="2834" y="17749"/>
                    <a:pt x="2858" y="17547"/>
                  </a:cubicBezTo>
                  <a:cubicBezTo>
                    <a:pt x="2894" y="17333"/>
                    <a:pt x="2918" y="17118"/>
                    <a:pt x="2930" y="16904"/>
                  </a:cubicBezTo>
                  <a:cubicBezTo>
                    <a:pt x="2942" y="16702"/>
                    <a:pt x="2965" y="16475"/>
                    <a:pt x="2977" y="16261"/>
                  </a:cubicBezTo>
                  <a:cubicBezTo>
                    <a:pt x="2989" y="16059"/>
                    <a:pt x="2989" y="15833"/>
                    <a:pt x="3013" y="15630"/>
                  </a:cubicBezTo>
                  <a:cubicBezTo>
                    <a:pt x="3013" y="15404"/>
                    <a:pt x="3025" y="15190"/>
                    <a:pt x="3037" y="14987"/>
                  </a:cubicBezTo>
                  <a:cubicBezTo>
                    <a:pt x="3049" y="14773"/>
                    <a:pt x="3084" y="14570"/>
                    <a:pt x="3108" y="14356"/>
                  </a:cubicBezTo>
                  <a:cubicBezTo>
                    <a:pt x="3144" y="14166"/>
                    <a:pt x="3192" y="13963"/>
                    <a:pt x="3227" y="13749"/>
                  </a:cubicBezTo>
                  <a:cubicBezTo>
                    <a:pt x="3287" y="13547"/>
                    <a:pt x="3346" y="13344"/>
                    <a:pt x="3406" y="13142"/>
                  </a:cubicBezTo>
                  <a:cubicBezTo>
                    <a:pt x="3465" y="12951"/>
                    <a:pt x="3549" y="12737"/>
                    <a:pt x="3632" y="12546"/>
                  </a:cubicBezTo>
                  <a:cubicBezTo>
                    <a:pt x="3727" y="12332"/>
                    <a:pt x="3823" y="12142"/>
                    <a:pt x="3930" y="11951"/>
                  </a:cubicBezTo>
                  <a:cubicBezTo>
                    <a:pt x="4037" y="11761"/>
                    <a:pt x="4156" y="11558"/>
                    <a:pt x="4275" y="11368"/>
                  </a:cubicBezTo>
                  <a:cubicBezTo>
                    <a:pt x="4501" y="10999"/>
                    <a:pt x="4739" y="10629"/>
                    <a:pt x="4978" y="10272"/>
                  </a:cubicBezTo>
                  <a:cubicBezTo>
                    <a:pt x="5216" y="9891"/>
                    <a:pt x="5466" y="9534"/>
                    <a:pt x="5704" y="9201"/>
                  </a:cubicBezTo>
                  <a:cubicBezTo>
                    <a:pt x="5942" y="8855"/>
                    <a:pt x="6180" y="8510"/>
                    <a:pt x="6418" y="8189"/>
                  </a:cubicBezTo>
                  <a:cubicBezTo>
                    <a:pt x="6656" y="7855"/>
                    <a:pt x="6894" y="7546"/>
                    <a:pt x="7133" y="7236"/>
                  </a:cubicBezTo>
                  <a:cubicBezTo>
                    <a:pt x="7371" y="6915"/>
                    <a:pt x="7621" y="6641"/>
                    <a:pt x="7871" y="6355"/>
                  </a:cubicBezTo>
                  <a:cubicBezTo>
                    <a:pt x="8347" y="5831"/>
                    <a:pt x="8847" y="5367"/>
                    <a:pt x="9347" y="4938"/>
                  </a:cubicBezTo>
                  <a:cubicBezTo>
                    <a:pt x="9871" y="4522"/>
                    <a:pt x="10359" y="4141"/>
                    <a:pt x="10871" y="3807"/>
                  </a:cubicBezTo>
                  <a:cubicBezTo>
                    <a:pt x="11371" y="3486"/>
                    <a:pt x="11859" y="3188"/>
                    <a:pt x="12371" y="2926"/>
                  </a:cubicBezTo>
                  <a:cubicBezTo>
                    <a:pt x="13098" y="2557"/>
                    <a:pt x="13872" y="2248"/>
                    <a:pt x="14681" y="2009"/>
                  </a:cubicBezTo>
                  <a:cubicBezTo>
                    <a:pt x="15467" y="1771"/>
                    <a:pt x="16300" y="1605"/>
                    <a:pt x="17158" y="1545"/>
                  </a:cubicBezTo>
                  <a:cubicBezTo>
                    <a:pt x="17450" y="1523"/>
                    <a:pt x="17742" y="1511"/>
                    <a:pt x="18033" y="1511"/>
                  </a:cubicBezTo>
                  <a:cubicBezTo>
                    <a:pt x="18359" y="1511"/>
                    <a:pt x="18683" y="1526"/>
                    <a:pt x="19003" y="1557"/>
                  </a:cubicBezTo>
                  <a:cubicBezTo>
                    <a:pt x="19634" y="1616"/>
                    <a:pt x="20241" y="1736"/>
                    <a:pt x="20872" y="1914"/>
                  </a:cubicBezTo>
                  <a:cubicBezTo>
                    <a:pt x="21503" y="2117"/>
                    <a:pt x="22134" y="2355"/>
                    <a:pt x="22777" y="2652"/>
                  </a:cubicBezTo>
                  <a:cubicBezTo>
                    <a:pt x="23397" y="2950"/>
                    <a:pt x="24051" y="3283"/>
                    <a:pt x="24682" y="3664"/>
                  </a:cubicBezTo>
                  <a:cubicBezTo>
                    <a:pt x="25302" y="4033"/>
                    <a:pt x="25933" y="4450"/>
                    <a:pt x="26540" y="4915"/>
                  </a:cubicBezTo>
                  <a:cubicBezTo>
                    <a:pt x="26837" y="5153"/>
                    <a:pt x="27147" y="5391"/>
                    <a:pt x="27457" y="5641"/>
                  </a:cubicBezTo>
                  <a:cubicBezTo>
                    <a:pt x="27778" y="5891"/>
                    <a:pt x="28088" y="6165"/>
                    <a:pt x="28385" y="6438"/>
                  </a:cubicBezTo>
                  <a:cubicBezTo>
                    <a:pt x="28909" y="6915"/>
                    <a:pt x="29409" y="7439"/>
                    <a:pt x="29862" y="8010"/>
                  </a:cubicBezTo>
                  <a:cubicBezTo>
                    <a:pt x="30064" y="8308"/>
                    <a:pt x="30278" y="8605"/>
                    <a:pt x="30469" y="8903"/>
                  </a:cubicBezTo>
                  <a:cubicBezTo>
                    <a:pt x="30659" y="9201"/>
                    <a:pt x="30826" y="9510"/>
                    <a:pt x="30993" y="9820"/>
                  </a:cubicBezTo>
                  <a:cubicBezTo>
                    <a:pt x="31148" y="10153"/>
                    <a:pt x="31302" y="10475"/>
                    <a:pt x="31433" y="10820"/>
                  </a:cubicBezTo>
                  <a:cubicBezTo>
                    <a:pt x="31564" y="11165"/>
                    <a:pt x="31707" y="11522"/>
                    <a:pt x="31826" y="11880"/>
                  </a:cubicBezTo>
                  <a:cubicBezTo>
                    <a:pt x="31945" y="12237"/>
                    <a:pt x="32064" y="12606"/>
                    <a:pt x="32183" y="12963"/>
                  </a:cubicBezTo>
                  <a:cubicBezTo>
                    <a:pt x="32302" y="13320"/>
                    <a:pt x="32398" y="13677"/>
                    <a:pt x="32517" y="14035"/>
                  </a:cubicBezTo>
                  <a:cubicBezTo>
                    <a:pt x="32624" y="14380"/>
                    <a:pt x="32743" y="14713"/>
                    <a:pt x="32850" y="15059"/>
                  </a:cubicBezTo>
                  <a:cubicBezTo>
                    <a:pt x="32957" y="15404"/>
                    <a:pt x="33053" y="15725"/>
                    <a:pt x="33148" y="16059"/>
                  </a:cubicBezTo>
                  <a:cubicBezTo>
                    <a:pt x="33231" y="16380"/>
                    <a:pt x="33314" y="16714"/>
                    <a:pt x="33350" y="17035"/>
                  </a:cubicBezTo>
                  <a:cubicBezTo>
                    <a:pt x="33398" y="17368"/>
                    <a:pt x="33434" y="17690"/>
                    <a:pt x="33434" y="18035"/>
                  </a:cubicBezTo>
                  <a:cubicBezTo>
                    <a:pt x="33445" y="18380"/>
                    <a:pt x="33410" y="18702"/>
                    <a:pt x="33386" y="19047"/>
                  </a:cubicBezTo>
                  <a:cubicBezTo>
                    <a:pt x="33350" y="19392"/>
                    <a:pt x="33291" y="19738"/>
                    <a:pt x="33231" y="20071"/>
                  </a:cubicBezTo>
                  <a:cubicBezTo>
                    <a:pt x="33172" y="20416"/>
                    <a:pt x="33588" y="20702"/>
                    <a:pt x="34172" y="20702"/>
                  </a:cubicBezTo>
                  <a:lnTo>
                    <a:pt x="35303" y="20714"/>
                  </a:lnTo>
                  <a:cubicBezTo>
                    <a:pt x="35314" y="20714"/>
                    <a:pt x="35325" y="20714"/>
                    <a:pt x="35336" y="20714"/>
                  </a:cubicBezTo>
                  <a:cubicBezTo>
                    <a:pt x="35833" y="20714"/>
                    <a:pt x="36243" y="20457"/>
                    <a:pt x="36208" y="20131"/>
                  </a:cubicBezTo>
                  <a:cubicBezTo>
                    <a:pt x="36243" y="19833"/>
                    <a:pt x="36267" y="19523"/>
                    <a:pt x="36291" y="19226"/>
                  </a:cubicBezTo>
                  <a:cubicBezTo>
                    <a:pt x="36303" y="18928"/>
                    <a:pt x="36303" y="18630"/>
                    <a:pt x="36303" y="18333"/>
                  </a:cubicBezTo>
                  <a:cubicBezTo>
                    <a:pt x="36303" y="18023"/>
                    <a:pt x="36291" y="17726"/>
                    <a:pt x="36255" y="17428"/>
                  </a:cubicBezTo>
                  <a:cubicBezTo>
                    <a:pt x="36231" y="17118"/>
                    <a:pt x="36184" y="16821"/>
                    <a:pt x="36124" y="16499"/>
                  </a:cubicBezTo>
                  <a:cubicBezTo>
                    <a:pt x="36065" y="16202"/>
                    <a:pt x="36005" y="15892"/>
                    <a:pt x="35910" y="15582"/>
                  </a:cubicBezTo>
                  <a:cubicBezTo>
                    <a:pt x="35827" y="15273"/>
                    <a:pt x="35731" y="14951"/>
                    <a:pt x="35636" y="14630"/>
                  </a:cubicBezTo>
                  <a:cubicBezTo>
                    <a:pt x="35529" y="14297"/>
                    <a:pt x="35422" y="13975"/>
                    <a:pt x="35303" y="13630"/>
                  </a:cubicBezTo>
                  <a:cubicBezTo>
                    <a:pt x="35196" y="13308"/>
                    <a:pt x="35077" y="12951"/>
                    <a:pt x="34958" y="12606"/>
                  </a:cubicBezTo>
                  <a:cubicBezTo>
                    <a:pt x="34827" y="12249"/>
                    <a:pt x="34707" y="11903"/>
                    <a:pt x="34588" y="11546"/>
                  </a:cubicBezTo>
                  <a:cubicBezTo>
                    <a:pt x="34469" y="11189"/>
                    <a:pt x="34350" y="10844"/>
                    <a:pt x="34231" y="10510"/>
                  </a:cubicBezTo>
                  <a:cubicBezTo>
                    <a:pt x="34112" y="10165"/>
                    <a:pt x="33993" y="9832"/>
                    <a:pt x="33874" y="9510"/>
                  </a:cubicBezTo>
                  <a:cubicBezTo>
                    <a:pt x="33755" y="9201"/>
                    <a:pt x="33624" y="8879"/>
                    <a:pt x="33493" y="8570"/>
                  </a:cubicBezTo>
                  <a:cubicBezTo>
                    <a:pt x="33350" y="8272"/>
                    <a:pt x="33207" y="7974"/>
                    <a:pt x="33041" y="7689"/>
                  </a:cubicBezTo>
                  <a:cubicBezTo>
                    <a:pt x="32874" y="7415"/>
                    <a:pt x="32695" y="7129"/>
                    <a:pt x="32493" y="6855"/>
                  </a:cubicBezTo>
                  <a:cubicBezTo>
                    <a:pt x="32267" y="6546"/>
                    <a:pt x="32017" y="6260"/>
                    <a:pt x="31743" y="5986"/>
                  </a:cubicBezTo>
                  <a:cubicBezTo>
                    <a:pt x="31481" y="5700"/>
                    <a:pt x="31195" y="5426"/>
                    <a:pt x="30897" y="5176"/>
                  </a:cubicBezTo>
                  <a:cubicBezTo>
                    <a:pt x="30302" y="4653"/>
                    <a:pt x="29695" y="4164"/>
                    <a:pt x="29088" y="3724"/>
                  </a:cubicBezTo>
                  <a:cubicBezTo>
                    <a:pt x="28469" y="3271"/>
                    <a:pt x="27861" y="2855"/>
                    <a:pt x="27242" y="2486"/>
                  </a:cubicBezTo>
                  <a:cubicBezTo>
                    <a:pt x="26611" y="2117"/>
                    <a:pt x="25968" y="1759"/>
                    <a:pt x="25302" y="1438"/>
                  </a:cubicBezTo>
                  <a:cubicBezTo>
                    <a:pt x="24647" y="1128"/>
                    <a:pt x="23980" y="866"/>
                    <a:pt x="23313" y="652"/>
                  </a:cubicBezTo>
                  <a:cubicBezTo>
                    <a:pt x="22801" y="485"/>
                    <a:pt x="22301" y="366"/>
                    <a:pt x="21789" y="271"/>
                  </a:cubicBezTo>
                  <a:cubicBezTo>
                    <a:pt x="21027" y="128"/>
                    <a:pt x="20253" y="45"/>
                    <a:pt x="19456" y="9"/>
                  </a:cubicBezTo>
                  <a:cubicBezTo>
                    <a:pt x="19246" y="3"/>
                    <a:pt x="19037" y="0"/>
                    <a:pt x="18827" y="0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0"/>
            <p:cNvSpPr/>
            <p:nvPr/>
          </p:nvSpPr>
          <p:spPr>
            <a:xfrm>
              <a:off x="2887390" y="202486"/>
              <a:ext cx="1630776" cy="881558"/>
            </a:xfrm>
            <a:custGeom>
              <a:avLst/>
              <a:gdLst/>
              <a:ahLst/>
              <a:cxnLst/>
              <a:rect l="l" t="t" r="r" b="b"/>
              <a:pathLst>
                <a:path w="44780" h="24207" extrusionOk="0">
                  <a:moveTo>
                    <a:pt x="23277" y="0"/>
                  </a:moveTo>
                  <a:cubicBezTo>
                    <a:pt x="22753" y="0"/>
                    <a:pt x="22205" y="24"/>
                    <a:pt x="21669" y="36"/>
                  </a:cubicBezTo>
                  <a:cubicBezTo>
                    <a:pt x="20991" y="60"/>
                    <a:pt x="20336" y="107"/>
                    <a:pt x="19681" y="155"/>
                  </a:cubicBezTo>
                  <a:cubicBezTo>
                    <a:pt x="19038" y="215"/>
                    <a:pt x="18383" y="274"/>
                    <a:pt x="17740" y="357"/>
                  </a:cubicBezTo>
                  <a:cubicBezTo>
                    <a:pt x="17109" y="453"/>
                    <a:pt x="16466" y="560"/>
                    <a:pt x="15823" y="679"/>
                  </a:cubicBezTo>
                  <a:cubicBezTo>
                    <a:pt x="15180" y="798"/>
                    <a:pt x="14561" y="929"/>
                    <a:pt x="13930" y="1096"/>
                  </a:cubicBezTo>
                  <a:cubicBezTo>
                    <a:pt x="13323" y="1250"/>
                    <a:pt x="12740" y="1453"/>
                    <a:pt x="12180" y="1655"/>
                  </a:cubicBezTo>
                  <a:cubicBezTo>
                    <a:pt x="11609" y="1870"/>
                    <a:pt x="11073" y="2108"/>
                    <a:pt x="10561" y="2370"/>
                  </a:cubicBezTo>
                  <a:cubicBezTo>
                    <a:pt x="10037" y="2643"/>
                    <a:pt x="9549" y="2917"/>
                    <a:pt x="9073" y="3215"/>
                  </a:cubicBezTo>
                  <a:cubicBezTo>
                    <a:pt x="8608" y="3513"/>
                    <a:pt x="8144" y="3858"/>
                    <a:pt x="7691" y="4215"/>
                  </a:cubicBezTo>
                  <a:cubicBezTo>
                    <a:pt x="7239" y="4584"/>
                    <a:pt x="6775" y="4989"/>
                    <a:pt x="6358" y="5441"/>
                  </a:cubicBezTo>
                  <a:cubicBezTo>
                    <a:pt x="5941" y="5882"/>
                    <a:pt x="5536" y="6346"/>
                    <a:pt x="5155" y="6834"/>
                  </a:cubicBezTo>
                  <a:cubicBezTo>
                    <a:pt x="4715" y="7382"/>
                    <a:pt x="4310" y="7942"/>
                    <a:pt x="3905" y="8501"/>
                  </a:cubicBezTo>
                  <a:cubicBezTo>
                    <a:pt x="3715" y="8787"/>
                    <a:pt x="3500" y="9085"/>
                    <a:pt x="3310" y="9370"/>
                  </a:cubicBezTo>
                  <a:cubicBezTo>
                    <a:pt x="3108" y="9644"/>
                    <a:pt x="2929" y="9930"/>
                    <a:pt x="2750" y="10228"/>
                  </a:cubicBezTo>
                  <a:cubicBezTo>
                    <a:pt x="2596" y="10525"/>
                    <a:pt x="2441" y="10811"/>
                    <a:pt x="2310" y="11109"/>
                  </a:cubicBezTo>
                  <a:cubicBezTo>
                    <a:pt x="2191" y="11406"/>
                    <a:pt x="2072" y="11692"/>
                    <a:pt x="1965" y="11990"/>
                  </a:cubicBezTo>
                  <a:cubicBezTo>
                    <a:pt x="1857" y="12288"/>
                    <a:pt x="1762" y="12597"/>
                    <a:pt x="1655" y="12907"/>
                  </a:cubicBezTo>
                  <a:cubicBezTo>
                    <a:pt x="1560" y="13180"/>
                    <a:pt x="1464" y="13454"/>
                    <a:pt x="1369" y="13740"/>
                  </a:cubicBezTo>
                  <a:cubicBezTo>
                    <a:pt x="1286" y="14026"/>
                    <a:pt x="1167" y="14312"/>
                    <a:pt x="1060" y="14609"/>
                  </a:cubicBezTo>
                  <a:cubicBezTo>
                    <a:pt x="941" y="14907"/>
                    <a:pt x="833" y="15205"/>
                    <a:pt x="726" y="15514"/>
                  </a:cubicBezTo>
                  <a:cubicBezTo>
                    <a:pt x="631" y="15824"/>
                    <a:pt x="524" y="16157"/>
                    <a:pt x="417" y="16479"/>
                  </a:cubicBezTo>
                  <a:cubicBezTo>
                    <a:pt x="310" y="16812"/>
                    <a:pt x="238" y="17145"/>
                    <a:pt x="179" y="17491"/>
                  </a:cubicBezTo>
                  <a:cubicBezTo>
                    <a:pt x="155" y="17717"/>
                    <a:pt x="131" y="17919"/>
                    <a:pt x="119" y="18145"/>
                  </a:cubicBezTo>
                  <a:lnTo>
                    <a:pt x="119" y="18800"/>
                  </a:lnTo>
                  <a:cubicBezTo>
                    <a:pt x="119" y="19015"/>
                    <a:pt x="119" y="19241"/>
                    <a:pt x="131" y="19455"/>
                  </a:cubicBezTo>
                  <a:cubicBezTo>
                    <a:pt x="155" y="19681"/>
                    <a:pt x="155" y="19896"/>
                    <a:pt x="167" y="20110"/>
                  </a:cubicBezTo>
                  <a:cubicBezTo>
                    <a:pt x="167" y="20336"/>
                    <a:pt x="179" y="20562"/>
                    <a:pt x="179" y="20765"/>
                  </a:cubicBezTo>
                  <a:lnTo>
                    <a:pt x="179" y="21408"/>
                  </a:lnTo>
                  <a:cubicBezTo>
                    <a:pt x="179" y="21717"/>
                    <a:pt x="167" y="22039"/>
                    <a:pt x="143" y="22348"/>
                  </a:cubicBezTo>
                  <a:cubicBezTo>
                    <a:pt x="119" y="22658"/>
                    <a:pt x="95" y="22967"/>
                    <a:pt x="48" y="23289"/>
                  </a:cubicBezTo>
                  <a:cubicBezTo>
                    <a:pt x="0" y="23610"/>
                    <a:pt x="417" y="23884"/>
                    <a:pt x="941" y="23896"/>
                  </a:cubicBezTo>
                  <a:lnTo>
                    <a:pt x="1976" y="23920"/>
                  </a:lnTo>
                  <a:cubicBezTo>
                    <a:pt x="1996" y="23921"/>
                    <a:pt x="2016" y="23921"/>
                    <a:pt x="2035" y="23921"/>
                  </a:cubicBezTo>
                  <a:cubicBezTo>
                    <a:pt x="2470" y="23921"/>
                    <a:pt x="2797" y="23668"/>
                    <a:pt x="2786" y="23360"/>
                  </a:cubicBezTo>
                  <a:cubicBezTo>
                    <a:pt x="2774" y="23134"/>
                    <a:pt x="2762" y="22932"/>
                    <a:pt x="2738" y="22705"/>
                  </a:cubicBezTo>
                  <a:cubicBezTo>
                    <a:pt x="2727" y="22479"/>
                    <a:pt x="2727" y="22277"/>
                    <a:pt x="2727" y="22051"/>
                  </a:cubicBezTo>
                  <a:cubicBezTo>
                    <a:pt x="2727" y="21824"/>
                    <a:pt x="2738" y="21622"/>
                    <a:pt x="2738" y="21396"/>
                  </a:cubicBezTo>
                  <a:cubicBezTo>
                    <a:pt x="2738" y="21170"/>
                    <a:pt x="2762" y="20943"/>
                    <a:pt x="2762" y="20729"/>
                  </a:cubicBezTo>
                  <a:lnTo>
                    <a:pt x="2762" y="20050"/>
                  </a:lnTo>
                  <a:cubicBezTo>
                    <a:pt x="2738" y="19836"/>
                    <a:pt x="2738" y="19610"/>
                    <a:pt x="2727" y="19384"/>
                  </a:cubicBezTo>
                  <a:cubicBezTo>
                    <a:pt x="2715" y="19157"/>
                    <a:pt x="2715" y="18943"/>
                    <a:pt x="2715" y="18717"/>
                  </a:cubicBezTo>
                  <a:cubicBezTo>
                    <a:pt x="2715" y="18491"/>
                    <a:pt x="2727" y="18264"/>
                    <a:pt x="2738" y="18050"/>
                  </a:cubicBezTo>
                  <a:cubicBezTo>
                    <a:pt x="2762" y="17824"/>
                    <a:pt x="2786" y="17610"/>
                    <a:pt x="2822" y="17383"/>
                  </a:cubicBezTo>
                  <a:cubicBezTo>
                    <a:pt x="2858" y="17181"/>
                    <a:pt x="2905" y="16955"/>
                    <a:pt x="2965" y="16752"/>
                  </a:cubicBezTo>
                  <a:cubicBezTo>
                    <a:pt x="3024" y="16538"/>
                    <a:pt x="3084" y="16336"/>
                    <a:pt x="3155" y="16121"/>
                  </a:cubicBezTo>
                  <a:cubicBezTo>
                    <a:pt x="3227" y="15919"/>
                    <a:pt x="3310" y="15705"/>
                    <a:pt x="3393" y="15514"/>
                  </a:cubicBezTo>
                  <a:cubicBezTo>
                    <a:pt x="3489" y="15300"/>
                    <a:pt x="3572" y="15109"/>
                    <a:pt x="3667" y="14919"/>
                  </a:cubicBezTo>
                  <a:cubicBezTo>
                    <a:pt x="3798" y="14609"/>
                    <a:pt x="3941" y="14300"/>
                    <a:pt x="4084" y="14002"/>
                  </a:cubicBezTo>
                  <a:cubicBezTo>
                    <a:pt x="4215" y="13681"/>
                    <a:pt x="4334" y="13383"/>
                    <a:pt x="4465" y="13085"/>
                  </a:cubicBezTo>
                  <a:cubicBezTo>
                    <a:pt x="4596" y="12788"/>
                    <a:pt x="4715" y="12490"/>
                    <a:pt x="4858" y="12192"/>
                  </a:cubicBezTo>
                  <a:cubicBezTo>
                    <a:pt x="4989" y="11895"/>
                    <a:pt x="5120" y="11621"/>
                    <a:pt x="5274" y="11323"/>
                  </a:cubicBezTo>
                  <a:cubicBezTo>
                    <a:pt x="5417" y="11037"/>
                    <a:pt x="5584" y="10740"/>
                    <a:pt x="5751" y="10454"/>
                  </a:cubicBezTo>
                  <a:cubicBezTo>
                    <a:pt x="5906" y="10168"/>
                    <a:pt x="6084" y="9894"/>
                    <a:pt x="6263" y="9609"/>
                  </a:cubicBezTo>
                  <a:cubicBezTo>
                    <a:pt x="6632" y="9037"/>
                    <a:pt x="7013" y="8501"/>
                    <a:pt x="7418" y="7966"/>
                  </a:cubicBezTo>
                  <a:cubicBezTo>
                    <a:pt x="7834" y="7430"/>
                    <a:pt x="8263" y="6930"/>
                    <a:pt x="8739" y="6453"/>
                  </a:cubicBezTo>
                  <a:cubicBezTo>
                    <a:pt x="9204" y="5989"/>
                    <a:pt x="9704" y="5584"/>
                    <a:pt x="10216" y="5215"/>
                  </a:cubicBezTo>
                  <a:cubicBezTo>
                    <a:pt x="10728" y="4858"/>
                    <a:pt x="11263" y="4537"/>
                    <a:pt x="11823" y="4239"/>
                  </a:cubicBezTo>
                  <a:cubicBezTo>
                    <a:pt x="12371" y="3941"/>
                    <a:pt x="12918" y="3656"/>
                    <a:pt x="13514" y="3405"/>
                  </a:cubicBezTo>
                  <a:cubicBezTo>
                    <a:pt x="14109" y="3144"/>
                    <a:pt x="14740" y="2929"/>
                    <a:pt x="15371" y="2751"/>
                  </a:cubicBezTo>
                  <a:cubicBezTo>
                    <a:pt x="16014" y="2572"/>
                    <a:pt x="16669" y="2417"/>
                    <a:pt x="17324" y="2286"/>
                  </a:cubicBezTo>
                  <a:cubicBezTo>
                    <a:pt x="17978" y="2167"/>
                    <a:pt x="18633" y="2048"/>
                    <a:pt x="19300" y="1977"/>
                  </a:cubicBezTo>
                  <a:cubicBezTo>
                    <a:pt x="19979" y="1881"/>
                    <a:pt x="20657" y="1822"/>
                    <a:pt x="21324" y="1798"/>
                  </a:cubicBezTo>
                  <a:cubicBezTo>
                    <a:pt x="21887" y="1771"/>
                    <a:pt x="22436" y="1758"/>
                    <a:pt x="22977" y="1758"/>
                  </a:cubicBezTo>
                  <a:cubicBezTo>
                    <a:pt x="23157" y="1758"/>
                    <a:pt x="23336" y="1759"/>
                    <a:pt x="23515" y="1762"/>
                  </a:cubicBezTo>
                  <a:cubicBezTo>
                    <a:pt x="24229" y="1774"/>
                    <a:pt x="24932" y="1834"/>
                    <a:pt x="25610" y="1929"/>
                  </a:cubicBezTo>
                  <a:cubicBezTo>
                    <a:pt x="26301" y="2012"/>
                    <a:pt x="26991" y="2155"/>
                    <a:pt x="27658" y="2334"/>
                  </a:cubicBezTo>
                  <a:cubicBezTo>
                    <a:pt x="28325" y="2513"/>
                    <a:pt x="28992" y="2727"/>
                    <a:pt x="29635" y="2989"/>
                  </a:cubicBezTo>
                  <a:cubicBezTo>
                    <a:pt x="30278" y="3251"/>
                    <a:pt x="30897" y="3548"/>
                    <a:pt x="31492" y="3906"/>
                  </a:cubicBezTo>
                  <a:cubicBezTo>
                    <a:pt x="32087" y="4275"/>
                    <a:pt x="32671" y="4679"/>
                    <a:pt x="33278" y="5108"/>
                  </a:cubicBezTo>
                  <a:cubicBezTo>
                    <a:pt x="33576" y="5334"/>
                    <a:pt x="33897" y="5561"/>
                    <a:pt x="34207" y="5799"/>
                  </a:cubicBezTo>
                  <a:cubicBezTo>
                    <a:pt x="34528" y="6037"/>
                    <a:pt x="34838" y="6287"/>
                    <a:pt x="35171" y="6537"/>
                  </a:cubicBezTo>
                  <a:cubicBezTo>
                    <a:pt x="35504" y="6799"/>
                    <a:pt x="35826" y="7061"/>
                    <a:pt x="36135" y="7346"/>
                  </a:cubicBezTo>
                  <a:cubicBezTo>
                    <a:pt x="36457" y="7608"/>
                    <a:pt x="36755" y="7906"/>
                    <a:pt x="37052" y="8204"/>
                  </a:cubicBezTo>
                  <a:cubicBezTo>
                    <a:pt x="37350" y="8501"/>
                    <a:pt x="37612" y="8811"/>
                    <a:pt x="37886" y="9144"/>
                  </a:cubicBezTo>
                  <a:cubicBezTo>
                    <a:pt x="38148" y="9478"/>
                    <a:pt x="38386" y="9799"/>
                    <a:pt x="38612" y="10156"/>
                  </a:cubicBezTo>
                  <a:cubicBezTo>
                    <a:pt x="38838" y="10513"/>
                    <a:pt x="39029" y="10871"/>
                    <a:pt x="39195" y="11240"/>
                  </a:cubicBezTo>
                  <a:cubicBezTo>
                    <a:pt x="39350" y="11609"/>
                    <a:pt x="39505" y="11990"/>
                    <a:pt x="39648" y="12383"/>
                  </a:cubicBezTo>
                  <a:cubicBezTo>
                    <a:pt x="39791" y="12752"/>
                    <a:pt x="39922" y="13121"/>
                    <a:pt x="40041" y="13502"/>
                  </a:cubicBezTo>
                  <a:cubicBezTo>
                    <a:pt x="40172" y="13895"/>
                    <a:pt x="40291" y="14276"/>
                    <a:pt x="40410" y="14681"/>
                  </a:cubicBezTo>
                  <a:cubicBezTo>
                    <a:pt x="40529" y="15062"/>
                    <a:pt x="40636" y="15466"/>
                    <a:pt x="40755" y="15871"/>
                  </a:cubicBezTo>
                  <a:cubicBezTo>
                    <a:pt x="40862" y="16276"/>
                    <a:pt x="40981" y="16657"/>
                    <a:pt x="41077" y="17050"/>
                  </a:cubicBezTo>
                  <a:cubicBezTo>
                    <a:pt x="41196" y="17419"/>
                    <a:pt x="41303" y="17788"/>
                    <a:pt x="41410" y="18169"/>
                  </a:cubicBezTo>
                  <a:cubicBezTo>
                    <a:pt x="41517" y="18538"/>
                    <a:pt x="41612" y="18895"/>
                    <a:pt x="41696" y="19253"/>
                  </a:cubicBezTo>
                  <a:cubicBezTo>
                    <a:pt x="41779" y="19610"/>
                    <a:pt x="41839" y="19967"/>
                    <a:pt x="41886" y="20324"/>
                  </a:cubicBezTo>
                  <a:cubicBezTo>
                    <a:pt x="41934" y="20681"/>
                    <a:pt x="41958" y="21039"/>
                    <a:pt x="41958" y="21396"/>
                  </a:cubicBezTo>
                  <a:cubicBezTo>
                    <a:pt x="41958" y="21753"/>
                    <a:pt x="41958" y="22086"/>
                    <a:pt x="41946" y="22455"/>
                  </a:cubicBezTo>
                  <a:cubicBezTo>
                    <a:pt x="41934" y="22801"/>
                    <a:pt x="41910" y="23158"/>
                    <a:pt x="41886" y="23515"/>
                  </a:cubicBezTo>
                  <a:cubicBezTo>
                    <a:pt x="41874" y="23848"/>
                    <a:pt x="42231" y="24146"/>
                    <a:pt x="42708" y="24158"/>
                  </a:cubicBezTo>
                  <a:lnTo>
                    <a:pt x="43755" y="24206"/>
                  </a:lnTo>
                  <a:cubicBezTo>
                    <a:pt x="43767" y="24206"/>
                    <a:pt x="43779" y="24206"/>
                    <a:pt x="43790" y="24206"/>
                  </a:cubicBezTo>
                  <a:cubicBezTo>
                    <a:pt x="44311" y="24206"/>
                    <a:pt x="44756" y="23947"/>
                    <a:pt x="44756" y="23551"/>
                  </a:cubicBezTo>
                  <a:cubicBezTo>
                    <a:pt x="44768" y="23194"/>
                    <a:pt x="44779" y="22848"/>
                    <a:pt x="44779" y="22503"/>
                  </a:cubicBezTo>
                  <a:lnTo>
                    <a:pt x="44779" y="21479"/>
                  </a:lnTo>
                  <a:cubicBezTo>
                    <a:pt x="44768" y="21134"/>
                    <a:pt x="44768" y="20800"/>
                    <a:pt x="44744" y="20455"/>
                  </a:cubicBezTo>
                  <a:cubicBezTo>
                    <a:pt x="44720" y="20110"/>
                    <a:pt x="44684" y="19765"/>
                    <a:pt x="44625" y="19431"/>
                  </a:cubicBezTo>
                  <a:cubicBezTo>
                    <a:pt x="44565" y="19086"/>
                    <a:pt x="44482" y="18741"/>
                    <a:pt x="44398" y="18395"/>
                  </a:cubicBezTo>
                  <a:lnTo>
                    <a:pt x="44125" y="17371"/>
                  </a:lnTo>
                  <a:cubicBezTo>
                    <a:pt x="44041" y="17014"/>
                    <a:pt x="43934" y="16669"/>
                    <a:pt x="43851" y="16312"/>
                  </a:cubicBezTo>
                  <a:cubicBezTo>
                    <a:pt x="43744" y="15943"/>
                    <a:pt x="43660" y="15574"/>
                    <a:pt x="43553" y="15181"/>
                  </a:cubicBezTo>
                  <a:cubicBezTo>
                    <a:pt x="43458" y="14800"/>
                    <a:pt x="43351" y="14407"/>
                    <a:pt x="43232" y="14026"/>
                  </a:cubicBezTo>
                  <a:cubicBezTo>
                    <a:pt x="43124" y="13669"/>
                    <a:pt x="43017" y="13311"/>
                    <a:pt x="42874" y="12954"/>
                  </a:cubicBezTo>
                  <a:cubicBezTo>
                    <a:pt x="42743" y="12609"/>
                    <a:pt x="42612" y="12264"/>
                    <a:pt x="42470" y="11930"/>
                  </a:cubicBezTo>
                  <a:cubicBezTo>
                    <a:pt x="42327" y="11597"/>
                    <a:pt x="42184" y="11252"/>
                    <a:pt x="42029" y="10942"/>
                  </a:cubicBezTo>
                  <a:cubicBezTo>
                    <a:pt x="41886" y="10621"/>
                    <a:pt x="41731" y="10323"/>
                    <a:pt x="41553" y="10002"/>
                  </a:cubicBezTo>
                  <a:cubicBezTo>
                    <a:pt x="41196" y="9394"/>
                    <a:pt x="40791" y="8799"/>
                    <a:pt x="40350" y="8216"/>
                  </a:cubicBezTo>
                  <a:cubicBezTo>
                    <a:pt x="39886" y="7656"/>
                    <a:pt x="39398" y="7120"/>
                    <a:pt x="38874" y="6596"/>
                  </a:cubicBezTo>
                  <a:cubicBezTo>
                    <a:pt x="38362" y="6096"/>
                    <a:pt x="37790" y="5620"/>
                    <a:pt x="37207" y="5168"/>
                  </a:cubicBezTo>
                  <a:cubicBezTo>
                    <a:pt x="36624" y="4727"/>
                    <a:pt x="36064" y="4310"/>
                    <a:pt x="35528" y="3917"/>
                  </a:cubicBezTo>
                  <a:cubicBezTo>
                    <a:pt x="34992" y="3536"/>
                    <a:pt x="34504" y="3179"/>
                    <a:pt x="34004" y="2846"/>
                  </a:cubicBezTo>
                  <a:cubicBezTo>
                    <a:pt x="33457" y="2465"/>
                    <a:pt x="32909" y="2120"/>
                    <a:pt x="32361" y="1834"/>
                  </a:cubicBezTo>
                  <a:cubicBezTo>
                    <a:pt x="31814" y="1548"/>
                    <a:pt x="31230" y="1310"/>
                    <a:pt x="30599" y="1108"/>
                  </a:cubicBezTo>
                  <a:cubicBezTo>
                    <a:pt x="30182" y="977"/>
                    <a:pt x="29742" y="858"/>
                    <a:pt x="29277" y="738"/>
                  </a:cubicBezTo>
                  <a:cubicBezTo>
                    <a:pt x="28813" y="619"/>
                    <a:pt x="28337" y="512"/>
                    <a:pt x="27849" y="417"/>
                  </a:cubicBezTo>
                  <a:cubicBezTo>
                    <a:pt x="27361" y="322"/>
                    <a:pt x="26861" y="238"/>
                    <a:pt x="26360" y="179"/>
                  </a:cubicBezTo>
                  <a:cubicBezTo>
                    <a:pt x="25872" y="119"/>
                    <a:pt x="25348" y="84"/>
                    <a:pt x="24836" y="48"/>
                  </a:cubicBezTo>
                  <a:cubicBezTo>
                    <a:pt x="24324" y="24"/>
                    <a:pt x="23801" y="0"/>
                    <a:pt x="23277" y="0"/>
                  </a:cubicBezTo>
                  <a:close/>
                </a:path>
              </a:pathLst>
            </a:custGeom>
            <a:solidFill>
              <a:srgbClr val="98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8" name="Google Shape;6948;p30"/>
          <p:cNvGrpSpPr/>
          <p:nvPr/>
        </p:nvGrpSpPr>
        <p:grpSpPr>
          <a:xfrm>
            <a:off x="4586091" y="51216"/>
            <a:ext cx="1301377" cy="685970"/>
            <a:chOff x="4586091" y="51216"/>
            <a:chExt cx="1301377" cy="685970"/>
          </a:xfrm>
        </p:grpSpPr>
        <p:sp>
          <p:nvSpPr>
            <p:cNvPr id="6949" name="Google Shape;6949;p30"/>
            <p:cNvSpPr/>
            <p:nvPr/>
          </p:nvSpPr>
          <p:spPr>
            <a:xfrm>
              <a:off x="4586091" y="51216"/>
              <a:ext cx="1301377" cy="677439"/>
            </a:xfrm>
            <a:custGeom>
              <a:avLst/>
              <a:gdLst/>
              <a:ahLst/>
              <a:cxnLst/>
              <a:rect l="l" t="t" r="r" b="b"/>
              <a:pathLst>
                <a:path w="34517" h="17968" extrusionOk="0">
                  <a:moveTo>
                    <a:pt x="15860" y="0"/>
                  </a:moveTo>
                  <a:cubicBezTo>
                    <a:pt x="15443" y="0"/>
                    <a:pt x="15026" y="12"/>
                    <a:pt x="14622" y="48"/>
                  </a:cubicBezTo>
                  <a:cubicBezTo>
                    <a:pt x="14217" y="72"/>
                    <a:pt x="13836" y="120"/>
                    <a:pt x="13455" y="179"/>
                  </a:cubicBezTo>
                  <a:cubicBezTo>
                    <a:pt x="13086" y="239"/>
                    <a:pt x="12728" y="310"/>
                    <a:pt x="12371" y="405"/>
                  </a:cubicBezTo>
                  <a:cubicBezTo>
                    <a:pt x="12014" y="489"/>
                    <a:pt x="11669" y="596"/>
                    <a:pt x="11335" y="715"/>
                  </a:cubicBezTo>
                  <a:cubicBezTo>
                    <a:pt x="10990" y="834"/>
                    <a:pt x="10645" y="965"/>
                    <a:pt x="10323" y="1120"/>
                  </a:cubicBezTo>
                  <a:cubicBezTo>
                    <a:pt x="9978" y="1263"/>
                    <a:pt x="9645" y="1429"/>
                    <a:pt x="9323" y="1608"/>
                  </a:cubicBezTo>
                  <a:cubicBezTo>
                    <a:pt x="8990" y="1786"/>
                    <a:pt x="8657" y="1965"/>
                    <a:pt x="8323" y="2155"/>
                  </a:cubicBezTo>
                  <a:cubicBezTo>
                    <a:pt x="7978" y="2358"/>
                    <a:pt x="7656" y="2560"/>
                    <a:pt x="7323" y="2775"/>
                  </a:cubicBezTo>
                  <a:cubicBezTo>
                    <a:pt x="7002" y="2977"/>
                    <a:pt x="6668" y="3203"/>
                    <a:pt x="6359" y="3441"/>
                  </a:cubicBezTo>
                  <a:cubicBezTo>
                    <a:pt x="5739" y="3918"/>
                    <a:pt x="5144" y="4441"/>
                    <a:pt x="4573" y="4989"/>
                  </a:cubicBezTo>
                  <a:cubicBezTo>
                    <a:pt x="4287" y="5251"/>
                    <a:pt x="4025" y="5537"/>
                    <a:pt x="3775" y="5835"/>
                  </a:cubicBezTo>
                  <a:cubicBezTo>
                    <a:pt x="3513" y="6132"/>
                    <a:pt x="3299" y="6430"/>
                    <a:pt x="3084" y="6739"/>
                  </a:cubicBezTo>
                  <a:cubicBezTo>
                    <a:pt x="2882" y="7061"/>
                    <a:pt x="2680" y="7370"/>
                    <a:pt x="2501" y="7680"/>
                  </a:cubicBezTo>
                  <a:cubicBezTo>
                    <a:pt x="2322" y="7990"/>
                    <a:pt x="2168" y="8323"/>
                    <a:pt x="2013" y="8644"/>
                  </a:cubicBezTo>
                  <a:cubicBezTo>
                    <a:pt x="1870" y="8978"/>
                    <a:pt x="1715" y="9311"/>
                    <a:pt x="1584" y="9645"/>
                  </a:cubicBezTo>
                  <a:cubicBezTo>
                    <a:pt x="1453" y="9990"/>
                    <a:pt x="1310" y="10335"/>
                    <a:pt x="1191" y="10680"/>
                  </a:cubicBezTo>
                  <a:cubicBezTo>
                    <a:pt x="1060" y="11014"/>
                    <a:pt x="941" y="11359"/>
                    <a:pt x="822" y="11716"/>
                  </a:cubicBezTo>
                  <a:cubicBezTo>
                    <a:pt x="703" y="12073"/>
                    <a:pt x="584" y="12431"/>
                    <a:pt x="477" y="12788"/>
                  </a:cubicBezTo>
                  <a:cubicBezTo>
                    <a:pt x="382" y="13145"/>
                    <a:pt x="275" y="13502"/>
                    <a:pt x="203" y="13871"/>
                  </a:cubicBezTo>
                  <a:cubicBezTo>
                    <a:pt x="120" y="14252"/>
                    <a:pt x="60" y="14621"/>
                    <a:pt x="36" y="14990"/>
                  </a:cubicBezTo>
                  <a:cubicBezTo>
                    <a:pt x="1" y="15383"/>
                    <a:pt x="1" y="15764"/>
                    <a:pt x="24" y="16157"/>
                  </a:cubicBezTo>
                  <a:cubicBezTo>
                    <a:pt x="48" y="16538"/>
                    <a:pt x="84" y="16943"/>
                    <a:pt x="120" y="17348"/>
                  </a:cubicBezTo>
                  <a:cubicBezTo>
                    <a:pt x="155" y="17622"/>
                    <a:pt x="417" y="17860"/>
                    <a:pt x="703" y="17860"/>
                  </a:cubicBezTo>
                  <a:lnTo>
                    <a:pt x="1632" y="17860"/>
                  </a:lnTo>
                  <a:cubicBezTo>
                    <a:pt x="1870" y="17848"/>
                    <a:pt x="2025" y="17645"/>
                    <a:pt x="2001" y="17360"/>
                  </a:cubicBezTo>
                  <a:cubicBezTo>
                    <a:pt x="1953" y="16943"/>
                    <a:pt x="1906" y="16514"/>
                    <a:pt x="1894" y="16086"/>
                  </a:cubicBezTo>
                  <a:cubicBezTo>
                    <a:pt x="1882" y="15681"/>
                    <a:pt x="1894" y="15276"/>
                    <a:pt x="1941" y="14871"/>
                  </a:cubicBezTo>
                  <a:cubicBezTo>
                    <a:pt x="1989" y="14467"/>
                    <a:pt x="2060" y="14086"/>
                    <a:pt x="2168" y="13693"/>
                  </a:cubicBezTo>
                  <a:cubicBezTo>
                    <a:pt x="2251" y="13312"/>
                    <a:pt x="2370" y="12919"/>
                    <a:pt x="2501" y="12538"/>
                  </a:cubicBezTo>
                  <a:cubicBezTo>
                    <a:pt x="2620" y="12145"/>
                    <a:pt x="2763" y="11764"/>
                    <a:pt x="2894" y="11395"/>
                  </a:cubicBezTo>
                  <a:cubicBezTo>
                    <a:pt x="3025" y="11002"/>
                    <a:pt x="3156" y="10633"/>
                    <a:pt x="3311" y="10264"/>
                  </a:cubicBezTo>
                  <a:cubicBezTo>
                    <a:pt x="3442" y="9883"/>
                    <a:pt x="3608" y="9514"/>
                    <a:pt x="3775" y="9156"/>
                  </a:cubicBezTo>
                  <a:cubicBezTo>
                    <a:pt x="3930" y="8799"/>
                    <a:pt x="4108" y="8442"/>
                    <a:pt x="4323" y="8097"/>
                  </a:cubicBezTo>
                  <a:cubicBezTo>
                    <a:pt x="4513" y="7763"/>
                    <a:pt x="4739" y="7418"/>
                    <a:pt x="4989" y="7085"/>
                  </a:cubicBezTo>
                  <a:cubicBezTo>
                    <a:pt x="5239" y="6763"/>
                    <a:pt x="5525" y="6454"/>
                    <a:pt x="5823" y="6132"/>
                  </a:cubicBezTo>
                  <a:cubicBezTo>
                    <a:pt x="6120" y="5823"/>
                    <a:pt x="6430" y="5537"/>
                    <a:pt x="6763" y="5263"/>
                  </a:cubicBezTo>
                  <a:cubicBezTo>
                    <a:pt x="7085" y="4977"/>
                    <a:pt x="7430" y="4727"/>
                    <a:pt x="7775" y="4465"/>
                  </a:cubicBezTo>
                  <a:cubicBezTo>
                    <a:pt x="8121" y="4227"/>
                    <a:pt x="8478" y="3989"/>
                    <a:pt x="8811" y="3775"/>
                  </a:cubicBezTo>
                  <a:cubicBezTo>
                    <a:pt x="9157" y="3549"/>
                    <a:pt x="9514" y="3322"/>
                    <a:pt x="9859" y="3132"/>
                  </a:cubicBezTo>
                  <a:cubicBezTo>
                    <a:pt x="10216" y="2917"/>
                    <a:pt x="10562" y="2739"/>
                    <a:pt x="10919" y="2584"/>
                  </a:cubicBezTo>
                  <a:cubicBezTo>
                    <a:pt x="11276" y="2417"/>
                    <a:pt x="11633" y="2263"/>
                    <a:pt x="12002" y="2144"/>
                  </a:cubicBezTo>
                  <a:cubicBezTo>
                    <a:pt x="12371" y="2025"/>
                    <a:pt x="12740" y="1929"/>
                    <a:pt x="13145" y="1834"/>
                  </a:cubicBezTo>
                  <a:cubicBezTo>
                    <a:pt x="13550" y="1763"/>
                    <a:pt x="13967" y="1703"/>
                    <a:pt x="14395" y="1655"/>
                  </a:cubicBezTo>
                  <a:cubicBezTo>
                    <a:pt x="14824" y="1608"/>
                    <a:pt x="15276" y="1596"/>
                    <a:pt x="15741" y="1596"/>
                  </a:cubicBezTo>
                  <a:cubicBezTo>
                    <a:pt x="16193" y="1596"/>
                    <a:pt x="16658" y="1608"/>
                    <a:pt x="17134" y="1644"/>
                  </a:cubicBezTo>
                  <a:cubicBezTo>
                    <a:pt x="17610" y="1667"/>
                    <a:pt x="18062" y="1691"/>
                    <a:pt x="18503" y="1715"/>
                  </a:cubicBezTo>
                  <a:cubicBezTo>
                    <a:pt x="18955" y="1727"/>
                    <a:pt x="19372" y="1763"/>
                    <a:pt x="19789" y="1810"/>
                  </a:cubicBezTo>
                  <a:cubicBezTo>
                    <a:pt x="20206" y="1846"/>
                    <a:pt x="20622" y="1905"/>
                    <a:pt x="21015" y="1965"/>
                  </a:cubicBezTo>
                  <a:cubicBezTo>
                    <a:pt x="21420" y="2025"/>
                    <a:pt x="21825" y="2108"/>
                    <a:pt x="22230" y="2191"/>
                  </a:cubicBezTo>
                  <a:cubicBezTo>
                    <a:pt x="22623" y="2286"/>
                    <a:pt x="23015" y="2382"/>
                    <a:pt x="23396" y="2501"/>
                  </a:cubicBezTo>
                  <a:cubicBezTo>
                    <a:pt x="23777" y="2620"/>
                    <a:pt x="24158" y="2763"/>
                    <a:pt x="24528" y="2917"/>
                  </a:cubicBezTo>
                  <a:cubicBezTo>
                    <a:pt x="24861" y="3072"/>
                    <a:pt x="25182" y="3215"/>
                    <a:pt x="25504" y="3382"/>
                  </a:cubicBezTo>
                  <a:cubicBezTo>
                    <a:pt x="25813" y="3549"/>
                    <a:pt x="26123" y="3739"/>
                    <a:pt x="26421" y="3930"/>
                  </a:cubicBezTo>
                  <a:cubicBezTo>
                    <a:pt x="26778" y="4156"/>
                    <a:pt x="27111" y="4430"/>
                    <a:pt x="27433" y="4692"/>
                  </a:cubicBezTo>
                  <a:cubicBezTo>
                    <a:pt x="27742" y="4965"/>
                    <a:pt x="28064" y="5263"/>
                    <a:pt x="28361" y="5584"/>
                  </a:cubicBezTo>
                  <a:cubicBezTo>
                    <a:pt x="28659" y="5918"/>
                    <a:pt x="28921" y="6251"/>
                    <a:pt x="29195" y="6632"/>
                  </a:cubicBezTo>
                  <a:cubicBezTo>
                    <a:pt x="29457" y="7001"/>
                    <a:pt x="29695" y="7382"/>
                    <a:pt x="29933" y="7775"/>
                  </a:cubicBezTo>
                  <a:cubicBezTo>
                    <a:pt x="30159" y="8180"/>
                    <a:pt x="30385" y="8561"/>
                    <a:pt x="30576" y="8966"/>
                  </a:cubicBezTo>
                  <a:cubicBezTo>
                    <a:pt x="30778" y="9371"/>
                    <a:pt x="30957" y="9787"/>
                    <a:pt x="31136" y="10180"/>
                  </a:cubicBezTo>
                  <a:cubicBezTo>
                    <a:pt x="31255" y="10502"/>
                    <a:pt x="31397" y="10799"/>
                    <a:pt x="31517" y="11109"/>
                  </a:cubicBezTo>
                  <a:cubicBezTo>
                    <a:pt x="31636" y="11419"/>
                    <a:pt x="31731" y="11716"/>
                    <a:pt x="31838" y="12014"/>
                  </a:cubicBezTo>
                  <a:cubicBezTo>
                    <a:pt x="31945" y="12312"/>
                    <a:pt x="32028" y="12609"/>
                    <a:pt x="32124" y="12907"/>
                  </a:cubicBezTo>
                  <a:cubicBezTo>
                    <a:pt x="32195" y="13204"/>
                    <a:pt x="32267" y="13502"/>
                    <a:pt x="32326" y="13800"/>
                  </a:cubicBezTo>
                  <a:cubicBezTo>
                    <a:pt x="32386" y="14097"/>
                    <a:pt x="32445" y="14407"/>
                    <a:pt x="32481" y="14705"/>
                  </a:cubicBezTo>
                  <a:cubicBezTo>
                    <a:pt x="32505" y="15026"/>
                    <a:pt x="32540" y="15324"/>
                    <a:pt x="32552" y="15633"/>
                  </a:cubicBezTo>
                  <a:cubicBezTo>
                    <a:pt x="32564" y="15943"/>
                    <a:pt x="32564" y="16252"/>
                    <a:pt x="32564" y="16574"/>
                  </a:cubicBezTo>
                  <a:cubicBezTo>
                    <a:pt x="32564" y="16883"/>
                    <a:pt x="32552" y="17193"/>
                    <a:pt x="32540" y="17503"/>
                  </a:cubicBezTo>
                  <a:cubicBezTo>
                    <a:pt x="32529" y="17769"/>
                    <a:pt x="32709" y="17967"/>
                    <a:pt x="32948" y="17967"/>
                  </a:cubicBezTo>
                  <a:cubicBezTo>
                    <a:pt x="32955" y="17967"/>
                    <a:pt x="32962" y="17967"/>
                    <a:pt x="32969" y="17967"/>
                  </a:cubicBezTo>
                  <a:lnTo>
                    <a:pt x="33910" y="17919"/>
                  </a:lnTo>
                  <a:cubicBezTo>
                    <a:pt x="34184" y="17907"/>
                    <a:pt x="34422" y="17669"/>
                    <a:pt x="34493" y="17395"/>
                  </a:cubicBezTo>
                  <a:cubicBezTo>
                    <a:pt x="34505" y="17014"/>
                    <a:pt x="34517" y="16622"/>
                    <a:pt x="34505" y="16252"/>
                  </a:cubicBezTo>
                  <a:cubicBezTo>
                    <a:pt x="34505" y="15883"/>
                    <a:pt x="34469" y="15514"/>
                    <a:pt x="34445" y="15133"/>
                  </a:cubicBezTo>
                  <a:cubicBezTo>
                    <a:pt x="34410" y="14764"/>
                    <a:pt x="34350" y="14395"/>
                    <a:pt x="34291" y="14038"/>
                  </a:cubicBezTo>
                  <a:cubicBezTo>
                    <a:pt x="34219" y="13669"/>
                    <a:pt x="34148" y="13312"/>
                    <a:pt x="34041" y="12954"/>
                  </a:cubicBezTo>
                  <a:cubicBezTo>
                    <a:pt x="33957" y="12597"/>
                    <a:pt x="33838" y="12240"/>
                    <a:pt x="33719" y="11895"/>
                  </a:cubicBezTo>
                  <a:cubicBezTo>
                    <a:pt x="33600" y="11538"/>
                    <a:pt x="33469" y="11192"/>
                    <a:pt x="33314" y="10847"/>
                  </a:cubicBezTo>
                  <a:cubicBezTo>
                    <a:pt x="33183" y="10514"/>
                    <a:pt x="33029" y="10168"/>
                    <a:pt x="32874" y="9823"/>
                  </a:cubicBezTo>
                  <a:cubicBezTo>
                    <a:pt x="32719" y="9478"/>
                    <a:pt x="32552" y="9144"/>
                    <a:pt x="32398" y="8799"/>
                  </a:cubicBezTo>
                  <a:cubicBezTo>
                    <a:pt x="32231" y="8454"/>
                    <a:pt x="32052" y="8132"/>
                    <a:pt x="31874" y="7787"/>
                  </a:cubicBezTo>
                  <a:cubicBezTo>
                    <a:pt x="31695" y="7442"/>
                    <a:pt x="31505" y="7120"/>
                    <a:pt x="31290" y="6799"/>
                  </a:cubicBezTo>
                  <a:cubicBezTo>
                    <a:pt x="31088" y="6477"/>
                    <a:pt x="30862" y="6168"/>
                    <a:pt x="30635" y="5870"/>
                  </a:cubicBezTo>
                  <a:cubicBezTo>
                    <a:pt x="30397" y="5549"/>
                    <a:pt x="30159" y="5251"/>
                    <a:pt x="29909" y="4977"/>
                  </a:cubicBezTo>
                  <a:cubicBezTo>
                    <a:pt x="29647" y="4692"/>
                    <a:pt x="29385" y="4406"/>
                    <a:pt x="29111" y="4156"/>
                  </a:cubicBezTo>
                  <a:cubicBezTo>
                    <a:pt x="28838" y="3882"/>
                    <a:pt x="28552" y="3644"/>
                    <a:pt x="28266" y="3406"/>
                  </a:cubicBezTo>
                  <a:cubicBezTo>
                    <a:pt x="27968" y="3168"/>
                    <a:pt x="27671" y="2965"/>
                    <a:pt x="27373" y="2751"/>
                  </a:cubicBezTo>
                  <a:cubicBezTo>
                    <a:pt x="27064" y="2548"/>
                    <a:pt x="26754" y="2358"/>
                    <a:pt x="26433" y="2179"/>
                  </a:cubicBezTo>
                  <a:cubicBezTo>
                    <a:pt x="26075" y="1965"/>
                    <a:pt x="25706" y="1774"/>
                    <a:pt x="25325" y="1596"/>
                  </a:cubicBezTo>
                  <a:cubicBezTo>
                    <a:pt x="24932" y="1417"/>
                    <a:pt x="24551" y="1251"/>
                    <a:pt x="24147" y="1120"/>
                  </a:cubicBezTo>
                  <a:cubicBezTo>
                    <a:pt x="23789" y="989"/>
                    <a:pt x="23432" y="882"/>
                    <a:pt x="23063" y="774"/>
                  </a:cubicBezTo>
                  <a:cubicBezTo>
                    <a:pt x="22682" y="691"/>
                    <a:pt x="22313" y="584"/>
                    <a:pt x="21944" y="512"/>
                  </a:cubicBezTo>
                  <a:cubicBezTo>
                    <a:pt x="21551" y="429"/>
                    <a:pt x="21182" y="370"/>
                    <a:pt x="20801" y="310"/>
                  </a:cubicBezTo>
                  <a:cubicBezTo>
                    <a:pt x="20420" y="250"/>
                    <a:pt x="20027" y="215"/>
                    <a:pt x="19634" y="179"/>
                  </a:cubicBezTo>
                  <a:cubicBezTo>
                    <a:pt x="19229" y="155"/>
                    <a:pt x="18836" y="120"/>
                    <a:pt x="18420" y="96"/>
                  </a:cubicBezTo>
                  <a:cubicBezTo>
                    <a:pt x="18003" y="60"/>
                    <a:pt x="17562" y="36"/>
                    <a:pt x="17134" y="12"/>
                  </a:cubicBezTo>
                  <a:cubicBezTo>
                    <a:pt x="16705" y="0"/>
                    <a:pt x="16277" y="0"/>
                    <a:pt x="15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0"/>
            <p:cNvSpPr/>
            <p:nvPr/>
          </p:nvSpPr>
          <p:spPr>
            <a:xfrm>
              <a:off x="4689815" y="145023"/>
              <a:ext cx="1086360" cy="588121"/>
            </a:xfrm>
            <a:custGeom>
              <a:avLst/>
              <a:gdLst/>
              <a:ahLst/>
              <a:cxnLst/>
              <a:rect l="l" t="t" r="r" b="b"/>
              <a:pathLst>
                <a:path w="28814" h="15599" extrusionOk="0">
                  <a:moveTo>
                    <a:pt x="13121" y="1"/>
                  </a:moveTo>
                  <a:cubicBezTo>
                    <a:pt x="12692" y="1"/>
                    <a:pt x="12275" y="25"/>
                    <a:pt x="11859" y="60"/>
                  </a:cubicBezTo>
                  <a:cubicBezTo>
                    <a:pt x="11442" y="96"/>
                    <a:pt x="11049" y="144"/>
                    <a:pt x="10668" y="227"/>
                  </a:cubicBezTo>
                  <a:cubicBezTo>
                    <a:pt x="10275" y="299"/>
                    <a:pt x="9918" y="406"/>
                    <a:pt x="9561" y="525"/>
                  </a:cubicBezTo>
                  <a:cubicBezTo>
                    <a:pt x="9204" y="644"/>
                    <a:pt x="8870" y="775"/>
                    <a:pt x="8537" y="930"/>
                  </a:cubicBezTo>
                  <a:cubicBezTo>
                    <a:pt x="8215" y="1072"/>
                    <a:pt x="7870" y="1263"/>
                    <a:pt x="7537" y="1442"/>
                  </a:cubicBezTo>
                  <a:cubicBezTo>
                    <a:pt x="7215" y="1620"/>
                    <a:pt x="6906" y="1834"/>
                    <a:pt x="6572" y="2037"/>
                  </a:cubicBezTo>
                  <a:cubicBezTo>
                    <a:pt x="6263" y="2251"/>
                    <a:pt x="5929" y="2465"/>
                    <a:pt x="5608" y="2704"/>
                  </a:cubicBezTo>
                  <a:cubicBezTo>
                    <a:pt x="5274" y="2942"/>
                    <a:pt x="4965" y="3192"/>
                    <a:pt x="4655" y="3454"/>
                  </a:cubicBezTo>
                  <a:cubicBezTo>
                    <a:pt x="4346" y="3728"/>
                    <a:pt x="4048" y="4001"/>
                    <a:pt x="3762" y="4287"/>
                  </a:cubicBezTo>
                  <a:cubicBezTo>
                    <a:pt x="3477" y="4573"/>
                    <a:pt x="3215" y="4871"/>
                    <a:pt x="2977" y="5180"/>
                  </a:cubicBezTo>
                  <a:cubicBezTo>
                    <a:pt x="2738" y="5490"/>
                    <a:pt x="2524" y="5823"/>
                    <a:pt x="2334" y="6144"/>
                  </a:cubicBezTo>
                  <a:cubicBezTo>
                    <a:pt x="2155" y="6478"/>
                    <a:pt x="1976" y="6823"/>
                    <a:pt x="1810" y="7157"/>
                  </a:cubicBezTo>
                  <a:cubicBezTo>
                    <a:pt x="1643" y="7502"/>
                    <a:pt x="1500" y="7847"/>
                    <a:pt x="1369" y="8204"/>
                  </a:cubicBezTo>
                  <a:cubicBezTo>
                    <a:pt x="1214" y="8561"/>
                    <a:pt x="1083" y="8919"/>
                    <a:pt x="964" y="9276"/>
                  </a:cubicBezTo>
                  <a:cubicBezTo>
                    <a:pt x="833" y="9633"/>
                    <a:pt x="714" y="10002"/>
                    <a:pt x="595" y="10359"/>
                  </a:cubicBezTo>
                  <a:cubicBezTo>
                    <a:pt x="476" y="10728"/>
                    <a:pt x="357" y="11086"/>
                    <a:pt x="262" y="11467"/>
                  </a:cubicBezTo>
                  <a:cubicBezTo>
                    <a:pt x="179" y="11836"/>
                    <a:pt x="95" y="12205"/>
                    <a:pt x="60" y="12574"/>
                  </a:cubicBezTo>
                  <a:cubicBezTo>
                    <a:pt x="12" y="12955"/>
                    <a:pt x="0" y="13336"/>
                    <a:pt x="12" y="13729"/>
                  </a:cubicBezTo>
                  <a:cubicBezTo>
                    <a:pt x="24" y="14110"/>
                    <a:pt x="60" y="14503"/>
                    <a:pt x="95" y="14896"/>
                  </a:cubicBezTo>
                  <a:cubicBezTo>
                    <a:pt x="131" y="15181"/>
                    <a:pt x="357" y="15408"/>
                    <a:pt x="572" y="15408"/>
                  </a:cubicBezTo>
                  <a:lnTo>
                    <a:pt x="1369" y="15396"/>
                  </a:lnTo>
                  <a:cubicBezTo>
                    <a:pt x="1584" y="15372"/>
                    <a:pt x="1750" y="15157"/>
                    <a:pt x="1726" y="14884"/>
                  </a:cubicBezTo>
                  <a:cubicBezTo>
                    <a:pt x="1691" y="14467"/>
                    <a:pt x="1679" y="14038"/>
                    <a:pt x="1679" y="13622"/>
                  </a:cubicBezTo>
                  <a:cubicBezTo>
                    <a:pt x="1691" y="13205"/>
                    <a:pt x="1738" y="12788"/>
                    <a:pt x="1810" y="12371"/>
                  </a:cubicBezTo>
                  <a:cubicBezTo>
                    <a:pt x="1905" y="11955"/>
                    <a:pt x="1988" y="11538"/>
                    <a:pt x="2107" y="11121"/>
                  </a:cubicBezTo>
                  <a:cubicBezTo>
                    <a:pt x="2226" y="10705"/>
                    <a:pt x="2357" y="10288"/>
                    <a:pt x="2500" y="9883"/>
                  </a:cubicBezTo>
                  <a:cubicBezTo>
                    <a:pt x="2643" y="9466"/>
                    <a:pt x="2798" y="9062"/>
                    <a:pt x="2977" y="8681"/>
                  </a:cubicBezTo>
                  <a:cubicBezTo>
                    <a:pt x="3155" y="8288"/>
                    <a:pt x="3346" y="7907"/>
                    <a:pt x="3548" y="7538"/>
                  </a:cubicBezTo>
                  <a:cubicBezTo>
                    <a:pt x="3774" y="7157"/>
                    <a:pt x="4012" y="6787"/>
                    <a:pt x="4286" y="6442"/>
                  </a:cubicBezTo>
                  <a:cubicBezTo>
                    <a:pt x="4548" y="6109"/>
                    <a:pt x="4846" y="5763"/>
                    <a:pt x="5155" y="5454"/>
                  </a:cubicBezTo>
                  <a:cubicBezTo>
                    <a:pt x="5477" y="5121"/>
                    <a:pt x="5798" y="4823"/>
                    <a:pt x="6144" y="4537"/>
                  </a:cubicBezTo>
                  <a:cubicBezTo>
                    <a:pt x="6465" y="4263"/>
                    <a:pt x="6822" y="3989"/>
                    <a:pt x="7179" y="3751"/>
                  </a:cubicBezTo>
                  <a:cubicBezTo>
                    <a:pt x="7537" y="3501"/>
                    <a:pt x="7894" y="3275"/>
                    <a:pt x="8251" y="3073"/>
                  </a:cubicBezTo>
                  <a:cubicBezTo>
                    <a:pt x="8596" y="2858"/>
                    <a:pt x="8965" y="2668"/>
                    <a:pt x="9346" y="2501"/>
                  </a:cubicBezTo>
                  <a:cubicBezTo>
                    <a:pt x="9727" y="2334"/>
                    <a:pt x="10120" y="2192"/>
                    <a:pt x="10513" y="2073"/>
                  </a:cubicBezTo>
                  <a:cubicBezTo>
                    <a:pt x="10918" y="1942"/>
                    <a:pt x="11347" y="1846"/>
                    <a:pt x="11787" y="1775"/>
                  </a:cubicBezTo>
                  <a:cubicBezTo>
                    <a:pt x="12216" y="1703"/>
                    <a:pt x="12680" y="1656"/>
                    <a:pt x="13133" y="1620"/>
                  </a:cubicBezTo>
                  <a:cubicBezTo>
                    <a:pt x="13597" y="1584"/>
                    <a:pt x="14061" y="1561"/>
                    <a:pt x="14526" y="1549"/>
                  </a:cubicBezTo>
                  <a:cubicBezTo>
                    <a:pt x="14752" y="1543"/>
                    <a:pt x="14978" y="1540"/>
                    <a:pt x="15201" y="1540"/>
                  </a:cubicBezTo>
                  <a:cubicBezTo>
                    <a:pt x="15425" y="1540"/>
                    <a:pt x="15645" y="1543"/>
                    <a:pt x="15859" y="1549"/>
                  </a:cubicBezTo>
                  <a:cubicBezTo>
                    <a:pt x="16288" y="1584"/>
                    <a:pt x="16704" y="1608"/>
                    <a:pt x="17121" y="1656"/>
                  </a:cubicBezTo>
                  <a:cubicBezTo>
                    <a:pt x="17478" y="1703"/>
                    <a:pt x="17859" y="1739"/>
                    <a:pt x="18217" y="1823"/>
                  </a:cubicBezTo>
                  <a:cubicBezTo>
                    <a:pt x="18586" y="1882"/>
                    <a:pt x="18943" y="1965"/>
                    <a:pt x="19300" y="2084"/>
                  </a:cubicBezTo>
                  <a:cubicBezTo>
                    <a:pt x="19669" y="2204"/>
                    <a:pt x="20026" y="2323"/>
                    <a:pt x="20384" y="2477"/>
                  </a:cubicBezTo>
                  <a:cubicBezTo>
                    <a:pt x="20741" y="2620"/>
                    <a:pt x="21098" y="2787"/>
                    <a:pt x="21443" y="2966"/>
                  </a:cubicBezTo>
                  <a:cubicBezTo>
                    <a:pt x="21765" y="3144"/>
                    <a:pt x="22110" y="3347"/>
                    <a:pt x="22419" y="3585"/>
                  </a:cubicBezTo>
                  <a:cubicBezTo>
                    <a:pt x="22753" y="3823"/>
                    <a:pt x="23062" y="4097"/>
                    <a:pt x="23348" y="4382"/>
                  </a:cubicBezTo>
                  <a:cubicBezTo>
                    <a:pt x="23586" y="4620"/>
                    <a:pt x="23813" y="4871"/>
                    <a:pt x="24027" y="5132"/>
                  </a:cubicBezTo>
                  <a:cubicBezTo>
                    <a:pt x="24253" y="5406"/>
                    <a:pt x="24467" y="5692"/>
                    <a:pt x="24658" y="5990"/>
                  </a:cubicBezTo>
                  <a:cubicBezTo>
                    <a:pt x="24908" y="6359"/>
                    <a:pt x="25134" y="6764"/>
                    <a:pt x="25360" y="7145"/>
                  </a:cubicBezTo>
                  <a:cubicBezTo>
                    <a:pt x="25563" y="7538"/>
                    <a:pt x="25777" y="7930"/>
                    <a:pt x="25956" y="8323"/>
                  </a:cubicBezTo>
                  <a:cubicBezTo>
                    <a:pt x="26134" y="8728"/>
                    <a:pt x="26289" y="9109"/>
                    <a:pt x="26432" y="9502"/>
                  </a:cubicBezTo>
                  <a:cubicBezTo>
                    <a:pt x="26563" y="9895"/>
                    <a:pt x="26694" y="10288"/>
                    <a:pt x="26789" y="10657"/>
                  </a:cubicBezTo>
                  <a:cubicBezTo>
                    <a:pt x="26884" y="11050"/>
                    <a:pt x="26968" y="11419"/>
                    <a:pt x="27003" y="11788"/>
                  </a:cubicBezTo>
                  <a:cubicBezTo>
                    <a:pt x="27051" y="12157"/>
                    <a:pt x="27087" y="12538"/>
                    <a:pt x="27099" y="12907"/>
                  </a:cubicBezTo>
                  <a:cubicBezTo>
                    <a:pt x="27111" y="13276"/>
                    <a:pt x="27111" y="13645"/>
                    <a:pt x="27099" y="14026"/>
                  </a:cubicBezTo>
                  <a:cubicBezTo>
                    <a:pt x="27087" y="14395"/>
                    <a:pt x="27051" y="14765"/>
                    <a:pt x="27027" y="15134"/>
                  </a:cubicBezTo>
                  <a:cubicBezTo>
                    <a:pt x="26992" y="15400"/>
                    <a:pt x="27160" y="15599"/>
                    <a:pt x="27388" y="15599"/>
                  </a:cubicBezTo>
                  <a:cubicBezTo>
                    <a:pt x="27395" y="15599"/>
                    <a:pt x="27402" y="15598"/>
                    <a:pt x="27408" y="15598"/>
                  </a:cubicBezTo>
                  <a:lnTo>
                    <a:pt x="28289" y="15550"/>
                  </a:lnTo>
                  <a:cubicBezTo>
                    <a:pt x="28539" y="15550"/>
                    <a:pt x="28766" y="15312"/>
                    <a:pt x="28766" y="15050"/>
                  </a:cubicBezTo>
                  <a:cubicBezTo>
                    <a:pt x="28789" y="14657"/>
                    <a:pt x="28813" y="14288"/>
                    <a:pt x="28813" y="13919"/>
                  </a:cubicBezTo>
                  <a:cubicBezTo>
                    <a:pt x="28813" y="13550"/>
                    <a:pt x="28813" y="13169"/>
                    <a:pt x="28777" y="12800"/>
                  </a:cubicBezTo>
                  <a:cubicBezTo>
                    <a:pt x="28766" y="12431"/>
                    <a:pt x="28718" y="12074"/>
                    <a:pt x="28658" y="11705"/>
                  </a:cubicBezTo>
                  <a:cubicBezTo>
                    <a:pt x="28599" y="11347"/>
                    <a:pt x="28527" y="10966"/>
                    <a:pt x="28432" y="10609"/>
                  </a:cubicBezTo>
                  <a:cubicBezTo>
                    <a:pt x="28349" y="10240"/>
                    <a:pt x="28230" y="9883"/>
                    <a:pt x="28111" y="9514"/>
                  </a:cubicBezTo>
                  <a:cubicBezTo>
                    <a:pt x="27980" y="9157"/>
                    <a:pt x="27837" y="8764"/>
                    <a:pt x="27694" y="8395"/>
                  </a:cubicBezTo>
                  <a:cubicBezTo>
                    <a:pt x="27539" y="8014"/>
                    <a:pt x="27396" y="7633"/>
                    <a:pt x="27218" y="7264"/>
                  </a:cubicBezTo>
                  <a:cubicBezTo>
                    <a:pt x="27039" y="6895"/>
                    <a:pt x="26861" y="6525"/>
                    <a:pt x="26646" y="6144"/>
                  </a:cubicBezTo>
                  <a:cubicBezTo>
                    <a:pt x="26444" y="5775"/>
                    <a:pt x="26229" y="5406"/>
                    <a:pt x="25991" y="5049"/>
                  </a:cubicBezTo>
                  <a:cubicBezTo>
                    <a:pt x="25777" y="4692"/>
                    <a:pt x="25515" y="4347"/>
                    <a:pt x="25265" y="4037"/>
                  </a:cubicBezTo>
                  <a:cubicBezTo>
                    <a:pt x="25015" y="3704"/>
                    <a:pt x="24741" y="3406"/>
                    <a:pt x="24467" y="3144"/>
                  </a:cubicBezTo>
                  <a:cubicBezTo>
                    <a:pt x="24182" y="2870"/>
                    <a:pt x="23884" y="2620"/>
                    <a:pt x="23574" y="2382"/>
                  </a:cubicBezTo>
                  <a:cubicBezTo>
                    <a:pt x="23301" y="2192"/>
                    <a:pt x="23015" y="2001"/>
                    <a:pt x="22741" y="1834"/>
                  </a:cubicBezTo>
                  <a:cubicBezTo>
                    <a:pt x="22455" y="1668"/>
                    <a:pt x="22169" y="1525"/>
                    <a:pt x="21872" y="1382"/>
                  </a:cubicBezTo>
                  <a:cubicBezTo>
                    <a:pt x="21467" y="1203"/>
                    <a:pt x="21074" y="1061"/>
                    <a:pt x="20669" y="906"/>
                  </a:cubicBezTo>
                  <a:cubicBezTo>
                    <a:pt x="20264" y="775"/>
                    <a:pt x="19848" y="656"/>
                    <a:pt x="19431" y="549"/>
                  </a:cubicBezTo>
                  <a:cubicBezTo>
                    <a:pt x="19014" y="441"/>
                    <a:pt x="18598" y="358"/>
                    <a:pt x="18169" y="299"/>
                  </a:cubicBezTo>
                  <a:cubicBezTo>
                    <a:pt x="17740" y="239"/>
                    <a:pt x="17300" y="179"/>
                    <a:pt x="16871" y="132"/>
                  </a:cubicBezTo>
                  <a:cubicBezTo>
                    <a:pt x="16490" y="108"/>
                    <a:pt x="16085" y="72"/>
                    <a:pt x="15681" y="60"/>
                  </a:cubicBezTo>
                  <a:cubicBezTo>
                    <a:pt x="15264" y="48"/>
                    <a:pt x="14847" y="37"/>
                    <a:pt x="14418" y="13"/>
                  </a:cubicBezTo>
                  <a:cubicBezTo>
                    <a:pt x="13990" y="1"/>
                    <a:pt x="13549" y="1"/>
                    <a:pt x="13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0"/>
            <p:cNvSpPr/>
            <p:nvPr/>
          </p:nvSpPr>
          <p:spPr>
            <a:xfrm>
              <a:off x="4791238" y="233476"/>
              <a:ext cx="886612" cy="503705"/>
            </a:xfrm>
            <a:custGeom>
              <a:avLst/>
              <a:gdLst/>
              <a:ahLst/>
              <a:cxnLst/>
              <a:rect l="l" t="t" r="r" b="b"/>
              <a:pathLst>
                <a:path w="23516" h="13360" extrusionOk="0">
                  <a:moveTo>
                    <a:pt x="13133" y="0"/>
                  </a:moveTo>
                  <a:cubicBezTo>
                    <a:pt x="12741" y="0"/>
                    <a:pt x="12336" y="0"/>
                    <a:pt x="11919" y="24"/>
                  </a:cubicBezTo>
                  <a:cubicBezTo>
                    <a:pt x="11502" y="36"/>
                    <a:pt x="11074" y="60"/>
                    <a:pt x="10657" y="108"/>
                  </a:cubicBezTo>
                  <a:cubicBezTo>
                    <a:pt x="10240" y="155"/>
                    <a:pt x="9823" y="215"/>
                    <a:pt x="9419" y="286"/>
                  </a:cubicBezTo>
                  <a:cubicBezTo>
                    <a:pt x="9014" y="381"/>
                    <a:pt x="8633" y="465"/>
                    <a:pt x="8264" y="584"/>
                  </a:cubicBezTo>
                  <a:cubicBezTo>
                    <a:pt x="7883" y="703"/>
                    <a:pt x="7526" y="834"/>
                    <a:pt x="7168" y="989"/>
                  </a:cubicBezTo>
                  <a:cubicBezTo>
                    <a:pt x="6811" y="1131"/>
                    <a:pt x="6466" y="1310"/>
                    <a:pt x="6144" y="1512"/>
                  </a:cubicBezTo>
                  <a:cubicBezTo>
                    <a:pt x="5823" y="1703"/>
                    <a:pt x="5490" y="1905"/>
                    <a:pt x="5168" y="2132"/>
                  </a:cubicBezTo>
                  <a:cubicBezTo>
                    <a:pt x="4835" y="2358"/>
                    <a:pt x="4501" y="2596"/>
                    <a:pt x="4192" y="2846"/>
                  </a:cubicBezTo>
                  <a:cubicBezTo>
                    <a:pt x="3882" y="3096"/>
                    <a:pt x="3573" y="3370"/>
                    <a:pt x="3275" y="3668"/>
                  </a:cubicBezTo>
                  <a:cubicBezTo>
                    <a:pt x="2977" y="3965"/>
                    <a:pt x="2692" y="4263"/>
                    <a:pt x="2418" y="4584"/>
                  </a:cubicBezTo>
                  <a:cubicBezTo>
                    <a:pt x="2168" y="4906"/>
                    <a:pt x="1918" y="5239"/>
                    <a:pt x="1703" y="5584"/>
                  </a:cubicBezTo>
                  <a:cubicBezTo>
                    <a:pt x="1501" y="5942"/>
                    <a:pt x="1311" y="6299"/>
                    <a:pt x="1144" y="6656"/>
                  </a:cubicBezTo>
                  <a:cubicBezTo>
                    <a:pt x="977" y="7025"/>
                    <a:pt x="834" y="7406"/>
                    <a:pt x="691" y="7775"/>
                  </a:cubicBezTo>
                  <a:cubicBezTo>
                    <a:pt x="560" y="8144"/>
                    <a:pt x="441" y="8537"/>
                    <a:pt x="358" y="8918"/>
                  </a:cubicBezTo>
                  <a:cubicBezTo>
                    <a:pt x="251" y="9311"/>
                    <a:pt x="179" y="9692"/>
                    <a:pt x="120" y="10085"/>
                  </a:cubicBezTo>
                  <a:cubicBezTo>
                    <a:pt x="60" y="10478"/>
                    <a:pt x="25" y="10871"/>
                    <a:pt x="13" y="11252"/>
                  </a:cubicBezTo>
                  <a:cubicBezTo>
                    <a:pt x="1" y="11645"/>
                    <a:pt x="1" y="12049"/>
                    <a:pt x="25" y="12430"/>
                  </a:cubicBezTo>
                  <a:cubicBezTo>
                    <a:pt x="37" y="12716"/>
                    <a:pt x="263" y="12942"/>
                    <a:pt x="537" y="12942"/>
                  </a:cubicBezTo>
                  <a:lnTo>
                    <a:pt x="1489" y="12919"/>
                  </a:lnTo>
                  <a:cubicBezTo>
                    <a:pt x="1751" y="12919"/>
                    <a:pt x="1930" y="12681"/>
                    <a:pt x="1918" y="12407"/>
                  </a:cubicBezTo>
                  <a:cubicBezTo>
                    <a:pt x="1882" y="11954"/>
                    <a:pt x="1882" y="11490"/>
                    <a:pt x="1906" y="11049"/>
                  </a:cubicBezTo>
                  <a:cubicBezTo>
                    <a:pt x="1918" y="10597"/>
                    <a:pt x="1977" y="10156"/>
                    <a:pt x="2049" y="9704"/>
                  </a:cubicBezTo>
                  <a:cubicBezTo>
                    <a:pt x="2120" y="9263"/>
                    <a:pt x="2239" y="8835"/>
                    <a:pt x="2394" y="8394"/>
                  </a:cubicBezTo>
                  <a:cubicBezTo>
                    <a:pt x="2537" y="7966"/>
                    <a:pt x="2739" y="7549"/>
                    <a:pt x="2954" y="7144"/>
                  </a:cubicBezTo>
                  <a:cubicBezTo>
                    <a:pt x="3180" y="6727"/>
                    <a:pt x="3430" y="6358"/>
                    <a:pt x="3727" y="5989"/>
                  </a:cubicBezTo>
                  <a:cubicBezTo>
                    <a:pt x="4013" y="5632"/>
                    <a:pt x="4323" y="5287"/>
                    <a:pt x="4668" y="4965"/>
                  </a:cubicBezTo>
                  <a:cubicBezTo>
                    <a:pt x="5001" y="4632"/>
                    <a:pt x="5359" y="4334"/>
                    <a:pt x="5716" y="4072"/>
                  </a:cubicBezTo>
                  <a:cubicBezTo>
                    <a:pt x="6073" y="3798"/>
                    <a:pt x="6442" y="3548"/>
                    <a:pt x="6823" y="3322"/>
                  </a:cubicBezTo>
                  <a:cubicBezTo>
                    <a:pt x="7216" y="3096"/>
                    <a:pt x="7621" y="2906"/>
                    <a:pt x="8014" y="2727"/>
                  </a:cubicBezTo>
                  <a:cubicBezTo>
                    <a:pt x="8430" y="2548"/>
                    <a:pt x="8847" y="2405"/>
                    <a:pt x="9288" y="2263"/>
                  </a:cubicBezTo>
                  <a:cubicBezTo>
                    <a:pt x="9716" y="2144"/>
                    <a:pt x="10157" y="2048"/>
                    <a:pt x="10621" y="1965"/>
                  </a:cubicBezTo>
                  <a:cubicBezTo>
                    <a:pt x="10847" y="1941"/>
                    <a:pt x="11086" y="1905"/>
                    <a:pt x="11312" y="1882"/>
                  </a:cubicBezTo>
                  <a:cubicBezTo>
                    <a:pt x="11526" y="1846"/>
                    <a:pt x="11764" y="1834"/>
                    <a:pt x="11990" y="1822"/>
                  </a:cubicBezTo>
                  <a:cubicBezTo>
                    <a:pt x="12141" y="1822"/>
                    <a:pt x="12292" y="1817"/>
                    <a:pt x="12446" y="1817"/>
                  </a:cubicBezTo>
                  <a:cubicBezTo>
                    <a:pt x="12524" y="1817"/>
                    <a:pt x="12602" y="1818"/>
                    <a:pt x="12681" y="1822"/>
                  </a:cubicBezTo>
                  <a:cubicBezTo>
                    <a:pt x="12919" y="1834"/>
                    <a:pt x="13133" y="1846"/>
                    <a:pt x="13372" y="1882"/>
                  </a:cubicBezTo>
                  <a:cubicBezTo>
                    <a:pt x="13610" y="1905"/>
                    <a:pt x="13848" y="1953"/>
                    <a:pt x="14086" y="2013"/>
                  </a:cubicBezTo>
                  <a:cubicBezTo>
                    <a:pt x="14324" y="2060"/>
                    <a:pt x="14562" y="2120"/>
                    <a:pt x="14800" y="2191"/>
                  </a:cubicBezTo>
                  <a:cubicBezTo>
                    <a:pt x="15205" y="2310"/>
                    <a:pt x="15598" y="2441"/>
                    <a:pt x="15979" y="2620"/>
                  </a:cubicBezTo>
                  <a:cubicBezTo>
                    <a:pt x="16372" y="2798"/>
                    <a:pt x="16753" y="3001"/>
                    <a:pt x="17110" y="3215"/>
                  </a:cubicBezTo>
                  <a:cubicBezTo>
                    <a:pt x="17467" y="3429"/>
                    <a:pt x="17801" y="3668"/>
                    <a:pt x="18110" y="3918"/>
                  </a:cubicBezTo>
                  <a:cubicBezTo>
                    <a:pt x="18420" y="4168"/>
                    <a:pt x="18706" y="4441"/>
                    <a:pt x="18967" y="4727"/>
                  </a:cubicBezTo>
                  <a:cubicBezTo>
                    <a:pt x="19229" y="5001"/>
                    <a:pt x="19444" y="5299"/>
                    <a:pt x="19670" y="5620"/>
                  </a:cubicBezTo>
                  <a:cubicBezTo>
                    <a:pt x="19884" y="5930"/>
                    <a:pt x="20087" y="6251"/>
                    <a:pt x="20265" y="6585"/>
                  </a:cubicBezTo>
                  <a:cubicBezTo>
                    <a:pt x="20396" y="6835"/>
                    <a:pt x="20539" y="7085"/>
                    <a:pt x="20658" y="7347"/>
                  </a:cubicBezTo>
                  <a:cubicBezTo>
                    <a:pt x="20777" y="7608"/>
                    <a:pt x="20896" y="7858"/>
                    <a:pt x="20992" y="8132"/>
                  </a:cubicBezTo>
                  <a:cubicBezTo>
                    <a:pt x="21099" y="8394"/>
                    <a:pt x="21206" y="8656"/>
                    <a:pt x="21277" y="8918"/>
                  </a:cubicBezTo>
                  <a:cubicBezTo>
                    <a:pt x="21349" y="9168"/>
                    <a:pt x="21420" y="9442"/>
                    <a:pt x="21480" y="9704"/>
                  </a:cubicBezTo>
                  <a:cubicBezTo>
                    <a:pt x="21515" y="9978"/>
                    <a:pt x="21563" y="10240"/>
                    <a:pt x="21599" y="10514"/>
                  </a:cubicBezTo>
                  <a:cubicBezTo>
                    <a:pt x="21623" y="10776"/>
                    <a:pt x="21634" y="11049"/>
                    <a:pt x="21658" y="11311"/>
                  </a:cubicBezTo>
                  <a:cubicBezTo>
                    <a:pt x="21670" y="11585"/>
                    <a:pt x="21670" y="11835"/>
                    <a:pt x="21670" y="12109"/>
                  </a:cubicBezTo>
                  <a:cubicBezTo>
                    <a:pt x="21646" y="12371"/>
                    <a:pt x="21634" y="12645"/>
                    <a:pt x="21623" y="12895"/>
                  </a:cubicBezTo>
                  <a:cubicBezTo>
                    <a:pt x="21599" y="13157"/>
                    <a:pt x="21754" y="13359"/>
                    <a:pt x="21992" y="13359"/>
                  </a:cubicBezTo>
                  <a:lnTo>
                    <a:pt x="22861" y="13323"/>
                  </a:lnTo>
                  <a:cubicBezTo>
                    <a:pt x="23111" y="13312"/>
                    <a:pt x="23349" y="13085"/>
                    <a:pt x="23409" y="12764"/>
                  </a:cubicBezTo>
                  <a:cubicBezTo>
                    <a:pt x="23432" y="12490"/>
                    <a:pt x="23468" y="12204"/>
                    <a:pt x="23480" y="11942"/>
                  </a:cubicBezTo>
                  <a:cubicBezTo>
                    <a:pt x="23504" y="11668"/>
                    <a:pt x="23516" y="11395"/>
                    <a:pt x="23516" y="11121"/>
                  </a:cubicBezTo>
                  <a:cubicBezTo>
                    <a:pt x="23516" y="10835"/>
                    <a:pt x="23516" y="10573"/>
                    <a:pt x="23504" y="10287"/>
                  </a:cubicBezTo>
                  <a:cubicBezTo>
                    <a:pt x="23480" y="10002"/>
                    <a:pt x="23456" y="9740"/>
                    <a:pt x="23420" y="9454"/>
                  </a:cubicBezTo>
                  <a:cubicBezTo>
                    <a:pt x="23397" y="9168"/>
                    <a:pt x="23337" y="8906"/>
                    <a:pt x="23278" y="8620"/>
                  </a:cubicBezTo>
                  <a:cubicBezTo>
                    <a:pt x="23218" y="8335"/>
                    <a:pt x="23123" y="8061"/>
                    <a:pt x="23039" y="7775"/>
                  </a:cubicBezTo>
                  <a:cubicBezTo>
                    <a:pt x="22944" y="7489"/>
                    <a:pt x="22849" y="7204"/>
                    <a:pt x="22730" y="6930"/>
                  </a:cubicBezTo>
                  <a:cubicBezTo>
                    <a:pt x="22611" y="6644"/>
                    <a:pt x="22492" y="6358"/>
                    <a:pt x="22337" y="6073"/>
                  </a:cubicBezTo>
                  <a:cubicBezTo>
                    <a:pt x="22194" y="5799"/>
                    <a:pt x="22027" y="5513"/>
                    <a:pt x="21861" y="5227"/>
                  </a:cubicBezTo>
                  <a:cubicBezTo>
                    <a:pt x="21694" y="4941"/>
                    <a:pt x="21515" y="4668"/>
                    <a:pt x="21325" y="4394"/>
                  </a:cubicBezTo>
                  <a:cubicBezTo>
                    <a:pt x="21146" y="4132"/>
                    <a:pt x="20956" y="3858"/>
                    <a:pt x="20742" y="3608"/>
                  </a:cubicBezTo>
                  <a:cubicBezTo>
                    <a:pt x="20539" y="3358"/>
                    <a:pt x="20325" y="3120"/>
                    <a:pt x="20110" y="2882"/>
                  </a:cubicBezTo>
                  <a:cubicBezTo>
                    <a:pt x="19837" y="2608"/>
                    <a:pt x="19551" y="2358"/>
                    <a:pt x="19253" y="2120"/>
                  </a:cubicBezTo>
                  <a:cubicBezTo>
                    <a:pt x="18956" y="1893"/>
                    <a:pt x="18646" y="1691"/>
                    <a:pt x="18336" y="1489"/>
                  </a:cubicBezTo>
                  <a:cubicBezTo>
                    <a:pt x="18027" y="1310"/>
                    <a:pt x="17694" y="1131"/>
                    <a:pt x="17348" y="989"/>
                  </a:cubicBezTo>
                  <a:cubicBezTo>
                    <a:pt x="17027" y="834"/>
                    <a:pt x="16681" y="703"/>
                    <a:pt x="16336" y="584"/>
                  </a:cubicBezTo>
                  <a:cubicBezTo>
                    <a:pt x="16003" y="465"/>
                    <a:pt x="15669" y="358"/>
                    <a:pt x="15324" y="286"/>
                  </a:cubicBezTo>
                  <a:cubicBezTo>
                    <a:pt x="14991" y="215"/>
                    <a:pt x="14657" y="155"/>
                    <a:pt x="14312" y="108"/>
                  </a:cubicBezTo>
                  <a:cubicBezTo>
                    <a:pt x="13931" y="60"/>
                    <a:pt x="13538" y="24"/>
                    <a:pt x="13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0"/>
            <p:cNvSpPr/>
            <p:nvPr/>
          </p:nvSpPr>
          <p:spPr>
            <a:xfrm>
              <a:off x="4901673" y="343458"/>
              <a:ext cx="671142" cy="393727"/>
            </a:xfrm>
            <a:custGeom>
              <a:avLst/>
              <a:gdLst/>
              <a:ahLst/>
              <a:cxnLst/>
              <a:rect l="l" t="t" r="r" b="b"/>
              <a:pathLst>
                <a:path w="17801" h="10443" extrusionOk="0">
                  <a:moveTo>
                    <a:pt x="9216" y="0"/>
                  </a:moveTo>
                  <a:cubicBezTo>
                    <a:pt x="8788" y="0"/>
                    <a:pt x="8347" y="48"/>
                    <a:pt x="7930" y="108"/>
                  </a:cubicBezTo>
                  <a:cubicBezTo>
                    <a:pt x="7514" y="179"/>
                    <a:pt x="7097" y="274"/>
                    <a:pt x="6716" y="393"/>
                  </a:cubicBezTo>
                  <a:cubicBezTo>
                    <a:pt x="6311" y="512"/>
                    <a:pt x="5942" y="655"/>
                    <a:pt x="5573" y="822"/>
                  </a:cubicBezTo>
                  <a:cubicBezTo>
                    <a:pt x="5192" y="989"/>
                    <a:pt x="4835" y="1167"/>
                    <a:pt x="4501" y="1370"/>
                  </a:cubicBezTo>
                  <a:cubicBezTo>
                    <a:pt x="4144" y="1584"/>
                    <a:pt x="3811" y="1810"/>
                    <a:pt x="3489" y="2048"/>
                  </a:cubicBezTo>
                  <a:cubicBezTo>
                    <a:pt x="3156" y="2286"/>
                    <a:pt x="2846" y="2548"/>
                    <a:pt x="2549" y="2834"/>
                  </a:cubicBezTo>
                  <a:cubicBezTo>
                    <a:pt x="2251" y="3120"/>
                    <a:pt x="1965" y="3418"/>
                    <a:pt x="1715" y="3727"/>
                  </a:cubicBezTo>
                  <a:cubicBezTo>
                    <a:pt x="1465" y="4049"/>
                    <a:pt x="1227" y="4382"/>
                    <a:pt x="1025" y="4739"/>
                  </a:cubicBezTo>
                  <a:cubicBezTo>
                    <a:pt x="834" y="5096"/>
                    <a:pt x="656" y="5465"/>
                    <a:pt x="525" y="5834"/>
                  </a:cubicBezTo>
                  <a:cubicBezTo>
                    <a:pt x="394" y="6227"/>
                    <a:pt x="275" y="6608"/>
                    <a:pt x="191" y="7013"/>
                  </a:cubicBezTo>
                  <a:cubicBezTo>
                    <a:pt x="108" y="7418"/>
                    <a:pt x="60" y="7823"/>
                    <a:pt x="36" y="8216"/>
                  </a:cubicBezTo>
                  <a:cubicBezTo>
                    <a:pt x="1" y="8621"/>
                    <a:pt x="1" y="9037"/>
                    <a:pt x="13" y="9442"/>
                  </a:cubicBezTo>
                  <a:cubicBezTo>
                    <a:pt x="35" y="9739"/>
                    <a:pt x="267" y="10003"/>
                    <a:pt x="548" y="10003"/>
                  </a:cubicBezTo>
                  <a:cubicBezTo>
                    <a:pt x="560" y="10003"/>
                    <a:pt x="572" y="10003"/>
                    <a:pt x="584" y="10002"/>
                  </a:cubicBezTo>
                  <a:lnTo>
                    <a:pt x="1608" y="9978"/>
                  </a:lnTo>
                  <a:cubicBezTo>
                    <a:pt x="1894" y="9966"/>
                    <a:pt x="2120" y="9740"/>
                    <a:pt x="2120" y="9454"/>
                  </a:cubicBezTo>
                  <a:cubicBezTo>
                    <a:pt x="2132" y="9144"/>
                    <a:pt x="2144" y="8811"/>
                    <a:pt x="2180" y="8501"/>
                  </a:cubicBezTo>
                  <a:cubicBezTo>
                    <a:pt x="2203" y="8180"/>
                    <a:pt x="2251" y="7882"/>
                    <a:pt x="2311" y="7561"/>
                  </a:cubicBezTo>
                  <a:cubicBezTo>
                    <a:pt x="2370" y="7251"/>
                    <a:pt x="2442" y="6954"/>
                    <a:pt x="2549" y="6668"/>
                  </a:cubicBezTo>
                  <a:cubicBezTo>
                    <a:pt x="2656" y="6394"/>
                    <a:pt x="2775" y="6108"/>
                    <a:pt x="2918" y="5834"/>
                  </a:cubicBezTo>
                  <a:cubicBezTo>
                    <a:pt x="3073" y="5573"/>
                    <a:pt x="3227" y="5322"/>
                    <a:pt x="3430" y="5084"/>
                  </a:cubicBezTo>
                  <a:cubicBezTo>
                    <a:pt x="3608" y="4846"/>
                    <a:pt x="3811" y="4608"/>
                    <a:pt x="4037" y="4394"/>
                  </a:cubicBezTo>
                  <a:cubicBezTo>
                    <a:pt x="4263" y="4168"/>
                    <a:pt x="4501" y="3977"/>
                    <a:pt x="4751" y="3787"/>
                  </a:cubicBezTo>
                  <a:cubicBezTo>
                    <a:pt x="5001" y="3596"/>
                    <a:pt x="5275" y="3418"/>
                    <a:pt x="5537" y="3263"/>
                  </a:cubicBezTo>
                  <a:cubicBezTo>
                    <a:pt x="5811" y="3120"/>
                    <a:pt x="6085" y="2965"/>
                    <a:pt x="6383" y="2846"/>
                  </a:cubicBezTo>
                  <a:cubicBezTo>
                    <a:pt x="6680" y="2715"/>
                    <a:pt x="6978" y="2608"/>
                    <a:pt x="7299" y="2525"/>
                  </a:cubicBezTo>
                  <a:cubicBezTo>
                    <a:pt x="7609" y="2429"/>
                    <a:pt x="7954" y="2370"/>
                    <a:pt x="8311" y="2322"/>
                  </a:cubicBezTo>
                  <a:cubicBezTo>
                    <a:pt x="8579" y="2295"/>
                    <a:pt x="8854" y="2282"/>
                    <a:pt x="9135" y="2282"/>
                  </a:cubicBezTo>
                  <a:cubicBezTo>
                    <a:pt x="9229" y="2282"/>
                    <a:pt x="9323" y="2283"/>
                    <a:pt x="9419" y="2286"/>
                  </a:cubicBezTo>
                  <a:cubicBezTo>
                    <a:pt x="9812" y="2298"/>
                    <a:pt x="10193" y="2346"/>
                    <a:pt x="10574" y="2417"/>
                  </a:cubicBezTo>
                  <a:cubicBezTo>
                    <a:pt x="10943" y="2477"/>
                    <a:pt x="11300" y="2584"/>
                    <a:pt x="11621" y="2679"/>
                  </a:cubicBezTo>
                  <a:cubicBezTo>
                    <a:pt x="12026" y="2822"/>
                    <a:pt x="12383" y="2977"/>
                    <a:pt x="12693" y="3179"/>
                  </a:cubicBezTo>
                  <a:cubicBezTo>
                    <a:pt x="13014" y="3370"/>
                    <a:pt x="13276" y="3572"/>
                    <a:pt x="13526" y="3810"/>
                  </a:cubicBezTo>
                  <a:cubicBezTo>
                    <a:pt x="13764" y="4049"/>
                    <a:pt x="13979" y="4322"/>
                    <a:pt x="14157" y="4608"/>
                  </a:cubicBezTo>
                  <a:cubicBezTo>
                    <a:pt x="14336" y="4882"/>
                    <a:pt x="14503" y="5203"/>
                    <a:pt x="14657" y="5525"/>
                  </a:cubicBezTo>
                  <a:cubicBezTo>
                    <a:pt x="14812" y="5858"/>
                    <a:pt x="14955" y="6192"/>
                    <a:pt x="15110" y="6549"/>
                  </a:cubicBezTo>
                  <a:cubicBezTo>
                    <a:pt x="15253" y="6918"/>
                    <a:pt x="15396" y="7287"/>
                    <a:pt x="15491" y="7656"/>
                  </a:cubicBezTo>
                  <a:cubicBezTo>
                    <a:pt x="15610" y="8025"/>
                    <a:pt x="15717" y="8418"/>
                    <a:pt x="15812" y="8787"/>
                  </a:cubicBezTo>
                  <a:cubicBezTo>
                    <a:pt x="15896" y="9156"/>
                    <a:pt x="15955" y="9525"/>
                    <a:pt x="16003" y="9906"/>
                  </a:cubicBezTo>
                  <a:cubicBezTo>
                    <a:pt x="16027" y="10168"/>
                    <a:pt x="16229" y="10383"/>
                    <a:pt x="16467" y="10395"/>
                  </a:cubicBezTo>
                  <a:lnTo>
                    <a:pt x="17312" y="10442"/>
                  </a:lnTo>
                  <a:cubicBezTo>
                    <a:pt x="17318" y="10442"/>
                    <a:pt x="17324" y="10443"/>
                    <a:pt x="17330" y="10443"/>
                  </a:cubicBezTo>
                  <a:cubicBezTo>
                    <a:pt x="17572" y="10443"/>
                    <a:pt x="17754" y="10209"/>
                    <a:pt x="17801" y="9906"/>
                  </a:cubicBezTo>
                  <a:cubicBezTo>
                    <a:pt x="17801" y="9430"/>
                    <a:pt x="17777" y="8954"/>
                    <a:pt x="17717" y="8478"/>
                  </a:cubicBezTo>
                  <a:cubicBezTo>
                    <a:pt x="17670" y="8001"/>
                    <a:pt x="17598" y="7525"/>
                    <a:pt x="17479" y="7049"/>
                  </a:cubicBezTo>
                  <a:cubicBezTo>
                    <a:pt x="17360" y="6573"/>
                    <a:pt x="17205" y="6108"/>
                    <a:pt x="17015" y="5644"/>
                  </a:cubicBezTo>
                  <a:cubicBezTo>
                    <a:pt x="16920" y="5418"/>
                    <a:pt x="16836" y="5203"/>
                    <a:pt x="16729" y="4977"/>
                  </a:cubicBezTo>
                  <a:cubicBezTo>
                    <a:pt x="16622" y="4751"/>
                    <a:pt x="16527" y="4525"/>
                    <a:pt x="16419" y="4322"/>
                  </a:cubicBezTo>
                  <a:cubicBezTo>
                    <a:pt x="16265" y="4037"/>
                    <a:pt x="16110" y="3775"/>
                    <a:pt x="15943" y="3501"/>
                  </a:cubicBezTo>
                  <a:cubicBezTo>
                    <a:pt x="15765" y="3239"/>
                    <a:pt x="15586" y="3001"/>
                    <a:pt x="15396" y="2763"/>
                  </a:cubicBezTo>
                  <a:cubicBezTo>
                    <a:pt x="15181" y="2525"/>
                    <a:pt x="14955" y="2298"/>
                    <a:pt x="14705" y="2072"/>
                  </a:cubicBezTo>
                  <a:cubicBezTo>
                    <a:pt x="14455" y="1846"/>
                    <a:pt x="14181" y="1643"/>
                    <a:pt x="13883" y="1453"/>
                  </a:cubicBezTo>
                  <a:cubicBezTo>
                    <a:pt x="13586" y="1251"/>
                    <a:pt x="13264" y="1060"/>
                    <a:pt x="12919" y="893"/>
                  </a:cubicBezTo>
                  <a:cubicBezTo>
                    <a:pt x="12574" y="739"/>
                    <a:pt x="12205" y="584"/>
                    <a:pt x="11836" y="453"/>
                  </a:cubicBezTo>
                  <a:cubicBezTo>
                    <a:pt x="11383" y="298"/>
                    <a:pt x="10943" y="179"/>
                    <a:pt x="10514" y="108"/>
                  </a:cubicBezTo>
                  <a:cubicBezTo>
                    <a:pt x="10073" y="36"/>
                    <a:pt x="9645" y="0"/>
                    <a:pt x="9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0"/>
            <p:cNvSpPr/>
            <p:nvPr/>
          </p:nvSpPr>
          <p:spPr>
            <a:xfrm>
              <a:off x="5024248" y="479833"/>
              <a:ext cx="443419" cy="250684"/>
            </a:xfrm>
            <a:custGeom>
              <a:avLst/>
              <a:gdLst/>
              <a:ahLst/>
              <a:cxnLst/>
              <a:rect l="l" t="t" r="r" b="b"/>
              <a:pathLst>
                <a:path w="11761" h="6649" extrusionOk="0">
                  <a:moveTo>
                    <a:pt x="5973" y="0"/>
                  </a:moveTo>
                  <a:cubicBezTo>
                    <a:pt x="5569" y="0"/>
                    <a:pt x="5183" y="28"/>
                    <a:pt x="4822" y="98"/>
                  </a:cubicBezTo>
                  <a:cubicBezTo>
                    <a:pt x="4405" y="170"/>
                    <a:pt x="4001" y="277"/>
                    <a:pt x="3632" y="420"/>
                  </a:cubicBezTo>
                  <a:cubicBezTo>
                    <a:pt x="3251" y="551"/>
                    <a:pt x="2917" y="729"/>
                    <a:pt x="2584" y="944"/>
                  </a:cubicBezTo>
                  <a:cubicBezTo>
                    <a:pt x="2262" y="1146"/>
                    <a:pt x="1965" y="1384"/>
                    <a:pt x="1691" y="1646"/>
                  </a:cubicBezTo>
                  <a:cubicBezTo>
                    <a:pt x="1429" y="1896"/>
                    <a:pt x="1191" y="2182"/>
                    <a:pt x="976" y="2491"/>
                  </a:cubicBezTo>
                  <a:cubicBezTo>
                    <a:pt x="774" y="2789"/>
                    <a:pt x="595" y="3134"/>
                    <a:pt x="453" y="3468"/>
                  </a:cubicBezTo>
                  <a:cubicBezTo>
                    <a:pt x="322" y="3813"/>
                    <a:pt x="214" y="4182"/>
                    <a:pt x="143" y="4563"/>
                  </a:cubicBezTo>
                  <a:cubicBezTo>
                    <a:pt x="72" y="4932"/>
                    <a:pt x="24" y="5313"/>
                    <a:pt x="12" y="5718"/>
                  </a:cubicBezTo>
                  <a:cubicBezTo>
                    <a:pt x="0" y="6051"/>
                    <a:pt x="250" y="6325"/>
                    <a:pt x="560" y="6325"/>
                  </a:cubicBezTo>
                  <a:lnTo>
                    <a:pt x="1560" y="6325"/>
                  </a:lnTo>
                  <a:cubicBezTo>
                    <a:pt x="1810" y="6325"/>
                    <a:pt x="2024" y="6135"/>
                    <a:pt x="2048" y="5849"/>
                  </a:cubicBezTo>
                  <a:cubicBezTo>
                    <a:pt x="2096" y="5361"/>
                    <a:pt x="2227" y="4884"/>
                    <a:pt x="2417" y="4468"/>
                  </a:cubicBezTo>
                  <a:cubicBezTo>
                    <a:pt x="2631" y="4039"/>
                    <a:pt x="2893" y="3670"/>
                    <a:pt x="3227" y="3349"/>
                  </a:cubicBezTo>
                  <a:cubicBezTo>
                    <a:pt x="3548" y="3039"/>
                    <a:pt x="3953" y="2801"/>
                    <a:pt x="4405" y="2634"/>
                  </a:cubicBezTo>
                  <a:cubicBezTo>
                    <a:pt x="4620" y="2563"/>
                    <a:pt x="4858" y="2503"/>
                    <a:pt x="5132" y="2456"/>
                  </a:cubicBezTo>
                  <a:cubicBezTo>
                    <a:pt x="5394" y="2420"/>
                    <a:pt x="5679" y="2396"/>
                    <a:pt x="5977" y="2396"/>
                  </a:cubicBezTo>
                  <a:cubicBezTo>
                    <a:pt x="6275" y="2396"/>
                    <a:pt x="6561" y="2432"/>
                    <a:pt x="6822" y="2479"/>
                  </a:cubicBezTo>
                  <a:cubicBezTo>
                    <a:pt x="7084" y="2527"/>
                    <a:pt x="7323" y="2598"/>
                    <a:pt x="7525" y="2682"/>
                  </a:cubicBezTo>
                  <a:cubicBezTo>
                    <a:pt x="7739" y="2777"/>
                    <a:pt x="7930" y="2896"/>
                    <a:pt x="8096" y="3027"/>
                  </a:cubicBezTo>
                  <a:cubicBezTo>
                    <a:pt x="8275" y="3158"/>
                    <a:pt x="8418" y="3313"/>
                    <a:pt x="8573" y="3491"/>
                  </a:cubicBezTo>
                  <a:cubicBezTo>
                    <a:pt x="8847" y="3825"/>
                    <a:pt x="9085" y="4230"/>
                    <a:pt x="9287" y="4682"/>
                  </a:cubicBezTo>
                  <a:cubicBezTo>
                    <a:pt x="9478" y="5111"/>
                    <a:pt x="9620" y="5587"/>
                    <a:pt x="9680" y="6075"/>
                  </a:cubicBezTo>
                  <a:cubicBezTo>
                    <a:pt x="9716" y="6361"/>
                    <a:pt x="9954" y="6575"/>
                    <a:pt x="10216" y="6587"/>
                  </a:cubicBezTo>
                  <a:lnTo>
                    <a:pt x="11252" y="6647"/>
                  </a:lnTo>
                  <a:cubicBezTo>
                    <a:pt x="11265" y="6648"/>
                    <a:pt x="11278" y="6648"/>
                    <a:pt x="11291" y="6648"/>
                  </a:cubicBezTo>
                  <a:cubicBezTo>
                    <a:pt x="11568" y="6648"/>
                    <a:pt x="11760" y="6407"/>
                    <a:pt x="11692" y="6123"/>
                  </a:cubicBezTo>
                  <a:cubicBezTo>
                    <a:pt x="11644" y="5837"/>
                    <a:pt x="11585" y="5551"/>
                    <a:pt x="11514" y="5277"/>
                  </a:cubicBezTo>
                  <a:cubicBezTo>
                    <a:pt x="11442" y="5004"/>
                    <a:pt x="11347" y="4718"/>
                    <a:pt x="11263" y="4444"/>
                  </a:cubicBezTo>
                  <a:cubicBezTo>
                    <a:pt x="11168" y="4170"/>
                    <a:pt x="11073" y="3884"/>
                    <a:pt x="10966" y="3622"/>
                  </a:cubicBezTo>
                  <a:cubicBezTo>
                    <a:pt x="10847" y="3349"/>
                    <a:pt x="10740" y="3087"/>
                    <a:pt x="10621" y="2837"/>
                  </a:cubicBezTo>
                  <a:cubicBezTo>
                    <a:pt x="10501" y="2575"/>
                    <a:pt x="10382" y="2337"/>
                    <a:pt x="10251" y="2122"/>
                  </a:cubicBezTo>
                  <a:cubicBezTo>
                    <a:pt x="10120" y="1896"/>
                    <a:pt x="9966" y="1682"/>
                    <a:pt x="9823" y="1491"/>
                  </a:cubicBezTo>
                  <a:cubicBezTo>
                    <a:pt x="9668" y="1301"/>
                    <a:pt x="9489" y="1122"/>
                    <a:pt x="9311" y="955"/>
                  </a:cubicBezTo>
                  <a:cubicBezTo>
                    <a:pt x="9132" y="801"/>
                    <a:pt x="8930" y="658"/>
                    <a:pt x="8692" y="539"/>
                  </a:cubicBezTo>
                  <a:cubicBezTo>
                    <a:pt x="8537" y="467"/>
                    <a:pt x="8358" y="396"/>
                    <a:pt x="8180" y="336"/>
                  </a:cubicBezTo>
                  <a:cubicBezTo>
                    <a:pt x="8001" y="277"/>
                    <a:pt x="7799" y="217"/>
                    <a:pt x="7584" y="170"/>
                  </a:cubicBezTo>
                  <a:cubicBezTo>
                    <a:pt x="7358" y="122"/>
                    <a:pt x="7156" y="98"/>
                    <a:pt x="6918" y="62"/>
                  </a:cubicBezTo>
                  <a:cubicBezTo>
                    <a:pt x="6691" y="39"/>
                    <a:pt x="6453" y="3"/>
                    <a:pt x="6203" y="3"/>
                  </a:cubicBezTo>
                  <a:cubicBezTo>
                    <a:pt x="6126" y="1"/>
                    <a:pt x="6049" y="0"/>
                    <a:pt x="5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4" name="Google Shape;6954;p30"/>
          <p:cNvGrpSpPr/>
          <p:nvPr/>
        </p:nvGrpSpPr>
        <p:grpSpPr>
          <a:xfrm>
            <a:off x="8245178" y="2618546"/>
            <a:ext cx="981335" cy="612335"/>
            <a:chOff x="3629704" y="2547423"/>
            <a:chExt cx="947875" cy="591457"/>
          </a:xfrm>
        </p:grpSpPr>
        <p:sp>
          <p:nvSpPr>
            <p:cNvPr id="6955" name="Google Shape;6955;p30"/>
            <p:cNvSpPr/>
            <p:nvPr/>
          </p:nvSpPr>
          <p:spPr>
            <a:xfrm>
              <a:off x="3629704" y="2547423"/>
              <a:ext cx="947875" cy="591457"/>
            </a:xfrm>
            <a:custGeom>
              <a:avLst/>
              <a:gdLst/>
              <a:ahLst/>
              <a:cxnLst/>
              <a:rect l="l" t="t" r="r" b="b"/>
              <a:pathLst>
                <a:path w="26028" h="16241" extrusionOk="0">
                  <a:moveTo>
                    <a:pt x="13538" y="0"/>
                  </a:moveTo>
                  <a:cubicBezTo>
                    <a:pt x="13228" y="0"/>
                    <a:pt x="12919" y="0"/>
                    <a:pt x="12597" y="12"/>
                  </a:cubicBezTo>
                  <a:cubicBezTo>
                    <a:pt x="12204" y="36"/>
                    <a:pt x="11812" y="60"/>
                    <a:pt x="11442" y="95"/>
                  </a:cubicBezTo>
                  <a:cubicBezTo>
                    <a:pt x="11050" y="119"/>
                    <a:pt x="10680" y="167"/>
                    <a:pt x="10311" y="226"/>
                  </a:cubicBezTo>
                  <a:cubicBezTo>
                    <a:pt x="9942" y="286"/>
                    <a:pt x="9561" y="357"/>
                    <a:pt x="9192" y="429"/>
                  </a:cubicBezTo>
                  <a:cubicBezTo>
                    <a:pt x="8823" y="512"/>
                    <a:pt x="8454" y="607"/>
                    <a:pt x="8097" y="715"/>
                  </a:cubicBezTo>
                  <a:cubicBezTo>
                    <a:pt x="7740" y="822"/>
                    <a:pt x="7394" y="941"/>
                    <a:pt x="7061" y="1084"/>
                  </a:cubicBezTo>
                  <a:cubicBezTo>
                    <a:pt x="6739" y="1238"/>
                    <a:pt x="6430" y="1405"/>
                    <a:pt x="6132" y="1584"/>
                  </a:cubicBezTo>
                  <a:cubicBezTo>
                    <a:pt x="5835" y="1762"/>
                    <a:pt x="5549" y="1941"/>
                    <a:pt x="5263" y="2143"/>
                  </a:cubicBezTo>
                  <a:cubicBezTo>
                    <a:pt x="5001" y="2334"/>
                    <a:pt x="4739" y="2560"/>
                    <a:pt x="4477" y="2810"/>
                  </a:cubicBezTo>
                  <a:cubicBezTo>
                    <a:pt x="4203" y="3072"/>
                    <a:pt x="3953" y="3346"/>
                    <a:pt x="3703" y="3643"/>
                  </a:cubicBezTo>
                  <a:cubicBezTo>
                    <a:pt x="3453" y="3941"/>
                    <a:pt x="3227" y="4263"/>
                    <a:pt x="3001" y="4584"/>
                  </a:cubicBezTo>
                  <a:cubicBezTo>
                    <a:pt x="2751" y="4941"/>
                    <a:pt x="2513" y="5310"/>
                    <a:pt x="2275" y="5703"/>
                  </a:cubicBezTo>
                  <a:cubicBezTo>
                    <a:pt x="2167" y="5894"/>
                    <a:pt x="2048" y="6084"/>
                    <a:pt x="1929" y="6287"/>
                  </a:cubicBezTo>
                  <a:cubicBezTo>
                    <a:pt x="1810" y="6477"/>
                    <a:pt x="1703" y="6668"/>
                    <a:pt x="1608" y="6858"/>
                  </a:cubicBezTo>
                  <a:cubicBezTo>
                    <a:pt x="1501" y="7072"/>
                    <a:pt x="1405" y="7263"/>
                    <a:pt x="1334" y="7453"/>
                  </a:cubicBezTo>
                  <a:cubicBezTo>
                    <a:pt x="1263" y="7656"/>
                    <a:pt x="1191" y="7858"/>
                    <a:pt x="1132" y="8049"/>
                  </a:cubicBezTo>
                  <a:lnTo>
                    <a:pt x="953" y="8680"/>
                  </a:lnTo>
                  <a:cubicBezTo>
                    <a:pt x="893" y="8870"/>
                    <a:pt x="846" y="9049"/>
                    <a:pt x="786" y="9239"/>
                  </a:cubicBezTo>
                  <a:lnTo>
                    <a:pt x="608" y="9823"/>
                  </a:lnTo>
                  <a:cubicBezTo>
                    <a:pt x="536" y="10013"/>
                    <a:pt x="477" y="10228"/>
                    <a:pt x="417" y="10430"/>
                  </a:cubicBezTo>
                  <a:cubicBezTo>
                    <a:pt x="358" y="10644"/>
                    <a:pt x="298" y="10847"/>
                    <a:pt x="239" y="11073"/>
                  </a:cubicBezTo>
                  <a:cubicBezTo>
                    <a:pt x="179" y="11299"/>
                    <a:pt x="131" y="11537"/>
                    <a:pt x="96" y="11764"/>
                  </a:cubicBezTo>
                  <a:cubicBezTo>
                    <a:pt x="84" y="11894"/>
                    <a:pt x="72" y="12037"/>
                    <a:pt x="72" y="12192"/>
                  </a:cubicBezTo>
                  <a:lnTo>
                    <a:pt x="72" y="12633"/>
                  </a:lnTo>
                  <a:cubicBezTo>
                    <a:pt x="72" y="12787"/>
                    <a:pt x="84" y="12930"/>
                    <a:pt x="84" y="13085"/>
                  </a:cubicBezTo>
                  <a:cubicBezTo>
                    <a:pt x="84" y="13228"/>
                    <a:pt x="96" y="13383"/>
                    <a:pt x="96" y="13526"/>
                  </a:cubicBezTo>
                  <a:cubicBezTo>
                    <a:pt x="120" y="13680"/>
                    <a:pt x="120" y="13811"/>
                    <a:pt x="120" y="13966"/>
                  </a:cubicBezTo>
                  <a:lnTo>
                    <a:pt x="120" y="14395"/>
                  </a:lnTo>
                  <a:cubicBezTo>
                    <a:pt x="120" y="14621"/>
                    <a:pt x="96" y="14823"/>
                    <a:pt x="84" y="15038"/>
                  </a:cubicBezTo>
                  <a:cubicBezTo>
                    <a:pt x="72" y="15240"/>
                    <a:pt x="60" y="15454"/>
                    <a:pt x="24" y="15657"/>
                  </a:cubicBezTo>
                  <a:cubicBezTo>
                    <a:pt x="1" y="15883"/>
                    <a:pt x="239" y="16062"/>
                    <a:pt x="548" y="16074"/>
                  </a:cubicBezTo>
                  <a:lnTo>
                    <a:pt x="1144" y="16085"/>
                  </a:lnTo>
                  <a:cubicBezTo>
                    <a:pt x="1405" y="16085"/>
                    <a:pt x="1620" y="15931"/>
                    <a:pt x="1608" y="15704"/>
                  </a:cubicBezTo>
                  <a:cubicBezTo>
                    <a:pt x="1608" y="15550"/>
                    <a:pt x="1584" y="15407"/>
                    <a:pt x="1584" y="15252"/>
                  </a:cubicBezTo>
                  <a:cubicBezTo>
                    <a:pt x="1572" y="15109"/>
                    <a:pt x="1572" y="14954"/>
                    <a:pt x="1572" y="14812"/>
                  </a:cubicBezTo>
                  <a:lnTo>
                    <a:pt x="1572" y="14359"/>
                  </a:lnTo>
                  <a:cubicBezTo>
                    <a:pt x="1584" y="14216"/>
                    <a:pt x="1584" y="14061"/>
                    <a:pt x="1584" y="13919"/>
                  </a:cubicBezTo>
                  <a:lnTo>
                    <a:pt x="1584" y="13466"/>
                  </a:lnTo>
                  <a:cubicBezTo>
                    <a:pt x="1584" y="13323"/>
                    <a:pt x="1572" y="13168"/>
                    <a:pt x="1572" y="13026"/>
                  </a:cubicBezTo>
                  <a:lnTo>
                    <a:pt x="1572" y="12573"/>
                  </a:lnTo>
                  <a:cubicBezTo>
                    <a:pt x="1572" y="12430"/>
                    <a:pt x="1572" y="12275"/>
                    <a:pt x="1584" y="12133"/>
                  </a:cubicBezTo>
                  <a:lnTo>
                    <a:pt x="1632" y="11680"/>
                  </a:lnTo>
                  <a:cubicBezTo>
                    <a:pt x="1667" y="11537"/>
                    <a:pt x="1691" y="11406"/>
                    <a:pt x="1727" y="11252"/>
                  </a:cubicBezTo>
                  <a:cubicBezTo>
                    <a:pt x="1763" y="11121"/>
                    <a:pt x="1798" y="10966"/>
                    <a:pt x="1846" y="10835"/>
                  </a:cubicBezTo>
                  <a:cubicBezTo>
                    <a:pt x="1870" y="10692"/>
                    <a:pt x="1929" y="10549"/>
                    <a:pt x="1977" y="10418"/>
                  </a:cubicBezTo>
                  <a:cubicBezTo>
                    <a:pt x="2025" y="10287"/>
                    <a:pt x="2084" y="10156"/>
                    <a:pt x="2120" y="10013"/>
                  </a:cubicBezTo>
                  <a:cubicBezTo>
                    <a:pt x="2215" y="9811"/>
                    <a:pt x="2298" y="9597"/>
                    <a:pt x="2382" y="9394"/>
                  </a:cubicBezTo>
                  <a:cubicBezTo>
                    <a:pt x="2453" y="9180"/>
                    <a:pt x="2525" y="8977"/>
                    <a:pt x="2596" y="8787"/>
                  </a:cubicBezTo>
                  <a:cubicBezTo>
                    <a:pt x="2679" y="8585"/>
                    <a:pt x="2751" y="8382"/>
                    <a:pt x="2822" y="8192"/>
                  </a:cubicBezTo>
                  <a:cubicBezTo>
                    <a:pt x="2894" y="7989"/>
                    <a:pt x="2977" y="7787"/>
                    <a:pt x="3060" y="7596"/>
                  </a:cubicBezTo>
                  <a:cubicBezTo>
                    <a:pt x="3156" y="7394"/>
                    <a:pt x="3239" y="7203"/>
                    <a:pt x="3346" y="7013"/>
                  </a:cubicBezTo>
                  <a:cubicBezTo>
                    <a:pt x="3430" y="6822"/>
                    <a:pt x="3537" y="6620"/>
                    <a:pt x="3644" y="6430"/>
                  </a:cubicBezTo>
                  <a:cubicBezTo>
                    <a:pt x="3846" y="6060"/>
                    <a:pt x="4072" y="5691"/>
                    <a:pt x="4311" y="5334"/>
                  </a:cubicBezTo>
                  <a:cubicBezTo>
                    <a:pt x="4537" y="4977"/>
                    <a:pt x="4799" y="4632"/>
                    <a:pt x="5073" y="4298"/>
                  </a:cubicBezTo>
                  <a:cubicBezTo>
                    <a:pt x="5358" y="3989"/>
                    <a:pt x="5632" y="3727"/>
                    <a:pt x="5930" y="3465"/>
                  </a:cubicBezTo>
                  <a:cubicBezTo>
                    <a:pt x="6251" y="3227"/>
                    <a:pt x="6561" y="3012"/>
                    <a:pt x="6870" y="2798"/>
                  </a:cubicBezTo>
                  <a:cubicBezTo>
                    <a:pt x="7180" y="2596"/>
                    <a:pt x="7513" y="2393"/>
                    <a:pt x="7859" y="2239"/>
                  </a:cubicBezTo>
                  <a:cubicBezTo>
                    <a:pt x="8216" y="2072"/>
                    <a:pt x="8573" y="1917"/>
                    <a:pt x="8942" y="1798"/>
                  </a:cubicBezTo>
                  <a:cubicBezTo>
                    <a:pt x="9311" y="1679"/>
                    <a:pt x="9680" y="1584"/>
                    <a:pt x="10073" y="1488"/>
                  </a:cubicBezTo>
                  <a:cubicBezTo>
                    <a:pt x="10442" y="1405"/>
                    <a:pt x="10835" y="1346"/>
                    <a:pt x="11216" y="1286"/>
                  </a:cubicBezTo>
                  <a:cubicBezTo>
                    <a:pt x="11609" y="1227"/>
                    <a:pt x="12002" y="1191"/>
                    <a:pt x="12395" y="1167"/>
                  </a:cubicBezTo>
                  <a:cubicBezTo>
                    <a:pt x="12716" y="1140"/>
                    <a:pt x="13031" y="1127"/>
                    <a:pt x="13344" y="1127"/>
                  </a:cubicBezTo>
                  <a:cubicBezTo>
                    <a:pt x="13449" y="1127"/>
                    <a:pt x="13553" y="1128"/>
                    <a:pt x="13657" y="1131"/>
                  </a:cubicBezTo>
                  <a:cubicBezTo>
                    <a:pt x="14074" y="1143"/>
                    <a:pt x="14479" y="1179"/>
                    <a:pt x="14883" y="1238"/>
                  </a:cubicBezTo>
                  <a:cubicBezTo>
                    <a:pt x="15264" y="1298"/>
                    <a:pt x="15669" y="1381"/>
                    <a:pt x="16050" y="1500"/>
                  </a:cubicBezTo>
                  <a:cubicBezTo>
                    <a:pt x="16443" y="1619"/>
                    <a:pt x="16824" y="1762"/>
                    <a:pt x="17205" y="1941"/>
                  </a:cubicBezTo>
                  <a:cubicBezTo>
                    <a:pt x="17586" y="2096"/>
                    <a:pt x="17943" y="2310"/>
                    <a:pt x="18289" y="2548"/>
                  </a:cubicBezTo>
                  <a:cubicBezTo>
                    <a:pt x="18634" y="2786"/>
                    <a:pt x="18967" y="3048"/>
                    <a:pt x="19324" y="3346"/>
                  </a:cubicBezTo>
                  <a:cubicBezTo>
                    <a:pt x="19503" y="3501"/>
                    <a:pt x="19682" y="3643"/>
                    <a:pt x="19860" y="3810"/>
                  </a:cubicBezTo>
                  <a:cubicBezTo>
                    <a:pt x="20039" y="3977"/>
                    <a:pt x="20217" y="4144"/>
                    <a:pt x="20420" y="4322"/>
                  </a:cubicBezTo>
                  <a:cubicBezTo>
                    <a:pt x="20610" y="4477"/>
                    <a:pt x="20801" y="4655"/>
                    <a:pt x="20979" y="4858"/>
                  </a:cubicBezTo>
                  <a:cubicBezTo>
                    <a:pt x="21158" y="5036"/>
                    <a:pt x="21337" y="5227"/>
                    <a:pt x="21503" y="5429"/>
                  </a:cubicBezTo>
                  <a:cubicBezTo>
                    <a:pt x="21670" y="5644"/>
                    <a:pt x="21825" y="5846"/>
                    <a:pt x="21979" y="6072"/>
                  </a:cubicBezTo>
                  <a:cubicBezTo>
                    <a:pt x="22122" y="6299"/>
                    <a:pt x="22265" y="6525"/>
                    <a:pt x="22396" y="6763"/>
                  </a:cubicBezTo>
                  <a:cubicBezTo>
                    <a:pt x="22527" y="7001"/>
                    <a:pt x="22634" y="7239"/>
                    <a:pt x="22741" y="7489"/>
                  </a:cubicBezTo>
                  <a:cubicBezTo>
                    <a:pt x="22825" y="7739"/>
                    <a:pt x="22920" y="7989"/>
                    <a:pt x="23003" y="8263"/>
                  </a:cubicBezTo>
                  <a:lnTo>
                    <a:pt x="23230" y="9025"/>
                  </a:lnTo>
                  <a:cubicBezTo>
                    <a:pt x="23301" y="9275"/>
                    <a:pt x="23361" y="9537"/>
                    <a:pt x="23432" y="9811"/>
                  </a:cubicBezTo>
                  <a:cubicBezTo>
                    <a:pt x="23492" y="10073"/>
                    <a:pt x="23575" y="10347"/>
                    <a:pt x="23634" y="10609"/>
                  </a:cubicBezTo>
                  <a:cubicBezTo>
                    <a:pt x="23694" y="10882"/>
                    <a:pt x="23765" y="11144"/>
                    <a:pt x="23825" y="11406"/>
                  </a:cubicBezTo>
                  <a:cubicBezTo>
                    <a:pt x="23896" y="11668"/>
                    <a:pt x="23956" y="11906"/>
                    <a:pt x="24015" y="12156"/>
                  </a:cubicBezTo>
                  <a:cubicBezTo>
                    <a:pt x="24075" y="12395"/>
                    <a:pt x="24134" y="12656"/>
                    <a:pt x="24182" y="12895"/>
                  </a:cubicBezTo>
                  <a:cubicBezTo>
                    <a:pt x="24242" y="13145"/>
                    <a:pt x="24265" y="13383"/>
                    <a:pt x="24301" y="13621"/>
                  </a:cubicBezTo>
                  <a:cubicBezTo>
                    <a:pt x="24325" y="13859"/>
                    <a:pt x="24349" y="14097"/>
                    <a:pt x="24349" y="14335"/>
                  </a:cubicBezTo>
                  <a:cubicBezTo>
                    <a:pt x="24349" y="14573"/>
                    <a:pt x="24349" y="14812"/>
                    <a:pt x="24325" y="15050"/>
                  </a:cubicBezTo>
                  <a:cubicBezTo>
                    <a:pt x="24325" y="15288"/>
                    <a:pt x="24313" y="15538"/>
                    <a:pt x="24301" y="15776"/>
                  </a:cubicBezTo>
                  <a:cubicBezTo>
                    <a:pt x="24289" y="16002"/>
                    <a:pt x="24492" y="16193"/>
                    <a:pt x="24777" y="16205"/>
                  </a:cubicBezTo>
                  <a:lnTo>
                    <a:pt x="25385" y="16240"/>
                  </a:lnTo>
                  <a:cubicBezTo>
                    <a:pt x="25694" y="16240"/>
                    <a:pt x="25968" y="16062"/>
                    <a:pt x="26016" y="15871"/>
                  </a:cubicBezTo>
                  <a:cubicBezTo>
                    <a:pt x="26016" y="15633"/>
                    <a:pt x="26028" y="15407"/>
                    <a:pt x="26028" y="15169"/>
                  </a:cubicBezTo>
                  <a:lnTo>
                    <a:pt x="26028" y="14478"/>
                  </a:lnTo>
                  <a:cubicBezTo>
                    <a:pt x="26028" y="14264"/>
                    <a:pt x="26028" y="14026"/>
                    <a:pt x="26016" y="13799"/>
                  </a:cubicBezTo>
                  <a:cubicBezTo>
                    <a:pt x="25992" y="13573"/>
                    <a:pt x="25968" y="13335"/>
                    <a:pt x="25932" y="13109"/>
                  </a:cubicBezTo>
                  <a:cubicBezTo>
                    <a:pt x="25897" y="12895"/>
                    <a:pt x="25849" y="12656"/>
                    <a:pt x="25801" y="12430"/>
                  </a:cubicBezTo>
                  <a:cubicBezTo>
                    <a:pt x="25754" y="12192"/>
                    <a:pt x="25718" y="11966"/>
                    <a:pt x="25658" y="11728"/>
                  </a:cubicBezTo>
                  <a:cubicBezTo>
                    <a:pt x="25599" y="11490"/>
                    <a:pt x="25551" y="11252"/>
                    <a:pt x="25492" y="11013"/>
                  </a:cubicBezTo>
                  <a:cubicBezTo>
                    <a:pt x="25444" y="10775"/>
                    <a:pt x="25385" y="10513"/>
                    <a:pt x="25325" y="10251"/>
                  </a:cubicBezTo>
                  <a:cubicBezTo>
                    <a:pt x="25277" y="9989"/>
                    <a:pt x="25206" y="9739"/>
                    <a:pt x="25147" y="9466"/>
                  </a:cubicBezTo>
                  <a:cubicBezTo>
                    <a:pt x="25087" y="9216"/>
                    <a:pt x="25016" y="8977"/>
                    <a:pt x="24944" y="8739"/>
                  </a:cubicBezTo>
                  <a:cubicBezTo>
                    <a:pt x="24861" y="8501"/>
                    <a:pt x="24789" y="8263"/>
                    <a:pt x="24706" y="8037"/>
                  </a:cubicBezTo>
                  <a:cubicBezTo>
                    <a:pt x="24611" y="7799"/>
                    <a:pt x="24539" y="7573"/>
                    <a:pt x="24444" y="7370"/>
                  </a:cubicBezTo>
                  <a:cubicBezTo>
                    <a:pt x="24361" y="7156"/>
                    <a:pt x="24265" y="6953"/>
                    <a:pt x="24170" y="6739"/>
                  </a:cubicBezTo>
                  <a:cubicBezTo>
                    <a:pt x="23956" y="6322"/>
                    <a:pt x="23730" y="5929"/>
                    <a:pt x="23468" y="5537"/>
                  </a:cubicBezTo>
                  <a:cubicBezTo>
                    <a:pt x="23218" y="5156"/>
                    <a:pt x="22920" y="4775"/>
                    <a:pt x="22622" y="4441"/>
                  </a:cubicBezTo>
                  <a:cubicBezTo>
                    <a:pt x="22325" y="4084"/>
                    <a:pt x="21991" y="3763"/>
                    <a:pt x="21646" y="3465"/>
                  </a:cubicBezTo>
                  <a:cubicBezTo>
                    <a:pt x="21313" y="3167"/>
                    <a:pt x="20979" y="2893"/>
                    <a:pt x="20670" y="2631"/>
                  </a:cubicBezTo>
                  <a:cubicBezTo>
                    <a:pt x="20372" y="2381"/>
                    <a:pt x="20074" y="2143"/>
                    <a:pt x="19789" y="1917"/>
                  </a:cubicBezTo>
                  <a:cubicBezTo>
                    <a:pt x="19467" y="1655"/>
                    <a:pt x="19146" y="1429"/>
                    <a:pt x="18824" y="1238"/>
                  </a:cubicBezTo>
                  <a:cubicBezTo>
                    <a:pt x="18491" y="1048"/>
                    <a:pt x="18158" y="881"/>
                    <a:pt x="17800" y="750"/>
                  </a:cubicBezTo>
                  <a:cubicBezTo>
                    <a:pt x="17538" y="655"/>
                    <a:pt x="17288" y="572"/>
                    <a:pt x="17026" y="488"/>
                  </a:cubicBezTo>
                  <a:cubicBezTo>
                    <a:pt x="16753" y="417"/>
                    <a:pt x="16467" y="345"/>
                    <a:pt x="16193" y="286"/>
                  </a:cubicBezTo>
                  <a:cubicBezTo>
                    <a:pt x="15907" y="214"/>
                    <a:pt x="15622" y="167"/>
                    <a:pt x="15324" y="119"/>
                  </a:cubicBezTo>
                  <a:cubicBezTo>
                    <a:pt x="15038" y="72"/>
                    <a:pt x="14740" y="48"/>
                    <a:pt x="14443" y="36"/>
                  </a:cubicBezTo>
                  <a:cubicBezTo>
                    <a:pt x="14145" y="12"/>
                    <a:pt x="13847" y="0"/>
                    <a:pt x="13538" y="0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0"/>
            <p:cNvSpPr/>
            <p:nvPr/>
          </p:nvSpPr>
          <p:spPr>
            <a:xfrm>
              <a:off x="3716416" y="2626159"/>
              <a:ext cx="769684" cy="508825"/>
            </a:xfrm>
            <a:custGeom>
              <a:avLst/>
              <a:gdLst/>
              <a:ahLst/>
              <a:cxnLst/>
              <a:rect l="l" t="t" r="r" b="b"/>
              <a:pathLst>
                <a:path w="21135" h="13972" extrusionOk="0">
                  <a:moveTo>
                    <a:pt x="10986" y="1"/>
                  </a:moveTo>
                  <a:cubicBezTo>
                    <a:pt x="10622" y="1"/>
                    <a:pt x="10256" y="16"/>
                    <a:pt x="9883" y="53"/>
                  </a:cubicBezTo>
                  <a:cubicBezTo>
                    <a:pt x="9561" y="88"/>
                    <a:pt x="9252" y="124"/>
                    <a:pt x="8954" y="172"/>
                  </a:cubicBezTo>
                  <a:cubicBezTo>
                    <a:pt x="8645" y="219"/>
                    <a:pt x="8359" y="279"/>
                    <a:pt x="8061" y="338"/>
                  </a:cubicBezTo>
                  <a:cubicBezTo>
                    <a:pt x="7776" y="398"/>
                    <a:pt x="7502" y="469"/>
                    <a:pt x="7216" y="565"/>
                  </a:cubicBezTo>
                  <a:cubicBezTo>
                    <a:pt x="6930" y="636"/>
                    <a:pt x="6668" y="743"/>
                    <a:pt x="6406" y="862"/>
                  </a:cubicBezTo>
                  <a:cubicBezTo>
                    <a:pt x="6144" y="958"/>
                    <a:pt x="5906" y="1100"/>
                    <a:pt x="5656" y="1231"/>
                  </a:cubicBezTo>
                  <a:cubicBezTo>
                    <a:pt x="5418" y="1374"/>
                    <a:pt x="5156" y="1517"/>
                    <a:pt x="4918" y="1672"/>
                  </a:cubicBezTo>
                  <a:cubicBezTo>
                    <a:pt x="4620" y="1874"/>
                    <a:pt x="4347" y="2077"/>
                    <a:pt x="4073" y="2303"/>
                  </a:cubicBezTo>
                  <a:cubicBezTo>
                    <a:pt x="3811" y="2529"/>
                    <a:pt x="3549" y="2791"/>
                    <a:pt x="3311" y="3077"/>
                  </a:cubicBezTo>
                  <a:cubicBezTo>
                    <a:pt x="3073" y="3375"/>
                    <a:pt x="2858" y="3672"/>
                    <a:pt x="2644" y="3982"/>
                  </a:cubicBezTo>
                  <a:cubicBezTo>
                    <a:pt x="2406" y="4339"/>
                    <a:pt x="2180" y="4708"/>
                    <a:pt x="1977" y="5101"/>
                  </a:cubicBezTo>
                  <a:cubicBezTo>
                    <a:pt x="1870" y="5280"/>
                    <a:pt x="1787" y="5482"/>
                    <a:pt x="1680" y="5684"/>
                  </a:cubicBezTo>
                  <a:cubicBezTo>
                    <a:pt x="1572" y="5875"/>
                    <a:pt x="1489" y="6065"/>
                    <a:pt x="1382" y="6280"/>
                  </a:cubicBezTo>
                  <a:cubicBezTo>
                    <a:pt x="1275" y="6482"/>
                    <a:pt x="1168" y="6673"/>
                    <a:pt x="1084" y="6887"/>
                  </a:cubicBezTo>
                  <a:cubicBezTo>
                    <a:pt x="989" y="7089"/>
                    <a:pt x="894" y="7292"/>
                    <a:pt x="798" y="7494"/>
                  </a:cubicBezTo>
                  <a:cubicBezTo>
                    <a:pt x="739" y="7613"/>
                    <a:pt x="679" y="7744"/>
                    <a:pt x="620" y="7863"/>
                  </a:cubicBezTo>
                  <a:cubicBezTo>
                    <a:pt x="560" y="8006"/>
                    <a:pt x="501" y="8125"/>
                    <a:pt x="453" y="8256"/>
                  </a:cubicBezTo>
                  <a:cubicBezTo>
                    <a:pt x="417" y="8387"/>
                    <a:pt x="370" y="8506"/>
                    <a:pt x="322" y="8637"/>
                  </a:cubicBezTo>
                  <a:cubicBezTo>
                    <a:pt x="275" y="8780"/>
                    <a:pt x="251" y="8911"/>
                    <a:pt x="215" y="9042"/>
                  </a:cubicBezTo>
                  <a:cubicBezTo>
                    <a:pt x="191" y="9173"/>
                    <a:pt x="156" y="9316"/>
                    <a:pt x="144" y="9447"/>
                  </a:cubicBezTo>
                  <a:cubicBezTo>
                    <a:pt x="132" y="9590"/>
                    <a:pt x="96" y="9732"/>
                    <a:pt x="96" y="9863"/>
                  </a:cubicBezTo>
                  <a:cubicBezTo>
                    <a:pt x="96" y="9994"/>
                    <a:pt x="84" y="10149"/>
                    <a:pt x="84" y="10280"/>
                  </a:cubicBezTo>
                  <a:cubicBezTo>
                    <a:pt x="72" y="10411"/>
                    <a:pt x="72" y="10566"/>
                    <a:pt x="72" y="10697"/>
                  </a:cubicBezTo>
                  <a:lnTo>
                    <a:pt x="72" y="11114"/>
                  </a:lnTo>
                  <a:cubicBezTo>
                    <a:pt x="72" y="11245"/>
                    <a:pt x="60" y="11399"/>
                    <a:pt x="60" y="11530"/>
                  </a:cubicBezTo>
                  <a:cubicBezTo>
                    <a:pt x="36" y="11673"/>
                    <a:pt x="36" y="11816"/>
                    <a:pt x="25" y="11947"/>
                  </a:cubicBezTo>
                  <a:cubicBezTo>
                    <a:pt x="25" y="12078"/>
                    <a:pt x="25" y="12209"/>
                    <a:pt x="13" y="12352"/>
                  </a:cubicBezTo>
                  <a:cubicBezTo>
                    <a:pt x="1" y="12483"/>
                    <a:pt x="1" y="12614"/>
                    <a:pt x="1" y="12745"/>
                  </a:cubicBezTo>
                  <a:lnTo>
                    <a:pt x="1" y="13150"/>
                  </a:lnTo>
                  <a:cubicBezTo>
                    <a:pt x="13" y="13281"/>
                    <a:pt x="13" y="13423"/>
                    <a:pt x="25" y="13554"/>
                  </a:cubicBezTo>
                  <a:cubicBezTo>
                    <a:pt x="60" y="13781"/>
                    <a:pt x="275" y="13971"/>
                    <a:pt x="548" y="13971"/>
                  </a:cubicBezTo>
                  <a:lnTo>
                    <a:pt x="1132" y="13971"/>
                  </a:lnTo>
                  <a:cubicBezTo>
                    <a:pt x="1430" y="13971"/>
                    <a:pt x="1644" y="13781"/>
                    <a:pt x="1620" y="13554"/>
                  </a:cubicBezTo>
                  <a:cubicBezTo>
                    <a:pt x="1608" y="13400"/>
                    <a:pt x="1584" y="13269"/>
                    <a:pt x="1584" y="13126"/>
                  </a:cubicBezTo>
                  <a:lnTo>
                    <a:pt x="1584" y="12685"/>
                  </a:lnTo>
                  <a:cubicBezTo>
                    <a:pt x="1608" y="12542"/>
                    <a:pt x="1608" y="12411"/>
                    <a:pt x="1620" y="12257"/>
                  </a:cubicBezTo>
                  <a:cubicBezTo>
                    <a:pt x="1632" y="12114"/>
                    <a:pt x="1644" y="11971"/>
                    <a:pt x="1668" y="11828"/>
                  </a:cubicBezTo>
                  <a:cubicBezTo>
                    <a:pt x="1680" y="11673"/>
                    <a:pt x="1691" y="11542"/>
                    <a:pt x="1703" y="11399"/>
                  </a:cubicBezTo>
                  <a:cubicBezTo>
                    <a:pt x="1727" y="11245"/>
                    <a:pt x="1739" y="11114"/>
                    <a:pt x="1739" y="10959"/>
                  </a:cubicBezTo>
                  <a:cubicBezTo>
                    <a:pt x="1739" y="10816"/>
                    <a:pt x="1751" y="10685"/>
                    <a:pt x="1751" y="10530"/>
                  </a:cubicBezTo>
                  <a:cubicBezTo>
                    <a:pt x="1751" y="10387"/>
                    <a:pt x="1751" y="10244"/>
                    <a:pt x="1763" y="10102"/>
                  </a:cubicBezTo>
                  <a:cubicBezTo>
                    <a:pt x="1787" y="9971"/>
                    <a:pt x="1799" y="9816"/>
                    <a:pt x="1811" y="9685"/>
                  </a:cubicBezTo>
                  <a:cubicBezTo>
                    <a:pt x="1846" y="9554"/>
                    <a:pt x="1858" y="9399"/>
                    <a:pt x="1882" y="9268"/>
                  </a:cubicBezTo>
                  <a:cubicBezTo>
                    <a:pt x="1918" y="9113"/>
                    <a:pt x="1941" y="8982"/>
                    <a:pt x="1989" y="8851"/>
                  </a:cubicBezTo>
                  <a:lnTo>
                    <a:pt x="2120" y="8447"/>
                  </a:lnTo>
                  <a:cubicBezTo>
                    <a:pt x="2168" y="8316"/>
                    <a:pt x="2227" y="8185"/>
                    <a:pt x="2287" y="8042"/>
                  </a:cubicBezTo>
                  <a:cubicBezTo>
                    <a:pt x="2358" y="7911"/>
                    <a:pt x="2418" y="7780"/>
                    <a:pt x="2501" y="7649"/>
                  </a:cubicBezTo>
                  <a:cubicBezTo>
                    <a:pt x="2620" y="7387"/>
                    <a:pt x="2763" y="7137"/>
                    <a:pt x="2894" y="6899"/>
                  </a:cubicBezTo>
                  <a:cubicBezTo>
                    <a:pt x="3037" y="6661"/>
                    <a:pt x="3180" y="6423"/>
                    <a:pt x="3311" y="6184"/>
                  </a:cubicBezTo>
                  <a:cubicBezTo>
                    <a:pt x="3454" y="5946"/>
                    <a:pt x="3596" y="5720"/>
                    <a:pt x="3727" y="5506"/>
                  </a:cubicBezTo>
                  <a:cubicBezTo>
                    <a:pt x="3870" y="5280"/>
                    <a:pt x="4013" y="5065"/>
                    <a:pt x="4144" y="4863"/>
                  </a:cubicBezTo>
                  <a:cubicBezTo>
                    <a:pt x="4287" y="4649"/>
                    <a:pt x="4430" y="4458"/>
                    <a:pt x="4585" y="4268"/>
                  </a:cubicBezTo>
                  <a:cubicBezTo>
                    <a:pt x="4847" y="3922"/>
                    <a:pt x="5132" y="3601"/>
                    <a:pt x="5430" y="3315"/>
                  </a:cubicBezTo>
                  <a:cubicBezTo>
                    <a:pt x="5728" y="3029"/>
                    <a:pt x="6025" y="2779"/>
                    <a:pt x="6311" y="2553"/>
                  </a:cubicBezTo>
                  <a:cubicBezTo>
                    <a:pt x="6585" y="2327"/>
                    <a:pt x="6871" y="2124"/>
                    <a:pt x="7168" y="1958"/>
                  </a:cubicBezTo>
                  <a:cubicBezTo>
                    <a:pt x="7597" y="1708"/>
                    <a:pt x="8049" y="1493"/>
                    <a:pt x="8514" y="1339"/>
                  </a:cubicBezTo>
                  <a:cubicBezTo>
                    <a:pt x="8966" y="1172"/>
                    <a:pt x="9442" y="1065"/>
                    <a:pt x="9954" y="1017"/>
                  </a:cubicBezTo>
                  <a:cubicBezTo>
                    <a:pt x="10102" y="1007"/>
                    <a:pt x="10250" y="1001"/>
                    <a:pt x="10398" y="1001"/>
                  </a:cubicBezTo>
                  <a:cubicBezTo>
                    <a:pt x="10607" y="1001"/>
                    <a:pt x="10817" y="1013"/>
                    <a:pt x="11026" y="1041"/>
                  </a:cubicBezTo>
                  <a:cubicBezTo>
                    <a:pt x="11383" y="1065"/>
                    <a:pt x="11740" y="1160"/>
                    <a:pt x="12098" y="1279"/>
                  </a:cubicBezTo>
                  <a:cubicBezTo>
                    <a:pt x="12455" y="1410"/>
                    <a:pt x="12824" y="1577"/>
                    <a:pt x="13193" y="1767"/>
                  </a:cubicBezTo>
                  <a:cubicBezTo>
                    <a:pt x="13574" y="1982"/>
                    <a:pt x="13943" y="2196"/>
                    <a:pt x="14312" y="2458"/>
                  </a:cubicBezTo>
                  <a:cubicBezTo>
                    <a:pt x="14681" y="2708"/>
                    <a:pt x="15038" y="2982"/>
                    <a:pt x="15396" y="3303"/>
                  </a:cubicBezTo>
                  <a:cubicBezTo>
                    <a:pt x="15574" y="3446"/>
                    <a:pt x="15753" y="3613"/>
                    <a:pt x="15931" y="3791"/>
                  </a:cubicBezTo>
                  <a:cubicBezTo>
                    <a:pt x="16110" y="3958"/>
                    <a:pt x="16289" y="4137"/>
                    <a:pt x="16467" y="4327"/>
                  </a:cubicBezTo>
                  <a:cubicBezTo>
                    <a:pt x="16765" y="4660"/>
                    <a:pt x="17051" y="5006"/>
                    <a:pt x="17324" y="5387"/>
                  </a:cubicBezTo>
                  <a:cubicBezTo>
                    <a:pt x="17455" y="5577"/>
                    <a:pt x="17574" y="5768"/>
                    <a:pt x="17682" y="5982"/>
                  </a:cubicBezTo>
                  <a:cubicBezTo>
                    <a:pt x="17777" y="6184"/>
                    <a:pt x="17884" y="6399"/>
                    <a:pt x="17979" y="6601"/>
                  </a:cubicBezTo>
                  <a:cubicBezTo>
                    <a:pt x="18063" y="6815"/>
                    <a:pt x="18158" y="7042"/>
                    <a:pt x="18229" y="7280"/>
                  </a:cubicBezTo>
                  <a:lnTo>
                    <a:pt x="18455" y="7982"/>
                  </a:lnTo>
                  <a:cubicBezTo>
                    <a:pt x="18527" y="8232"/>
                    <a:pt x="18598" y="8482"/>
                    <a:pt x="18658" y="8720"/>
                  </a:cubicBezTo>
                  <a:cubicBezTo>
                    <a:pt x="18717" y="8970"/>
                    <a:pt x="18789" y="9209"/>
                    <a:pt x="18848" y="9447"/>
                  </a:cubicBezTo>
                  <a:cubicBezTo>
                    <a:pt x="18908" y="9685"/>
                    <a:pt x="18991" y="9923"/>
                    <a:pt x="19051" y="10149"/>
                  </a:cubicBezTo>
                  <a:cubicBezTo>
                    <a:pt x="19122" y="10364"/>
                    <a:pt x="19182" y="10590"/>
                    <a:pt x="19229" y="10816"/>
                  </a:cubicBezTo>
                  <a:cubicBezTo>
                    <a:pt x="19265" y="11042"/>
                    <a:pt x="19313" y="11256"/>
                    <a:pt x="19348" y="11483"/>
                  </a:cubicBezTo>
                  <a:cubicBezTo>
                    <a:pt x="19372" y="11709"/>
                    <a:pt x="19384" y="11935"/>
                    <a:pt x="19384" y="12149"/>
                  </a:cubicBezTo>
                  <a:cubicBezTo>
                    <a:pt x="19384" y="12376"/>
                    <a:pt x="19384" y="12614"/>
                    <a:pt x="19360" y="12840"/>
                  </a:cubicBezTo>
                  <a:cubicBezTo>
                    <a:pt x="19325" y="13066"/>
                    <a:pt x="19301" y="13304"/>
                    <a:pt x="19265" y="13531"/>
                  </a:cubicBezTo>
                  <a:cubicBezTo>
                    <a:pt x="19241" y="13745"/>
                    <a:pt x="19479" y="13935"/>
                    <a:pt x="19825" y="13935"/>
                  </a:cubicBezTo>
                  <a:lnTo>
                    <a:pt x="20480" y="13959"/>
                  </a:lnTo>
                  <a:cubicBezTo>
                    <a:pt x="20777" y="13959"/>
                    <a:pt x="21027" y="13781"/>
                    <a:pt x="21075" y="13602"/>
                  </a:cubicBezTo>
                  <a:cubicBezTo>
                    <a:pt x="21087" y="13388"/>
                    <a:pt x="21099" y="13197"/>
                    <a:pt x="21111" y="12983"/>
                  </a:cubicBezTo>
                  <a:cubicBezTo>
                    <a:pt x="21134" y="12780"/>
                    <a:pt x="21134" y="12590"/>
                    <a:pt x="21134" y="12376"/>
                  </a:cubicBezTo>
                  <a:cubicBezTo>
                    <a:pt x="21134" y="12173"/>
                    <a:pt x="21111" y="11971"/>
                    <a:pt x="21099" y="11768"/>
                  </a:cubicBezTo>
                  <a:cubicBezTo>
                    <a:pt x="21087" y="11554"/>
                    <a:pt x="21051" y="11352"/>
                    <a:pt x="21027" y="11137"/>
                  </a:cubicBezTo>
                  <a:cubicBezTo>
                    <a:pt x="20991" y="10935"/>
                    <a:pt x="20956" y="10721"/>
                    <a:pt x="20908" y="10518"/>
                  </a:cubicBezTo>
                  <a:cubicBezTo>
                    <a:pt x="20861" y="10304"/>
                    <a:pt x="20801" y="10102"/>
                    <a:pt x="20741" y="9875"/>
                  </a:cubicBezTo>
                  <a:cubicBezTo>
                    <a:pt x="20682" y="9649"/>
                    <a:pt x="20610" y="9435"/>
                    <a:pt x="20551" y="9209"/>
                  </a:cubicBezTo>
                  <a:cubicBezTo>
                    <a:pt x="20480" y="8970"/>
                    <a:pt x="20420" y="8744"/>
                    <a:pt x="20337" y="8506"/>
                  </a:cubicBezTo>
                  <a:cubicBezTo>
                    <a:pt x="20265" y="8268"/>
                    <a:pt x="20206" y="8030"/>
                    <a:pt x="20134" y="7792"/>
                  </a:cubicBezTo>
                  <a:cubicBezTo>
                    <a:pt x="20063" y="7554"/>
                    <a:pt x="20003" y="7327"/>
                    <a:pt x="19920" y="7089"/>
                  </a:cubicBezTo>
                  <a:cubicBezTo>
                    <a:pt x="19860" y="6875"/>
                    <a:pt x="19789" y="6649"/>
                    <a:pt x="19718" y="6423"/>
                  </a:cubicBezTo>
                  <a:cubicBezTo>
                    <a:pt x="19646" y="6196"/>
                    <a:pt x="19563" y="5994"/>
                    <a:pt x="19491" y="5780"/>
                  </a:cubicBezTo>
                  <a:cubicBezTo>
                    <a:pt x="19408" y="5577"/>
                    <a:pt x="19313" y="5387"/>
                    <a:pt x="19229" y="5184"/>
                  </a:cubicBezTo>
                  <a:cubicBezTo>
                    <a:pt x="19122" y="4994"/>
                    <a:pt x="19015" y="4803"/>
                    <a:pt x="18896" y="4625"/>
                  </a:cubicBezTo>
                  <a:cubicBezTo>
                    <a:pt x="18765" y="4410"/>
                    <a:pt x="18610" y="4220"/>
                    <a:pt x="18467" y="4029"/>
                  </a:cubicBezTo>
                  <a:cubicBezTo>
                    <a:pt x="18313" y="3851"/>
                    <a:pt x="18158" y="3672"/>
                    <a:pt x="17979" y="3494"/>
                  </a:cubicBezTo>
                  <a:cubicBezTo>
                    <a:pt x="17634" y="3148"/>
                    <a:pt x="17277" y="2803"/>
                    <a:pt x="16920" y="2505"/>
                  </a:cubicBezTo>
                  <a:cubicBezTo>
                    <a:pt x="16562" y="2208"/>
                    <a:pt x="16205" y="1934"/>
                    <a:pt x="15848" y="1672"/>
                  </a:cubicBezTo>
                  <a:cubicBezTo>
                    <a:pt x="15479" y="1422"/>
                    <a:pt x="15098" y="1184"/>
                    <a:pt x="14717" y="981"/>
                  </a:cubicBezTo>
                  <a:cubicBezTo>
                    <a:pt x="14324" y="767"/>
                    <a:pt x="13943" y="589"/>
                    <a:pt x="13550" y="446"/>
                  </a:cubicBezTo>
                  <a:cubicBezTo>
                    <a:pt x="13276" y="338"/>
                    <a:pt x="12979" y="243"/>
                    <a:pt x="12681" y="184"/>
                  </a:cubicBezTo>
                  <a:cubicBezTo>
                    <a:pt x="12228" y="88"/>
                    <a:pt x="11788" y="29"/>
                    <a:pt x="11324" y="5"/>
                  </a:cubicBezTo>
                  <a:cubicBezTo>
                    <a:pt x="11211" y="2"/>
                    <a:pt x="11099" y="1"/>
                    <a:pt x="10986" y="1"/>
                  </a:cubicBezTo>
                  <a:close/>
                </a:path>
              </a:pathLst>
            </a:custGeom>
            <a:solidFill>
              <a:srgbClr val="608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0"/>
            <p:cNvSpPr/>
            <p:nvPr/>
          </p:nvSpPr>
          <p:spPr>
            <a:xfrm>
              <a:off x="3813107" y="2707299"/>
              <a:ext cx="566766" cy="426376"/>
            </a:xfrm>
            <a:custGeom>
              <a:avLst/>
              <a:gdLst/>
              <a:ahLst/>
              <a:cxnLst/>
              <a:rect l="l" t="t" r="r" b="b"/>
              <a:pathLst>
                <a:path w="15563" h="11708" extrusionOk="0">
                  <a:moveTo>
                    <a:pt x="7715" y="0"/>
                  </a:moveTo>
                  <a:cubicBezTo>
                    <a:pt x="7660" y="0"/>
                    <a:pt x="7605" y="1"/>
                    <a:pt x="7549" y="4"/>
                  </a:cubicBezTo>
                  <a:cubicBezTo>
                    <a:pt x="6966" y="27"/>
                    <a:pt x="6454" y="135"/>
                    <a:pt x="5954" y="325"/>
                  </a:cubicBezTo>
                  <a:cubicBezTo>
                    <a:pt x="5704" y="432"/>
                    <a:pt x="5466" y="539"/>
                    <a:pt x="5228" y="670"/>
                  </a:cubicBezTo>
                  <a:cubicBezTo>
                    <a:pt x="4990" y="801"/>
                    <a:pt x="4751" y="956"/>
                    <a:pt x="4501" y="1111"/>
                  </a:cubicBezTo>
                  <a:cubicBezTo>
                    <a:pt x="4251" y="1289"/>
                    <a:pt x="3989" y="1492"/>
                    <a:pt x="3751" y="1694"/>
                  </a:cubicBezTo>
                  <a:cubicBezTo>
                    <a:pt x="3501" y="1909"/>
                    <a:pt x="3263" y="2147"/>
                    <a:pt x="3037" y="2397"/>
                  </a:cubicBezTo>
                  <a:cubicBezTo>
                    <a:pt x="2763" y="2706"/>
                    <a:pt x="2489" y="3040"/>
                    <a:pt x="2239" y="3397"/>
                  </a:cubicBezTo>
                  <a:cubicBezTo>
                    <a:pt x="2120" y="3575"/>
                    <a:pt x="1989" y="3754"/>
                    <a:pt x="1870" y="3945"/>
                  </a:cubicBezTo>
                  <a:cubicBezTo>
                    <a:pt x="1727" y="4123"/>
                    <a:pt x="1608" y="4314"/>
                    <a:pt x="1489" y="4504"/>
                  </a:cubicBezTo>
                  <a:lnTo>
                    <a:pt x="1132" y="5088"/>
                  </a:lnTo>
                  <a:cubicBezTo>
                    <a:pt x="1037" y="5278"/>
                    <a:pt x="918" y="5492"/>
                    <a:pt x="810" y="5683"/>
                  </a:cubicBezTo>
                  <a:cubicBezTo>
                    <a:pt x="751" y="5814"/>
                    <a:pt x="680" y="5933"/>
                    <a:pt x="620" y="6076"/>
                  </a:cubicBezTo>
                  <a:cubicBezTo>
                    <a:pt x="537" y="6207"/>
                    <a:pt x="501" y="6326"/>
                    <a:pt x="441" y="6457"/>
                  </a:cubicBezTo>
                  <a:cubicBezTo>
                    <a:pt x="394" y="6588"/>
                    <a:pt x="346" y="6707"/>
                    <a:pt x="299" y="6850"/>
                  </a:cubicBezTo>
                  <a:cubicBezTo>
                    <a:pt x="275" y="6981"/>
                    <a:pt x="239" y="7100"/>
                    <a:pt x="215" y="7231"/>
                  </a:cubicBezTo>
                  <a:cubicBezTo>
                    <a:pt x="203" y="7362"/>
                    <a:pt x="168" y="7481"/>
                    <a:pt x="156" y="7624"/>
                  </a:cubicBezTo>
                  <a:cubicBezTo>
                    <a:pt x="120" y="7755"/>
                    <a:pt x="120" y="7874"/>
                    <a:pt x="108" y="8005"/>
                  </a:cubicBezTo>
                  <a:cubicBezTo>
                    <a:pt x="108" y="8136"/>
                    <a:pt x="96" y="8255"/>
                    <a:pt x="96" y="8397"/>
                  </a:cubicBezTo>
                  <a:cubicBezTo>
                    <a:pt x="84" y="8517"/>
                    <a:pt x="84" y="8647"/>
                    <a:pt x="84" y="8767"/>
                  </a:cubicBezTo>
                  <a:cubicBezTo>
                    <a:pt x="84" y="8886"/>
                    <a:pt x="60" y="9017"/>
                    <a:pt x="60" y="9136"/>
                  </a:cubicBezTo>
                  <a:cubicBezTo>
                    <a:pt x="60" y="9267"/>
                    <a:pt x="60" y="9386"/>
                    <a:pt x="48" y="9505"/>
                  </a:cubicBezTo>
                  <a:cubicBezTo>
                    <a:pt x="37" y="9624"/>
                    <a:pt x="37" y="9743"/>
                    <a:pt x="25" y="9862"/>
                  </a:cubicBezTo>
                  <a:cubicBezTo>
                    <a:pt x="25" y="9981"/>
                    <a:pt x="1" y="10100"/>
                    <a:pt x="1" y="10219"/>
                  </a:cubicBezTo>
                  <a:lnTo>
                    <a:pt x="1" y="10576"/>
                  </a:lnTo>
                  <a:cubicBezTo>
                    <a:pt x="1" y="10814"/>
                    <a:pt x="25" y="11053"/>
                    <a:pt x="48" y="11279"/>
                  </a:cubicBezTo>
                  <a:cubicBezTo>
                    <a:pt x="96" y="11517"/>
                    <a:pt x="441" y="11707"/>
                    <a:pt x="822" y="11707"/>
                  </a:cubicBezTo>
                  <a:lnTo>
                    <a:pt x="1644" y="11707"/>
                  </a:lnTo>
                  <a:cubicBezTo>
                    <a:pt x="2025" y="11707"/>
                    <a:pt x="2311" y="11529"/>
                    <a:pt x="2287" y="11291"/>
                  </a:cubicBezTo>
                  <a:cubicBezTo>
                    <a:pt x="2263" y="11148"/>
                    <a:pt x="2251" y="11017"/>
                    <a:pt x="2239" y="10862"/>
                  </a:cubicBezTo>
                  <a:cubicBezTo>
                    <a:pt x="2227" y="10719"/>
                    <a:pt x="2204" y="10576"/>
                    <a:pt x="2192" y="10433"/>
                  </a:cubicBezTo>
                  <a:cubicBezTo>
                    <a:pt x="2192" y="10279"/>
                    <a:pt x="2180" y="10148"/>
                    <a:pt x="2168" y="10005"/>
                  </a:cubicBezTo>
                  <a:cubicBezTo>
                    <a:pt x="2144" y="9850"/>
                    <a:pt x="2144" y="9719"/>
                    <a:pt x="2132" y="9564"/>
                  </a:cubicBezTo>
                  <a:cubicBezTo>
                    <a:pt x="2132" y="9421"/>
                    <a:pt x="2120" y="9290"/>
                    <a:pt x="2120" y="9136"/>
                  </a:cubicBezTo>
                  <a:lnTo>
                    <a:pt x="2120" y="8707"/>
                  </a:lnTo>
                  <a:cubicBezTo>
                    <a:pt x="2120" y="8576"/>
                    <a:pt x="2120" y="8421"/>
                    <a:pt x="2132" y="8278"/>
                  </a:cubicBezTo>
                  <a:cubicBezTo>
                    <a:pt x="2144" y="8136"/>
                    <a:pt x="2168" y="7993"/>
                    <a:pt x="2180" y="7838"/>
                  </a:cubicBezTo>
                  <a:cubicBezTo>
                    <a:pt x="2204" y="7695"/>
                    <a:pt x="2239" y="7564"/>
                    <a:pt x="2263" y="7409"/>
                  </a:cubicBezTo>
                  <a:cubicBezTo>
                    <a:pt x="2299" y="7266"/>
                    <a:pt x="2346" y="7123"/>
                    <a:pt x="2382" y="6981"/>
                  </a:cubicBezTo>
                  <a:cubicBezTo>
                    <a:pt x="2525" y="6576"/>
                    <a:pt x="2680" y="6207"/>
                    <a:pt x="2894" y="5814"/>
                  </a:cubicBezTo>
                  <a:cubicBezTo>
                    <a:pt x="3096" y="5445"/>
                    <a:pt x="3335" y="5076"/>
                    <a:pt x="3573" y="4718"/>
                  </a:cubicBezTo>
                  <a:cubicBezTo>
                    <a:pt x="3811" y="4373"/>
                    <a:pt x="4061" y="4028"/>
                    <a:pt x="4323" y="3718"/>
                  </a:cubicBezTo>
                  <a:cubicBezTo>
                    <a:pt x="4573" y="3409"/>
                    <a:pt x="4847" y="3123"/>
                    <a:pt x="5097" y="2873"/>
                  </a:cubicBezTo>
                  <a:cubicBezTo>
                    <a:pt x="5347" y="2623"/>
                    <a:pt x="5597" y="2397"/>
                    <a:pt x="5835" y="2218"/>
                  </a:cubicBezTo>
                  <a:cubicBezTo>
                    <a:pt x="6073" y="2040"/>
                    <a:pt x="6311" y="1873"/>
                    <a:pt x="6537" y="1754"/>
                  </a:cubicBezTo>
                  <a:cubicBezTo>
                    <a:pt x="6971" y="1526"/>
                    <a:pt x="7372" y="1396"/>
                    <a:pt x="7750" y="1396"/>
                  </a:cubicBezTo>
                  <a:cubicBezTo>
                    <a:pt x="7766" y="1396"/>
                    <a:pt x="7783" y="1396"/>
                    <a:pt x="7799" y="1397"/>
                  </a:cubicBezTo>
                  <a:cubicBezTo>
                    <a:pt x="8157" y="1408"/>
                    <a:pt x="8538" y="1551"/>
                    <a:pt x="8919" y="1754"/>
                  </a:cubicBezTo>
                  <a:cubicBezTo>
                    <a:pt x="9109" y="1861"/>
                    <a:pt x="9323" y="1992"/>
                    <a:pt x="9526" y="2147"/>
                  </a:cubicBezTo>
                  <a:cubicBezTo>
                    <a:pt x="9740" y="2290"/>
                    <a:pt x="9943" y="2468"/>
                    <a:pt x="10169" y="2659"/>
                  </a:cubicBezTo>
                  <a:cubicBezTo>
                    <a:pt x="10466" y="2932"/>
                    <a:pt x="10752" y="3230"/>
                    <a:pt x="11038" y="3552"/>
                  </a:cubicBezTo>
                  <a:cubicBezTo>
                    <a:pt x="11312" y="3885"/>
                    <a:pt x="11562" y="4242"/>
                    <a:pt x="11824" y="4611"/>
                  </a:cubicBezTo>
                  <a:cubicBezTo>
                    <a:pt x="11955" y="4802"/>
                    <a:pt x="12074" y="4980"/>
                    <a:pt x="12181" y="5195"/>
                  </a:cubicBezTo>
                  <a:cubicBezTo>
                    <a:pt x="12288" y="5385"/>
                    <a:pt x="12383" y="5599"/>
                    <a:pt x="12479" y="5814"/>
                  </a:cubicBezTo>
                  <a:cubicBezTo>
                    <a:pt x="12562" y="6040"/>
                    <a:pt x="12645" y="6266"/>
                    <a:pt x="12717" y="6492"/>
                  </a:cubicBezTo>
                  <a:cubicBezTo>
                    <a:pt x="12788" y="6707"/>
                    <a:pt x="12860" y="6945"/>
                    <a:pt x="12919" y="7171"/>
                  </a:cubicBezTo>
                  <a:cubicBezTo>
                    <a:pt x="12979" y="7397"/>
                    <a:pt x="13038" y="7635"/>
                    <a:pt x="13098" y="7862"/>
                  </a:cubicBezTo>
                  <a:cubicBezTo>
                    <a:pt x="13145" y="8100"/>
                    <a:pt x="13193" y="8314"/>
                    <a:pt x="13241" y="8540"/>
                  </a:cubicBezTo>
                  <a:cubicBezTo>
                    <a:pt x="13276" y="8767"/>
                    <a:pt x="13312" y="9005"/>
                    <a:pt x="13324" y="9231"/>
                  </a:cubicBezTo>
                  <a:cubicBezTo>
                    <a:pt x="13360" y="9445"/>
                    <a:pt x="13360" y="9683"/>
                    <a:pt x="13360" y="9910"/>
                  </a:cubicBezTo>
                  <a:cubicBezTo>
                    <a:pt x="13360" y="10148"/>
                    <a:pt x="13360" y="10374"/>
                    <a:pt x="13324" y="10612"/>
                  </a:cubicBezTo>
                  <a:cubicBezTo>
                    <a:pt x="13288" y="10838"/>
                    <a:pt x="13264" y="11076"/>
                    <a:pt x="13217" y="11303"/>
                  </a:cubicBezTo>
                  <a:cubicBezTo>
                    <a:pt x="13193" y="11517"/>
                    <a:pt x="13455" y="11707"/>
                    <a:pt x="13848" y="11707"/>
                  </a:cubicBezTo>
                  <a:lnTo>
                    <a:pt x="14669" y="11707"/>
                  </a:lnTo>
                  <a:cubicBezTo>
                    <a:pt x="15038" y="11707"/>
                    <a:pt x="15396" y="11517"/>
                    <a:pt x="15408" y="11267"/>
                  </a:cubicBezTo>
                  <a:cubicBezTo>
                    <a:pt x="15479" y="10874"/>
                    <a:pt x="15527" y="10493"/>
                    <a:pt x="15539" y="10088"/>
                  </a:cubicBezTo>
                  <a:cubicBezTo>
                    <a:pt x="15562" y="9886"/>
                    <a:pt x="15539" y="9683"/>
                    <a:pt x="15527" y="9481"/>
                  </a:cubicBezTo>
                  <a:cubicBezTo>
                    <a:pt x="15503" y="9267"/>
                    <a:pt x="15479" y="9076"/>
                    <a:pt x="15443" y="8874"/>
                  </a:cubicBezTo>
                  <a:cubicBezTo>
                    <a:pt x="15408" y="8659"/>
                    <a:pt x="15348" y="8457"/>
                    <a:pt x="15300" y="8243"/>
                  </a:cubicBezTo>
                  <a:cubicBezTo>
                    <a:pt x="15265" y="8040"/>
                    <a:pt x="15205" y="7826"/>
                    <a:pt x="15146" y="7600"/>
                  </a:cubicBezTo>
                  <a:cubicBezTo>
                    <a:pt x="15086" y="7397"/>
                    <a:pt x="15027" y="7159"/>
                    <a:pt x="14967" y="6933"/>
                  </a:cubicBezTo>
                  <a:cubicBezTo>
                    <a:pt x="14907" y="6695"/>
                    <a:pt x="14848" y="6469"/>
                    <a:pt x="14765" y="6231"/>
                  </a:cubicBezTo>
                  <a:cubicBezTo>
                    <a:pt x="14693" y="5992"/>
                    <a:pt x="14622" y="5754"/>
                    <a:pt x="14550" y="5540"/>
                  </a:cubicBezTo>
                  <a:cubicBezTo>
                    <a:pt x="14455" y="5314"/>
                    <a:pt x="14372" y="5076"/>
                    <a:pt x="14276" y="4861"/>
                  </a:cubicBezTo>
                  <a:cubicBezTo>
                    <a:pt x="14193" y="4659"/>
                    <a:pt x="14086" y="4445"/>
                    <a:pt x="13967" y="4242"/>
                  </a:cubicBezTo>
                  <a:cubicBezTo>
                    <a:pt x="13848" y="4028"/>
                    <a:pt x="13729" y="3837"/>
                    <a:pt x="13598" y="3647"/>
                  </a:cubicBezTo>
                  <a:cubicBezTo>
                    <a:pt x="13312" y="3254"/>
                    <a:pt x="13014" y="2897"/>
                    <a:pt x="12705" y="2575"/>
                  </a:cubicBezTo>
                  <a:cubicBezTo>
                    <a:pt x="12431" y="2301"/>
                    <a:pt x="12169" y="2051"/>
                    <a:pt x="11883" y="1825"/>
                  </a:cubicBezTo>
                  <a:cubicBezTo>
                    <a:pt x="11598" y="1611"/>
                    <a:pt x="11336" y="1397"/>
                    <a:pt x="11050" y="1206"/>
                  </a:cubicBezTo>
                  <a:cubicBezTo>
                    <a:pt x="10764" y="1016"/>
                    <a:pt x="10478" y="849"/>
                    <a:pt x="10205" y="694"/>
                  </a:cubicBezTo>
                  <a:cubicBezTo>
                    <a:pt x="9919" y="551"/>
                    <a:pt x="9621" y="420"/>
                    <a:pt x="9335" y="313"/>
                  </a:cubicBezTo>
                  <a:cubicBezTo>
                    <a:pt x="8805" y="108"/>
                    <a:pt x="8265" y="0"/>
                    <a:pt x="7715" y="0"/>
                  </a:cubicBezTo>
                  <a:close/>
                </a:path>
              </a:pathLst>
            </a:custGeom>
            <a:solidFill>
              <a:srgbClr val="BCD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8" name="Google Shape;6958;p30"/>
          <p:cNvGrpSpPr/>
          <p:nvPr/>
        </p:nvGrpSpPr>
        <p:grpSpPr>
          <a:xfrm>
            <a:off x="8217340" y="1327989"/>
            <a:ext cx="1103860" cy="989846"/>
            <a:chOff x="8217352" y="1324776"/>
            <a:chExt cx="1103860" cy="989846"/>
          </a:xfrm>
        </p:grpSpPr>
        <p:sp>
          <p:nvSpPr>
            <p:cNvPr id="6959" name="Google Shape;6959;p30"/>
            <p:cNvSpPr/>
            <p:nvPr/>
          </p:nvSpPr>
          <p:spPr>
            <a:xfrm>
              <a:off x="8217352" y="1324776"/>
              <a:ext cx="1103854" cy="988484"/>
            </a:xfrm>
            <a:custGeom>
              <a:avLst/>
              <a:gdLst/>
              <a:ahLst/>
              <a:cxnLst/>
              <a:rect l="l" t="t" r="r" b="b"/>
              <a:pathLst>
                <a:path w="29278" h="26218" extrusionOk="0">
                  <a:moveTo>
                    <a:pt x="23277" y="0"/>
                  </a:moveTo>
                  <a:cubicBezTo>
                    <a:pt x="22658" y="0"/>
                    <a:pt x="22063" y="24"/>
                    <a:pt x="21467" y="72"/>
                  </a:cubicBezTo>
                  <a:cubicBezTo>
                    <a:pt x="20872" y="119"/>
                    <a:pt x="20300" y="179"/>
                    <a:pt x="19753" y="262"/>
                  </a:cubicBezTo>
                  <a:cubicBezTo>
                    <a:pt x="19205" y="358"/>
                    <a:pt x="18669" y="453"/>
                    <a:pt x="18145" y="596"/>
                  </a:cubicBezTo>
                  <a:cubicBezTo>
                    <a:pt x="17622" y="727"/>
                    <a:pt x="17122" y="870"/>
                    <a:pt x="16610" y="1048"/>
                  </a:cubicBezTo>
                  <a:cubicBezTo>
                    <a:pt x="16109" y="1227"/>
                    <a:pt x="15621" y="1441"/>
                    <a:pt x="15121" y="1643"/>
                  </a:cubicBezTo>
                  <a:cubicBezTo>
                    <a:pt x="14633" y="1870"/>
                    <a:pt x="14145" y="2108"/>
                    <a:pt x="13669" y="2358"/>
                  </a:cubicBezTo>
                  <a:cubicBezTo>
                    <a:pt x="13181" y="2620"/>
                    <a:pt x="12704" y="2882"/>
                    <a:pt x="12204" y="3167"/>
                  </a:cubicBezTo>
                  <a:cubicBezTo>
                    <a:pt x="11716" y="3453"/>
                    <a:pt x="11228" y="3751"/>
                    <a:pt x="10752" y="4060"/>
                  </a:cubicBezTo>
                  <a:cubicBezTo>
                    <a:pt x="10275" y="4370"/>
                    <a:pt x="9799" y="4703"/>
                    <a:pt x="9335" y="5037"/>
                  </a:cubicBezTo>
                  <a:cubicBezTo>
                    <a:pt x="8418" y="5739"/>
                    <a:pt x="7537" y="6501"/>
                    <a:pt x="6704" y="7299"/>
                  </a:cubicBezTo>
                  <a:cubicBezTo>
                    <a:pt x="6287" y="7704"/>
                    <a:pt x="5894" y="8132"/>
                    <a:pt x="5525" y="8549"/>
                  </a:cubicBezTo>
                  <a:cubicBezTo>
                    <a:pt x="5156" y="8978"/>
                    <a:pt x="4822" y="9430"/>
                    <a:pt x="4513" y="9871"/>
                  </a:cubicBezTo>
                  <a:cubicBezTo>
                    <a:pt x="4203" y="10323"/>
                    <a:pt x="3929" y="10787"/>
                    <a:pt x="3667" y="11264"/>
                  </a:cubicBezTo>
                  <a:cubicBezTo>
                    <a:pt x="3417" y="11740"/>
                    <a:pt x="3155" y="12216"/>
                    <a:pt x="2941" y="12692"/>
                  </a:cubicBezTo>
                  <a:cubicBezTo>
                    <a:pt x="2715" y="13181"/>
                    <a:pt x="2501" y="13669"/>
                    <a:pt x="2310" y="14169"/>
                  </a:cubicBezTo>
                  <a:cubicBezTo>
                    <a:pt x="2120" y="14657"/>
                    <a:pt x="1929" y="15157"/>
                    <a:pt x="1751" y="15669"/>
                  </a:cubicBezTo>
                  <a:cubicBezTo>
                    <a:pt x="1572" y="16169"/>
                    <a:pt x="1393" y="16681"/>
                    <a:pt x="1215" y="17205"/>
                  </a:cubicBezTo>
                  <a:cubicBezTo>
                    <a:pt x="1036" y="17717"/>
                    <a:pt x="869" y="18241"/>
                    <a:pt x="703" y="18765"/>
                  </a:cubicBezTo>
                  <a:cubicBezTo>
                    <a:pt x="560" y="19300"/>
                    <a:pt x="405" y="19824"/>
                    <a:pt x="286" y="20372"/>
                  </a:cubicBezTo>
                  <a:cubicBezTo>
                    <a:pt x="167" y="20908"/>
                    <a:pt x="96" y="21455"/>
                    <a:pt x="48" y="22003"/>
                  </a:cubicBezTo>
                  <a:cubicBezTo>
                    <a:pt x="0" y="22563"/>
                    <a:pt x="0" y="23134"/>
                    <a:pt x="36" y="23706"/>
                  </a:cubicBezTo>
                  <a:cubicBezTo>
                    <a:pt x="60" y="24289"/>
                    <a:pt x="119" y="24861"/>
                    <a:pt x="179" y="25456"/>
                  </a:cubicBezTo>
                  <a:cubicBezTo>
                    <a:pt x="227" y="25873"/>
                    <a:pt x="619" y="26218"/>
                    <a:pt x="1036" y="26218"/>
                  </a:cubicBezTo>
                  <a:lnTo>
                    <a:pt x="2382" y="26218"/>
                  </a:lnTo>
                  <a:cubicBezTo>
                    <a:pt x="2739" y="26218"/>
                    <a:pt x="2977" y="25896"/>
                    <a:pt x="2941" y="25492"/>
                  </a:cubicBezTo>
                  <a:cubicBezTo>
                    <a:pt x="2858" y="24861"/>
                    <a:pt x="2798" y="24241"/>
                    <a:pt x="2786" y="23610"/>
                  </a:cubicBezTo>
                  <a:cubicBezTo>
                    <a:pt x="2774" y="23003"/>
                    <a:pt x="2786" y="22396"/>
                    <a:pt x="2846" y="21813"/>
                  </a:cubicBezTo>
                  <a:cubicBezTo>
                    <a:pt x="2905" y="21217"/>
                    <a:pt x="3025" y="20658"/>
                    <a:pt x="3179" y="20074"/>
                  </a:cubicBezTo>
                  <a:cubicBezTo>
                    <a:pt x="3322" y="19503"/>
                    <a:pt x="3501" y="18931"/>
                    <a:pt x="3679" y="18360"/>
                  </a:cubicBezTo>
                  <a:cubicBezTo>
                    <a:pt x="3870" y="17800"/>
                    <a:pt x="4072" y="17229"/>
                    <a:pt x="4263" y="16681"/>
                  </a:cubicBezTo>
                  <a:cubicBezTo>
                    <a:pt x="4453" y="16133"/>
                    <a:pt x="4668" y="15562"/>
                    <a:pt x="4870" y="15026"/>
                  </a:cubicBezTo>
                  <a:cubicBezTo>
                    <a:pt x="5084" y="14478"/>
                    <a:pt x="5299" y="13943"/>
                    <a:pt x="5561" y="13407"/>
                  </a:cubicBezTo>
                  <a:cubicBezTo>
                    <a:pt x="5811" y="12871"/>
                    <a:pt x="6073" y="12347"/>
                    <a:pt x="6370" y="11847"/>
                  </a:cubicBezTo>
                  <a:cubicBezTo>
                    <a:pt x="6668" y="11335"/>
                    <a:pt x="7001" y="10835"/>
                    <a:pt x="7370" y="10359"/>
                  </a:cubicBezTo>
                  <a:cubicBezTo>
                    <a:pt x="7739" y="9883"/>
                    <a:pt x="8156" y="9406"/>
                    <a:pt x="8609" y="8954"/>
                  </a:cubicBezTo>
                  <a:cubicBezTo>
                    <a:pt x="9049" y="8513"/>
                    <a:pt x="9513" y="8073"/>
                    <a:pt x="9990" y="7656"/>
                  </a:cubicBezTo>
                  <a:cubicBezTo>
                    <a:pt x="10466" y="7263"/>
                    <a:pt x="10978" y="6870"/>
                    <a:pt x="11478" y="6501"/>
                  </a:cubicBezTo>
                  <a:cubicBezTo>
                    <a:pt x="11990" y="6144"/>
                    <a:pt x="12502" y="5787"/>
                    <a:pt x="13026" y="5453"/>
                  </a:cubicBezTo>
                  <a:cubicBezTo>
                    <a:pt x="13550" y="5132"/>
                    <a:pt x="14050" y="4822"/>
                    <a:pt x="14562" y="4525"/>
                  </a:cubicBezTo>
                  <a:cubicBezTo>
                    <a:pt x="15062" y="4227"/>
                    <a:pt x="15586" y="3953"/>
                    <a:pt x="16109" y="3715"/>
                  </a:cubicBezTo>
                  <a:cubicBezTo>
                    <a:pt x="16633" y="3477"/>
                    <a:pt x="17169" y="3251"/>
                    <a:pt x="17705" y="3072"/>
                  </a:cubicBezTo>
                  <a:cubicBezTo>
                    <a:pt x="18253" y="2894"/>
                    <a:pt x="18800" y="2739"/>
                    <a:pt x="19396" y="2620"/>
                  </a:cubicBezTo>
                  <a:cubicBezTo>
                    <a:pt x="19979" y="2501"/>
                    <a:pt x="20586" y="2405"/>
                    <a:pt x="21229" y="2346"/>
                  </a:cubicBezTo>
                  <a:cubicBezTo>
                    <a:pt x="21872" y="2286"/>
                    <a:pt x="22527" y="2263"/>
                    <a:pt x="23206" y="2263"/>
                  </a:cubicBezTo>
                  <a:cubicBezTo>
                    <a:pt x="23896" y="2263"/>
                    <a:pt x="24575" y="2275"/>
                    <a:pt x="25277" y="2310"/>
                  </a:cubicBezTo>
                  <a:cubicBezTo>
                    <a:pt x="25956" y="2346"/>
                    <a:pt x="26647" y="2370"/>
                    <a:pt x="27289" y="2417"/>
                  </a:cubicBezTo>
                  <a:cubicBezTo>
                    <a:pt x="27944" y="2465"/>
                    <a:pt x="28552" y="2513"/>
                    <a:pt x="29159" y="2572"/>
                  </a:cubicBezTo>
                  <a:cubicBezTo>
                    <a:pt x="29206" y="2572"/>
                    <a:pt x="29230" y="2584"/>
                    <a:pt x="29278" y="2584"/>
                  </a:cubicBezTo>
                  <a:lnTo>
                    <a:pt x="29278" y="250"/>
                  </a:lnTo>
                  <a:cubicBezTo>
                    <a:pt x="29202" y="272"/>
                    <a:pt x="29134" y="279"/>
                    <a:pt x="29069" y="279"/>
                  </a:cubicBezTo>
                  <a:cubicBezTo>
                    <a:pt x="28990" y="279"/>
                    <a:pt x="28915" y="269"/>
                    <a:pt x="28837" y="262"/>
                  </a:cubicBezTo>
                  <a:cubicBezTo>
                    <a:pt x="28254" y="203"/>
                    <a:pt x="27659" y="155"/>
                    <a:pt x="27051" y="131"/>
                  </a:cubicBezTo>
                  <a:cubicBezTo>
                    <a:pt x="26432" y="84"/>
                    <a:pt x="25813" y="60"/>
                    <a:pt x="25170" y="24"/>
                  </a:cubicBezTo>
                  <a:cubicBezTo>
                    <a:pt x="24527" y="0"/>
                    <a:pt x="23908" y="0"/>
                    <a:pt x="23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0"/>
            <p:cNvSpPr/>
            <p:nvPr/>
          </p:nvSpPr>
          <p:spPr>
            <a:xfrm>
              <a:off x="8373107" y="1460623"/>
              <a:ext cx="948105" cy="853999"/>
            </a:xfrm>
            <a:custGeom>
              <a:avLst/>
              <a:gdLst/>
              <a:ahLst/>
              <a:cxnLst/>
              <a:rect l="l" t="t" r="r" b="b"/>
              <a:pathLst>
                <a:path w="25147" h="22651" extrusionOk="0">
                  <a:moveTo>
                    <a:pt x="19770" y="0"/>
                  </a:moveTo>
                  <a:cubicBezTo>
                    <a:pt x="19598" y="0"/>
                    <a:pt x="19425" y="2"/>
                    <a:pt x="19253" y="5"/>
                  </a:cubicBezTo>
                  <a:cubicBezTo>
                    <a:pt x="18610" y="5"/>
                    <a:pt x="17991" y="41"/>
                    <a:pt x="17396" y="100"/>
                  </a:cubicBezTo>
                  <a:cubicBezTo>
                    <a:pt x="16789" y="148"/>
                    <a:pt x="16205" y="231"/>
                    <a:pt x="15634" y="350"/>
                  </a:cubicBezTo>
                  <a:cubicBezTo>
                    <a:pt x="15074" y="469"/>
                    <a:pt x="14538" y="624"/>
                    <a:pt x="14026" y="779"/>
                  </a:cubicBezTo>
                  <a:cubicBezTo>
                    <a:pt x="13514" y="958"/>
                    <a:pt x="13014" y="1160"/>
                    <a:pt x="12526" y="1374"/>
                  </a:cubicBezTo>
                  <a:cubicBezTo>
                    <a:pt x="12038" y="1600"/>
                    <a:pt x="11562" y="1850"/>
                    <a:pt x="11086" y="2124"/>
                  </a:cubicBezTo>
                  <a:cubicBezTo>
                    <a:pt x="10609" y="2386"/>
                    <a:pt x="10133" y="2684"/>
                    <a:pt x="9657" y="2993"/>
                  </a:cubicBezTo>
                  <a:cubicBezTo>
                    <a:pt x="9181" y="3315"/>
                    <a:pt x="8704" y="3636"/>
                    <a:pt x="8228" y="3982"/>
                  </a:cubicBezTo>
                  <a:cubicBezTo>
                    <a:pt x="7752" y="4327"/>
                    <a:pt x="7287" y="4684"/>
                    <a:pt x="6823" y="5065"/>
                  </a:cubicBezTo>
                  <a:cubicBezTo>
                    <a:pt x="6383" y="5458"/>
                    <a:pt x="5930" y="5863"/>
                    <a:pt x="5513" y="6291"/>
                  </a:cubicBezTo>
                  <a:cubicBezTo>
                    <a:pt x="5097" y="6720"/>
                    <a:pt x="4716" y="7149"/>
                    <a:pt x="4358" y="7613"/>
                  </a:cubicBezTo>
                  <a:cubicBezTo>
                    <a:pt x="4001" y="8077"/>
                    <a:pt x="3692" y="8542"/>
                    <a:pt x="3406" y="9030"/>
                  </a:cubicBezTo>
                  <a:cubicBezTo>
                    <a:pt x="3120" y="9518"/>
                    <a:pt x="2870" y="10006"/>
                    <a:pt x="2632" y="10518"/>
                  </a:cubicBezTo>
                  <a:cubicBezTo>
                    <a:pt x="2394" y="11018"/>
                    <a:pt x="2168" y="11530"/>
                    <a:pt x="1977" y="12054"/>
                  </a:cubicBezTo>
                  <a:cubicBezTo>
                    <a:pt x="1763" y="12566"/>
                    <a:pt x="1572" y="13090"/>
                    <a:pt x="1394" y="13626"/>
                  </a:cubicBezTo>
                  <a:cubicBezTo>
                    <a:pt x="1215" y="14162"/>
                    <a:pt x="1025" y="14685"/>
                    <a:pt x="858" y="15221"/>
                  </a:cubicBezTo>
                  <a:cubicBezTo>
                    <a:pt x="691" y="15757"/>
                    <a:pt x="513" y="16293"/>
                    <a:pt x="382" y="16840"/>
                  </a:cubicBezTo>
                  <a:cubicBezTo>
                    <a:pt x="251" y="17376"/>
                    <a:pt x="144" y="17924"/>
                    <a:pt x="72" y="18483"/>
                  </a:cubicBezTo>
                  <a:cubicBezTo>
                    <a:pt x="13" y="19031"/>
                    <a:pt x="1" y="19591"/>
                    <a:pt x="13" y="20162"/>
                  </a:cubicBezTo>
                  <a:cubicBezTo>
                    <a:pt x="25" y="20722"/>
                    <a:pt x="72" y="21305"/>
                    <a:pt x="144" y="21901"/>
                  </a:cubicBezTo>
                  <a:cubicBezTo>
                    <a:pt x="190" y="22310"/>
                    <a:pt x="491" y="22651"/>
                    <a:pt x="829" y="22651"/>
                  </a:cubicBezTo>
                  <a:cubicBezTo>
                    <a:pt x="835" y="22651"/>
                    <a:pt x="840" y="22651"/>
                    <a:pt x="846" y="22651"/>
                  </a:cubicBezTo>
                  <a:lnTo>
                    <a:pt x="2001" y="22627"/>
                  </a:lnTo>
                  <a:cubicBezTo>
                    <a:pt x="2334" y="22627"/>
                    <a:pt x="2561" y="22305"/>
                    <a:pt x="2525" y="21901"/>
                  </a:cubicBezTo>
                  <a:cubicBezTo>
                    <a:pt x="2477" y="21281"/>
                    <a:pt x="2453" y="20650"/>
                    <a:pt x="2453" y="20019"/>
                  </a:cubicBezTo>
                  <a:cubicBezTo>
                    <a:pt x="2477" y="19412"/>
                    <a:pt x="2537" y="18793"/>
                    <a:pt x="2656" y="18186"/>
                  </a:cubicBezTo>
                  <a:cubicBezTo>
                    <a:pt x="2775" y="17567"/>
                    <a:pt x="2930" y="16959"/>
                    <a:pt x="3096" y="16352"/>
                  </a:cubicBezTo>
                  <a:cubicBezTo>
                    <a:pt x="3251" y="15733"/>
                    <a:pt x="3454" y="15138"/>
                    <a:pt x="3656" y="14531"/>
                  </a:cubicBezTo>
                  <a:cubicBezTo>
                    <a:pt x="3870" y="13935"/>
                    <a:pt x="4108" y="13340"/>
                    <a:pt x="4358" y="12768"/>
                  </a:cubicBezTo>
                  <a:cubicBezTo>
                    <a:pt x="4609" y="12185"/>
                    <a:pt x="4894" y="11614"/>
                    <a:pt x="5204" y="11066"/>
                  </a:cubicBezTo>
                  <a:cubicBezTo>
                    <a:pt x="5513" y="10518"/>
                    <a:pt x="5871" y="9982"/>
                    <a:pt x="6263" y="9459"/>
                  </a:cubicBezTo>
                  <a:cubicBezTo>
                    <a:pt x="6668" y="8935"/>
                    <a:pt x="7097" y="8447"/>
                    <a:pt x="7561" y="7982"/>
                  </a:cubicBezTo>
                  <a:cubicBezTo>
                    <a:pt x="8014" y="7506"/>
                    <a:pt x="8490" y="7077"/>
                    <a:pt x="9002" y="6661"/>
                  </a:cubicBezTo>
                  <a:cubicBezTo>
                    <a:pt x="9502" y="6244"/>
                    <a:pt x="10026" y="5875"/>
                    <a:pt x="10550" y="5518"/>
                  </a:cubicBezTo>
                  <a:cubicBezTo>
                    <a:pt x="11074" y="5160"/>
                    <a:pt x="11586" y="4815"/>
                    <a:pt x="12109" y="4517"/>
                  </a:cubicBezTo>
                  <a:cubicBezTo>
                    <a:pt x="12633" y="4208"/>
                    <a:pt x="13169" y="3922"/>
                    <a:pt x="13717" y="3684"/>
                  </a:cubicBezTo>
                  <a:cubicBezTo>
                    <a:pt x="14264" y="3434"/>
                    <a:pt x="14836" y="3220"/>
                    <a:pt x="15443" y="3041"/>
                  </a:cubicBezTo>
                  <a:cubicBezTo>
                    <a:pt x="16039" y="2863"/>
                    <a:pt x="16670" y="2732"/>
                    <a:pt x="17301" y="2612"/>
                  </a:cubicBezTo>
                  <a:cubicBezTo>
                    <a:pt x="17944" y="2505"/>
                    <a:pt x="18610" y="2422"/>
                    <a:pt x="19301" y="2386"/>
                  </a:cubicBezTo>
                  <a:cubicBezTo>
                    <a:pt x="19979" y="2351"/>
                    <a:pt x="20658" y="2303"/>
                    <a:pt x="21337" y="2291"/>
                  </a:cubicBezTo>
                  <a:cubicBezTo>
                    <a:pt x="21636" y="2280"/>
                    <a:pt x="21939" y="2274"/>
                    <a:pt x="22237" y="2274"/>
                  </a:cubicBezTo>
                  <a:cubicBezTo>
                    <a:pt x="22602" y="2274"/>
                    <a:pt x="22960" y="2283"/>
                    <a:pt x="23301" y="2303"/>
                  </a:cubicBezTo>
                  <a:cubicBezTo>
                    <a:pt x="23932" y="2327"/>
                    <a:pt x="24540" y="2374"/>
                    <a:pt x="25147" y="2434"/>
                  </a:cubicBezTo>
                  <a:lnTo>
                    <a:pt x="25147" y="231"/>
                  </a:lnTo>
                  <a:cubicBezTo>
                    <a:pt x="25016" y="219"/>
                    <a:pt x="24909" y="207"/>
                    <a:pt x="24790" y="207"/>
                  </a:cubicBezTo>
                  <a:cubicBezTo>
                    <a:pt x="24230" y="148"/>
                    <a:pt x="23647" y="112"/>
                    <a:pt x="23039" y="88"/>
                  </a:cubicBezTo>
                  <a:cubicBezTo>
                    <a:pt x="22444" y="53"/>
                    <a:pt x="21813" y="41"/>
                    <a:pt x="21170" y="29"/>
                  </a:cubicBezTo>
                  <a:cubicBezTo>
                    <a:pt x="20708" y="11"/>
                    <a:pt x="20240" y="0"/>
                    <a:pt x="19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0"/>
            <p:cNvSpPr/>
            <p:nvPr/>
          </p:nvSpPr>
          <p:spPr>
            <a:xfrm>
              <a:off x="8517664" y="1594736"/>
              <a:ext cx="801781" cy="716800"/>
            </a:xfrm>
            <a:custGeom>
              <a:avLst/>
              <a:gdLst/>
              <a:ahLst/>
              <a:cxnLst/>
              <a:rect l="l" t="t" r="r" b="b"/>
              <a:pathLst>
                <a:path w="21266" h="19012" extrusionOk="0">
                  <a:moveTo>
                    <a:pt x="18637" y="0"/>
                  </a:moveTo>
                  <a:cubicBezTo>
                    <a:pt x="18289" y="0"/>
                    <a:pt x="17932" y="6"/>
                    <a:pt x="17562" y="20"/>
                  </a:cubicBezTo>
                  <a:cubicBezTo>
                    <a:pt x="16955" y="56"/>
                    <a:pt x="16324" y="103"/>
                    <a:pt x="15705" y="163"/>
                  </a:cubicBezTo>
                  <a:cubicBezTo>
                    <a:pt x="15074" y="210"/>
                    <a:pt x="14467" y="306"/>
                    <a:pt x="13871" y="413"/>
                  </a:cubicBezTo>
                  <a:cubicBezTo>
                    <a:pt x="13276" y="532"/>
                    <a:pt x="12716" y="663"/>
                    <a:pt x="12157" y="841"/>
                  </a:cubicBezTo>
                  <a:cubicBezTo>
                    <a:pt x="11609" y="1008"/>
                    <a:pt x="11073" y="1211"/>
                    <a:pt x="10550" y="1437"/>
                  </a:cubicBezTo>
                  <a:cubicBezTo>
                    <a:pt x="10038" y="1663"/>
                    <a:pt x="9538" y="1913"/>
                    <a:pt x="9049" y="2199"/>
                  </a:cubicBezTo>
                  <a:cubicBezTo>
                    <a:pt x="8561" y="2473"/>
                    <a:pt x="8085" y="2794"/>
                    <a:pt x="7609" y="3115"/>
                  </a:cubicBezTo>
                  <a:cubicBezTo>
                    <a:pt x="7132" y="3449"/>
                    <a:pt x="6656" y="3806"/>
                    <a:pt x="6192" y="4175"/>
                  </a:cubicBezTo>
                  <a:cubicBezTo>
                    <a:pt x="5728" y="4544"/>
                    <a:pt x="5275" y="4961"/>
                    <a:pt x="4835" y="5401"/>
                  </a:cubicBezTo>
                  <a:cubicBezTo>
                    <a:pt x="4406" y="5830"/>
                    <a:pt x="3989" y="6271"/>
                    <a:pt x="3584" y="6747"/>
                  </a:cubicBezTo>
                  <a:cubicBezTo>
                    <a:pt x="3203" y="7223"/>
                    <a:pt x="2846" y="7723"/>
                    <a:pt x="2537" y="8223"/>
                  </a:cubicBezTo>
                  <a:cubicBezTo>
                    <a:pt x="2215" y="8723"/>
                    <a:pt x="1941" y="9247"/>
                    <a:pt x="1679" y="9783"/>
                  </a:cubicBezTo>
                  <a:cubicBezTo>
                    <a:pt x="1429" y="10319"/>
                    <a:pt x="1203" y="10878"/>
                    <a:pt x="1013" y="11426"/>
                  </a:cubicBezTo>
                  <a:cubicBezTo>
                    <a:pt x="822" y="11974"/>
                    <a:pt x="655" y="12545"/>
                    <a:pt x="513" y="13105"/>
                  </a:cubicBezTo>
                  <a:cubicBezTo>
                    <a:pt x="358" y="13676"/>
                    <a:pt x="251" y="14248"/>
                    <a:pt x="167" y="14819"/>
                  </a:cubicBezTo>
                  <a:cubicBezTo>
                    <a:pt x="72" y="15403"/>
                    <a:pt x="36" y="15962"/>
                    <a:pt x="13" y="16546"/>
                  </a:cubicBezTo>
                  <a:cubicBezTo>
                    <a:pt x="1" y="17129"/>
                    <a:pt x="1" y="17689"/>
                    <a:pt x="48" y="18272"/>
                  </a:cubicBezTo>
                  <a:cubicBezTo>
                    <a:pt x="71" y="18675"/>
                    <a:pt x="395" y="19011"/>
                    <a:pt x="750" y="19011"/>
                  </a:cubicBezTo>
                  <a:cubicBezTo>
                    <a:pt x="762" y="19011"/>
                    <a:pt x="774" y="19011"/>
                    <a:pt x="786" y="19010"/>
                  </a:cubicBezTo>
                  <a:lnTo>
                    <a:pt x="2191" y="18998"/>
                  </a:lnTo>
                  <a:cubicBezTo>
                    <a:pt x="2572" y="18986"/>
                    <a:pt x="2858" y="18653"/>
                    <a:pt x="2834" y="18224"/>
                  </a:cubicBezTo>
                  <a:cubicBezTo>
                    <a:pt x="2787" y="17558"/>
                    <a:pt x="2787" y="16903"/>
                    <a:pt x="2810" y="16236"/>
                  </a:cubicBezTo>
                  <a:cubicBezTo>
                    <a:pt x="2846" y="15558"/>
                    <a:pt x="2918" y="14903"/>
                    <a:pt x="3037" y="14248"/>
                  </a:cubicBezTo>
                  <a:cubicBezTo>
                    <a:pt x="3156" y="13593"/>
                    <a:pt x="3322" y="12962"/>
                    <a:pt x="3549" y="12319"/>
                  </a:cubicBezTo>
                  <a:cubicBezTo>
                    <a:pt x="3763" y="11688"/>
                    <a:pt x="4049" y="11069"/>
                    <a:pt x="4382" y="10485"/>
                  </a:cubicBezTo>
                  <a:cubicBezTo>
                    <a:pt x="4704" y="9890"/>
                    <a:pt x="5096" y="9331"/>
                    <a:pt x="5525" y="8795"/>
                  </a:cubicBezTo>
                  <a:cubicBezTo>
                    <a:pt x="5954" y="8259"/>
                    <a:pt x="6418" y="7747"/>
                    <a:pt x="6906" y="7271"/>
                  </a:cubicBezTo>
                  <a:cubicBezTo>
                    <a:pt x="7394" y="6795"/>
                    <a:pt x="7918" y="6366"/>
                    <a:pt x="8454" y="5961"/>
                  </a:cubicBezTo>
                  <a:cubicBezTo>
                    <a:pt x="8990" y="5556"/>
                    <a:pt x="9538" y="5187"/>
                    <a:pt x="10109" y="4866"/>
                  </a:cubicBezTo>
                  <a:cubicBezTo>
                    <a:pt x="10669" y="4532"/>
                    <a:pt x="11252" y="4235"/>
                    <a:pt x="11847" y="3973"/>
                  </a:cubicBezTo>
                  <a:cubicBezTo>
                    <a:pt x="12443" y="3699"/>
                    <a:pt x="13074" y="3473"/>
                    <a:pt x="13693" y="3282"/>
                  </a:cubicBezTo>
                  <a:cubicBezTo>
                    <a:pt x="14336" y="3092"/>
                    <a:pt x="14991" y="2937"/>
                    <a:pt x="15669" y="2842"/>
                  </a:cubicBezTo>
                  <a:cubicBezTo>
                    <a:pt x="16015" y="2782"/>
                    <a:pt x="16348" y="2734"/>
                    <a:pt x="16681" y="2699"/>
                  </a:cubicBezTo>
                  <a:cubicBezTo>
                    <a:pt x="17027" y="2675"/>
                    <a:pt x="17348" y="2639"/>
                    <a:pt x="17693" y="2627"/>
                  </a:cubicBezTo>
                  <a:cubicBezTo>
                    <a:pt x="18039" y="2615"/>
                    <a:pt x="18384" y="2615"/>
                    <a:pt x="18705" y="2615"/>
                  </a:cubicBezTo>
                  <a:cubicBezTo>
                    <a:pt x="19051" y="2627"/>
                    <a:pt x="19396" y="2663"/>
                    <a:pt x="19729" y="2699"/>
                  </a:cubicBezTo>
                  <a:cubicBezTo>
                    <a:pt x="20075" y="2746"/>
                    <a:pt x="20432" y="2806"/>
                    <a:pt x="20777" y="2901"/>
                  </a:cubicBezTo>
                  <a:cubicBezTo>
                    <a:pt x="20944" y="2925"/>
                    <a:pt x="21098" y="2985"/>
                    <a:pt x="21265" y="3020"/>
                  </a:cubicBezTo>
                  <a:lnTo>
                    <a:pt x="21265" y="187"/>
                  </a:lnTo>
                  <a:cubicBezTo>
                    <a:pt x="21229" y="175"/>
                    <a:pt x="21146" y="163"/>
                    <a:pt x="21087" y="163"/>
                  </a:cubicBezTo>
                  <a:cubicBezTo>
                    <a:pt x="20527" y="79"/>
                    <a:pt x="19944" y="20"/>
                    <a:pt x="19360" y="8"/>
                  </a:cubicBezTo>
                  <a:cubicBezTo>
                    <a:pt x="19123" y="3"/>
                    <a:pt x="18883" y="0"/>
                    <a:pt x="18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0"/>
            <p:cNvSpPr/>
            <p:nvPr/>
          </p:nvSpPr>
          <p:spPr>
            <a:xfrm>
              <a:off x="8681977" y="1754336"/>
              <a:ext cx="637926" cy="554038"/>
            </a:xfrm>
            <a:custGeom>
              <a:avLst/>
              <a:gdLst/>
              <a:ahLst/>
              <a:cxnLst/>
              <a:rect l="l" t="t" r="r" b="b"/>
              <a:pathLst>
                <a:path w="16920" h="14695" extrusionOk="0">
                  <a:moveTo>
                    <a:pt x="13698" y="0"/>
                  </a:moveTo>
                  <a:cubicBezTo>
                    <a:pt x="13644" y="0"/>
                    <a:pt x="13591" y="1"/>
                    <a:pt x="13538" y="2"/>
                  </a:cubicBezTo>
                  <a:cubicBezTo>
                    <a:pt x="12895" y="14"/>
                    <a:pt x="12264" y="61"/>
                    <a:pt x="11645" y="156"/>
                  </a:cubicBezTo>
                  <a:cubicBezTo>
                    <a:pt x="11037" y="240"/>
                    <a:pt x="10418" y="371"/>
                    <a:pt x="9859" y="549"/>
                  </a:cubicBezTo>
                  <a:cubicBezTo>
                    <a:pt x="9275" y="728"/>
                    <a:pt x="8716" y="942"/>
                    <a:pt x="8180" y="1180"/>
                  </a:cubicBezTo>
                  <a:cubicBezTo>
                    <a:pt x="7644" y="1419"/>
                    <a:pt x="7120" y="1680"/>
                    <a:pt x="6596" y="1978"/>
                  </a:cubicBezTo>
                  <a:cubicBezTo>
                    <a:pt x="6096" y="2276"/>
                    <a:pt x="5584" y="2609"/>
                    <a:pt x="5108" y="2966"/>
                  </a:cubicBezTo>
                  <a:cubicBezTo>
                    <a:pt x="4632" y="3324"/>
                    <a:pt x="4167" y="3705"/>
                    <a:pt x="3739" y="4121"/>
                  </a:cubicBezTo>
                  <a:cubicBezTo>
                    <a:pt x="3310" y="4538"/>
                    <a:pt x="2894" y="4990"/>
                    <a:pt x="2524" y="5455"/>
                  </a:cubicBezTo>
                  <a:cubicBezTo>
                    <a:pt x="2143" y="5907"/>
                    <a:pt x="1810" y="6419"/>
                    <a:pt x="1512" y="6943"/>
                  </a:cubicBezTo>
                  <a:cubicBezTo>
                    <a:pt x="1215" y="7455"/>
                    <a:pt x="953" y="7991"/>
                    <a:pt x="762" y="8562"/>
                  </a:cubicBezTo>
                  <a:cubicBezTo>
                    <a:pt x="572" y="9122"/>
                    <a:pt x="405" y="9693"/>
                    <a:pt x="286" y="10289"/>
                  </a:cubicBezTo>
                  <a:cubicBezTo>
                    <a:pt x="167" y="10872"/>
                    <a:pt x="96" y="11467"/>
                    <a:pt x="48" y="12063"/>
                  </a:cubicBezTo>
                  <a:cubicBezTo>
                    <a:pt x="0" y="12658"/>
                    <a:pt x="0" y="13253"/>
                    <a:pt x="36" y="13861"/>
                  </a:cubicBezTo>
                  <a:cubicBezTo>
                    <a:pt x="48" y="14318"/>
                    <a:pt x="429" y="14694"/>
                    <a:pt x="861" y="14694"/>
                  </a:cubicBezTo>
                  <a:cubicBezTo>
                    <a:pt x="868" y="14694"/>
                    <a:pt x="875" y="14694"/>
                    <a:pt x="881" y="14694"/>
                  </a:cubicBezTo>
                  <a:lnTo>
                    <a:pt x="2382" y="14646"/>
                  </a:lnTo>
                  <a:cubicBezTo>
                    <a:pt x="2786" y="14634"/>
                    <a:pt x="3120" y="14301"/>
                    <a:pt x="3132" y="13884"/>
                  </a:cubicBezTo>
                  <a:cubicBezTo>
                    <a:pt x="3132" y="13408"/>
                    <a:pt x="3155" y="12956"/>
                    <a:pt x="3203" y="12479"/>
                  </a:cubicBezTo>
                  <a:cubicBezTo>
                    <a:pt x="3251" y="12015"/>
                    <a:pt x="3322" y="11551"/>
                    <a:pt x="3417" y="11110"/>
                  </a:cubicBezTo>
                  <a:cubicBezTo>
                    <a:pt x="3501" y="10658"/>
                    <a:pt x="3620" y="10217"/>
                    <a:pt x="3763" y="9801"/>
                  </a:cubicBezTo>
                  <a:cubicBezTo>
                    <a:pt x="3917" y="9360"/>
                    <a:pt x="4096" y="8955"/>
                    <a:pt x="4322" y="8562"/>
                  </a:cubicBezTo>
                  <a:cubicBezTo>
                    <a:pt x="4548" y="8169"/>
                    <a:pt x="4787" y="7788"/>
                    <a:pt x="5060" y="7431"/>
                  </a:cubicBezTo>
                  <a:cubicBezTo>
                    <a:pt x="5346" y="7074"/>
                    <a:pt x="5644" y="6729"/>
                    <a:pt x="5977" y="6419"/>
                  </a:cubicBezTo>
                  <a:cubicBezTo>
                    <a:pt x="6299" y="6098"/>
                    <a:pt x="6644" y="5800"/>
                    <a:pt x="7013" y="5526"/>
                  </a:cubicBezTo>
                  <a:cubicBezTo>
                    <a:pt x="7382" y="5240"/>
                    <a:pt x="7775" y="4990"/>
                    <a:pt x="8180" y="4764"/>
                  </a:cubicBezTo>
                  <a:cubicBezTo>
                    <a:pt x="8573" y="4526"/>
                    <a:pt x="8990" y="4336"/>
                    <a:pt x="9418" y="4157"/>
                  </a:cubicBezTo>
                  <a:cubicBezTo>
                    <a:pt x="9859" y="3978"/>
                    <a:pt x="10287" y="3812"/>
                    <a:pt x="10764" y="3681"/>
                  </a:cubicBezTo>
                  <a:cubicBezTo>
                    <a:pt x="11228" y="3538"/>
                    <a:pt x="11728" y="3454"/>
                    <a:pt x="12252" y="3383"/>
                  </a:cubicBezTo>
                  <a:cubicBezTo>
                    <a:pt x="12640" y="3339"/>
                    <a:pt x="13042" y="3314"/>
                    <a:pt x="13452" y="3314"/>
                  </a:cubicBezTo>
                  <a:cubicBezTo>
                    <a:pt x="13595" y="3314"/>
                    <a:pt x="13738" y="3317"/>
                    <a:pt x="13883" y="3324"/>
                  </a:cubicBezTo>
                  <a:cubicBezTo>
                    <a:pt x="14454" y="3335"/>
                    <a:pt x="15026" y="3407"/>
                    <a:pt x="15574" y="3514"/>
                  </a:cubicBezTo>
                  <a:cubicBezTo>
                    <a:pt x="16050" y="3597"/>
                    <a:pt x="16490" y="3716"/>
                    <a:pt x="16919" y="3859"/>
                  </a:cubicBezTo>
                  <a:lnTo>
                    <a:pt x="16919" y="502"/>
                  </a:lnTo>
                  <a:cubicBezTo>
                    <a:pt x="16431" y="359"/>
                    <a:pt x="15943" y="240"/>
                    <a:pt x="15455" y="156"/>
                  </a:cubicBezTo>
                  <a:cubicBezTo>
                    <a:pt x="14866" y="58"/>
                    <a:pt x="14277" y="0"/>
                    <a:pt x="13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0"/>
            <p:cNvSpPr/>
            <p:nvPr/>
          </p:nvSpPr>
          <p:spPr>
            <a:xfrm>
              <a:off x="8863333" y="1953413"/>
              <a:ext cx="457444" cy="350935"/>
            </a:xfrm>
            <a:custGeom>
              <a:avLst/>
              <a:gdLst/>
              <a:ahLst/>
              <a:cxnLst/>
              <a:rect l="l" t="t" r="r" b="b"/>
              <a:pathLst>
                <a:path w="12133" h="9308" extrusionOk="0">
                  <a:moveTo>
                    <a:pt x="8717" y="1"/>
                  </a:moveTo>
                  <a:cubicBezTo>
                    <a:pt x="8142" y="1"/>
                    <a:pt x="7604" y="41"/>
                    <a:pt x="7097" y="127"/>
                  </a:cubicBezTo>
                  <a:cubicBezTo>
                    <a:pt x="6477" y="234"/>
                    <a:pt x="5894" y="389"/>
                    <a:pt x="5346" y="603"/>
                  </a:cubicBezTo>
                  <a:cubicBezTo>
                    <a:pt x="4811" y="806"/>
                    <a:pt x="4287" y="1080"/>
                    <a:pt x="3822" y="1377"/>
                  </a:cubicBezTo>
                  <a:cubicBezTo>
                    <a:pt x="3346" y="1675"/>
                    <a:pt x="2917" y="2032"/>
                    <a:pt x="2513" y="2401"/>
                  </a:cubicBezTo>
                  <a:cubicBezTo>
                    <a:pt x="2132" y="2782"/>
                    <a:pt x="1774" y="3199"/>
                    <a:pt x="1465" y="3651"/>
                  </a:cubicBezTo>
                  <a:cubicBezTo>
                    <a:pt x="1143" y="4092"/>
                    <a:pt x="893" y="4592"/>
                    <a:pt x="691" y="5092"/>
                  </a:cubicBezTo>
                  <a:cubicBezTo>
                    <a:pt x="477" y="5604"/>
                    <a:pt x="334" y="6152"/>
                    <a:pt x="227" y="6699"/>
                  </a:cubicBezTo>
                  <a:cubicBezTo>
                    <a:pt x="119" y="7247"/>
                    <a:pt x="60" y="7830"/>
                    <a:pt x="36" y="8414"/>
                  </a:cubicBezTo>
                  <a:cubicBezTo>
                    <a:pt x="1" y="8895"/>
                    <a:pt x="359" y="9307"/>
                    <a:pt x="814" y="9307"/>
                  </a:cubicBezTo>
                  <a:cubicBezTo>
                    <a:pt x="821" y="9307"/>
                    <a:pt x="827" y="9307"/>
                    <a:pt x="834" y="9307"/>
                  </a:cubicBezTo>
                  <a:lnTo>
                    <a:pt x="2310" y="9307"/>
                  </a:lnTo>
                  <a:cubicBezTo>
                    <a:pt x="2679" y="9307"/>
                    <a:pt x="2989" y="9009"/>
                    <a:pt x="3025" y="8592"/>
                  </a:cubicBezTo>
                  <a:cubicBezTo>
                    <a:pt x="3096" y="7878"/>
                    <a:pt x="3275" y="7176"/>
                    <a:pt x="3572" y="6568"/>
                  </a:cubicBezTo>
                  <a:cubicBezTo>
                    <a:pt x="3858" y="5937"/>
                    <a:pt x="4263" y="5390"/>
                    <a:pt x="4751" y="4925"/>
                  </a:cubicBezTo>
                  <a:cubicBezTo>
                    <a:pt x="5239" y="4473"/>
                    <a:pt x="5834" y="4116"/>
                    <a:pt x="6489" y="3878"/>
                  </a:cubicBezTo>
                  <a:cubicBezTo>
                    <a:pt x="6823" y="3759"/>
                    <a:pt x="7180" y="3663"/>
                    <a:pt x="7561" y="3604"/>
                  </a:cubicBezTo>
                  <a:cubicBezTo>
                    <a:pt x="7888" y="3554"/>
                    <a:pt x="8232" y="3529"/>
                    <a:pt x="8593" y="3529"/>
                  </a:cubicBezTo>
                  <a:cubicBezTo>
                    <a:pt x="8665" y="3529"/>
                    <a:pt x="8738" y="3530"/>
                    <a:pt x="8811" y="3532"/>
                  </a:cubicBezTo>
                  <a:cubicBezTo>
                    <a:pt x="9263" y="3532"/>
                    <a:pt x="9668" y="3580"/>
                    <a:pt x="10061" y="3651"/>
                  </a:cubicBezTo>
                  <a:cubicBezTo>
                    <a:pt x="10454" y="3723"/>
                    <a:pt x="10787" y="3830"/>
                    <a:pt x="11109" y="3961"/>
                  </a:cubicBezTo>
                  <a:cubicBezTo>
                    <a:pt x="11419" y="4092"/>
                    <a:pt x="11680" y="4259"/>
                    <a:pt x="11942" y="4473"/>
                  </a:cubicBezTo>
                  <a:cubicBezTo>
                    <a:pt x="12014" y="4532"/>
                    <a:pt x="12073" y="4592"/>
                    <a:pt x="12133" y="4651"/>
                  </a:cubicBezTo>
                  <a:lnTo>
                    <a:pt x="12133" y="520"/>
                  </a:lnTo>
                  <a:cubicBezTo>
                    <a:pt x="12097" y="496"/>
                    <a:pt x="12085" y="496"/>
                    <a:pt x="12061" y="484"/>
                  </a:cubicBezTo>
                  <a:cubicBezTo>
                    <a:pt x="11788" y="389"/>
                    <a:pt x="11490" y="306"/>
                    <a:pt x="11180" y="246"/>
                  </a:cubicBezTo>
                  <a:cubicBezTo>
                    <a:pt x="10871" y="175"/>
                    <a:pt x="10537" y="127"/>
                    <a:pt x="10192" y="79"/>
                  </a:cubicBezTo>
                  <a:cubicBezTo>
                    <a:pt x="9859" y="32"/>
                    <a:pt x="9502" y="20"/>
                    <a:pt x="9144" y="8"/>
                  </a:cubicBezTo>
                  <a:cubicBezTo>
                    <a:pt x="9000" y="3"/>
                    <a:pt x="8857" y="1"/>
                    <a:pt x="87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900" y="445025"/>
            <a:ext cx="782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 b="1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61900" y="1152475"/>
            <a:ext cx="7820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●"/>
              <a:def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4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2"/>
        </a:solidFill>
        <a:effectLst/>
      </p:bgPr>
    </p:bg>
    <p:spTree>
      <p:nvGrpSpPr>
        <p:cNvPr id="1" name="Shape 6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4" name="Google Shape;6974;p34"/>
          <p:cNvSpPr txBox="1">
            <a:spLocks noGrp="1"/>
          </p:cNvSpPr>
          <p:nvPr>
            <p:ph type="ctrTitle"/>
          </p:nvPr>
        </p:nvSpPr>
        <p:spPr>
          <a:xfrm>
            <a:off x="1121850" y="1446729"/>
            <a:ext cx="6900300" cy="17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Finding Rules  for </a:t>
            </a:r>
            <a:r>
              <a:rPr lang="en" dirty="0">
                <a:solidFill>
                  <a:schemeClr val="accent4"/>
                </a:solidFill>
              </a:rPr>
              <a:t>Comparing Fractions 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975" name="Google Shape;6975;p34"/>
          <p:cNvSpPr txBox="1">
            <a:spLocks noGrp="1"/>
          </p:cNvSpPr>
          <p:nvPr>
            <p:ph type="subTitle" idx="1"/>
          </p:nvPr>
        </p:nvSpPr>
        <p:spPr>
          <a:xfrm>
            <a:off x="1121850" y="3156604"/>
            <a:ext cx="69003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7.8 		Miss Hager</a:t>
            </a:r>
            <a:endParaRPr dirty="0"/>
          </a:p>
        </p:txBody>
      </p:sp>
      <p:grpSp>
        <p:nvGrpSpPr>
          <p:cNvPr id="6976" name="Google Shape;6976;p34"/>
          <p:cNvGrpSpPr/>
          <p:nvPr/>
        </p:nvGrpSpPr>
        <p:grpSpPr>
          <a:xfrm>
            <a:off x="7327918" y="3101344"/>
            <a:ext cx="463718" cy="383936"/>
            <a:chOff x="2743719" y="3013759"/>
            <a:chExt cx="447907" cy="370845"/>
          </a:xfrm>
        </p:grpSpPr>
        <p:sp>
          <p:nvSpPr>
            <p:cNvPr id="6977" name="Google Shape;6977;p34"/>
            <p:cNvSpPr/>
            <p:nvPr/>
          </p:nvSpPr>
          <p:spPr>
            <a:xfrm>
              <a:off x="2743719" y="3013759"/>
              <a:ext cx="89041" cy="122436"/>
            </a:xfrm>
            <a:custGeom>
              <a:avLst/>
              <a:gdLst/>
              <a:ahLst/>
              <a:cxnLst/>
              <a:rect l="l" t="t" r="r" b="b"/>
              <a:pathLst>
                <a:path w="2445" h="3362" extrusionOk="0">
                  <a:moveTo>
                    <a:pt x="1518" y="1"/>
                  </a:moveTo>
                  <a:cubicBezTo>
                    <a:pt x="1444" y="1"/>
                    <a:pt x="1368" y="14"/>
                    <a:pt x="1290" y="42"/>
                  </a:cubicBezTo>
                  <a:cubicBezTo>
                    <a:pt x="992" y="149"/>
                    <a:pt x="707" y="447"/>
                    <a:pt x="492" y="804"/>
                  </a:cubicBezTo>
                  <a:cubicBezTo>
                    <a:pt x="290" y="1161"/>
                    <a:pt x="123" y="1602"/>
                    <a:pt x="75" y="2030"/>
                  </a:cubicBezTo>
                  <a:cubicBezTo>
                    <a:pt x="1" y="2811"/>
                    <a:pt x="349" y="3362"/>
                    <a:pt x="930" y="3362"/>
                  </a:cubicBezTo>
                  <a:cubicBezTo>
                    <a:pt x="995" y="3362"/>
                    <a:pt x="1064" y="3355"/>
                    <a:pt x="1135" y="3340"/>
                  </a:cubicBezTo>
                  <a:cubicBezTo>
                    <a:pt x="1492" y="3269"/>
                    <a:pt x="1814" y="3030"/>
                    <a:pt x="2052" y="2685"/>
                  </a:cubicBezTo>
                  <a:cubicBezTo>
                    <a:pt x="2302" y="2352"/>
                    <a:pt x="2445" y="1899"/>
                    <a:pt x="2445" y="1423"/>
                  </a:cubicBezTo>
                  <a:cubicBezTo>
                    <a:pt x="2445" y="947"/>
                    <a:pt x="2302" y="542"/>
                    <a:pt x="2088" y="292"/>
                  </a:cubicBezTo>
                  <a:cubicBezTo>
                    <a:pt x="1921" y="107"/>
                    <a:pt x="1727" y="1"/>
                    <a:pt x="1518" y="1"/>
                  </a:cubicBezTo>
                  <a:close/>
                </a:path>
              </a:pathLst>
            </a:custGeom>
            <a:solidFill>
              <a:srgbClr val="F79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4"/>
            <p:cNvSpPr/>
            <p:nvPr/>
          </p:nvSpPr>
          <p:spPr>
            <a:xfrm>
              <a:off x="2871511" y="3271855"/>
              <a:ext cx="43992" cy="47161"/>
            </a:xfrm>
            <a:custGeom>
              <a:avLst/>
              <a:gdLst/>
              <a:ahLst/>
              <a:cxnLst/>
              <a:rect l="l" t="t" r="r" b="b"/>
              <a:pathLst>
                <a:path w="1208" h="1295" extrusionOk="0">
                  <a:moveTo>
                    <a:pt x="766" y="0"/>
                  </a:moveTo>
                  <a:cubicBezTo>
                    <a:pt x="747" y="0"/>
                    <a:pt x="729" y="1"/>
                    <a:pt x="710" y="3"/>
                  </a:cubicBezTo>
                  <a:cubicBezTo>
                    <a:pt x="412" y="51"/>
                    <a:pt x="115" y="361"/>
                    <a:pt x="55" y="718"/>
                  </a:cubicBezTo>
                  <a:cubicBezTo>
                    <a:pt x="0" y="1047"/>
                    <a:pt x="168" y="1295"/>
                    <a:pt x="445" y="1295"/>
                  </a:cubicBezTo>
                  <a:cubicBezTo>
                    <a:pt x="469" y="1295"/>
                    <a:pt x="494" y="1293"/>
                    <a:pt x="519" y="1289"/>
                  </a:cubicBezTo>
                  <a:cubicBezTo>
                    <a:pt x="829" y="1242"/>
                    <a:pt x="1127" y="932"/>
                    <a:pt x="1174" y="575"/>
                  </a:cubicBezTo>
                  <a:cubicBezTo>
                    <a:pt x="1208" y="241"/>
                    <a:pt x="1032" y="0"/>
                    <a:pt x="766" y="0"/>
                  </a:cubicBezTo>
                  <a:close/>
                </a:path>
              </a:pathLst>
            </a:custGeom>
            <a:solidFill>
              <a:srgbClr val="98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4"/>
            <p:cNvSpPr/>
            <p:nvPr/>
          </p:nvSpPr>
          <p:spPr>
            <a:xfrm>
              <a:off x="3023084" y="3082844"/>
              <a:ext cx="65005" cy="77314"/>
            </a:xfrm>
            <a:custGeom>
              <a:avLst/>
              <a:gdLst/>
              <a:ahLst/>
              <a:cxnLst/>
              <a:rect l="l" t="t" r="r" b="b"/>
              <a:pathLst>
                <a:path w="1785" h="2123" extrusionOk="0">
                  <a:moveTo>
                    <a:pt x="973" y="0"/>
                  </a:moveTo>
                  <a:cubicBezTo>
                    <a:pt x="954" y="0"/>
                    <a:pt x="936" y="1"/>
                    <a:pt x="917" y="2"/>
                  </a:cubicBezTo>
                  <a:cubicBezTo>
                    <a:pt x="429" y="38"/>
                    <a:pt x="24" y="550"/>
                    <a:pt x="13" y="1133"/>
                  </a:cubicBezTo>
                  <a:cubicBezTo>
                    <a:pt x="1" y="1701"/>
                    <a:pt x="317" y="2123"/>
                    <a:pt x="762" y="2123"/>
                  </a:cubicBezTo>
                  <a:cubicBezTo>
                    <a:pt x="774" y="2123"/>
                    <a:pt x="786" y="2122"/>
                    <a:pt x="798" y="2122"/>
                  </a:cubicBezTo>
                  <a:cubicBezTo>
                    <a:pt x="1263" y="2074"/>
                    <a:pt x="1691" y="1586"/>
                    <a:pt x="1739" y="1002"/>
                  </a:cubicBezTo>
                  <a:cubicBezTo>
                    <a:pt x="1785" y="441"/>
                    <a:pt x="1444" y="0"/>
                    <a:pt x="973" y="0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4"/>
            <p:cNvSpPr/>
            <p:nvPr/>
          </p:nvSpPr>
          <p:spPr>
            <a:xfrm>
              <a:off x="3088091" y="3284638"/>
              <a:ext cx="103535" cy="99966"/>
            </a:xfrm>
            <a:custGeom>
              <a:avLst/>
              <a:gdLst/>
              <a:ahLst/>
              <a:cxnLst/>
              <a:rect l="l" t="t" r="r" b="b"/>
              <a:pathLst>
                <a:path w="2843" h="2745" extrusionOk="0">
                  <a:moveTo>
                    <a:pt x="1922" y="1"/>
                  </a:moveTo>
                  <a:cubicBezTo>
                    <a:pt x="1875" y="1"/>
                    <a:pt x="1826" y="4"/>
                    <a:pt x="1776" y="10"/>
                  </a:cubicBezTo>
                  <a:cubicBezTo>
                    <a:pt x="1418" y="57"/>
                    <a:pt x="1061" y="272"/>
                    <a:pt x="776" y="569"/>
                  </a:cubicBezTo>
                  <a:cubicBezTo>
                    <a:pt x="490" y="867"/>
                    <a:pt x="264" y="1248"/>
                    <a:pt x="168" y="1653"/>
                  </a:cubicBezTo>
                  <a:cubicBezTo>
                    <a:pt x="0" y="2306"/>
                    <a:pt x="227" y="2745"/>
                    <a:pt x="697" y="2745"/>
                  </a:cubicBezTo>
                  <a:cubicBezTo>
                    <a:pt x="793" y="2745"/>
                    <a:pt x="899" y="2727"/>
                    <a:pt x="1014" y="2689"/>
                  </a:cubicBezTo>
                  <a:cubicBezTo>
                    <a:pt x="1359" y="2593"/>
                    <a:pt x="1692" y="2355"/>
                    <a:pt x="1990" y="2069"/>
                  </a:cubicBezTo>
                  <a:cubicBezTo>
                    <a:pt x="2276" y="1784"/>
                    <a:pt x="2514" y="1462"/>
                    <a:pt x="2633" y="1117"/>
                  </a:cubicBezTo>
                  <a:cubicBezTo>
                    <a:pt x="2843" y="477"/>
                    <a:pt x="2520" y="1"/>
                    <a:pt x="1922" y="1"/>
                  </a:cubicBezTo>
                  <a:close/>
                </a:path>
              </a:pathLst>
            </a:custGeom>
            <a:solidFill>
              <a:srgbClr val="6FA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1" name="Google Shape;6981;p34"/>
          <p:cNvGrpSpPr/>
          <p:nvPr/>
        </p:nvGrpSpPr>
        <p:grpSpPr>
          <a:xfrm>
            <a:off x="1205434" y="2859607"/>
            <a:ext cx="369948" cy="515486"/>
            <a:chOff x="1428290" y="2773689"/>
            <a:chExt cx="357334" cy="497910"/>
          </a:xfrm>
        </p:grpSpPr>
        <p:sp>
          <p:nvSpPr>
            <p:cNvPr id="6982" name="Google Shape;6982;p34"/>
            <p:cNvSpPr/>
            <p:nvPr/>
          </p:nvSpPr>
          <p:spPr>
            <a:xfrm>
              <a:off x="1688899" y="3031422"/>
              <a:ext cx="90206" cy="74802"/>
            </a:xfrm>
            <a:custGeom>
              <a:avLst/>
              <a:gdLst/>
              <a:ahLst/>
              <a:cxnLst/>
              <a:rect l="l" t="t" r="r" b="b"/>
              <a:pathLst>
                <a:path w="2477" h="2054" extrusionOk="0">
                  <a:moveTo>
                    <a:pt x="1067" y="1"/>
                  </a:moveTo>
                  <a:cubicBezTo>
                    <a:pt x="980" y="1"/>
                    <a:pt x="894" y="11"/>
                    <a:pt x="810" y="33"/>
                  </a:cubicBezTo>
                  <a:cubicBezTo>
                    <a:pt x="262" y="152"/>
                    <a:pt x="0" y="700"/>
                    <a:pt x="250" y="1248"/>
                  </a:cubicBezTo>
                  <a:cubicBezTo>
                    <a:pt x="432" y="1724"/>
                    <a:pt x="925" y="2053"/>
                    <a:pt x="1405" y="2053"/>
                  </a:cubicBezTo>
                  <a:cubicBezTo>
                    <a:pt x="1489" y="2053"/>
                    <a:pt x="1573" y="2043"/>
                    <a:pt x="1655" y="2022"/>
                  </a:cubicBezTo>
                  <a:cubicBezTo>
                    <a:pt x="2215" y="1891"/>
                    <a:pt x="2477" y="1343"/>
                    <a:pt x="2250" y="771"/>
                  </a:cubicBezTo>
                  <a:cubicBezTo>
                    <a:pt x="2039" y="318"/>
                    <a:pt x="1546" y="1"/>
                    <a:pt x="1067" y="1"/>
                  </a:cubicBezTo>
                  <a:close/>
                </a:path>
              </a:pathLst>
            </a:custGeom>
            <a:solidFill>
              <a:srgbClr val="608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4"/>
            <p:cNvSpPr/>
            <p:nvPr/>
          </p:nvSpPr>
          <p:spPr>
            <a:xfrm>
              <a:off x="1676299" y="2811200"/>
              <a:ext cx="109325" cy="82777"/>
            </a:xfrm>
            <a:custGeom>
              <a:avLst/>
              <a:gdLst/>
              <a:ahLst/>
              <a:cxnLst/>
              <a:rect l="l" t="t" r="r" b="b"/>
              <a:pathLst>
                <a:path w="3002" h="2273" extrusionOk="0">
                  <a:moveTo>
                    <a:pt x="1534" y="1"/>
                  </a:moveTo>
                  <a:cubicBezTo>
                    <a:pt x="1365" y="1"/>
                    <a:pt x="1192" y="30"/>
                    <a:pt x="1025" y="91"/>
                  </a:cubicBezTo>
                  <a:cubicBezTo>
                    <a:pt x="346" y="330"/>
                    <a:pt x="1" y="972"/>
                    <a:pt x="251" y="1544"/>
                  </a:cubicBezTo>
                  <a:cubicBezTo>
                    <a:pt x="449" y="1987"/>
                    <a:pt x="967" y="2273"/>
                    <a:pt x="1523" y="2273"/>
                  </a:cubicBezTo>
                  <a:cubicBezTo>
                    <a:pt x="1669" y="2273"/>
                    <a:pt x="1819" y="2253"/>
                    <a:pt x="1965" y="2211"/>
                  </a:cubicBezTo>
                  <a:cubicBezTo>
                    <a:pt x="2656" y="1996"/>
                    <a:pt x="3001" y="1318"/>
                    <a:pt x="2727" y="722"/>
                  </a:cubicBezTo>
                  <a:cubicBezTo>
                    <a:pt x="2539" y="274"/>
                    <a:pt x="2053" y="1"/>
                    <a:pt x="1534" y="1"/>
                  </a:cubicBezTo>
                  <a:close/>
                </a:path>
              </a:pathLst>
            </a:custGeom>
            <a:solidFill>
              <a:srgbClr val="6FA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4"/>
            <p:cNvSpPr/>
            <p:nvPr/>
          </p:nvSpPr>
          <p:spPr>
            <a:xfrm>
              <a:off x="1521958" y="2773689"/>
              <a:ext cx="84161" cy="66972"/>
            </a:xfrm>
            <a:custGeom>
              <a:avLst/>
              <a:gdLst/>
              <a:ahLst/>
              <a:cxnLst/>
              <a:rect l="l" t="t" r="r" b="b"/>
              <a:pathLst>
                <a:path w="2311" h="1839" extrusionOk="0">
                  <a:moveTo>
                    <a:pt x="1111" y="0"/>
                  </a:moveTo>
                  <a:cubicBezTo>
                    <a:pt x="1015" y="0"/>
                    <a:pt x="918" y="12"/>
                    <a:pt x="822" y="38"/>
                  </a:cubicBezTo>
                  <a:cubicBezTo>
                    <a:pt x="286" y="193"/>
                    <a:pt x="0" y="705"/>
                    <a:pt x="203" y="1205"/>
                  </a:cubicBezTo>
                  <a:cubicBezTo>
                    <a:pt x="358" y="1593"/>
                    <a:pt x="775" y="1839"/>
                    <a:pt x="1214" y="1839"/>
                  </a:cubicBezTo>
                  <a:cubicBezTo>
                    <a:pt x="1313" y="1839"/>
                    <a:pt x="1413" y="1826"/>
                    <a:pt x="1512" y="1800"/>
                  </a:cubicBezTo>
                  <a:cubicBezTo>
                    <a:pt x="2048" y="1645"/>
                    <a:pt x="2310" y="1145"/>
                    <a:pt x="2131" y="669"/>
                  </a:cubicBezTo>
                  <a:cubicBezTo>
                    <a:pt x="1975" y="258"/>
                    <a:pt x="1554" y="0"/>
                    <a:pt x="1111" y="0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4"/>
            <p:cNvSpPr/>
            <p:nvPr/>
          </p:nvSpPr>
          <p:spPr>
            <a:xfrm>
              <a:off x="1428290" y="2921548"/>
              <a:ext cx="54226" cy="45449"/>
            </a:xfrm>
            <a:custGeom>
              <a:avLst/>
              <a:gdLst/>
              <a:ahLst/>
              <a:cxnLst/>
              <a:rect l="l" t="t" r="r" b="b"/>
              <a:pathLst>
                <a:path w="1489" h="1248" extrusionOk="0">
                  <a:moveTo>
                    <a:pt x="825" y="0"/>
                  </a:moveTo>
                  <a:cubicBezTo>
                    <a:pt x="723" y="0"/>
                    <a:pt x="616" y="24"/>
                    <a:pt x="512" y="74"/>
                  </a:cubicBezTo>
                  <a:cubicBezTo>
                    <a:pt x="167" y="228"/>
                    <a:pt x="0" y="621"/>
                    <a:pt x="143" y="919"/>
                  </a:cubicBezTo>
                  <a:cubicBezTo>
                    <a:pt x="233" y="1130"/>
                    <a:pt x="439" y="1247"/>
                    <a:pt x="670" y="1247"/>
                  </a:cubicBezTo>
                  <a:cubicBezTo>
                    <a:pt x="778" y="1247"/>
                    <a:pt x="891" y="1222"/>
                    <a:pt x="1001" y="1169"/>
                  </a:cubicBezTo>
                  <a:cubicBezTo>
                    <a:pt x="1334" y="1014"/>
                    <a:pt x="1489" y="633"/>
                    <a:pt x="1370" y="336"/>
                  </a:cubicBezTo>
                  <a:cubicBezTo>
                    <a:pt x="1278" y="127"/>
                    <a:pt x="1064" y="0"/>
                    <a:pt x="825" y="0"/>
                  </a:cubicBezTo>
                  <a:close/>
                </a:path>
              </a:pathLst>
            </a:custGeom>
            <a:solidFill>
              <a:srgbClr val="F79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4"/>
            <p:cNvSpPr/>
            <p:nvPr/>
          </p:nvSpPr>
          <p:spPr>
            <a:xfrm>
              <a:off x="1572689" y="2987101"/>
              <a:ext cx="34269" cy="27386"/>
            </a:xfrm>
            <a:custGeom>
              <a:avLst/>
              <a:gdLst/>
              <a:ahLst/>
              <a:cxnLst/>
              <a:rect l="l" t="t" r="r" b="b"/>
              <a:pathLst>
                <a:path w="941" h="752" extrusionOk="0">
                  <a:moveTo>
                    <a:pt x="451" y="0"/>
                  </a:moveTo>
                  <a:cubicBezTo>
                    <a:pt x="403" y="0"/>
                    <a:pt x="355" y="8"/>
                    <a:pt x="310" y="24"/>
                  </a:cubicBezTo>
                  <a:cubicBezTo>
                    <a:pt x="107" y="107"/>
                    <a:pt x="0" y="322"/>
                    <a:pt x="84" y="524"/>
                  </a:cubicBezTo>
                  <a:cubicBezTo>
                    <a:pt x="156" y="669"/>
                    <a:pt x="311" y="752"/>
                    <a:pt x="470" y="752"/>
                  </a:cubicBezTo>
                  <a:cubicBezTo>
                    <a:pt x="520" y="752"/>
                    <a:pt x="571" y="743"/>
                    <a:pt x="619" y="726"/>
                  </a:cubicBezTo>
                  <a:cubicBezTo>
                    <a:pt x="834" y="655"/>
                    <a:pt x="941" y="429"/>
                    <a:pt x="846" y="238"/>
                  </a:cubicBezTo>
                  <a:cubicBezTo>
                    <a:pt x="781" y="91"/>
                    <a:pt x="616" y="0"/>
                    <a:pt x="451" y="0"/>
                  </a:cubicBezTo>
                  <a:close/>
                </a:path>
              </a:pathLst>
            </a:custGeom>
            <a:solidFill>
              <a:srgbClr val="F65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4"/>
            <p:cNvSpPr/>
            <p:nvPr/>
          </p:nvSpPr>
          <p:spPr>
            <a:xfrm>
              <a:off x="1603899" y="3213549"/>
              <a:ext cx="55100" cy="58049"/>
            </a:xfrm>
            <a:custGeom>
              <a:avLst/>
              <a:gdLst/>
              <a:ahLst/>
              <a:cxnLst/>
              <a:rect l="l" t="t" r="r" b="b"/>
              <a:pathLst>
                <a:path w="1513" h="1594" extrusionOk="0">
                  <a:moveTo>
                    <a:pt x="690" y="1"/>
                  </a:moveTo>
                  <a:cubicBezTo>
                    <a:pt x="619" y="1"/>
                    <a:pt x="547" y="15"/>
                    <a:pt x="477" y="45"/>
                  </a:cubicBezTo>
                  <a:cubicBezTo>
                    <a:pt x="155" y="200"/>
                    <a:pt x="1" y="640"/>
                    <a:pt x="155" y="1057"/>
                  </a:cubicBezTo>
                  <a:cubicBezTo>
                    <a:pt x="267" y="1384"/>
                    <a:pt x="541" y="1594"/>
                    <a:pt x="815" y="1594"/>
                  </a:cubicBezTo>
                  <a:cubicBezTo>
                    <a:pt x="890" y="1594"/>
                    <a:pt x="965" y="1578"/>
                    <a:pt x="1036" y="1545"/>
                  </a:cubicBezTo>
                  <a:cubicBezTo>
                    <a:pt x="1358" y="1402"/>
                    <a:pt x="1513" y="938"/>
                    <a:pt x="1346" y="533"/>
                  </a:cubicBezTo>
                  <a:cubicBezTo>
                    <a:pt x="1224" y="203"/>
                    <a:pt x="960" y="1"/>
                    <a:pt x="690" y="1"/>
                  </a:cubicBezTo>
                  <a:close/>
                </a:path>
              </a:pathLst>
            </a:custGeom>
            <a:solidFill>
              <a:srgbClr val="F8B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4"/>
            <p:cNvSpPr/>
            <p:nvPr/>
          </p:nvSpPr>
          <p:spPr>
            <a:xfrm>
              <a:off x="1441291" y="3126801"/>
              <a:ext cx="85909" cy="83906"/>
            </a:xfrm>
            <a:custGeom>
              <a:avLst/>
              <a:gdLst/>
              <a:ahLst/>
              <a:cxnLst/>
              <a:rect l="l" t="t" r="r" b="b"/>
              <a:pathLst>
                <a:path w="2359" h="2304" extrusionOk="0">
                  <a:moveTo>
                    <a:pt x="1285" y="1"/>
                  </a:moveTo>
                  <a:cubicBezTo>
                    <a:pt x="1117" y="1"/>
                    <a:pt x="941" y="46"/>
                    <a:pt x="775" y="141"/>
                  </a:cubicBezTo>
                  <a:cubicBezTo>
                    <a:pt x="239" y="438"/>
                    <a:pt x="1" y="1117"/>
                    <a:pt x="227" y="1677"/>
                  </a:cubicBezTo>
                  <a:cubicBezTo>
                    <a:pt x="384" y="2074"/>
                    <a:pt x="731" y="2304"/>
                    <a:pt x="1103" y="2304"/>
                  </a:cubicBezTo>
                  <a:cubicBezTo>
                    <a:pt x="1267" y="2304"/>
                    <a:pt x="1436" y="2259"/>
                    <a:pt x="1596" y="2165"/>
                  </a:cubicBezTo>
                  <a:cubicBezTo>
                    <a:pt x="2120" y="1843"/>
                    <a:pt x="2358" y="1129"/>
                    <a:pt x="2132" y="581"/>
                  </a:cubicBezTo>
                  <a:cubicBezTo>
                    <a:pt x="1978" y="208"/>
                    <a:pt x="1647" y="1"/>
                    <a:pt x="1285" y="1"/>
                  </a:cubicBezTo>
                  <a:close/>
                </a:path>
              </a:pathLst>
            </a:custGeom>
            <a:solidFill>
              <a:srgbClr val="6FA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CCC48E-A478-9247-BC0E-46D561661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28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BAAF45-E558-CB40-B314-2708FFD6CCF0}"/>
              </a:ext>
            </a:extLst>
          </p:cNvPr>
          <p:cNvSpPr txBox="1"/>
          <p:nvPr/>
        </p:nvSpPr>
        <p:spPr>
          <a:xfrm>
            <a:off x="0" y="1747512"/>
            <a:ext cx="847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halkduster" panose="03050602040202020205" pitchFamily="66" charset="77"/>
              </a:rPr>
              <a:t>Bigger denominators make smaller fractions when the numerators are all the same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3420A7-3502-F245-99B8-EB1FA8207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47362"/>
              </p:ext>
            </p:extLst>
          </p:nvPr>
        </p:nvGraphicFramePr>
        <p:xfrm>
          <a:off x="1407714" y="2232525"/>
          <a:ext cx="5654803" cy="3416300"/>
        </p:xfrm>
        <a:graphic>
          <a:graphicData uri="http://schemas.openxmlformats.org/drawingml/2006/table">
            <a:tbl>
              <a:tblPr/>
              <a:tblGrid>
                <a:gridCol w="5654803">
                  <a:extLst>
                    <a:ext uri="{9D8B030D-6E8A-4147-A177-3AD203B41FA5}">
                      <a16:colId xmlns:a16="http://schemas.microsoft.com/office/drawing/2014/main" val="2803843314"/>
                    </a:ext>
                  </a:extLst>
                </a:gridCol>
              </a:tblGrid>
              <a:tr h="34163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halkboard" panose="03050602040202020205" pitchFamily="66" charset="77"/>
                        </a:rPr>
                        <a:t>Words to consider for your rule:</a:t>
                      </a:r>
                      <a:endParaRPr lang="en-US" sz="700" dirty="0">
                        <a:effectLst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halkboard" panose="03050602040202020205" pitchFamily="66" charset="77"/>
                        </a:rPr>
                        <a:t>order</a:t>
                      </a:r>
                      <a:endParaRPr lang="en-US" sz="700" dirty="0">
                        <a:effectLst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halkboard" panose="03050602040202020205" pitchFamily="66" charset="77"/>
                        </a:rPr>
                        <a:t>numerator</a:t>
                      </a:r>
                      <a:endParaRPr lang="en-US" sz="700" dirty="0">
                        <a:effectLst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halkboard" panose="03050602040202020205" pitchFamily="66" charset="77"/>
                        </a:rPr>
                        <a:t>denominator</a:t>
                      </a:r>
                      <a:endParaRPr lang="en-US" sz="700" dirty="0">
                        <a:effectLst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halkboard" panose="03050602040202020205" pitchFamily="66" charset="77"/>
                        </a:rPr>
                        <a:t>greater</a:t>
                      </a:r>
                      <a:endParaRPr lang="en-US" sz="700" dirty="0">
                        <a:effectLst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halkboard" panose="03050602040202020205" pitchFamily="66" charset="77"/>
                        </a:rPr>
                        <a:t>greatest</a:t>
                      </a:r>
                      <a:endParaRPr lang="en-US" sz="700" dirty="0">
                        <a:effectLst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halkboard" panose="03050602040202020205" pitchFamily="66" charset="77"/>
                        </a:rPr>
                        <a:t>smaller</a:t>
                      </a:r>
                      <a:endParaRPr lang="en-US" sz="700" dirty="0">
                        <a:effectLst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halkboard" panose="03050602040202020205" pitchFamily="66" charset="77"/>
                        </a:rPr>
                        <a:t>least</a:t>
                      </a:r>
                      <a:endParaRPr lang="en-US" sz="700" dirty="0">
                        <a:effectLst/>
                      </a:endParaRPr>
                    </a:p>
                  </a:txBody>
                  <a:tcPr marL="66122" marR="66122" marT="33061" marB="330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27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47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E4E93C-F7A2-3D46-A7A1-650B6DC5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37" y="794084"/>
            <a:ext cx="4740442" cy="35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57;p37">
            <a:extLst>
              <a:ext uri="{FF2B5EF4-FFF2-40B4-BE49-F238E27FC236}">
                <a16:creationId xmlns:a16="http://schemas.microsoft.com/office/drawing/2014/main" id="{0ED72BDC-C50C-4A48-B918-0E4EACFCB0E8}"/>
              </a:ext>
            </a:extLst>
          </p:cNvPr>
          <p:cNvSpPr txBox="1">
            <a:spLocks/>
          </p:cNvSpPr>
          <p:nvPr/>
        </p:nvSpPr>
        <p:spPr>
          <a:xfrm flipH="1">
            <a:off x="-1115921" y="-286864"/>
            <a:ext cx="3546300" cy="1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Math Boxes</a:t>
            </a:r>
          </a:p>
        </p:txBody>
      </p:sp>
      <p:sp>
        <p:nvSpPr>
          <p:cNvPr id="3" name="Google Shape;7057;p37">
            <a:extLst>
              <a:ext uri="{FF2B5EF4-FFF2-40B4-BE49-F238E27FC236}">
                <a16:creationId xmlns:a16="http://schemas.microsoft.com/office/drawing/2014/main" id="{F434711A-76B9-9F4C-B0B7-D6CC3060EC35}"/>
              </a:ext>
            </a:extLst>
          </p:cNvPr>
          <p:cNvSpPr txBox="1">
            <a:spLocks/>
          </p:cNvSpPr>
          <p:nvPr/>
        </p:nvSpPr>
        <p:spPr>
          <a:xfrm flipH="1">
            <a:off x="-381995" y="4453579"/>
            <a:ext cx="2078447" cy="5034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Journal</a:t>
            </a:r>
          </a:p>
          <a:p>
            <a:pPr algn="ctr"/>
            <a:r>
              <a:rPr lang="en-US" b="1" dirty="0"/>
              <a:t>Page 239</a:t>
            </a:r>
          </a:p>
        </p:txBody>
      </p:sp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ECFDB9E0-A9DB-5F49-9767-5477D14B6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79" y="0"/>
            <a:ext cx="55884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57;p37">
            <a:extLst>
              <a:ext uri="{FF2B5EF4-FFF2-40B4-BE49-F238E27FC236}">
                <a16:creationId xmlns:a16="http://schemas.microsoft.com/office/drawing/2014/main" id="{0ED72BDC-C50C-4A48-B918-0E4EACFCB0E8}"/>
              </a:ext>
            </a:extLst>
          </p:cNvPr>
          <p:cNvSpPr txBox="1">
            <a:spLocks/>
          </p:cNvSpPr>
          <p:nvPr/>
        </p:nvSpPr>
        <p:spPr>
          <a:xfrm flipH="1">
            <a:off x="-1115921" y="-286864"/>
            <a:ext cx="3546300" cy="1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Math Boxes</a:t>
            </a:r>
          </a:p>
        </p:txBody>
      </p:sp>
      <p:sp>
        <p:nvSpPr>
          <p:cNvPr id="3" name="Google Shape;7057;p37">
            <a:extLst>
              <a:ext uri="{FF2B5EF4-FFF2-40B4-BE49-F238E27FC236}">
                <a16:creationId xmlns:a16="http://schemas.microsoft.com/office/drawing/2014/main" id="{F434711A-76B9-9F4C-B0B7-D6CC3060EC35}"/>
              </a:ext>
            </a:extLst>
          </p:cNvPr>
          <p:cNvSpPr txBox="1">
            <a:spLocks/>
          </p:cNvSpPr>
          <p:nvPr/>
        </p:nvSpPr>
        <p:spPr>
          <a:xfrm flipH="1">
            <a:off x="-381995" y="4453579"/>
            <a:ext cx="2078447" cy="5034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Journal</a:t>
            </a:r>
          </a:p>
          <a:p>
            <a:pPr algn="ctr"/>
            <a:r>
              <a:rPr lang="en-US" b="1" dirty="0"/>
              <a:t>Page 239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64300B3-1BF8-9340-B81D-D57A47493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75" y="782335"/>
            <a:ext cx="8609019" cy="364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5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DA43F4-03CC-8E45-B403-37B66A80C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53848"/>
          </a:xfrm>
          <a:prstGeom prst="rect">
            <a:avLst/>
          </a:prstGeom>
        </p:spPr>
      </p:pic>
      <p:sp>
        <p:nvSpPr>
          <p:cNvPr id="4" name="Google Shape;7057;p37">
            <a:extLst>
              <a:ext uri="{FF2B5EF4-FFF2-40B4-BE49-F238E27FC236}">
                <a16:creationId xmlns:a16="http://schemas.microsoft.com/office/drawing/2014/main" id="{3ABFB174-F466-174C-8924-4FAA2D1CE9B5}"/>
              </a:ext>
            </a:extLst>
          </p:cNvPr>
          <p:cNvSpPr txBox="1">
            <a:spLocks/>
          </p:cNvSpPr>
          <p:nvPr/>
        </p:nvSpPr>
        <p:spPr>
          <a:xfrm flipH="1">
            <a:off x="0" y="4640068"/>
            <a:ext cx="2078447" cy="5034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Home Link:</a:t>
            </a:r>
          </a:p>
        </p:txBody>
      </p:sp>
    </p:spTree>
    <p:extLst>
      <p:ext uri="{BB962C8B-B14F-4D97-AF65-F5344CB8AC3E}">
        <p14:creationId xmlns:p14="http://schemas.microsoft.com/office/powerpoint/2010/main" val="48910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0A23A2-FFA0-6045-B08A-692D8D253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37" y="0"/>
            <a:ext cx="7363326" cy="50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2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8E3F63-0A91-D844-802C-04EAA226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71" y="261257"/>
            <a:ext cx="7560058" cy="5143500"/>
          </a:xfrm>
          <a:prstGeom prst="rect">
            <a:avLst/>
          </a:prstGeom>
        </p:spPr>
      </p:pic>
      <p:sp>
        <p:nvSpPr>
          <p:cNvPr id="3" name="Google Shape;7057;p37">
            <a:extLst>
              <a:ext uri="{FF2B5EF4-FFF2-40B4-BE49-F238E27FC236}">
                <a16:creationId xmlns:a16="http://schemas.microsoft.com/office/drawing/2014/main" id="{C5D72AA5-697E-414B-954E-20383E029F66}"/>
              </a:ext>
            </a:extLst>
          </p:cNvPr>
          <p:cNvSpPr txBox="1">
            <a:spLocks/>
          </p:cNvSpPr>
          <p:nvPr/>
        </p:nvSpPr>
        <p:spPr>
          <a:xfrm flipH="1">
            <a:off x="-111968" y="9541"/>
            <a:ext cx="2078447" cy="5034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Home Link:</a:t>
            </a:r>
          </a:p>
        </p:txBody>
      </p:sp>
    </p:spTree>
    <p:extLst>
      <p:ext uri="{BB962C8B-B14F-4D97-AF65-F5344CB8AC3E}">
        <p14:creationId xmlns:p14="http://schemas.microsoft.com/office/powerpoint/2010/main" val="302350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93" name="Google Shape;6993;p3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2556" y="947202"/>
                <a:ext cx="7717500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 algn="ctr">
                  <a:buClr>
                    <a:schemeClr val="dk1"/>
                  </a:buClr>
                  <a:buSzPts val="1100"/>
                  <a:buNone/>
                </a:pP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Paytone One"/>
                    <a:sym typeface="Paytone One"/>
                  </a:rPr>
                  <a:t>Count fractions starting at 0 clapping at the wholes.</a:t>
                </a:r>
                <a:endParaRPr lang="en-US" sz="1100" b="0" i="0" dirty="0">
                  <a:solidFill>
                    <a:schemeClr val="accent4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dk1"/>
                  </a:buClr>
                  <a:buSzPts val="1100"/>
                  <a:buNone/>
                </a:pPr>
                <a:endParaRPr lang="en-US" sz="1600" dirty="0">
                  <a:latin typeface="Cooper Black" panose="0208090404030B020404" pitchFamily="18" charset="77"/>
                </a:endParaRPr>
              </a:p>
              <a:p>
                <a:pPr marL="0" lvl="0" indent="0">
                  <a:buClr>
                    <a:schemeClr val="dk1"/>
                  </a:buClr>
                  <a:buSzPts val="1100"/>
                  <a:buNone/>
                </a:pPr>
                <a:endParaRPr lang="en-US" sz="1600" dirty="0">
                  <a:latin typeface="Cooper Black" panose="0208090404030B020404" pitchFamily="18" charset="77"/>
                </a:endParaRPr>
              </a:p>
              <a:p>
                <a:pPr marL="0" lvl="0" indent="0">
                  <a:buClr>
                    <a:schemeClr val="dk1"/>
                  </a:buClr>
                  <a:buSzPts val="1100"/>
                  <a:buNone/>
                </a:pPr>
                <a:r>
                  <a:rPr lang="en-US" sz="1600" dirty="0">
                    <a:latin typeface="Cooper Black" panose="0208090404030B020404" pitchFamily="18" charset="77"/>
                  </a:rPr>
                  <a:t>			Count by halves to 4 (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AE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1600" i="1" dirty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ar-AE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ooper Black" panose="0208090404030B020404" pitchFamily="18" charset="77"/>
                  </a:rPr>
                  <a:t>)</a:t>
                </a:r>
              </a:p>
              <a:p>
                <a:pPr marL="0" lvl="0" indent="0">
                  <a:buClr>
                    <a:schemeClr val="dk1"/>
                  </a:buClr>
                  <a:buSzPts val="1100"/>
                  <a:buNone/>
                </a:pPr>
                <a:endParaRPr lang="en-US" sz="1600" dirty="0">
                  <a:latin typeface="Cooper Black" panose="0208090404030B020404" pitchFamily="18" charset="77"/>
                </a:endParaRPr>
              </a:p>
              <a:p>
                <a:pPr marL="0" lvl="0" indent="0">
                  <a:buClr>
                    <a:schemeClr val="dk1"/>
                  </a:buClr>
                  <a:buSzPts val="1100"/>
                  <a:buNone/>
                </a:pPr>
                <a:endParaRPr lang="en-US" sz="1600" dirty="0">
                  <a:latin typeface="Cooper Black" panose="0208090404030B020404" pitchFamily="18" charset="77"/>
                </a:endParaRPr>
              </a:p>
              <a:p>
                <a:pPr marL="0" lvl="0" indent="0">
                  <a:buClr>
                    <a:schemeClr val="dk1"/>
                  </a:buClr>
                  <a:buSzPts val="1100"/>
                  <a:buNone/>
                </a:pPr>
                <a:r>
                  <a:rPr lang="en-US" sz="1600" dirty="0">
                    <a:latin typeface="Cooper Black" panose="0208090404030B020404" pitchFamily="18" charset="77"/>
                  </a:rPr>
                  <a:t>			Count by fourths to 3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600" dirty="0">
                    <a:latin typeface="Cooper Black" panose="0208090404030B020404" pitchFamily="18" charset="77"/>
                  </a:rPr>
                  <a:t>)</a:t>
                </a:r>
              </a:p>
              <a:p>
                <a:pPr marL="0" lvl="0" indent="0">
                  <a:buClr>
                    <a:schemeClr val="dk1"/>
                  </a:buClr>
                  <a:buSzPts val="1100"/>
                  <a:buNone/>
                </a:pPr>
                <a:endParaRPr lang="en-US" sz="1600" dirty="0">
                  <a:latin typeface="Cooper Black" panose="0208090404030B020404" pitchFamily="18" charset="77"/>
                </a:endParaRPr>
              </a:p>
              <a:p>
                <a:pPr marL="0" lvl="0" indent="0">
                  <a:buClr>
                    <a:schemeClr val="dk1"/>
                  </a:buClr>
                  <a:buSzPts val="1100"/>
                  <a:buNone/>
                </a:pPr>
                <a:endParaRPr lang="en-US" sz="1600" dirty="0">
                  <a:latin typeface="Cooper Black" panose="0208090404030B020404" pitchFamily="18" charset="77"/>
                </a:endParaRPr>
              </a:p>
              <a:p>
                <a:pPr marL="0" lvl="0" indent="0">
                  <a:buClr>
                    <a:schemeClr val="dk1"/>
                  </a:buClr>
                  <a:buSzPts val="1100"/>
                  <a:buNone/>
                </a:pPr>
                <a:r>
                  <a:rPr lang="en-US" sz="1600" dirty="0">
                    <a:latin typeface="Cooper Black" panose="0208090404030B020404" pitchFamily="18" charset="77"/>
                  </a:rPr>
                  <a:t>			Count by eighths to 2 (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AE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ar-AE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ooper Black" panose="0208090404030B020404" pitchFamily="18" charset="77"/>
                  </a:rPr>
                  <a:t>)	</a:t>
                </a:r>
                <a:endParaRPr lang="ar-AE" sz="1400" dirty="0"/>
              </a:p>
            </p:txBody>
          </p:sp>
        </mc:Choice>
        <mc:Fallback xmlns="">
          <p:sp>
            <p:nvSpPr>
              <p:cNvPr id="6993" name="Google Shape;6993;p3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2556" y="947202"/>
                <a:ext cx="77175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94" name="Google Shape;6994;p35"/>
          <p:cNvSpPr txBox="1">
            <a:spLocks noGrp="1"/>
          </p:cNvSpPr>
          <p:nvPr>
            <p:ph type="title"/>
          </p:nvPr>
        </p:nvSpPr>
        <p:spPr>
          <a:xfrm>
            <a:off x="722556" y="311452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Mental Math and Fluency</a:t>
            </a:r>
            <a:endParaRPr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8A330DD-5F36-EF45-9455-13BC151D223D}"/>
              </a:ext>
            </a:extLst>
          </p:cNvPr>
          <p:cNvSpPr/>
          <p:nvPr/>
        </p:nvSpPr>
        <p:spPr>
          <a:xfrm>
            <a:off x="3097763" y="2000126"/>
            <a:ext cx="3312367" cy="709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AD865AD-4475-D54C-A5F4-B355FE4608DF}"/>
              </a:ext>
            </a:extLst>
          </p:cNvPr>
          <p:cNvSpPr/>
          <p:nvPr/>
        </p:nvSpPr>
        <p:spPr>
          <a:xfrm>
            <a:off x="3097763" y="3010986"/>
            <a:ext cx="3312367" cy="709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31A457B-6E51-424C-96EC-281394B6C5E6}"/>
              </a:ext>
            </a:extLst>
          </p:cNvPr>
          <p:cNvSpPr/>
          <p:nvPr/>
        </p:nvSpPr>
        <p:spPr>
          <a:xfrm>
            <a:off x="3097763" y="3922585"/>
            <a:ext cx="3312367" cy="709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9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293DF1-6BB5-C645-9213-A25F89579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99"/>
            <a:ext cx="9150407" cy="5139901"/>
          </a:xfrm>
          <a:prstGeom prst="rect">
            <a:avLst/>
          </a:prstGeom>
        </p:spPr>
      </p:pic>
      <p:sp>
        <p:nvSpPr>
          <p:cNvPr id="3" name="Google Shape;7057;p37">
            <a:extLst>
              <a:ext uri="{FF2B5EF4-FFF2-40B4-BE49-F238E27FC236}">
                <a16:creationId xmlns:a16="http://schemas.microsoft.com/office/drawing/2014/main" id="{4AD5AFC3-4C3B-EE4B-9672-985E2C513882}"/>
              </a:ext>
            </a:extLst>
          </p:cNvPr>
          <p:cNvSpPr txBox="1">
            <a:spLocks/>
          </p:cNvSpPr>
          <p:nvPr/>
        </p:nvSpPr>
        <p:spPr>
          <a:xfrm flipH="1">
            <a:off x="5597700" y="-190611"/>
            <a:ext cx="3546300" cy="1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Daily Challenge Bellringer:</a:t>
            </a:r>
          </a:p>
        </p:txBody>
      </p:sp>
    </p:spTree>
    <p:extLst>
      <p:ext uri="{BB962C8B-B14F-4D97-AF65-F5344CB8AC3E}">
        <p14:creationId xmlns:p14="http://schemas.microsoft.com/office/powerpoint/2010/main" val="385313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45B266-4639-414E-8B85-75D1C93C3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543" y="120728"/>
            <a:ext cx="6345434" cy="5022771"/>
          </a:xfrm>
          <a:prstGeom prst="rect">
            <a:avLst/>
          </a:prstGeom>
        </p:spPr>
      </p:pic>
      <p:sp>
        <p:nvSpPr>
          <p:cNvPr id="3" name="Google Shape;7057;p37">
            <a:extLst>
              <a:ext uri="{FF2B5EF4-FFF2-40B4-BE49-F238E27FC236}">
                <a16:creationId xmlns:a16="http://schemas.microsoft.com/office/drawing/2014/main" id="{4AD5AFC3-4C3B-EE4B-9672-985E2C513882}"/>
              </a:ext>
            </a:extLst>
          </p:cNvPr>
          <p:cNvSpPr txBox="1">
            <a:spLocks/>
          </p:cNvSpPr>
          <p:nvPr/>
        </p:nvSpPr>
        <p:spPr>
          <a:xfrm flipH="1">
            <a:off x="4571999" y="-214674"/>
            <a:ext cx="3546300" cy="1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Daily Challenge Bellringer:</a:t>
            </a:r>
          </a:p>
        </p:txBody>
      </p:sp>
    </p:spTree>
    <p:extLst>
      <p:ext uri="{BB962C8B-B14F-4D97-AF65-F5344CB8AC3E}">
        <p14:creationId xmlns:p14="http://schemas.microsoft.com/office/powerpoint/2010/main" val="223956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920721-0E75-0147-BFDC-3621E32F5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0"/>
            <a:ext cx="47498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B19D78-79C0-7843-B748-F2113D694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0" y="3568700"/>
            <a:ext cx="4635500" cy="1104900"/>
          </a:xfrm>
          <a:prstGeom prst="rect">
            <a:avLst/>
          </a:prstGeom>
        </p:spPr>
      </p:pic>
      <p:sp>
        <p:nvSpPr>
          <p:cNvPr id="4" name="Google Shape;7057;p37">
            <a:extLst>
              <a:ext uri="{FF2B5EF4-FFF2-40B4-BE49-F238E27FC236}">
                <a16:creationId xmlns:a16="http://schemas.microsoft.com/office/drawing/2014/main" id="{5E6AAB88-7505-D448-B454-1E6AB13F2655}"/>
              </a:ext>
            </a:extLst>
          </p:cNvPr>
          <p:cNvSpPr txBox="1">
            <a:spLocks/>
          </p:cNvSpPr>
          <p:nvPr/>
        </p:nvSpPr>
        <p:spPr>
          <a:xfrm flipH="1">
            <a:off x="-1" y="4421884"/>
            <a:ext cx="2078447" cy="5034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Journal</a:t>
            </a:r>
          </a:p>
          <a:p>
            <a:pPr algn="ctr"/>
            <a:r>
              <a:rPr lang="en-US" b="1" dirty="0"/>
              <a:t>Page 238</a:t>
            </a:r>
          </a:p>
        </p:txBody>
      </p:sp>
      <p:sp>
        <p:nvSpPr>
          <p:cNvPr id="5" name="Google Shape;7057;p37">
            <a:extLst>
              <a:ext uri="{FF2B5EF4-FFF2-40B4-BE49-F238E27FC236}">
                <a16:creationId xmlns:a16="http://schemas.microsoft.com/office/drawing/2014/main" id="{DA38B388-AA60-2D49-A4C9-32CAF0326491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2078447" cy="5034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Math Message</a:t>
            </a:r>
          </a:p>
          <a:p>
            <a:pPr algn="ctr"/>
            <a:r>
              <a:rPr lang="en-US" b="1" dirty="0"/>
              <a:t>Follow-Up:</a:t>
            </a:r>
          </a:p>
        </p:txBody>
      </p:sp>
    </p:spTree>
    <p:extLst>
      <p:ext uri="{BB962C8B-B14F-4D97-AF65-F5344CB8AC3E}">
        <p14:creationId xmlns:p14="http://schemas.microsoft.com/office/powerpoint/2010/main" val="308927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E4E93C-F7A2-3D46-A7A1-650B6DC5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37" y="794084"/>
            <a:ext cx="4740442" cy="35553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057;p37">
            <a:extLst>
              <a:ext uri="{FF2B5EF4-FFF2-40B4-BE49-F238E27FC236}">
                <a16:creationId xmlns:a16="http://schemas.microsoft.com/office/drawing/2014/main" id="{DA38B388-AA60-2D49-A4C9-32CAF0326491}"/>
              </a:ext>
            </a:extLst>
          </p:cNvPr>
          <p:cNvSpPr txBox="1">
            <a:spLocks/>
          </p:cNvSpPr>
          <p:nvPr/>
        </p:nvSpPr>
        <p:spPr>
          <a:xfrm flipH="1">
            <a:off x="0" y="0"/>
            <a:ext cx="2078447" cy="5034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Part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1E234A-35FE-434A-AE8F-C1568C895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0"/>
            <a:ext cx="5562600" cy="307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913B8-8EA6-4942-BF6B-963F74588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446" y="3312416"/>
            <a:ext cx="4686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5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B7797CB-1AA4-A04B-94D5-91145A9F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36" y="0"/>
            <a:ext cx="70343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9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CCC48E-A478-9247-BC0E-46D561661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68013"/>
      </p:ext>
    </p:extLst>
  </p:cSld>
  <p:clrMapOvr>
    <a:masterClrMapping/>
  </p:clrMapOvr>
</p:sld>
</file>

<file path=ppt/theme/theme1.xml><?xml version="1.0" encoding="utf-8"?>
<a:theme xmlns:a="http://schemas.openxmlformats.org/drawingml/2006/main" name="Boho Rainbow Style Marketing Plan by Slidesgo">
  <a:themeElements>
    <a:clrScheme name="Simple Light">
      <a:dk1>
        <a:srgbClr val="000000"/>
      </a:dk1>
      <a:lt1>
        <a:srgbClr val="F9F6F2"/>
      </a:lt1>
      <a:dk2>
        <a:srgbClr val="608391"/>
      </a:dk2>
      <a:lt2>
        <a:srgbClr val="6FA395"/>
      </a:lt2>
      <a:accent1>
        <a:srgbClr val="98CBCB"/>
      </a:accent1>
      <a:accent2>
        <a:srgbClr val="BCD1D6"/>
      </a:accent2>
      <a:accent3>
        <a:srgbClr val="F65640"/>
      </a:accent3>
      <a:accent4>
        <a:srgbClr val="F79FAA"/>
      </a:accent4>
      <a:accent5>
        <a:srgbClr val="F8B87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117</Words>
  <Application>Microsoft Macintosh PowerPoint</Application>
  <PresentationFormat>On-screen Show (16:9)</PresentationFormat>
  <Paragraphs>37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Paytone One</vt:lpstr>
      <vt:lpstr>Oxanium</vt:lpstr>
      <vt:lpstr>Roboto Condensed Light</vt:lpstr>
      <vt:lpstr>Arimo</vt:lpstr>
      <vt:lpstr>Chalkduster</vt:lpstr>
      <vt:lpstr>Cooper Black</vt:lpstr>
      <vt:lpstr>Chalkboard</vt:lpstr>
      <vt:lpstr>Cambria Math</vt:lpstr>
      <vt:lpstr>Arial</vt:lpstr>
      <vt:lpstr>Boho Rainbow Style Marketing Plan by Slidesgo</vt:lpstr>
      <vt:lpstr>Finding Rules  for Comparing Fractions </vt:lpstr>
      <vt:lpstr>Mental Math and Fluency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Rules  for Comparing Fractions </dc:title>
  <cp:lastModifiedBy>Abigail Hager</cp:lastModifiedBy>
  <cp:revision>7</cp:revision>
  <dcterms:modified xsi:type="dcterms:W3CDTF">2022-03-09T02:56:03Z</dcterms:modified>
</cp:coreProperties>
</file>